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1242-6841-775D-CF6B-4B8AB1915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038205"/>
            <a:ext cx="9209468" cy="2084832"/>
          </a:xfrm>
        </p:spPr>
        <p:txBody>
          <a:bodyPr>
            <a:normAutofit/>
          </a:bodyPr>
          <a:lstStyle/>
          <a:p>
            <a:r>
              <a:rPr lang="en-IN" sz="3800" b="1" dirty="0"/>
              <a:t>Retail Sales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FBC73-52F1-833C-AC0A-8B0F9B78F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1005" y="3305195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/>
              <a:t>Built in Tableau using Retail Sales Dataset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7DF6F-6E8F-B0E0-4B67-B47040D8A550}"/>
              </a:ext>
            </a:extLst>
          </p:cNvPr>
          <p:cNvSpPr txBox="1"/>
          <p:nvPr/>
        </p:nvSpPr>
        <p:spPr>
          <a:xfrm>
            <a:off x="8705088" y="5396529"/>
            <a:ext cx="4736592" cy="82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Presented by </a:t>
            </a:r>
          </a:p>
          <a:p>
            <a:r>
              <a:rPr lang="en-IN" sz="2400" b="1" dirty="0"/>
              <a:t>Shaik </a:t>
            </a:r>
            <a:r>
              <a:rPr lang="en-IN" sz="2400" b="1" i="1" dirty="0"/>
              <a:t>Kashifa Misba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1082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9379-2CB2-3049-4F4E-3BA486A7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744" y="93758"/>
            <a:ext cx="8911687" cy="1280890"/>
          </a:xfrm>
        </p:spPr>
        <p:txBody>
          <a:bodyPr/>
          <a:lstStyle/>
          <a:p>
            <a:r>
              <a:rPr lang="en-IN" b="1" dirty="0"/>
              <a:t>Final Dashboard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A31D-E892-90F8-0A13-F41091BC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9501" y="734203"/>
            <a:ext cx="8915400" cy="3777622"/>
          </a:xfrm>
        </p:spPr>
        <p:txBody>
          <a:bodyPr/>
          <a:lstStyle/>
          <a:p>
            <a:pPr>
              <a:buNone/>
            </a:pPr>
            <a:r>
              <a:rPr lang="en-US" dirty="0"/>
              <a:t>This dashboard provides a </a:t>
            </a:r>
            <a:r>
              <a:rPr lang="en-US" b="1" dirty="0"/>
              <a:t>comprehensive, interactive view</a:t>
            </a:r>
            <a:r>
              <a:rPr lang="en-US" dirty="0"/>
              <a:t> of sales performance using KPIs, trend analysis, and demographic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Users can interact</a:t>
            </a:r>
            <a:r>
              <a:rPr lang="en-US" dirty="0"/>
              <a:t> through slicers (e.g., Product Category) and filters (e.g., Gender, Date) to explore data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</a:t>
            </a:r>
            <a:r>
              <a:rPr lang="en-US" dirty="0"/>
              <a:t>, such as Sales Growth %, Top Categories, and Profit Trends, are presented clearly using cards and charts.</a:t>
            </a:r>
          </a:p>
          <a:p>
            <a:r>
              <a:rPr lang="en-US" dirty="0"/>
              <a:t>It’s designed for quick decision-making and a better understanding of retail sales behavior.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40F18-15B0-602C-CB45-D16A2BD3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63" y="2711664"/>
            <a:ext cx="8613648" cy="39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3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9927-973B-9F7C-10CE-113301BB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6229-3AC7-DBCB-5D2A-6E099265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772" y="1621536"/>
            <a:ext cx="8915400" cy="3777622"/>
          </a:xfrm>
        </p:spPr>
        <p:txBody>
          <a:bodyPr/>
          <a:lstStyle/>
          <a:p>
            <a:pPr>
              <a:buNone/>
            </a:pPr>
            <a:r>
              <a:rPr lang="en-US" dirty="0"/>
              <a:t>Through this dashboard project, I learned how to transform raw retail data into </a:t>
            </a:r>
            <a:r>
              <a:rPr lang="en-US" b="1" dirty="0"/>
              <a:t>meaningful visual insights</a:t>
            </a:r>
            <a:r>
              <a:rPr lang="en-US" dirty="0"/>
              <a:t> using Tableau.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analyzed </a:t>
            </a:r>
            <a:r>
              <a:rPr lang="en-US" b="1" dirty="0"/>
              <a:t>sales trends</a:t>
            </a:r>
            <a:r>
              <a:rPr lang="en-US" dirty="0"/>
              <a:t>, </a:t>
            </a:r>
            <a:r>
              <a:rPr lang="en-US" b="1" dirty="0"/>
              <a:t>customer demographics</a:t>
            </a:r>
            <a:r>
              <a:rPr lang="en-US" dirty="0"/>
              <a:t>, </a:t>
            </a:r>
            <a:r>
              <a:rPr lang="en-US" b="1" dirty="0"/>
              <a:t>product performance</a:t>
            </a:r>
            <a:r>
              <a:rPr lang="en-US" dirty="0"/>
              <a:t>, and </a:t>
            </a:r>
            <a:r>
              <a:rPr lang="en-US" b="1" dirty="0"/>
              <a:t>profitability</a:t>
            </a:r>
            <a:r>
              <a:rPr lang="en-US" dirty="0"/>
              <a:t>, gaining a clearer view of the business landscape.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insights like peak sales months, high-performing categories, and gender-based customer contributions help drive better decisions.</a:t>
            </a:r>
          </a:p>
          <a:p>
            <a:r>
              <a:rPr lang="en-US" dirty="0"/>
              <a:t>This project highlights how </a:t>
            </a:r>
            <a:r>
              <a:rPr lang="en-US" b="1" dirty="0"/>
              <a:t>interactive dashboards</a:t>
            </a:r>
            <a:r>
              <a:rPr lang="en-US" dirty="0"/>
              <a:t> empower businesses to make </a:t>
            </a:r>
            <a:r>
              <a:rPr lang="en-US" b="1" dirty="0"/>
              <a:t>data-driven strategies</a:t>
            </a:r>
            <a:r>
              <a:rPr lang="en-US" dirty="0"/>
              <a:t>, spot trends quickly, and improve overall efficiency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99782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0349B-C04A-AC98-747B-BDDCC02AF914}"/>
              </a:ext>
            </a:extLst>
          </p:cNvPr>
          <p:cNvSpPr txBox="1"/>
          <p:nvPr/>
        </p:nvSpPr>
        <p:spPr>
          <a:xfrm>
            <a:off x="4394436" y="2506775"/>
            <a:ext cx="5669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Thank You 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2AF3C-EC18-F627-1F71-506C55D2B45C}"/>
              </a:ext>
            </a:extLst>
          </p:cNvPr>
          <p:cNvSpPr txBox="1"/>
          <p:nvPr/>
        </p:nvSpPr>
        <p:spPr>
          <a:xfrm>
            <a:off x="8010144" y="4645152"/>
            <a:ext cx="3858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Shaik Kashifa Misba</a:t>
            </a:r>
          </a:p>
          <a:p>
            <a:r>
              <a:rPr lang="en-IN" dirty="0"/>
              <a:t>shaikkashifamisba@gmail.com</a:t>
            </a:r>
          </a:p>
        </p:txBody>
      </p:sp>
    </p:spTree>
    <p:extLst>
      <p:ext uri="{BB962C8B-B14F-4D97-AF65-F5344CB8AC3E}">
        <p14:creationId xmlns:p14="http://schemas.microsoft.com/office/powerpoint/2010/main" val="64114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9733-7730-9D3F-CF79-07CA37F3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CCE9-31A1-AA92-C887-C1C8B7957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928"/>
            <a:ext cx="8915400" cy="4201294"/>
          </a:xfrm>
        </p:spPr>
        <p:txBody>
          <a:bodyPr>
            <a:normAutofit fontScale="62500" lnSpcReduction="20000"/>
          </a:bodyPr>
          <a:lstStyle/>
          <a:p>
            <a:r>
              <a:rPr lang="en-IN" sz="3500" b="1" dirty="0">
                <a:solidFill>
                  <a:schemeClr val="tx1"/>
                </a:solidFill>
              </a:rPr>
              <a:t>Description</a:t>
            </a:r>
            <a:r>
              <a:rPr lang="en-IN" sz="3200" b="1" dirty="0">
                <a:solidFill>
                  <a:schemeClr val="tx1"/>
                </a:solidFill>
              </a:rPr>
              <a:t>:</a:t>
            </a:r>
            <a:r>
              <a:rPr lang="en-IN" sz="3200" b="1" dirty="0"/>
              <a:t> </a:t>
            </a:r>
            <a:r>
              <a:rPr lang="en-US" sz="3600" dirty="0">
                <a:cs typeface="Times New Roman" panose="02020603050405020304" pitchFamily="18" charset="0"/>
              </a:rPr>
              <a:t>This Tableau dashboard was created to analyze and visualize key metrics from a retail sales dataset</a:t>
            </a:r>
          </a:p>
          <a:p>
            <a:r>
              <a:rPr lang="en-IN" sz="3600" b="1" dirty="0">
                <a:solidFill>
                  <a:schemeClr val="tx1"/>
                </a:solidFill>
              </a:rPr>
              <a:t>Tools used</a:t>
            </a:r>
            <a:r>
              <a:rPr lang="en-IN" sz="3600" b="1" dirty="0"/>
              <a:t>: </a:t>
            </a:r>
            <a:r>
              <a:rPr lang="en-IN" sz="3600" dirty="0">
                <a:cs typeface="Times New Roman" panose="02020603050405020304" pitchFamily="18" charset="0"/>
              </a:rPr>
              <a:t>Tableau</a:t>
            </a:r>
          </a:p>
          <a:p>
            <a:r>
              <a:rPr lang="en-US" sz="3600" b="1" dirty="0">
                <a:solidFill>
                  <a:schemeClr val="tx1"/>
                </a:solidFill>
                <a:cs typeface="Times New Roman" panose="02020603050405020304" pitchFamily="18" charset="0"/>
              </a:rPr>
              <a:t>Dataset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r>
              <a:rPr lang="en-US" sz="3600" dirty="0">
                <a:cs typeface="Times New Roman" panose="02020603050405020304" pitchFamily="18" charset="0"/>
              </a:rPr>
              <a:t> Retail sales data with fields like date, category, price, quantity, total, etc.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Track KPIs: Sales, Profit,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Identify sales trends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Understand customer demographics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Enable interactive filtering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4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50EF-E801-0B1C-5949-D0F1E81E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7913-D6EE-5C3C-5A9D-700B2973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en-US" b="1" dirty="0"/>
              <a:t>Source</a:t>
            </a:r>
            <a:r>
              <a:rPr lang="en-US" dirty="0"/>
              <a:t>: Retail Sales Dataset (Kaggle)</a:t>
            </a:r>
          </a:p>
          <a:p>
            <a:pPr>
              <a:buNone/>
            </a:pPr>
            <a:r>
              <a:rPr lang="en-US" b="1" dirty="0"/>
              <a:t>Fields Used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Date, Customer ID, Gender, Product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ID, Age, Price per Unit, Quantity, Total Amount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2047-2624-F1FD-F184-E99A0647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233" y="3227832"/>
            <a:ext cx="6026882" cy="32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9973-5213-B470-D291-39179DCB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8063"/>
            <a:ext cx="8915400" cy="3777622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Estimated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Growth %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04BEE0-BE70-2A31-6D27-E0F0D003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80118"/>
            <a:ext cx="8911687" cy="1280890"/>
          </a:xfrm>
        </p:spPr>
        <p:txBody>
          <a:bodyPr/>
          <a:lstStyle/>
          <a:p>
            <a:r>
              <a:rPr lang="en-IN" b="1" dirty="0"/>
              <a:t>Key Performance Indicators(KPI’s)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625F0-4423-D01A-1133-DF7E0429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41" y="3346704"/>
            <a:ext cx="4189667" cy="327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E07F-ECAC-DA3A-FF4D-C2554BD5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Sales Growth % – KPI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88D4-2982-BABB-F8B9-4EB263E0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248" y="1313254"/>
            <a:ext cx="8915400" cy="3777622"/>
          </a:xfrm>
        </p:spPr>
        <p:txBody>
          <a:bodyPr/>
          <a:lstStyle/>
          <a:p>
            <a:pPr>
              <a:buNone/>
            </a:pPr>
            <a:r>
              <a:rPr lang="en-US" dirty="0"/>
              <a:t>This KPI shows the </a:t>
            </a:r>
            <a:r>
              <a:rPr lang="en-US" b="1" dirty="0"/>
              <a:t>percentage change in sales</a:t>
            </a:r>
            <a:r>
              <a:rPr lang="en-US" dirty="0"/>
              <a:t> month-over-month, helping track business performance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Positive growth</a:t>
            </a:r>
            <a:r>
              <a:rPr lang="en-US" dirty="0"/>
              <a:t> indicates successful sales strategies or seasonal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Negative growth</a:t>
            </a:r>
            <a:r>
              <a:rPr lang="en-US" dirty="0"/>
              <a:t> may signal areas needing attention such as marketing gaps or product issues.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7D77D-C081-B4CB-48E1-7DFBBF15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48" y="3202065"/>
            <a:ext cx="7461504" cy="35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0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2E86-7316-5342-0DB9-7A3D8004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Time –Series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369D-5923-BB1D-790B-51B12A37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340" y="1540189"/>
            <a:ext cx="8915400" cy="3777622"/>
          </a:xfrm>
        </p:spPr>
        <p:txBody>
          <a:bodyPr/>
          <a:lstStyle/>
          <a:p>
            <a:pPr>
              <a:buNone/>
            </a:pPr>
            <a:r>
              <a:rPr lang="en-US" dirty="0"/>
              <a:t>	This line chart represents the </a:t>
            </a:r>
            <a:r>
              <a:rPr lang="en-US" b="1" dirty="0"/>
              <a:t>monthly sales performance</a:t>
            </a:r>
            <a:r>
              <a:rPr lang="en-US" dirty="0"/>
              <a:t> over time. From the trend, we can observe </a:t>
            </a:r>
            <a:r>
              <a:rPr lang="en-US" b="1" dirty="0"/>
              <a:t>seasonal fluctuations</a:t>
            </a:r>
            <a:r>
              <a:rPr lang="en-US" dirty="0"/>
              <a:t> in customer spending.</a:t>
            </a:r>
          </a:p>
          <a:p>
            <a:pPr>
              <a:buNone/>
            </a:pPr>
            <a:r>
              <a:rPr lang="en-US" b="1" dirty="0"/>
              <a:t>	Peak sales</a:t>
            </a:r>
            <a:r>
              <a:rPr lang="en-US" dirty="0"/>
              <a:t> were recorded during [mention peak month, e.g., January], likely due to year-start promotions or festive shopping.</a:t>
            </a:r>
          </a:p>
          <a:p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DD656F-C097-2153-60B3-D8754C55A8BC}"/>
              </a:ext>
            </a:extLst>
          </p:cNvPr>
          <p:cNvSpPr/>
          <p:nvPr/>
        </p:nvSpPr>
        <p:spPr>
          <a:xfrm>
            <a:off x="2615184" y="1618488"/>
            <a:ext cx="173736" cy="192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3F7BCF4-EB24-C9EC-B8DB-81219B9DDC0D}"/>
              </a:ext>
            </a:extLst>
          </p:cNvPr>
          <p:cNvSpPr/>
          <p:nvPr/>
        </p:nvSpPr>
        <p:spPr>
          <a:xfrm>
            <a:off x="2592925" y="2251422"/>
            <a:ext cx="173736" cy="192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BAF8B5-E833-4A8A-0FD9-0A0E62B0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05" y="2969482"/>
            <a:ext cx="6644555" cy="36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8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7A8-30EA-A3C7-7F98-2E687823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928" y="1085088"/>
            <a:ext cx="8911687" cy="1280890"/>
          </a:xfrm>
        </p:spPr>
        <p:txBody>
          <a:bodyPr/>
          <a:lstStyle/>
          <a:p>
            <a:r>
              <a:rPr lang="en-IN" b="1" dirty="0"/>
              <a:t>Product-Wise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5ADBE-BC6A-E64A-05E0-156476C8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736" y="1762924"/>
            <a:ext cx="9584372" cy="4183006"/>
          </a:xfrm>
        </p:spPr>
        <p:txBody>
          <a:bodyPr/>
          <a:lstStyle/>
          <a:p>
            <a:pPr>
              <a:buNone/>
            </a:pPr>
            <a:r>
              <a:rPr lang="en-US" dirty="0"/>
              <a:t>This bar chart shows how different </a:t>
            </a:r>
            <a:r>
              <a:rPr lang="en-US" b="1" dirty="0"/>
              <a:t>product categories</a:t>
            </a:r>
            <a:r>
              <a:rPr lang="en-US" dirty="0"/>
              <a:t> contribute to total sales.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top-performing categories</a:t>
            </a:r>
            <a:r>
              <a:rPr lang="en-US" dirty="0"/>
              <a:t> include [e.g., "Clothing"],indicating higher 	 	demand or profit margins in these segments.</a:t>
            </a:r>
          </a:p>
          <a:p>
            <a:pPr marL="0" indent="0">
              <a:buNone/>
            </a:pPr>
            <a:r>
              <a:rPr lang="en-US" dirty="0"/>
              <a:t>	Using the </a:t>
            </a:r>
            <a:r>
              <a:rPr lang="en-US" b="1" dirty="0"/>
              <a:t>category slicer</a:t>
            </a:r>
            <a:r>
              <a:rPr lang="en-US" dirty="0"/>
              <a:t>, users can dynamically filter the data to analyze 	individual category performance and compare trends over time.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F7F8D-B132-E7A3-E02B-CF2C07FD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12" y="4098013"/>
            <a:ext cx="10381488" cy="239424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297F3B3-1E30-CE1B-7FF5-9C7440261910}"/>
              </a:ext>
            </a:extLst>
          </p:cNvPr>
          <p:cNvSpPr/>
          <p:nvPr/>
        </p:nvSpPr>
        <p:spPr>
          <a:xfrm>
            <a:off x="1929384" y="2365978"/>
            <a:ext cx="323088" cy="1760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330A9D0-C65A-97EB-9D64-53CEF0DED46E}"/>
              </a:ext>
            </a:extLst>
          </p:cNvPr>
          <p:cNvSpPr/>
          <p:nvPr/>
        </p:nvSpPr>
        <p:spPr>
          <a:xfrm flipV="1">
            <a:off x="1917192" y="3083805"/>
            <a:ext cx="323088" cy="1760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7237-EAAE-BFE9-6EEB-B8F87C04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Customer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1D20-73B4-A2A3-6941-BAB8CAB85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74648"/>
            <a:ext cx="8915400" cy="3777622"/>
          </a:xfrm>
        </p:spPr>
        <p:txBody>
          <a:bodyPr/>
          <a:lstStyle/>
          <a:p>
            <a:pPr>
              <a:buNone/>
            </a:pPr>
            <a:r>
              <a:rPr lang="en-US" dirty="0"/>
              <a:t>This chart displays sales distribution based on </a:t>
            </a:r>
            <a:r>
              <a:rPr lang="en-US" b="1" dirty="0"/>
              <a:t>customer gender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visualization, we can observe that </a:t>
            </a:r>
            <a:r>
              <a:rPr lang="en-US" b="1" dirty="0"/>
              <a:t>[e.g., Female customers] contribute more</a:t>
            </a:r>
            <a:r>
              <a:rPr lang="en-US" dirty="0"/>
              <a:t> to overall sales compared to [Male customers].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insight helps businesses in </a:t>
            </a:r>
            <a:r>
              <a:rPr lang="en-US" b="1" dirty="0"/>
              <a:t>targeting marketing campaigns</a:t>
            </a:r>
            <a:r>
              <a:rPr lang="en-US" dirty="0"/>
              <a:t> more effectively and tailoring product offerings based on the dominant customer group.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281DC9-73C3-1E3B-04BC-2D3F8E4F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56" y="3429000"/>
            <a:ext cx="7022592" cy="31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2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A42E-46CD-C17E-D938-A83F3A9E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83466"/>
            <a:ext cx="8911687" cy="1280890"/>
          </a:xfrm>
        </p:spPr>
        <p:txBody>
          <a:bodyPr/>
          <a:lstStyle/>
          <a:p>
            <a:r>
              <a:rPr lang="en-IN" b="1" dirty="0"/>
              <a:t>Profit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9923-E4FB-7B19-58B2-FB0F76DC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200912"/>
            <a:ext cx="8915400" cy="3777622"/>
          </a:xfrm>
        </p:spPr>
        <p:txBody>
          <a:bodyPr/>
          <a:lstStyle/>
          <a:p>
            <a:pPr>
              <a:buNone/>
            </a:pPr>
            <a:r>
              <a:rPr lang="en-US" dirty="0"/>
              <a:t>This visualization highlights how </a:t>
            </a:r>
            <a:r>
              <a:rPr lang="en-US" b="1" dirty="0"/>
              <a:t>profit varies</a:t>
            </a:r>
            <a:r>
              <a:rPr lang="en-US" dirty="0"/>
              <a:t> across different </a:t>
            </a:r>
            <a:r>
              <a:rPr lang="en-US" b="1" dirty="0"/>
              <a:t>product categories</a:t>
            </a:r>
            <a:r>
              <a:rPr lang="en-US" dirty="0"/>
              <a:t> and </a:t>
            </a:r>
            <a:r>
              <a:rPr lang="en-US" b="1" dirty="0"/>
              <a:t>customer genders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categories may show </a:t>
            </a:r>
            <a:r>
              <a:rPr lang="en-US" b="1" dirty="0"/>
              <a:t>high sales but lower profit margins</a:t>
            </a:r>
            <a:r>
              <a:rPr lang="en-US" dirty="0"/>
              <a:t>, while others contribute significantly to overall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reveals which </a:t>
            </a:r>
            <a:r>
              <a:rPr lang="en-US" b="1" dirty="0"/>
              <a:t>customer segments (e.g., Male/Female)</a:t>
            </a:r>
            <a:r>
              <a:rPr lang="en-US" dirty="0"/>
              <a:t> are more profitable.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5BA0F-34D0-60A8-27C1-3551B36E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064" y="3232578"/>
            <a:ext cx="7346443" cy="349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428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602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Retail Sales Performance Dashboard</vt:lpstr>
      <vt:lpstr>Project Overview</vt:lpstr>
      <vt:lpstr>Dataset Overview</vt:lpstr>
      <vt:lpstr>Key Performance Indicators(KPI’s)</vt:lpstr>
      <vt:lpstr>Sales Growth % – KPI Insight</vt:lpstr>
      <vt:lpstr>Time –Series Analysis</vt:lpstr>
      <vt:lpstr>Product-Wise Performance</vt:lpstr>
      <vt:lpstr>Customer Demographics</vt:lpstr>
      <vt:lpstr>Profit Analysis </vt:lpstr>
      <vt:lpstr>Final Dashboard View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Kashifa Misba Shaik</dc:creator>
  <cp:lastModifiedBy>Kashifa Misba Shaik</cp:lastModifiedBy>
  <cp:revision>1</cp:revision>
  <dcterms:created xsi:type="dcterms:W3CDTF">2025-05-30T21:03:14Z</dcterms:created>
  <dcterms:modified xsi:type="dcterms:W3CDTF">2025-05-30T22:43:11Z</dcterms:modified>
</cp:coreProperties>
</file>