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4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/>
    <p:restoredTop sz="94655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DF11-AC5D-D78D-0EBF-F41F3F3E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902B-D4E4-B95C-4227-CECC327B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20944-1A87-71D2-1487-DB032462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64EF-38B7-B05B-A444-A23B2B8D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CE966-E598-257C-DD94-36BC5A77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B3E-A2F1-FEC7-CA89-9A5F8342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DB64-A887-A61E-8039-AB5438690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BED9-4EE9-301A-D81A-0212157B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2CE2-4FBA-12EF-4508-5EED7125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A39D-005E-C07E-2DB3-37F6227C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E770-EF76-D2C6-6D4A-D87796992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95CC2-D33E-F546-D86D-629BEB2F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D13A2-889E-F924-EF84-60485A4E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EE0AD-9750-4828-0D75-C064831E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53A0-4CDE-623A-421C-4ABE30B8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0A3C-58D9-C937-6F60-8DB71042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4CEC-0006-B843-4563-60B77E11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947F-BF33-93B8-D5CA-DC8D1E9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B9FA-B05F-E8B6-AAE9-7BA73581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2656-A0EA-FC26-287D-4BDF3B45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1323-2CF8-4E97-7685-1D449343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A4E1-7073-1789-E571-B45ED044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FC89-4029-427A-C944-95407288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C993-8050-D6DC-BE3C-33BE2FCB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9D9C-D046-5AA6-1D94-9CC95B95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517E-CDF1-DDEB-825F-932BB444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8E02-FDAC-AE5B-0AB1-976E32D58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B3715-60BC-5A2B-1938-083F3156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32E0E-CADB-DD49-DA3C-2D0FD957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A5E83-FF2B-216A-C328-B04227D6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6CCC9-47A4-E4D8-10B2-A90135A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E98B-C0A4-1268-AC9B-C069FE5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D57C-47AB-F25E-385B-A7BD4918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0E4D1-3BCA-7DBC-3764-F248F6CCC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556D9-2B4C-8811-C582-4E3AED23F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7C0BE-2ED3-AF83-ECDE-C38887F72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CF63C-B5AE-7214-9358-4CD5F5EA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06410-5994-0F3D-7495-102951F5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34BE-8A0B-03C5-99FB-8381E2B3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B933-8250-AA1D-3C0C-15FBDB4B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E5A32-0FBA-354D-606C-DE4A51D2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886F2-75CA-3C0F-C197-6AA69909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C8254-DCDF-3D02-7271-7494DDA8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1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49049-2517-B2C5-9DD3-C49C79D5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28A6B-C305-4368-5A9B-8A4FA675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72B4D-B827-A614-EE61-240A963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5FD2-828F-3370-DCFD-B1A0CF0A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96A2-EF49-1FD0-0EF8-2C991ECC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D308-0DA5-0EDC-A165-9BFEAB45D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8D64A-90FB-5BC2-F52F-AEF9F0C8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9903-3065-32ED-A47A-65326078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859D-72FE-B8E3-57C7-16493456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7E12-9F96-20D7-4DCF-8C19FC5E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A6DEE-1FE1-5A69-426C-CE3CB2212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3163-0AF5-21FA-FA9B-339E3525A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D8B06-4E5B-8855-ACC1-9917FBF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DBB1-6EF4-3941-C244-8E4B0A9E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76A0F-A495-CAC5-D2D8-592CCD9B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F263C-FCEB-44C9-77EE-0487DA7D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C119B-34C8-CD95-69CF-6F3056C2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8FEC-D9E0-0BF9-2393-1880CCD3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B105B-6A23-7341-B136-7152D17C73D1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98B3-EA53-A55E-42A5-DF70C9EC8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35EA-73E7-9C3A-4779-C5626F2BF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DA332-1DFC-244A-9786-7DE47902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8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25B4-635B-E1B7-3CDE-3AEF9AE20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Comparative Analysis of Machine Learning Models for Classification Tasks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6707E-CE2E-DF56-B886-C325DC3C0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By:-</a:t>
            </a:r>
          </a:p>
          <a:p>
            <a:r>
              <a:rPr lang="en-US" dirty="0"/>
              <a:t>Mohammed Zubaidi Shaik - 16353803</a:t>
            </a:r>
          </a:p>
        </p:txBody>
      </p:sp>
    </p:spTree>
    <p:extLst>
      <p:ext uri="{BB962C8B-B14F-4D97-AF65-F5344CB8AC3E}">
        <p14:creationId xmlns:p14="http://schemas.microsoft.com/office/powerpoint/2010/main" val="21938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FC09-CF0E-8D54-6159-23FB2F6B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13D1-F3B4-AF7E-3D57-7CA1E203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study </a:t>
            </a:r>
          </a:p>
          <a:p>
            <a:r>
              <a:rPr lang="en-US" dirty="0"/>
              <a:t>Importance of selecting the right classification model </a:t>
            </a:r>
          </a:p>
          <a:p>
            <a:r>
              <a:rPr lang="en-US" dirty="0"/>
              <a:t>Overview of the models analyzed</a:t>
            </a:r>
          </a:p>
        </p:txBody>
      </p:sp>
    </p:spTree>
    <p:extLst>
      <p:ext uri="{BB962C8B-B14F-4D97-AF65-F5344CB8AC3E}">
        <p14:creationId xmlns:p14="http://schemas.microsoft.com/office/powerpoint/2010/main" val="360742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E21C-A0BC-2D1B-3B50-D87B92A5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F8A2-A0A8-C685-E138-816C20CD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 and evaluation criteria </a:t>
            </a:r>
          </a:p>
          <a:p>
            <a:r>
              <a:rPr lang="en-US" dirty="0"/>
              <a:t>Models implemented using Scikit-learn &amp; TensorFlow </a:t>
            </a:r>
          </a:p>
          <a:p>
            <a:r>
              <a:rPr lang="en-US" dirty="0"/>
              <a:t>Key metrics: Accuracy, Precision, Recall, F1 Score, AUC</a:t>
            </a:r>
          </a:p>
        </p:txBody>
      </p:sp>
    </p:spTree>
    <p:extLst>
      <p:ext uri="{BB962C8B-B14F-4D97-AF65-F5344CB8AC3E}">
        <p14:creationId xmlns:p14="http://schemas.microsoft.com/office/powerpoint/2010/main" val="26562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1E0E-3077-928F-9573-C80EBBD1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33B27-8E2F-DECD-46F1-A15CBF7D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model performances (summary of table) </a:t>
            </a:r>
          </a:p>
          <a:p>
            <a:r>
              <a:rPr lang="en-US" dirty="0"/>
              <a:t>Neural Networks achieved the highest accuracy (99.71%)</a:t>
            </a:r>
          </a:p>
          <a:p>
            <a:r>
              <a:rPr lang="en-US" dirty="0" err="1"/>
              <a:t>XGBoost</a:t>
            </a:r>
            <a:r>
              <a:rPr lang="en-US" dirty="0"/>
              <a:t> and Random Forest performed well </a:t>
            </a:r>
          </a:p>
          <a:p>
            <a:r>
              <a:rPr lang="en-US" dirty="0"/>
              <a:t>Logistic Regression performed poorly</a:t>
            </a:r>
          </a:p>
        </p:txBody>
      </p:sp>
    </p:spTree>
    <p:extLst>
      <p:ext uri="{BB962C8B-B14F-4D97-AF65-F5344CB8AC3E}">
        <p14:creationId xmlns:p14="http://schemas.microsoft.com/office/powerpoint/2010/main" val="180941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96E36-13C5-65A6-9982-5468D569C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5972"/>
              </p:ext>
            </p:extLst>
          </p:nvPr>
        </p:nvGraphicFramePr>
        <p:xfrm>
          <a:off x="643467" y="791037"/>
          <a:ext cx="10905069" cy="5275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016">
                  <a:extLst>
                    <a:ext uri="{9D8B030D-6E8A-4147-A177-3AD203B41FA5}">
                      <a16:colId xmlns:a16="http://schemas.microsoft.com/office/drawing/2014/main" val="3190178961"/>
                    </a:ext>
                  </a:extLst>
                </a:gridCol>
                <a:gridCol w="1753361">
                  <a:extLst>
                    <a:ext uri="{9D8B030D-6E8A-4147-A177-3AD203B41FA5}">
                      <a16:colId xmlns:a16="http://schemas.microsoft.com/office/drawing/2014/main" val="1895319342"/>
                    </a:ext>
                  </a:extLst>
                </a:gridCol>
                <a:gridCol w="1749625">
                  <a:extLst>
                    <a:ext uri="{9D8B030D-6E8A-4147-A177-3AD203B41FA5}">
                      <a16:colId xmlns:a16="http://schemas.microsoft.com/office/drawing/2014/main" val="2547524026"/>
                    </a:ext>
                  </a:extLst>
                </a:gridCol>
                <a:gridCol w="1372196">
                  <a:extLst>
                    <a:ext uri="{9D8B030D-6E8A-4147-A177-3AD203B41FA5}">
                      <a16:colId xmlns:a16="http://schemas.microsoft.com/office/drawing/2014/main" val="1564171143"/>
                    </a:ext>
                  </a:extLst>
                </a:gridCol>
                <a:gridCol w="1734675">
                  <a:extLst>
                    <a:ext uri="{9D8B030D-6E8A-4147-A177-3AD203B41FA5}">
                      <a16:colId xmlns:a16="http://schemas.microsoft.com/office/drawing/2014/main" val="2740638448"/>
                    </a:ext>
                  </a:extLst>
                </a:gridCol>
                <a:gridCol w="1372196">
                  <a:extLst>
                    <a:ext uri="{9D8B030D-6E8A-4147-A177-3AD203B41FA5}">
                      <a16:colId xmlns:a16="http://schemas.microsoft.com/office/drawing/2014/main" val="1352782790"/>
                    </a:ext>
                  </a:extLst>
                </a:gridCol>
              </a:tblGrid>
              <a:tr h="597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Model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Accuracy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Precision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Recall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F1 Score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AUC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1528566186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Decision Trees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0.9816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0.9786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0.9765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0.9775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0.9808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3731427746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KNN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0.9886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0.9848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0.9875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0.9861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0.9994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545025254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SVM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0.9944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0.9957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0.9905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0.9931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N/A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2576052231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Random Forest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0.9901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0.9872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0.9887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0.9879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0.9997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1624635515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XGBoost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0.9931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0.9900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0.9933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0.9916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0.9998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3102149082"/>
                  </a:ext>
                </a:extLst>
              </a:tr>
              <a:tr h="10926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Logistic Regression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0.6085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0.4983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2909111690"/>
                  </a:ext>
                </a:extLst>
              </a:tr>
              <a:tr h="597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Neural Networks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0.9971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0.9933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0.9994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>
                          <a:effectLst/>
                        </a:rPr>
                        <a:t>0.9963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0" dirty="0">
                          <a:effectLst/>
                        </a:rPr>
                        <a:t>0.9975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329142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8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7F96B027-D159-1758-5E37-07125324B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1" y="361906"/>
            <a:ext cx="7580211" cy="61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red and blue graph&#10;&#10;AI-generated content may be incorrect.">
            <a:extLst>
              <a:ext uri="{FF2B5EF4-FFF2-40B4-BE49-F238E27FC236}">
                <a16:creationId xmlns:a16="http://schemas.microsoft.com/office/drawing/2014/main" id="{43ABC84A-F86A-1903-24DE-93BD8B0D3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49" y="643466"/>
            <a:ext cx="77917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5BAE-2CF9-5AE8-DA6A-A2CDFCD7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8ADE-3EB0-5AC2-05E0-71D2A5EB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Neural Networks outperformed other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models (</a:t>
            </a:r>
            <a:r>
              <a:rPr lang="en-US" dirty="0" err="1"/>
              <a:t>XGBoost</a:t>
            </a:r>
            <a:r>
              <a:rPr lang="en-US" dirty="0"/>
              <a:t>, Random Forest) were highly 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and KNN performed well with proper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failed due to dataset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6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17F1-990D-663E-D1D8-3E652077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B1BF-4C99-6668-3068-FD01666B5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and ensemble methods are best for complex tasks </a:t>
            </a:r>
          </a:p>
          <a:p>
            <a:r>
              <a:rPr lang="en-US" dirty="0"/>
              <a:t>Simpler models may not be suitable for high-dimensional data </a:t>
            </a:r>
          </a:p>
          <a:p>
            <a:r>
              <a:rPr lang="en-US" dirty="0"/>
              <a:t>Future work: Hyperparameter tuning, additional feature engineering </a:t>
            </a:r>
          </a:p>
          <a:p>
            <a:r>
              <a:rPr lang="en-US" dirty="0"/>
              <a:t>Testing on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38332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220</Words>
  <Application>Microsoft Macintosh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 Comparative Analysis of Machine Learning Models for Classification Tasks</vt:lpstr>
      <vt:lpstr>Introduction </vt:lpstr>
      <vt:lpstr>Evaluation Metrics &amp; Methodology</vt:lpstr>
      <vt:lpstr>Model Performance Results</vt:lpstr>
      <vt:lpstr>PowerPoint Presentation</vt:lpstr>
      <vt:lpstr>PowerPoint Presentation</vt:lpstr>
      <vt:lpstr>PowerPoint Presentation</vt:lpstr>
      <vt:lpstr>Discussion &amp; Key Findings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Zubaidi Shaik</dc:creator>
  <cp:lastModifiedBy>Zubaidi Shaik</cp:lastModifiedBy>
  <cp:revision>1</cp:revision>
  <dcterms:created xsi:type="dcterms:W3CDTF">2025-03-06T23:23:21Z</dcterms:created>
  <dcterms:modified xsi:type="dcterms:W3CDTF">2025-03-06T23:40:52Z</dcterms:modified>
</cp:coreProperties>
</file>