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685800" y="1598612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HKBK COLLEGE of ENGINEERING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447800" y="24193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>
                <a:solidFill>
                  <a:srgbClr val="898989"/>
                </a:solidFill>
              </a:rPr>
              <a:t>HUMAN RESOURCE MANAGEMENT </a:t>
            </a:r>
            <a:endParaRPr>
              <a:solidFill>
                <a:srgbClr val="89898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lang="en-US">
                <a:solidFill>
                  <a:srgbClr val="898989"/>
                </a:solidFill>
              </a:rPr>
              <a:t>                         SYSTEM</a:t>
            </a:r>
            <a:endParaRPr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KBKCE Logo with out KSMF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9550"/>
            <a:ext cx="1323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838200" y="2647950"/>
            <a:ext cx="640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Aastha Gupta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-1HK1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6CS003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Fathima Zohra-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1HK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16cs047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5181600" y="318135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Mrs.Amreen Khanam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" y="250025"/>
            <a:ext cx="8229600" cy="4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try{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String url="jdbc:derby://localhost:1527/addemployee";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String username="abc";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String password="1234";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Connection conn=DriverManager.getConnection(url,username,password);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 Statement stmt=conn.createStatement();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  stmt.execute (“insert into addemployee(NAME, BIRTHDAY, BIRTH MONTH,BIRTH YEAR, ID, ADDRESS ,SEX,      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SALARY , DEPARTMENT ID,POSITION ID, QUALIFICATION ID, MOBILE, HIREDAY, HIRE MONTH, HIRE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YEAR ) VALUES (“+"+NameText.getText()+"','"+ BirthDay.getSelectedItem()+"','"+ Birth Month.getSelectedItem()+"','"+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 Birth Year.getSelectedItem()+"','"+id.getText()+"','"+address.getText()+"','"+"sex.getSelectedItem(+ salary.getText()+"','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 '+ department.getSelectedItem()+"','"+   pos.getSelectedItem()+"','"+qualification.getSelectedItem()+"','"+mobile.getText()+"','"+ HireDay.getSelectedItem()+"'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HireMonth.getSelectedItem()+"','"+ HireYear.getSelectedItem()+"')");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297650" y="130975"/>
            <a:ext cx="8389200" cy="4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JOptionPane.showMessageDialog(null,"Employee added to database");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NameText.setText(null);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BirthDay.setSelectedItem(00);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Birth Month .setSelectedItem(00);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BirthYear.setSelectedItem(00);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id.setText(null);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address.setText(null);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sex.setSelectedItem(00);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salary.setText(null);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department.setSelectedItem(0);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pos.setSelectedItem(0);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qualification.setSelectedItem(0);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mobile.setText(null);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HireDay.setSelectedItem(00);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HireMonth.setSelectedItem(00);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      HireYear.setSelectedItem(00); }   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57200" y="4767262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450850" y="1231900"/>
            <a:ext cx="82423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/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5" marL="2514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/ Outline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Implementation(Front end, Back end)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576275" y="9858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the complete information of  </a:t>
            </a:r>
            <a:r>
              <a:rPr lang="en-US" sz="1800"/>
              <a:t>employees of the organization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main objective of the system is to maintain and retrieve information about the</a:t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entire personnel framework of the organizational system.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is a easy management of databases of various sections</a:t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covering key aspects.</a:t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entering the details of each </a:t>
            </a:r>
            <a:r>
              <a:rPr lang="en-US" sz="1800"/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get all types of reports instantly, which will be useful to call back the </a:t>
            </a:r>
            <a:r>
              <a:rPr lang="en-US" sz="1800"/>
              <a:t>information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</a:t>
            </a:r>
            <a:r>
              <a:rPr lang="en-US" sz="1800"/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/>
              <a:t>and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</a:t>
            </a:r>
            <a:r>
              <a:rPr lang="en-US" sz="1800"/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</a:t>
            </a:r>
            <a:r>
              <a:rPr lang="en-US" sz="1800"/>
              <a:t>employee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We can search for all employees,departments, dependent information etc. is possible which can be department wise, level-wise and other parameter based search enabled.</a:t>
            </a:r>
            <a:endParaRPr sz="1800"/>
          </a:p>
          <a:p>
            <a:pPr indent="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pic>
        <p:nvPicPr>
          <p:cNvPr id="65" name="Google Shape;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0" y="762000"/>
            <a:ext cx="7953376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 Diagram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72" name="Google Shape;72;p9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7544"/>
          <a:stretch/>
        </p:blipFill>
        <p:spPr>
          <a:xfrm>
            <a:off x="547700" y="1063625"/>
            <a:ext cx="8139100" cy="3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/>
              <a:t>login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81" name="Google Shape;81;p10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pic>
        <p:nvPicPr>
          <p:cNvPr descr="D:\login page (2).PNG" id="82" name="Google Shape;8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298950"/>
            <a:ext cx="5693574" cy="3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540550" y="142875"/>
            <a:ext cx="82296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97650" y="686925"/>
            <a:ext cx="8229600" cy="4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ACCESS LOGIN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Try{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Connection con=DriverManager.getConnection(‘jdbc:mysql://localhost/employee”,”root”,” ”);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String query =”{CALL ADMINLOGIN(? ? ?)”: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CallableStatement cs=con.preparedCall(query);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cs.setString(1,Username);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cs.setString(1,password);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cs.registerOutParameter(3,Types.INTEGER);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cs.execute( 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int count =cs.getInt(3);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if(count==1){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JOptionPane.showMessageDialog(null,”login successful!!!”+”\n”+”welcome admin”);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95300" y="142875"/>
            <a:ext cx="8153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  <p:sp>
        <p:nvSpPr>
          <p:cNvPr id="96" name="Google Shape;96;p12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57200" y="672288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menuif nm=new menuif( 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this.getParent().add(nm);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nm.setVisible(true);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this.setVisible(false);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else{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JoptionPane.showmessageDialog(null,”unsuccessful”);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catch(SQLException ex)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Logger.getLogger(login.class.getName()).log(Level.SEVERE,null,ex);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} }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CSE,HKBKCE</a:t>
            </a:r>
            <a:endParaRPr/>
          </a:p>
        </p:txBody>
      </p:sp>
      <p:pic>
        <p:nvPicPr>
          <p:cNvPr descr="D:\insert1 (2).PNG"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25" y="381000"/>
            <a:ext cx="7727175" cy="42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