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0" r:id="rId4"/>
    <p:sldMasterId id="214748365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 name="Shape 33"/>
        <p:cNvGrpSpPr/>
        <p:nvPr/>
      </p:nvGrpSpPr>
      <p:grpSpPr>
        <a:xfrm>
          <a:off x="0" y="0"/>
          <a:ext cx="0" cy="0"/>
          <a:chOff x="0" y="0"/>
          <a:chExt cx="0" cy="0"/>
        </a:xfrm>
      </p:grpSpPr>
      <p:sp>
        <p:nvSpPr>
          <p:cNvPr id="34" name="Google Shape;3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5" name="Google Shape;3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 name="Google Shape;36;p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86f38bd91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86f38bd91_0_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g486f38bd91_0_13: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 name="Shape 42"/>
        <p:cNvGrpSpPr/>
        <p:nvPr/>
      </p:nvGrpSpPr>
      <p:grpSpPr>
        <a:xfrm>
          <a:off x="0" y="0"/>
          <a:ext cx="0" cy="0"/>
          <a:chOff x="0" y="0"/>
          <a:chExt cx="0" cy="0"/>
        </a:xfrm>
      </p:grpSpPr>
      <p:sp>
        <p:nvSpPr>
          <p:cNvPr id="43" name="Google Shape;43;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 name="Google Shape;4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 name="Google Shape;5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 name="Google Shape;6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1597823"/>
            <a:ext cx="7772400" cy="1102519"/>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4767262"/>
            <a:ext cx="2133600" cy="274637"/>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124200" y="4767262"/>
            <a:ext cx="2895600" cy="274637"/>
          </a:xfrm>
          <a:prstGeom prst="rect">
            <a:avLst/>
          </a:prstGeom>
          <a:noFill/>
          <a:ln>
            <a:noFill/>
          </a:ln>
        </p:spPr>
        <p:txBody>
          <a:bodyPr anchorCtr="0" anchor="ctr" bIns="45700" lIns="91425" spcFirstLastPara="1" rIns="91425" wrap="square" tIns="45700"/>
          <a:lstStyle>
            <a:lvl1pPr lvl="0" algn="r">
              <a:lnSpc>
                <a:spcPct val="100000"/>
              </a:lnSpc>
              <a:spcBef>
                <a:spcPts val="0"/>
              </a:spcBef>
              <a:spcAft>
                <a:spcPts val="0"/>
              </a:spcAft>
              <a:buSzPts val="1400"/>
              <a:buNone/>
              <a:defRPr sz="1200">
                <a:solidFill>
                  <a:schemeClr val="dk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553200" y="4767262"/>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2"/>
              </a:buClr>
              <a:buSzPts val="1200"/>
              <a:buFont typeface="Calibri"/>
              <a:buNone/>
              <a:defRPr b="0" i="0" sz="1200" u="none" cap="none" strike="noStrike">
                <a:solidFill>
                  <a:schemeClr val="dk2"/>
                </a:solidFill>
                <a:latin typeface="Calibri"/>
                <a:ea typeface="Calibri"/>
                <a:cs typeface="Calibri"/>
                <a:sym typeface="Calibri"/>
              </a:defRPr>
            </a:lvl1pPr>
            <a:lvl2pPr indent="0" lvl="1" marL="0" marR="0" algn="r">
              <a:lnSpc>
                <a:spcPct val="100000"/>
              </a:lnSpc>
              <a:spcBef>
                <a:spcPts val="0"/>
              </a:spcBef>
              <a:spcAft>
                <a:spcPts val="0"/>
              </a:spcAft>
              <a:buClr>
                <a:schemeClr val="dk2"/>
              </a:buClr>
              <a:buSzPts val="1200"/>
              <a:buFont typeface="Calibri"/>
              <a:buNone/>
              <a:defRPr b="0" i="0" sz="1200" u="none" cap="none" strike="noStrike">
                <a:solidFill>
                  <a:schemeClr val="dk2"/>
                </a:solidFill>
                <a:latin typeface="Calibri"/>
                <a:ea typeface="Calibri"/>
                <a:cs typeface="Calibri"/>
                <a:sym typeface="Calibri"/>
              </a:defRPr>
            </a:lvl2pPr>
            <a:lvl3pPr indent="0" lvl="2" marL="0" marR="0" algn="r">
              <a:lnSpc>
                <a:spcPct val="100000"/>
              </a:lnSpc>
              <a:spcBef>
                <a:spcPts val="0"/>
              </a:spcBef>
              <a:spcAft>
                <a:spcPts val="0"/>
              </a:spcAft>
              <a:buClr>
                <a:schemeClr val="dk2"/>
              </a:buClr>
              <a:buSzPts val="1200"/>
              <a:buFont typeface="Calibri"/>
              <a:buNone/>
              <a:defRPr b="0" i="0" sz="1200" u="none" cap="none" strike="noStrike">
                <a:solidFill>
                  <a:schemeClr val="dk2"/>
                </a:solidFill>
                <a:latin typeface="Calibri"/>
                <a:ea typeface="Calibri"/>
                <a:cs typeface="Calibri"/>
                <a:sym typeface="Calibri"/>
              </a:defRPr>
            </a:lvl3pPr>
            <a:lvl4pPr indent="0" lvl="3" marL="0" marR="0" algn="r">
              <a:lnSpc>
                <a:spcPct val="100000"/>
              </a:lnSpc>
              <a:spcBef>
                <a:spcPts val="0"/>
              </a:spcBef>
              <a:spcAft>
                <a:spcPts val="0"/>
              </a:spcAft>
              <a:buClr>
                <a:schemeClr val="dk2"/>
              </a:buClr>
              <a:buSzPts val="1200"/>
              <a:buFont typeface="Calibri"/>
              <a:buNone/>
              <a:defRPr b="0" i="0" sz="1200" u="none" cap="none" strike="noStrike">
                <a:solidFill>
                  <a:schemeClr val="dk2"/>
                </a:solidFill>
                <a:latin typeface="Calibri"/>
                <a:ea typeface="Calibri"/>
                <a:cs typeface="Calibri"/>
                <a:sym typeface="Calibri"/>
              </a:defRPr>
            </a:lvl4pPr>
            <a:lvl5pPr indent="0" lvl="4" marL="0" marR="0" algn="r">
              <a:lnSpc>
                <a:spcPct val="100000"/>
              </a:lnSpc>
              <a:spcBef>
                <a:spcPts val="0"/>
              </a:spcBef>
              <a:spcAft>
                <a:spcPts val="0"/>
              </a:spcAft>
              <a:buClr>
                <a:schemeClr val="dk2"/>
              </a:buClr>
              <a:buSzPts val="1200"/>
              <a:buFont typeface="Calibri"/>
              <a:buNone/>
              <a:defRPr b="0" i="0" sz="1200" u="none" cap="none" strike="noStrike">
                <a:solidFill>
                  <a:schemeClr val="dk2"/>
                </a:solidFill>
                <a:latin typeface="Calibri"/>
                <a:ea typeface="Calibri"/>
                <a:cs typeface="Calibri"/>
                <a:sym typeface="Calibri"/>
              </a:defRPr>
            </a:lvl5pPr>
            <a:lvl6pPr indent="0" lvl="5" marL="0" marR="0" algn="r">
              <a:lnSpc>
                <a:spcPct val="100000"/>
              </a:lnSpc>
              <a:spcBef>
                <a:spcPts val="0"/>
              </a:spcBef>
              <a:spcAft>
                <a:spcPts val="0"/>
              </a:spcAft>
              <a:buClr>
                <a:schemeClr val="dk2"/>
              </a:buClr>
              <a:buSzPts val="1200"/>
              <a:buFont typeface="Calibri"/>
              <a:buNone/>
              <a:defRPr b="0" i="0" sz="1200" u="none" cap="none" strike="noStrike">
                <a:solidFill>
                  <a:schemeClr val="dk2"/>
                </a:solidFill>
                <a:latin typeface="Calibri"/>
                <a:ea typeface="Calibri"/>
                <a:cs typeface="Calibri"/>
                <a:sym typeface="Calibri"/>
              </a:defRPr>
            </a:lvl6pPr>
            <a:lvl7pPr indent="0" lvl="6" marL="0" marR="0" algn="r">
              <a:lnSpc>
                <a:spcPct val="100000"/>
              </a:lnSpc>
              <a:spcBef>
                <a:spcPts val="0"/>
              </a:spcBef>
              <a:spcAft>
                <a:spcPts val="0"/>
              </a:spcAft>
              <a:buClr>
                <a:schemeClr val="dk2"/>
              </a:buClr>
              <a:buSzPts val="1200"/>
              <a:buFont typeface="Calibri"/>
              <a:buNone/>
              <a:defRPr b="0" i="0" sz="1200" u="none" cap="none" strike="noStrike">
                <a:solidFill>
                  <a:schemeClr val="dk2"/>
                </a:solidFill>
                <a:latin typeface="Calibri"/>
                <a:ea typeface="Calibri"/>
                <a:cs typeface="Calibri"/>
                <a:sym typeface="Calibri"/>
              </a:defRPr>
            </a:lvl7pPr>
            <a:lvl8pPr indent="0" lvl="7" marL="0" marR="0" algn="r">
              <a:lnSpc>
                <a:spcPct val="100000"/>
              </a:lnSpc>
              <a:spcBef>
                <a:spcPts val="0"/>
              </a:spcBef>
              <a:spcAft>
                <a:spcPts val="0"/>
              </a:spcAft>
              <a:buClr>
                <a:schemeClr val="dk2"/>
              </a:buClr>
              <a:buSzPts val="1200"/>
              <a:buFont typeface="Calibri"/>
              <a:buNone/>
              <a:defRPr b="0" i="0" sz="1200" u="none" cap="none" strike="noStrike">
                <a:solidFill>
                  <a:schemeClr val="dk2"/>
                </a:solidFill>
                <a:latin typeface="Calibri"/>
                <a:ea typeface="Calibri"/>
                <a:cs typeface="Calibri"/>
                <a:sym typeface="Calibri"/>
              </a:defRPr>
            </a:lvl8pPr>
            <a:lvl9pPr indent="0" lvl="8" marL="0" marR="0" algn="r">
              <a:lnSpc>
                <a:spcPct val="100000"/>
              </a:lnSpc>
              <a:spcBef>
                <a:spcPts val="0"/>
              </a:spcBef>
              <a:spcAft>
                <a:spcPts val="0"/>
              </a:spcAft>
              <a:buClr>
                <a:schemeClr val="dk2"/>
              </a:buClr>
              <a:buSzPts val="1200"/>
              <a:buFont typeface="Calibri"/>
              <a:buNone/>
              <a:defRPr b="0" i="0" sz="1200" u="none" cap="none" strike="noStrik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7" name="Shape 27"/>
        <p:cNvGrpSpPr/>
        <p:nvPr/>
      </p:nvGrpSpPr>
      <p:grpSpPr>
        <a:xfrm>
          <a:off x="0" y="0"/>
          <a:ext cx="0" cy="0"/>
          <a:chOff x="0" y="0"/>
          <a:chExt cx="0" cy="0"/>
        </a:xfrm>
      </p:grpSpPr>
      <p:sp>
        <p:nvSpPr>
          <p:cNvPr id="28" name="Google Shape;28;p4"/>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4"/>
          <p:cNvSpPr txBox="1"/>
          <p:nvPr>
            <p:ph idx="1" type="body"/>
          </p:nvPr>
        </p:nvSpPr>
        <p:spPr>
          <a:xfrm>
            <a:off x="457200" y="1200150"/>
            <a:ext cx="8229600" cy="3394075"/>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4"/>
          <p:cNvSpPr txBox="1"/>
          <p:nvPr>
            <p:ph idx="10" type="dt"/>
          </p:nvPr>
        </p:nvSpPr>
        <p:spPr>
          <a:xfrm>
            <a:off x="457200" y="4767262"/>
            <a:ext cx="2133600" cy="274637"/>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3124200" y="4767262"/>
            <a:ext cx="2895600" cy="274637"/>
          </a:xfrm>
          <a:prstGeom prst="rect">
            <a:avLst/>
          </a:prstGeom>
          <a:noFill/>
          <a:ln>
            <a:noFill/>
          </a:ln>
        </p:spPr>
        <p:txBody>
          <a:bodyPr anchorCtr="0" anchor="ctr" bIns="45700" lIns="91425" spcFirstLastPara="1" rIns="91425" wrap="square" tIns="45700"/>
          <a:lstStyle>
            <a:lvl1pPr lvl="0" algn="r">
              <a:lnSpc>
                <a:spcPct val="100000"/>
              </a:lnSpc>
              <a:spcBef>
                <a:spcPts val="0"/>
              </a:spcBef>
              <a:spcAft>
                <a:spcPts val="0"/>
              </a:spcAft>
              <a:buSzPts val="1400"/>
              <a:buNone/>
              <a:defRPr sz="1400">
                <a:solidFill>
                  <a:schemeClr val="dk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6553200" y="4767262"/>
            <a:ext cx="2133600" cy="274637"/>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FFFFFF"/>
              </a:buClr>
              <a:buSzPts val="1400"/>
              <a:buFont typeface="Calibri"/>
              <a:buNone/>
              <a:defRPr b="1" i="0" sz="14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FFFFFF"/>
              </a:buClr>
              <a:buSzPts val="1400"/>
              <a:buFont typeface="Calibri"/>
              <a:buNone/>
              <a:defRPr b="1" i="0" sz="14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FFFFFF"/>
              </a:buClr>
              <a:buSzPts val="1400"/>
              <a:buFont typeface="Calibri"/>
              <a:buNone/>
              <a:defRPr b="1" i="0" sz="14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FFFFFF"/>
              </a:buClr>
              <a:buSzPts val="1400"/>
              <a:buFont typeface="Calibri"/>
              <a:buNone/>
              <a:defRPr b="1" i="0" sz="14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FFFFFF"/>
              </a:buClr>
              <a:buSzPts val="1400"/>
              <a:buFont typeface="Calibri"/>
              <a:buNone/>
              <a:defRPr b="1" i="0" sz="14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FFFFFF"/>
              </a:buClr>
              <a:buSzPts val="1400"/>
              <a:buFont typeface="Calibri"/>
              <a:buNone/>
              <a:defRPr b="1" i="0" sz="14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FFFFFF"/>
              </a:buClr>
              <a:buSzPts val="1400"/>
              <a:buFont typeface="Calibri"/>
              <a:buNone/>
              <a:defRPr b="1" i="0" sz="14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FFFFFF"/>
              </a:buClr>
              <a:buSzPts val="1400"/>
              <a:buFont typeface="Calibri"/>
              <a:buNone/>
              <a:defRPr b="1" i="0" sz="14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FFFFFF"/>
              </a:buClr>
              <a:buSzPts val="1400"/>
              <a:buFont typeface="Calibri"/>
              <a:buNone/>
              <a:defRPr b="1" i="0" sz="14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457200" y="1200150"/>
            <a:ext cx="8229600" cy="3394075"/>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4767262"/>
            <a:ext cx="2133600" cy="274637"/>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4767262"/>
            <a:ext cx="2895600" cy="274637"/>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SzPts val="1400"/>
              <a:buNone/>
              <a:defRPr b="0" i="0" sz="1200" u="none" cap="none" strike="noStrike">
                <a:solidFill>
                  <a:schemeClr val="dk2"/>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553200" y="4767262"/>
            <a:ext cx="2133600" cy="274637"/>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2"/>
              </a:buClr>
              <a:buSzPts val="1200"/>
              <a:buFont typeface="Calibri"/>
              <a:buNone/>
              <a:defRPr b="0" i="0" sz="1200" u="none" cap="none" strike="noStrike">
                <a:solidFill>
                  <a:schemeClr val="dk2"/>
                </a:solidFill>
                <a:latin typeface="Calibri"/>
                <a:ea typeface="Calibri"/>
                <a:cs typeface="Calibri"/>
                <a:sym typeface="Calibri"/>
              </a:defRPr>
            </a:lvl1pPr>
            <a:lvl2pPr indent="0" lvl="1" marL="0" marR="0" rtl="0" algn="r">
              <a:lnSpc>
                <a:spcPct val="100000"/>
              </a:lnSpc>
              <a:spcBef>
                <a:spcPts val="0"/>
              </a:spcBef>
              <a:spcAft>
                <a:spcPts val="0"/>
              </a:spcAft>
              <a:buClr>
                <a:schemeClr val="dk2"/>
              </a:buClr>
              <a:buSzPts val="1200"/>
              <a:buFont typeface="Calibri"/>
              <a:buNone/>
              <a:defRPr b="0" i="0" sz="1200" u="none" cap="none" strike="noStrike">
                <a:solidFill>
                  <a:schemeClr val="dk2"/>
                </a:solidFill>
                <a:latin typeface="Calibri"/>
                <a:ea typeface="Calibri"/>
                <a:cs typeface="Calibri"/>
                <a:sym typeface="Calibri"/>
              </a:defRPr>
            </a:lvl2pPr>
            <a:lvl3pPr indent="0" lvl="2" marL="0" marR="0" rtl="0" algn="r">
              <a:lnSpc>
                <a:spcPct val="100000"/>
              </a:lnSpc>
              <a:spcBef>
                <a:spcPts val="0"/>
              </a:spcBef>
              <a:spcAft>
                <a:spcPts val="0"/>
              </a:spcAft>
              <a:buClr>
                <a:schemeClr val="dk2"/>
              </a:buClr>
              <a:buSzPts val="1200"/>
              <a:buFont typeface="Calibri"/>
              <a:buNone/>
              <a:defRPr b="0" i="0" sz="1200" u="none" cap="none" strike="noStrike">
                <a:solidFill>
                  <a:schemeClr val="dk2"/>
                </a:solidFill>
                <a:latin typeface="Calibri"/>
                <a:ea typeface="Calibri"/>
                <a:cs typeface="Calibri"/>
                <a:sym typeface="Calibri"/>
              </a:defRPr>
            </a:lvl3pPr>
            <a:lvl4pPr indent="0" lvl="3" marL="0" marR="0" rtl="0" algn="r">
              <a:lnSpc>
                <a:spcPct val="100000"/>
              </a:lnSpc>
              <a:spcBef>
                <a:spcPts val="0"/>
              </a:spcBef>
              <a:spcAft>
                <a:spcPts val="0"/>
              </a:spcAft>
              <a:buClr>
                <a:schemeClr val="dk2"/>
              </a:buClr>
              <a:buSzPts val="1200"/>
              <a:buFont typeface="Calibri"/>
              <a:buNone/>
              <a:defRPr b="0" i="0" sz="1200" u="none" cap="none" strike="noStrike">
                <a:solidFill>
                  <a:schemeClr val="dk2"/>
                </a:solidFill>
                <a:latin typeface="Calibri"/>
                <a:ea typeface="Calibri"/>
                <a:cs typeface="Calibri"/>
                <a:sym typeface="Calibri"/>
              </a:defRPr>
            </a:lvl4pPr>
            <a:lvl5pPr indent="0" lvl="4" marL="0" marR="0" rtl="0" algn="r">
              <a:lnSpc>
                <a:spcPct val="100000"/>
              </a:lnSpc>
              <a:spcBef>
                <a:spcPts val="0"/>
              </a:spcBef>
              <a:spcAft>
                <a:spcPts val="0"/>
              </a:spcAft>
              <a:buClr>
                <a:schemeClr val="dk2"/>
              </a:buClr>
              <a:buSzPts val="1200"/>
              <a:buFont typeface="Calibri"/>
              <a:buNone/>
              <a:defRPr b="0" i="0" sz="1200" u="none" cap="none" strike="noStrike">
                <a:solidFill>
                  <a:schemeClr val="dk2"/>
                </a:solidFill>
                <a:latin typeface="Calibri"/>
                <a:ea typeface="Calibri"/>
                <a:cs typeface="Calibri"/>
                <a:sym typeface="Calibri"/>
              </a:defRPr>
            </a:lvl5pPr>
            <a:lvl6pPr indent="0" lvl="5" marL="0" marR="0" rtl="0" algn="r">
              <a:lnSpc>
                <a:spcPct val="100000"/>
              </a:lnSpc>
              <a:spcBef>
                <a:spcPts val="0"/>
              </a:spcBef>
              <a:spcAft>
                <a:spcPts val="0"/>
              </a:spcAft>
              <a:buClr>
                <a:schemeClr val="dk2"/>
              </a:buClr>
              <a:buSzPts val="1200"/>
              <a:buFont typeface="Calibri"/>
              <a:buNone/>
              <a:defRPr b="0" i="0" sz="1200" u="none" cap="none" strike="noStrike">
                <a:solidFill>
                  <a:schemeClr val="dk2"/>
                </a:solidFill>
                <a:latin typeface="Calibri"/>
                <a:ea typeface="Calibri"/>
                <a:cs typeface="Calibri"/>
                <a:sym typeface="Calibri"/>
              </a:defRPr>
            </a:lvl6pPr>
            <a:lvl7pPr indent="0" lvl="6" marL="0" marR="0" rtl="0" algn="r">
              <a:lnSpc>
                <a:spcPct val="100000"/>
              </a:lnSpc>
              <a:spcBef>
                <a:spcPts val="0"/>
              </a:spcBef>
              <a:spcAft>
                <a:spcPts val="0"/>
              </a:spcAft>
              <a:buClr>
                <a:schemeClr val="dk2"/>
              </a:buClr>
              <a:buSzPts val="1200"/>
              <a:buFont typeface="Calibri"/>
              <a:buNone/>
              <a:defRPr b="0" i="0" sz="1200" u="none" cap="none" strike="noStrike">
                <a:solidFill>
                  <a:schemeClr val="dk2"/>
                </a:solidFill>
                <a:latin typeface="Calibri"/>
                <a:ea typeface="Calibri"/>
                <a:cs typeface="Calibri"/>
                <a:sym typeface="Calibri"/>
              </a:defRPr>
            </a:lvl7pPr>
            <a:lvl8pPr indent="0" lvl="7" marL="0" marR="0" rtl="0" algn="r">
              <a:lnSpc>
                <a:spcPct val="100000"/>
              </a:lnSpc>
              <a:spcBef>
                <a:spcPts val="0"/>
              </a:spcBef>
              <a:spcAft>
                <a:spcPts val="0"/>
              </a:spcAft>
              <a:buClr>
                <a:schemeClr val="dk2"/>
              </a:buClr>
              <a:buSzPts val="1200"/>
              <a:buFont typeface="Calibri"/>
              <a:buNone/>
              <a:defRPr b="0" i="0" sz="1200" u="none" cap="none" strike="noStrike">
                <a:solidFill>
                  <a:schemeClr val="dk2"/>
                </a:solidFill>
                <a:latin typeface="Calibri"/>
                <a:ea typeface="Calibri"/>
                <a:cs typeface="Calibri"/>
                <a:sym typeface="Calibri"/>
              </a:defRPr>
            </a:lvl8pPr>
            <a:lvl9pPr indent="0" lvl="8" marL="0" marR="0" rtl="0" algn="r">
              <a:lnSpc>
                <a:spcPct val="100000"/>
              </a:lnSpc>
              <a:spcBef>
                <a:spcPts val="0"/>
              </a:spcBef>
              <a:spcAft>
                <a:spcPts val="0"/>
              </a:spcAft>
              <a:buClr>
                <a:schemeClr val="dk2"/>
              </a:buClr>
              <a:buSzPts val="1200"/>
              <a:buFont typeface="Calibri"/>
              <a:buNone/>
              <a:defRPr b="0" i="0" sz="1200" u="none" cap="none" strike="noStrik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 name="Shape 21"/>
        <p:cNvGrpSpPr/>
        <p:nvPr/>
      </p:nvGrpSpPr>
      <p:grpSpPr>
        <a:xfrm>
          <a:off x="0" y="0"/>
          <a:ext cx="0" cy="0"/>
          <a:chOff x="0" y="0"/>
          <a:chExt cx="0" cy="0"/>
        </a:xfrm>
      </p:grpSpPr>
      <p:sp>
        <p:nvSpPr>
          <p:cNvPr id="22" name="Google Shape;22;p3"/>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3" name="Google Shape;23;p3"/>
          <p:cNvSpPr txBox="1"/>
          <p:nvPr>
            <p:ph idx="1" type="body"/>
          </p:nvPr>
        </p:nvSpPr>
        <p:spPr>
          <a:xfrm>
            <a:off x="457200" y="1200150"/>
            <a:ext cx="8229600" cy="3394075"/>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4" name="Google Shape;24;p3"/>
          <p:cNvSpPr txBox="1"/>
          <p:nvPr>
            <p:ph idx="10" type="dt"/>
          </p:nvPr>
        </p:nvSpPr>
        <p:spPr>
          <a:xfrm>
            <a:off x="457200" y="4767262"/>
            <a:ext cx="2133600" cy="274637"/>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5" name="Google Shape;25;p3"/>
          <p:cNvSpPr txBox="1"/>
          <p:nvPr>
            <p:ph idx="11" type="ftr"/>
          </p:nvPr>
        </p:nvSpPr>
        <p:spPr>
          <a:xfrm>
            <a:off x="3124200" y="4767262"/>
            <a:ext cx="2895600" cy="274637"/>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SzPts val="1400"/>
              <a:buNone/>
              <a:defRPr b="0" i="0" sz="1400" u="none" cap="none" strike="noStrike">
                <a:solidFill>
                  <a:schemeClr val="dk2"/>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6" name="Google Shape;26;p3"/>
          <p:cNvSpPr txBox="1"/>
          <p:nvPr>
            <p:ph idx="12" type="sldNum"/>
          </p:nvPr>
        </p:nvSpPr>
        <p:spPr>
          <a:xfrm>
            <a:off x="6553200" y="4767262"/>
            <a:ext cx="2133600" cy="274637"/>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FFFFFF"/>
              </a:buClr>
              <a:buSzPts val="1400"/>
              <a:buFont typeface="Calibri"/>
              <a:buNone/>
              <a:defRPr b="1" i="0" sz="1400" u="none" cap="none" strike="noStrik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FFFFFF"/>
              </a:buClr>
              <a:buSzPts val="1400"/>
              <a:buFont typeface="Calibri"/>
              <a:buNone/>
              <a:defRPr b="1" i="0" sz="1400" u="none" cap="none" strike="noStrik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FFFFFF"/>
              </a:buClr>
              <a:buSzPts val="1400"/>
              <a:buFont typeface="Calibri"/>
              <a:buNone/>
              <a:defRPr b="1" i="0" sz="1400" u="none" cap="none" strike="noStrik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FFFFFF"/>
              </a:buClr>
              <a:buSzPts val="1400"/>
              <a:buFont typeface="Calibri"/>
              <a:buNone/>
              <a:defRPr b="1" i="0" sz="1400" u="none" cap="none" strike="noStrik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FFFFFF"/>
              </a:buClr>
              <a:buSzPts val="1400"/>
              <a:buFont typeface="Calibri"/>
              <a:buNone/>
              <a:defRPr b="1" i="0" sz="1400" u="none" cap="none" strike="noStrik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FFFFFF"/>
              </a:buClr>
              <a:buSzPts val="1400"/>
              <a:buFont typeface="Calibri"/>
              <a:buNone/>
              <a:defRPr b="1" i="0" sz="1400" u="none" cap="none" strike="noStrik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FFFFFF"/>
              </a:buClr>
              <a:buSzPts val="1400"/>
              <a:buFont typeface="Calibri"/>
              <a:buNone/>
              <a:defRPr b="1" i="0" sz="1400" u="none" cap="none" strike="noStrik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FFFFFF"/>
              </a:buClr>
              <a:buSzPts val="1400"/>
              <a:buFont typeface="Calibri"/>
              <a:buNone/>
              <a:defRPr b="1" i="0" sz="1400" u="none" cap="none" strike="noStrik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FFFFFF"/>
              </a:buClr>
              <a:buSzPts val="1400"/>
              <a:buFont typeface="Calibri"/>
              <a:buNone/>
              <a:defRPr b="1" i="0" sz="14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b="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 name="Shape 37"/>
        <p:cNvGrpSpPr/>
        <p:nvPr/>
      </p:nvGrpSpPr>
      <p:grpSpPr>
        <a:xfrm>
          <a:off x="0" y="0"/>
          <a:ext cx="0" cy="0"/>
          <a:chOff x="0" y="0"/>
          <a:chExt cx="0" cy="0"/>
        </a:xfrm>
      </p:grpSpPr>
      <p:sp>
        <p:nvSpPr>
          <p:cNvPr id="38" name="Google Shape;38;p5"/>
          <p:cNvSpPr txBox="1"/>
          <p:nvPr>
            <p:ph type="ctrTitle"/>
          </p:nvPr>
        </p:nvSpPr>
        <p:spPr>
          <a:xfrm>
            <a:off x="685800" y="2020949"/>
            <a:ext cx="7772400" cy="1181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Calibri"/>
              <a:buNone/>
            </a:pPr>
            <a:r>
              <a:t/>
            </a:r>
            <a:endParaRPr sz="3200"/>
          </a:p>
          <a:p>
            <a:pPr indent="0" lvl="0" marL="0" rtl="0" algn="ctr">
              <a:lnSpc>
                <a:spcPct val="100000"/>
              </a:lnSpc>
              <a:spcBef>
                <a:spcPts val="0"/>
              </a:spcBef>
              <a:spcAft>
                <a:spcPts val="0"/>
              </a:spcAft>
              <a:buClr>
                <a:schemeClr val="dk1"/>
              </a:buClr>
              <a:buSzPts val="3200"/>
              <a:buFont typeface="Calibri"/>
              <a:buNone/>
            </a:pPr>
            <a:r>
              <a:t/>
            </a:r>
            <a:endParaRPr sz="3200"/>
          </a:p>
          <a:p>
            <a:pPr indent="0" lvl="0" marL="0" rtl="0" algn="ctr">
              <a:lnSpc>
                <a:spcPct val="100000"/>
              </a:lnSpc>
              <a:spcBef>
                <a:spcPts val="0"/>
              </a:spcBef>
              <a:spcAft>
                <a:spcPts val="0"/>
              </a:spcAft>
              <a:buClr>
                <a:schemeClr val="dk1"/>
              </a:buClr>
              <a:buSzPts val="3200"/>
              <a:buFont typeface="Calibri"/>
              <a:buNone/>
            </a:pPr>
            <a:r>
              <a:t/>
            </a:r>
            <a:endParaRPr sz="3200"/>
          </a:p>
          <a:p>
            <a:pPr indent="0" lvl="0" marL="0" rtl="0" algn="ctr">
              <a:lnSpc>
                <a:spcPct val="100000"/>
              </a:lnSpc>
              <a:spcBef>
                <a:spcPts val="0"/>
              </a:spcBef>
              <a:spcAft>
                <a:spcPts val="0"/>
              </a:spcAft>
              <a:buClr>
                <a:schemeClr val="dk1"/>
              </a:buClr>
              <a:buSzPts val="3200"/>
              <a:buFont typeface="Calibri"/>
              <a:buNone/>
            </a:pPr>
            <a:r>
              <a:rPr b="0" i="0" lang="en-US" sz="3200" u="none">
                <a:solidFill>
                  <a:schemeClr val="dk1"/>
                </a:solidFill>
                <a:latin typeface="Calibri"/>
                <a:ea typeface="Calibri"/>
                <a:cs typeface="Calibri"/>
                <a:sym typeface="Calibri"/>
              </a:rPr>
              <a:t>HKBK COLLEGE of ENGINEERING</a:t>
            </a:r>
            <a:br>
              <a:rPr b="0" i="0" lang="en-US" sz="3200" u="none">
                <a:solidFill>
                  <a:schemeClr val="dk1"/>
                </a:solidFill>
                <a:latin typeface="Calibri"/>
                <a:ea typeface="Calibri"/>
                <a:cs typeface="Calibri"/>
                <a:sym typeface="Calibri"/>
              </a:rPr>
            </a:br>
            <a:r>
              <a:rPr b="0" i="0" lang="en-US" sz="3200" u="none">
                <a:solidFill>
                  <a:schemeClr val="dk1"/>
                </a:solidFill>
                <a:latin typeface="Calibri"/>
                <a:ea typeface="Calibri"/>
                <a:cs typeface="Calibri"/>
                <a:sym typeface="Calibri"/>
              </a:rPr>
              <a:t>Department of Computer Science and Engineering</a:t>
            </a:r>
            <a:endParaRPr/>
          </a:p>
          <a:p>
            <a:pPr indent="0" lvl="0" marL="0" rtl="0" algn="l">
              <a:lnSpc>
                <a:spcPct val="100000"/>
              </a:lnSpc>
              <a:spcBef>
                <a:spcPts val="0"/>
              </a:spcBef>
              <a:spcAft>
                <a:spcPts val="0"/>
              </a:spcAft>
              <a:buClr>
                <a:schemeClr val="dk1"/>
              </a:buClr>
              <a:buSzPts val="3200"/>
              <a:buFont typeface="Calibri"/>
              <a:buNone/>
            </a:pPr>
            <a:r>
              <a:rPr lang="en-US"/>
              <a:t>      </a:t>
            </a:r>
            <a:r>
              <a:rPr lang="en-US" sz="3200">
                <a:solidFill>
                  <a:srgbClr val="898989"/>
                </a:solidFill>
              </a:rPr>
              <a:t>HUMAN RESOURCE MANAGEMENT </a:t>
            </a:r>
            <a:endParaRPr sz="3200">
              <a:solidFill>
                <a:srgbClr val="898989"/>
              </a:solidFill>
            </a:endParaRPr>
          </a:p>
          <a:p>
            <a:pPr indent="0" lvl="0" marL="0" rtl="0" algn="l">
              <a:spcBef>
                <a:spcPts val="0"/>
              </a:spcBef>
              <a:spcAft>
                <a:spcPts val="0"/>
              </a:spcAft>
              <a:buClr>
                <a:srgbClr val="898989"/>
              </a:buClr>
              <a:buSzPts val="3200"/>
              <a:buFont typeface="Arial"/>
              <a:buNone/>
            </a:pPr>
            <a:r>
              <a:rPr lang="en-US" sz="3200">
                <a:solidFill>
                  <a:srgbClr val="898989"/>
                </a:solidFill>
              </a:rPr>
              <a:t>                                SYSTEM</a:t>
            </a:r>
            <a:endParaRPr sz="3200">
              <a:solidFill>
                <a:srgbClr val="898989"/>
              </a:solidFill>
            </a:endParaRPr>
          </a:p>
          <a:p>
            <a:pPr indent="0" lvl="0" marL="0" rtl="0" algn="ctr">
              <a:spcBef>
                <a:spcPts val="640"/>
              </a:spcBef>
              <a:spcAft>
                <a:spcPts val="0"/>
              </a:spcAft>
              <a:buClr>
                <a:srgbClr val="888888"/>
              </a:buClr>
              <a:buSzPts val="3200"/>
              <a:buFont typeface="Arial"/>
              <a:buNone/>
            </a:pPr>
            <a:r>
              <a:t/>
            </a:r>
            <a:endParaRPr sz="3200">
              <a:solidFill>
                <a:srgbClr val="898989"/>
              </a:solidFill>
            </a:endParaRPr>
          </a:p>
          <a:p>
            <a:pPr indent="0" lvl="0" marL="0" rtl="0" algn="l">
              <a:lnSpc>
                <a:spcPct val="100000"/>
              </a:lnSpc>
              <a:spcBef>
                <a:spcPts val="0"/>
              </a:spcBef>
              <a:spcAft>
                <a:spcPts val="0"/>
              </a:spcAft>
              <a:buClr>
                <a:schemeClr val="dk1"/>
              </a:buClr>
              <a:buSzPts val="3200"/>
              <a:buFont typeface="Calibri"/>
              <a:buNone/>
            </a:pPr>
            <a:r>
              <a:rPr lang="en-US"/>
              <a:t>                                                      </a:t>
            </a:r>
            <a:endParaRPr/>
          </a:p>
          <a:p>
            <a:pPr indent="0" lvl="0" marL="0" rtl="0" algn="ctr">
              <a:lnSpc>
                <a:spcPct val="100000"/>
              </a:lnSpc>
              <a:spcBef>
                <a:spcPts val="0"/>
              </a:spcBef>
              <a:spcAft>
                <a:spcPts val="0"/>
              </a:spcAft>
              <a:buClr>
                <a:schemeClr val="dk1"/>
              </a:buClr>
              <a:buSzPts val="3200"/>
              <a:buFont typeface="Calibri"/>
              <a:buNone/>
            </a:pPr>
            <a:r>
              <a:t/>
            </a:r>
            <a:endParaRPr/>
          </a:p>
        </p:txBody>
      </p:sp>
      <p:pic>
        <p:nvPicPr>
          <p:cNvPr descr="HKBKCE Logo with out KSMF" id="39" name="Google Shape;39;p5"/>
          <p:cNvPicPr preferRelativeResize="0"/>
          <p:nvPr/>
        </p:nvPicPr>
        <p:blipFill rotWithShape="1">
          <a:blip r:embed="rId3">
            <a:alphaModFix/>
          </a:blip>
          <a:srcRect b="0" l="0" r="0" t="0"/>
          <a:stretch/>
        </p:blipFill>
        <p:spPr>
          <a:xfrm>
            <a:off x="152400" y="209550"/>
            <a:ext cx="1323975" cy="1238250"/>
          </a:xfrm>
          <a:prstGeom prst="rect">
            <a:avLst/>
          </a:prstGeom>
          <a:noFill/>
          <a:ln>
            <a:noFill/>
          </a:ln>
        </p:spPr>
      </p:pic>
      <p:sp>
        <p:nvSpPr>
          <p:cNvPr id="40" name="Google Shape;40;p5"/>
          <p:cNvSpPr txBox="1"/>
          <p:nvPr/>
        </p:nvSpPr>
        <p:spPr>
          <a:xfrm>
            <a:off x="5619750" y="4143375"/>
            <a:ext cx="3214800" cy="881100"/>
          </a:xfrm>
          <a:prstGeom prst="rect">
            <a:avLst/>
          </a:prstGeom>
          <a:noFill/>
          <a:ln>
            <a:noFill/>
          </a:ln>
        </p:spPr>
        <p:txBody>
          <a:bodyPr anchorCtr="0" anchor="ctr" bIns="91425" lIns="91425" spcFirstLastPara="1" rIns="91425" wrap="square" tIns="91425">
            <a:noAutofit/>
          </a:bodyPr>
          <a:lstStyle/>
          <a:p>
            <a:pPr indent="0" lvl="0" marL="0" rtl="0" algn="r">
              <a:spcBef>
                <a:spcPts val="400"/>
              </a:spcBef>
              <a:spcAft>
                <a:spcPts val="0"/>
              </a:spcAft>
              <a:buClr>
                <a:schemeClr val="dk1"/>
              </a:buClr>
              <a:buSzPts val="2000"/>
              <a:buFont typeface="Calibri"/>
              <a:buNone/>
            </a:pPr>
            <a:r>
              <a:rPr b="1" lang="en-US" sz="2000">
                <a:solidFill>
                  <a:schemeClr val="dk1"/>
                </a:solidFill>
                <a:latin typeface="Calibri"/>
                <a:ea typeface="Calibri"/>
                <a:cs typeface="Calibri"/>
                <a:sym typeface="Calibri"/>
              </a:rPr>
              <a:t>Under the Guidance of</a:t>
            </a:r>
            <a:endParaRPr>
              <a:solidFill>
                <a:schemeClr val="dk1"/>
              </a:solidFill>
            </a:endParaRPr>
          </a:p>
          <a:p>
            <a:pPr indent="0" lvl="0" marL="0" rtl="0" algn="ctr">
              <a:spcBef>
                <a:spcPts val="400"/>
              </a:spcBef>
              <a:spcAft>
                <a:spcPts val="0"/>
              </a:spcAft>
              <a:buClr>
                <a:schemeClr val="dk1"/>
              </a:buClr>
              <a:buSzPts val="2000"/>
              <a:buFont typeface="Calibri"/>
              <a:buNone/>
            </a:pPr>
            <a:r>
              <a:rPr b="1" lang="en-US" sz="2000">
                <a:solidFill>
                  <a:schemeClr val="dk1"/>
                </a:solidFill>
                <a:latin typeface="Calibri"/>
                <a:ea typeface="Calibri"/>
                <a:cs typeface="Calibri"/>
                <a:sym typeface="Calibri"/>
              </a:rPr>
              <a:t>           Mrs.Amreen Khanam</a:t>
            </a:r>
            <a:endParaRPr>
              <a:solidFill>
                <a:schemeClr val="dk1"/>
              </a:solidFill>
            </a:endParaRPr>
          </a:p>
          <a:p>
            <a:pPr indent="0" lvl="0" marL="0" rtl="0" algn="l">
              <a:spcBef>
                <a:spcPts val="0"/>
              </a:spcBef>
              <a:spcAft>
                <a:spcPts val="0"/>
              </a:spcAft>
              <a:buNone/>
            </a:pPr>
            <a:r>
              <a:t/>
            </a:r>
            <a:endParaRPr/>
          </a:p>
        </p:txBody>
      </p:sp>
      <p:sp>
        <p:nvSpPr>
          <p:cNvPr id="41" name="Google Shape;41;p5"/>
          <p:cNvSpPr txBox="1"/>
          <p:nvPr/>
        </p:nvSpPr>
        <p:spPr>
          <a:xfrm>
            <a:off x="476250" y="4060025"/>
            <a:ext cx="2797800" cy="881100"/>
          </a:xfrm>
          <a:prstGeom prst="rect">
            <a:avLst/>
          </a:prstGeom>
          <a:noFill/>
          <a:ln>
            <a:noFill/>
          </a:ln>
        </p:spPr>
        <p:txBody>
          <a:bodyPr anchorCtr="0" anchor="ctr" bIns="91425" lIns="91425" spcFirstLastPara="1" rIns="91425" wrap="square" tIns="91425">
            <a:noAutofit/>
          </a:bodyPr>
          <a:lstStyle/>
          <a:p>
            <a:pPr indent="0" lvl="0" marL="0" rtl="0" algn="l">
              <a:spcBef>
                <a:spcPts val="400"/>
              </a:spcBef>
              <a:spcAft>
                <a:spcPts val="0"/>
              </a:spcAft>
              <a:buClr>
                <a:schemeClr val="dk1"/>
              </a:buClr>
              <a:buSzPts val="2000"/>
              <a:buFont typeface="Calibri"/>
              <a:buNone/>
            </a:pPr>
            <a:r>
              <a:rPr b="1" lang="en-US" sz="2000">
                <a:solidFill>
                  <a:schemeClr val="dk1"/>
                </a:solidFill>
                <a:latin typeface="Calibri"/>
                <a:ea typeface="Calibri"/>
                <a:cs typeface="Calibri"/>
                <a:sym typeface="Calibri"/>
              </a:rPr>
              <a:t>By</a:t>
            </a:r>
            <a:endParaRPr>
              <a:solidFill>
                <a:schemeClr val="dk1"/>
              </a:solidFill>
            </a:endParaRPr>
          </a:p>
          <a:p>
            <a:pPr indent="0" lvl="0" marL="0" rtl="0" algn="l">
              <a:spcBef>
                <a:spcPts val="36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AasthaGupta-1HK16CS003</a:t>
            </a:r>
            <a:endParaRPr>
              <a:solidFill>
                <a:schemeClr val="dk1"/>
              </a:solidFill>
            </a:endParaRPr>
          </a:p>
          <a:p>
            <a:pPr indent="0" lvl="0" marL="0" rtl="0" algn="l">
              <a:spcBef>
                <a:spcPts val="36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FathimaZohra-1HK16CS047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4"/>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Calibri"/>
              <a:buNone/>
            </a:pPr>
            <a:r>
              <a:rPr lang="en-US" sz="3200"/>
              <a:t>MAIN MENU</a:t>
            </a:r>
            <a:endParaRPr/>
          </a:p>
        </p:txBody>
      </p:sp>
      <p:sp>
        <p:nvSpPr>
          <p:cNvPr id="112" name="Google Shape;112;p14"/>
          <p:cNvSpPr txBox="1"/>
          <p:nvPr>
            <p:ph idx="1" type="body"/>
          </p:nvPr>
        </p:nvSpPr>
        <p:spPr>
          <a:xfrm>
            <a:off x="381000" y="874650"/>
            <a:ext cx="8229600" cy="33942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private void jMenu Item1 ActionPerformed(java.awt.event.ActionEvent evt) {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addemployee a=new addemployee();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dp2.add(a);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US" sz="1200">
                <a:latin typeface="Times New Roman"/>
                <a:ea typeface="Times New Roman"/>
                <a:cs typeface="Times New Roman"/>
                <a:sym typeface="Times New Roman"/>
              </a:rPr>
              <a:t>   a.setVisible(true);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US"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US" sz="1200">
                <a:latin typeface="Times New Roman"/>
                <a:ea typeface="Times New Roman"/>
                <a:cs typeface="Times New Roman"/>
                <a:sym typeface="Times New Roman"/>
              </a:rPr>
              <a:t> private void jMenu Item2 ActionPerformed(java.awt.event.ActionEvent evt) {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US" sz="1200">
                <a:latin typeface="Times New Roman"/>
                <a:ea typeface="Times New Roman"/>
                <a:cs typeface="Times New Roman"/>
                <a:sym typeface="Times New Roman"/>
              </a:rPr>
              <a:t>   deptdb d=new deptdb();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US" sz="1200">
                <a:latin typeface="Times New Roman"/>
                <a:ea typeface="Times New Roman"/>
                <a:cs typeface="Times New Roman"/>
                <a:sym typeface="Times New Roman"/>
              </a:rPr>
              <a:t>   dp2.add(d);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US" sz="1200">
                <a:latin typeface="Times New Roman"/>
                <a:ea typeface="Times New Roman"/>
                <a:cs typeface="Times New Roman"/>
                <a:sym typeface="Times New Roman"/>
              </a:rPr>
              <a:t>   d.setVisible(true);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US" sz="1200">
                <a:latin typeface="Times New Roman"/>
                <a:ea typeface="Times New Roman"/>
                <a:cs typeface="Times New Roman"/>
                <a:sym typeface="Times New Roman"/>
              </a:rPr>
              <a:t> }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US" sz="1200">
                <a:latin typeface="Times New Roman"/>
                <a:ea typeface="Times New Roman"/>
                <a:cs typeface="Times New Roman"/>
                <a:sym typeface="Times New Roman"/>
              </a:rPr>
              <a:t> private void jMenu Item3 ActionPerformed(java.awt.event.ActionEvent evt) {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US" sz="1200">
                <a:latin typeface="Times New Roman"/>
                <a:ea typeface="Times New Roman"/>
                <a:cs typeface="Times New Roman"/>
                <a:sym typeface="Times New Roman"/>
              </a:rPr>
              <a:t>    DEPENDENT dd=new DEPENDENT();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US" sz="1200">
                <a:latin typeface="Times New Roman"/>
                <a:ea typeface="Times New Roman"/>
                <a:cs typeface="Times New Roman"/>
                <a:sym typeface="Times New Roman"/>
              </a:rPr>
              <a:t>   dp2.add(dd);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US" sz="1200">
                <a:latin typeface="Times New Roman"/>
                <a:ea typeface="Times New Roman"/>
                <a:cs typeface="Times New Roman"/>
                <a:sym typeface="Times New Roman"/>
              </a:rPr>
              <a:t>   dd.setVisible(true); }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US"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p:txBody>
      </p:sp>
      <p:sp>
        <p:nvSpPr>
          <p:cNvPr id="113" name="Google Shape;113;p14"/>
          <p:cNvSpPr txBox="1"/>
          <p:nvPr/>
        </p:nvSpPr>
        <p:spPr>
          <a:xfrm>
            <a:off x="457200" y="4767262"/>
            <a:ext cx="2133600" cy="2746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a:t>
            </a:r>
            <a:endParaRPr/>
          </a:p>
        </p:txBody>
      </p:sp>
      <p:sp>
        <p:nvSpPr>
          <p:cNvPr id="114" name="Google Shape;114;p14"/>
          <p:cNvSpPr txBox="1"/>
          <p:nvPr/>
        </p:nvSpPr>
        <p:spPr>
          <a:xfrm>
            <a:off x="3124200" y="4767262"/>
            <a:ext cx="2895600" cy="27463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400"/>
              <a:buFont typeface="Calibri"/>
              <a:buNone/>
            </a:pPr>
            <a:r>
              <a:rPr b="0" i="0" lang="en-US" sz="1400" u="none" cap="none" strike="noStrike">
                <a:solidFill>
                  <a:schemeClr val="dk2"/>
                </a:solidFill>
                <a:latin typeface="Calibri"/>
                <a:ea typeface="Calibri"/>
                <a:cs typeface="Calibri"/>
                <a:sym typeface="Calibri"/>
              </a:rPr>
              <a:t>Department of CSE,HKBKCE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5"/>
          <p:cNvSpPr txBox="1"/>
          <p:nvPr>
            <p:ph type="title"/>
          </p:nvPr>
        </p:nvSpPr>
        <p:spPr>
          <a:xfrm>
            <a:off x="457200" y="0"/>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Calibri"/>
              <a:buNone/>
            </a:pPr>
            <a:r>
              <a:rPr lang="en-US" sz="3200"/>
              <a:t>MAIN MENU</a:t>
            </a:r>
            <a:endParaRPr/>
          </a:p>
        </p:txBody>
      </p:sp>
      <p:sp>
        <p:nvSpPr>
          <p:cNvPr id="120" name="Google Shape;120;p15"/>
          <p:cNvSpPr txBox="1"/>
          <p:nvPr>
            <p:ph idx="1" type="body"/>
          </p:nvPr>
        </p:nvSpPr>
        <p:spPr>
          <a:xfrm>
            <a:off x="457200" y="660413"/>
            <a:ext cx="8229600" cy="33942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private void j Menu  Item 4 ActionPerformed(java.awt.event.ActionEvent evt) {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EMPLEVEL el=new EMPLEVEL();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dp2.add(el);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el.setVisible(true);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private void j Menu Item 5 ActionPerformed(java.awt.event.ActionEvent evt) {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QUALIFICATION q=new QUALIFICATION();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dp2.add(q);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q.setVisible(true);    }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private void j Menu Item 6 ActionPerformed(java.awt.event.ActionEvent evt) {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POSITION p=new POSITION();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dp2.add(p);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p.setVisible(true); }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private void j Menu Item 12 ActionPerformed(java.awt.event.ActionEvent evt) {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delete emp de=new delete emp();</a:t>
            </a:r>
            <a:r>
              <a:rPr lang="en-US"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dp</a:t>
            </a:r>
            <a:r>
              <a:rPr lang="en-US" sz="1200">
                <a:latin typeface="Times New Roman"/>
                <a:ea typeface="Times New Roman"/>
                <a:cs typeface="Times New Roman"/>
                <a:sym typeface="Times New Roman"/>
              </a:rPr>
              <a:t>2.add(de); de.setVisible(true);  }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342900" lvl="0" marL="342900" marR="0" rtl="0" algn="l">
              <a:lnSpc>
                <a:spcPct val="100000"/>
              </a:lnSpc>
              <a:spcBef>
                <a:spcPts val="240"/>
              </a:spcBef>
              <a:spcAft>
                <a:spcPts val="0"/>
              </a:spcAft>
              <a:buClr>
                <a:schemeClr val="dk1"/>
              </a:buClr>
              <a:buSzPts val="1200"/>
              <a:buFont typeface="Arial"/>
              <a:buNone/>
            </a:pPr>
            <a:r>
              <a:t/>
            </a:r>
            <a:endParaRPr sz="1200"/>
          </a:p>
        </p:txBody>
      </p:sp>
      <p:sp>
        <p:nvSpPr>
          <p:cNvPr id="121" name="Google Shape;121;p15"/>
          <p:cNvSpPr txBox="1"/>
          <p:nvPr/>
        </p:nvSpPr>
        <p:spPr>
          <a:xfrm>
            <a:off x="457200" y="4767262"/>
            <a:ext cx="2133600" cy="2746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a:t>
            </a:r>
            <a:endParaRPr/>
          </a:p>
        </p:txBody>
      </p:sp>
      <p:sp>
        <p:nvSpPr>
          <p:cNvPr id="122" name="Google Shape;122;p15"/>
          <p:cNvSpPr txBox="1"/>
          <p:nvPr/>
        </p:nvSpPr>
        <p:spPr>
          <a:xfrm>
            <a:off x="3124200" y="4767262"/>
            <a:ext cx="2895600" cy="27463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400"/>
              <a:buFont typeface="Calibri"/>
              <a:buNone/>
            </a:pPr>
            <a:r>
              <a:rPr b="0" i="0" lang="en-US" sz="1400" u="none" cap="none" strike="noStrike">
                <a:solidFill>
                  <a:schemeClr val="dk2"/>
                </a:solidFill>
                <a:latin typeface="Calibri"/>
                <a:ea typeface="Calibri"/>
                <a:cs typeface="Calibri"/>
                <a:sym typeface="Calibri"/>
              </a:rPr>
              <a:t>Department of CSE,HKBKCE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6"/>
          <p:cNvSpPr txBox="1"/>
          <p:nvPr>
            <p:ph type="title"/>
          </p:nvPr>
        </p:nvSpPr>
        <p:spPr>
          <a:xfrm>
            <a:off x="457200" y="130975"/>
            <a:ext cx="8229600" cy="714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MAIN MENU</a:t>
            </a:r>
            <a:endParaRPr/>
          </a:p>
        </p:txBody>
      </p:sp>
      <p:sp>
        <p:nvSpPr>
          <p:cNvPr id="129" name="Google Shape;129;p16"/>
          <p:cNvSpPr txBox="1"/>
          <p:nvPr>
            <p:ph idx="1" type="body"/>
          </p:nvPr>
        </p:nvSpPr>
        <p:spPr>
          <a:xfrm>
            <a:off x="457200" y="845275"/>
            <a:ext cx="8229600" cy="4119600"/>
          </a:xfrm>
          <a:prstGeom prst="rect">
            <a:avLst/>
          </a:prstGeom>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private void j Menu Item 13 ActionPerformed(java.awt.event.ActionEvent evt) {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editemp ee=new editemp();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dp2.add(ee);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ee.setVisible(true);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private void j Menu Item 7 Action Performed(java.awt.event.ActionEvent evt) {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searchemp se=new searchemp();</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dp2.add(se);</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se.setVisible(true);</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                                          </a:t>
            </a:r>
            <a:endParaRPr sz="1200">
              <a:latin typeface="Times New Roman"/>
              <a:ea typeface="Times New Roman"/>
              <a:cs typeface="Times New Roman"/>
              <a:sym typeface="Times New Roman"/>
            </a:endParaRPr>
          </a:p>
          <a:p>
            <a:pPr indent="0" lvl="0" marL="0" rtl="0" algn="l">
              <a:spcBef>
                <a:spcPts val="36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7"/>
          <p:cNvSpPr txBox="1"/>
          <p:nvPr>
            <p:ph type="title"/>
          </p:nvPr>
        </p:nvSpPr>
        <p:spPr>
          <a:xfrm>
            <a:off x="457200" y="59525"/>
            <a:ext cx="8229600" cy="893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Calibri"/>
              <a:buNone/>
            </a:pPr>
            <a:r>
              <a:rPr b="0" i="0" lang="en-US" sz="3200" u="none">
                <a:solidFill>
                  <a:schemeClr val="dk1"/>
                </a:solidFill>
                <a:latin typeface="Calibri"/>
                <a:ea typeface="Calibri"/>
                <a:cs typeface="Calibri"/>
                <a:sym typeface="Calibri"/>
              </a:rPr>
              <a:t>IMPLEMENTATION FOR ADMIN TO </a:t>
            </a:r>
            <a:r>
              <a:rPr lang="en-US" sz="3200"/>
              <a:t>INSERT INTO</a:t>
            </a:r>
            <a:r>
              <a:rPr b="0" i="0" lang="en-US" sz="3200" u="none">
                <a:solidFill>
                  <a:schemeClr val="dk1"/>
                </a:solidFill>
                <a:latin typeface="Calibri"/>
                <a:ea typeface="Calibri"/>
                <a:cs typeface="Calibri"/>
                <a:sym typeface="Calibri"/>
              </a:rPr>
              <a:t> THE DATABASE</a:t>
            </a:r>
            <a:endParaRPr/>
          </a:p>
        </p:txBody>
      </p:sp>
      <p:sp>
        <p:nvSpPr>
          <p:cNvPr id="135" name="Google Shape;135;p17"/>
          <p:cNvSpPr txBox="1"/>
          <p:nvPr/>
        </p:nvSpPr>
        <p:spPr>
          <a:xfrm>
            <a:off x="457200" y="4767262"/>
            <a:ext cx="2133600" cy="2746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a:t>
            </a:r>
            <a:endParaRPr/>
          </a:p>
        </p:txBody>
      </p:sp>
      <p:sp>
        <p:nvSpPr>
          <p:cNvPr id="136" name="Google Shape;136;p17"/>
          <p:cNvSpPr txBox="1"/>
          <p:nvPr/>
        </p:nvSpPr>
        <p:spPr>
          <a:xfrm>
            <a:off x="3124200" y="4767262"/>
            <a:ext cx="2895600" cy="27463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400"/>
              <a:buFont typeface="Calibri"/>
              <a:buNone/>
            </a:pPr>
            <a:r>
              <a:rPr b="0" i="0" lang="en-US" sz="1400" u="none" cap="none" strike="noStrike">
                <a:solidFill>
                  <a:schemeClr val="dk2"/>
                </a:solidFill>
                <a:latin typeface="Calibri"/>
                <a:ea typeface="Calibri"/>
                <a:cs typeface="Calibri"/>
                <a:sym typeface="Calibri"/>
              </a:rPr>
              <a:t>Department of CSE,HKBKCE</a:t>
            </a:r>
            <a:endParaRPr/>
          </a:p>
        </p:txBody>
      </p:sp>
      <p:pic>
        <p:nvPicPr>
          <p:cNvPr descr="D:\employee2 (2).PNG" id="137" name="Google Shape;137;p17"/>
          <p:cNvPicPr preferRelativeResize="0"/>
          <p:nvPr/>
        </p:nvPicPr>
        <p:blipFill>
          <a:blip r:embed="rId3">
            <a:alphaModFix/>
          </a:blip>
          <a:stretch>
            <a:fillRect/>
          </a:stretch>
        </p:blipFill>
        <p:spPr>
          <a:xfrm>
            <a:off x="1142988" y="1095375"/>
            <a:ext cx="7143775" cy="3671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8"/>
          <p:cNvSpPr txBox="1"/>
          <p:nvPr>
            <p:ph type="title"/>
          </p:nvPr>
        </p:nvSpPr>
        <p:spPr>
          <a:xfrm>
            <a:off x="385750" y="51600"/>
            <a:ext cx="8229600" cy="651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Calibri"/>
              <a:buNone/>
            </a:pPr>
            <a:r>
              <a:rPr lang="en-US" sz="3200"/>
              <a:t>EMPLOYEE PAGE</a:t>
            </a:r>
            <a:r>
              <a:rPr b="0" i="0" lang="en-US" sz="3200" u="none">
                <a:solidFill>
                  <a:schemeClr val="dk1"/>
                </a:solidFill>
                <a:latin typeface="Calibri"/>
                <a:ea typeface="Calibri"/>
                <a:cs typeface="Calibri"/>
                <a:sym typeface="Calibri"/>
              </a:rPr>
              <a:t> FOR INSERTION</a:t>
            </a:r>
            <a:endParaRPr/>
          </a:p>
        </p:txBody>
      </p:sp>
      <p:sp>
        <p:nvSpPr>
          <p:cNvPr id="143" name="Google Shape;143;p18"/>
          <p:cNvSpPr txBox="1"/>
          <p:nvPr>
            <p:ph idx="1" type="body"/>
          </p:nvPr>
        </p:nvSpPr>
        <p:spPr>
          <a:xfrm>
            <a:off x="457200" y="607225"/>
            <a:ext cx="8229600" cy="39870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try{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String url="jdbc:derby://localhost:1527/addemployee";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String username="abc";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String password="1234";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Connection conn=DriverManager.getConnection(url,username,password);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Statement stmt=conn.createStatement();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stmt.execute (“insert into addemployee(NAME, BIRTHDAY, BIRTH MONTH,BIRTH YEAR, ID, ADDRESS ,SEX,            </a:t>
            </a:r>
            <a:endParaRPr sz="1200">
              <a:latin typeface="Times New Roman"/>
              <a:ea typeface="Times New Roman"/>
              <a:cs typeface="Times New Roman"/>
              <a:sym typeface="Times New Roman"/>
            </a:endParaRPr>
          </a:p>
          <a:p>
            <a:pPr indent="-266700" lvl="0" marL="342900" rtl="0" algn="l">
              <a:lnSpc>
                <a:spcPct val="150000"/>
              </a:lnSpc>
              <a:spcBef>
                <a:spcPts val="240"/>
              </a:spcBef>
              <a:spcAft>
                <a:spcPts val="0"/>
              </a:spcAft>
              <a:buClr>
                <a:schemeClr val="dk1"/>
              </a:buClr>
              <a:buSzPts val="1200"/>
              <a:buFont typeface="Arial"/>
              <a:buNone/>
            </a:pPr>
            <a:r>
              <a:rPr lang="en-US" sz="1200">
                <a:latin typeface="Times New Roman"/>
                <a:ea typeface="Times New Roman"/>
                <a:cs typeface="Times New Roman"/>
                <a:sym typeface="Times New Roman"/>
              </a:rPr>
              <a:t>           SALARY , DEPARTMENT ID,POSITION ID, QUALIFICATION ID, MOBILE, HIREDAY, HIRE MONTH, HIRE  </a:t>
            </a:r>
            <a:endParaRPr sz="1200">
              <a:latin typeface="Times New Roman"/>
              <a:ea typeface="Times New Roman"/>
              <a:cs typeface="Times New Roman"/>
              <a:sym typeface="Times New Roman"/>
            </a:endParaRPr>
          </a:p>
          <a:p>
            <a:pPr indent="-266700" lvl="0" marL="342900" rtl="0" algn="l">
              <a:lnSpc>
                <a:spcPct val="150000"/>
              </a:lnSpc>
              <a:spcBef>
                <a:spcPts val="240"/>
              </a:spcBef>
              <a:spcAft>
                <a:spcPts val="0"/>
              </a:spcAft>
              <a:buClr>
                <a:schemeClr val="dk1"/>
              </a:buClr>
              <a:buSzPts val="1200"/>
              <a:buFont typeface="Arial"/>
              <a:buNone/>
            </a:pPr>
            <a:r>
              <a:rPr lang="en-US" sz="1200">
                <a:latin typeface="Times New Roman"/>
                <a:ea typeface="Times New Roman"/>
                <a:cs typeface="Times New Roman"/>
                <a:sym typeface="Times New Roman"/>
              </a:rPr>
              <a:t>           YEAR ) VALUES (“+"+NameText.getText()+"','"+ BirthDay.getSelectedItem()+"','"+ Birth Month.getSelectedItem()+"','"+</a:t>
            </a:r>
            <a:endParaRPr sz="1200">
              <a:latin typeface="Times New Roman"/>
              <a:ea typeface="Times New Roman"/>
              <a:cs typeface="Times New Roman"/>
              <a:sym typeface="Times New Roman"/>
            </a:endParaRPr>
          </a:p>
          <a:p>
            <a:pPr indent="-266700" lvl="0" marL="342900" rtl="0" algn="l">
              <a:lnSpc>
                <a:spcPct val="150000"/>
              </a:lnSpc>
              <a:spcBef>
                <a:spcPts val="240"/>
              </a:spcBef>
              <a:spcAft>
                <a:spcPts val="0"/>
              </a:spcAft>
              <a:buClr>
                <a:schemeClr val="dk1"/>
              </a:buClr>
              <a:buSzPts val="1200"/>
              <a:buFont typeface="Arial"/>
              <a:buNone/>
            </a:pPr>
            <a:r>
              <a:rPr lang="en-US" sz="1200">
                <a:latin typeface="Times New Roman"/>
                <a:ea typeface="Times New Roman"/>
                <a:cs typeface="Times New Roman"/>
                <a:sym typeface="Times New Roman"/>
              </a:rPr>
              <a:t>           Birth Year.getSelectedItem()+"','"+id.getText()+"','"+address.getText()+"','"+"sex.getSelectedItem(+ salary.getText()+"','</a:t>
            </a:r>
            <a:endParaRPr sz="1200">
              <a:latin typeface="Times New Roman"/>
              <a:ea typeface="Times New Roman"/>
              <a:cs typeface="Times New Roman"/>
              <a:sym typeface="Times New Roman"/>
            </a:endParaRPr>
          </a:p>
          <a:p>
            <a:pPr indent="-266700" lvl="0" marL="342900" rtl="0" algn="l">
              <a:lnSpc>
                <a:spcPct val="150000"/>
              </a:lnSpc>
              <a:spcBef>
                <a:spcPts val="240"/>
              </a:spcBef>
              <a:spcAft>
                <a:spcPts val="0"/>
              </a:spcAft>
              <a:buClr>
                <a:schemeClr val="dk1"/>
              </a:buClr>
              <a:buSzPts val="1200"/>
              <a:buFont typeface="Arial"/>
              <a:buNone/>
            </a:pPr>
            <a:r>
              <a:rPr lang="en-US" sz="1200">
                <a:latin typeface="Times New Roman"/>
                <a:ea typeface="Times New Roman"/>
                <a:cs typeface="Times New Roman"/>
                <a:sym typeface="Times New Roman"/>
              </a:rPr>
              <a:t>          '+ department.getSelectedItem()+"','"+   pos.getSelectedItem()+"','"+qualification.getSelectedItem()+"','"+mobile.getText()+"','"+ HireDay.getSelectedItem()+"'</a:t>
            </a:r>
            <a:endParaRPr sz="1200">
              <a:latin typeface="Times New Roman"/>
              <a:ea typeface="Times New Roman"/>
              <a:cs typeface="Times New Roman"/>
              <a:sym typeface="Times New Roman"/>
            </a:endParaRPr>
          </a:p>
          <a:p>
            <a:pPr indent="-266700" lvl="0" marL="342900" rtl="0" algn="l">
              <a:lnSpc>
                <a:spcPct val="150000"/>
              </a:lnSpc>
              <a:spcBef>
                <a:spcPts val="240"/>
              </a:spcBef>
              <a:spcAft>
                <a:spcPts val="0"/>
              </a:spcAft>
              <a:buClr>
                <a:schemeClr val="dk1"/>
              </a:buClr>
              <a:buSzPts val="1200"/>
              <a:buFont typeface="Arial"/>
              <a:buNone/>
            </a:pPr>
            <a:r>
              <a:rPr lang="en-US" sz="1200">
                <a:latin typeface="Times New Roman"/>
                <a:ea typeface="Times New Roman"/>
                <a:cs typeface="Times New Roman"/>
                <a:sym typeface="Times New Roman"/>
              </a:rPr>
              <a:t>       HireMonth.getSelectedItem()+"','"+ HireYear.getSelectedItem()+"')"); </a:t>
            </a:r>
            <a:endParaRPr sz="1200">
              <a:latin typeface="Times New Roman"/>
              <a:ea typeface="Times New Roman"/>
              <a:cs typeface="Times New Roman"/>
              <a:sym typeface="Times New Roman"/>
            </a:endParaRPr>
          </a:p>
          <a:p>
            <a:pPr indent="-342900" lvl="0" marL="342900" marR="0" rtl="0" algn="l">
              <a:lnSpc>
                <a:spcPct val="100000"/>
              </a:lnSpc>
              <a:spcBef>
                <a:spcPts val="240"/>
              </a:spcBef>
              <a:spcAft>
                <a:spcPts val="0"/>
              </a:spcAft>
              <a:buClr>
                <a:schemeClr val="dk1"/>
              </a:buClr>
              <a:buSzPts val="1200"/>
              <a:buFont typeface="Arial"/>
              <a:buNone/>
            </a:pPr>
            <a:r>
              <a:t/>
            </a:r>
            <a:endParaRPr/>
          </a:p>
        </p:txBody>
      </p:sp>
      <p:sp>
        <p:nvSpPr>
          <p:cNvPr id="144" name="Google Shape;144;p18"/>
          <p:cNvSpPr txBox="1"/>
          <p:nvPr/>
        </p:nvSpPr>
        <p:spPr>
          <a:xfrm>
            <a:off x="457200" y="4767262"/>
            <a:ext cx="2133600" cy="2746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a:t>
            </a:r>
            <a:endParaRPr/>
          </a:p>
        </p:txBody>
      </p:sp>
      <p:sp>
        <p:nvSpPr>
          <p:cNvPr id="145" name="Google Shape;145;p18"/>
          <p:cNvSpPr txBox="1"/>
          <p:nvPr/>
        </p:nvSpPr>
        <p:spPr>
          <a:xfrm>
            <a:off x="3124200" y="4767262"/>
            <a:ext cx="2895600" cy="27463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400"/>
              <a:buFont typeface="Calibri"/>
              <a:buNone/>
            </a:pPr>
            <a:r>
              <a:rPr b="0" i="0" lang="en-US" sz="1400" u="none" cap="none" strike="noStrike">
                <a:solidFill>
                  <a:schemeClr val="dk2"/>
                </a:solidFill>
                <a:latin typeface="Calibri"/>
                <a:ea typeface="Calibri"/>
                <a:cs typeface="Calibri"/>
                <a:sym typeface="Calibri"/>
              </a:rPr>
              <a:t>Department of CSE,HKBKCE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19"/>
          <p:cNvSpPr txBox="1"/>
          <p:nvPr>
            <p:ph type="title"/>
          </p:nvPr>
        </p:nvSpPr>
        <p:spPr>
          <a:xfrm>
            <a:off x="457200" y="50000"/>
            <a:ext cx="8229600" cy="689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Calibri"/>
              <a:buNone/>
            </a:pPr>
            <a:r>
              <a:rPr lang="en-US" sz="3200"/>
              <a:t>EMPLOYEE PAGE </a:t>
            </a:r>
            <a:r>
              <a:rPr b="0" i="0" lang="en-US" sz="3200" u="none">
                <a:solidFill>
                  <a:schemeClr val="dk1"/>
                </a:solidFill>
                <a:latin typeface="Calibri"/>
                <a:ea typeface="Calibri"/>
                <a:cs typeface="Calibri"/>
                <a:sym typeface="Calibri"/>
              </a:rPr>
              <a:t>FOR INSERTION</a:t>
            </a:r>
            <a:endParaRPr/>
          </a:p>
        </p:txBody>
      </p:sp>
      <p:sp>
        <p:nvSpPr>
          <p:cNvPr id="151" name="Google Shape;151;p19"/>
          <p:cNvSpPr txBox="1"/>
          <p:nvPr>
            <p:ph idx="1" type="body"/>
          </p:nvPr>
        </p:nvSpPr>
        <p:spPr>
          <a:xfrm>
            <a:off x="552450" y="573900"/>
            <a:ext cx="8229600" cy="33942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JOptionPane.showMessageDialog(null,"Employee added to database");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NameText.setText(null);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BirthDay.setSelectedItem(00);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Birth Month .setSelectedItem(00);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BirthYear.setSelectedItem(00);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id.setText(null);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address.setText(null);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sex.setSelectedItem(00);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salary.setText(null);</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department.setSelectedItem(0);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pos.setSelectedItem(0);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qualification.setSelectedItem(0);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mobile.setText(null);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HireDay.setSelectedItem(00);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HireMonth.setSelectedItem(00); HireYear.setSelectedItem(00); }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a:t>
            </a:r>
            <a:endParaRPr sz="1200"/>
          </a:p>
        </p:txBody>
      </p:sp>
      <p:sp>
        <p:nvSpPr>
          <p:cNvPr id="152" name="Google Shape;152;p19"/>
          <p:cNvSpPr txBox="1"/>
          <p:nvPr/>
        </p:nvSpPr>
        <p:spPr>
          <a:xfrm>
            <a:off x="457200" y="4767262"/>
            <a:ext cx="2133600" cy="2746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a:t>
            </a:r>
            <a:endParaRPr/>
          </a:p>
        </p:txBody>
      </p:sp>
      <p:sp>
        <p:nvSpPr>
          <p:cNvPr id="153" name="Google Shape;153;p19"/>
          <p:cNvSpPr txBox="1"/>
          <p:nvPr/>
        </p:nvSpPr>
        <p:spPr>
          <a:xfrm>
            <a:off x="3124200" y="4767262"/>
            <a:ext cx="2895600" cy="27463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400"/>
              <a:buFont typeface="Calibri"/>
              <a:buNone/>
            </a:pPr>
            <a:r>
              <a:rPr b="0" i="0" lang="en-US" sz="1400" u="none" cap="none" strike="noStrike">
                <a:solidFill>
                  <a:schemeClr val="dk2"/>
                </a:solidFill>
                <a:latin typeface="Calibri"/>
                <a:ea typeface="Calibri"/>
                <a:cs typeface="Calibri"/>
                <a:sym typeface="Calibri"/>
              </a:rPr>
              <a:t>Department of CSE,HKBKCE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0"/>
          <p:cNvSpPr txBox="1"/>
          <p:nvPr>
            <p:ph type="title"/>
          </p:nvPr>
        </p:nvSpPr>
        <p:spPr>
          <a:xfrm>
            <a:off x="457200" y="107150"/>
            <a:ext cx="8229600" cy="785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Calibri"/>
              <a:buNone/>
            </a:pPr>
            <a:r>
              <a:rPr b="0" i="0" lang="en-US" sz="3200" u="none">
                <a:solidFill>
                  <a:schemeClr val="dk1"/>
                </a:solidFill>
                <a:latin typeface="Calibri"/>
                <a:ea typeface="Calibri"/>
                <a:cs typeface="Calibri"/>
                <a:sym typeface="Calibri"/>
              </a:rPr>
              <a:t>DELETION</a:t>
            </a:r>
            <a:endParaRPr/>
          </a:p>
        </p:txBody>
      </p:sp>
      <p:sp>
        <p:nvSpPr>
          <p:cNvPr id="159" name="Google Shape;159;p20"/>
          <p:cNvSpPr txBox="1"/>
          <p:nvPr>
            <p:ph idx="1" type="body"/>
          </p:nvPr>
        </p:nvSpPr>
        <p:spPr>
          <a:xfrm>
            <a:off x="540525" y="1054800"/>
            <a:ext cx="8229600" cy="40887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private void jButton1ActionPerformed(java.awt.event.ActionEvent evt) {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try{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String url="jdbc:derby://localhost:1527/addemployee";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String username="abc";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String password="1234";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Connection conn=DriverManager.getConnection(url,username,password);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Statement stmt=conn.createStatement();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String  Query="delete from addemployee  where '"+eid.getText()+"'=id";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stmt.execute(Query);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JOptionPane.showMessageDialog(null,"Employee is deleted from database");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266700" lvl="0" marL="342900" marR="0" rtl="0" algn="l">
              <a:spcBef>
                <a:spcPts val="240"/>
              </a:spcBef>
              <a:spcAft>
                <a:spcPts val="0"/>
              </a:spcAft>
              <a:buClr>
                <a:schemeClr val="dk1"/>
              </a:buClr>
              <a:buSzPts val="1200"/>
              <a:buFont typeface="Arial"/>
              <a:buNone/>
            </a:pPr>
            <a:r>
              <a:t/>
            </a:r>
            <a:endParaRPr sz="1200"/>
          </a:p>
        </p:txBody>
      </p:sp>
      <p:sp>
        <p:nvSpPr>
          <p:cNvPr id="160" name="Google Shape;160;p20"/>
          <p:cNvSpPr txBox="1"/>
          <p:nvPr/>
        </p:nvSpPr>
        <p:spPr>
          <a:xfrm>
            <a:off x="457200" y="4767262"/>
            <a:ext cx="2133600" cy="2746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a:t>
            </a:r>
            <a:endParaRPr/>
          </a:p>
        </p:txBody>
      </p:sp>
      <p:sp>
        <p:nvSpPr>
          <p:cNvPr id="161" name="Google Shape;161;p20"/>
          <p:cNvSpPr txBox="1"/>
          <p:nvPr/>
        </p:nvSpPr>
        <p:spPr>
          <a:xfrm>
            <a:off x="3124200" y="4767262"/>
            <a:ext cx="2895600" cy="27463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400"/>
              <a:buFont typeface="Calibri"/>
              <a:buNone/>
            </a:pPr>
            <a:r>
              <a:rPr b="0" i="0" lang="en-US" sz="1400" u="none" cap="none" strike="noStrike">
                <a:solidFill>
                  <a:schemeClr val="dk2"/>
                </a:solidFill>
                <a:latin typeface="Calibri"/>
                <a:ea typeface="Calibri"/>
                <a:cs typeface="Calibri"/>
                <a:sym typeface="Calibri"/>
              </a:rPr>
              <a:t>Department of CSE,HKBKCE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1"/>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Calibri"/>
              <a:buNone/>
            </a:pPr>
            <a:r>
              <a:rPr b="0" i="0" lang="en-US" sz="3200" u="none">
                <a:solidFill>
                  <a:schemeClr val="dk1"/>
                </a:solidFill>
                <a:latin typeface="Calibri"/>
                <a:ea typeface="Calibri"/>
                <a:cs typeface="Calibri"/>
                <a:sym typeface="Calibri"/>
              </a:rPr>
              <a:t>DELETION</a:t>
            </a:r>
            <a:endParaRPr/>
          </a:p>
        </p:txBody>
      </p:sp>
      <p:sp>
        <p:nvSpPr>
          <p:cNvPr id="167" name="Google Shape;167;p21"/>
          <p:cNvSpPr txBox="1"/>
          <p:nvPr>
            <p:ph idx="1" type="body"/>
          </p:nvPr>
        </p:nvSpPr>
        <p:spPr>
          <a:xfrm>
            <a:off x="457200" y="1200150"/>
            <a:ext cx="8229600" cy="3394075"/>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catch(SQLException ex )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JOptionPane.showMessageDialog(null,ex.toString());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a:t>
            </a:r>
            <a:r>
              <a:rPr lang="en-US" sz="1050">
                <a:latin typeface="Courier New"/>
                <a:ea typeface="Courier New"/>
                <a:cs typeface="Courier New"/>
                <a:sym typeface="Courier New"/>
              </a:rPr>
              <a:t>  </a:t>
            </a:r>
            <a:r>
              <a:rPr lang="en-US" sz="1200">
                <a:latin typeface="Times New Roman"/>
                <a:ea typeface="Times New Roman"/>
                <a:cs typeface="Times New Roman"/>
                <a:sym typeface="Times New Roman"/>
              </a:rPr>
              <a:t> }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1200"/>
              <a:buFont typeface="Arial"/>
              <a:buNone/>
            </a:pPr>
            <a:r>
              <a:t/>
            </a:r>
            <a:endParaRPr sz="1200"/>
          </a:p>
        </p:txBody>
      </p:sp>
      <p:sp>
        <p:nvSpPr>
          <p:cNvPr id="168" name="Google Shape;168;p21"/>
          <p:cNvSpPr txBox="1"/>
          <p:nvPr/>
        </p:nvSpPr>
        <p:spPr>
          <a:xfrm>
            <a:off x="457200" y="4767262"/>
            <a:ext cx="2133600" cy="2746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a:t>
            </a:r>
            <a:endParaRPr/>
          </a:p>
        </p:txBody>
      </p:sp>
      <p:sp>
        <p:nvSpPr>
          <p:cNvPr id="169" name="Google Shape;169;p21"/>
          <p:cNvSpPr txBox="1"/>
          <p:nvPr/>
        </p:nvSpPr>
        <p:spPr>
          <a:xfrm>
            <a:off x="3124200" y="4767262"/>
            <a:ext cx="2895600" cy="27463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400"/>
              <a:buFont typeface="Calibri"/>
              <a:buNone/>
            </a:pPr>
            <a:r>
              <a:rPr b="0" i="0" lang="en-US" sz="1400" u="none" cap="none" strike="noStrike">
                <a:solidFill>
                  <a:schemeClr val="dk2"/>
                </a:solidFill>
                <a:latin typeface="Calibri"/>
                <a:ea typeface="Calibri"/>
                <a:cs typeface="Calibri"/>
                <a:sym typeface="Calibri"/>
              </a:rPr>
              <a:t>Department of CSE,HKBKCE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2"/>
          <p:cNvSpPr txBox="1"/>
          <p:nvPr>
            <p:ph type="title"/>
          </p:nvPr>
        </p:nvSpPr>
        <p:spPr>
          <a:xfrm>
            <a:off x="457200" y="119075"/>
            <a:ext cx="8229600" cy="726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Calibri"/>
              <a:buNone/>
            </a:pPr>
            <a:r>
              <a:rPr b="0" i="0" lang="en-US" sz="3200" u="none">
                <a:solidFill>
                  <a:schemeClr val="dk1"/>
                </a:solidFill>
                <a:latin typeface="Calibri"/>
                <a:ea typeface="Calibri"/>
                <a:cs typeface="Calibri"/>
                <a:sym typeface="Calibri"/>
              </a:rPr>
              <a:t>UPDATE</a:t>
            </a:r>
            <a:endParaRPr/>
          </a:p>
        </p:txBody>
      </p:sp>
      <p:sp>
        <p:nvSpPr>
          <p:cNvPr id="175" name="Google Shape;175;p22"/>
          <p:cNvSpPr txBox="1"/>
          <p:nvPr>
            <p:ph idx="1" type="body"/>
          </p:nvPr>
        </p:nvSpPr>
        <p:spPr>
          <a:xfrm>
            <a:off x="457200" y="1012025"/>
            <a:ext cx="8229600" cy="34170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package hr;</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import java.awt.Color;</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import java.sql.*;</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import javax.swing.*;</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import javax.swing.text.Position</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private void jButton1ActionPerformed(java.awt.event.ActionEvent evt) {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 TODO add your handling code here: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int result= List1.getNextMatch(SearchText.getText(),0, Position.Bias.Forward);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List1.setSelectedIndex(result);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0" rtl="0" algn="just">
              <a:lnSpc>
                <a:spcPct val="150000"/>
              </a:lnSpc>
              <a:spcBef>
                <a:spcPts val="80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p:txBody>
      </p:sp>
      <p:sp>
        <p:nvSpPr>
          <p:cNvPr id="176" name="Google Shape;176;p22"/>
          <p:cNvSpPr txBox="1"/>
          <p:nvPr/>
        </p:nvSpPr>
        <p:spPr>
          <a:xfrm>
            <a:off x="457200" y="4767262"/>
            <a:ext cx="2133600" cy="2746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a:t>
            </a:r>
            <a:endParaRPr/>
          </a:p>
        </p:txBody>
      </p:sp>
      <p:sp>
        <p:nvSpPr>
          <p:cNvPr id="177" name="Google Shape;177;p22"/>
          <p:cNvSpPr txBox="1"/>
          <p:nvPr/>
        </p:nvSpPr>
        <p:spPr>
          <a:xfrm>
            <a:off x="3124200" y="4767262"/>
            <a:ext cx="2895600" cy="27463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400"/>
              <a:buFont typeface="Calibri"/>
              <a:buNone/>
            </a:pPr>
            <a:r>
              <a:rPr b="0" i="0" lang="en-US" sz="1400" u="none" cap="none" strike="noStrike">
                <a:solidFill>
                  <a:schemeClr val="dk2"/>
                </a:solidFill>
                <a:latin typeface="Calibri"/>
                <a:ea typeface="Calibri"/>
                <a:cs typeface="Calibri"/>
                <a:sym typeface="Calibri"/>
              </a:rPr>
              <a:t>Department of CSE,HKBKCE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3"/>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Calibri"/>
              <a:buNone/>
            </a:pPr>
            <a:r>
              <a:rPr b="0" i="0" lang="en-US" sz="3200" u="none">
                <a:solidFill>
                  <a:schemeClr val="dk1"/>
                </a:solidFill>
                <a:latin typeface="Calibri"/>
                <a:ea typeface="Calibri"/>
                <a:cs typeface="Calibri"/>
                <a:sym typeface="Calibri"/>
              </a:rPr>
              <a:t> SEARCH ANY DATA</a:t>
            </a:r>
            <a:endParaRPr/>
          </a:p>
        </p:txBody>
      </p:sp>
      <p:sp>
        <p:nvSpPr>
          <p:cNvPr id="183" name="Google Shape;183;p23"/>
          <p:cNvSpPr txBox="1"/>
          <p:nvPr>
            <p:ph idx="1" type="body"/>
          </p:nvPr>
        </p:nvSpPr>
        <p:spPr>
          <a:xfrm>
            <a:off x="457200" y="1200150"/>
            <a:ext cx="8229600" cy="3394075"/>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package hr;</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import java.awt.Color;</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import java.sql.*;</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import javax.swing.*;</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import javax.swing.text.Position;</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private void jButton1ActionPerformed(java.awt.event.ActionEvent evt) {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 TODO add your handling code here: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int result= List1.getNextMatch(SearchText.getText(),0, Position.Bias.Forward);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List1.setSelectedIndex(result);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          </a:t>
            </a:r>
            <a:endParaRPr sz="1200">
              <a:latin typeface="Times New Roman"/>
              <a:ea typeface="Times New Roman"/>
              <a:cs typeface="Times New Roman"/>
              <a:sym typeface="Times New Roman"/>
            </a:endParaRPr>
          </a:p>
          <a:p>
            <a:pPr indent="-266700" lvl="0" marL="342900" marR="0" rtl="0" algn="l">
              <a:spcBef>
                <a:spcPts val="240"/>
              </a:spcBef>
              <a:spcAft>
                <a:spcPts val="0"/>
              </a:spcAft>
              <a:buClr>
                <a:schemeClr val="dk1"/>
              </a:buClr>
              <a:buSzPts val="1200"/>
              <a:buFont typeface="Arial"/>
              <a:buNone/>
            </a:pPr>
            <a:r>
              <a:t/>
            </a:r>
            <a:endParaRPr sz="1200"/>
          </a:p>
        </p:txBody>
      </p:sp>
      <p:sp>
        <p:nvSpPr>
          <p:cNvPr id="184" name="Google Shape;184;p23"/>
          <p:cNvSpPr txBox="1"/>
          <p:nvPr/>
        </p:nvSpPr>
        <p:spPr>
          <a:xfrm>
            <a:off x="457200" y="4767262"/>
            <a:ext cx="2133600" cy="2746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a:t>
            </a:r>
            <a:endParaRPr/>
          </a:p>
        </p:txBody>
      </p:sp>
      <p:sp>
        <p:nvSpPr>
          <p:cNvPr id="185" name="Google Shape;185;p23"/>
          <p:cNvSpPr txBox="1"/>
          <p:nvPr/>
        </p:nvSpPr>
        <p:spPr>
          <a:xfrm>
            <a:off x="3124200" y="4767262"/>
            <a:ext cx="2895600" cy="27463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400"/>
              <a:buFont typeface="Calibri"/>
              <a:buNone/>
            </a:pPr>
            <a:r>
              <a:rPr b="0" i="0" lang="en-US" sz="1400" u="none" cap="none" strike="noStrike">
                <a:solidFill>
                  <a:schemeClr val="dk2"/>
                </a:solidFill>
                <a:latin typeface="Calibri"/>
                <a:ea typeface="Calibri"/>
                <a:cs typeface="Calibri"/>
                <a:sym typeface="Calibri"/>
              </a:rPr>
              <a:t>Department of CSE,HKBKCE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 name="Shape 45"/>
        <p:cNvGrpSpPr/>
        <p:nvPr/>
      </p:nvGrpSpPr>
      <p:grpSpPr>
        <a:xfrm>
          <a:off x="0" y="0"/>
          <a:ext cx="0" cy="0"/>
          <a:chOff x="0" y="0"/>
          <a:chExt cx="0" cy="0"/>
        </a:xfrm>
      </p:grpSpPr>
      <p:sp>
        <p:nvSpPr>
          <p:cNvPr id="46" name="Google Shape;46;p6"/>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Agenda / Outline</a:t>
            </a:r>
            <a:endParaRPr/>
          </a:p>
        </p:txBody>
      </p:sp>
      <p:sp>
        <p:nvSpPr>
          <p:cNvPr id="47" name="Google Shape;47;p6"/>
          <p:cNvSpPr txBox="1"/>
          <p:nvPr>
            <p:ph idx="1" type="body"/>
          </p:nvPr>
        </p:nvSpPr>
        <p:spPr>
          <a:xfrm>
            <a:off x="457200" y="1200150"/>
            <a:ext cx="8229600" cy="33940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Introduction</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System architecture</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ER Diagram</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Schema diagram</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Implementation(Front end, Back end)</a:t>
            </a:r>
            <a:endParaRPr/>
          </a:p>
        </p:txBody>
      </p:sp>
      <p:sp>
        <p:nvSpPr>
          <p:cNvPr id="48" name="Google Shape;48;p6"/>
          <p:cNvSpPr txBox="1"/>
          <p:nvPr/>
        </p:nvSpPr>
        <p:spPr>
          <a:xfrm>
            <a:off x="457200" y="4767262"/>
            <a:ext cx="2133600" cy="2746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a:t>
            </a:r>
            <a:endParaRPr/>
          </a:p>
        </p:txBody>
      </p:sp>
      <p:sp>
        <p:nvSpPr>
          <p:cNvPr id="49" name="Google Shape;49;p6"/>
          <p:cNvSpPr txBox="1"/>
          <p:nvPr/>
        </p:nvSpPr>
        <p:spPr>
          <a:xfrm>
            <a:off x="3124200" y="4767262"/>
            <a:ext cx="2895600" cy="27463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400"/>
              <a:buFont typeface="Calibri"/>
              <a:buNone/>
            </a:pPr>
            <a:r>
              <a:rPr b="0" i="0" lang="en-US" sz="1400" u="none" cap="none" strike="noStrike">
                <a:solidFill>
                  <a:schemeClr val="dk2"/>
                </a:solidFill>
                <a:latin typeface="Calibri"/>
                <a:ea typeface="Calibri"/>
                <a:cs typeface="Calibri"/>
                <a:sym typeface="Calibri"/>
              </a:rPr>
              <a:t>Department of CSE,HKBKCE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4"/>
          <p:cNvSpPr txBox="1"/>
          <p:nvPr>
            <p:ph idx="4294967295" type="body"/>
          </p:nvPr>
        </p:nvSpPr>
        <p:spPr>
          <a:xfrm>
            <a:off x="450850" y="1195387"/>
            <a:ext cx="8242300" cy="3406775"/>
          </a:xfrm>
          <a:prstGeom prst="rect">
            <a:avLst/>
          </a:prstGeom>
          <a:noFill/>
          <a:ln>
            <a:noFill/>
          </a:ln>
        </p:spPr>
        <p:txBody>
          <a:bodyPr anchorCtr="0" anchor="t" bIns="45700" lIns="91425" spcFirstLastPara="1" rIns="91425" wrap="square" tIns="45700">
            <a:noAutofit/>
          </a:bodyPr>
          <a:lstStyle/>
          <a:p>
            <a:pPr indent="-228600" lvl="5" marL="2514600" marR="0" rtl="0" algn="l">
              <a:lnSpc>
                <a:spcPct val="100000"/>
              </a:lnSpc>
              <a:spcBef>
                <a:spcPts val="0"/>
              </a:spcBef>
              <a:spcAft>
                <a:spcPts val="0"/>
              </a:spcAft>
              <a:buClr>
                <a:schemeClr val="dk1"/>
              </a:buClr>
              <a:buSzPts val="3600"/>
              <a:buFont typeface="Arial"/>
              <a:buNone/>
            </a:pPr>
            <a:r>
              <a:t/>
            </a:r>
            <a:endParaRPr b="0" i="0" sz="3600" u="none" cap="none" strike="noStrike">
              <a:solidFill>
                <a:schemeClr val="dk1"/>
              </a:solidFill>
              <a:latin typeface="Calibri"/>
              <a:ea typeface="Calibri"/>
              <a:cs typeface="Calibri"/>
              <a:sym typeface="Calibri"/>
            </a:endParaRPr>
          </a:p>
          <a:p>
            <a:pPr indent="-228600" lvl="5" marL="2514600" marR="0" rtl="0" algn="l">
              <a:lnSpc>
                <a:spcPct val="100000"/>
              </a:lnSpc>
              <a:spcBef>
                <a:spcPts val="800"/>
              </a:spcBef>
              <a:spcAft>
                <a:spcPts val="0"/>
              </a:spcAft>
              <a:buClr>
                <a:schemeClr val="dk1"/>
              </a:buClr>
              <a:buSzPts val="4000"/>
              <a:buFont typeface="Arial"/>
              <a:buNone/>
            </a:pPr>
            <a:r>
              <a:rPr b="0" i="0" lang="en-US" sz="4000" u="none" cap="none" strike="noStrike">
                <a:solidFill>
                  <a:schemeClr val="dk1"/>
                </a:solidFill>
                <a:latin typeface="Calibri"/>
                <a:ea typeface="Calibri"/>
                <a:cs typeface="Calibri"/>
                <a:sym typeface="Calibri"/>
              </a:rPr>
              <a:t>THANK YOU !!!</a:t>
            </a:r>
            <a:endParaRPr/>
          </a:p>
          <a:p>
            <a:pPr indent="-228600" lvl="5" marL="2514600" marR="0" rtl="0" algn="l">
              <a:lnSpc>
                <a:spcPct val="100000"/>
              </a:lnSpc>
              <a:spcBef>
                <a:spcPts val="800"/>
              </a:spcBef>
              <a:spcAft>
                <a:spcPts val="0"/>
              </a:spcAft>
              <a:buClr>
                <a:schemeClr val="dk1"/>
              </a:buClr>
              <a:buSzPts val="4000"/>
              <a:buFont typeface="Arial"/>
              <a:buNone/>
            </a:pPr>
            <a:r>
              <a:t/>
            </a:r>
            <a:endParaRPr b="0" i="0" sz="4000" u="none" cap="none" strike="noStrike">
              <a:solidFill>
                <a:schemeClr val="dk1"/>
              </a:solidFill>
              <a:latin typeface="Calibri"/>
              <a:ea typeface="Calibri"/>
              <a:cs typeface="Calibri"/>
              <a:sym typeface="Calibri"/>
            </a:endParaRPr>
          </a:p>
          <a:p>
            <a:pPr indent="-228600" lvl="5" marL="2514600" marR="0" rtl="0" algn="l">
              <a:lnSpc>
                <a:spcPct val="100000"/>
              </a:lnSpc>
              <a:spcBef>
                <a:spcPts val="800"/>
              </a:spcBef>
              <a:spcAft>
                <a:spcPts val="0"/>
              </a:spcAft>
              <a:buClr>
                <a:schemeClr val="dk1"/>
              </a:buClr>
              <a:buSzPts val="4000"/>
              <a:buFont typeface="Arial"/>
              <a:buNone/>
            </a:pPr>
            <a:r>
              <a:t/>
            </a:r>
            <a:endParaRPr b="0" i="0" sz="4000" u="none" cap="none" strike="noStrike">
              <a:solidFill>
                <a:schemeClr val="dk1"/>
              </a:solidFill>
              <a:latin typeface="Calibri"/>
              <a:ea typeface="Calibri"/>
              <a:cs typeface="Calibri"/>
              <a:sym typeface="Calibri"/>
            </a:endParaRPr>
          </a:p>
          <a:p>
            <a:pPr indent="-228600" lvl="5" marL="2514600" marR="0" rtl="0" algn="l">
              <a:lnSpc>
                <a:spcPct val="100000"/>
              </a:lnSpc>
              <a:spcBef>
                <a:spcPts val="800"/>
              </a:spcBef>
              <a:spcAft>
                <a:spcPts val="0"/>
              </a:spcAft>
              <a:buClr>
                <a:schemeClr val="dk1"/>
              </a:buClr>
              <a:buSzPts val="4000"/>
              <a:buFont typeface="Arial"/>
              <a:buNone/>
            </a:pPr>
            <a:r>
              <a:t/>
            </a:r>
            <a:endParaRPr b="0" i="0" sz="4000" u="none" cap="none" strike="noStrike">
              <a:solidFill>
                <a:schemeClr val="dk1"/>
              </a:solidFill>
              <a:latin typeface="Calibri"/>
              <a:ea typeface="Calibri"/>
              <a:cs typeface="Calibri"/>
              <a:sym typeface="Calibri"/>
            </a:endParaRPr>
          </a:p>
          <a:p>
            <a:pPr indent="-228600" lvl="5" marL="2514600" marR="0" rtl="0" algn="l">
              <a:lnSpc>
                <a:spcPct val="100000"/>
              </a:lnSpc>
              <a:spcBef>
                <a:spcPts val="800"/>
              </a:spcBef>
              <a:spcAft>
                <a:spcPts val="0"/>
              </a:spcAft>
              <a:buClr>
                <a:schemeClr val="dk1"/>
              </a:buClr>
              <a:buSzPts val="4000"/>
              <a:buFont typeface="Arial"/>
              <a:buNone/>
            </a:pPr>
            <a:r>
              <a:t/>
            </a:r>
            <a:endParaRPr b="0" i="0" sz="4000" u="none" cap="none" strike="noStrike">
              <a:solidFill>
                <a:schemeClr val="dk1"/>
              </a:solidFill>
              <a:latin typeface="Calibri"/>
              <a:ea typeface="Calibri"/>
              <a:cs typeface="Calibri"/>
              <a:sym typeface="Calibri"/>
            </a:endParaRPr>
          </a:p>
          <a:p>
            <a:pPr indent="-228600" lvl="5" marL="2514600" marR="0" rtl="0" algn="l">
              <a:lnSpc>
                <a:spcPct val="100000"/>
              </a:lnSpc>
              <a:spcBef>
                <a:spcPts val="800"/>
              </a:spcBef>
              <a:spcAft>
                <a:spcPts val="0"/>
              </a:spcAft>
              <a:buClr>
                <a:schemeClr val="dk1"/>
              </a:buClr>
              <a:buSzPts val="4000"/>
              <a:buFont typeface="Arial"/>
              <a:buNone/>
            </a:pPr>
            <a:r>
              <a:t/>
            </a:r>
            <a:endParaRPr b="0" i="0" sz="4000" u="none" cap="none" strike="noStrike">
              <a:solidFill>
                <a:schemeClr val="dk1"/>
              </a:solidFill>
              <a:latin typeface="Calibri"/>
              <a:ea typeface="Calibri"/>
              <a:cs typeface="Calibri"/>
              <a:sym typeface="Calibri"/>
            </a:endParaRPr>
          </a:p>
          <a:p>
            <a:pPr indent="-228600" lvl="5" marL="2514600" marR="0" rtl="0" algn="l">
              <a:lnSpc>
                <a:spcPct val="100000"/>
              </a:lnSpc>
              <a:spcBef>
                <a:spcPts val="800"/>
              </a:spcBef>
              <a:spcAft>
                <a:spcPts val="0"/>
              </a:spcAft>
              <a:buClr>
                <a:schemeClr val="dk1"/>
              </a:buClr>
              <a:buSzPts val="4000"/>
              <a:buFont typeface="Arial"/>
              <a:buNone/>
            </a:pPr>
            <a:r>
              <a:t/>
            </a:r>
            <a:endParaRPr b="0" i="0" sz="4000" u="none" cap="none" strike="noStrike">
              <a:solidFill>
                <a:schemeClr val="dk1"/>
              </a:solidFill>
              <a:latin typeface="Calibri"/>
              <a:ea typeface="Calibri"/>
              <a:cs typeface="Calibri"/>
              <a:sym typeface="Calibri"/>
            </a:endParaRPr>
          </a:p>
          <a:p>
            <a:pPr indent="-228600" lvl="5" marL="2514600" marR="0" rtl="0" algn="l">
              <a:lnSpc>
                <a:spcPct val="100000"/>
              </a:lnSpc>
              <a:spcBef>
                <a:spcPts val="800"/>
              </a:spcBef>
              <a:spcAft>
                <a:spcPts val="0"/>
              </a:spcAft>
              <a:buClr>
                <a:schemeClr val="dk1"/>
              </a:buClr>
              <a:buSzPts val="4000"/>
              <a:buFont typeface="Arial"/>
              <a:buNone/>
            </a:pPr>
            <a:r>
              <a:t/>
            </a:r>
            <a:endParaRPr b="0" i="0" sz="4000" u="none" cap="none" strike="noStrike">
              <a:solidFill>
                <a:schemeClr val="dk1"/>
              </a:solidFill>
              <a:latin typeface="Calibri"/>
              <a:ea typeface="Calibri"/>
              <a:cs typeface="Calibri"/>
              <a:sym typeface="Calibri"/>
            </a:endParaRPr>
          </a:p>
          <a:p>
            <a:pPr indent="-228600" lvl="5" marL="2514600" marR="0" rtl="0" algn="l">
              <a:lnSpc>
                <a:spcPct val="100000"/>
              </a:lnSpc>
              <a:spcBef>
                <a:spcPts val="800"/>
              </a:spcBef>
              <a:spcAft>
                <a:spcPts val="0"/>
              </a:spcAft>
              <a:buClr>
                <a:schemeClr val="dk1"/>
              </a:buClr>
              <a:buSzPts val="4000"/>
              <a:buFont typeface="Arial"/>
              <a:buNone/>
            </a:pPr>
            <a:r>
              <a:t/>
            </a:r>
            <a:endParaRPr b="0" i="0" sz="4000" u="none" cap="none" strike="noStrike">
              <a:solidFill>
                <a:schemeClr val="dk1"/>
              </a:solidFill>
              <a:latin typeface="Calibri"/>
              <a:ea typeface="Calibri"/>
              <a:cs typeface="Calibri"/>
              <a:sym typeface="Calibri"/>
            </a:endParaRPr>
          </a:p>
          <a:p>
            <a:pPr indent="-228600" lvl="5" marL="2514600" marR="0" rtl="0" algn="l">
              <a:lnSpc>
                <a:spcPct val="100000"/>
              </a:lnSpc>
              <a:spcBef>
                <a:spcPts val="800"/>
              </a:spcBef>
              <a:spcAft>
                <a:spcPts val="0"/>
              </a:spcAft>
              <a:buClr>
                <a:schemeClr val="dk1"/>
              </a:buClr>
              <a:buSzPts val="4000"/>
              <a:buFont typeface="Arial"/>
              <a:buNone/>
            </a:pPr>
            <a:r>
              <a:t/>
            </a:r>
            <a:endParaRPr b="0" i="0" sz="4000" u="none" cap="none" strike="noStrike">
              <a:solidFill>
                <a:schemeClr val="dk1"/>
              </a:solidFill>
              <a:latin typeface="Calibri"/>
              <a:ea typeface="Calibri"/>
              <a:cs typeface="Calibri"/>
              <a:sym typeface="Calibri"/>
            </a:endParaRPr>
          </a:p>
          <a:p>
            <a:pPr indent="-228600" lvl="5" marL="2514600" marR="0" rtl="0" algn="l">
              <a:lnSpc>
                <a:spcPct val="100000"/>
              </a:lnSpc>
              <a:spcBef>
                <a:spcPts val="800"/>
              </a:spcBef>
              <a:spcAft>
                <a:spcPts val="0"/>
              </a:spcAft>
              <a:buClr>
                <a:schemeClr val="dk1"/>
              </a:buClr>
              <a:buSzPts val="4000"/>
              <a:buFont typeface="Arial"/>
              <a:buNone/>
            </a:pPr>
            <a:r>
              <a:t/>
            </a:r>
            <a:endParaRPr b="0" i="0" sz="4000" u="none" cap="none" strike="noStrike">
              <a:solidFill>
                <a:schemeClr val="dk1"/>
              </a:solidFill>
              <a:latin typeface="Calibri"/>
              <a:ea typeface="Calibri"/>
              <a:cs typeface="Calibri"/>
              <a:sym typeface="Calibri"/>
            </a:endParaRPr>
          </a:p>
          <a:p>
            <a:pPr indent="-228600" lvl="5" marL="2514600" marR="0" rtl="0" algn="l">
              <a:lnSpc>
                <a:spcPct val="100000"/>
              </a:lnSpc>
              <a:spcBef>
                <a:spcPts val="800"/>
              </a:spcBef>
              <a:spcAft>
                <a:spcPts val="0"/>
              </a:spcAft>
              <a:buClr>
                <a:schemeClr val="dk1"/>
              </a:buClr>
              <a:buSzPts val="4000"/>
              <a:buFont typeface="Arial"/>
              <a:buNone/>
            </a:pPr>
            <a:r>
              <a:t/>
            </a:r>
            <a:endParaRPr b="0" i="0" sz="4000" u="none" cap="none" strike="noStrike">
              <a:solidFill>
                <a:schemeClr val="dk1"/>
              </a:solidFill>
              <a:latin typeface="Calibri"/>
              <a:ea typeface="Calibri"/>
              <a:cs typeface="Calibri"/>
              <a:sym typeface="Calibri"/>
            </a:endParaRPr>
          </a:p>
          <a:p>
            <a:pPr indent="-228600" lvl="5" marL="2514600" marR="0" rtl="0" algn="l">
              <a:lnSpc>
                <a:spcPct val="100000"/>
              </a:lnSpc>
              <a:spcBef>
                <a:spcPts val="800"/>
              </a:spcBef>
              <a:spcAft>
                <a:spcPts val="0"/>
              </a:spcAft>
              <a:buClr>
                <a:schemeClr val="dk1"/>
              </a:buClr>
              <a:buSzPts val="4000"/>
              <a:buFont typeface="Arial"/>
              <a:buNone/>
            </a:pPr>
            <a:r>
              <a:t/>
            </a:r>
            <a:endParaRPr b="0" i="0" sz="4000" u="none" cap="none" strike="noStrike">
              <a:solidFill>
                <a:schemeClr val="dk1"/>
              </a:solidFill>
              <a:latin typeface="Calibri"/>
              <a:ea typeface="Calibri"/>
              <a:cs typeface="Calibri"/>
              <a:sym typeface="Calibri"/>
            </a:endParaRPr>
          </a:p>
          <a:p>
            <a:pPr indent="-228600" lvl="5" marL="2514600" marR="0" rtl="0" algn="l">
              <a:lnSpc>
                <a:spcPct val="100000"/>
              </a:lnSpc>
              <a:spcBef>
                <a:spcPts val="800"/>
              </a:spcBef>
              <a:spcAft>
                <a:spcPts val="0"/>
              </a:spcAft>
              <a:buClr>
                <a:schemeClr val="dk1"/>
              </a:buClr>
              <a:buSzPts val="4000"/>
              <a:buFont typeface="Arial"/>
              <a:buNone/>
            </a:pPr>
            <a:r>
              <a:t/>
            </a:r>
            <a:endParaRPr b="0" i="0" sz="4000" u="none" cap="none" strike="noStrike">
              <a:solidFill>
                <a:schemeClr val="dk1"/>
              </a:solidFill>
              <a:latin typeface="Calibri"/>
              <a:ea typeface="Calibri"/>
              <a:cs typeface="Calibri"/>
              <a:sym typeface="Calibri"/>
            </a:endParaRPr>
          </a:p>
          <a:p>
            <a:pPr indent="-228600" lvl="5" marL="2514600" marR="0" rtl="0" algn="l">
              <a:lnSpc>
                <a:spcPct val="100000"/>
              </a:lnSpc>
              <a:spcBef>
                <a:spcPts val="800"/>
              </a:spcBef>
              <a:spcAft>
                <a:spcPts val="0"/>
              </a:spcAft>
              <a:buClr>
                <a:schemeClr val="dk1"/>
              </a:buClr>
              <a:buSzPts val="4000"/>
              <a:buFont typeface="Arial"/>
              <a:buNone/>
            </a:pPr>
            <a:r>
              <a:t/>
            </a:r>
            <a:endParaRPr b="0" i="0" sz="4000" u="none" cap="none" strike="noStrike">
              <a:solidFill>
                <a:schemeClr val="dk1"/>
              </a:solidFill>
              <a:latin typeface="Calibri"/>
              <a:ea typeface="Calibri"/>
              <a:cs typeface="Calibri"/>
              <a:sym typeface="Calibri"/>
            </a:endParaRPr>
          </a:p>
          <a:p>
            <a:pPr indent="-228600" lvl="5" marL="2514600" marR="0" rtl="0" algn="l">
              <a:lnSpc>
                <a:spcPct val="100000"/>
              </a:lnSpc>
              <a:spcBef>
                <a:spcPts val="800"/>
              </a:spcBef>
              <a:spcAft>
                <a:spcPts val="0"/>
              </a:spcAft>
              <a:buClr>
                <a:schemeClr val="dk1"/>
              </a:buClr>
              <a:buSzPts val="4000"/>
              <a:buFont typeface="Arial"/>
              <a:buNone/>
            </a:pPr>
            <a:r>
              <a:t/>
            </a:r>
            <a:endParaRPr b="0" i="0" sz="4000" u="none" cap="none" strike="noStrike">
              <a:solidFill>
                <a:schemeClr val="dk1"/>
              </a:solidFill>
              <a:latin typeface="Calibri"/>
              <a:ea typeface="Calibri"/>
              <a:cs typeface="Calibri"/>
              <a:sym typeface="Calibri"/>
            </a:endParaRPr>
          </a:p>
          <a:p>
            <a:pPr indent="-228600" lvl="5" marL="2514600" marR="0" rtl="0" algn="l">
              <a:lnSpc>
                <a:spcPct val="100000"/>
              </a:lnSpc>
              <a:spcBef>
                <a:spcPts val="800"/>
              </a:spcBef>
              <a:spcAft>
                <a:spcPts val="0"/>
              </a:spcAft>
              <a:buClr>
                <a:schemeClr val="dk1"/>
              </a:buClr>
              <a:buSzPts val="4000"/>
              <a:buFont typeface="Arial"/>
              <a:buNone/>
            </a:pPr>
            <a:r>
              <a:t/>
            </a:r>
            <a:endParaRPr b="0" i="0" sz="4000" u="none" cap="none" strike="noStrike">
              <a:solidFill>
                <a:schemeClr val="dk1"/>
              </a:solidFill>
              <a:latin typeface="Calibri"/>
              <a:ea typeface="Calibri"/>
              <a:cs typeface="Calibri"/>
              <a:sym typeface="Calibri"/>
            </a:endParaRPr>
          </a:p>
          <a:p>
            <a:pPr indent="-228600" lvl="5" marL="2514600" marR="0" rtl="0" algn="l">
              <a:lnSpc>
                <a:spcPct val="100000"/>
              </a:lnSpc>
              <a:spcBef>
                <a:spcPts val="800"/>
              </a:spcBef>
              <a:spcAft>
                <a:spcPts val="0"/>
              </a:spcAft>
              <a:buClr>
                <a:schemeClr val="dk1"/>
              </a:buClr>
              <a:buSzPts val="4000"/>
              <a:buFont typeface="Arial"/>
              <a:buNone/>
            </a:pPr>
            <a:r>
              <a:t/>
            </a:r>
            <a:endParaRPr b="0" i="0" sz="4000" u="none" cap="none" strike="noStrike">
              <a:solidFill>
                <a:schemeClr val="dk1"/>
              </a:solidFill>
              <a:latin typeface="Calibri"/>
              <a:ea typeface="Calibri"/>
              <a:cs typeface="Calibri"/>
              <a:sym typeface="Calibri"/>
            </a:endParaRPr>
          </a:p>
          <a:p>
            <a:pPr indent="-228600" lvl="5" marL="2514600" marR="0" rtl="0" algn="l">
              <a:lnSpc>
                <a:spcPct val="100000"/>
              </a:lnSpc>
              <a:spcBef>
                <a:spcPts val="800"/>
              </a:spcBef>
              <a:spcAft>
                <a:spcPts val="0"/>
              </a:spcAft>
              <a:buClr>
                <a:schemeClr val="dk1"/>
              </a:buClr>
              <a:buSzPts val="4000"/>
              <a:buFont typeface="Arial"/>
              <a:buNone/>
            </a:pPr>
            <a:r>
              <a:t/>
            </a:r>
            <a:endParaRPr b="0" i="0" sz="4000" u="none" cap="none" strike="noStrike">
              <a:solidFill>
                <a:schemeClr val="dk1"/>
              </a:solidFill>
              <a:latin typeface="Calibri"/>
              <a:ea typeface="Calibri"/>
              <a:cs typeface="Calibri"/>
              <a:sym typeface="Calibri"/>
            </a:endParaRPr>
          </a:p>
          <a:p>
            <a:pPr indent="-228600" lvl="5" marL="2514600" marR="0" rtl="0" algn="l">
              <a:lnSpc>
                <a:spcPct val="100000"/>
              </a:lnSpc>
              <a:spcBef>
                <a:spcPts val="800"/>
              </a:spcBef>
              <a:spcAft>
                <a:spcPts val="0"/>
              </a:spcAft>
              <a:buClr>
                <a:schemeClr val="dk1"/>
              </a:buClr>
              <a:buSzPts val="4000"/>
              <a:buFont typeface="Arial"/>
              <a:buNone/>
            </a:pPr>
            <a:r>
              <a:t/>
            </a:r>
            <a:endParaRPr b="0" i="0" sz="4000" u="none" cap="none" strike="noStrike">
              <a:solidFill>
                <a:schemeClr val="dk1"/>
              </a:solidFill>
              <a:latin typeface="Calibri"/>
              <a:ea typeface="Calibri"/>
              <a:cs typeface="Calibri"/>
              <a:sym typeface="Calibri"/>
            </a:endParaRPr>
          </a:p>
        </p:txBody>
      </p:sp>
      <p:sp>
        <p:nvSpPr>
          <p:cNvPr id="191" name="Google Shape;191;p24"/>
          <p:cNvSpPr txBox="1"/>
          <p:nvPr/>
        </p:nvSpPr>
        <p:spPr>
          <a:xfrm>
            <a:off x="457200" y="4767262"/>
            <a:ext cx="2133600" cy="2746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a:t>
            </a:r>
            <a:endParaRPr/>
          </a:p>
        </p:txBody>
      </p:sp>
      <p:sp>
        <p:nvSpPr>
          <p:cNvPr id="192" name="Google Shape;192;p24"/>
          <p:cNvSpPr txBox="1"/>
          <p:nvPr/>
        </p:nvSpPr>
        <p:spPr>
          <a:xfrm>
            <a:off x="3124200" y="4767262"/>
            <a:ext cx="2895600" cy="27463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400"/>
              <a:buFont typeface="Calibri"/>
              <a:buNone/>
            </a:pPr>
            <a:r>
              <a:rPr b="0" i="0" lang="en-US" sz="1400" u="none" cap="none" strike="noStrike">
                <a:solidFill>
                  <a:schemeClr val="dk2"/>
                </a:solidFill>
                <a:latin typeface="Calibri"/>
                <a:ea typeface="Calibri"/>
                <a:cs typeface="Calibri"/>
                <a:sym typeface="Calibri"/>
              </a:rPr>
              <a:t>Department of CSE,HKBKCE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7"/>
          <p:cNvSpPr txBox="1"/>
          <p:nvPr>
            <p:ph type="title"/>
          </p:nvPr>
        </p:nvSpPr>
        <p:spPr>
          <a:xfrm>
            <a:off x="457200" y="51575"/>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Introduction</a:t>
            </a:r>
            <a:endParaRPr/>
          </a:p>
        </p:txBody>
      </p:sp>
      <p:sp>
        <p:nvSpPr>
          <p:cNvPr id="55" name="Google Shape;55;p7"/>
          <p:cNvSpPr txBox="1"/>
          <p:nvPr>
            <p:ph idx="1" type="body"/>
          </p:nvPr>
        </p:nvSpPr>
        <p:spPr>
          <a:xfrm>
            <a:off x="457200" y="821525"/>
            <a:ext cx="8229600" cy="3772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lang="en-US" sz="1800"/>
              <a:t>It provides the complete information of  employees of the organization.</a:t>
            </a:r>
            <a:endParaRPr/>
          </a:p>
          <a:p>
            <a:pPr indent="-342900" lvl="0" marL="342900" rtl="0" algn="l">
              <a:spcBef>
                <a:spcPts val="360"/>
              </a:spcBef>
              <a:spcAft>
                <a:spcPts val="0"/>
              </a:spcAft>
              <a:buSzPts val="1800"/>
              <a:buChar char="•"/>
            </a:pPr>
            <a:r>
              <a:rPr lang="en-US" sz="1800"/>
              <a:t>The main objective of the system is to maintain and retrieve information about the</a:t>
            </a:r>
            <a:endParaRPr sz="1800"/>
          </a:p>
          <a:p>
            <a:pPr indent="0" lvl="0" marL="342900" rtl="0" algn="l">
              <a:spcBef>
                <a:spcPts val="360"/>
              </a:spcBef>
              <a:spcAft>
                <a:spcPts val="0"/>
              </a:spcAft>
              <a:buClr>
                <a:schemeClr val="dk1"/>
              </a:buClr>
              <a:buSzPts val="1100"/>
              <a:buFont typeface="Arial"/>
              <a:buNone/>
            </a:pPr>
            <a:r>
              <a:rPr lang="en-US" sz="1800"/>
              <a:t>entire personnel framework of the organizational system.</a:t>
            </a:r>
            <a:endParaRPr sz="1800"/>
          </a:p>
          <a:p>
            <a:pPr indent="-342900" lvl="0" marL="342900" rtl="0" algn="l">
              <a:spcBef>
                <a:spcPts val="360"/>
              </a:spcBef>
              <a:spcAft>
                <a:spcPts val="0"/>
              </a:spcAft>
              <a:buSzPts val="1800"/>
              <a:buChar char="•"/>
            </a:pPr>
            <a:r>
              <a:rPr lang="en-US" sz="1800"/>
              <a:t>It is a easy management of databases of various sections</a:t>
            </a:r>
            <a:endParaRPr sz="1800"/>
          </a:p>
          <a:p>
            <a:pPr indent="0" lvl="0" marL="342900" rtl="0" algn="l">
              <a:spcBef>
                <a:spcPts val="360"/>
              </a:spcBef>
              <a:spcAft>
                <a:spcPts val="0"/>
              </a:spcAft>
              <a:buClr>
                <a:schemeClr val="dk1"/>
              </a:buClr>
              <a:buSzPts val="1100"/>
              <a:buFont typeface="Arial"/>
              <a:buNone/>
            </a:pPr>
            <a:r>
              <a:rPr lang="en-US" sz="1800"/>
              <a:t>covering key aspects.</a:t>
            </a:r>
            <a:endParaRPr sz="1800"/>
          </a:p>
          <a:p>
            <a:pPr indent="-342900" lvl="0" marL="342900" rtl="0" algn="l">
              <a:spcBef>
                <a:spcPts val="360"/>
              </a:spcBef>
              <a:spcAft>
                <a:spcPts val="0"/>
              </a:spcAft>
              <a:buSzPts val="1800"/>
              <a:buChar char="•"/>
            </a:pPr>
            <a:r>
              <a:rPr lang="en-US" sz="1800"/>
              <a:t>By entering the details of each employee, we can get all types of reports instantly, which will be useful to call back the information of each employee and  performance of each employee.</a:t>
            </a:r>
            <a:endParaRPr sz="1800"/>
          </a:p>
          <a:p>
            <a:pPr indent="-342900" lvl="0" marL="342900" rtl="0" algn="l">
              <a:spcBef>
                <a:spcPts val="360"/>
              </a:spcBef>
              <a:spcAft>
                <a:spcPts val="0"/>
              </a:spcAft>
              <a:buSzPts val="1800"/>
              <a:buChar char="•"/>
            </a:pPr>
            <a:r>
              <a:rPr lang="en-US" sz="1800"/>
              <a:t>We can search for all employees,departments, dependent information etc. is possible which can be department wise, level-wise and other parameter based search enabled.</a:t>
            </a:r>
            <a:endParaRPr sz="1800"/>
          </a:p>
          <a:p>
            <a:pPr indent="-228600" lvl="0" marL="342900" marR="0" rtl="0" algn="l">
              <a:spcBef>
                <a:spcPts val="360"/>
              </a:spcBef>
              <a:spcAft>
                <a:spcPts val="0"/>
              </a:spcAft>
              <a:buClr>
                <a:schemeClr val="dk1"/>
              </a:buClr>
              <a:buSzPts val="1800"/>
              <a:buFont typeface="Arial"/>
              <a:buNone/>
            </a:pPr>
            <a:r>
              <a:t/>
            </a:r>
            <a:endParaRPr sz="1800"/>
          </a:p>
        </p:txBody>
      </p:sp>
      <p:sp>
        <p:nvSpPr>
          <p:cNvPr id="56" name="Google Shape;56;p7"/>
          <p:cNvSpPr txBox="1"/>
          <p:nvPr/>
        </p:nvSpPr>
        <p:spPr>
          <a:xfrm>
            <a:off x="457200" y="4767262"/>
            <a:ext cx="2133600" cy="2746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a:t>
            </a:r>
            <a:endParaRPr/>
          </a:p>
        </p:txBody>
      </p:sp>
      <p:sp>
        <p:nvSpPr>
          <p:cNvPr id="57" name="Google Shape;57;p7"/>
          <p:cNvSpPr txBox="1"/>
          <p:nvPr/>
        </p:nvSpPr>
        <p:spPr>
          <a:xfrm>
            <a:off x="3124200" y="4767262"/>
            <a:ext cx="2895600" cy="27463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400"/>
              <a:buFont typeface="Calibri"/>
              <a:buNone/>
            </a:pPr>
            <a:r>
              <a:rPr b="0" i="0" lang="en-US" sz="1400" u="none" cap="none" strike="noStrike">
                <a:solidFill>
                  <a:schemeClr val="dk2"/>
                </a:solidFill>
                <a:latin typeface="Calibri"/>
                <a:ea typeface="Calibri"/>
                <a:cs typeface="Calibri"/>
                <a:sym typeface="Calibri"/>
              </a:rPr>
              <a:t>Department of CSE,HKBKCE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8"/>
          <p:cNvSpPr txBox="1"/>
          <p:nvPr>
            <p:ph type="title"/>
          </p:nvPr>
        </p:nvSpPr>
        <p:spPr>
          <a:xfrm>
            <a:off x="457200" y="57150"/>
            <a:ext cx="8229600" cy="857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ER Diagram</a:t>
            </a:r>
            <a:endParaRPr/>
          </a:p>
        </p:txBody>
      </p:sp>
      <p:sp>
        <p:nvSpPr>
          <p:cNvPr id="63" name="Google Shape;63;p8"/>
          <p:cNvSpPr txBox="1"/>
          <p:nvPr/>
        </p:nvSpPr>
        <p:spPr>
          <a:xfrm>
            <a:off x="457200" y="4767262"/>
            <a:ext cx="2133600" cy="2746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a:t>
            </a:r>
            <a:endParaRPr/>
          </a:p>
        </p:txBody>
      </p:sp>
      <p:sp>
        <p:nvSpPr>
          <p:cNvPr id="64" name="Google Shape;64;p8"/>
          <p:cNvSpPr txBox="1"/>
          <p:nvPr/>
        </p:nvSpPr>
        <p:spPr>
          <a:xfrm>
            <a:off x="3124200" y="4767262"/>
            <a:ext cx="2895600" cy="27463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400"/>
              <a:buFont typeface="Calibri"/>
              <a:buNone/>
            </a:pPr>
            <a:r>
              <a:rPr b="0" i="0" lang="en-US" sz="1400" u="none" cap="none" strike="noStrike">
                <a:solidFill>
                  <a:schemeClr val="dk2"/>
                </a:solidFill>
                <a:latin typeface="Calibri"/>
                <a:ea typeface="Calibri"/>
                <a:cs typeface="Calibri"/>
                <a:sym typeface="Calibri"/>
              </a:rPr>
              <a:t>Department of CSE,HKBKCE</a:t>
            </a:r>
            <a:endParaRPr/>
          </a:p>
        </p:txBody>
      </p:sp>
      <p:pic>
        <p:nvPicPr>
          <p:cNvPr id="65" name="Google Shape;65;p8"/>
          <p:cNvPicPr preferRelativeResize="0"/>
          <p:nvPr/>
        </p:nvPicPr>
        <p:blipFill>
          <a:blip r:embed="rId3">
            <a:alphaModFix/>
          </a:blip>
          <a:stretch>
            <a:fillRect/>
          </a:stretch>
        </p:blipFill>
        <p:spPr>
          <a:xfrm>
            <a:off x="654850" y="762000"/>
            <a:ext cx="7953376" cy="3905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9"/>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Schema Diagram</a:t>
            </a:r>
            <a:endParaRPr/>
          </a:p>
        </p:txBody>
      </p:sp>
      <p:sp>
        <p:nvSpPr>
          <p:cNvPr id="71" name="Google Shape;71;p9"/>
          <p:cNvSpPr txBox="1"/>
          <p:nvPr/>
        </p:nvSpPr>
        <p:spPr>
          <a:xfrm>
            <a:off x="457200" y="4767262"/>
            <a:ext cx="2133600" cy="2746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a:t>
            </a:r>
            <a:endParaRPr/>
          </a:p>
        </p:txBody>
      </p:sp>
      <p:sp>
        <p:nvSpPr>
          <p:cNvPr id="72" name="Google Shape;72;p9"/>
          <p:cNvSpPr txBox="1"/>
          <p:nvPr/>
        </p:nvSpPr>
        <p:spPr>
          <a:xfrm>
            <a:off x="3124200" y="4767262"/>
            <a:ext cx="2895600" cy="27463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400"/>
              <a:buFont typeface="Calibri"/>
              <a:buNone/>
            </a:pPr>
            <a:r>
              <a:rPr b="0" i="0" lang="en-US" sz="1400" u="none" cap="none" strike="noStrike">
                <a:solidFill>
                  <a:schemeClr val="dk2"/>
                </a:solidFill>
                <a:latin typeface="Calibri"/>
                <a:ea typeface="Calibri"/>
                <a:cs typeface="Calibri"/>
                <a:sym typeface="Calibri"/>
              </a:rPr>
              <a:t>Department of CSE,HKBKCE</a:t>
            </a:r>
            <a:endParaRPr/>
          </a:p>
        </p:txBody>
      </p:sp>
      <p:pic>
        <p:nvPicPr>
          <p:cNvPr id="73" name="Google Shape;73;p9"/>
          <p:cNvPicPr preferRelativeResize="0"/>
          <p:nvPr/>
        </p:nvPicPr>
        <p:blipFill rotWithShape="1">
          <a:blip r:embed="rId3">
            <a:alphaModFix/>
          </a:blip>
          <a:srcRect b="0" l="0" r="0" t="7544"/>
          <a:stretch/>
        </p:blipFill>
        <p:spPr>
          <a:xfrm>
            <a:off x="547700" y="928700"/>
            <a:ext cx="8139100" cy="3686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0"/>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Calibri"/>
              <a:buNone/>
            </a:pPr>
            <a:r>
              <a:rPr b="0" i="0" lang="en-US" sz="3200" u="none">
                <a:solidFill>
                  <a:schemeClr val="dk1"/>
                </a:solidFill>
                <a:latin typeface="Calibri"/>
                <a:ea typeface="Calibri"/>
                <a:cs typeface="Calibri"/>
                <a:sym typeface="Calibri"/>
              </a:rPr>
              <a:t>IMPLEMENTATION</a:t>
            </a:r>
            <a:endParaRPr/>
          </a:p>
        </p:txBody>
      </p:sp>
      <p:sp>
        <p:nvSpPr>
          <p:cNvPr id="79" name="Google Shape;79;p10"/>
          <p:cNvSpPr txBox="1"/>
          <p:nvPr/>
        </p:nvSpPr>
        <p:spPr>
          <a:xfrm>
            <a:off x="457200" y="4767262"/>
            <a:ext cx="2133600" cy="2746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a:t>
            </a:r>
            <a:endParaRPr/>
          </a:p>
        </p:txBody>
      </p:sp>
      <p:sp>
        <p:nvSpPr>
          <p:cNvPr id="80" name="Google Shape;80;p10"/>
          <p:cNvSpPr txBox="1"/>
          <p:nvPr/>
        </p:nvSpPr>
        <p:spPr>
          <a:xfrm>
            <a:off x="3124200" y="4767262"/>
            <a:ext cx="2895600" cy="27463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400"/>
              <a:buFont typeface="Calibri"/>
              <a:buNone/>
            </a:pPr>
            <a:r>
              <a:rPr b="0" i="0" lang="en-US" sz="1400" u="none" cap="none" strike="noStrike">
                <a:solidFill>
                  <a:schemeClr val="dk2"/>
                </a:solidFill>
                <a:latin typeface="Calibri"/>
                <a:ea typeface="Calibri"/>
                <a:cs typeface="Calibri"/>
                <a:sym typeface="Calibri"/>
              </a:rPr>
              <a:t>Department of CSE,HKBKCE</a:t>
            </a:r>
            <a:endParaRPr/>
          </a:p>
        </p:txBody>
      </p:sp>
      <p:pic>
        <p:nvPicPr>
          <p:cNvPr descr="D:\login page (2).PNG" id="81" name="Google Shape;81;p10"/>
          <p:cNvPicPr preferRelativeResize="0"/>
          <p:nvPr/>
        </p:nvPicPr>
        <p:blipFill>
          <a:blip r:embed="rId3">
            <a:alphaModFix/>
          </a:blip>
          <a:stretch>
            <a:fillRect/>
          </a:stretch>
        </p:blipFill>
        <p:spPr>
          <a:xfrm>
            <a:off x="2047875" y="1063625"/>
            <a:ext cx="6638925" cy="3629400"/>
          </a:xfrm>
          <a:prstGeom prst="rect">
            <a:avLst/>
          </a:prstGeom>
          <a:noFill/>
          <a:ln>
            <a:noFill/>
          </a:ln>
        </p:spPr>
      </p:pic>
      <p:sp>
        <p:nvSpPr>
          <p:cNvPr id="82" name="Google Shape;82;p10"/>
          <p:cNvSpPr txBox="1"/>
          <p:nvPr/>
        </p:nvSpPr>
        <p:spPr>
          <a:xfrm>
            <a:off x="250025" y="1202525"/>
            <a:ext cx="1678800" cy="345300"/>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chemeClr val="dk1"/>
              </a:buClr>
              <a:buSzPts val="1800"/>
              <a:buFont typeface="Arial"/>
              <a:buNone/>
            </a:pPr>
            <a:r>
              <a:rPr b="1" lang="en-US" sz="1800">
                <a:solidFill>
                  <a:schemeClr val="dk1"/>
                </a:solidFill>
                <a:latin typeface="Calibri"/>
                <a:ea typeface="Calibri"/>
                <a:cs typeface="Calibri"/>
                <a:sym typeface="Calibri"/>
              </a:rPr>
              <a:t>login page: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1"/>
          <p:cNvSpPr txBox="1"/>
          <p:nvPr>
            <p:ph type="title"/>
          </p:nvPr>
        </p:nvSpPr>
        <p:spPr>
          <a:xfrm>
            <a:off x="457200" y="154775"/>
            <a:ext cx="8229600" cy="66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Calibri"/>
              <a:buNone/>
            </a:pPr>
            <a:r>
              <a:rPr b="0" i="0" lang="en-US" sz="3200" u="none">
                <a:solidFill>
                  <a:schemeClr val="dk1"/>
                </a:solidFill>
                <a:latin typeface="Calibri"/>
                <a:ea typeface="Calibri"/>
                <a:cs typeface="Calibri"/>
                <a:sym typeface="Calibri"/>
              </a:rPr>
              <a:t>IMPLEMENTATION</a:t>
            </a:r>
            <a:endParaRPr/>
          </a:p>
        </p:txBody>
      </p:sp>
      <p:sp>
        <p:nvSpPr>
          <p:cNvPr id="88" name="Google Shape;88;p11"/>
          <p:cNvSpPr txBox="1"/>
          <p:nvPr>
            <p:ph idx="1" type="body"/>
          </p:nvPr>
        </p:nvSpPr>
        <p:spPr>
          <a:xfrm>
            <a:off x="457200" y="762000"/>
            <a:ext cx="8229600" cy="38322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Try{</a:t>
            </a:r>
            <a:endParaRPr sz="1200">
              <a:latin typeface="Times New Roman"/>
              <a:ea typeface="Times New Roman"/>
              <a:cs typeface="Times New Roman"/>
              <a:sym typeface="Times New Roman"/>
            </a:endParaRPr>
          </a:p>
          <a:p>
            <a:pPr indent="0" lvl="0" marL="0" rtl="0" algn="just">
              <a:lnSpc>
                <a:spcPct val="150000"/>
              </a:lnSpc>
              <a:spcBef>
                <a:spcPts val="800"/>
              </a:spcBef>
              <a:spcAft>
                <a:spcPts val="0"/>
              </a:spcAft>
              <a:buClr>
                <a:schemeClr val="dk1"/>
              </a:buClr>
              <a:buSzPts val="1100"/>
              <a:buFont typeface="Arial"/>
              <a:buNone/>
            </a:pPr>
            <a:r>
              <a:rPr lang="en-US" sz="1200">
                <a:latin typeface="Times New Roman"/>
                <a:ea typeface="Times New Roman"/>
                <a:cs typeface="Times New Roman"/>
                <a:sym typeface="Times New Roman"/>
              </a:rPr>
              <a:t>Connection con=DriverManager.getConnection(‘jdbc:mysql://localhost/employee”,”root”,” ”);</a:t>
            </a:r>
            <a:endParaRPr sz="1200">
              <a:latin typeface="Times New Roman"/>
              <a:ea typeface="Times New Roman"/>
              <a:cs typeface="Times New Roman"/>
              <a:sym typeface="Times New Roman"/>
            </a:endParaRPr>
          </a:p>
          <a:p>
            <a:pPr indent="0" lvl="0" marL="0" rtl="0" algn="just">
              <a:lnSpc>
                <a:spcPct val="150000"/>
              </a:lnSpc>
              <a:spcBef>
                <a:spcPts val="800"/>
              </a:spcBef>
              <a:spcAft>
                <a:spcPts val="0"/>
              </a:spcAft>
              <a:buClr>
                <a:schemeClr val="dk1"/>
              </a:buClr>
              <a:buSzPts val="1100"/>
              <a:buFont typeface="Arial"/>
              <a:buNone/>
            </a:pPr>
            <a:r>
              <a:rPr lang="en-US" sz="1200">
                <a:latin typeface="Times New Roman"/>
                <a:ea typeface="Times New Roman"/>
                <a:cs typeface="Times New Roman"/>
                <a:sym typeface="Times New Roman"/>
              </a:rPr>
              <a:t>String query =”{CALL ADMIN LOGIN(? ? ?)”:</a:t>
            </a:r>
            <a:endParaRPr sz="1200">
              <a:latin typeface="Times New Roman"/>
              <a:ea typeface="Times New Roman"/>
              <a:cs typeface="Times New Roman"/>
              <a:sym typeface="Times New Roman"/>
            </a:endParaRPr>
          </a:p>
          <a:p>
            <a:pPr indent="0" lvl="0" marL="0" rtl="0" algn="just">
              <a:lnSpc>
                <a:spcPct val="150000"/>
              </a:lnSpc>
              <a:spcBef>
                <a:spcPts val="800"/>
              </a:spcBef>
              <a:spcAft>
                <a:spcPts val="0"/>
              </a:spcAft>
              <a:buClr>
                <a:schemeClr val="dk1"/>
              </a:buClr>
              <a:buSzPts val="1100"/>
              <a:buFont typeface="Arial"/>
              <a:buNone/>
            </a:pPr>
            <a:r>
              <a:rPr lang="en-US" sz="1200">
                <a:latin typeface="Times New Roman"/>
                <a:ea typeface="Times New Roman"/>
                <a:cs typeface="Times New Roman"/>
                <a:sym typeface="Times New Roman"/>
              </a:rPr>
              <a:t>CallableStatement cs=con .prepared Call(query);</a:t>
            </a:r>
            <a:endParaRPr sz="1200">
              <a:latin typeface="Times New Roman"/>
              <a:ea typeface="Times New Roman"/>
              <a:cs typeface="Times New Roman"/>
              <a:sym typeface="Times New Roman"/>
            </a:endParaRPr>
          </a:p>
          <a:p>
            <a:pPr indent="0" lvl="0" marL="0" rtl="0" algn="just">
              <a:lnSpc>
                <a:spcPct val="150000"/>
              </a:lnSpc>
              <a:spcBef>
                <a:spcPts val="800"/>
              </a:spcBef>
              <a:spcAft>
                <a:spcPts val="0"/>
              </a:spcAft>
              <a:buClr>
                <a:schemeClr val="dk1"/>
              </a:buClr>
              <a:buSzPts val="1100"/>
              <a:buFont typeface="Arial"/>
              <a:buNone/>
            </a:pPr>
            <a:r>
              <a:rPr lang="en-US" sz="1200">
                <a:latin typeface="Times New Roman"/>
                <a:ea typeface="Times New Roman"/>
                <a:cs typeface="Times New Roman"/>
                <a:sym typeface="Times New Roman"/>
              </a:rPr>
              <a:t>cs.setString(1,Username);</a:t>
            </a:r>
            <a:endParaRPr sz="1200">
              <a:latin typeface="Times New Roman"/>
              <a:ea typeface="Times New Roman"/>
              <a:cs typeface="Times New Roman"/>
              <a:sym typeface="Times New Roman"/>
            </a:endParaRPr>
          </a:p>
          <a:p>
            <a:pPr indent="0" lvl="0" marL="0" rtl="0" algn="just">
              <a:lnSpc>
                <a:spcPct val="150000"/>
              </a:lnSpc>
              <a:spcBef>
                <a:spcPts val="800"/>
              </a:spcBef>
              <a:spcAft>
                <a:spcPts val="0"/>
              </a:spcAft>
              <a:buClr>
                <a:schemeClr val="dk1"/>
              </a:buClr>
              <a:buSzPts val="1100"/>
              <a:buFont typeface="Arial"/>
              <a:buNone/>
            </a:pPr>
            <a:r>
              <a:rPr lang="en-US" sz="1200">
                <a:latin typeface="Times New Roman"/>
                <a:ea typeface="Times New Roman"/>
                <a:cs typeface="Times New Roman"/>
                <a:sym typeface="Times New Roman"/>
              </a:rPr>
              <a:t>cs.setString(1,password);</a:t>
            </a:r>
            <a:endParaRPr sz="1200">
              <a:latin typeface="Times New Roman"/>
              <a:ea typeface="Times New Roman"/>
              <a:cs typeface="Times New Roman"/>
              <a:sym typeface="Times New Roman"/>
            </a:endParaRPr>
          </a:p>
          <a:p>
            <a:pPr indent="0" lvl="0" marL="0" rtl="0" algn="just">
              <a:lnSpc>
                <a:spcPct val="150000"/>
              </a:lnSpc>
              <a:spcBef>
                <a:spcPts val="800"/>
              </a:spcBef>
              <a:spcAft>
                <a:spcPts val="0"/>
              </a:spcAft>
              <a:buClr>
                <a:schemeClr val="dk1"/>
              </a:buClr>
              <a:buSzPts val="1100"/>
              <a:buFont typeface="Arial"/>
              <a:buNone/>
            </a:pPr>
            <a:r>
              <a:rPr lang="en-US" sz="1200">
                <a:latin typeface="Times New Roman"/>
                <a:ea typeface="Times New Roman"/>
                <a:cs typeface="Times New Roman"/>
                <a:sym typeface="Times New Roman"/>
              </a:rPr>
              <a:t>cs.registerOutParameter(3,Types.INTEGER);</a:t>
            </a:r>
            <a:endParaRPr sz="1200">
              <a:latin typeface="Times New Roman"/>
              <a:ea typeface="Times New Roman"/>
              <a:cs typeface="Times New Roman"/>
              <a:sym typeface="Times New Roman"/>
            </a:endParaRPr>
          </a:p>
          <a:p>
            <a:pPr indent="0" lvl="0" marL="0" rtl="0" algn="just">
              <a:lnSpc>
                <a:spcPct val="150000"/>
              </a:lnSpc>
              <a:spcBef>
                <a:spcPts val="800"/>
              </a:spcBef>
              <a:spcAft>
                <a:spcPts val="0"/>
              </a:spcAft>
              <a:buClr>
                <a:schemeClr val="dk1"/>
              </a:buClr>
              <a:buSzPts val="1100"/>
              <a:buFont typeface="Arial"/>
              <a:buNone/>
            </a:pPr>
            <a:r>
              <a:rPr lang="en-US" sz="1200">
                <a:latin typeface="Times New Roman"/>
                <a:ea typeface="Times New Roman"/>
                <a:cs typeface="Times New Roman"/>
                <a:sym typeface="Times New Roman"/>
              </a:rPr>
              <a:t>cs.execute( );</a:t>
            </a:r>
            <a:endParaRPr sz="1200">
              <a:latin typeface="Times New Roman"/>
              <a:ea typeface="Times New Roman"/>
              <a:cs typeface="Times New Roman"/>
              <a:sym typeface="Times New Roman"/>
            </a:endParaRPr>
          </a:p>
          <a:p>
            <a:pPr indent="0" lvl="0" marL="0" rtl="0" algn="just">
              <a:lnSpc>
                <a:spcPct val="150000"/>
              </a:lnSpc>
              <a:spcBef>
                <a:spcPts val="800"/>
              </a:spcBef>
              <a:spcAft>
                <a:spcPts val="0"/>
              </a:spcAft>
              <a:buClr>
                <a:schemeClr val="dk1"/>
              </a:buClr>
              <a:buSzPts val="1100"/>
              <a:buFont typeface="Arial"/>
              <a:buNone/>
            </a:pPr>
            <a:r>
              <a:rPr lang="en-US" sz="1200">
                <a:latin typeface="Times New Roman"/>
                <a:ea typeface="Times New Roman"/>
                <a:cs typeface="Times New Roman"/>
                <a:sym typeface="Times New Roman"/>
              </a:rPr>
              <a:t>int count =cs.getInt(3);</a:t>
            </a:r>
            <a:endParaRPr sz="1200">
              <a:latin typeface="Times New Roman"/>
              <a:ea typeface="Times New Roman"/>
              <a:cs typeface="Times New Roman"/>
              <a:sym typeface="Times New Roman"/>
            </a:endParaRPr>
          </a:p>
          <a:p>
            <a:pPr indent="0" lvl="0" marL="0" rtl="0" algn="just">
              <a:lnSpc>
                <a:spcPct val="150000"/>
              </a:lnSpc>
              <a:spcBef>
                <a:spcPts val="800"/>
              </a:spcBef>
              <a:spcAft>
                <a:spcPts val="0"/>
              </a:spcAft>
              <a:buClr>
                <a:schemeClr val="dk1"/>
              </a:buClr>
              <a:buSzPts val="1100"/>
              <a:buFont typeface="Arial"/>
              <a:buNone/>
            </a:pPr>
            <a:r>
              <a:rPr lang="en-US" sz="1200">
                <a:latin typeface="Times New Roman"/>
                <a:ea typeface="Times New Roman"/>
                <a:cs typeface="Times New Roman"/>
                <a:sym typeface="Times New Roman"/>
              </a:rPr>
              <a:t>if(count==1){</a:t>
            </a:r>
            <a:endParaRPr sz="1200">
              <a:latin typeface="Times New Roman"/>
              <a:ea typeface="Times New Roman"/>
              <a:cs typeface="Times New Roman"/>
              <a:sym typeface="Times New Roman"/>
            </a:endParaRPr>
          </a:p>
          <a:p>
            <a:pPr indent="0" lvl="0" marL="0" rtl="0" algn="just">
              <a:lnSpc>
                <a:spcPct val="150000"/>
              </a:lnSpc>
              <a:spcBef>
                <a:spcPts val="800"/>
              </a:spcBef>
              <a:spcAft>
                <a:spcPts val="0"/>
              </a:spcAft>
              <a:buClr>
                <a:schemeClr val="dk1"/>
              </a:buClr>
              <a:buSzPts val="1100"/>
              <a:buFont typeface="Arial"/>
              <a:buNone/>
            </a:pPr>
            <a:r>
              <a:rPr lang="en-US" sz="1200">
                <a:latin typeface="Times New Roman"/>
                <a:ea typeface="Times New Roman"/>
                <a:cs typeface="Times New Roman"/>
                <a:sym typeface="Times New Roman"/>
              </a:rPr>
              <a:t>JOptionPane.showMessageDialog(null,”login successful!!!”+”\n”+”welcome admin”);</a:t>
            </a:r>
            <a:endParaRPr sz="1200">
              <a:latin typeface="Times New Roman"/>
              <a:ea typeface="Times New Roman"/>
              <a:cs typeface="Times New Roman"/>
              <a:sym typeface="Times New Roman"/>
            </a:endParaRPr>
          </a:p>
          <a:p>
            <a:pPr indent="-342900" lvl="0" marL="342900" rtl="0" algn="l">
              <a:spcBef>
                <a:spcPts val="800"/>
              </a:spcBef>
              <a:spcAft>
                <a:spcPts val="0"/>
              </a:spcAft>
              <a:buClr>
                <a:schemeClr val="dk1"/>
              </a:buClr>
              <a:buSzPts val="1200"/>
              <a:buFont typeface="Arial"/>
              <a:buNone/>
            </a:pPr>
            <a:r>
              <a:t/>
            </a:r>
            <a:endParaRPr sz="8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a:p>
          <a:p>
            <a:pPr indent="-342900" lvl="0" marL="342900" marR="0" rtl="0" algn="l">
              <a:lnSpc>
                <a:spcPct val="100000"/>
              </a:lnSpc>
              <a:spcBef>
                <a:spcPts val="240"/>
              </a:spcBef>
              <a:spcAft>
                <a:spcPts val="0"/>
              </a:spcAft>
              <a:buClr>
                <a:schemeClr val="dk1"/>
              </a:buClr>
              <a:buSzPts val="1200"/>
              <a:buFont typeface="Arial"/>
              <a:buNone/>
            </a:pPr>
            <a:r>
              <a:rPr b="0" i="0" lang="en-US" sz="1200" u="none">
                <a:solidFill>
                  <a:schemeClr val="dk1"/>
                </a:solidFill>
                <a:latin typeface="Calibri"/>
                <a:ea typeface="Calibri"/>
                <a:cs typeface="Calibri"/>
                <a:sym typeface="Calibri"/>
              </a:rPr>
              <a:t>		</a:t>
            </a:r>
            <a:endParaRPr/>
          </a:p>
        </p:txBody>
      </p:sp>
      <p:sp>
        <p:nvSpPr>
          <p:cNvPr id="89" name="Google Shape;89;p11"/>
          <p:cNvSpPr txBox="1"/>
          <p:nvPr/>
        </p:nvSpPr>
        <p:spPr>
          <a:xfrm>
            <a:off x="457200" y="4767262"/>
            <a:ext cx="2133600" cy="2746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a:t>
            </a:r>
            <a:endParaRPr/>
          </a:p>
        </p:txBody>
      </p:sp>
      <p:sp>
        <p:nvSpPr>
          <p:cNvPr id="90" name="Google Shape;90;p11"/>
          <p:cNvSpPr txBox="1"/>
          <p:nvPr/>
        </p:nvSpPr>
        <p:spPr>
          <a:xfrm>
            <a:off x="3124200" y="4767262"/>
            <a:ext cx="2895600" cy="27463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400"/>
              <a:buFont typeface="Calibri"/>
              <a:buNone/>
            </a:pPr>
            <a:r>
              <a:rPr b="0" i="0" lang="en-US" sz="1400" u="none" cap="none" strike="noStrike">
                <a:solidFill>
                  <a:schemeClr val="dk2"/>
                </a:solidFill>
                <a:latin typeface="Calibri"/>
                <a:ea typeface="Calibri"/>
                <a:cs typeface="Calibri"/>
                <a:sym typeface="Calibri"/>
              </a:rPr>
              <a:t>Department of CSE,HKBKCE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2"/>
          <p:cNvSpPr txBox="1"/>
          <p:nvPr>
            <p:ph type="title"/>
          </p:nvPr>
        </p:nvSpPr>
        <p:spPr>
          <a:xfrm>
            <a:off x="457200" y="17475"/>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Calibri"/>
              <a:buNone/>
            </a:pPr>
            <a:r>
              <a:rPr b="0" i="0" lang="en-US" sz="3200" u="none">
                <a:solidFill>
                  <a:schemeClr val="dk1"/>
                </a:solidFill>
                <a:latin typeface="Calibri"/>
                <a:ea typeface="Calibri"/>
                <a:cs typeface="Calibri"/>
                <a:sym typeface="Calibri"/>
              </a:rPr>
              <a:t>IMPLEMENTATION</a:t>
            </a:r>
            <a:endParaRPr/>
          </a:p>
        </p:txBody>
      </p:sp>
      <p:sp>
        <p:nvSpPr>
          <p:cNvPr id="96" name="Google Shape;96;p12"/>
          <p:cNvSpPr txBox="1"/>
          <p:nvPr>
            <p:ph idx="1" type="body"/>
          </p:nvPr>
        </p:nvSpPr>
        <p:spPr>
          <a:xfrm>
            <a:off x="457200" y="778675"/>
            <a:ext cx="8229600" cy="39885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menuif nm=new menuif( );</a:t>
            </a:r>
            <a:endParaRPr sz="1200">
              <a:latin typeface="Times New Roman"/>
              <a:ea typeface="Times New Roman"/>
              <a:cs typeface="Times New Roman"/>
              <a:sym typeface="Times New Roman"/>
            </a:endParaRPr>
          </a:p>
          <a:p>
            <a:pPr indent="0" lvl="0" marL="0" rtl="0" algn="just">
              <a:spcBef>
                <a:spcPts val="800"/>
              </a:spcBef>
              <a:spcAft>
                <a:spcPts val="0"/>
              </a:spcAft>
              <a:buClr>
                <a:schemeClr val="dk1"/>
              </a:buClr>
              <a:buSzPts val="1100"/>
              <a:buFont typeface="Arial"/>
              <a:buNone/>
            </a:pPr>
            <a:r>
              <a:rPr lang="en-US" sz="1200">
                <a:latin typeface="Times New Roman"/>
                <a:ea typeface="Times New Roman"/>
                <a:cs typeface="Times New Roman"/>
                <a:sym typeface="Times New Roman"/>
              </a:rPr>
              <a:t>this.getParent().add(nm);</a:t>
            </a:r>
            <a:endParaRPr sz="1200">
              <a:latin typeface="Times New Roman"/>
              <a:ea typeface="Times New Roman"/>
              <a:cs typeface="Times New Roman"/>
              <a:sym typeface="Times New Roman"/>
            </a:endParaRPr>
          </a:p>
          <a:p>
            <a:pPr indent="0" lvl="0" marL="0" rtl="0" algn="just">
              <a:spcBef>
                <a:spcPts val="800"/>
              </a:spcBef>
              <a:spcAft>
                <a:spcPts val="0"/>
              </a:spcAft>
              <a:buClr>
                <a:schemeClr val="dk1"/>
              </a:buClr>
              <a:buSzPts val="1100"/>
              <a:buFont typeface="Arial"/>
              <a:buNone/>
            </a:pPr>
            <a:r>
              <a:rPr lang="en-US" sz="1200">
                <a:latin typeface="Times New Roman"/>
                <a:ea typeface="Times New Roman"/>
                <a:cs typeface="Times New Roman"/>
                <a:sym typeface="Times New Roman"/>
              </a:rPr>
              <a:t>nm.setVisible(true);</a:t>
            </a:r>
            <a:endParaRPr sz="1200">
              <a:latin typeface="Times New Roman"/>
              <a:ea typeface="Times New Roman"/>
              <a:cs typeface="Times New Roman"/>
              <a:sym typeface="Times New Roman"/>
            </a:endParaRPr>
          </a:p>
          <a:p>
            <a:pPr indent="0" lvl="0" marL="0" rtl="0" algn="just">
              <a:spcBef>
                <a:spcPts val="800"/>
              </a:spcBef>
              <a:spcAft>
                <a:spcPts val="0"/>
              </a:spcAft>
              <a:buClr>
                <a:schemeClr val="dk1"/>
              </a:buClr>
              <a:buSzPts val="1100"/>
              <a:buFont typeface="Arial"/>
              <a:buNone/>
            </a:pPr>
            <a:r>
              <a:rPr lang="en-US" sz="1200">
                <a:latin typeface="Times New Roman"/>
                <a:ea typeface="Times New Roman"/>
                <a:cs typeface="Times New Roman"/>
                <a:sym typeface="Times New Roman"/>
              </a:rPr>
              <a:t>this.setVisible(false);</a:t>
            </a:r>
            <a:endParaRPr sz="1200">
              <a:latin typeface="Times New Roman"/>
              <a:ea typeface="Times New Roman"/>
              <a:cs typeface="Times New Roman"/>
              <a:sym typeface="Times New Roman"/>
            </a:endParaRPr>
          </a:p>
          <a:p>
            <a:pPr indent="0" lvl="0" marL="0" rtl="0" algn="just">
              <a:spcBef>
                <a:spcPts val="800"/>
              </a:spcBef>
              <a:spcAft>
                <a:spcPts val="0"/>
              </a:spcAft>
              <a:buClr>
                <a:schemeClr val="dk1"/>
              </a:buClr>
              <a:buSzPts val="1100"/>
              <a:buFont typeface="Arial"/>
              <a:buNone/>
            </a:pPr>
            <a:r>
              <a:rPr lang="en-US"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indent="0" lvl="0" marL="0" rtl="0" algn="just">
              <a:spcBef>
                <a:spcPts val="800"/>
              </a:spcBef>
              <a:spcAft>
                <a:spcPts val="0"/>
              </a:spcAft>
              <a:buClr>
                <a:schemeClr val="dk1"/>
              </a:buClr>
              <a:buSzPts val="1100"/>
              <a:buFont typeface="Arial"/>
              <a:buNone/>
            </a:pPr>
            <a:r>
              <a:rPr lang="en-US" sz="1200">
                <a:latin typeface="Times New Roman"/>
                <a:ea typeface="Times New Roman"/>
                <a:cs typeface="Times New Roman"/>
                <a:sym typeface="Times New Roman"/>
              </a:rPr>
              <a:t>else{</a:t>
            </a:r>
            <a:endParaRPr sz="1200">
              <a:latin typeface="Times New Roman"/>
              <a:ea typeface="Times New Roman"/>
              <a:cs typeface="Times New Roman"/>
              <a:sym typeface="Times New Roman"/>
            </a:endParaRPr>
          </a:p>
          <a:p>
            <a:pPr indent="0" lvl="0" marL="0" rtl="0" algn="just">
              <a:spcBef>
                <a:spcPts val="800"/>
              </a:spcBef>
              <a:spcAft>
                <a:spcPts val="0"/>
              </a:spcAft>
              <a:buClr>
                <a:schemeClr val="dk1"/>
              </a:buClr>
              <a:buSzPts val="1100"/>
              <a:buFont typeface="Arial"/>
              <a:buNone/>
            </a:pPr>
            <a:r>
              <a:rPr lang="en-US" sz="1200">
                <a:latin typeface="Times New Roman"/>
                <a:ea typeface="Times New Roman"/>
                <a:cs typeface="Times New Roman"/>
                <a:sym typeface="Times New Roman"/>
              </a:rPr>
              <a:t>JoptionPane.showmessageDialog(null,”unsuccessful”);</a:t>
            </a:r>
            <a:endParaRPr sz="1200">
              <a:latin typeface="Times New Roman"/>
              <a:ea typeface="Times New Roman"/>
              <a:cs typeface="Times New Roman"/>
              <a:sym typeface="Times New Roman"/>
            </a:endParaRPr>
          </a:p>
          <a:p>
            <a:pPr indent="0" lvl="0" marL="0" rtl="0" algn="just">
              <a:spcBef>
                <a:spcPts val="800"/>
              </a:spcBef>
              <a:spcAft>
                <a:spcPts val="0"/>
              </a:spcAft>
              <a:buClr>
                <a:schemeClr val="dk1"/>
              </a:buClr>
              <a:buSzPts val="1100"/>
              <a:buFont typeface="Arial"/>
              <a:buNone/>
            </a:pPr>
            <a:r>
              <a:rPr lang="en-US"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indent="0" lvl="0" marL="0" rtl="0" algn="just">
              <a:spcBef>
                <a:spcPts val="800"/>
              </a:spcBef>
              <a:spcAft>
                <a:spcPts val="0"/>
              </a:spcAft>
              <a:buClr>
                <a:schemeClr val="dk1"/>
              </a:buClr>
              <a:buSzPts val="1100"/>
              <a:buFont typeface="Arial"/>
              <a:buNone/>
            </a:pPr>
            <a:r>
              <a:rPr lang="en-US"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indent="0" lvl="0" marL="0" rtl="0" algn="just">
              <a:lnSpc>
                <a:spcPct val="150000"/>
              </a:lnSpc>
              <a:spcBef>
                <a:spcPts val="800"/>
              </a:spcBef>
              <a:spcAft>
                <a:spcPts val="0"/>
              </a:spcAft>
              <a:buClr>
                <a:schemeClr val="dk1"/>
              </a:buClr>
              <a:buSzPts val="1100"/>
              <a:buFont typeface="Arial"/>
              <a:buNone/>
            </a:pPr>
            <a:r>
              <a:rPr lang="en-US" sz="1200">
                <a:latin typeface="Times New Roman"/>
                <a:ea typeface="Times New Roman"/>
                <a:cs typeface="Times New Roman"/>
                <a:sym typeface="Times New Roman"/>
              </a:rPr>
              <a:t>catch(SQLException ex)</a:t>
            </a:r>
            <a:endParaRPr sz="1200">
              <a:latin typeface="Times New Roman"/>
              <a:ea typeface="Times New Roman"/>
              <a:cs typeface="Times New Roman"/>
              <a:sym typeface="Times New Roman"/>
            </a:endParaRPr>
          </a:p>
          <a:p>
            <a:pPr indent="0" lvl="0" marL="0" rtl="0" algn="just">
              <a:lnSpc>
                <a:spcPct val="150000"/>
              </a:lnSpc>
              <a:spcBef>
                <a:spcPts val="800"/>
              </a:spcBef>
              <a:spcAft>
                <a:spcPts val="0"/>
              </a:spcAft>
              <a:buClr>
                <a:schemeClr val="dk1"/>
              </a:buClr>
              <a:buSzPts val="1100"/>
              <a:buFont typeface="Arial"/>
              <a:buNone/>
            </a:pPr>
            <a:r>
              <a:rPr lang="en-US"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indent="0" lvl="0" marL="0" rtl="0" algn="just">
              <a:lnSpc>
                <a:spcPct val="150000"/>
              </a:lnSpc>
              <a:spcBef>
                <a:spcPts val="800"/>
              </a:spcBef>
              <a:spcAft>
                <a:spcPts val="0"/>
              </a:spcAft>
              <a:buClr>
                <a:schemeClr val="dk1"/>
              </a:buClr>
              <a:buSzPts val="1100"/>
              <a:buFont typeface="Arial"/>
              <a:buNone/>
            </a:pPr>
            <a:r>
              <a:rPr lang="en-US" sz="1200">
                <a:latin typeface="Times New Roman"/>
                <a:ea typeface="Times New Roman"/>
                <a:cs typeface="Times New Roman"/>
                <a:sym typeface="Times New Roman"/>
              </a:rPr>
              <a:t>Logger.getLogger(login.class.getName()).log(Level.SEVERE,null,ex);</a:t>
            </a:r>
            <a:endParaRPr sz="1200">
              <a:latin typeface="Times New Roman"/>
              <a:ea typeface="Times New Roman"/>
              <a:cs typeface="Times New Roman"/>
              <a:sym typeface="Times New Roman"/>
            </a:endParaRPr>
          </a:p>
          <a:p>
            <a:pPr indent="0" lvl="0" marL="0" rtl="0" algn="just">
              <a:lnSpc>
                <a:spcPct val="150000"/>
              </a:lnSpc>
              <a:spcBef>
                <a:spcPts val="800"/>
              </a:spcBef>
              <a:spcAft>
                <a:spcPts val="0"/>
              </a:spcAft>
              <a:buClr>
                <a:schemeClr val="dk1"/>
              </a:buClr>
              <a:buSzPts val="1100"/>
              <a:buFont typeface="Arial"/>
              <a:buNone/>
            </a:pPr>
            <a:r>
              <a:rPr lang="en-US"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342900" lvl="0" marL="342900" marR="0" rtl="0" algn="l">
              <a:lnSpc>
                <a:spcPct val="100000"/>
              </a:lnSpc>
              <a:spcBef>
                <a:spcPts val="800"/>
              </a:spcBef>
              <a:spcAft>
                <a:spcPts val="0"/>
              </a:spcAft>
              <a:buClr>
                <a:schemeClr val="dk1"/>
              </a:buClr>
              <a:buSzPts val="1200"/>
              <a:buFont typeface="Arial"/>
              <a:buNone/>
            </a:pPr>
            <a:r>
              <a:t/>
            </a:r>
            <a:endParaRPr/>
          </a:p>
        </p:txBody>
      </p:sp>
      <p:sp>
        <p:nvSpPr>
          <p:cNvPr id="97" name="Google Shape;97;p12"/>
          <p:cNvSpPr txBox="1"/>
          <p:nvPr/>
        </p:nvSpPr>
        <p:spPr>
          <a:xfrm>
            <a:off x="457200" y="4767262"/>
            <a:ext cx="2133600" cy="2746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a:t>
            </a:r>
            <a:endParaRPr/>
          </a:p>
        </p:txBody>
      </p:sp>
      <p:sp>
        <p:nvSpPr>
          <p:cNvPr id="98" name="Google Shape;98;p12"/>
          <p:cNvSpPr txBox="1"/>
          <p:nvPr/>
        </p:nvSpPr>
        <p:spPr>
          <a:xfrm>
            <a:off x="3124200" y="4767262"/>
            <a:ext cx="2895600" cy="27463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400"/>
              <a:buFont typeface="Calibri"/>
              <a:buNone/>
            </a:pPr>
            <a:r>
              <a:rPr b="0" i="0" lang="en-US" sz="1400" u="none" cap="none" strike="noStrike">
                <a:solidFill>
                  <a:schemeClr val="dk2"/>
                </a:solidFill>
                <a:latin typeface="Calibri"/>
                <a:ea typeface="Calibri"/>
                <a:cs typeface="Calibri"/>
                <a:sym typeface="Calibri"/>
              </a:rPr>
              <a:t>Department of CSE,HKBKCE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3"/>
          <p:cNvSpPr txBox="1"/>
          <p:nvPr>
            <p:ph type="title"/>
          </p:nvPr>
        </p:nvSpPr>
        <p:spPr>
          <a:xfrm>
            <a:off x="457200" y="206375"/>
            <a:ext cx="8229600" cy="698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Calibri"/>
              <a:buNone/>
            </a:pPr>
            <a:r>
              <a:rPr b="0" i="0" lang="en-US" sz="3200" u="none">
                <a:solidFill>
                  <a:schemeClr val="dk1"/>
                </a:solidFill>
                <a:latin typeface="Calibri"/>
                <a:ea typeface="Calibri"/>
                <a:cs typeface="Calibri"/>
                <a:sym typeface="Calibri"/>
              </a:rPr>
              <a:t>IMPLEMENTATION FOR </a:t>
            </a:r>
            <a:r>
              <a:rPr lang="en-US" sz="3200"/>
              <a:t>MAIN MENU</a:t>
            </a:r>
            <a:endParaRPr/>
          </a:p>
        </p:txBody>
      </p:sp>
      <p:sp>
        <p:nvSpPr>
          <p:cNvPr id="104" name="Google Shape;104;p13"/>
          <p:cNvSpPr txBox="1"/>
          <p:nvPr/>
        </p:nvSpPr>
        <p:spPr>
          <a:xfrm>
            <a:off x="457200" y="4767262"/>
            <a:ext cx="2133600" cy="2746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a:t>
            </a:r>
            <a:endParaRPr/>
          </a:p>
        </p:txBody>
      </p:sp>
      <p:sp>
        <p:nvSpPr>
          <p:cNvPr id="105" name="Google Shape;105;p13"/>
          <p:cNvSpPr txBox="1"/>
          <p:nvPr/>
        </p:nvSpPr>
        <p:spPr>
          <a:xfrm>
            <a:off x="3124200" y="4767262"/>
            <a:ext cx="2895600" cy="27463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400"/>
              <a:buFont typeface="Calibri"/>
              <a:buNone/>
            </a:pPr>
            <a:r>
              <a:rPr b="0" i="0" lang="en-US" sz="1400" u="none" cap="none" strike="noStrike">
                <a:solidFill>
                  <a:schemeClr val="dk2"/>
                </a:solidFill>
                <a:latin typeface="Calibri"/>
                <a:ea typeface="Calibri"/>
                <a:cs typeface="Calibri"/>
                <a:sym typeface="Calibri"/>
              </a:rPr>
              <a:t>Department of CSE,HKBKCE</a:t>
            </a:r>
            <a:endParaRPr/>
          </a:p>
        </p:txBody>
      </p:sp>
      <p:pic>
        <p:nvPicPr>
          <p:cNvPr descr="D:\insert1 (2).PNG" id="106" name="Google Shape;106;p13"/>
          <p:cNvPicPr preferRelativeResize="0"/>
          <p:nvPr/>
        </p:nvPicPr>
        <p:blipFill>
          <a:blip r:embed="rId3">
            <a:alphaModFix/>
          </a:blip>
          <a:stretch>
            <a:fillRect/>
          </a:stretch>
        </p:blipFill>
        <p:spPr>
          <a:xfrm>
            <a:off x="910825" y="904775"/>
            <a:ext cx="7322351" cy="3726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