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12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12" orient="horz"/>
        <p:guide pos="144"/>
        <p:guide pos="8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/>
          <p:nvPr>
            <p:ph idx="2" type="sldImg"/>
          </p:nvPr>
        </p:nvSpPr>
        <p:spPr>
          <a:xfrm>
            <a:off x="533400" y="763588"/>
            <a:ext cx="67041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19" name="Google Shape;119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>
                <a:solidFill>
                  <a:srgbClr val="223366"/>
                </a:solidFill>
              </a:rPr>
              <a:t>Thank You !!</a:t>
            </a:r>
            <a:endParaRPr b="1" sz="1100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/>
          <p:nvPr>
            <p:ph idx="2" type="sldImg"/>
          </p:nvPr>
        </p:nvSpPr>
        <p:spPr>
          <a:xfrm>
            <a:off x="533400" y="763588"/>
            <a:ext cx="67041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26" name="Google Shape;126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" type="subTitle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3"/>
          <p:cNvSpPr txBox="1"/>
          <p:nvPr>
            <p:ph idx="1" type="subTitle"/>
          </p:nvPr>
        </p:nvSpPr>
        <p:spPr>
          <a:xfrm>
            <a:off x="1143000" y="2701925"/>
            <a:ext cx="6858000" cy="12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3"/>
          <p:cNvSpPr txBox="1"/>
          <p:nvPr>
            <p:ph idx="10" type="dt"/>
          </p:nvPr>
        </p:nvSpPr>
        <p:spPr>
          <a:xfrm>
            <a:off x="6286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3"/>
          <p:cNvSpPr txBox="1"/>
          <p:nvPr>
            <p:ph idx="11" type="ftr"/>
          </p:nvPr>
        </p:nvSpPr>
        <p:spPr>
          <a:xfrm>
            <a:off x="3028950" y="4767263"/>
            <a:ext cx="3086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3"/>
          <p:cNvSpPr txBox="1"/>
          <p:nvPr>
            <p:ph idx="12" type="sldNum"/>
          </p:nvPr>
        </p:nvSpPr>
        <p:spPr>
          <a:xfrm>
            <a:off x="6457950" y="4767263"/>
            <a:ext cx="205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 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/>
          <p:nvPr/>
        </p:nvSpPr>
        <p:spPr>
          <a:xfrm>
            <a:off x="0" y="122877"/>
            <a:ext cx="9144000" cy="467400"/>
          </a:xfrm>
          <a:prstGeom prst="rect">
            <a:avLst/>
          </a:prstGeom>
          <a:solidFill>
            <a:srgbClr val="223366"/>
          </a:solidFill>
          <a:ln cap="flat" cmpd="sng" w="25400">
            <a:solidFill>
              <a:srgbClr val="2233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38100">
              <a:schemeClr val="dk1">
                <a:alpha val="2471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0" y="4935061"/>
            <a:ext cx="9144000" cy="208500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7283428" y="62784"/>
            <a:ext cx="1109400" cy="58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70" name="Google Shape;7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11959" y="234964"/>
            <a:ext cx="852411" cy="2849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tting at a desk with a computer&#10;&#10;Description automatically generated" id="121" name="Google Shape;1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5969417" y="2231566"/>
            <a:ext cx="229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7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Internship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demonstrates the potential of machine learning to transform healthcare analytics and decision-making, enabling better patient care and optimized resource usage.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128063" y="1059160"/>
            <a:ext cx="5314500" cy="3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504528" y="2334505"/>
            <a:ext cx="21489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23366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background with black lines&#10;&#10;Description automatically generated" id="128" name="Google Shape;128;p15"/>
          <p:cNvPicPr preferRelativeResize="0"/>
          <p:nvPr/>
        </p:nvPicPr>
        <p:blipFill rotWithShape="1">
          <a:blip r:embed="rId3">
            <a:alphaModFix amt="13000"/>
          </a:blip>
          <a:srcRect b="18025" l="1234" r="0" t="10896"/>
          <a:stretch/>
        </p:blipFill>
        <p:spPr>
          <a:xfrm>
            <a:off x="110365" y="656492"/>
            <a:ext cx="8935392" cy="428283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/>
          <p:nvPr/>
        </p:nvSpPr>
        <p:spPr>
          <a:xfrm>
            <a:off x="-7815" y="0"/>
            <a:ext cx="119400" cy="51435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 rot="5400000">
            <a:off x="151108" y="930347"/>
            <a:ext cx="3211500" cy="3291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223366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 rot="-5400000">
            <a:off x="5790020" y="827713"/>
            <a:ext cx="3257700" cy="34500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C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1704929" y="1289956"/>
            <a:ext cx="5734200" cy="2571900"/>
          </a:xfrm>
          <a:prstGeom prst="roundRect">
            <a:avLst>
              <a:gd fmla="val 16667" name="adj"/>
            </a:avLst>
          </a:prstGeom>
          <a:solidFill>
            <a:srgbClr val="223366"/>
          </a:solidFill>
          <a:ln cap="flat" cmpd="sng" w="25400">
            <a:solidFill>
              <a:srgbClr val="2233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>
                <a:solidFill>
                  <a:schemeClr val="lt1"/>
                </a:solidFill>
              </a:rPr>
              <a:t>Shaik Samiulla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Student  ID 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College: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KKR &amp; KSR INSTITUTE OF TECHNOLOGY AND SCIENCES :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9048762" y="0"/>
            <a:ext cx="119400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>
          <a:xfrm>
            <a:off x="0" y="594857"/>
            <a:ext cx="9144000" cy="2259600"/>
          </a:xfrm>
          <a:prstGeom prst="rect">
            <a:avLst/>
          </a:prstGeom>
          <a:solidFill>
            <a:srgbClr val="2436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309844" y="1389165"/>
            <a:ext cx="65244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E600"/>
                </a:solidFill>
                <a:latin typeface="Arial"/>
                <a:ea typeface="Arial"/>
                <a:cs typeface="Arial"/>
                <a:sym typeface="Arial"/>
              </a:rPr>
              <a:t>CAPSTONE PROJECT SHOWCASE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3296907" y="3305923"/>
            <a:ext cx="108795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Healthcare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374305" y="4036323"/>
            <a:ext cx="83955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aims to utilize machine learning models for analyzing healthcare data to improve patient outcomes.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focuses on leveraging machine learning models to analyze healthcare data, predict patient outcomes, and enhance healthcare management.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128063" y="1059160"/>
            <a:ext cx="5314500" cy="3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Healthcare providers face challenges in efficiently managing large datasets and making timely predictions to improve patient care.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682124"/>
            <a:ext cx="7963200" cy="21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28081" y="1059151"/>
            <a:ext cx="80364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rPr lang="en-US"/>
              <a:t>Focus: The project involves analyzing healthcare datasets using advanced machine learning techniques.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rPr lang="en-US"/>
              <a:t>Goal: To predict patient outcomes, including disease progression or recovery rates.</a:t>
            </a:r>
            <a:endParaRPr/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rPr lang="en-US"/>
              <a:t>Approach:</a:t>
            </a:r>
            <a:endParaRPr/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rPr lang="en-US"/>
              <a:t>Data preprocessing (cleaning and transforming raw data).</a:t>
            </a:r>
            <a:endParaRPr/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rPr lang="en-US"/>
              <a:t>Feature selection (identifying the most impactful variables).</a:t>
            </a:r>
            <a:endParaRPr/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rPr lang="en-US"/>
              <a:t>Model optimization (tuning machine learning algorithms).</a:t>
            </a:r>
            <a:endParaRPr/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rPr lang="en-US"/>
              <a:t>Outcome: The project supports healthcare providers in making better clinical decisions and optimizing resource allocation.</a:t>
            </a:r>
            <a:endParaRPr/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proposes a machine learning-based solution that processes healthcare data to predict patient outcomes, allocate resources effectively, and support clinical decisions.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Python, Jupyter Notebook, Pandas, NumPy, Scikit-learn, Matplotlib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131032" y="682130"/>
            <a:ext cx="29361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16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Modelling &amp; Results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128083" y="1059152"/>
            <a:ext cx="91440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rPr lang="en-US"/>
              <a:t>Model Used: Developed a classification model with Scikit-learn, achieving an accuracy of 92%.</a:t>
            </a:r>
            <a:endParaRPr/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rPr lang="en-US"/>
              <a:t>Key Techniques:</a:t>
            </a:r>
            <a:endParaRPr/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rPr lang="en-US"/>
              <a:t>Feature engineering to enhance data inputs.</a:t>
            </a:r>
            <a:endParaRPr/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rPr lang="en-US"/>
              <a:t>Cross-validation to improve model reliability.</a:t>
            </a:r>
            <a:endParaRPr/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rPr lang="en-US"/>
              <a:t>Visualization: Analyzed data and model performance using visualization libraries like Matplotlib and Seaborn.</a:t>
            </a:r>
            <a:endParaRPr/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4454" lvl="0" marL="17335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13163"/>
              </a:buClr>
              <a:buSzPts val="1400"/>
              <a:buFont typeface="Arial"/>
              <a:buNone/>
            </a:pPr>
            <a:r>
              <a:rPr lang="en-US"/>
              <a:t>GitHub Repository: https://github.com/Shaik-Sam/Healthcare_project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