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ubins.raj@capgemini.com" TargetMode="External"/><Relationship Id="rId5" Type="http://schemas.openxmlformats.org/officeDocument/2006/relationships/hyperlink" Target="https://sad-bardeen-ceb858.netlify.app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3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00" b="1" spc="-5" dirty="0">
                <a:latin typeface="Verdana"/>
                <a:cs typeface="Verdana"/>
              </a:rPr>
              <a:t>Hotel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Management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System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Hotel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Management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UI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SASS(Syntactically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awesome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style</a:t>
            </a:r>
            <a:r>
              <a:rPr sz="1000" spc="-5" dirty="0">
                <a:latin typeface="Verdana"/>
                <a:cs typeface="Verdana"/>
              </a:rPr>
              <a:t> sheets)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374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10" dirty="0">
                <a:latin typeface="Verdana"/>
                <a:cs typeface="Verdana"/>
              </a:rPr>
              <a:t>Coded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website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for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Resources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used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 Front-End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Development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Designed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coded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Resources </a:t>
            </a:r>
            <a:r>
              <a:rPr sz="1000" dirty="0">
                <a:latin typeface="Verdana"/>
                <a:cs typeface="Verdana"/>
              </a:rPr>
              <a:t> u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mak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</a:t>
            </a:r>
            <a:r>
              <a:rPr sz="1000" spc="-5" dirty="0">
                <a:latin typeface="Verdana"/>
                <a:cs typeface="Verdana"/>
              </a:rPr>
              <a:t>bs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li</a:t>
            </a:r>
            <a:r>
              <a:rPr sz="1000" spc="-5" dirty="0">
                <a:latin typeface="Verdana"/>
                <a:cs typeface="Verdana"/>
              </a:rPr>
              <a:t>ke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mag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-5" dirty="0">
                <a:latin typeface="Verdana"/>
                <a:cs typeface="Verdana"/>
              </a:rPr>
              <a:t>f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ts</a:t>
            </a:r>
            <a:r>
              <a:rPr sz="1000" spc="-10" dirty="0">
                <a:latin typeface="Verdana"/>
                <a:cs typeface="Verdana"/>
              </a:rPr>
              <a:t>,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tc.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10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NK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:-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https://sad-bardeen-ceb858.netlify.app/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5283" y="1301431"/>
            <a:ext cx="154876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 err="1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spc="60" dirty="0" err="1">
                <a:solidFill>
                  <a:srgbClr val="FFFFFF"/>
                </a:solidFill>
                <a:latin typeface="Verdana"/>
                <a:cs typeface="Verdana"/>
              </a:rPr>
              <a:t>BLR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4652" y="1544809"/>
            <a:ext cx="2530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Shaik.Shafivulla@capgemini.c</a:t>
            </a: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Verdana"/>
                <a:cs typeface="Verdana"/>
              </a:rPr>
              <a:t>6302214406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Semantic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UI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3272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US" sz="10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b="1" spc="-5" dirty="0">
                <a:solidFill>
                  <a:srgbClr val="006FAC"/>
                </a:solidFill>
                <a:latin typeface="Verdana"/>
                <a:cs typeface="Verdana"/>
              </a:rPr>
              <a:t>C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b="1" spc="-5" dirty="0">
                <a:solidFill>
                  <a:srgbClr val="006FAC"/>
                </a:solidFill>
                <a:latin typeface="Verdana"/>
                <a:cs typeface="Verdana"/>
              </a:rPr>
              <a:t>C++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b="1" spc="-5" dirty="0">
                <a:solidFill>
                  <a:srgbClr val="006FAC"/>
                </a:solidFill>
                <a:latin typeface="Verdana"/>
                <a:cs typeface="Verdana"/>
              </a:rPr>
              <a:t>Python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b="1" spc="-5" dirty="0">
                <a:solidFill>
                  <a:srgbClr val="006FAC"/>
                </a:solidFill>
                <a:latin typeface="Verdana"/>
                <a:cs typeface="Verdana"/>
              </a:rPr>
              <a:t>DevOps-Basics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000" b="1" spc="-5" dirty="0" err="1">
                <a:solidFill>
                  <a:srgbClr val="006FAC"/>
                </a:solidFill>
                <a:latin typeface="Verdana"/>
                <a:cs typeface="Verdana"/>
              </a:rPr>
              <a:t>C#Sharp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255426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3065321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</a:t>
            </a:r>
            <a:endParaRPr lang="en-US" sz="1000" spc="-5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lang="en-US" sz="1000" spc="-5" dirty="0">
                <a:latin typeface="Verdana"/>
                <a:cs typeface="Verdana"/>
              </a:rPr>
              <a:t>XML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3836605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 dirty="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62731" y="2405532"/>
            <a:ext cx="6073063" cy="4452465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7299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Shaik Shafivulla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58122"/>
            <a:ext cx="21386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A0CDC4-0E19-4141-B126-EC94A451EEB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913" t="4731" r="13567" b="16911"/>
          <a:stretch/>
        </p:blipFill>
        <p:spPr>
          <a:xfrm>
            <a:off x="777060" y="265562"/>
            <a:ext cx="1627812" cy="2002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288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Shaik Shafivulla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Shafivulla, SHAIK</cp:lastModifiedBy>
  <cp:revision>3</cp:revision>
  <dcterms:created xsi:type="dcterms:W3CDTF">2023-01-04T07:27:45Z</dcterms:created>
  <dcterms:modified xsi:type="dcterms:W3CDTF">2023-01-10T12:36:15Z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