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sldIdLst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A8AA87-399B-4505-9A76-90F054287DD8}">
          <p14:sldIdLst>
            <p14:sldId id="257"/>
            <p14:sldId id="258"/>
            <p14:sldId id="259"/>
            <p14:sldId id="261"/>
            <p14:sldId id="262"/>
            <p14:sldId id="263"/>
            <p14:sldId id="264"/>
            <p14:sldId id="265"/>
            <p14:sldId id="267"/>
            <p14:sldId id="266"/>
          </p14:sldIdLst>
        </p14:section>
        <p14:section name="Untitled Section" id="{749CBDBF-07A4-43CD-9836-FF05448897BC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7/14/2024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7/14/2024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7/14/2024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sksumayya2208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4765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874917"/>
            <a:ext cx="10993549" cy="786735"/>
          </a:xfrm>
        </p:spPr>
        <p:txBody>
          <a:bodyPr>
            <a:normAutofit/>
          </a:bodyPr>
          <a:lstStyle/>
          <a:p>
            <a:r>
              <a:rPr lang="en-GB" sz="3600" dirty="0"/>
              <a:t>Student </a:t>
            </a:r>
            <a:r>
              <a:rPr lang="en-GB" dirty="0"/>
              <a:t>Details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1661652"/>
            <a:ext cx="10993546" cy="2754268"/>
          </a:xfrm>
        </p:spPr>
        <p:txBody>
          <a:bodyPr>
            <a:normAutofit fontScale="82500" lnSpcReduction="20000"/>
          </a:bodyPr>
          <a:lstStyle/>
          <a:p>
            <a:r>
              <a:rPr lang="en-IN" alt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 : shaik sumayya</a:t>
            </a:r>
          </a:p>
          <a:p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 NO: 21H71A0496</a:t>
            </a:r>
          </a:p>
          <a:p>
            <a:b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MAIL ID: </a:t>
            </a:r>
            <a:r>
              <a:rPr lang="en-IN" altLang="en-GB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sksumayya2208@gmail.com</a:t>
            </a:r>
            <a:endParaRPr lang="en-IN" altLang="en-GB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 :ECE</a:t>
            </a:r>
          </a:p>
          <a:p>
            <a:br>
              <a:rPr lang="en-GB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 NAME : </a:t>
            </a:r>
            <a:r>
              <a:rPr lang="en-IN" altLang="en-GB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DVR &amp; DR.HS MIC COLLEGE OF TECHNOLOGY,KANCHIKCHERLA, </a:t>
            </a:r>
            <a:r>
              <a:rPr lang="en-GB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AP.</a:t>
            </a:r>
          </a:p>
          <a:p>
            <a:br>
              <a:rPr lang="en-GB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Cyber Security With kali Linux [start </a:t>
            </a:r>
            <a:r>
              <a:rPr lang="en-IN" altLang="en-GB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GB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Date: 3</a:t>
            </a:r>
            <a:r>
              <a:rPr lang="en-GB" cap="non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GB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June - 15</a:t>
            </a:r>
            <a:r>
              <a:rPr lang="en-GB" cap="non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GB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July]</a:t>
            </a:r>
            <a:br>
              <a:rPr lang="en-GB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18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" name="Picture 5" descr="abstract imag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8733" y="4510915"/>
            <a:ext cx="11260667" cy="18979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links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5" y="1611630"/>
            <a:ext cx="11029315" cy="93662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ym typeface="+mn-ea"/>
              </a:rPr>
              <a:t>https://github.com/Shaik-Sumayya/STEGNOGRAPHY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/>
          <a:lstStyle/>
          <a:p>
            <a:r>
              <a:rPr lang="en-US" dirty="0"/>
              <a:t>                            	</a:t>
            </a:r>
            <a:r>
              <a:rPr lang="en-US" sz="5400" dirty="0"/>
              <a:t>THANK YOU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STEGNOGRAPHY</a:t>
            </a:r>
            <a:br>
              <a:rPr lang="en-GB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82457" y="2003863"/>
            <a:ext cx="1042708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Hiding a Text Inside an Image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Steganography.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need for secure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and data protection has led to the exploration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steganography, which involves concealing text within an image to protect sensitive information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unauthorized access.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AGENDA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65654" y="1328069"/>
            <a:ext cx="9627700" cy="4057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Main agenda of this project is to send a secret Text to higher Officials by using a Method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known steganography . For that the process is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Overview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 Users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 and Value Proposition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Customization and Personalization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Modelling and Implementation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PROJECT  OVERVIEW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21966" y="1802832"/>
            <a:ext cx="10274935" cy="299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Definition of Steganography: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Steganography is the art and science of hiding information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embedding messages within other, seemingly harmless messages or images.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ensure secure </a:t>
            </a:r>
            <a:r>
              <a:rPr kumimoji="0" lang="en-I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ommunication by embedding text data within an image file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in a way that is not perceptible to the human eye.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allows individuals or entities to communicate secretly, preventing third parties from knowing that a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communication is taking place.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/>
              <a:t>WHO ARE THE END USERS of this project?</a:t>
            </a:r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08082" y="2000631"/>
            <a:ext cx="467628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End Users: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Security agencies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organizations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Private companies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Individuals needing secure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br>
              <a:rPr lang="en-US" sz="2800"/>
            </a:br>
            <a:r>
              <a:rPr lang="en-US" sz="2800"/>
              <a:t>YOUR SOLUTION AND ITS VALUE PROPOSITION</a:t>
            </a:r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025" y="2045098"/>
            <a:ext cx="113063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Solution: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steganographic techniques to embed text within an image file.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This method ensures that the hidden message is not detectable without the appropriate extraction algorithm.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Value Proposition: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Enhances data security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Protects sensitive information from unauthorized access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a covert method of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US"/>
              <a:t>How did you customize the project and make it your own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025" y="1975848"/>
            <a:ext cx="8690199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Customization: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Developed a custom algorithm for embedding and extracting text within images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Implemented user-friendly software to facilitate the process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Tested the solution with various image formats and sizes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 Touch: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Integrated additional security measures, such as encryption, to enhance protection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Optimized the algorithm for better performance and lower processing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MODELLING</a:t>
            </a:r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025" y="1768098"/>
            <a:ext cx="463780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Techniques Used: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Least Significant Bit (LSB) insertion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preprocessing and analysis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Text encoding and decoding algorithms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Tools and Software: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Programming languages (e.g., Python)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processing libraries (e.g., OpenCV)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Encryption libraries (e.g.,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PyCryptodome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Results</a:t>
            </a:r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025" y="1975848"/>
            <a:ext cx="6035627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 Metrics: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Success rate of text embedding and extraction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quality after embedding (PSNR and MSE values)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Security and robustness of the hidden message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 Demonstrations: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Original vs.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Extracted text from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/>
</ds:datastoreItem>
</file>

<file path=customXml/itemProps2.xml><?xml version="1.0" encoding="utf-8"?>
<ds:datastoreItem xmlns:ds="http://schemas.openxmlformats.org/officeDocument/2006/customXml" ds:itemID="{927BD4C1-B6B1-4715-ABF9-E660A51A4EA0}">
  <ds:schemaRefs/>
</ds:datastoreItem>
</file>

<file path=customXml/itemProps3.xml><?xml version="1.0" encoding="utf-8"?>
<ds:datastoreItem xmlns:ds="http://schemas.openxmlformats.org/officeDocument/2006/customXml" ds:itemID="{8D289AE2-D2AE-49D1-AFAC-3A79F679425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517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Wingdings 2</vt:lpstr>
      <vt:lpstr>DividendVTI</vt:lpstr>
      <vt:lpstr>Student Details</vt:lpstr>
      <vt:lpstr>STEGNOGRAPHY </vt:lpstr>
      <vt:lpstr>AGENDA</vt:lpstr>
      <vt:lpstr>PROJECT  OVERVIEW</vt:lpstr>
      <vt:lpstr>WHO ARE THE END USERS of this project?</vt:lpstr>
      <vt:lpstr> YOUR SOLUTION AND ITS VALUE PROPOSITION</vt:lpstr>
      <vt:lpstr>How did you customize the project and make it your own</vt:lpstr>
      <vt:lpstr>MODELLING</vt:lpstr>
      <vt:lpstr>Results</vt:lpstr>
      <vt:lpstr>links</vt:lpstr>
      <vt:lpstr>  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shaik sumayya</cp:lastModifiedBy>
  <cp:revision>5</cp:revision>
  <dcterms:created xsi:type="dcterms:W3CDTF">2021-05-26T16:50:00Z</dcterms:created>
  <dcterms:modified xsi:type="dcterms:W3CDTF">2024-07-14T08:44:56Z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A0DF3DD2A594483684540B1070875646_13</vt:lpwstr>
  </property>
  <property fmtid="{D5CDD505-2E9C-101B-9397-08002B2CF9AE}" pid="4" name="KSOProductBuildVer">
    <vt:lpwstr>1033-12.2.0.17153</vt:lpwstr>
  </property>
</Properties>
</file>