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r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React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Self Learning not to share</a:t>
            </a:r>
          </a:p>
        </p:txBody>
      </p:sp>
    </p:spTree>
    <p:extLst>
      <p:ext uri="{BB962C8B-B14F-4D97-AF65-F5344CB8AC3E}">
        <p14:creationId xmlns:p14="http://schemas.microsoft.com/office/powerpoint/2010/main" val="111490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Intsall</a:t>
            </a:r>
            <a:r>
              <a:rPr lang="en-IN" dirty="0"/>
              <a:t>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npx</a:t>
            </a:r>
            <a:r>
              <a:rPr lang="en-IN" dirty="0"/>
              <a:t> create-react-app </a:t>
            </a:r>
            <a:r>
              <a:rPr lang="en-IN" dirty="0" err="1"/>
              <a:t>myapp</a:t>
            </a:r>
            <a:endParaRPr lang="en-IN" dirty="0"/>
          </a:p>
          <a:p>
            <a:r>
              <a:rPr lang="en-IN" dirty="0" err="1"/>
              <a:t>npm</a:t>
            </a:r>
            <a:r>
              <a:rPr lang="en-IN" dirty="0"/>
              <a:t> install (to run the code that clone from git)</a:t>
            </a:r>
          </a:p>
          <a:p>
            <a:r>
              <a:rPr lang="en-IN" dirty="0" err="1"/>
              <a:t>npm</a:t>
            </a:r>
            <a:r>
              <a:rPr lang="en-IN" dirty="0"/>
              <a:t> start (in </a:t>
            </a:r>
            <a:r>
              <a:rPr lang="en-IN" dirty="0" err="1"/>
              <a:t>package.json</a:t>
            </a:r>
            <a:r>
              <a:rPr lang="en-IN" dirty="0"/>
              <a:t> in the scripts we can find it out)</a:t>
            </a:r>
          </a:p>
          <a:p>
            <a:r>
              <a:rPr lang="en-IN" dirty="0" err="1"/>
              <a:t>npm</a:t>
            </a:r>
            <a:r>
              <a:rPr lang="en-IN" dirty="0"/>
              <a:t> run </a:t>
            </a:r>
            <a:r>
              <a:rPr lang="en-IN" dirty="0" err="1"/>
              <a:t>scriptname</a:t>
            </a:r>
            <a:r>
              <a:rPr lang="en-IN" dirty="0"/>
              <a:t> (in </a:t>
            </a:r>
            <a:r>
              <a:rPr lang="en-IN" dirty="0" err="1"/>
              <a:t>package.json</a:t>
            </a:r>
            <a:r>
              <a:rPr lang="en-IN" dirty="0"/>
              <a:t> in scripts we find dev or any other name to write in place of </a:t>
            </a:r>
            <a:r>
              <a:rPr lang="en-IN" dirty="0" err="1"/>
              <a:t>scriptname</a:t>
            </a:r>
            <a:r>
              <a:rPr lang="en-IN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40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commands for start and 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 </a:t>
            </a:r>
            <a:r>
              <a:rPr lang="en-IN" dirty="0" err="1"/>
              <a:t>init</a:t>
            </a:r>
            <a:r>
              <a:rPr lang="en-IN" dirty="0"/>
              <a:t> (to initialize git)</a:t>
            </a:r>
          </a:p>
          <a:p>
            <a:r>
              <a:rPr lang="en-IN" dirty="0"/>
              <a:t>git </a:t>
            </a:r>
            <a:r>
              <a:rPr lang="en-IN" dirty="0" err="1"/>
              <a:t>config</a:t>
            </a:r>
            <a:r>
              <a:rPr lang="en-IN" dirty="0"/>
              <a:t> –global user.name “[name]”  </a:t>
            </a:r>
          </a:p>
          <a:p>
            <a:r>
              <a:rPr lang="en-IN" dirty="0"/>
              <a:t>Usage: git </a:t>
            </a:r>
            <a:r>
              <a:rPr lang="en-IN" dirty="0" err="1"/>
              <a:t>config</a:t>
            </a:r>
            <a:r>
              <a:rPr lang="en-IN" dirty="0"/>
              <a:t> –global </a:t>
            </a:r>
            <a:r>
              <a:rPr lang="en-IN" dirty="0" err="1"/>
              <a:t>user.email</a:t>
            </a:r>
            <a:r>
              <a:rPr lang="en-IN" dirty="0"/>
              <a:t> “[email address]” </a:t>
            </a:r>
          </a:p>
          <a:p>
            <a:r>
              <a:rPr lang="en-IN" dirty="0"/>
              <a:t>git </a:t>
            </a:r>
            <a:r>
              <a:rPr lang="en-IN" dirty="0" err="1"/>
              <a:t>init</a:t>
            </a:r>
            <a:r>
              <a:rPr lang="en-IN" dirty="0"/>
              <a:t> [repository name]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74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commands for Pro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git clone </a:t>
            </a:r>
            <a:r>
              <a:rPr lang="en-IN" dirty="0">
                <a:hlinkClick r:id="rId2"/>
              </a:rPr>
              <a:t>https://url</a:t>
            </a:r>
            <a:endParaRPr lang="en-IN" dirty="0"/>
          </a:p>
          <a:p>
            <a:r>
              <a:rPr lang="en-IN" dirty="0"/>
              <a:t>git branch (TO LIST ALL BRANCHES IN GIT)</a:t>
            </a:r>
          </a:p>
          <a:p>
            <a:r>
              <a:rPr lang="en-IN" dirty="0"/>
              <a:t>git branch </a:t>
            </a:r>
            <a:r>
              <a:rPr lang="en-IN" dirty="0" err="1"/>
              <a:t>branchname</a:t>
            </a:r>
            <a:r>
              <a:rPr lang="en-IN" dirty="0"/>
              <a:t> (creates new branch)</a:t>
            </a:r>
          </a:p>
          <a:p>
            <a:r>
              <a:rPr lang="de-DE" dirty="0"/>
              <a:t>git branch -d branchname (delete new branch)</a:t>
            </a:r>
          </a:p>
          <a:p>
            <a:r>
              <a:rPr lang="en-IN" dirty="0"/>
              <a:t>git checkout </a:t>
            </a:r>
            <a:r>
              <a:rPr lang="en-IN" dirty="0" err="1"/>
              <a:t>branchname</a:t>
            </a:r>
            <a:r>
              <a:rPr lang="en-IN" dirty="0"/>
              <a:t> (To switch from one branch to another)</a:t>
            </a:r>
          </a:p>
          <a:p>
            <a:r>
              <a:rPr lang="en-IN" dirty="0"/>
              <a:t>git checkout -b </a:t>
            </a:r>
            <a:r>
              <a:rPr lang="en-IN" dirty="0" err="1"/>
              <a:t>branchname</a:t>
            </a:r>
            <a:r>
              <a:rPr lang="en-IN" dirty="0"/>
              <a:t> (creates new branch and also switches to it)</a:t>
            </a:r>
          </a:p>
          <a:p>
            <a:r>
              <a:rPr lang="en-IN" dirty="0"/>
              <a:t>git merge </a:t>
            </a:r>
            <a:r>
              <a:rPr lang="en-IN" dirty="0" err="1"/>
              <a:t>branchname</a:t>
            </a:r>
            <a:r>
              <a:rPr lang="en-IN" dirty="0"/>
              <a:t> (to merge specified branches into current branch)</a:t>
            </a:r>
          </a:p>
          <a:p>
            <a:r>
              <a:rPr lang="en-IN" dirty="0"/>
              <a:t>git add filename (with respective its directories)</a:t>
            </a:r>
          </a:p>
        </p:txBody>
      </p:sp>
    </p:spTree>
    <p:extLst>
      <p:ext uri="{BB962C8B-B14F-4D97-AF65-F5344CB8AC3E}">
        <p14:creationId xmlns:p14="http://schemas.microsoft.com/office/powerpoint/2010/main" val="9842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commands for pro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 log</a:t>
            </a:r>
          </a:p>
          <a:p>
            <a:r>
              <a:rPr lang="en-IN" dirty="0"/>
              <a:t>git </a:t>
            </a:r>
            <a:r>
              <a:rPr lang="en-IN" dirty="0" err="1"/>
              <a:t>rm</a:t>
            </a:r>
            <a:r>
              <a:rPr lang="en-IN" dirty="0"/>
              <a:t> [file]</a:t>
            </a:r>
          </a:p>
          <a:p>
            <a:r>
              <a:rPr lang="en-IN" dirty="0"/>
              <a:t>git status (to see weather you are on master or branch)</a:t>
            </a:r>
          </a:p>
          <a:p>
            <a:r>
              <a:rPr lang="en-IN" dirty="0"/>
              <a:t>git commit -m “Type in the commit message” </a:t>
            </a:r>
          </a:p>
          <a:p>
            <a:r>
              <a:rPr lang="en-IN" dirty="0"/>
              <a:t>git add *  (to add all)</a:t>
            </a:r>
          </a:p>
          <a:p>
            <a:r>
              <a:rPr lang="en-IN" dirty="0"/>
              <a:t>git remote add [variable name] [Remote Server Link]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72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 push [variable name] [branch] (sends the branch commits to your remote repository)</a:t>
            </a:r>
          </a:p>
          <a:p>
            <a:r>
              <a:rPr lang="en-IN" dirty="0"/>
              <a:t>git push –all [variable name] (pushes all branches to your remote repository.)</a:t>
            </a:r>
          </a:p>
          <a:p>
            <a:r>
              <a:rPr lang="en-IN" dirty="0"/>
              <a:t>git push [variable name] master (sends the committed changes of master branch to your remote repository.)</a:t>
            </a:r>
          </a:p>
          <a:p>
            <a:r>
              <a:rPr lang="en-IN" dirty="0"/>
              <a:t>git pull [Repository Link] (fetches and merges changes on the remote server to your working directory)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28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2754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104</TotalTime>
  <Words>315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React Presentation</vt:lpstr>
      <vt:lpstr>Intsall React</vt:lpstr>
      <vt:lpstr>Git commands for start and basic commands</vt:lpstr>
      <vt:lpstr>Git commands for Pro</vt:lpstr>
      <vt:lpstr>Git commands for pro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Presentation</dc:title>
  <dc:creator>user</dc:creator>
  <cp:lastModifiedBy>user</cp:lastModifiedBy>
  <cp:revision>11</cp:revision>
  <dcterms:created xsi:type="dcterms:W3CDTF">2021-06-04T11:38:54Z</dcterms:created>
  <dcterms:modified xsi:type="dcterms:W3CDTF">2021-06-04T13:23:11Z</dcterms:modified>
</cp:coreProperties>
</file>