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87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2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5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2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1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8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2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2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59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Cost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Best Practices &amp;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Cost Optimization?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Process of managing AWS resources efficiently.</a:t>
            </a:r>
          </a:p>
          <a:p>
            <a:r>
              <a:t>• Reduce unnecessary spending while maintaining performance.</a:t>
            </a:r>
          </a:p>
          <a:p>
            <a:r>
              <a:t>• Use right-sized resources and cost-effective pricing models.</a:t>
            </a:r>
          </a:p>
          <a:p>
            <a:r>
              <a:t>• Continuous monitoring and adjustments.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Strategies for 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Right-size EC2 instances and services.</a:t>
            </a:r>
          </a:p>
          <a:p>
            <a:r>
              <a:t>• Use Auto Scaling to match demand.</a:t>
            </a:r>
          </a:p>
          <a:p>
            <a:r>
              <a:t>• Purchase Reserved Instances or Savings Plans.</a:t>
            </a:r>
          </a:p>
          <a:p>
            <a:r>
              <a:t>• Leverage Spot Instances for flexible workloads.</a:t>
            </a:r>
          </a:p>
          <a:p>
            <a:r>
              <a:t>• Use AWS Trusted Advisor for cost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Monitor costs with AWS Cost Explorer.</a:t>
            </a:r>
          </a:p>
          <a:p>
            <a:r>
              <a:t>• Set budgets and alerts.</a:t>
            </a:r>
          </a:p>
          <a:p>
            <a:r>
              <a:t>• Optimize storage (S3 lifecycle policies, Glacier).</a:t>
            </a:r>
          </a:p>
          <a:p>
            <a:r>
              <a:t>• Use consolidated billing for multiple accounts.</a:t>
            </a:r>
          </a:p>
          <a:p>
            <a:r>
              <a:t>• Decommission unused resources.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Reduced cloud expenses.</a:t>
            </a:r>
          </a:p>
          <a:p>
            <a:r>
              <a:t>• Improved resource utilization.</a:t>
            </a:r>
          </a:p>
          <a:p>
            <a:r>
              <a:t>• Increased business efficiency.</a:t>
            </a:r>
          </a:p>
          <a:p>
            <a:r>
              <a:t>• Better financial control.</a:t>
            </a:r>
          </a:p>
          <a:p>
            <a:r>
              <a:t>• Enables scaling without overspending.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157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AWS Cost Optimization</vt:lpstr>
      <vt:lpstr>What is Cost Optimization?</vt:lpstr>
      <vt:lpstr>Key Strategies for Cost Optimization</vt:lpstr>
      <vt:lpstr>Best Practices</vt:lpstr>
      <vt:lpstr>Benefits of Cost Optimization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Yunus Shaik</dc:creator>
  <cp:keywords/>
  <dc:description>generated using python-pptx</dc:description>
  <cp:lastModifiedBy>Yunus shaik</cp:lastModifiedBy>
  <cp:revision>2</cp:revision>
  <dcterms:created xsi:type="dcterms:W3CDTF">2013-01-27T09:14:16Z</dcterms:created>
  <dcterms:modified xsi:type="dcterms:W3CDTF">2025-08-26T10:20:27Z</dcterms:modified>
  <cp:category/>
</cp:coreProperties>
</file>