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65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3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1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1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9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0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7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3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8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2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20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AWS Key Management Service (KMS)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 &amp; Key Concepts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AWS KMS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Fully managed service for creating and managing cryptographic keys</a:t>
            </a:r>
          </a:p>
          <a:p>
            <a:r>
              <a:t>• Helps encrypt data across AWS services and applications</a:t>
            </a:r>
          </a:p>
          <a:p>
            <a:r>
              <a:t>• Integrated with many AWS services</a:t>
            </a:r>
          </a:p>
          <a:p>
            <a:r>
              <a:t>• Provides centralized control of encryption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AWS KMS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Centralized key management</a:t>
            </a:r>
          </a:p>
          <a:p>
            <a:r>
              <a:t>• Automatic key rotation</a:t>
            </a:r>
          </a:p>
          <a:p>
            <a:r>
              <a:t>• Audit capabilities with AWS CloudTrail</a:t>
            </a:r>
          </a:p>
          <a:p>
            <a:r>
              <a:t>• Fine-grained access control using IAM policies</a:t>
            </a:r>
          </a:p>
          <a:p>
            <a:r>
              <a:t>• High availability and durability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Keys in AWS KMS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Customer Managed Keys (CMKs)</a:t>
            </a:r>
          </a:p>
          <a:p>
            <a:r>
              <a:t>   - Full control over lifecycle, permissions, rotation</a:t>
            </a:r>
          </a:p>
          <a:p>
            <a:r>
              <a:t>• AWS Managed Keys</a:t>
            </a:r>
          </a:p>
          <a:p>
            <a:r>
              <a:t>   - Created and managed by AWS on behalf of customer</a:t>
            </a:r>
          </a:p>
          <a:p>
            <a:r>
              <a:t>• AWS Owned Keys</a:t>
            </a:r>
          </a:p>
          <a:p>
            <a:r>
              <a:t>   - Used by multiple accounts and not visible to customers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of AWS KMS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Encrypting data at rest (S3, EBS, RDS, etc.)</a:t>
            </a:r>
          </a:p>
          <a:p>
            <a:r>
              <a:t>• Encrypting data in transit</a:t>
            </a:r>
          </a:p>
          <a:p>
            <a:r>
              <a:t>• Digital signing and verification</a:t>
            </a:r>
          </a:p>
          <a:p>
            <a:r>
              <a:t>• Managing application-level encryption</a:t>
            </a:r>
          </a:p>
          <a:p>
            <a:r>
              <a:t>• Compliance and regulatory requirements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AWS KMS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Applications request encryption/decryption through AWS SDK or API</a:t>
            </a:r>
          </a:p>
          <a:p>
            <a:r>
              <a:t>• AWS KMS generates and stores Customer Master Keys (CMKs)</a:t>
            </a:r>
          </a:p>
          <a:p>
            <a:r>
              <a:t>• Data keys derived from CMKs are used to encrypt/decrypt data</a:t>
            </a:r>
          </a:p>
          <a:p>
            <a:r>
              <a:t>• KMS never exposes plaintext CMKs to customers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and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Integrated with AWS IAM for access control</a:t>
            </a:r>
          </a:p>
          <a:p>
            <a:r>
              <a:t>• Supports CloudTrail for audit logging</a:t>
            </a:r>
          </a:p>
          <a:p>
            <a:r>
              <a:t>• FIPS 140-2 validated hardware security modules (HSMs)</a:t>
            </a:r>
          </a:p>
          <a:p>
            <a:r>
              <a:t>• Helps meet compliance standards (HIPAA, PCI DSS, etc.)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256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AWS Key Management Service (KMS)</vt:lpstr>
      <vt:lpstr>Introduction to AWS KMS</vt:lpstr>
      <vt:lpstr>Key Features of AWS KMS</vt:lpstr>
      <vt:lpstr>Types of Keys in AWS KMS</vt:lpstr>
      <vt:lpstr>Use Cases of AWS KMS</vt:lpstr>
      <vt:lpstr>How AWS KMS Works</vt:lpstr>
      <vt:lpstr>Security and Compliance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Yunus Shaik</dc:creator>
  <cp:keywords/>
  <dc:description>generated using python-pptx</dc:description>
  <cp:lastModifiedBy>Yunus shaik</cp:lastModifiedBy>
  <cp:revision>2</cp:revision>
  <dcterms:created xsi:type="dcterms:W3CDTF">2013-01-27T09:14:16Z</dcterms:created>
  <dcterms:modified xsi:type="dcterms:W3CDTF">2025-08-26T10:14:48Z</dcterms:modified>
  <cp:category/>
</cp:coreProperties>
</file>