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854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3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4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6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39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6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8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4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7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0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5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31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AWS SQS &amp; Amazon MQ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Message Queuing Services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Amazon SQS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Amazon Simple Queue Service (SQS) is a fully managed message queuing service</a:t>
            </a:r>
          </a:p>
          <a:p>
            <a:r>
              <a:t>• Enables decoupling of microservices, distributed systems, and serverless applications</a:t>
            </a:r>
          </a:p>
          <a:p>
            <a:r>
              <a:t>• Supports standard and FIFO queues</a:t>
            </a:r>
          </a:p>
          <a:p>
            <a:r>
              <a:t>• Scales elastically to handle any volume of messages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Amazon SQS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Fully managed and serverless</a:t>
            </a:r>
          </a:p>
          <a:p>
            <a:r>
              <a:t>• Standard queues: high throughput, at-least-once delivery</a:t>
            </a:r>
          </a:p>
          <a:p>
            <a:r>
              <a:t>• FIFO queues: exactly-once processing, ordered delivery</a:t>
            </a:r>
          </a:p>
          <a:p>
            <a:r>
              <a:t>• Dead-letter queues for message failure handling</a:t>
            </a:r>
          </a:p>
          <a:p>
            <a:r>
              <a:t>• Integrated with AWS Lambda, EC2, ECS,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of Amazon SQS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Decoupling microservices</a:t>
            </a:r>
          </a:p>
          <a:p>
            <a:r>
              <a:t>• Batch processing</a:t>
            </a:r>
          </a:p>
          <a:p>
            <a:r>
              <a:t>• Event-driven architectures</a:t>
            </a:r>
          </a:p>
          <a:p>
            <a:r>
              <a:t>• Load leveling</a:t>
            </a:r>
          </a:p>
          <a:p>
            <a:r>
              <a:t>• Messaging between distributed applications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Amazon MQ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Amazon MQ is a managed message broker service for Apache ActiveMQ and RabbitMQ</a:t>
            </a:r>
          </a:p>
          <a:p>
            <a:r>
              <a:t>• Supports industry-standard APIs and protocols: JMS, AMQP, MQTT, OpenWire, STOMP</a:t>
            </a:r>
          </a:p>
          <a:p>
            <a:r>
              <a:t>• Best for migrating existing messaging applications to the cloud</a:t>
            </a:r>
          </a:p>
          <a:p>
            <a:r>
              <a:t>• Provides compatibility with on-premises messaging systems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Amazon MQ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Fully managed message broker service</a:t>
            </a:r>
          </a:p>
          <a:p>
            <a:r>
              <a:t>• Supports multiple protocols and languages</a:t>
            </a:r>
          </a:p>
          <a:p>
            <a:r>
              <a:t>• Simplifies migration from on-premises brokers</a:t>
            </a:r>
          </a:p>
          <a:p>
            <a:r>
              <a:t>• Provides durability and high availability</a:t>
            </a:r>
          </a:p>
          <a:p>
            <a:r>
              <a:t>• Integrated monitoring and security with AWS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of Amazon MQ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Migrating existing JMS/AMQP/MQTT applications</a:t>
            </a:r>
          </a:p>
          <a:p>
            <a:r>
              <a:t>• Hybrid cloud messaging</a:t>
            </a:r>
          </a:p>
          <a:p>
            <a:r>
              <a:t>• Cross-platform communication</a:t>
            </a:r>
          </a:p>
          <a:p>
            <a:r>
              <a:t>• Complex routing and pub/sub architectures</a:t>
            </a:r>
          </a:p>
          <a:p>
            <a:r>
              <a:t>• Legacy system integration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SQS vs Amazon MQ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Amazon SQS:</a:t>
            </a:r>
          </a:p>
          <a:p>
            <a:r>
              <a:t>• Fully serverless, simple, scalable</a:t>
            </a:r>
          </a:p>
          <a:p>
            <a:r>
              <a:t>• Ideal for cloud-native applications</a:t>
            </a:r>
          </a:p>
          <a:p>
            <a:r>
              <a:t>• Supports Standard and FIFO queues</a:t>
            </a:r>
          </a:p>
          <a:p>
            <a:endParaRPr/>
          </a:p>
          <a:p>
            <a:r>
              <a:t>Amazon MQ:</a:t>
            </a:r>
          </a:p>
          <a:p>
            <a:r>
              <a:t>• Managed broker for ActiveMQ &amp; RabbitMQ</a:t>
            </a:r>
          </a:p>
          <a:p>
            <a:r>
              <a:t>• Best for existing enterprise systems</a:t>
            </a:r>
          </a:p>
          <a:p>
            <a:r>
              <a:t>• Supports multiple protocols and complex use cases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Words>293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AWS SQS &amp; Amazon MQ</vt:lpstr>
      <vt:lpstr>Introduction to Amazon SQS</vt:lpstr>
      <vt:lpstr>Key Features of Amazon SQS</vt:lpstr>
      <vt:lpstr>Use Cases of Amazon SQS</vt:lpstr>
      <vt:lpstr>Introduction to Amazon MQ</vt:lpstr>
      <vt:lpstr>Key Features of Amazon MQ</vt:lpstr>
      <vt:lpstr>Use Cases of Amazon MQ</vt:lpstr>
      <vt:lpstr>SQS vs Amazon MQ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Yunus Shaik</dc:creator>
  <cp:keywords/>
  <dc:description>generated using python-pptx</dc:description>
  <cp:lastModifiedBy>Yunus shaik</cp:lastModifiedBy>
  <cp:revision>2</cp:revision>
  <dcterms:created xsi:type="dcterms:W3CDTF">2013-01-27T09:14:16Z</dcterms:created>
  <dcterms:modified xsi:type="dcterms:W3CDTF">2025-08-26T10:17:15Z</dcterms:modified>
  <cp:category/>
</cp:coreProperties>
</file>