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49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5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51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92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7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9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4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6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6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74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459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AWS Web Application Firewall (WAF)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 &amp; Key Features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AWS WAF?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AWS WAF is a Web Application Firewall.</a:t>
            </a:r>
          </a:p>
          <a:p>
            <a:r>
              <a:t>• Protects applications from common web exploits.</a:t>
            </a:r>
          </a:p>
          <a:p>
            <a:r>
              <a:t>• Works with Amazon CloudFront, ALB, and API Gateway.</a:t>
            </a:r>
          </a:p>
          <a:p>
            <a:r>
              <a:t>• Helps improve security and compliance.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AWS WAF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Protection against SQL injection &amp; XSS.</a:t>
            </a:r>
          </a:p>
          <a:p>
            <a:r>
              <a:t>• Customizable web security rules.</a:t>
            </a:r>
          </a:p>
          <a:p>
            <a:r>
              <a:t>• Real-time traffic monitoring.</a:t>
            </a:r>
          </a:p>
          <a:p>
            <a:r>
              <a:t>• Managed rule groups.</a:t>
            </a:r>
          </a:p>
          <a:p>
            <a:r>
              <a:t>• Bot control and rate limiting.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AWS WAF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Enhanced security for web apps.</a:t>
            </a:r>
          </a:p>
          <a:p>
            <a:r>
              <a:t>• Easy integration with AWS services.</a:t>
            </a:r>
          </a:p>
          <a:p>
            <a:r>
              <a:t>• Pay-as-you-go pricing.</a:t>
            </a:r>
          </a:p>
          <a:p>
            <a:r>
              <a:t>• Scalable and reliable.</a:t>
            </a:r>
          </a:p>
          <a:p>
            <a:r>
              <a:t>• Helps with regulatory compliance.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Protect websites from DDoS attacks.</a:t>
            </a:r>
          </a:p>
          <a:p>
            <a:r>
              <a:t>• Prevent malicious bots and crawlers.</a:t>
            </a:r>
          </a:p>
          <a:p>
            <a:r>
              <a:t>• Block traffic from specific IPs.</a:t>
            </a:r>
          </a:p>
          <a:p>
            <a:r>
              <a:t>• Secure APIs with custom rules.</a:t>
            </a:r>
          </a:p>
          <a:p>
            <a:r>
              <a:t>• Meet compliance requirements.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Words>156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AWS Web Application Firewall (WAF)</vt:lpstr>
      <vt:lpstr>What is AWS WAF?</vt:lpstr>
      <vt:lpstr>Key Features of AWS WAF</vt:lpstr>
      <vt:lpstr>Benefits of AWS WAF</vt:lpstr>
      <vt:lpstr>Use Cases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Yunus Shaik</dc:creator>
  <cp:keywords/>
  <dc:description>generated using python-pptx</dc:description>
  <cp:lastModifiedBy>Yunus shaik</cp:lastModifiedBy>
  <cp:revision>2</cp:revision>
  <dcterms:created xsi:type="dcterms:W3CDTF">2013-01-27T09:14:16Z</dcterms:created>
  <dcterms:modified xsi:type="dcterms:W3CDTF">2025-08-26T10:19:13Z</dcterms:modified>
  <cp:category/>
</cp:coreProperties>
</file>