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20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1344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56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3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3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09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6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62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527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5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58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104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Lambda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Serverless Compute Service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2D524E-BEF0-D3DB-A5AC-5F6866F96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470" y="758952"/>
            <a:ext cx="1850570" cy="1850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4284617"/>
          </a:xfrm>
        </p:spPr>
        <p:txBody>
          <a:bodyPr/>
          <a:lstStyle/>
          <a:p>
            <a:r>
              <a:rPr dirty="0"/>
              <a:t>• AWS Lambda is a serverless compute service.</a:t>
            </a:r>
          </a:p>
          <a:p>
            <a:r>
              <a:rPr dirty="0"/>
              <a:t>• Run code without provisioning or managing servers.</a:t>
            </a:r>
          </a:p>
          <a:p>
            <a:r>
              <a:rPr dirty="0"/>
              <a:t>• Pay only for the compute time you consume.</a:t>
            </a:r>
          </a:p>
          <a:p>
            <a:r>
              <a:rPr dirty="0"/>
              <a:t>• Supports multiple programming languages.</a:t>
            </a:r>
            <a:endParaRPr lang="en-IN" dirty="0"/>
          </a:p>
          <a:p>
            <a:r>
              <a:rPr lang="en-IN" dirty="0"/>
              <a:t>  Like: Java, Python, NodeJS …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C176EB-4615-E488-A338-70F6ABC62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3285066"/>
            <a:ext cx="4829432" cy="270018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046" y="263527"/>
            <a:ext cx="7543800" cy="1450757"/>
          </a:xfrm>
        </p:spPr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Event-driven execution.</a:t>
            </a:r>
          </a:p>
          <a:p>
            <a:r>
              <a:rPr dirty="0"/>
              <a:t>• Automatic scaling.</a:t>
            </a:r>
          </a:p>
          <a:p>
            <a:r>
              <a:rPr dirty="0"/>
              <a:t>• Integrated with AWS services.</a:t>
            </a:r>
          </a:p>
          <a:p>
            <a:r>
              <a:rPr dirty="0"/>
              <a:t>• Sub-second metering.</a:t>
            </a:r>
          </a:p>
          <a:p>
            <a:r>
              <a:rPr dirty="0"/>
              <a:t>• Supports container images.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0E9C0-D3E7-9C14-6F75-D2D77A32F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619" y="2659744"/>
            <a:ext cx="4702628" cy="31350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Common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Real-time file processing.</a:t>
            </a:r>
          </a:p>
          <a:p>
            <a:r>
              <a:rPr dirty="0"/>
              <a:t>• Data transformation and ETL.</a:t>
            </a:r>
          </a:p>
          <a:p>
            <a:r>
              <a:rPr dirty="0"/>
              <a:t>• Backend services for web &amp; mobile apps.</a:t>
            </a:r>
          </a:p>
          <a:p>
            <a:r>
              <a:rPr dirty="0"/>
              <a:t>• IoT device data processing.</a:t>
            </a:r>
          </a:p>
          <a:p>
            <a:r>
              <a:rPr dirty="0"/>
              <a:t>• Chatbots and automation.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0" y="263527"/>
            <a:ext cx="7543800" cy="1450757"/>
          </a:xfrm>
        </p:spPr>
        <p:txBody>
          <a:bodyPr/>
          <a:lstStyle/>
          <a:p>
            <a:r>
              <a:rPr dirty="0"/>
              <a:t>AWS Lambda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Triggered by events (API Gateway, S3, DynamoDB, etc.).</a:t>
            </a:r>
          </a:p>
          <a:p>
            <a:r>
              <a:rPr dirty="0"/>
              <a:t>• Executes Lambda function code.</a:t>
            </a:r>
          </a:p>
          <a:p>
            <a:r>
              <a:rPr dirty="0"/>
              <a:t>• Returns response or triggers other services.</a:t>
            </a:r>
          </a:p>
          <a:p>
            <a:r>
              <a:rPr dirty="0"/>
              <a:t>• Fully managed and highly available.</a:t>
            </a:r>
            <a:endParaRPr lang="en-IN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463295-07C0-F90A-634F-F2F7FF059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3675798"/>
            <a:ext cx="7543801" cy="21145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Benefits of AWS Lambda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No server management.</a:t>
            </a:r>
          </a:p>
          <a:p>
            <a:r>
              <a:rPr dirty="0"/>
              <a:t>• Cost-efficient (pay-per-use).</a:t>
            </a:r>
          </a:p>
          <a:p>
            <a:r>
              <a:rPr dirty="0"/>
              <a:t>• Highly scalable and reliable.</a:t>
            </a:r>
          </a:p>
          <a:p>
            <a:r>
              <a:rPr dirty="0"/>
              <a:t>• Easy integration with AWS ecosystem.</a:t>
            </a:r>
          </a:p>
          <a:p>
            <a:r>
              <a:rPr dirty="0"/>
              <a:t>• Faster development cycles.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9C67A-DCEE-B2FB-01F3-C4B8D1D29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6029" y="2373085"/>
            <a:ext cx="3733800" cy="3733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</TotalTime>
  <Words>181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Calibri</vt:lpstr>
      <vt:lpstr>Calibri Light</vt:lpstr>
      <vt:lpstr>Retrospect</vt:lpstr>
      <vt:lpstr>AWS Lambda</vt:lpstr>
      <vt:lpstr>Introduction to AWS Lambda</vt:lpstr>
      <vt:lpstr>Key Features</vt:lpstr>
      <vt:lpstr>Common Use Cases</vt:lpstr>
      <vt:lpstr>AWS Lambda Architecture</vt:lpstr>
      <vt:lpstr>Benefits of AWS Lambda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Yunus Shaik</dc:creator>
  <cp:keywords/>
  <dc:description>generated using python-pptx</dc:description>
  <cp:lastModifiedBy>Yunus shaik</cp:lastModifiedBy>
  <cp:revision>11</cp:revision>
  <dcterms:created xsi:type="dcterms:W3CDTF">2013-01-27T09:14:16Z</dcterms:created>
  <dcterms:modified xsi:type="dcterms:W3CDTF">2025-08-25T09:41:08Z</dcterms:modified>
  <cp:category/>
</cp:coreProperties>
</file>