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60"/>
  </p:normalViewPr>
  <p:slideViewPr>
    <p:cSldViewPr snapToGrid="0" snapToObjects="1">
      <p:cViewPr varScale="1">
        <p:scale>
          <a:sx n="33" d="100"/>
          <a:sy n="33" d="100"/>
        </p:scale>
        <p:origin x="1408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5011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294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414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955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1336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091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782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135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059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773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018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958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AWS API Gateway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Securely Create, Deploy, and Manage APIs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23E339-D50D-1FF7-6EBD-F9C3341149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6914" y="337457"/>
            <a:ext cx="2458811" cy="299357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Gateway ?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Application Programming Interface</a:t>
            </a:r>
            <a:endParaRPr dirty="0"/>
          </a:p>
          <a:p>
            <a:r>
              <a:rPr lang="en-IN" dirty="0"/>
              <a:t>This will be help us to establish communication between two different </a:t>
            </a:r>
          </a:p>
          <a:p>
            <a:r>
              <a:rPr lang="en-IN" dirty="0"/>
              <a:t>Applications.</a:t>
            </a:r>
          </a:p>
          <a:p>
            <a:endParaRPr dirty="0"/>
          </a:p>
          <a:p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AD73A5-1218-C83B-04E7-721162761E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945FE-6FEE-1E78-F171-7CB52BABE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986468-5772-7282-C3E0-3EA0E1F1DF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Fully managed AWS service</a:t>
            </a:r>
          </a:p>
          <a:p>
            <a:r>
              <a:t>• Create, publish, monitor, and secure APIs</a:t>
            </a:r>
          </a:p>
          <a:p>
            <a:r>
              <a:t>• Supports REST, HTTP, and WebSocket APIs</a:t>
            </a:r>
          </a:p>
        </p:txBody>
      </p:sp>
    </p:spTree>
    <p:extLst>
      <p:ext uri="{BB962C8B-B14F-4D97-AF65-F5344CB8AC3E}">
        <p14:creationId xmlns:p14="http://schemas.microsoft.com/office/powerpoint/2010/main" val="1690227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Supports RESTful and WebSocket APIs</a:t>
            </a:r>
          </a:p>
          <a:p>
            <a:r>
              <a:t>• Authorization &amp; authentication</a:t>
            </a:r>
          </a:p>
          <a:p>
            <a:r>
              <a:t>• Automatic scaling &amp; throttling</a:t>
            </a:r>
          </a:p>
          <a:p>
            <a:r>
              <a:t>• Caching for performance</a:t>
            </a:r>
          </a:p>
          <a:p>
            <a:r>
              <a:t>• Integrates with AWS Lambda, EC2, S3, DynamoDB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Benefits of API Gateway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No infrastructure management</a:t>
            </a:r>
          </a:p>
          <a:p>
            <a:r>
              <a:t>• Secure API access (IAM, Cognito, API Keys)</a:t>
            </a:r>
          </a:p>
          <a:p>
            <a:r>
              <a:t>• Pay per use</a:t>
            </a:r>
          </a:p>
          <a:p>
            <a:r>
              <a:t>• CloudWatch monitoring</a:t>
            </a:r>
          </a:p>
          <a:p>
            <a:r>
              <a:t>• Developer portal for publishing APIs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Use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Serverless web apps</a:t>
            </a:r>
          </a:p>
          <a:p>
            <a:r>
              <a:t>• Mobile backends</a:t>
            </a:r>
          </a:p>
          <a:p>
            <a:r>
              <a:t>• Real-time apps (WebSocket)</a:t>
            </a:r>
          </a:p>
          <a:p>
            <a:r>
              <a:t>• Microservices management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Simplifies API management</a:t>
            </a:r>
          </a:p>
          <a:p>
            <a:r>
              <a:t>• Scalable, secure, and cost-efficient</a:t>
            </a:r>
          </a:p>
          <a:p>
            <a:r>
              <a:t>• Ideal for serverless applications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104</TotalTime>
  <Words>156</Words>
  <Application>Microsoft Office PowerPoint</Application>
  <PresentationFormat>On-screen Show (4:3)</PresentationFormat>
  <Paragraphs>31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Calibri</vt:lpstr>
      <vt:lpstr>Calibri Light</vt:lpstr>
      <vt:lpstr>Retrospect</vt:lpstr>
      <vt:lpstr>AWS API Gateway</vt:lpstr>
      <vt:lpstr>What is Gateway ?</vt:lpstr>
      <vt:lpstr>Introduction</vt:lpstr>
      <vt:lpstr>Key Features</vt:lpstr>
      <vt:lpstr>Benefits of API Gateway</vt:lpstr>
      <vt:lpstr>Use Cases</vt:lpstr>
      <vt:lpstr>Summary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Yunus shaik</cp:lastModifiedBy>
  <cp:revision>4</cp:revision>
  <dcterms:created xsi:type="dcterms:W3CDTF">2013-01-27T09:14:16Z</dcterms:created>
  <dcterms:modified xsi:type="dcterms:W3CDTF">2025-08-25T09:31:16Z</dcterms:modified>
  <cp:category/>
</cp:coreProperties>
</file>