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0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9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8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6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8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Systems Manager Parameter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&amp; Key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Parameter Store?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Secure, scalable, and managed storage for configuration data.</a:t>
            </a:r>
          </a:p>
          <a:p>
            <a:r>
              <a:t>• Supports plain text and encrypted data (with AWS KMS).</a:t>
            </a:r>
          </a:p>
          <a:p>
            <a:r>
              <a:t>• Used for storing database strings, passwords, and license codes.</a:t>
            </a:r>
          </a:p>
          <a:p>
            <a:r>
              <a:t>• Provides versioning and access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Parameter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Secure string storage with AWS KMS encryption.</a:t>
            </a:r>
          </a:p>
          <a:p>
            <a:r>
              <a:t>• Hierarchical storage structure.</a:t>
            </a:r>
          </a:p>
          <a:p>
            <a:r>
              <a:t>• Parameter policies for expiration and lifecycle.</a:t>
            </a:r>
          </a:p>
          <a:p>
            <a:r>
              <a:t>• Integration with EC2, Lambda, ECS, and other AWS services.</a:t>
            </a:r>
          </a:p>
          <a:p>
            <a:r>
              <a:t>• Access control using IAM 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Parameter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Centralized and secure configuration management.</a:t>
            </a:r>
          </a:p>
          <a:p>
            <a:r>
              <a:t>• Reduces hardcoding secrets in applications.</a:t>
            </a:r>
          </a:p>
          <a:p>
            <a:r>
              <a:t>• Improves compliance with encryption.</a:t>
            </a:r>
          </a:p>
          <a:p>
            <a:r>
              <a:t>• Cost-effective and easy to use.</a:t>
            </a:r>
          </a:p>
          <a:p>
            <a:r>
              <a:t>• Enables automation with Systems Manager.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Store database connection strings securely.</a:t>
            </a:r>
          </a:p>
          <a:p>
            <a:r>
              <a:t>• Manage API keys and application secrets.</a:t>
            </a:r>
          </a:p>
          <a:p>
            <a:r>
              <a:t>• Automate application deployments.</a:t>
            </a:r>
          </a:p>
          <a:p>
            <a:r>
              <a:t>• Share configuration across multiple services.</a:t>
            </a:r>
          </a:p>
          <a:p>
            <a:r>
              <a:t>• Enforce secret rotation and lifecycle policies.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181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AWS Systems Manager Parameter Store</vt:lpstr>
      <vt:lpstr>What is Parameter Store?</vt:lpstr>
      <vt:lpstr>Key Features of Parameter Store</vt:lpstr>
      <vt:lpstr>Benefits of Parameter Store</vt:lpstr>
      <vt:lpstr>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Yunus Shaik</dc:creator>
  <cp:keywords/>
  <dc:description>generated using python-pptx</dc:description>
  <cp:lastModifiedBy>Yunus shaik</cp:lastModifiedBy>
  <cp:revision>2</cp:revision>
  <dcterms:created xsi:type="dcterms:W3CDTF">2013-01-27T09:14:16Z</dcterms:created>
  <dcterms:modified xsi:type="dcterms:W3CDTF">2025-08-26T10:19:44Z</dcterms:modified>
  <cp:category/>
</cp:coreProperties>
</file>