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8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3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10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6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5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2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9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7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4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61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56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92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Secrets Manager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Securely Manage Application Secrets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Secrets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Fully managed service to store and manage secrets</a:t>
            </a:r>
          </a:p>
          <a:p>
            <a:r>
              <a:t>• Helps rotate, manage, and retrieve database credentials, API keys, and other secrets</a:t>
            </a:r>
          </a:p>
          <a:p>
            <a:r>
              <a:t>• Eliminates the need for hardcoding secrets in applications</a:t>
            </a:r>
          </a:p>
          <a:p>
            <a:r>
              <a:t>• Provides centralized security and compliance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Secrets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Secure storage of secrets with encryption</a:t>
            </a:r>
          </a:p>
          <a:p>
            <a:r>
              <a:t>• Automatic rotation of secrets</a:t>
            </a:r>
          </a:p>
          <a:p>
            <a:r>
              <a:t>• Fine-grained access control with IAM</a:t>
            </a:r>
          </a:p>
          <a:p>
            <a:r>
              <a:t>• Integrated with AWS services (RDS, Redshift, Lambda, etc.)</a:t>
            </a:r>
          </a:p>
          <a:p>
            <a:r>
              <a:t>• Audit logging via AWS CloudTrail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AWS Secrets Manager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Secrets are stored securely and encrypted with AWS KMS keys</a:t>
            </a:r>
          </a:p>
          <a:p>
            <a:r>
              <a:t>• Applications request secrets via AWS SDK or CLI</a:t>
            </a:r>
          </a:p>
          <a:p>
            <a:r>
              <a:t>• Automatic rotation updates secrets without downtime</a:t>
            </a:r>
          </a:p>
          <a:p>
            <a:r>
              <a:t>• IAM policies control access to secrets</a:t>
            </a:r>
          </a:p>
          <a:p>
            <a:r>
              <a:t>• All actions logged in CloudTrail for auditing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AWS Secrets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Enhances security by removing hardcoded credentials</a:t>
            </a:r>
          </a:p>
          <a:p>
            <a:r>
              <a:t>• Simplifies secret management at scale</a:t>
            </a:r>
          </a:p>
          <a:p>
            <a:r>
              <a:t>• Reduces operational overhead with automation</a:t>
            </a:r>
          </a:p>
          <a:p>
            <a:r>
              <a:t>• Improves compliance with regulations</a:t>
            </a:r>
          </a:p>
          <a:p>
            <a:r>
              <a:t>• Easy integration with AWS and third-party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of AWS Secrets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Managing database credentials for RDS, Aurora, Redshift</a:t>
            </a:r>
          </a:p>
          <a:p>
            <a:r>
              <a:t>• Securing API keys and tokens</a:t>
            </a:r>
          </a:p>
          <a:p>
            <a:r>
              <a:t>• Storing third-party service credentials</a:t>
            </a:r>
          </a:p>
          <a:p>
            <a:r>
              <a:t>• Protecting application configuration settings</a:t>
            </a:r>
          </a:p>
          <a:p>
            <a:r>
              <a:t>• Enforcing secret rotation policies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and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Secrets encrypted with AWS KMS keys</a:t>
            </a:r>
          </a:p>
          <a:p>
            <a:r>
              <a:t>• Fine-grained access using IAM policies</a:t>
            </a:r>
          </a:p>
          <a:p>
            <a:r>
              <a:t>• CloudTrail integration for auditing</a:t>
            </a:r>
          </a:p>
          <a:p>
            <a:r>
              <a:t>• Supports compliance standards (HIPAA, PCI DSS, ISO, SOC)</a:t>
            </a:r>
          </a:p>
          <a:p>
            <a:r>
              <a:t>• High availability and durability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259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AWS Secrets Manager</vt:lpstr>
      <vt:lpstr>Introduction to AWS Secrets Manager</vt:lpstr>
      <vt:lpstr>Key Features of AWS Secrets Manager</vt:lpstr>
      <vt:lpstr>How AWS Secrets Manager Works</vt:lpstr>
      <vt:lpstr>Benefits of Using AWS Secrets Manager</vt:lpstr>
      <vt:lpstr>Use Cases of AWS Secrets Manager</vt:lpstr>
      <vt:lpstr>Security and Compliance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Yunus Shaik</dc:creator>
  <cp:keywords/>
  <dc:description>generated using python-pptx</dc:description>
  <cp:lastModifiedBy>Yunus shaik</cp:lastModifiedBy>
  <cp:revision>2</cp:revision>
  <dcterms:created xsi:type="dcterms:W3CDTF">2013-01-27T09:14:16Z</dcterms:created>
  <dcterms:modified xsi:type="dcterms:W3CDTF">2025-08-26T10:16:34Z</dcterms:modified>
  <cp:category/>
</cp:coreProperties>
</file>