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slidemak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Prevent User Deletion If Assigned To An Incident</a:t>
            </a:r>
            <a:endParaRPr lang="en-US" sz="3000" dirty="0"/>
          </a:p>
        </p:txBody>
      </p:sp>
      <p:sp>
        <p:nvSpPr>
          <p:cNvPr id="3" name="Text 1">
            <a:hlinkClick r:id="rId1" tooltip="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b="0" u="sng" dirty="0">
                <a:solidFill>
                  <a:srgbClr val="357EC7"/>
                </a:solidFill>
                <a:latin typeface="Optima" pitchFamily="34" charset="0"/>
                <a:ea typeface="Optima" pitchFamily="34" charset="-122"/>
                <a:cs typeface="Optima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SlideMake.com</a:t>
            </a:r>
            <a:endParaRPr lang="en-US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Case Study and Real-World Examples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 company successfully prevented data loss by implementing strict deletion policies.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Automated scripts reduced accidental deletions of assigned users.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organization improved compliance and incident tracking accuracy through these measures.</a:t>
            </a:r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 and Key Takeaways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Preventing user deletion when assigned to incidents is essential for data integrity.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Combining policy controls with technical enforcement enhances security.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Regular audits and staff education are vital for sustained compliance and system reliability.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User Deletion Prevention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User deletion policies are crucial for maintaining data integrity in incident management systems.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Preventing deletion ensures that all incident records remain accurate and traceable.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presentation covers strategies and best practices to prevent user deletion if assigned to an incident.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Importance of Data Integrity in Incident Management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Accurate user data helps in tracking incident ownership and accountability.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Deleting users who are assigned to incidents can lead to data inconsistencies.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Ensuring data integrity supports effective incident resolution and reporting.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Common Risks of Unauthorized User Deletion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Deletion of assigned users can result in loss of historical incident data.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may cause errors or gaps in incident audit logs.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Unauthorized deletions can compromise compliance and audit readiness.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Policy-Based Prevention Strategies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Implement role-based access controls to restrict user deletion permissions.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Define clear policies that prohibit deleting users assigned to active incidents.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automated workflows to enforce deletion restrictions based on incident assignments.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Technical Enforcement Using Access Controls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Configure permissions in your incident management platform to block deletion of assigned users.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Utilize group policies or security roles to limit deletion capabilities.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Regularly audit access controls to ensure compliance with deletion restrictions.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Customizing Business Rules and Validation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Create validation scripts to check if a user is assigned before allowing deletion.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business rules to prevent deletion when the user has active incident assignments.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Automate alerts or warnings to inform administrators about potential violations.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Implementing Automated Checks and Alerts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Set up scheduled jobs to monitor user deletions and incident assignments.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Configure system alerts for attempts to delete assigned users.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notifications to inform security or compliance teams of policy violations.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Best Practices for Administrators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Regularly review user roles and permissions related to incident management.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Educate staff about the importance of maintaining incident records integrity.</a:t>
            </a:r>
            <a:endParaRPr lang="en-US" sz="2000" dirty="0"/>
          </a:p>
          <a:p>
            <a:pPr marL="342900" indent="-342900">
              <a:buSzPct val="100000"/>
              <a:buChar char="•"/>
            </a:pPr>
            <a:endParaRPr lang="en-US" sz="2000" dirty="0"/>
          </a:p>
          <a:p>
            <a:pPr marL="342900" indent="-342900">
              <a:buSzPct val="100000"/>
              <a:buChar char="•"/>
            </a:pPr>
            <a:r>
              <a:rPr lang="en-US" sz="20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Maintain an audit trail of user deletions and permission changes for accountability.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Prevent User Deletion If Assigned To An Incident</dc:title>
  <dc:subject>Prevent User Deletion If Assigned To An Incident</dc:subject>
  <dc:creator>SlideMake.com</dc:creator>
  <cp:lastModifiedBy>SlideMake.com</cp:lastModifiedBy>
  <cp:revision>1</cp:revision>
  <dcterms:created xsi:type="dcterms:W3CDTF">2025-07-02T15:38:45Z</dcterms:created>
  <dcterms:modified xsi:type="dcterms:W3CDTF">2025-07-02T15:38:45Z</dcterms:modified>
</cp:coreProperties>
</file>