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4" d="100"/>
          <a:sy n="84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87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https://lightrun.com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https://www.fideltech.com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https://www.fideltech.com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https://www.fideltech.com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https://astreait.com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https://istreetlabs.com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https://cyberhoot.com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https://www.shutterstock.com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https://cdn2.iconfinder.com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Importing And Securing Data In ServiceNow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ightrun.com/wp-content/uploads/2024/03/Securing-Your-Applications_-A-Guide-to-Log-Injection-Prevention-Introduc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Troubleshooting Data Import and Security Issues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Monitor import logs to quickly identify and resolve data load errors.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Review security settings if users cannot access needed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Conduct regular audits to ensure security measures are effective and up-to-date.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Best Practices Summary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data preparation and mapping are crucial for successful imports.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robust security controls protects sensitive information effectively.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monitoring and audits help maintain data integrity and security over time.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fideltech.com/case-studies/wp-content/uploads/2023/12/Importing-Multiple-data-file-in-ServiceNow-Tabl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Importing and Securing Data in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Importing data is essential for populating the ServiceNow platform with relevant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Securing data ensures sensitive information remains protected from unauthorized access.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covers best practices for importing and securing data effectively.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fideltech.com/case-studies/wp-content/uploads/2023/12/Importing-Multiple-data-file-in-ServiceNow-Tabl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Overview of Data Importing in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can be imported via various methods such as import sets, spreadsheets, or integrations.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 sets are used to load external data into ServiceNow tables efficiently.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mapping and transformation are key to successful data imports.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fideltech.com/case-studies/wp-content/uploads/2023/12/Importing-Multiple-data-file-in-ServiceNow-Tabl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Types of Data Import Methods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 Sets allow for scheduled or on-demand data loads from external sources.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IntegrationHub and APIs enable real-time data exchange with other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import through CSV, Excel, or XML files is suitable for manual data uploads.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streait.com/images/wiz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Preparing Data for Import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should be cleaned and validated before import to prevent errors.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Mapping fields correctly ensures data aligns with the target table structure.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transformation may be necessary to match ServiceNow field formats.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streetlabs.com/wp-content/uploads/2022/10/Picture1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Importing Data Using Import Sets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Create an import set table and define field mappings to the target table.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Load data into the import set and run a transform map to move data into production tables.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Review import logs to identify and resolve any errors or discrepancies.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yberhoot.com/wp-content/uploads/2021/02/5c195c704e91290a125e8c82_5b172236e17ccd3862bcf6b1_IAM20_RBAC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Securing Data in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role-based access controls (RBAC) to restrict data visibility and editing permissions.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 field-level security to protect sensitive information within records.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review permissions and audit access logs to maintain data security.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hutterstock.com/image-vector/conceptual-vector-tag-cloud-containing-600nw-75044192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for Data Security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Limit data access to only those users who need it for their roles.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Encrypt sensitive data both at rest and in transit whenever possible.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multi-factor authentication (MFA) for enhanced security of user accounts.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Governance and Compliance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Establish policies for data handling, storage, and sharing in ServiceNow.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Maintain audit trails for data changes to ensure accountability.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Stay compliant with industry regulations such as GDPR or HIPAA through proper data controls.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539</Words>
  <Application>Microsoft Office PowerPoint</Application>
  <PresentationFormat>On-screen Show (16:9)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And Securing Data In ServiceNow</dc:title>
  <dc:subject>Importing And Securing Data In ServiceNow</dc:subject>
  <dc:creator>SlideMake.com</dc:creator>
  <cp:lastModifiedBy>Hp</cp:lastModifiedBy>
  <cp:revision>2</cp:revision>
  <dcterms:created xsi:type="dcterms:W3CDTF">2025-06-27T07:13:40Z</dcterms:created>
  <dcterms:modified xsi:type="dcterms:W3CDTF">2025-06-28T06:19:54Z</dcterms:modified>
</cp:coreProperties>
</file>