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65" r:id="rId3"/>
    <p:sldId id="259"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037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07689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364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755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672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3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29256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5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657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1001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8AAF0-F443-4C06-9BDB-63BFF5DD4256}"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23878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8AAF0-F443-4C06-9BDB-63BFF5DD4256}"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09266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8AAF0-F443-4C06-9BDB-63BFF5DD4256}"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5559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8AAF0-F443-4C06-9BDB-63BFF5DD4256}"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9194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560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593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78AAF0-F443-4C06-9BDB-63BFF5DD4256}" type="datetimeFigureOut">
              <a:rPr lang="en-IN" smtClean="0"/>
              <a:t>02-12-2020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0569C7-F347-4E61-B244-7294F4D23ECC}" type="slidenum">
              <a:rPr lang="en-IN" smtClean="0"/>
              <a:t>‹#›</a:t>
            </a:fld>
            <a:endParaRPr lang="en-IN"/>
          </a:p>
        </p:txBody>
      </p:sp>
    </p:spTree>
    <p:extLst>
      <p:ext uri="{BB962C8B-B14F-4D97-AF65-F5344CB8AC3E}">
        <p14:creationId xmlns:p14="http://schemas.microsoft.com/office/powerpoint/2010/main" val="36718572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536279"/>
            <a:ext cx="8596668" cy="2193853"/>
          </a:xfrm>
        </p:spPr>
        <p:txBody>
          <a:bodyPr>
            <a:normAutofit fontScale="90000"/>
          </a:bodyPr>
          <a:lstStyle/>
          <a:p>
            <a:pPr algn="ctr"/>
            <a:r>
              <a:rPr lang="en-IN" dirty="0" smtClean="0"/>
              <a:t>  </a:t>
            </a:r>
            <a:r>
              <a:rPr lang="en-IN" sz="6000" dirty="0" smtClean="0">
                <a:solidFill>
                  <a:srgbClr val="00B0F0"/>
                </a:solidFill>
              </a:rPr>
              <a:t>WELCOME  </a:t>
            </a:r>
            <a:br>
              <a:rPr lang="en-IN" sz="6000" dirty="0" smtClean="0">
                <a:solidFill>
                  <a:srgbClr val="00B0F0"/>
                </a:solidFill>
              </a:rPr>
            </a:br>
            <a:r>
              <a:rPr lang="en-IN" sz="6000" dirty="0" smtClean="0">
                <a:solidFill>
                  <a:srgbClr val="00B0F0"/>
                </a:solidFill>
              </a:rPr>
              <a:t>  To</a:t>
            </a:r>
            <a:br>
              <a:rPr lang="en-IN" sz="6000" dirty="0" smtClean="0">
                <a:solidFill>
                  <a:srgbClr val="00B0F0"/>
                </a:solidFill>
              </a:rPr>
            </a:br>
            <a:r>
              <a:rPr lang="en-IN" sz="6000" dirty="0" smtClean="0">
                <a:solidFill>
                  <a:srgbClr val="00B0F0"/>
                </a:solidFill>
              </a:rPr>
              <a:t> </a:t>
            </a:r>
            <a:r>
              <a:rPr lang="en-US" sz="5400" dirty="0"/>
              <a:t>Micro-Credit Defaulter Model</a:t>
            </a:r>
            <a:r>
              <a:rPr lang="en-IN" sz="5400" dirty="0"/>
              <a:t/>
            </a:r>
            <a:br>
              <a:rPr lang="en-IN" sz="5400" dirty="0"/>
            </a:br>
            <a:r>
              <a:rPr lang="en-IN" sz="6000" dirty="0" smtClean="0">
                <a:solidFill>
                  <a:srgbClr val="00B0F0"/>
                </a:solidFill>
              </a:rPr>
              <a:t/>
            </a:r>
            <a:br>
              <a:rPr lang="en-IN" sz="6000" dirty="0" smtClean="0">
                <a:solidFill>
                  <a:srgbClr val="00B0F0"/>
                </a:solidFill>
              </a:rPr>
            </a:br>
            <a:r>
              <a:rPr lang="en-IN" sz="6000" dirty="0" smtClean="0">
                <a:solidFill>
                  <a:srgbClr val="00B0F0"/>
                </a:solidFill>
              </a:rPr>
              <a:t/>
            </a:r>
            <a:br>
              <a:rPr lang="en-IN" sz="6000" dirty="0" smtClean="0">
                <a:solidFill>
                  <a:srgbClr val="00B0F0"/>
                </a:solidFill>
              </a:rPr>
            </a:br>
            <a:r>
              <a:rPr lang="en-IN" sz="2400" dirty="0" smtClean="0">
                <a:solidFill>
                  <a:srgbClr val="00B0F0"/>
                </a:solidFill>
                <a:latin typeface="Adobe Fan Heiti Std B" panose="020B0700000000000000" pitchFamily="34" charset="-128"/>
                <a:ea typeface="Adobe Fan Heiti Std B" panose="020B0700000000000000" pitchFamily="34" charset="-128"/>
              </a:rPr>
              <a:t>               </a:t>
            </a:r>
            <a:r>
              <a:rPr lang="en-IN" sz="6000" dirty="0" smtClean="0">
                <a:solidFill>
                  <a:srgbClr val="00B0F0"/>
                </a:solidFill>
              </a:rPr>
              <a:t/>
            </a:r>
            <a:br>
              <a:rPr lang="en-IN" sz="6000" dirty="0" smtClean="0">
                <a:solidFill>
                  <a:srgbClr val="00B0F0"/>
                </a:solidFill>
              </a:rPr>
            </a:br>
            <a:r>
              <a:rPr lang="en-IN" sz="4000" dirty="0" smtClean="0">
                <a:solidFill>
                  <a:srgbClr val="00B0F0"/>
                </a:solidFill>
              </a:rPr>
              <a:t>Submitted by</a:t>
            </a:r>
            <a:br>
              <a:rPr lang="en-IN" sz="4000" dirty="0" smtClean="0">
                <a:solidFill>
                  <a:srgbClr val="00B0F0"/>
                </a:solidFill>
              </a:rPr>
            </a:br>
            <a:r>
              <a:rPr lang="en-IN" sz="4000" dirty="0" smtClean="0">
                <a:solidFill>
                  <a:srgbClr val="00B0F0"/>
                </a:solidFill>
              </a:rPr>
              <a:t>                            </a:t>
            </a:r>
            <a:r>
              <a:rPr lang="en-IN" sz="4000" dirty="0" err="1" smtClean="0">
                <a:solidFill>
                  <a:srgbClr val="00B0F0"/>
                </a:solidFill>
              </a:rPr>
              <a:t>Shaik</a:t>
            </a:r>
            <a:r>
              <a:rPr lang="en-IN" sz="4000" dirty="0" smtClean="0">
                <a:solidFill>
                  <a:srgbClr val="00B0F0"/>
                </a:solidFill>
              </a:rPr>
              <a:t> </a:t>
            </a:r>
            <a:r>
              <a:rPr lang="en-IN" sz="4000" dirty="0" err="1" smtClean="0">
                <a:solidFill>
                  <a:srgbClr val="00B0F0"/>
                </a:solidFill>
              </a:rPr>
              <a:t>Althafulla</a:t>
            </a:r>
            <a:r>
              <a:rPr lang="en-IN" sz="6000" dirty="0">
                <a:solidFill>
                  <a:srgbClr val="00B0F0"/>
                </a:solidFill>
              </a:rPr>
              <a:t/>
            </a:r>
            <a:br>
              <a:rPr lang="en-IN" sz="6000" dirty="0">
                <a:solidFill>
                  <a:srgbClr val="00B0F0"/>
                </a:solidFill>
              </a:rPr>
            </a:br>
            <a:endParaRPr lang="en-IN" sz="6000" dirty="0">
              <a:solidFill>
                <a:srgbClr val="00B0F0"/>
              </a:solidFill>
            </a:endParaRPr>
          </a:p>
        </p:txBody>
      </p:sp>
      <p:sp>
        <p:nvSpPr>
          <p:cNvPr id="4" name="AutoShape 2" descr="Flip Robo Technologies - Overview, Competitors, and Employees | Apollo.io"/>
          <p:cNvSpPr>
            <a:spLocks noChangeAspect="1" noChangeArrowheads="1"/>
          </p:cNvSpPr>
          <p:nvPr/>
        </p:nvSpPr>
        <p:spPr bwMode="auto">
          <a:xfrm>
            <a:off x="2748649" y="2803453"/>
            <a:ext cx="4771267" cy="47712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lip Robo Technologies - Overview, Competitors, and Employees | Apollo.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lip Robo Technologies - Overview, Competitors, and Employees | Apollo.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72493" cy="1924334"/>
          </a:xfrm>
          <a:prstGeom prst="rect">
            <a:avLst/>
          </a:prstGeom>
        </p:spPr>
      </p:pic>
    </p:spTree>
    <p:extLst>
      <p:ext uri="{BB962C8B-B14F-4D97-AF65-F5344CB8AC3E}">
        <p14:creationId xmlns:p14="http://schemas.microsoft.com/office/powerpoint/2010/main" val="15420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450376"/>
            <a:ext cx="8980227" cy="5813946"/>
          </a:xfrm>
        </p:spPr>
        <p:txBody>
          <a:bodyPr>
            <a:normAutofit fontScale="90000"/>
          </a:bodyPr>
          <a:lstStyle/>
          <a:p>
            <a:r>
              <a:rPr lang="en-IN" u="sng" dirty="0" smtClean="0"/>
              <a:t>Problem Definition</a:t>
            </a:r>
            <a:br>
              <a:rPr lang="en-IN" u="sng" dirty="0" smtClean="0"/>
            </a:br>
            <a:r>
              <a:rPr lang="en-IN" u="sng" dirty="0" smtClean="0"/>
              <a:t> </a:t>
            </a:r>
            <a:br>
              <a:rPr lang="en-IN" u="sng" dirty="0" smtClean="0"/>
            </a:br>
            <a:r>
              <a:rPr lang="en-IN" sz="2700" dirty="0" smtClean="0">
                <a:solidFill>
                  <a:schemeClr val="tx1"/>
                </a:solidFill>
              </a:rPr>
              <a:t>A </a:t>
            </a:r>
            <a:r>
              <a:rPr lang="en-IN" sz="2700" dirty="0">
                <a:solidFill>
                  <a:schemeClr val="tx1"/>
                </a:solidFill>
              </a:rPr>
              <a:t>micro finance institution that provides offer financial services to low income people </a:t>
            </a:r>
            <a:r>
              <a:rPr lang="en-IN" sz="2700" dirty="0" smtClean="0">
                <a:solidFill>
                  <a:schemeClr val="tx1"/>
                </a:solidFill>
              </a:rPr>
              <a:t>.</a:t>
            </a:r>
            <a:br>
              <a:rPr lang="en-IN" sz="2700" dirty="0" smtClean="0">
                <a:solidFill>
                  <a:schemeClr val="tx1"/>
                </a:solidFill>
              </a:rPr>
            </a:br>
            <a:r>
              <a:rPr lang="en-IN" sz="2700" dirty="0" smtClean="0">
                <a:solidFill>
                  <a:schemeClr val="tx1"/>
                </a:solidFill>
              </a:rPr>
              <a:t/>
            </a:r>
            <a:br>
              <a:rPr lang="en-IN" sz="2700" dirty="0" smtClean="0">
                <a:solidFill>
                  <a:schemeClr val="tx1"/>
                </a:solidFill>
              </a:rPr>
            </a:br>
            <a:r>
              <a:rPr lang="en-IN" sz="2700" dirty="0" smtClean="0">
                <a:solidFill>
                  <a:schemeClr val="tx1"/>
                </a:solidFill>
              </a:rPr>
              <a:t>A </a:t>
            </a:r>
            <a:r>
              <a:rPr lang="en-IN" sz="2700" dirty="0">
                <a:solidFill>
                  <a:schemeClr val="tx1"/>
                </a:solidFill>
              </a:rPr>
              <a:t>Telecommunication provides the products at Lower Prices to all value conscious customers through a strategy of disruptive innovation that focuses on the subscriber</a:t>
            </a:r>
            <a:r>
              <a:rPr lang="en-IN" sz="2700" dirty="0" smtClean="0">
                <a:solidFill>
                  <a:schemeClr val="tx1"/>
                </a:solidFill>
              </a:rPr>
              <a:t>.</a:t>
            </a:r>
            <a:br>
              <a:rPr lang="en-IN" sz="2700" dirty="0" smtClean="0">
                <a:solidFill>
                  <a:schemeClr val="tx1"/>
                </a:solidFill>
              </a:rPr>
            </a:br>
            <a:r>
              <a:rPr lang="en-IN" sz="2700" dirty="0" smtClean="0">
                <a:solidFill>
                  <a:schemeClr val="tx1"/>
                </a:solidFill>
              </a:rPr>
              <a:t> </a:t>
            </a:r>
            <a:br>
              <a:rPr lang="en-IN" sz="2700" dirty="0" smtClean="0">
                <a:solidFill>
                  <a:schemeClr val="tx1"/>
                </a:solidFill>
              </a:rPr>
            </a:br>
            <a:r>
              <a:rPr lang="en-IN" sz="2700" dirty="0" smtClean="0">
                <a:solidFill>
                  <a:schemeClr val="tx1"/>
                </a:solidFill>
              </a:rPr>
              <a:t>The </a:t>
            </a:r>
            <a:r>
              <a:rPr lang="en-IN" sz="2700" dirty="0">
                <a:solidFill>
                  <a:schemeClr val="tx1"/>
                </a:solidFill>
              </a:rPr>
              <a:t>provide low recharge amounts like 5 rupees and 10 rupees they will be payback with in time or not according to their peoples income levels of customers.</a:t>
            </a:r>
            <a:br>
              <a:rPr lang="en-IN" sz="2700" dirty="0">
                <a:solidFill>
                  <a:schemeClr val="tx1"/>
                </a:solidFill>
              </a:rPr>
            </a:br>
            <a:r>
              <a:rPr lang="en-IN" sz="2700" u="sng" dirty="0" smtClean="0">
                <a:solidFill>
                  <a:schemeClr val="tx1"/>
                </a:solidFill>
              </a:rPr>
              <a:t/>
            </a:r>
            <a:br>
              <a:rPr lang="en-IN" sz="2700" u="sng" dirty="0" smtClean="0">
                <a:solidFill>
                  <a:schemeClr val="tx1"/>
                </a:solidFill>
              </a:rPr>
            </a:br>
            <a:r>
              <a:rPr lang="en-IN" u="sng" dirty="0"/>
              <a:t> </a:t>
            </a:r>
            <a:r>
              <a:rPr lang="en-IN" u="sng" dirty="0" smtClean="0"/>
              <a:t/>
            </a:r>
            <a:br>
              <a:rPr lang="en-IN" u="sng" dirty="0" smtClean="0"/>
            </a:br>
            <a:endParaRPr lang="en-IN" dirty="0"/>
          </a:p>
        </p:txBody>
      </p:sp>
    </p:spTree>
    <p:extLst>
      <p:ext uri="{BB962C8B-B14F-4D97-AF65-F5344CB8AC3E}">
        <p14:creationId xmlns:p14="http://schemas.microsoft.com/office/powerpoint/2010/main" val="423260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68" y="473123"/>
            <a:ext cx="8596668" cy="1320800"/>
          </a:xfrm>
        </p:spPr>
        <p:txBody>
          <a:bodyPr>
            <a:normAutofit fontScale="90000"/>
          </a:bodyPr>
          <a:lstStyle/>
          <a:p>
            <a:r>
              <a:rPr lang="en-IN" u="sng" dirty="0"/>
              <a:t>Data </a:t>
            </a:r>
            <a:r>
              <a:rPr lang="en-IN" u="sng" dirty="0" smtClean="0"/>
              <a:t>Analysis</a:t>
            </a:r>
            <a:br>
              <a:rPr lang="en-IN" u="sng" dirty="0" smtClean="0"/>
            </a:br>
            <a:r>
              <a:rPr lang="en-IN" u="sng" dirty="0" smtClean="0"/>
              <a:t/>
            </a:r>
            <a:br>
              <a:rPr lang="en-IN" u="sng" dirty="0" smtClean="0"/>
            </a:br>
            <a:r>
              <a:rPr lang="en-IN" dirty="0" smtClean="0">
                <a:solidFill>
                  <a:schemeClr val="tx1"/>
                </a:solidFill>
              </a:rPr>
              <a:t>Analyse the data of input variables and output variables.</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Analysis and each and every effected area of the target column.</a:t>
            </a:r>
            <a:br>
              <a:rPr lang="en-IN" dirty="0" smtClean="0">
                <a:solidFill>
                  <a:schemeClr val="tx1"/>
                </a:solidFill>
              </a:rPr>
            </a:br>
            <a:r>
              <a:rPr lang="en-IN" dirty="0" smtClean="0">
                <a:solidFill>
                  <a:schemeClr val="tx1"/>
                </a:solidFill>
              </a:rPr>
              <a:t> </a:t>
            </a:r>
            <a:br>
              <a:rPr lang="en-IN" dirty="0" smtClean="0">
                <a:solidFill>
                  <a:schemeClr val="tx1"/>
                </a:solidFill>
              </a:rPr>
            </a:br>
            <a:r>
              <a:rPr lang="en-IN" dirty="0" smtClean="0">
                <a:solidFill>
                  <a:schemeClr val="tx1"/>
                </a:solidFill>
              </a:rPr>
              <a:t>The process analysis different codes of libraries used like python libraries </a:t>
            </a:r>
            <a:r>
              <a:rPr lang="en-IN" dirty="0" err="1" smtClean="0">
                <a:solidFill>
                  <a:schemeClr val="tx1"/>
                </a:solidFill>
              </a:rPr>
              <a:t>pandas,numpy,seaborn</a:t>
            </a:r>
            <a:r>
              <a:rPr lang="en-IN" dirty="0" smtClean="0">
                <a:solidFill>
                  <a:schemeClr val="tx1"/>
                </a:solidFill>
              </a:rPr>
              <a:t> etc.</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153215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17" y="486770"/>
            <a:ext cx="8596668" cy="1320800"/>
          </a:xfrm>
        </p:spPr>
        <p:txBody>
          <a:bodyPr>
            <a:normAutofit fontScale="90000"/>
          </a:bodyPr>
          <a:lstStyle/>
          <a:p>
            <a:r>
              <a:rPr lang="en-IN" u="sng" dirty="0"/>
              <a:t>EDA </a:t>
            </a:r>
            <a:r>
              <a:rPr lang="en-IN" u="sng" dirty="0" smtClean="0"/>
              <a:t>Concluding Remarks</a:t>
            </a:r>
            <a:br>
              <a:rPr lang="en-IN" u="sng" dirty="0" smtClean="0"/>
            </a:br>
            <a:r>
              <a:rPr lang="en-IN" u="sng" dirty="0"/>
              <a:t/>
            </a:r>
            <a:br>
              <a:rPr lang="en-IN" u="sng" dirty="0"/>
            </a:br>
            <a:r>
              <a:rPr lang="en-IN" dirty="0" smtClean="0">
                <a:solidFill>
                  <a:schemeClr val="tx1"/>
                </a:solidFill>
              </a:rPr>
              <a:t>There is no null values in dataset.</a:t>
            </a:r>
            <a:r>
              <a:rPr lang="en-IN" dirty="0">
                <a:solidFill>
                  <a:schemeClr val="tx1"/>
                </a:solidFill>
              </a:rPr>
              <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The statistical analysis and graphical </a:t>
            </a:r>
            <a:r>
              <a:rPr lang="en-IN" dirty="0" err="1" smtClean="0">
                <a:solidFill>
                  <a:schemeClr val="tx1"/>
                </a:solidFill>
              </a:rPr>
              <a:t>visulaization</a:t>
            </a:r>
            <a:r>
              <a:rPr lang="en-IN" dirty="0" smtClean="0">
                <a:solidFill>
                  <a:schemeClr val="tx1"/>
                </a:solidFill>
              </a:rPr>
              <a:t> methods to using different techniques .</a:t>
            </a:r>
            <a:br>
              <a:rPr lang="en-IN" dirty="0" smtClean="0">
                <a:solidFill>
                  <a:schemeClr val="tx1"/>
                </a:solidFill>
              </a:rPr>
            </a:br>
            <a:r>
              <a:rPr lang="en-IN" dirty="0">
                <a:solidFill>
                  <a:schemeClr val="tx1"/>
                </a:solidFill>
              </a:rPr>
              <a:t> </a:t>
            </a:r>
            <a:r>
              <a:rPr lang="en-IN" dirty="0" smtClean="0">
                <a:solidFill>
                  <a:schemeClr val="tx1"/>
                </a:solidFill>
              </a:rPr>
              <a:t/>
            </a:r>
            <a:br>
              <a:rPr lang="en-IN" dirty="0" smtClean="0">
                <a:solidFill>
                  <a:schemeClr val="tx1"/>
                </a:solidFill>
              </a:rPr>
            </a:br>
            <a:r>
              <a:rPr lang="en-IN" dirty="0" smtClean="0">
                <a:solidFill>
                  <a:schemeClr val="tx1"/>
                </a:solidFill>
              </a:rPr>
              <a:t>The correlation and metrics which process is </a:t>
            </a:r>
            <a:r>
              <a:rPr lang="en-IN" dirty="0" err="1" smtClean="0">
                <a:solidFill>
                  <a:schemeClr val="tx1"/>
                </a:solidFill>
              </a:rPr>
              <a:t>uitable</a:t>
            </a:r>
            <a:r>
              <a:rPr lang="en-IN" dirty="0" smtClean="0">
                <a:solidFill>
                  <a:schemeClr val="tx1"/>
                </a:solidFill>
              </a:rPr>
              <a:t> to cover it.</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117186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02" y="555009"/>
            <a:ext cx="8596668" cy="1320800"/>
          </a:xfrm>
        </p:spPr>
        <p:txBody>
          <a:bodyPr>
            <a:normAutofit fontScale="90000"/>
          </a:bodyPr>
          <a:lstStyle/>
          <a:p>
            <a:r>
              <a:rPr lang="en-IN" u="sng" dirty="0"/>
              <a:t>Building Machine Learning </a:t>
            </a:r>
            <a:r>
              <a:rPr lang="en-IN" u="sng" dirty="0" smtClean="0"/>
              <a:t>Models</a:t>
            </a:r>
            <a:br>
              <a:rPr lang="en-IN" u="sng" dirty="0" smtClean="0"/>
            </a:br>
            <a:r>
              <a:rPr lang="en-IN" u="sng" dirty="0"/>
              <a:t/>
            </a:r>
            <a:br>
              <a:rPr lang="en-IN" u="sng" dirty="0"/>
            </a:br>
            <a:r>
              <a:rPr lang="en-IN" dirty="0">
                <a:solidFill>
                  <a:schemeClr val="tx1"/>
                </a:solidFill>
              </a:rPr>
              <a:t>The </a:t>
            </a:r>
            <a:r>
              <a:rPr lang="en-IN" dirty="0" smtClean="0">
                <a:solidFill>
                  <a:schemeClr val="tx1"/>
                </a:solidFill>
              </a:rPr>
              <a:t>using different algorithms like decision tree </a:t>
            </a:r>
            <a:r>
              <a:rPr lang="en-IN" dirty="0" err="1" smtClean="0">
                <a:solidFill>
                  <a:schemeClr val="tx1"/>
                </a:solidFill>
              </a:rPr>
              <a:t>classifier,knn,support</a:t>
            </a:r>
            <a:r>
              <a:rPr lang="en-IN" dirty="0" smtClean="0">
                <a:solidFill>
                  <a:schemeClr val="tx1"/>
                </a:solidFill>
              </a:rPr>
              <a:t> vector machine </a:t>
            </a:r>
            <a:r>
              <a:rPr lang="en-IN" dirty="0" err="1" smtClean="0">
                <a:solidFill>
                  <a:schemeClr val="tx1"/>
                </a:solidFill>
              </a:rPr>
              <a:t>etc</a:t>
            </a:r>
            <a:r>
              <a:rPr lang="en-IN" dirty="0" smtClean="0">
                <a:solidFill>
                  <a:schemeClr val="tx1"/>
                </a:solidFill>
              </a:rPr>
              <a:t> can be used .</a:t>
            </a:r>
            <a:r>
              <a:rPr lang="en-IN" dirty="0">
                <a:solidFill>
                  <a:schemeClr val="tx1"/>
                </a:solidFill>
              </a:rPr>
              <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The using </a:t>
            </a:r>
            <a:r>
              <a:rPr lang="en-IN" dirty="0" err="1" smtClean="0">
                <a:solidFill>
                  <a:schemeClr val="tx1"/>
                </a:solidFill>
              </a:rPr>
              <a:t>algoithms</a:t>
            </a:r>
            <a:r>
              <a:rPr lang="en-IN" dirty="0" smtClean="0">
                <a:solidFill>
                  <a:schemeClr val="tx1"/>
                </a:solidFill>
              </a:rPr>
              <a:t> after metrics cross validation and accuracy score can be tested.</a:t>
            </a:r>
            <a:endParaRPr lang="en-IN" dirty="0"/>
          </a:p>
        </p:txBody>
      </p:sp>
    </p:spTree>
    <p:extLst>
      <p:ext uri="{BB962C8B-B14F-4D97-AF65-F5344CB8AC3E}">
        <p14:creationId xmlns:p14="http://schemas.microsoft.com/office/powerpoint/2010/main" val="254224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Concluding Remarks</a:t>
            </a:r>
            <a:br>
              <a:rPr lang="en-IN" dirty="0"/>
            </a:br>
            <a:r>
              <a:rPr lang="en-IN" dirty="0" smtClean="0"/>
              <a:t/>
            </a:r>
            <a:br>
              <a:rPr lang="en-IN" dirty="0" smtClean="0"/>
            </a:br>
            <a:r>
              <a:rPr lang="en-IN" dirty="0">
                <a:solidFill>
                  <a:schemeClr val="tx1"/>
                </a:solidFill>
              </a:rPr>
              <a:t>The summary of what results were interpreted from the visualizations, </a:t>
            </a:r>
            <a:r>
              <a:rPr lang="en-IN" dirty="0" err="1">
                <a:solidFill>
                  <a:schemeClr val="tx1"/>
                </a:solidFill>
              </a:rPr>
              <a:t>preprocessing</a:t>
            </a:r>
            <a:r>
              <a:rPr lang="en-IN" dirty="0">
                <a:solidFill>
                  <a:schemeClr val="tx1"/>
                </a:solidFill>
              </a:rPr>
              <a:t> and </a:t>
            </a:r>
            <a:r>
              <a:rPr lang="en-IN" dirty="0" err="1">
                <a:solidFill>
                  <a:schemeClr val="tx1"/>
                </a:solidFill>
              </a:rPr>
              <a:t>modelling.The</a:t>
            </a:r>
            <a:r>
              <a:rPr lang="en-IN" dirty="0">
                <a:solidFill>
                  <a:schemeClr val="tx1"/>
                </a:solidFill>
              </a:rPr>
              <a:t> target is payable accuracy is more so the loan amount can be paid maximum level of customers with in 5 days.</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It is acceptable the project to do provide the data to give loan amounts </a:t>
            </a:r>
            <a:r>
              <a:rPr lang="en-IN" smtClean="0">
                <a:solidFill>
                  <a:schemeClr val="tx1"/>
                </a:solidFill>
              </a:rPr>
              <a:t>to customers.</a:t>
            </a:r>
            <a:r>
              <a:rPr lang="en-IN" dirty="0"/>
              <a:t/>
            </a:r>
            <a:br>
              <a:rPr lang="en-IN" dirty="0"/>
            </a:br>
            <a:endParaRPr lang="en-IN" dirty="0"/>
          </a:p>
        </p:txBody>
      </p:sp>
    </p:spTree>
    <p:extLst>
      <p:ext uri="{BB962C8B-B14F-4D97-AF65-F5344CB8AC3E}">
        <p14:creationId xmlns:p14="http://schemas.microsoft.com/office/powerpoint/2010/main" val="109290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40824"/>
          </a:xfrm>
        </p:spPr>
        <p:txBody>
          <a:bodyPr>
            <a:normAutofit/>
          </a:bodyPr>
          <a:lstStyle/>
          <a:p>
            <a:pPr algn="ctr"/>
            <a:r>
              <a:rPr lang="en-IN" sz="9600" dirty="0" smtClean="0"/>
              <a:t/>
            </a:r>
            <a:br>
              <a:rPr lang="en-IN" sz="9600" dirty="0" smtClean="0"/>
            </a:br>
            <a:r>
              <a:rPr lang="en-IN" sz="9600" dirty="0" smtClean="0"/>
              <a:t>Thank you </a:t>
            </a:r>
            <a:endParaRPr lang="en-IN" sz="9600" dirty="0"/>
          </a:p>
        </p:txBody>
      </p:sp>
    </p:spTree>
    <p:extLst>
      <p:ext uri="{BB962C8B-B14F-4D97-AF65-F5344CB8AC3E}">
        <p14:creationId xmlns:p14="http://schemas.microsoft.com/office/powerpoint/2010/main" val="38704820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15</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Adobe Fan Heiti Std B</vt:lpstr>
      <vt:lpstr>Arial</vt:lpstr>
      <vt:lpstr>Trebuchet MS</vt:lpstr>
      <vt:lpstr>Wingdings 3</vt:lpstr>
      <vt:lpstr>Facet</vt:lpstr>
      <vt:lpstr>  WELCOME     To  Micro-Credit Defaulter Model                   Submitted by                             Shaik Althafulla </vt:lpstr>
      <vt:lpstr>Problem Definition   A micro finance institution that provides offer financial services to low income people .  A Telecommunication provides the products at Lower Prices to all value conscious customers through a strategy of disruptive innovation that focuses on the subscriber.   The provide low recharge amounts like 5 rupees and 10 rupees they will be payback with in time or not according to their peoples income levels of customers.    </vt:lpstr>
      <vt:lpstr>Data Analysis  Analyse the data of input variables and output variables.  Analysis and each and every effected area of the target column.   The process analysis different codes of libraries used like python libraries pandas,numpy,seaborn etc. </vt:lpstr>
      <vt:lpstr>EDA Concluding Remarks  There is no null values in dataset.   The statistical analysis and graphical visulaization methods to using different techniques .   The correlation and metrics which process is uitable to cover it. </vt:lpstr>
      <vt:lpstr>Building Machine Learning Models  The using different algorithms like decision tree classifier,knn,support vector machine etc can be used .   The using algoithms after metrics cross validation and accuracy score can be tested.</vt:lpstr>
      <vt:lpstr>Concluding Remarks  The summary of what results were interpreted from the visualizations, preprocessing and modelling.The target is payable accuracy is more so the loan amount can be paid maximum level of customers with in 5 days.   It is acceptable the project to do provide the data to give loan amounts to customers. </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M                    Submitted by                             Shaik Althafulla </dc:title>
  <dc:creator>ALTHAF SHAIK</dc:creator>
  <cp:lastModifiedBy>ALTHAF SHAIK</cp:lastModifiedBy>
  <cp:revision>8</cp:revision>
  <dcterms:created xsi:type="dcterms:W3CDTF">2020-12-02T09:33:23Z</dcterms:created>
  <dcterms:modified xsi:type="dcterms:W3CDTF">2020-12-02T10:45:19Z</dcterms:modified>
</cp:coreProperties>
</file>