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7" r:id="rId2"/>
    <p:sldId id="265" r:id="rId3"/>
    <p:sldId id="259" r:id="rId4"/>
    <p:sldId id="260"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0372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076898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364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75594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6721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35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29256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85355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6572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78AAF0-F443-4C06-9BDB-63BFF5DD4256}" type="datetimeFigureOut">
              <a:rPr lang="en-IN" smtClean="0"/>
              <a:t>12-03-2021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10018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78AAF0-F443-4C06-9BDB-63BFF5DD4256}"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23878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78AAF0-F443-4C06-9BDB-63BFF5DD4256}" type="datetimeFigureOut">
              <a:rPr lang="en-IN" smtClean="0"/>
              <a:t>12-03-2021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209266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78AAF0-F443-4C06-9BDB-63BFF5DD4256}" type="datetimeFigureOut">
              <a:rPr lang="en-IN" smtClean="0"/>
              <a:t>12-03-2021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555593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78AAF0-F443-4C06-9BDB-63BFF5DD4256}" type="datetimeFigureOut">
              <a:rPr lang="en-IN" smtClean="0"/>
              <a:t>12-03-2021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9194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165603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78AAF0-F443-4C06-9BDB-63BFF5DD4256}" type="datetimeFigureOut">
              <a:rPr lang="en-IN" smtClean="0"/>
              <a:t>12-03-2021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569C7-F347-4E61-B244-7294F4D23ECC}" type="slidenum">
              <a:rPr lang="en-IN" smtClean="0"/>
              <a:t>‹#›</a:t>
            </a:fld>
            <a:endParaRPr lang="en-IN"/>
          </a:p>
        </p:txBody>
      </p:sp>
    </p:spTree>
    <p:extLst>
      <p:ext uri="{BB962C8B-B14F-4D97-AF65-F5344CB8AC3E}">
        <p14:creationId xmlns:p14="http://schemas.microsoft.com/office/powerpoint/2010/main" val="3593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78AAF0-F443-4C06-9BDB-63BFF5DD4256}" type="datetimeFigureOut">
              <a:rPr lang="en-IN" smtClean="0"/>
              <a:t>12-03-2021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0569C7-F347-4E61-B244-7294F4D23ECC}" type="slidenum">
              <a:rPr lang="en-IN" smtClean="0"/>
              <a:t>‹#›</a:t>
            </a:fld>
            <a:endParaRPr lang="en-IN"/>
          </a:p>
        </p:txBody>
      </p:sp>
    </p:spTree>
    <p:extLst>
      <p:ext uri="{BB962C8B-B14F-4D97-AF65-F5344CB8AC3E}">
        <p14:creationId xmlns:p14="http://schemas.microsoft.com/office/powerpoint/2010/main" val="367185728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536279"/>
            <a:ext cx="8596668" cy="2193853"/>
          </a:xfrm>
        </p:spPr>
        <p:txBody>
          <a:bodyPr>
            <a:normAutofit fontScale="90000"/>
          </a:bodyPr>
          <a:lstStyle/>
          <a:p>
            <a:pPr algn="ctr"/>
            <a:r>
              <a:rPr lang="en-IN" dirty="0" smtClean="0"/>
              <a:t>  </a:t>
            </a:r>
            <a:r>
              <a:rPr lang="en-IN" sz="6000" dirty="0" smtClean="0">
                <a:solidFill>
                  <a:srgbClr val="00B0F0"/>
                </a:solidFill>
              </a:rPr>
              <a:t>WELCOME  </a:t>
            </a:r>
            <a:br>
              <a:rPr lang="en-IN" sz="6000" dirty="0" smtClean="0">
                <a:solidFill>
                  <a:srgbClr val="00B0F0"/>
                </a:solidFill>
              </a:rPr>
            </a:br>
            <a:r>
              <a:rPr lang="en-IN" sz="6000" dirty="0" smtClean="0">
                <a:solidFill>
                  <a:srgbClr val="00B0F0"/>
                </a:solidFill>
              </a:rPr>
              <a:t>  To</a:t>
            </a:r>
            <a:br>
              <a:rPr lang="en-IN" sz="6000" dirty="0" smtClean="0">
                <a:solidFill>
                  <a:srgbClr val="00B0F0"/>
                </a:solidFill>
              </a:rPr>
            </a:br>
            <a:r>
              <a:rPr lang="en-IN" sz="6000" dirty="0" smtClean="0">
                <a:solidFill>
                  <a:srgbClr val="00B0F0"/>
                </a:solidFill>
              </a:rPr>
              <a:t> </a:t>
            </a:r>
            <a:r>
              <a:rPr lang="en-IN" sz="4800" dirty="0"/>
              <a:t>E-retail factors for customer activation and retention</a:t>
            </a:r>
            <a:r>
              <a:rPr lang="en-IN" sz="5400" dirty="0"/>
              <a:t/>
            </a:r>
            <a:br>
              <a:rPr lang="en-IN" sz="5400" dirty="0"/>
            </a:br>
            <a:r>
              <a:rPr lang="en-IN" sz="6000" dirty="0" smtClean="0">
                <a:solidFill>
                  <a:srgbClr val="00B0F0"/>
                </a:solidFill>
              </a:rPr>
              <a:t/>
            </a:r>
            <a:br>
              <a:rPr lang="en-IN" sz="6000" dirty="0" smtClean="0">
                <a:solidFill>
                  <a:srgbClr val="00B0F0"/>
                </a:solidFill>
              </a:rPr>
            </a:br>
            <a:r>
              <a:rPr lang="en-IN" sz="6000" dirty="0" smtClean="0">
                <a:solidFill>
                  <a:srgbClr val="00B0F0"/>
                </a:solidFill>
              </a:rPr>
              <a:t/>
            </a:r>
            <a:br>
              <a:rPr lang="en-IN" sz="6000" dirty="0" smtClean="0">
                <a:solidFill>
                  <a:srgbClr val="00B0F0"/>
                </a:solidFill>
              </a:rPr>
            </a:br>
            <a:r>
              <a:rPr lang="en-IN" sz="2400" dirty="0" smtClean="0">
                <a:solidFill>
                  <a:srgbClr val="00B0F0"/>
                </a:solidFill>
                <a:latin typeface="Adobe Fan Heiti Std B" panose="020B0700000000000000" pitchFamily="34" charset="-128"/>
                <a:ea typeface="Adobe Fan Heiti Std B" panose="020B0700000000000000" pitchFamily="34" charset="-128"/>
              </a:rPr>
              <a:t>               </a:t>
            </a:r>
            <a:r>
              <a:rPr lang="en-IN" sz="6000" dirty="0" smtClean="0">
                <a:solidFill>
                  <a:srgbClr val="00B0F0"/>
                </a:solidFill>
              </a:rPr>
              <a:t/>
            </a:r>
            <a:br>
              <a:rPr lang="en-IN" sz="6000" dirty="0" smtClean="0">
                <a:solidFill>
                  <a:srgbClr val="00B0F0"/>
                </a:solidFill>
              </a:rPr>
            </a:br>
            <a:r>
              <a:rPr lang="en-IN" sz="4000" dirty="0" smtClean="0">
                <a:solidFill>
                  <a:srgbClr val="00B0F0"/>
                </a:solidFill>
              </a:rPr>
              <a:t>Submitted by</a:t>
            </a:r>
            <a:br>
              <a:rPr lang="en-IN" sz="4000" dirty="0" smtClean="0">
                <a:solidFill>
                  <a:srgbClr val="00B0F0"/>
                </a:solidFill>
              </a:rPr>
            </a:br>
            <a:r>
              <a:rPr lang="en-IN" sz="4000" dirty="0" smtClean="0">
                <a:solidFill>
                  <a:srgbClr val="00B0F0"/>
                </a:solidFill>
              </a:rPr>
              <a:t>                            </a:t>
            </a:r>
            <a:r>
              <a:rPr lang="en-IN" sz="4000" dirty="0" err="1" smtClean="0">
                <a:solidFill>
                  <a:srgbClr val="00B0F0"/>
                </a:solidFill>
              </a:rPr>
              <a:t>Shaik</a:t>
            </a:r>
            <a:r>
              <a:rPr lang="en-IN" sz="4000" dirty="0" smtClean="0">
                <a:solidFill>
                  <a:srgbClr val="00B0F0"/>
                </a:solidFill>
              </a:rPr>
              <a:t> </a:t>
            </a:r>
            <a:r>
              <a:rPr lang="en-IN" sz="4000" dirty="0" err="1" smtClean="0">
                <a:solidFill>
                  <a:srgbClr val="00B0F0"/>
                </a:solidFill>
              </a:rPr>
              <a:t>Althafulla</a:t>
            </a:r>
            <a:r>
              <a:rPr lang="en-IN" sz="6000" dirty="0">
                <a:solidFill>
                  <a:srgbClr val="00B0F0"/>
                </a:solidFill>
              </a:rPr>
              <a:t/>
            </a:r>
            <a:br>
              <a:rPr lang="en-IN" sz="6000" dirty="0">
                <a:solidFill>
                  <a:srgbClr val="00B0F0"/>
                </a:solidFill>
              </a:rPr>
            </a:br>
            <a:endParaRPr lang="en-IN" sz="6000" dirty="0">
              <a:solidFill>
                <a:srgbClr val="00B0F0"/>
              </a:solidFill>
            </a:endParaRPr>
          </a:p>
        </p:txBody>
      </p:sp>
      <p:sp>
        <p:nvSpPr>
          <p:cNvPr id="4" name="AutoShape 2" descr="Flip Robo Technologies - Overview, Competitors, and Employees | Apollo.io"/>
          <p:cNvSpPr>
            <a:spLocks noChangeAspect="1" noChangeArrowheads="1"/>
          </p:cNvSpPr>
          <p:nvPr/>
        </p:nvSpPr>
        <p:spPr bwMode="auto">
          <a:xfrm>
            <a:off x="2748649" y="2803453"/>
            <a:ext cx="4771267" cy="47712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lip Robo Technologies - Overview, Competitors, and Employees | Apollo.i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Flip Robo Technologies - Overview, Competitors, and Employees | Apollo.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272493" cy="1924334"/>
          </a:xfrm>
          <a:prstGeom prst="rect">
            <a:avLst/>
          </a:prstGeom>
        </p:spPr>
      </p:pic>
    </p:spTree>
    <p:extLst>
      <p:ext uri="{BB962C8B-B14F-4D97-AF65-F5344CB8AC3E}">
        <p14:creationId xmlns:p14="http://schemas.microsoft.com/office/powerpoint/2010/main" val="154202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19" y="450376"/>
            <a:ext cx="8980227" cy="5813946"/>
          </a:xfrm>
        </p:spPr>
        <p:txBody>
          <a:bodyPr>
            <a:normAutofit/>
          </a:bodyPr>
          <a:lstStyle/>
          <a:p>
            <a:r>
              <a:rPr lang="en-IN" sz="2400" u="sng" dirty="0" smtClean="0"/>
              <a:t>Problem Definition</a:t>
            </a:r>
            <a:br>
              <a:rPr lang="en-IN" sz="2400" u="sng" dirty="0" smtClean="0"/>
            </a:br>
            <a:r>
              <a:rPr lang="en-IN" sz="1050" u="sng" dirty="0" smtClean="0"/>
              <a:t> </a:t>
            </a:r>
            <a:br>
              <a:rPr lang="en-IN" sz="1050" u="sng" dirty="0" smtClean="0"/>
            </a:br>
            <a:r>
              <a:rPr lang="en-IN" sz="20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br>
              <a:rPr lang="en-IN" sz="2000" dirty="0"/>
            </a:b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23260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68" y="473123"/>
            <a:ext cx="8596668" cy="1320800"/>
          </a:xfrm>
        </p:spPr>
        <p:txBody>
          <a:bodyPr>
            <a:normAutofit fontScale="90000"/>
          </a:bodyPr>
          <a:lstStyle/>
          <a:p>
            <a:r>
              <a:rPr lang="en-IN" u="sng" dirty="0"/>
              <a:t>Data </a:t>
            </a:r>
            <a:r>
              <a:rPr lang="en-IN" u="sng" dirty="0" smtClean="0"/>
              <a:t>Analysis</a:t>
            </a:r>
            <a:br>
              <a:rPr lang="en-IN" u="sng" dirty="0" smtClean="0"/>
            </a:br>
            <a:r>
              <a:rPr lang="en-IN" u="sng" dirty="0" smtClean="0"/>
              <a:t/>
            </a:r>
            <a:br>
              <a:rPr lang="en-IN" u="sng" dirty="0" smtClean="0"/>
            </a:br>
            <a:r>
              <a:rPr lang="en-IN" dirty="0" smtClean="0">
                <a:solidFill>
                  <a:schemeClr val="tx1"/>
                </a:solidFill>
              </a:rPr>
              <a:t>Analyse the data of input variables and output variables.</a:t>
            </a:r>
            <a:br>
              <a:rPr lang="en-IN" dirty="0" smtClean="0">
                <a:solidFill>
                  <a:schemeClr val="tx1"/>
                </a:solidFill>
              </a:rPr>
            </a:br>
            <a:r>
              <a:rPr lang="en-IN" dirty="0" smtClean="0">
                <a:solidFill>
                  <a:schemeClr val="tx1"/>
                </a:solidFill>
              </a:rPr>
              <a:t/>
            </a:r>
            <a:br>
              <a:rPr lang="en-IN" dirty="0" smtClean="0">
                <a:solidFill>
                  <a:schemeClr val="tx1"/>
                </a:solidFill>
              </a:rPr>
            </a:br>
            <a:r>
              <a:rPr lang="en-IN" dirty="0" smtClean="0">
                <a:solidFill>
                  <a:schemeClr val="tx1"/>
                </a:solidFill>
              </a:rPr>
              <a:t>Analysis and each and every effected area of the target column.</a:t>
            </a:r>
            <a:br>
              <a:rPr lang="en-IN" dirty="0" smtClean="0">
                <a:solidFill>
                  <a:schemeClr val="tx1"/>
                </a:solidFill>
              </a:rPr>
            </a:br>
            <a:r>
              <a:rPr lang="en-IN" dirty="0" smtClean="0">
                <a:solidFill>
                  <a:schemeClr val="tx1"/>
                </a:solidFill>
              </a:rPr>
              <a:t> </a:t>
            </a:r>
            <a:br>
              <a:rPr lang="en-IN" dirty="0" smtClean="0">
                <a:solidFill>
                  <a:schemeClr val="tx1"/>
                </a:solidFill>
              </a:rPr>
            </a:br>
            <a:r>
              <a:rPr lang="en-IN" dirty="0" smtClean="0">
                <a:solidFill>
                  <a:schemeClr val="tx1"/>
                </a:solidFill>
              </a:rPr>
              <a:t>The process analysis different codes of libraries used like python libraries </a:t>
            </a:r>
            <a:r>
              <a:rPr lang="en-IN" dirty="0" err="1" smtClean="0">
                <a:solidFill>
                  <a:schemeClr val="tx1"/>
                </a:solidFill>
              </a:rPr>
              <a:t>pandas,numpy,seaborn,Algorithms</a:t>
            </a:r>
            <a:r>
              <a:rPr lang="en-IN" dirty="0" smtClean="0">
                <a:solidFill>
                  <a:schemeClr val="tx1"/>
                </a:solidFill>
              </a:rPr>
              <a:t>, etc.</a:t>
            </a:r>
            <a:r>
              <a:rPr lang="en-IN" dirty="0">
                <a:solidFill>
                  <a:schemeClr val="tx1"/>
                </a:solidFill>
              </a:rPr>
              <a:t/>
            </a:r>
            <a:br>
              <a:rPr lang="en-IN" dirty="0">
                <a:solidFill>
                  <a:schemeClr val="tx1"/>
                </a:solidFill>
              </a:rPr>
            </a:br>
            <a:endParaRPr lang="en-IN" dirty="0"/>
          </a:p>
        </p:txBody>
      </p:sp>
    </p:spTree>
    <p:extLst>
      <p:ext uri="{BB962C8B-B14F-4D97-AF65-F5344CB8AC3E}">
        <p14:creationId xmlns:p14="http://schemas.microsoft.com/office/powerpoint/2010/main" val="153215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17" y="486770"/>
            <a:ext cx="8596668" cy="1320800"/>
          </a:xfrm>
        </p:spPr>
        <p:txBody>
          <a:bodyPr>
            <a:normAutofit fontScale="90000"/>
          </a:bodyPr>
          <a:lstStyle/>
          <a:p>
            <a:r>
              <a:rPr lang="en-IN" u="sng" dirty="0"/>
              <a:t>EDA </a:t>
            </a:r>
            <a:r>
              <a:rPr lang="en-IN" u="sng" dirty="0" smtClean="0"/>
              <a:t>Concluding Remarks</a:t>
            </a:r>
            <a:br>
              <a:rPr lang="en-IN" u="sng" dirty="0" smtClean="0"/>
            </a:br>
            <a:r>
              <a:rPr lang="en-IN" u="sng" dirty="0"/>
              <a:t/>
            </a:r>
            <a:br>
              <a:rPr lang="en-IN" u="sng" dirty="0"/>
            </a:br>
            <a:r>
              <a:rPr lang="en-IN" dirty="0" smtClean="0">
                <a:solidFill>
                  <a:schemeClr val="tx1"/>
                </a:solidFill>
              </a:rPr>
              <a:t>There is </a:t>
            </a:r>
            <a:r>
              <a:rPr lang="en-IN" dirty="0" smtClean="0">
                <a:solidFill>
                  <a:schemeClr val="tx1"/>
                </a:solidFill>
              </a:rPr>
              <a:t>no null </a:t>
            </a:r>
            <a:r>
              <a:rPr lang="en-IN" dirty="0" smtClean="0">
                <a:solidFill>
                  <a:schemeClr val="tx1"/>
                </a:solidFill>
              </a:rPr>
              <a:t>values in dataset.</a:t>
            </a:r>
            <a:r>
              <a:rPr lang="en-IN" dirty="0">
                <a:solidFill>
                  <a:schemeClr val="tx1"/>
                </a:solidFill>
              </a:rPr>
              <a:t/>
            </a:r>
            <a:br>
              <a:rPr lang="en-IN" dirty="0">
                <a:solidFill>
                  <a:schemeClr val="tx1"/>
                </a:solidFill>
              </a:rPr>
            </a:br>
            <a:r>
              <a:rPr lang="en-IN" dirty="0">
                <a:solidFill>
                  <a:schemeClr val="tx1"/>
                </a:solidFill>
              </a:rPr>
              <a:t> </a:t>
            </a:r>
            <a:br>
              <a:rPr lang="en-IN" dirty="0">
                <a:solidFill>
                  <a:schemeClr val="tx1"/>
                </a:solidFill>
              </a:rPr>
            </a:br>
            <a:r>
              <a:rPr lang="en-IN" dirty="0" smtClean="0">
                <a:solidFill>
                  <a:schemeClr val="tx1"/>
                </a:solidFill>
              </a:rPr>
              <a:t>The statistical analysis and graphical </a:t>
            </a:r>
            <a:r>
              <a:rPr lang="en-IN" dirty="0" err="1" smtClean="0">
                <a:solidFill>
                  <a:schemeClr val="tx1"/>
                </a:solidFill>
              </a:rPr>
              <a:t>visulaization</a:t>
            </a:r>
            <a:r>
              <a:rPr lang="en-IN" dirty="0" smtClean="0">
                <a:solidFill>
                  <a:schemeClr val="tx1"/>
                </a:solidFill>
              </a:rPr>
              <a:t> methods to using different techniques .</a:t>
            </a:r>
            <a:br>
              <a:rPr lang="en-IN" dirty="0" smtClean="0">
                <a:solidFill>
                  <a:schemeClr val="tx1"/>
                </a:solidFill>
              </a:rPr>
            </a:br>
            <a:r>
              <a:rPr lang="en-IN" dirty="0">
                <a:solidFill>
                  <a:schemeClr val="tx1"/>
                </a:solidFill>
              </a:rPr>
              <a:t> </a:t>
            </a:r>
            <a:r>
              <a:rPr lang="en-IN" dirty="0" smtClean="0">
                <a:solidFill>
                  <a:schemeClr val="tx1"/>
                </a:solidFill>
              </a:rPr>
              <a:t/>
            </a:r>
            <a:br>
              <a:rPr lang="en-IN" dirty="0" smtClean="0">
                <a:solidFill>
                  <a:schemeClr val="tx1"/>
                </a:solidFill>
              </a:rPr>
            </a:br>
            <a:r>
              <a:rPr lang="en-IN" dirty="0" smtClean="0">
                <a:solidFill>
                  <a:schemeClr val="tx1"/>
                </a:solidFill>
              </a:rPr>
              <a:t>The </a:t>
            </a:r>
            <a:r>
              <a:rPr lang="en-IN" dirty="0" smtClean="0">
                <a:solidFill>
                  <a:schemeClr val="tx1"/>
                </a:solidFill>
              </a:rPr>
              <a:t>correlation effect is there.</a:t>
            </a:r>
            <a:endParaRPr lang="en-IN" dirty="0"/>
          </a:p>
        </p:txBody>
      </p:sp>
    </p:spTree>
    <p:extLst>
      <p:ext uri="{BB962C8B-B14F-4D97-AF65-F5344CB8AC3E}">
        <p14:creationId xmlns:p14="http://schemas.microsoft.com/office/powerpoint/2010/main" val="1171861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Concluding Remarks</a:t>
            </a:r>
            <a:br>
              <a:rPr lang="en-IN" dirty="0"/>
            </a:br>
            <a:r>
              <a:rPr lang="en-IN" dirty="0" smtClean="0"/>
              <a:t/>
            </a:r>
            <a:br>
              <a:rPr lang="en-IN" dirty="0" smtClean="0"/>
            </a:br>
            <a:r>
              <a:rPr lang="en-IN" dirty="0">
                <a:solidFill>
                  <a:schemeClr val="tx1"/>
                </a:solidFill>
              </a:rPr>
              <a:t>The summary of what results were interpreted from the visualizations, </a:t>
            </a:r>
            <a:r>
              <a:rPr lang="en-IN" dirty="0" err="1" smtClean="0">
                <a:solidFill>
                  <a:schemeClr val="tx1"/>
                </a:solidFill>
              </a:rPr>
              <a:t>preprocessing.The</a:t>
            </a:r>
            <a:r>
              <a:rPr lang="en-IN" dirty="0" smtClean="0">
                <a:solidFill>
                  <a:schemeClr val="tx1"/>
                </a:solidFill>
              </a:rPr>
              <a:t> </a:t>
            </a:r>
            <a:r>
              <a:rPr lang="en-IN" dirty="0">
                <a:solidFill>
                  <a:schemeClr val="tx1"/>
                </a:solidFill>
              </a:rPr>
              <a:t>target is </a:t>
            </a:r>
            <a:r>
              <a:rPr lang="en-IN" dirty="0" smtClean="0">
                <a:solidFill>
                  <a:schemeClr val="tx1"/>
                </a:solidFill>
              </a:rPr>
              <a:t>predict the </a:t>
            </a:r>
            <a:r>
              <a:rPr lang="en-IN" dirty="0" smtClean="0">
                <a:solidFill>
                  <a:schemeClr val="tx1"/>
                </a:solidFill>
              </a:rPr>
              <a:t>customer retention It is </a:t>
            </a:r>
            <a:r>
              <a:rPr lang="en-IN" dirty="0">
                <a:solidFill>
                  <a:schemeClr val="tx1"/>
                </a:solidFill>
              </a:rPr>
              <a:t>service quality, system quality, information quality, trust and net benefit. The research furthermore investigated the factors that influence the online customers repeat </a:t>
            </a:r>
            <a:r>
              <a:rPr lang="en-IN">
                <a:solidFill>
                  <a:schemeClr val="tx1"/>
                </a:solidFill>
              </a:rPr>
              <a:t>purchase </a:t>
            </a:r>
            <a:r>
              <a:rPr lang="en-IN" smtClean="0">
                <a:solidFill>
                  <a:schemeClr val="tx1"/>
                </a:solidFill>
              </a:rPr>
              <a:t>intention.</a:t>
            </a:r>
            <a:endParaRPr lang="en-IN" dirty="0">
              <a:solidFill>
                <a:schemeClr val="tx1"/>
              </a:solidFill>
            </a:endParaRPr>
          </a:p>
        </p:txBody>
      </p:sp>
    </p:spTree>
    <p:extLst>
      <p:ext uri="{BB962C8B-B14F-4D97-AF65-F5344CB8AC3E}">
        <p14:creationId xmlns:p14="http://schemas.microsoft.com/office/powerpoint/2010/main" val="109290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40824"/>
          </a:xfrm>
        </p:spPr>
        <p:txBody>
          <a:bodyPr>
            <a:normAutofit/>
          </a:bodyPr>
          <a:lstStyle/>
          <a:p>
            <a:pPr algn="ctr"/>
            <a:r>
              <a:rPr lang="en-IN" sz="9600" dirty="0" smtClean="0"/>
              <a:t/>
            </a:r>
            <a:br>
              <a:rPr lang="en-IN" sz="9600" dirty="0" smtClean="0"/>
            </a:br>
            <a:r>
              <a:rPr lang="en-IN" sz="9600" dirty="0" smtClean="0"/>
              <a:t>Thank you </a:t>
            </a:r>
            <a:endParaRPr lang="en-IN" sz="9600" dirty="0"/>
          </a:p>
        </p:txBody>
      </p:sp>
    </p:spTree>
    <p:extLst>
      <p:ext uri="{BB962C8B-B14F-4D97-AF65-F5344CB8AC3E}">
        <p14:creationId xmlns:p14="http://schemas.microsoft.com/office/powerpoint/2010/main" val="38704820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11</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Adobe Fan Heiti Std B</vt:lpstr>
      <vt:lpstr>Arial</vt:lpstr>
      <vt:lpstr>Trebuchet MS</vt:lpstr>
      <vt:lpstr>Wingdings 3</vt:lpstr>
      <vt:lpstr>Facet</vt:lpstr>
      <vt:lpstr>  WELCOME     To  E-retail factors for customer activation and retention                   Submitted by                             Shaik Althafulla </vt:lpstr>
      <vt:lpstr>Problem Definition   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 </vt:lpstr>
      <vt:lpstr>Data Analysis  Analyse the data of input variables and output variables.  Analysis and each and every effected area of the target column.   The process analysis different codes of libraries used like python libraries pandas,numpy,seaborn,Algorithms, etc. </vt:lpstr>
      <vt:lpstr>EDA Concluding Remarks  There is no null values in dataset.   The statistical analysis and graphical visulaization methods to using different techniques .   The correlation effect is there.</vt:lpstr>
      <vt:lpstr>Concluding Remarks  The summary of what results were interpreted from the visualizations, preprocessing.The target is predict the customer retention It is service quality, system quality, information quality, trust and net benefit. The research furthermore investigated the factors that influence the online customers repeat purchase intention.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M                    Submitted by                             Shaik Althafulla </dc:title>
  <dc:creator>ALTHAF SHAIK</dc:creator>
  <cp:lastModifiedBy>ALTHAF SHAIK</cp:lastModifiedBy>
  <cp:revision>10</cp:revision>
  <dcterms:created xsi:type="dcterms:W3CDTF">2020-12-02T09:33:23Z</dcterms:created>
  <dcterms:modified xsi:type="dcterms:W3CDTF">2021-03-12T09:53:24Z</dcterms:modified>
</cp:coreProperties>
</file>