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12/19/2019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0"/>
            <a:ext cx="8305800" cy="1680555"/>
          </a:xfrm>
        </p:spPr>
        <p:txBody>
          <a:bodyPr>
            <a:noAutofit/>
          </a:bodyPr>
          <a:lstStyle/>
          <a:p>
            <a:r>
              <a:rPr lang="en-US" sz="3000" b="1" dirty="0" smtClean="0">
                <a:latin typeface="Times New Roman" pitchFamily="18" charset="0"/>
                <a:cs typeface="Times New Roman" pitchFamily="18" charset="0"/>
              </a:rPr>
              <a:t>TIME EFFICIENT DISTRIBUTED FILE STORAGE AND SHARING USING P2P NETWORKS</a:t>
            </a:r>
            <a:endParaRPr lang="en-US" sz="3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 Reports Module</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smtClean="0"/>
              <a:t>In this Module the User and Administrator can generate the different types of Reports according to their access. The User can generate the Report like how many no of other Users downloaded the Uploaded File and User can view their details, etc.</a:t>
            </a:r>
          </a:p>
          <a:p>
            <a:pPr algn="just"/>
            <a:r>
              <a:rPr lang="en-US" dirty="0" smtClean="0"/>
              <a:t>The Administrator can generate the Report like at present how many users are logged In , Number of Users are using the application and  date wise registration Reports, etc.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Operating System	      :	</a:t>
            </a:r>
            <a:r>
              <a:rPr lang="en-US" dirty="0" err="1" smtClean="0"/>
              <a:t>WindowsXP</a:t>
            </a:r>
            <a:r>
              <a:rPr lang="en-US" dirty="0" smtClean="0"/>
              <a:t>/Win-7/Win-8/Linux</a:t>
            </a:r>
          </a:p>
          <a:p>
            <a:r>
              <a:rPr lang="en-US" dirty="0" smtClean="0"/>
              <a:t>User Interface		:	HTML, CSS</a:t>
            </a:r>
          </a:p>
          <a:p>
            <a:r>
              <a:rPr lang="en-US" dirty="0" smtClean="0"/>
              <a:t>Client-side Scripting		:	JavaScript</a:t>
            </a:r>
          </a:p>
          <a:p>
            <a:r>
              <a:rPr lang="en-US" dirty="0" smtClean="0"/>
              <a:t>Programming Language	 :	Java</a:t>
            </a:r>
          </a:p>
          <a:p>
            <a:r>
              <a:rPr lang="en-US" dirty="0" smtClean="0"/>
              <a:t>Web Applications	             :	JDBC, JNDI, </a:t>
            </a:r>
            <a:r>
              <a:rPr lang="en-US" dirty="0" err="1" smtClean="0"/>
              <a:t>Servlets,JSP</a:t>
            </a:r>
            <a:endParaRPr lang="en-US" dirty="0" smtClean="0"/>
          </a:p>
          <a:p>
            <a:r>
              <a:rPr lang="en-US" dirty="0" smtClean="0"/>
              <a:t>IDE/Workbench		          :	My Eclipse </a:t>
            </a:r>
          </a:p>
          <a:p>
            <a:r>
              <a:rPr lang="en-US" dirty="0" smtClean="0"/>
              <a:t>Database				:	Oracle10g</a:t>
            </a:r>
          </a:p>
          <a:p>
            <a:r>
              <a:rPr lang="en-US" dirty="0" smtClean="0"/>
              <a:t>Server Deployment		:	Tomcat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Requirements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	Core 2Duo/</a:t>
            </a:r>
            <a:r>
              <a:rPr lang="en-US" dirty="0" err="1" smtClean="0"/>
              <a:t>intel</a:t>
            </a:r>
            <a:r>
              <a:rPr lang="en-US" dirty="0" smtClean="0"/>
              <a:t> i3/i5/i7</a:t>
            </a:r>
          </a:p>
          <a:p>
            <a:r>
              <a:rPr lang="en-US" dirty="0" smtClean="0"/>
              <a:t>Hard Disk			:	40GB</a:t>
            </a:r>
          </a:p>
          <a:p>
            <a:r>
              <a:rPr lang="en-US" dirty="0" smtClean="0"/>
              <a:t>RAM			:	512mb/1 GB</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is a concept of public or private sharing of computer data or space in a network with various levels of access privileges. While files can easily be shared outside a network (for example, simply by handling or mailing someone your file), the term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almost always means sharing files in a network, even if in a small local area network.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allows a number of people to use the same file.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can also mean having an allocated amount of personal file storage in a common file system. It enables to create a central repository for organizing our folders. Within these folders we can create our own folders and we can upload our files into it.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System provides a file management with secure access control, sharing and supporting File with in the registered users.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System: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is a manual System</a:t>
            </a:r>
          </a:p>
          <a:p>
            <a:r>
              <a:rPr lang="en-US" dirty="0" smtClean="0"/>
              <a:t>total work is done by normal folders or files</a:t>
            </a:r>
          </a:p>
          <a:p>
            <a:r>
              <a:rPr lang="en-US" dirty="0" smtClean="0"/>
              <a:t>may be chance loss data</a:t>
            </a:r>
          </a:p>
          <a:p>
            <a:r>
              <a:rPr lang="en-US" dirty="0" err="1" smtClean="0"/>
              <a:t>dosn’t</a:t>
            </a:r>
            <a:r>
              <a:rPr lang="en-US" dirty="0" smtClean="0"/>
              <a:t>  have security</a:t>
            </a:r>
          </a:p>
          <a:p>
            <a:r>
              <a:rPr lang="en-US" dirty="0" err="1" smtClean="0"/>
              <a:t>dosn’t</a:t>
            </a:r>
            <a:r>
              <a:rPr lang="en-US" dirty="0" smtClean="0"/>
              <a:t>  have distributing</a:t>
            </a:r>
          </a:p>
          <a:p>
            <a:r>
              <a:rPr lang="en-US" dirty="0" smtClean="0"/>
              <a:t>there is no online storing facility</a:t>
            </a:r>
          </a:p>
          <a:p>
            <a:r>
              <a:rPr lang="en-US" dirty="0" smtClean="0"/>
              <a:t>Increase the Human workload to search</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is a Computerized process</a:t>
            </a:r>
          </a:p>
          <a:p>
            <a:r>
              <a:rPr lang="en-US" dirty="0" smtClean="0"/>
              <a:t>so total work is done by computers</a:t>
            </a:r>
          </a:p>
          <a:p>
            <a:r>
              <a:rPr lang="en-US" dirty="0" smtClean="0"/>
              <a:t>no data loss</a:t>
            </a:r>
          </a:p>
          <a:p>
            <a:r>
              <a:rPr lang="en-US" dirty="0" smtClean="0"/>
              <a:t>it have security</a:t>
            </a:r>
          </a:p>
          <a:p>
            <a:r>
              <a:rPr lang="en-US" dirty="0" smtClean="0"/>
              <a:t>it have sharing data</a:t>
            </a:r>
          </a:p>
          <a:p>
            <a:r>
              <a:rPr lang="en-US" dirty="0" smtClean="0"/>
              <a:t>Here we have a online storing facility</a:t>
            </a:r>
          </a:p>
          <a:p>
            <a:r>
              <a:rPr lang="en-US" dirty="0" smtClean="0"/>
              <a:t>Heavily reduces the human workload to search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Modules:</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Authentication and Security Module</a:t>
            </a:r>
          </a:p>
          <a:p>
            <a:pPr lvl="0"/>
            <a:r>
              <a:rPr lang="en-US" dirty="0" smtClean="0"/>
              <a:t>Users Module</a:t>
            </a:r>
          </a:p>
          <a:p>
            <a:pPr lvl="0"/>
            <a:r>
              <a:rPr lang="en-US" dirty="0" smtClean="0"/>
              <a:t>File Management Module</a:t>
            </a:r>
          </a:p>
          <a:p>
            <a:pPr lvl="0"/>
            <a:r>
              <a:rPr lang="en-US" dirty="0" smtClean="0"/>
              <a:t>Admin Module</a:t>
            </a:r>
          </a:p>
          <a:p>
            <a:pPr lvl="0"/>
            <a:r>
              <a:rPr lang="en-US" dirty="0" smtClean="0"/>
              <a:t>Reports Module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 </a:t>
            </a:r>
            <a:br>
              <a:rPr lang="en-US" b="1" dirty="0" smtClean="0"/>
            </a:br>
            <a:r>
              <a:rPr lang="en-US" b="1" dirty="0" smtClean="0"/>
              <a:t>MODULES DESCRIPTION</a:t>
            </a:r>
            <a:br>
              <a:rPr lang="en-US" b="1" dirty="0" smtClean="0"/>
            </a:br>
            <a:r>
              <a:rPr lang="en-US" b="1" dirty="0" smtClean="0"/>
              <a:t>Authentication and Security Module</a:t>
            </a:r>
            <a:endParaRPr lang="en-US" b="1" dirty="0"/>
          </a:p>
        </p:txBody>
      </p:sp>
      <p:sp>
        <p:nvSpPr>
          <p:cNvPr id="3" name="Content Placeholder 2"/>
          <p:cNvSpPr>
            <a:spLocks noGrp="1"/>
          </p:cNvSpPr>
          <p:nvPr>
            <p:ph sz="quarter" idx="1"/>
          </p:nvPr>
        </p:nvSpPr>
        <p:spPr/>
        <p:txBody>
          <a:bodyPr/>
          <a:lstStyle/>
          <a:p>
            <a:pPr algn="just"/>
            <a:r>
              <a:rPr lang="en-US" dirty="0" smtClean="0"/>
              <a:t>The user details should be verified against the details in the user tables and if it is valid user, they should be entered into the system. Once entered, based on the user type access to the different modules to be enabled / disabled.</a:t>
            </a:r>
          </a:p>
          <a:p>
            <a:pPr>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User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US" dirty="0" smtClean="0"/>
              <a:t>This module consists of the following sub modules </a:t>
            </a:r>
          </a:p>
          <a:p>
            <a:pPr lvl="0" algn="just"/>
            <a:r>
              <a:rPr lang="en-US" b="1" dirty="0" smtClean="0"/>
              <a:t>Registration Module</a:t>
            </a:r>
            <a:endParaRPr lang="en-US" dirty="0" smtClean="0"/>
          </a:p>
          <a:p>
            <a:pPr algn="just">
              <a:buNone/>
            </a:pPr>
            <a:r>
              <a:rPr lang="en-US" dirty="0" smtClean="0"/>
              <a:t>The general users who can use the application their personal</a:t>
            </a:r>
          </a:p>
          <a:p>
            <a:pPr algn="just">
              <a:buNone/>
            </a:pPr>
            <a:r>
              <a:rPr lang="en-US" dirty="0" smtClean="0"/>
              <a:t>information, contact information and other information etc…</a:t>
            </a:r>
          </a:p>
          <a:p>
            <a:pPr lvl="0" algn="just"/>
            <a:r>
              <a:rPr lang="en-US" b="1" dirty="0" smtClean="0"/>
              <a:t>Users Management Module</a:t>
            </a:r>
            <a:endParaRPr lang="en-US" dirty="0" smtClean="0"/>
          </a:p>
          <a:p>
            <a:pPr algn="just">
              <a:buNone/>
            </a:pPr>
            <a:r>
              <a:rPr lang="en-US" dirty="0" smtClean="0"/>
              <a:t>The Users can access their account information and they can</a:t>
            </a:r>
          </a:p>
          <a:p>
            <a:pPr algn="just">
              <a:buNone/>
            </a:pPr>
            <a:r>
              <a:rPr lang="en-US" dirty="0" smtClean="0"/>
              <a:t>view the details of their personal information and contact</a:t>
            </a:r>
          </a:p>
          <a:p>
            <a:pPr algn="just">
              <a:buNone/>
            </a:pPr>
            <a:r>
              <a:rPr lang="en-US" dirty="0" smtClean="0"/>
              <a:t>details. The Users can modify the personal and contact details</a:t>
            </a:r>
          </a:p>
          <a:p>
            <a:pPr algn="just">
              <a:buNone/>
            </a:pPr>
            <a:r>
              <a:rPr lang="en-US" dirty="0" smtClean="0"/>
              <a:t>of their in this module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File Management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buNone/>
            </a:pPr>
            <a:r>
              <a:rPr lang="en-US" dirty="0" smtClean="0"/>
              <a:t>This module has following sub modules</a:t>
            </a:r>
          </a:p>
          <a:p>
            <a:pPr lvl="0" algn="just"/>
            <a:r>
              <a:rPr lang="en-US" b="1" dirty="0" smtClean="0"/>
              <a:t>Folders Management Module:</a:t>
            </a:r>
            <a:r>
              <a:rPr lang="en-US" dirty="0" smtClean="0"/>
              <a:t> </a:t>
            </a:r>
          </a:p>
          <a:p>
            <a:pPr algn="just">
              <a:buNone/>
            </a:pPr>
            <a:r>
              <a:rPr lang="en-US" dirty="0" smtClean="0"/>
              <a:t>In this module folder creation and maintenance, sub folder creation, deletion and</a:t>
            </a:r>
          </a:p>
          <a:p>
            <a:pPr algn="just">
              <a:buNone/>
            </a:pPr>
            <a:r>
              <a:rPr lang="en-US" dirty="0" smtClean="0"/>
              <a:t>Managing the folder, the uploaded file can transfer from one folder to other</a:t>
            </a:r>
          </a:p>
          <a:p>
            <a:pPr algn="just">
              <a:buNone/>
            </a:pPr>
            <a:r>
              <a:rPr lang="en-US" dirty="0" smtClean="0"/>
              <a:t>folders.</a:t>
            </a:r>
          </a:p>
          <a:p>
            <a:pPr lvl="0" algn="just"/>
            <a:r>
              <a:rPr lang="en-US" b="1" dirty="0" smtClean="0"/>
              <a:t>File Upload Management Module:</a:t>
            </a:r>
            <a:r>
              <a:rPr lang="en-US" dirty="0" smtClean="0"/>
              <a:t> </a:t>
            </a:r>
          </a:p>
          <a:p>
            <a:pPr algn="just">
              <a:buNone/>
            </a:pPr>
            <a:r>
              <a:rPr lang="en-US" dirty="0" smtClean="0"/>
              <a:t>The file uploading and managing the file will come in this module. The files</a:t>
            </a:r>
          </a:p>
          <a:p>
            <a:pPr algn="just">
              <a:buNone/>
            </a:pPr>
            <a:r>
              <a:rPr lang="en-US" dirty="0" smtClean="0"/>
              <a:t>accessibility privileges, information about the files size, type of the files, name of</a:t>
            </a:r>
          </a:p>
          <a:p>
            <a:pPr algn="just">
              <a:buNone/>
            </a:pPr>
            <a:r>
              <a:rPr lang="en-US" dirty="0" smtClean="0"/>
              <a:t>the files and memory management for file uploading and file deletion etc.</a:t>
            </a:r>
          </a:p>
          <a:p>
            <a:pPr lvl="0" algn="just"/>
            <a:r>
              <a:rPr lang="en-US" b="1" dirty="0" smtClean="0"/>
              <a:t>File Download Management Module</a:t>
            </a:r>
            <a:r>
              <a:rPr lang="en-US" dirty="0" smtClean="0"/>
              <a:t> </a:t>
            </a:r>
          </a:p>
          <a:p>
            <a:pPr algn="just">
              <a:buNone/>
            </a:pPr>
            <a:r>
              <a:rPr lang="en-US" dirty="0" smtClean="0"/>
              <a:t>In this module the file downloads and storing it in to their system.  The</a:t>
            </a:r>
          </a:p>
          <a:p>
            <a:pPr algn="just">
              <a:buNone/>
            </a:pPr>
            <a:r>
              <a:rPr lang="en-US" dirty="0" smtClean="0"/>
              <a:t>downloaded file information stores in the database. The files accessibility privilege</a:t>
            </a:r>
          </a:p>
          <a:p>
            <a:pPr algn="just">
              <a:buNone/>
            </a:pPr>
            <a:r>
              <a:rPr lang="en-US" dirty="0" smtClean="0"/>
              <a:t>and information of the accessibility given users details, information about the files</a:t>
            </a:r>
          </a:p>
          <a:p>
            <a:pPr algn="just">
              <a:buNone/>
            </a:pPr>
            <a:r>
              <a:rPr lang="en-US" dirty="0" smtClean="0"/>
              <a:t>size, type of the files, name of the files etc.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Admin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Administrator is a main part of an organization that he may organize all the Users and their folders information. This administrator plays the main role in this system, here we are considering he should maintain all Users  profile</a:t>
            </a:r>
          </a:p>
          <a:p>
            <a:pPr algn="just">
              <a:buNone/>
            </a:pPr>
            <a:r>
              <a:rPr lang="en-US" dirty="0" smtClean="0"/>
              <a:t>    details(address, contact,  etc,….),on the user request  to modify his/her (user) profile like address, phone number etc. He can also view the entire Users list.</a:t>
            </a:r>
          </a:p>
          <a:p>
            <a:pPr algn="just"/>
            <a:r>
              <a:rPr lang="en-US" dirty="0" smtClean="0"/>
              <a:t>The Administrator will maintain entire Users account history, folders history file history, and the Administrator can generate the reports like number of Users registered on the date bases reports etc.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169</TotalTime>
  <Words>617</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TIME EFFICIENT DISTRIBUTED FILE STORAGE AND SHARING USING P2P NETWORKS</vt:lpstr>
      <vt:lpstr>Objective</vt:lpstr>
      <vt:lpstr>Existing System: </vt:lpstr>
      <vt:lpstr>Proposed System: </vt:lpstr>
      <vt:lpstr>Modules: </vt:lpstr>
      <vt:lpstr>    MODULES DESCRIPTION Authentication and Security Module</vt:lpstr>
      <vt:lpstr>User Module </vt:lpstr>
      <vt:lpstr>  File Management Module </vt:lpstr>
      <vt:lpstr>Admin Module </vt:lpstr>
      <vt:lpstr>   Reports Module:</vt:lpstr>
      <vt:lpstr>Software Requirements</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Dossier </dc:title>
  <dc:creator/>
  <cp:lastModifiedBy>projects</cp:lastModifiedBy>
  <cp:revision>89</cp:revision>
  <dcterms:created xsi:type="dcterms:W3CDTF">2006-08-16T00:00:00Z</dcterms:created>
  <dcterms:modified xsi:type="dcterms:W3CDTF">2019-12-19T10:07:23Z</dcterms:modified>
</cp:coreProperties>
</file>