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9FD19-16E9-F905-BFED-F084417F89AA}" v="24" dt="2024-12-16T08:40:51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A39CB-7397-419C-BEA5-10A3B5BFB1B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24C938-3F63-42FF-AF33-3DE20C7D1BDA}">
      <dgm:prSet/>
      <dgm:spPr/>
      <dgm:t>
        <a:bodyPr/>
        <a:lstStyle/>
        <a:p>
          <a:r>
            <a:rPr lang="en-US" b="1"/>
            <a:t>Introduction</a:t>
          </a:r>
          <a:r>
            <a:rPr lang="en-US"/>
            <a:t>:</a:t>
          </a:r>
        </a:p>
      </dgm:t>
    </dgm:pt>
    <dgm:pt modelId="{DF9EDDA0-2274-41BF-925F-CE6027386052}" type="parTrans" cxnId="{75203472-F9E1-4757-B1B6-C6F5E549F299}">
      <dgm:prSet/>
      <dgm:spPr/>
      <dgm:t>
        <a:bodyPr/>
        <a:lstStyle/>
        <a:p>
          <a:endParaRPr lang="en-US"/>
        </a:p>
      </dgm:t>
    </dgm:pt>
    <dgm:pt modelId="{20EE1B10-B61C-4791-A60B-598BCB815019}" type="sibTrans" cxnId="{75203472-F9E1-4757-B1B6-C6F5E549F299}">
      <dgm:prSet/>
      <dgm:spPr/>
      <dgm:t>
        <a:bodyPr/>
        <a:lstStyle/>
        <a:p>
          <a:endParaRPr lang="en-US"/>
        </a:p>
      </dgm:t>
    </dgm:pt>
    <dgm:pt modelId="{6E2DE29B-E1D6-43F0-BC8F-A41A18544B92}">
      <dgm:prSet/>
      <dgm:spPr/>
      <dgm:t>
        <a:bodyPr/>
        <a:lstStyle/>
        <a:p>
          <a:r>
            <a:rPr lang="en-US"/>
            <a:t>This project aims to predict Body Mass Index (BMI) from images using a deep learning model (CNN).</a:t>
          </a:r>
        </a:p>
      </dgm:t>
    </dgm:pt>
    <dgm:pt modelId="{5F20F1E4-9070-4C55-9F27-EF7A92B60DC6}" type="parTrans" cxnId="{2BBA762D-446B-4083-A880-CF145D2DAB6A}">
      <dgm:prSet/>
      <dgm:spPr/>
      <dgm:t>
        <a:bodyPr/>
        <a:lstStyle/>
        <a:p>
          <a:endParaRPr lang="en-US"/>
        </a:p>
      </dgm:t>
    </dgm:pt>
    <dgm:pt modelId="{EEAAE820-AB9A-4BAB-9336-4640698E6EDC}" type="sibTrans" cxnId="{2BBA762D-446B-4083-A880-CF145D2DAB6A}">
      <dgm:prSet/>
      <dgm:spPr/>
      <dgm:t>
        <a:bodyPr/>
        <a:lstStyle/>
        <a:p>
          <a:endParaRPr lang="en-US"/>
        </a:p>
      </dgm:t>
    </dgm:pt>
    <dgm:pt modelId="{B495BAC4-EE1A-4681-9EE1-93E66F314734}">
      <dgm:prSet/>
      <dgm:spPr/>
      <dgm:t>
        <a:bodyPr/>
        <a:lstStyle/>
        <a:p>
          <a:r>
            <a:rPr lang="en-US"/>
            <a:t>The model uses front and side body images to classify individuals into BMI categories: Underweight, Normal, and Overweight.</a:t>
          </a:r>
        </a:p>
      </dgm:t>
    </dgm:pt>
    <dgm:pt modelId="{DDF428B2-0185-458E-BA25-F1C63DC0EB5A}" type="parTrans" cxnId="{DD4561AF-AB80-443B-93CB-20F89BADA76B}">
      <dgm:prSet/>
      <dgm:spPr/>
      <dgm:t>
        <a:bodyPr/>
        <a:lstStyle/>
        <a:p>
          <a:endParaRPr lang="en-US"/>
        </a:p>
      </dgm:t>
    </dgm:pt>
    <dgm:pt modelId="{22B92742-44AD-4FEE-AFC7-68A6A5170838}" type="sibTrans" cxnId="{DD4561AF-AB80-443B-93CB-20F89BADA76B}">
      <dgm:prSet/>
      <dgm:spPr/>
      <dgm:t>
        <a:bodyPr/>
        <a:lstStyle/>
        <a:p>
          <a:endParaRPr lang="en-US"/>
        </a:p>
      </dgm:t>
    </dgm:pt>
    <dgm:pt modelId="{C7B16601-46EB-40D6-9C97-F7F9E8DF2DDB}">
      <dgm:prSet/>
      <dgm:spPr/>
      <dgm:t>
        <a:bodyPr/>
        <a:lstStyle/>
        <a:p>
          <a:r>
            <a:rPr lang="en-US" b="1"/>
            <a:t>Objective:</a:t>
          </a:r>
          <a:endParaRPr lang="en-US"/>
        </a:p>
      </dgm:t>
    </dgm:pt>
    <dgm:pt modelId="{C7D309C8-8FDC-4C09-8D4A-465473B86A11}" type="parTrans" cxnId="{2B8461EF-7837-4378-B35E-63AC4593D9F1}">
      <dgm:prSet/>
      <dgm:spPr/>
      <dgm:t>
        <a:bodyPr/>
        <a:lstStyle/>
        <a:p>
          <a:endParaRPr lang="en-US"/>
        </a:p>
      </dgm:t>
    </dgm:pt>
    <dgm:pt modelId="{3474EFB8-F16B-4A56-9C5E-73761A75E3CE}" type="sibTrans" cxnId="{2B8461EF-7837-4378-B35E-63AC4593D9F1}">
      <dgm:prSet/>
      <dgm:spPr/>
      <dgm:t>
        <a:bodyPr/>
        <a:lstStyle/>
        <a:p>
          <a:endParaRPr lang="en-US"/>
        </a:p>
      </dgm:t>
    </dgm:pt>
    <dgm:pt modelId="{70B7BB47-BDCB-466A-8808-7D5EBD3FF2A6}">
      <dgm:prSet/>
      <dgm:spPr/>
      <dgm:t>
        <a:bodyPr/>
        <a:lstStyle/>
        <a:p>
          <a:r>
            <a:rPr lang="en-US"/>
            <a:t>Develop a CNN model to predict BMI categories.</a:t>
          </a:r>
        </a:p>
      </dgm:t>
    </dgm:pt>
    <dgm:pt modelId="{72A72743-4457-4B1A-9450-F3C90BC56FA6}" type="parTrans" cxnId="{DF7FC2EA-125C-4C27-8993-590428B972AB}">
      <dgm:prSet/>
      <dgm:spPr/>
      <dgm:t>
        <a:bodyPr/>
        <a:lstStyle/>
        <a:p>
          <a:endParaRPr lang="en-US"/>
        </a:p>
      </dgm:t>
    </dgm:pt>
    <dgm:pt modelId="{907F4EED-A470-41BD-B24C-159582C60578}" type="sibTrans" cxnId="{DF7FC2EA-125C-4C27-8993-590428B972AB}">
      <dgm:prSet/>
      <dgm:spPr/>
      <dgm:t>
        <a:bodyPr/>
        <a:lstStyle/>
        <a:p>
          <a:endParaRPr lang="en-US"/>
        </a:p>
      </dgm:t>
    </dgm:pt>
    <dgm:pt modelId="{10767A6B-BE5B-4036-9EC0-7197FED044A3}">
      <dgm:prSet/>
      <dgm:spPr/>
      <dgm:t>
        <a:bodyPr/>
        <a:lstStyle/>
        <a:p>
          <a:r>
            <a:rPr lang="en-US"/>
            <a:t>Preprocess the dataset and images.</a:t>
          </a:r>
        </a:p>
      </dgm:t>
    </dgm:pt>
    <dgm:pt modelId="{75C6A825-C886-407A-A22A-FBCCF73F54D4}" type="parTrans" cxnId="{B85B1487-59C4-4A81-92E7-D81CB26CA5DA}">
      <dgm:prSet/>
      <dgm:spPr/>
      <dgm:t>
        <a:bodyPr/>
        <a:lstStyle/>
        <a:p>
          <a:endParaRPr lang="en-US"/>
        </a:p>
      </dgm:t>
    </dgm:pt>
    <dgm:pt modelId="{CD00E98B-576F-4C4A-AF3D-C9A0F9DADA95}" type="sibTrans" cxnId="{B85B1487-59C4-4A81-92E7-D81CB26CA5DA}">
      <dgm:prSet/>
      <dgm:spPr/>
      <dgm:t>
        <a:bodyPr/>
        <a:lstStyle/>
        <a:p>
          <a:endParaRPr lang="en-US"/>
        </a:p>
      </dgm:t>
    </dgm:pt>
    <dgm:pt modelId="{BFCBEDB3-5834-41F2-99B1-F6CE7945A87D}">
      <dgm:prSet/>
      <dgm:spPr/>
      <dgm:t>
        <a:bodyPr/>
        <a:lstStyle/>
        <a:p>
          <a:r>
            <a:rPr lang="en-US"/>
            <a:t>Train and evaluate the model's performance.</a:t>
          </a:r>
        </a:p>
      </dgm:t>
    </dgm:pt>
    <dgm:pt modelId="{BAD48F47-3D08-44E6-B028-0DF79A7DA779}" type="parTrans" cxnId="{9DD92053-773D-4349-8C32-674C620B0362}">
      <dgm:prSet/>
      <dgm:spPr/>
      <dgm:t>
        <a:bodyPr/>
        <a:lstStyle/>
        <a:p>
          <a:endParaRPr lang="en-US"/>
        </a:p>
      </dgm:t>
    </dgm:pt>
    <dgm:pt modelId="{5239E754-3AA2-44A1-AC22-118EFE3138FE}" type="sibTrans" cxnId="{9DD92053-773D-4349-8C32-674C620B0362}">
      <dgm:prSet/>
      <dgm:spPr/>
      <dgm:t>
        <a:bodyPr/>
        <a:lstStyle/>
        <a:p>
          <a:endParaRPr lang="en-US"/>
        </a:p>
      </dgm:t>
    </dgm:pt>
    <dgm:pt modelId="{14EAE729-3DE2-4224-BA8B-B9AD71239619}" type="pres">
      <dgm:prSet presAssocID="{9DCA39CB-7397-419C-BEA5-10A3B5BFB1B9}" presName="linear" presStyleCnt="0">
        <dgm:presLayoutVars>
          <dgm:dir/>
          <dgm:animLvl val="lvl"/>
          <dgm:resizeHandles val="exact"/>
        </dgm:presLayoutVars>
      </dgm:prSet>
      <dgm:spPr/>
    </dgm:pt>
    <dgm:pt modelId="{A6D86886-FAF4-46EE-ADB6-37B545F8685F}" type="pres">
      <dgm:prSet presAssocID="{2E24C938-3F63-42FF-AF33-3DE20C7D1BDA}" presName="parentLin" presStyleCnt="0"/>
      <dgm:spPr/>
    </dgm:pt>
    <dgm:pt modelId="{F5589209-259C-4C36-AD71-6030B23B03AA}" type="pres">
      <dgm:prSet presAssocID="{2E24C938-3F63-42FF-AF33-3DE20C7D1BDA}" presName="parentLeftMargin" presStyleLbl="node1" presStyleIdx="0" presStyleCnt="2"/>
      <dgm:spPr/>
    </dgm:pt>
    <dgm:pt modelId="{3A03BA27-87EC-4263-B9B2-ACEE92790C67}" type="pres">
      <dgm:prSet presAssocID="{2E24C938-3F63-42FF-AF33-3DE20C7D1B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5C9AC83-4E7E-4D96-B190-AC0FFEE1437A}" type="pres">
      <dgm:prSet presAssocID="{2E24C938-3F63-42FF-AF33-3DE20C7D1BDA}" presName="negativeSpace" presStyleCnt="0"/>
      <dgm:spPr/>
    </dgm:pt>
    <dgm:pt modelId="{4348778C-220E-4E0C-93E1-5DF5777FCF79}" type="pres">
      <dgm:prSet presAssocID="{2E24C938-3F63-42FF-AF33-3DE20C7D1BDA}" presName="childText" presStyleLbl="conFgAcc1" presStyleIdx="0" presStyleCnt="2">
        <dgm:presLayoutVars>
          <dgm:bulletEnabled val="1"/>
        </dgm:presLayoutVars>
      </dgm:prSet>
      <dgm:spPr/>
    </dgm:pt>
    <dgm:pt modelId="{29786B76-BE91-4BD0-BAA7-B8CABAA7CD54}" type="pres">
      <dgm:prSet presAssocID="{20EE1B10-B61C-4791-A60B-598BCB815019}" presName="spaceBetweenRectangles" presStyleCnt="0"/>
      <dgm:spPr/>
    </dgm:pt>
    <dgm:pt modelId="{229121F1-D9D7-4443-8665-E441B194CA8C}" type="pres">
      <dgm:prSet presAssocID="{C7B16601-46EB-40D6-9C97-F7F9E8DF2DDB}" presName="parentLin" presStyleCnt="0"/>
      <dgm:spPr/>
    </dgm:pt>
    <dgm:pt modelId="{369F8406-EB27-48B3-AAD6-692893E2E1D8}" type="pres">
      <dgm:prSet presAssocID="{C7B16601-46EB-40D6-9C97-F7F9E8DF2DDB}" presName="parentLeftMargin" presStyleLbl="node1" presStyleIdx="0" presStyleCnt="2"/>
      <dgm:spPr/>
    </dgm:pt>
    <dgm:pt modelId="{9C083865-26C7-4D9E-8C52-1D29DCF07123}" type="pres">
      <dgm:prSet presAssocID="{C7B16601-46EB-40D6-9C97-F7F9E8DF2D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1861424-8408-466C-9679-14D7E82D231E}" type="pres">
      <dgm:prSet presAssocID="{C7B16601-46EB-40D6-9C97-F7F9E8DF2DDB}" presName="negativeSpace" presStyleCnt="0"/>
      <dgm:spPr/>
    </dgm:pt>
    <dgm:pt modelId="{CC1680A9-A230-4F21-A529-9ED9A497502D}" type="pres">
      <dgm:prSet presAssocID="{C7B16601-46EB-40D6-9C97-F7F9E8DF2D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BBA762D-446B-4083-A880-CF145D2DAB6A}" srcId="{2E24C938-3F63-42FF-AF33-3DE20C7D1BDA}" destId="{6E2DE29B-E1D6-43F0-BC8F-A41A18544B92}" srcOrd="0" destOrd="0" parTransId="{5F20F1E4-9070-4C55-9F27-EF7A92B60DC6}" sibTransId="{EEAAE820-AB9A-4BAB-9336-4640698E6EDC}"/>
    <dgm:cxn modelId="{BCE1422E-4300-4A4F-A2EA-DF6A5C3EB2DA}" type="presOf" srcId="{C7B16601-46EB-40D6-9C97-F7F9E8DF2DDB}" destId="{9C083865-26C7-4D9E-8C52-1D29DCF07123}" srcOrd="1" destOrd="0" presId="urn:microsoft.com/office/officeart/2005/8/layout/list1"/>
    <dgm:cxn modelId="{8C2A1A32-9AA6-4F70-96F3-0CD7EC247BB5}" type="presOf" srcId="{10767A6B-BE5B-4036-9EC0-7197FED044A3}" destId="{CC1680A9-A230-4F21-A529-9ED9A497502D}" srcOrd="0" destOrd="1" presId="urn:microsoft.com/office/officeart/2005/8/layout/list1"/>
    <dgm:cxn modelId="{BA0D5F4A-9127-4166-B8B7-E69BF4AACB60}" type="presOf" srcId="{70B7BB47-BDCB-466A-8808-7D5EBD3FF2A6}" destId="{CC1680A9-A230-4F21-A529-9ED9A497502D}" srcOrd="0" destOrd="0" presId="urn:microsoft.com/office/officeart/2005/8/layout/list1"/>
    <dgm:cxn modelId="{75203472-F9E1-4757-B1B6-C6F5E549F299}" srcId="{9DCA39CB-7397-419C-BEA5-10A3B5BFB1B9}" destId="{2E24C938-3F63-42FF-AF33-3DE20C7D1BDA}" srcOrd="0" destOrd="0" parTransId="{DF9EDDA0-2274-41BF-925F-CE6027386052}" sibTransId="{20EE1B10-B61C-4791-A60B-598BCB815019}"/>
    <dgm:cxn modelId="{9DD92053-773D-4349-8C32-674C620B0362}" srcId="{C7B16601-46EB-40D6-9C97-F7F9E8DF2DDB}" destId="{BFCBEDB3-5834-41F2-99B1-F6CE7945A87D}" srcOrd="2" destOrd="0" parTransId="{BAD48F47-3D08-44E6-B028-0DF79A7DA779}" sibTransId="{5239E754-3AA2-44A1-AC22-118EFE3138FE}"/>
    <dgm:cxn modelId="{27BA6475-906B-4352-BA99-C96CAE94999A}" type="presOf" srcId="{9DCA39CB-7397-419C-BEA5-10A3B5BFB1B9}" destId="{14EAE729-3DE2-4224-BA8B-B9AD71239619}" srcOrd="0" destOrd="0" presId="urn:microsoft.com/office/officeart/2005/8/layout/list1"/>
    <dgm:cxn modelId="{55514359-BA98-4173-9F29-28698A8B4738}" type="presOf" srcId="{C7B16601-46EB-40D6-9C97-F7F9E8DF2DDB}" destId="{369F8406-EB27-48B3-AAD6-692893E2E1D8}" srcOrd="0" destOrd="0" presId="urn:microsoft.com/office/officeart/2005/8/layout/list1"/>
    <dgm:cxn modelId="{B85B1487-59C4-4A81-92E7-D81CB26CA5DA}" srcId="{C7B16601-46EB-40D6-9C97-F7F9E8DF2DDB}" destId="{10767A6B-BE5B-4036-9EC0-7197FED044A3}" srcOrd="1" destOrd="0" parTransId="{75C6A825-C886-407A-A22A-FBCCF73F54D4}" sibTransId="{CD00E98B-576F-4C4A-AF3D-C9A0F9DADA95}"/>
    <dgm:cxn modelId="{7A96A790-F4EC-43A9-B889-0BF914EE22F2}" type="presOf" srcId="{2E24C938-3F63-42FF-AF33-3DE20C7D1BDA}" destId="{3A03BA27-87EC-4263-B9B2-ACEE92790C67}" srcOrd="1" destOrd="0" presId="urn:microsoft.com/office/officeart/2005/8/layout/list1"/>
    <dgm:cxn modelId="{DD4561AF-AB80-443B-93CB-20F89BADA76B}" srcId="{2E24C938-3F63-42FF-AF33-3DE20C7D1BDA}" destId="{B495BAC4-EE1A-4681-9EE1-93E66F314734}" srcOrd="1" destOrd="0" parTransId="{DDF428B2-0185-458E-BA25-F1C63DC0EB5A}" sibTransId="{22B92742-44AD-4FEE-AFC7-68A6A5170838}"/>
    <dgm:cxn modelId="{085A5FD2-D8ED-4D9F-B51A-6D95FB0C5288}" type="presOf" srcId="{B495BAC4-EE1A-4681-9EE1-93E66F314734}" destId="{4348778C-220E-4E0C-93E1-5DF5777FCF79}" srcOrd="0" destOrd="1" presId="urn:microsoft.com/office/officeart/2005/8/layout/list1"/>
    <dgm:cxn modelId="{630069D4-BFC4-49BA-8928-8722848232CB}" type="presOf" srcId="{6E2DE29B-E1D6-43F0-BC8F-A41A18544B92}" destId="{4348778C-220E-4E0C-93E1-5DF5777FCF79}" srcOrd="0" destOrd="0" presId="urn:microsoft.com/office/officeart/2005/8/layout/list1"/>
    <dgm:cxn modelId="{DF7FC2EA-125C-4C27-8993-590428B972AB}" srcId="{C7B16601-46EB-40D6-9C97-F7F9E8DF2DDB}" destId="{70B7BB47-BDCB-466A-8808-7D5EBD3FF2A6}" srcOrd="0" destOrd="0" parTransId="{72A72743-4457-4B1A-9450-F3C90BC56FA6}" sibTransId="{907F4EED-A470-41BD-B24C-159582C60578}"/>
    <dgm:cxn modelId="{2B8461EF-7837-4378-B35E-63AC4593D9F1}" srcId="{9DCA39CB-7397-419C-BEA5-10A3B5BFB1B9}" destId="{C7B16601-46EB-40D6-9C97-F7F9E8DF2DDB}" srcOrd="1" destOrd="0" parTransId="{C7D309C8-8FDC-4C09-8D4A-465473B86A11}" sibTransId="{3474EFB8-F16B-4A56-9C5E-73761A75E3CE}"/>
    <dgm:cxn modelId="{42020AF1-BB32-4CF6-B142-9D3159B7A2E1}" type="presOf" srcId="{BFCBEDB3-5834-41F2-99B1-F6CE7945A87D}" destId="{CC1680A9-A230-4F21-A529-9ED9A497502D}" srcOrd="0" destOrd="2" presId="urn:microsoft.com/office/officeart/2005/8/layout/list1"/>
    <dgm:cxn modelId="{3C7A1DFD-E92F-4086-8D18-D185C04A5334}" type="presOf" srcId="{2E24C938-3F63-42FF-AF33-3DE20C7D1BDA}" destId="{F5589209-259C-4C36-AD71-6030B23B03AA}" srcOrd="0" destOrd="0" presId="urn:microsoft.com/office/officeart/2005/8/layout/list1"/>
    <dgm:cxn modelId="{4C8AE59A-1435-48A0-AB9A-9C7E800B18DA}" type="presParOf" srcId="{14EAE729-3DE2-4224-BA8B-B9AD71239619}" destId="{A6D86886-FAF4-46EE-ADB6-37B545F8685F}" srcOrd="0" destOrd="0" presId="urn:microsoft.com/office/officeart/2005/8/layout/list1"/>
    <dgm:cxn modelId="{57FE8B40-D0CD-4050-9D45-11F60661C8D1}" type="presParOf" srcId="{A6D86886-FAF4-46EE-ADB6-37B545F8685F}" destId="{F5589209-259C-4C36-AD71-6030B23B03AA}" srcOrd="0" destOrd="0" presId="urn:microsoft.com/office/officeart/2005/8/layout/list1"/>
    <dgm:cxn modelId="{2A37BCBC-7710-448A-A2F6-EEFFDD1B4909}" type="presParOf" srcId="{A6D86886-FAF4-46EE-ADB6-37B545F8685F}" destId="{3A03BA27-87EC-4263-B9B2-ACEE92790C67}" srcOrd="1" destOrd="0" presId="urn:microsoft.com/office/officeart/2005/8/layout/list1"/>
    <dgm:cxn modelId="{F9CE5C9F-EA40-4EA2-8D1A-33663E6CC7DD}" type="presParOf" srcId="{14EAE729-3DE2-4224-BA8B-B9AD71239619}" destId="{75C9AC83-4E7E-4D96-B190-AC0FFEE1437A}" srcOrd="1" destOrd="0" presId="urn:microsoft.com/office/officeart/2005/8/layout/list1"/>
    <dgm:cxn modelId="{246FEF31-5E0F-4073-B13B-CFAB0EF0E967}" type="presParOf" srcId="{14EAE729-3DE2-4224-BA8B-B9AD71239619}" destId="{4348778C-220E-4E0C-93E1-5DF5777FCF79}" srcOrd="2" destOrd="0" presId="urn:microsoft.com/office/officeart/2005/8/layout/list1"/>
    <dgm:cxn modelId="{9F36BDAB-3EB8-4496-A74B-B6868C3A9E6B}" type="presParOf" srcId="{14EAE729-3DE2-4224-BA8B-B9AD71239619}" destId="{29786B76-BE91-4BD0-BAA7-B8CABAA7CD54}" srcOrd="3" destOrd="0" presId="urn:microsoft.com/office/officeart/2005/8/layout/list1"/>
    <dgm:cxn modelId="{68451D41-364E-4CA6-948C-375725FADFD6}" type="presParOf" srcId="{14EAE729-3DE2-4224-BA8B-B9AD71239619}" destId="{229121F1-D9D7-4443-8665-E441B194CA8C}" srcOrd="4" destOrd="0" presId="urn:microsoft.com/office/officeart/2005/8/layout/list1"/>
    <dgm:cxn modelId="{8B51D5CC-8ECF-4534-9829-6ED773032AD5}" type="presParOf" srcId="{229121F1-D9D7-4443-8665-E441B194CA8C}" destId="{369F8406-EB27-48B3-AAD6-692893E2E1D8}" srcOrd="0" destOrd="0" presId="urn:microsoft.com/office/officeart/2005/8/layout/list1"/>
    <dgm:cxn modelId="{98A63DBA-9B36-4CB1-BAAA-0D4F0339C81B}" type="presParOf" srcId="{229121F1-D9D7-4443-8665-E441B194CA8C}" destId="{9C083865-26C7-4D9E-8C52-1D29DCF07123}" srcOrd="1" destOrd="0" presId="urn:microsoft.com/office/officeart/2005/8/layout/list1"/>
    <dgm:cxn modelId="{349F82C0-EA34-4D17-B1E2-63A20BFA3BF3}" type="presParOf" srcId="{14EAE729-3DE2-4224-BA8B-B9AD71239619}" destId="{41861424-8408-466C-9679-14D7E82D231E}" srcOrd="5" destOrd="0" presId="urn:microsoft.com/office/officeart/2005/8/layout/list1"/>
    <dgm:cxn modelId="{50D5659E-A42A-4995-89C5-287402D6B453}" type="presParOf" srcId="{14EAE729-3DE2-4224-BA8B-B9AD71239619}" destId="{CC1680A9-A230-4F21-A529-9ED9A497502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A42888-4825-4865-9B55-9C6C646CF8A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B2893D-3D49-41BC-A5CD-1A84B5080143}">
      <dgm:prSet/>
      <dgm:spPr/>
      <dgm:t>
        <a:bodyPr/>
        <a:lstStyle/>
        <a:p>
          <a:r>
            <a:rPr lang="en-US" b="1"/>
            <a:t>Challenges Faced</a:t>
          </a:r>
          <a:endParaRPr lang="en-US"/>
        </a:p>
      </dgm:t>
    </dgm:pt>
    <dgm:pt modelId="{A2F98CEF-ED5D-4C05-8DEB-D10F804E0D3D}" type="parTrans" cxnId="{06307E1E-A94F-40C9-99BD-242B59B7840F}">
      <dgm:prSet/>
      <dgm:spPr/>
      <dgm:t>
        <a:bodyPr/>
        <a:lstStyle/>
        <a:p>
          <a:endParaRPr lang="en-US"/>
        </a:p>
      </dgm:t>
    </dgm:pt>
    <dgm:pt modelId="{1501A0CD-8F3C-4BBA-AB17-2A3B21349303}" type="sibTrans" cxnId="{06307E1E-A94F-40C9-99BD-242B59B7840F}">
      <dgm:prSet/>
      <dgm:spPr/>
      <dgm:t>
        <a:bodyPr/>
        <a:lstStyle/>
        <a:p>
          <a:endParaRPr lang="en-US"/>
        </a:p>
      </dgm:t>
    </dgm:pt>
    <dgm:pt modelId="{E9B5EC32-443A-4C3B-8A68-41104E6C46FC}">
      <dgm:prSet/>
      <dgm:spPr/>
      <dgm:t>
        <a:bodyPr/>
        <a:lstStyle/>
        <a:p>
          <a:r>
            <a:rPr lang="en-US" b="1"/>
            <a:t>Data Collection</a:t>
          </a:r>
          <a:r>
            <a:rPr lang="en-US"/>
            <a:t>: Sourcing a suitable dataset with labeled front and side images.</a:t>
          </a:r>
        </a:p>
      </dgm:t>
    </dgm:pt>
    <dgm:pt modelId="{4452319D-0A15-425D-8408-63990CA68335}" type="parTrans" cxnId="{6F3BEC4A-A80C-4FFD-95C2-15EC8AA19765}">
      <dgm:prSet/>
      <dgm:spPr/>
      <dgm:t>
        <a:bodyPr/>
        <a:lstStyle/>
        <a:p>
          <a:endParaRPr lang="en-US"/>
        </a:p>
      </dgm:t>
    </dgm:pt>
    <dgm:pt modelId="{971BBBE3-BF25-466D-AC4E-259588731512}" type="sibTrans" cxnId="{6F3BEC4A-A80C-4FFD-95C2-15EC8AA19765}">
      <dgm:prSet/>
      <dgm:spPr/>
      <dgm:t>
        <a:bodyPr/>
        <a:lstStyle/>
        <a:p>
          <a:endParaRPr lang="en-US"/>
        </a:p>
      </dgm:t>
    </dgm:pt>
    <dgm:pt modelId="{2F735143-7B28-49CD-AC11-6A7A2340699C}">
      <dgm:prSet/>
      <dgm:spPr/>
      <dgm:t>
        <a:bodyPr/>
        <a:lstStyle/>
        <a:p>
          <a:r>
            <a:rPr lang="en-US" b="1"/>
            <a:t>Data Preprocessing</a:t>
          </a:r>
          <a:r>
            <a:rPr lang="en-US"/>
            <a:t>: Image resizing, normalization, and correct BMI scaling were complex.</a:t>
          </a:r>
        </a:p>
      </dgm:t>
    </dgm:pt>
    <dgm:pt modelId="{D9D9F995-BCF9-47D0-B1B1-F9D35B047803}" type="parTrans" cxnId="{9470FC6F-19D5-4A5B-9465-43A7B94826A9}">
      <dgm:prSet/>
      <dgm:spPr/>
      <dgm:t>
        <a:bodyPr/>
        <a:lstStyle/>
        <a:p>
          <a:endParaRPr lang="en-US"/>
        </a:p>
      </dgm:t>
    </dgm:pt>
    <dgm:pt modelId="{90E4F86B-3193-4EB8-B20F-CC0689D354B8}" type="sibTrans" cxnId="{9470FC6F-19D5-4A5B-9465-43A7B94826A9}">
      <dgm:prSet/>
      <dgm:spPr/>
      <dgm:t>
        <a:bodyPr/>
        <a:lstStyle/>
        <a:p>
          <a:endParaRPr lang="en-US"/>
        </a:p>
      </dgm:t>
    </dgm:pt>
    <dgm:pt modelId="{234CDB56-EE1E-42F9-9616-9B53B36877E0}">
      <dgm:prSet/>
      <dgm:spPr/>
      <dgm:t>
        <a:bodyPr/>
        <a:lstStyle/>
        <a:p>
          <a:r>
            <a:rPr lang="en-US" b="1"/>
            <a:t>Model Optimization</a:t>
          </a:r>
          <a:r>
            <a:rPr lang="en-US"/>
            <a:t>: Finding the right balance between the two tasks using loss weights.</a:t>
          </a:r>
        </a:p>
      </dgm:t>
    </dgm:pt>
    <dgm:pt modelId="{725C2694-DA2B-4DA2-B249-B09F4D7E5CD7}" type="parTrans" cxnId="{7CCF142C-FBE4-441B-8C27-4E214D82DBEB}">
      <dgm:prSet/>
      <dgm:spPr/>
      <dgm:t>
        <a:bodyPr/>
        <a:lstStyle/>
        <a:p>
          <a:endParaRPr lang="en-US"/>
        </a:p>
      </dgm:t>
    </dgm:pt>
    <dgm:pt modelId="{65EB1C34-5864-4647-8D46-3C875203F632}" type="sibTrans" cxnId="{7CCF142C-FBE4-441B-8C27-4E214D82DBEB}">
      <dgm:prSet/>
      <dgm:spPr/>
      <dgm:t>
        <a:bodyPr/>
        <a:lstStyle/>
        <a:p>
          <a:endParaRPr lang="en-US"/>
        </a:p>
      </dgm:t>
    </dgm:pt>
    <dgm:pt modelId="{37B8DB56-54D3-4C30-8E23-161C048B5A53}">
      <dgm:prSet/>
      <dgm:spPr/>
      <dgm:t>
        <a:bodyPr/>
        <a:lstStyle/>
        <a:p>
          <a:r>
            <a:rPr lang="en-US" b="1"/>
            <a:t>Overfitting</a:t>
          </a:r>
          <a:r>
            <a:rPr lang="en-US"/>
            <a:t>: Regularization techniques were employed to mitigate overfitting.</a:t>
          </a:r>
        </a:p>
      </dgm:t>
    </dgm:pt>
    <dgm:pt modelId="{F948A92E-4669-469F-B180-E034550558D2}" type="parTrans" cxnId="{B9DA05F6-E032-4457-AC24-75AAD1E996C4}">
      <dgm:prSet/>
      <dgm:spPr/>
      <dgm:t>
        <a:bodyPr/>
        <a:lstStyle/>
        <a:p>
          <a:endParaRPr lang="en-US"/>
        </a:p>
      </dgm:t>
    </dgm:pt>
    <dgm:pt modelId="{139FD707-3E75-4117-8364-CB7E27DF132C}" type="sibTrans" cxnId="{B9DA05F6-E032-4457-AC24-75AAD1E996C4}">
      <dgm:prSet/>
      <dgm:spPr/>
      <dgm:t>
        <a:bodyPr/>
        <a:lstStyle/>
        <a:p>
          <a:endParaRPr lang="en-US"/>
        </a:p>
      </dgm:t>
    </dgm:pt>
    <dgm:pt modelId="{53FC34C8-D084-4030-82A9-47DE56EADDAF}" type="pres">
      <dgm:prSet presAssocID="{C6A42888-4825-4865-9B55-9C6C646CF8AE}" presName="linear" presStyleCnt="0">
        <dgm:presLayoutVars>
          <dgm:animLvl val="lvl"/>
          <dgm:resizeHandles val="exact"/>
        </dgm:presLayoutVars>
      </dgm:prSet>
      <dgm:spPr/>
    </dgm:pt>
    <dgm:pt modelId="{38002DFA-E6B9-4561-B306-595ACF836AB7}" type="pres">
      <dgm:prSet presAssocID="{87B2893D-3D49-41BC-A5CD-1A84B508014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78252FE-7FE9-4BC1-9215-95B28DD453A6}" type="pres">
      <dgm:prSet presAssocID="{87B2893D-3D49-41BC-A5CD-1A84B508014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6307E1E-A94F-40C9-99BD-242B59B7840F}" srcId="{C6A42888-4825-4865-9B55-9C6C646CF8AE}" destId="{87B2893D-3D49-41BC-A5CD-1A84B5080143}" srcOrd="0" destOrd="0" parTransId="{A2F98CEF-ED5D-4C05-8DEB-D10F804E0D3D}" sibTransId="{1501A0CD-8F3C-4BBA-AB17-2A3B21349303}"/>
    <dgm:cxn modelId="{60C0AA29-291C-476A-921E-1D5EDD93D652}" type="presOf" srcId="{37B8DB56-54D3-4C30-8E23-161C048B5A53}" destId="{478252FE-7FE9-4BC1-9215-95B28DD453A6}" srcOrd="0" destOrd="3" presId="urn:microsoft.com/office/officeart/2005/8/layout/vList2"/>
    <dgm:cxn modelId="{7CCF142C-FBE4-441B-8C27-4E214D82DBEB}" srcId="{87B2893D-3D49-41BC-A5CD-1A84B5080143}" destId="{234CDB56-EE1E-42F9-9616-9B53B36877E0}" srcOrd="2" destOrd="0" parTransId="{725C2694-DA2B-4DA2-B249-B09F4D7E5CD7}" sibTransId="{65EB1C34-5864-4647-8D46-3C875203F632}"/>
    <dgm:cxn modelId="{26485744-D179-4AFB-A0F3-2B75B62F1C8B}" type="presOf" srcId="{C6A42888-4825-4865-9B55-9C6C646CF8AE}" destId="{53FC34C8-D084-4030-82A9-47DE56EADDAF}" srcOrd="0" destOrd="0" presId="urn:microsoft.com/office/officeart/2005/8/layout/vList2"/>
    <dgm:cxn modelId="{6F3BEC4A-A80C-4FFD-95C2-15EC8AA19765}" srcId="{87B2893D-3D49-41BC-A5CD-1A84B5080143}" destId="{E9B5EC32-443A-4C3B-8A68-41104E6C46FC}" srcOrd="0" destOrd="0" parTransId="{4452319D-0A15-425D-8408-63990CA68335}" sibTransId="{971BBBE3-BF25-466D-AC4E-259588731512}"/>
    <dgm:cxn modelId="{9470FC6F-19D5-4A5B-9465-43A7B94826A9}" srcId="{87B2893D-3D49-41BC-A5CD-1A84B5080143}" destId="{2F735143-7B28-49CD-AC11-6A7A2340699C}" srcOrd="1" destOrd="0" parTransId="{D9D9F995-BCF9-47D0-B1B1-F9D35B047803}" sibTransId="{90E4F86B-3193-4EB8-B20F-CC0689D354B8}"/>
    <dgm:cxn modelId="{FF37455A-D2DB-4BA4-9617-32CDA092884E}" type="presOf" srcId="{E9B5EC32-443A-4C3B-8A68-41104E6C46FC}" destId="{478252FE-7FE9-4BC1-9215-95B28DD453A6}" srcOrd="0" destOrd="0" presId="urn:microsoft.com/office/officeart/2005/8/layout/vList2"/>
    <dgm:cxn modelId="{DBE8C9C4-6C55-409A-9061-22CEAEAE6359}" type="presOf" srcId="{2F735143-7B28-49CD-AC11-6A7A2340699C}" destId="{478252FE-7FE9-4BC1-9215-95B28DD453A6}" srcOrd="0" destOrd="1" presId="urn:microsoft.com/office/officeart/2005/8/layout/vList2"/>
    <dgm:cxn modelId="{29F16ECA-FE8E-4D36-86C8-FFAD1474260C}" type="presOf" srcId="{87B2893D-3D49-41BC-A5CD-1A84B5080143}" destId="{38002DFA-E6B9-4561-B306-595ACF836AB7}" srcOrd="0" destOrd="0" presId="urn:microsoft.com/office/officeart/2005/8/layout/vList2"/>
    <dgm:cxn modelId="{B9DA05F6-E032-4457-AC24-75AAD1E996C4}" srcId="{87B2893D-3D49-41BC-A5CD-1A84B5080143}" destId="{37B8DB56-54D3-4C30-8E23-161C048B5A53}" srcOrd="3" destOrd="0" parTransId="{F948A92E-4669-469F-B180-E034550558D2}" sibTransId="{139FD707-3E75-4117-8364-CB7E27DF132C}"/>
    <dgm:cxn modelId="{C249D4F9-AE26-4A32-A0A4-2B2BB014AAC9}" type="presOf" srcId="{234CDB56-EE1E-42F9-9616-9B53B36877E0}" destId="{478252FE-7FE9-4BC1-9215-95B28DD453A6}" srcOrd="0" destOrd="2" presId="urn:microsoft.com/office/officeart/2005/8/layout/vList2"/>
    <dgm:cxn modelId="{DC4253A4-A392-4B13-8B9B-62F315DEAD1B}" type="presParOf" srcId="{53FC34C8-D084-4030-82A9-47DE56EADDAF}" destId="{38002DFA-E6B9-4561-B306-595ACF836AB7}" srcOrd="0" destOrd="0" presId="urn:microsoft.com/office/officeart/2005/8/layout/vList2"/>
    <dgm:cxn modelId="{C66BF4C7-372F-4F89-A19E-AEBE3D57A7CA}" type="presParOf" srcId="{53FC34C8-D084-4030-82A9-47DE56EADDAF}" destId="{478252FE-7FE9-4BC1-9215-95B28DD453A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88ED1B-78EA-4665-87F7-0CDC68FFEB7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6EF3C-9F17-4CC4-B7D6-65ED4572A4D1}">
      <dgm:prSet/>
      <dgm:spPr/>
      <dgm:t>
        <a:bodyPr/>
        <a:lstStyle/>
        <a:p>
          <a:r>
            <a:rPr lang="en-US" b="1"/>
            <a:t>Dataset</a:t>
          </a:r>
          <a:r>
            <a:rPr lang="en-US"/>
            <a:t>:</a:t>
          </a:r>
        </a:p>
      </dgm:t>
    </dgm:pt>
    <dgm:pt modelId="{3306D952-6A83-471F-8E37-B3A79513A3E0}" type="parTrans" cxnId="{C9D4D10D-82F9-4DD4-8F8E-9C5192D46C59}">
      <dgm:prSet/>
      <dgm:spPr/>
      <dgm:t>
        <a:bodyPr/>
        <a:lstStyle/>
        <a:p>
          <a:endParaRPr lang="en-US"/>
        </a:p>
      </dgm:t>
    </dgm:pt>
    <dgm:pt modelId="{97208DBB-6C3C-4CCA-B536-619D3FA3D94B}" type="sibTrans" cxnId="{C9D4D10D-82F9-4DD4-8F8E-9C5192D46C59}">
      <dgm:prSet/>
      <dgm:spPr/>
      <dgm:t>
        <a:bodyPr/>
        <a:lstStyle/>
        <a:p>
          <a:endParaRPr lang="en-US"/>
        </a:p>
      </dgm:t>
    </dgm:pt>
    <dgm:pt modelId="{0FD36753-1381-4D26-BD81-031E886FA131}">
      <dgm:prSet/>
      <dgm:spPr/>
      <dgm:t>
        <a:bodyPr/>
        <a:lstStyle/>
        <a:p>
          <a:r>
            <a:rPr lang="en-US"/>
            <a:t>person.csv: Contains id, weight, height, and other features.</a:t>
          </a:r>
        </a:p>
      </dgm:t>
    </dgm:pt>
    <dgm:pt modelId="{7F5C4D4A-F2EC-46D4-A1EF-02CCBC76CFD2}" type="parTrans" cxnId="{2B7F352F-1AAF-4EC4-A38F-AAA2CE904A53}">
      <dgm:prSet/>
      <dgm:spPr/>
      <dgm:t>
        <a:bodyPr/>
        <a:lstStyle/>
        <a:p>
          <a:endParaRPr lang="en-US"/>
        </a:p>
      </dgm:t>
    </dgm:pt>
    <dgm:pt modelId="{F50B891A-28C1-4EEF-B485-727193D9D0B1}" type="sibTrans" cxnId="{2B7F352F-1AAF-4EC4-A38F-AAA2CE904A53}">
      <dgm:prSet/>
      <dgm:spPr/>
      <dgm:t>
        <a:bodyPr/>
        <a:lstStyle/>
        <a:p>
          <a:endParaRPr lang="en-US"/>
        </a:p>
      </dgm:t>
    </dgm:pt>
    <dgm:pt modelId="{F560636D-3064-4BE8-B2B7-56CF20E9CF73}">
      <dgm:prSet/>
      <dgm:spPr/>
      <dgm:t>
        <a:bodyPr/>
        <a:lstStyle/>
        <a:p>
          <a:r>
            <a:rPr lang="en-US" b="1"/>
            <a:t>BMI Calculation</a:t>
          </a:r>
          <a:r>
            <a:rPr lang="en-US"/>
            <a:t>: Using weight and height, the BMI is calculated and categorized.</a:t>
          </a:r>
        </a:p>
      </dgm:t>
    </dgm:pt>
    <dgm:pt modelId="{E7043780-0368-47C4-9739-65DBE5EC0CE2}" type="parTrans" cxnId="{9507CF2A-4A8C-4469-9703-5739F1487C74}">
      <dgm:prSet/>
      <dgm:spPr/>
      <dgm:t>
        <a:bodyPr/>
        <a:lstStyle/>
        <a:p>
          <a:endParaRPr lang="en-US"/>
        </a:p>
      </dgm:t>
    </dgm:pt>
    <dgm:pt modelId="{9583B627-302B-4FDC-BBC5-9DFACBA09E45}" type="sibTrans" cxnId="{9507CF2A-4A8C-4469-9703-5739F1487C74}">
      <dgm:prSet/>
      <dgm:spPr/>
      <dgm:t>
        <a:bodyPr/>
        <a:lstStyle/>
        <a:p>
          <a:endParaRPr lang="en-US"/>
        </a:p>
      </dgm:t>
    </dgm:pt>
    <dgm:pt modelId="{1C74D4FC-949A-471F-AFF9-BE2BB8CF759F}">
      <dgm:prSet/>
      <dgm:spPr/>
      <dgm:t>
        <a:bodyPr/>
        <a:lstStyle/>
        <a:p>
          <a:r>
            <a:rPr lang="en-US" b="1"/>
            <a:t>Images</a:t>
          </a:r>
          <a:r>
            <a:rPr lang="en-US"/>
            <a:t>: Front and side body images are loaded for each person, and missing files are handled by using placeholder images.</a:t>
          </a:r>
        </a:p>
      </dgm:t>
    </dgm:pt>
    <dgm:pt modelId="{A10420DC-0BFD-40D9-86B1-26C7B31571E3}" type="parTrans" cxnId="{99AEA0C7-066F-4FA8-B36A-68B2FDF2E483}">
      <dgm:prSet/>
      <dgm:spPr/>
      <dgm:t>
        <a:bodyPr/>
        <a:lstStyle/>
        <a:p>
          <a:endParaRPr lang="en-US"/>
        </a:p>
      </dgm:t>
    </dgm:pt>
    <dgm:pt modelId="{B087ABC0-80C0-4BC0-A98A-3103378844F3}" type="sibTrans" cxnId="{99AEA0C7-066F-4FA8-B36A-68B2FDF2E483}">
      <dgm:prSet/>
      <dgm:spPr/>
      <dgm:t>
        <a:bodyPr/>
        <a:lstStyle/>
        <a:p>
          <a:endParaRPr lang="en-US"/>
        </a:p>
      </dgm:t>
    </dgm:pt>
    <dgm:pt modelId="{F508E85B-CCEF-44C2-9BAE-CFC9B0C59222}">
      <dgm:prSet/>
      <dgm:spPr/>
      <dgm:t>
        <a:bodyPr/>
        <a:lstStyle/>
        <a:p>
          <a:r>
            <a:rPr lang="en-US" b="1"/>
            <a:t>Steps</a:t>
          </a:r>
          <a:r>
            <a:rPr lang="en-US"/>
            <a:t>:</a:t>
          </a:r>
        </a:p>
      </dgm:t>
    </dgm:pt>
    <dgm:pt modelId="{CC6FAD81-AD59-4DF8-B701-512065B9D6FD}" type="parTrans" cxnId="{62BC506F-D5F5-42DB-BA67-593ED5AF7F9E}">
      <dgm:prSet/>
      <dgm:spPr/>
      <dgm:t>
        <a:bodyPr/>
        <a:lstStyle/>
        <a:p>
          <a:endParaRPr lang="en-US"/>
        </a:p>
      </dgm:t>
    </dgm:pt>
    <dgm:pt modelId="{48621DDB-0A07-43F7-936D-BAC802DB7AAD}" type="sibTrans" cxnId="{62BC506F-D5F5-42DB-BA67-593ED5AF7F9E}">
      <dgm:prSet/>
      <dgm:spPr/>
      <dgm:t>
        <a:bodyPr/>
        <a:lstStyle/>
        <a:p>
          <a:endParaRPr lang="en-US"/>
        </a:p>
      </dgm:t>
    </dgm:pt>
    <dgm:pt modelId="{72E7C486-E03E-40D5-AC55-8A23E880F6CE}">
      <dgm:prSet/>
      <dgm:spPr/>
      <dgm:t>
        <a:bodyPr/>
        <a:lstStyle/>
        <a:p>
          <a:r>
            <a:rPr lang="en-US"/>
            <a:t>Convert weight (pounds to kilograms) and height (inches to meters).</a:t>
          </a:r>
        </a:p>
      </dgm:t>
    </dgm:pt>
    <dgm:pt modelId="{A63685AC-D4CB-4A22-9C9F-E239F053671E}" type="parTrans" cxnId="{7DAA0D4B-1789-475F-B49F-E8123180F76C}">
      <dgm:prSet/>
      <dgm:spPr/>
      <dgm:t>
        <a:bodyPr/>
        <a:lstStyle/>
        <a:p>
          <a:endParaRPr lang="en-US"/>
        </a:p>
      </dgm:t>
    </dgm:pt>
    <dgm:pt modelId="{23DF8B94-7BBB-451F-BCE0-C1CBF97F57B8}" type="sibTrans" cxnId="{7DAA0D4B-1789-475F-B49F-E8123180F76C}">
      <dgm:prSet/>
      <dgm:spPr/>
      <dgm:t>
        <a:bodyPr/>
        <a:lstStyle/>
        <a:p>
          <a:endParaRPr lang="en-US"/>
        </a:p>
      </dgm:t>
    </dgm:pt>
    <dgm:pt modelId="{D00011EE-C1A1-4B29-8F31-112F7D78A1E4}">
      <dgm:prSet/>
      <dgm:spPr/>
      <dgm:t>
        <a:bodyPr/>
        <a:lstStyle/>
        <a:p>
          <a:r>
            <a:rPr lang="en-US"/>
            <a:t>Calculate BMI using the formula: BMI=Weight/(height)^2 .</a:t>
          </a:r>
        </a:p>
      </dgm:t>
    </dgm:pt>
    <dgm:pt modelId="{A0CC108E-7BE2-4622-8684-4561AD8DCE8E}" type="parTrans" cxnId="{0CE02D10-FDA3-43D4-92D9-5CC54EBAADBD}">
      <dgm:prSet/>
      <dgm:spPr/>
      <dgm:t>
        <a:bodyPr/>
        <a:lstStyle/>
        <a:p>
          <a:endParaRPr lang="en-US"/>
        </a:p>
      </dgm:t>
    </dgm:pt>
    <dgm:pt modelId="{A11541D5-367F-445D-91F3-8AA3932763F6}" type="sibTrans" cxnId="{0CE02D10-FDA3-43D4-92D9-5CC54EBAADBD}">
      <dgm:prSet/>
      <dgm:spPr/>
      <dgm:t>
        <a:bodyPr/>
        <a:lstStyle/>
        <a:p>
          <a:endParaRPr lang="en-US"/>
        </a:p>
      </dgm:t>
    </dgm:pt>
    <dgm:pt modelId="{559C9959-0202-4324-800C-40A9E42DA088}">
      <dgm:prSet/>
      <dgm:spPr/>
      <dgm:t>
        <a:bodyPr/>
        <a:lstStyle/>
        <a:p>
          <a:r>
            <a:rPr lang="en-US"/>
            <a:t>Categorize BMI into three classes: Underweight, Normal, and Overweight.</a:t>
          </a:r>
        </a:p>
      </dgm:t>
    </dgm:pt>
    <dgm:pt modelId="{AAF84A09-E75E-4465-9648-F068F487E8BC}" type="parTrans" cxnId="{73222439-57B6-4545-9701-F8B853A31722}">
      <dgm:prSet/>
      <dgm:spPr/>
      <dgm:t>
        <a:bodyPr/>
        <a:lstStyle/>
        <a:p>
          <a:endParaRPr lang="en-US"/>
        </a:p>
      </dgm:t>
    </dgm:pt>
    <dgm:pt modelId="{D6DF828A-ECC3-46AB-81ED-03E31A092D2A}" type="sibTrans" cxnId="{73222439-57B6-4545-9701-F8B853A31722}">
      <dgm:prSet/>
      <dgm:spPr/>
      <dgm:t>
        <a:bodyPr/>
        <a:lstStyle/>
        <a:p>
          <a:endParaRPr lang="en-US"/>
        </a:p>
      </dgm:t>
    </dgm:pt>
    <dgm:pt modelId="{923B00E1-59B9-476A-946D-6D51D9B93BFF}">
      <dgm:prSet/>
      <dgm:spPr/>
      <dgm:t>
        <a:bodyPr/>
        <a:lstStyle/>
        <a:p>
          <a:r>
            <a:rPr lang="en-US"/>
            <a:t>Use the first 10,000 rows for training and testing.</a:t>
          </a:r>
        </a:p>
      </dgm:t>
    </dgm:pt>
    <dgm:pt modelId="{A0A7F7BA-B973-4806-8AC8-DCCAD20F4FD7}" type="parTrans" cxnId="{D20505C8-557C-4418-B24A-C6A9BF4D38C6}">
      <dgm:prSet/>
      <dgm:spPr/>
      <dgm:t>
        <a:bodyPr/>
        <a:lstStyle/>
        <a:p>
          <a:endParaRPr lang="en-US"/>
        </a:p>
      </dgm:t>
    </dgm:pt>
    <dgm:pt modelId="{EDF0DA12-2A69-4C2D-8F94-EF286D7B5099}" type="sibTrans" cxnId="{D20505C8-557C-4418-B24A-C6A9BF4D38C6}">
      <dgm:prSet/>
      <dgm:spPr/>
      <dgm:t>
        <a:bodyPr/>
        <a:lstStyle/>
        <a:p>
          <a:endParaRPr lang="en-US"/>
        </a:p>
      </dgm:t>
    </dgm:pt>
    <dgm:pt modelId="{19E34312-C957-4E53-8BBB-D348649AD4A6}" type="pres">
      <dgm:prSet presAssocID="{5E88ED1B-78EA-4665-87F7-0CDC68FFEB71}" presName="linear" presStyleCnt="0">
        <dgm:presLayoutVars>
          <dgm:dir/>
          <dgm:animLvl val="lvl"/>
          <dgm:resizeHandles val="exact"/>
        </dgm:presLayoutVars>
      </dgm:prSet>
      <dgm:spPr/>
    </dgm:pt>
    <dgm:pt modelId="{BB274820-3F6F-4B08-B76B-90FAA080D7E9}" type="pres">
      <dgm:prSet presAssocID="{D296EF3C-9F17-4CC4-B7D6-65ED4572A4D1}" presName="parentLin" presStyleCnt="0"/>
      <dgm:spPr/>
    </dgm:pt>
    <dgm:pt modelId="{D652986F-D60A-45F6-B2D9-A854B2E2B6FE}" type="pres">
      <dgm:prSet presAssocID="{D296EF3C-9F17-4CC4-B7D6-65ED4572A4D1}" presName="parentLeftMargin" presStyleLbl="node1" presStyleIdx="0" presStyleCnt="2"/>
      <dgm:spPr/>
    </dgm:pt>
    <dgm:pt modelId="{B4B705C7-FF04-4B67-A76C-41E5000584A3}" type="pres">
      <dgm:prSet presAssocID="{D296EF3C-9F17-4CC4-B7D6-65ED4572A4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09BDBD7-835C-41DE-AD9E-B39181AD006C}" type="pres">
      <dgm:prSet presAssocID="{D296EF3C-9F17-4CC4-B7D6-65ED4572A4D1}" presName="negativeSpace" presStyleCnt="0"/>
      <dgm:spPr/>
    </dgm:pt>
    <dgm:pt modelId="{AB561AE2-5C94-408D-A63F-8571F4E348C0}" type="pres">
      <dgm:prSet presAssocID="{D296EF3C-9F17-4CC4-B7D6-65ED4572A4D1}" presName="childText" presStyleLbl="conFgAcc1" presStyleIdx="0" presStyleCnt="2">
        <dgm:presLayoutVars>
          <dgm:bulletEnabled val="1"/>
        </dgm:presLayoutVars>
      </dgm:prSet>
      <dgm:spPr/>
    </dgm:pt>
    <dgm:pt modelId="{AFBC4898-4804-4027-BD8B-2B1F771C90A7}" type="pres">
      <dgm:prSet presAssocID="{97208DBB-6C3C-4CCA-B536-619D3FA3D94B}" presName="spaceBetweenRectangles" presStyleCnt="0"/>
      <dgm:spPr/>
    </dgm:pt>
    <dgm:pt modelId="{0F67FC9E-A73F-4A52-8D64-87C9225BA9FF}" type="pres">
      <dgm:prSet presAssocID="{F508E85B-CCEF-44C2-9BAE-CFC9B0C59222}" presName="parentLin" presStyleCnt="0"/>
      <dgm:spPr/>
    </dgm:pt>
    <dgm:pt modelId="{0DC1D906-A3F5-47A5-B407-C1D84FF6D3D8}" type="pres">
      <dgm:prSet presAssocID="{F508E85B-CCEF-44C2-9BAE-CFC9B0C59222}" presName="parentLeftMargin" presStyleLbl="node1" presStyleIdx="0" presStyleCnt="2"/>
      <dgm:spPr/>
    </dgm:pt>
    <dgm:pt modelId="{7FA4DFFB-54F1-4ACE-995D-E123F4311D39}" type="pres">
      <dgm:prSet presAssocID="{F508E85B-CCEF-44C2-9BAE-CFC9B0C592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90E2890-203A-4180-88F8-B2588B8A20F7}" type="pres">
      <dgm:prSet presAssocID="{F508E85B-CCEF-44C2-9BAE-CFC9B0C59222}" presName="negativeSpace" presStyleCnt="0"/>
      <dgm:spPr/>
    </dgm:pt>
    <dgm:pt modelId="{D22F23F8-B675-475E-A7CC-55A92CDAD66E}" type="pres">
      <dgm:prSet presAssocID="{F508E85B-CCEF-44C2-9BAE-CFC9B0C592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D4D10D-82F9-4DD4-8F8E-9C5192D46C59}" srcId="{5E88ED1B-78EA-4665-87F7-0CDC68FFEB71}" destId="{D296EF3C-9F17-4CC4-B7D6-65ED4572A4D1}" srcOrd="0" destOrd="0" parTransId="{3306D952-6A83-471F-8E37-B3A79513A3E0}" sibTransId="{97208DBB-6C3C-4CCA-B536-619D3FA3D94B}"/>
    <dgm:cxn modelId="{0CE02D10-FDA3-43D4-92D9-5CC54EBAADBD}" srcId="{F508E85B-CCEF-44C2-9BAE-CFC9B0C59222}" destId="{D00011EE-C1A1-4B29-8F31-112F7D78A1E4}" srcOrd="1" destOrd="0" parTransId="{A0CC108E-7BE2-4622-8684-4561AD8DCE8E}" sibTransId="{A11541D5-367F-445D-91F3-8AA3932763F6}"/>
    <dgm:cxn modelId="{9507CF2A-4A8C-4469-9703-5739F1487C74}" srcId="{D296EF3C-9F17-4CC4-B7D6-65ED4572A4D1}" destId="{F560636D-3064-4BE8-B2B7-56CF20E9CF73}" srcOrd="1" destOrd="0" parTransId="{E7043780-0368-47C4-9739-65DBE5EC0CE2}" sibTransId="{9583B627-302B-4FDC-BBC5-9DFACBA09E45}"/>
    <dgm:cxn modelId="{52906E2B-0310-4B70-9208-7B082F4044D5}" type="presOf" srcId="{F560636D-3064-4BE8-B2B7-56CF20E9CF73}" destId="{AB561AE2-5C94-408D-A63F-8571F4E348C0}" srcOrd="0" destOrd="1" presId="urn:microsoft.com/office/officeart/2005/8/layout/list1"/>
    <dgm:cxn modelId="{2B7F352F-1AAF-4EC4-A38F-AAA2CE904A53}" srcId="{D296EF3C-9F17-4CC4-B7D6-65ED4572A4D1}" destId="{0FD36753-1381-4D26-BD81-031E886FA131}" srcOrd="0" destOrd="0" parTransId="{7F5C4D4A-F2EC-46D4-A1EF-02CCBC76CFD2}" sibTransId="{F50B891A-28C1-4EEF-B485-727193D9D0B1}"/>
    <dgm:cxn modelId="{73222439-57B6-4545-9701-F8B853A31722}" srcId="{F508E85B-CCEF-44C2-9BAE-CFC9B0C59222}" destId="{559C9959-0202-4324-800C-40A9E42DA088}" srcOrd="2" destOrd="0" parTransId="{AAF84A09-E75E-4465-9648-F068F487E8BC}" sibTransId="{D6DF828A-ECC3-46AB-81ED-03E31A092D2A}"/>
    <dgm:cxn modelId="{66730740-35B0-49C4-BCB0-24EF85186EDA}" type="presOf" srcId="{F508E85B-CCEF-44C2-9BAE-CFC9B0C59222}" destId="{0DC1D906-A3F5-47A5-B407-C1D84FF6D3D8}" srcOrd="0" destOrd="0" presId="urn:microsoft.com/office/officeart/2005/8/layout/list1"/>
    <dgm:cxn modelId="{7C453D4A-9DEE-41B4-93E9-8D43BB8913A1}" type="presOf" srcId="{72E7C486-E03E-40D5-AC55-8A23E880F6CE}" destId="{D22F23F8-B675-475E-A7CC-55A92CDAD66E}" srcOrd="0" destOrd="0" presId="urn:microsoft.com/office/officeart/2005/8/layout/list1"/>
    <dgm:cxn modelId="{7DAA0D4B-1789-475F-B49F-E8123180F76C}" srcId="{F508E85B-CCEF-44C2-9BAE-CFC9B0C59222}" destId="{72E7C486-E03E-40D5-AC55-8A23E880F6CE}" srcOrd="0" destOrd="0" parTransId="{A63685AC-D4CB-4A22-9C9F-E239F053671E}" sibTransId="{23DF8B94-7BBB-451F-BCE0-C1CBF97F57B8}"/>
    <dgm:cxn modelId="{62BC506F-D5F5-42DB-BA67-593ED5AF7F9E}" srcId="{5E88ED1B-78EA-4665-87F7-0CDC68FFEB71}" destId="{F508E85B-CCEF-44C2-9BAE-CFC9B0C59222}" srcOrd="1" destOrd="0" parTransId="{CC6FAD81-AD59-4DF8-B701-512065B9D6FD}" sibTransId="{48621DDB-0A07-43F7-936D-BAC802DB7AAD}"/>
    <dgm:cxn modelId="{919D4A5A-5393-434B-B76E-D5BCA2D2D933}" type="presOf" srcId="{F508E85B-CCEF-44C2-9BAE-CFC9B0C59222}" destId="{7FA4DFFB-54F1-4ACE-995D-E123F4311D39}" srcOrd="1" destOrd="0" presId="urn:microsoft.com/office/officeart/2005/8/layout/list1"/>
    <dgm:cxn modelId="{7F767D80-5530-4981-985D-E1D1732D9784}" type="presOf" srcId="{D296EF3C-9F17-4CC4-B7D6-65ED4572A4D1}" destId="{B4B705C7-FF04-4B67-A76C-41E5000584A3}" srcOrd="1" destOrd="0" presId="urn:microsoft.com/office/officeart/2005/8/layout/list1"/>
    <dgm:cxn modelId="{E7E9A789-A2C7-49F8-B2FB-CB23D51FBB5D}" type="presOf" srcId="{5E88ED1B-78EA-4665-87F7-0CDC68FFEB71}" destId="{19E34312-C957-4E53-8BBB-D348649AD4A6}" srcOrd="0" destOrd="0" presId="urn:microsoft.com/office/officeart/2005/8/layout/list1"/>
    <dgm:cxn modelId="{ADE94695-D46B-45E9-9D48-C61C0398FB5F}" type="presOf" srcId="{D296EF3C-9F17-4CC4-B7D6-65ED4572A4D1}" destId="{D652986F-D60A-45F6-B2D9-A854B2E2B6FE}" srcOrd="0" destOrd="0" presId="urn:microsoft.com/office/officeart/2005/8/layout/list1"/>
    <dgm:cxn modelId="{FCD9469F-DB3A-4E24-A90B-AA547FA84F98}" type="presOf" srcId="{D00011EE-C1A1-4B29-8F31-112F7D78A1E4}" destId="{D22F23F8-B675-475E-A7CC-55A92CDAD66E}" srcOrd="0" destOrd="1" presId="urn:microsoft.com/office/officeart/2005/8/layout/list1"/>
    <dgm:cxn modelId="{C6C95AA6-CC76-4DE0-BDD1-785B5E85413D}" type="presOf" srcId="{559C9959-0202-4324-800C-40A9E42DA088}" destId="{D22F23F8-B675-475E-A7CC-55A92CDAD66E}" srcOrd="0" destOrd="2" presId="urn:microsoft.com/office/officeart/2005/8/layout/list1"/>
    <dgm:cxn modelId="{002868BA-D2E6-4381-B54F-AB41333D5BAB}" type="presOf" srcId="{1C74D4FC-949A-471F-AFF9-BE2BB8CF759F}" destId="{AB561AE2-5C94-408D-A63F-8571F4E348C0}" srcOrd="0" destOrd="2" presId="urn:microsoft.com/office/officeart/2005/8/layout/list1"/>
    <dgm:cxn modelId="{99AEA0C7-066F-4FA8-B36A-68B2FDF2E483}" srcId="{D296EF3C-9F17-4CC4-B7D6-65ED4572A4D1}" destId="{1C74D4FC-949A-471F-AFF9-BE2BB8CF759F}" srcOrd="2" destOrd="0" parTransId="{A10420DC-0BFD-40D9-86B1-26C7B31571E3}" sibTransId="{B087ABC0-80C0-4BC0-A98A-3103378844F3}"/>
    <dgm:cxn modelId="{D20505C8-557C-4418-B24A-C6A9BF4D38C6}" srcId="{F508E85B-CCEF-44C2-9BAE-CFC9B0C59222}" destId="{923B00E1-59B9-476A-946D-6D51D9B93BFF}" srcOrd="3" destOrd="0" parTransId="{A0A7F7BA-B973-4806-8AC8-DCCAD20F4FD7}" sibTransId="{EDF0DA12-2A69-4C2D-8F94-EF286D7B5099}"/>
    <dgm:cxn modelId="{2C83F3DD-40C5-4F92-BBA9-59144D638032}" type="presOf" srcId="{0FD36753-1381-4D26-BD81-031E886FA131}" destId="{AB561AE2-5C94-408D-A63F-8571F4E348C0}" srcOrd="0" destOrd="0" presId="urn:microsoft.com/office/officeart/2005/8/layout/list1"/>
    <dgm:cxn modelId="{2375BCF5-2F5D-4C1D-9F7A-42FAB7573ACF}" type="presOf" srcId="{923B00E1-59B9-476A-946D-6D51D9B93BFF}" destId="{D22F23F8-B675-475E-A7CC-55A92CDAD66E}" srcOrd="0" destOrd="3" presId="urn:microsoft.com/office/officeart/2005/8/layout/list1"/>
    <dgm:cxn modelId="{16F72EEA-ED29-42D9-ACA8-1A08C7919AA5}" type="presParOf" srcId="{19E34312-C957-4E53-8BBB-D348649AD4A6}" destId="{BB274820-3F6F-4B08-B76B-90FAA080D7E9}" srcOrd="0" destOrd="0" presId="urn:microsoft.com/office/officeart/2005/8/layout/list1"/>
    <dgm:cxn modelId="{51F1DB92-406E-486E-BF49-020E562F9C3C}" type="presParOf" srcId="{BB274820-3F6F-4B08-B76B-90FAA080D7E9}" destId="{D652986F-D60A-45F6-B2D9-A854B2E2B6FE}" srcOrd="0" destOrd="0" presId="urn:microsoft.com/office/officeart/2005/8/layout/list1"/>
    <dgm:cxn modelId="{5C24FFB4-73C8-4B52-AEFE-8783E9401843}" type="presParOf" srcId="{BB274820-3F6F-4B08-B76B-90FAA080D7E9}" destId="{B4B705C7-FF04-4B67-A76C-41E5000584A3}" srcOrd="1" destOrd="0" presId="urn:microsoft.com/office/officeart/2005/8/layout/list1"/>
    <dgm:cxn modelId="{2BA18CF4-EF83-4211-A7B6-C5F890AE5D17}" type="presParOf" srcId="{19E34312-C957-4E53-8BBB-D348649AD4A6}" destId="{A09BDBD7-835C-41DE-AD9E-B39181AD006C}" srcOrd="1" destOrd="0" presId="urn:microsoft.com/office/officeart/2005/8/layout/list1"/>
    <dgm:cxn modelId="{5DF28116-2389-4FE3-A400-31AA02C8779A}" type="presParOf" srcId="{19E34312-C957-4E53-8BBB-D348649AD4A6}" destId="{AB561AE2-5C94-408D-A63F-8571F4E348C0}" srcOrd="2" destOrd="0" presId="urn:microsoft.com/office/officeart/2005/8/layout/list1"/>
    <dgm:cxn modelId="{23C4D0D7-5FE1-4A21-8EB5-0794742DD35A}" type="presParOf" srcId="{19E34312-C957-4E53-8BBB-D348649AD4A6}" destId="{AFBC4898-4804-4027-BD8B-2B1F771C90A7}" srcOrd="3" destOrd="0" presId="urn:microsoft.com/office/officeart/2005/8/layout/list1"/>
    <dgm:cxn modelId="{5A036154-323B-4029-A899-559151396EEE}" type="presParOf" srcId="{19E34312-C957-4E53-8BBB-D348649AD4A6}" destId="{0F67FC9E-A73F-4A52-8D64-87C9225BA9FF}" srcOrd="4" destOrd="0" presId="urn:microsoft.com/office/officeart/2005/8/layout/list1"/>
    <dgm:cxn modelId="{70852DDE-604C-4A91-8431-1D3E3350C192}" type="presParOf" srcId="{0F67FC9E-A73F-4A52-8D64-87C9225BA9FF}" destId="{0DC1D906-A3F5-47A5-B407-C1D84FF6D3D8}" srcOrd="0" destOrd="0" presId="urn:microsoft.com/office/officeart/2005/8/layout/list1"/>
    <dgm:cxn modelId="{1CDACEBE-A7E8-49CE-9C65-B2DDD0B6C4E5}" type="presParOf" srcId="{0F67FC9E-A73F-4A52-8D64-87C9225BA9FF}" destId="{7FA4DFFB-54F1-4ACE-995D-E123F4311D39}" srcOrd="1" destOrd="0" presId="urn:microsoft.com/office/officeart/2005/8/layout/list1"/>
    <dgm:cxn modelId="{FAFF625B-4B3B-4005-8F3D-69821371FD1C}" type="presParOf" srcId="{19E34312-C957-4E53-8BBB-D348649AD4A6}" destId="{D90E2890-203A-4180-88F8-B2588B8A20F7}" srcOrd="5" destOrd="0" presId="urn:microsoft.com/office/officeart/2005/8/layout/list1"/>
    <dgm:cxn modelId="{6BB9E436-8668-4D3A-AAED-07D2A184FA2C}" type="presParOf" srcId="{19E34312-C957-4E53-8BBB-D348649AD4A6}" destId="{D22F23F8-B675-475E-A7CC-55A92CDAD66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6B67D2-21C6-42E2-B161-5941695CF94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C4486B-8649-4674-A836-54A0E1EC51BB}">
      <dgm:prSet/>
      <dgm:spPr/>
      <dgm:t>
        <a:bodyPr/>
        <a:lstStyle/>
        <a:p>
          <a:r>
            <a:rPr lang="en-US" b="1"/>
            <a:t>Training</a:t>
          </a:r>
          <a:r>
            <a:rPr lang="en-US"/>
            <a:t>:</a:t>
          </a:r>
        </a:p>
      </dgm:t>
    </dgm:pt>
    <dgm:pt modelId="{98F77D05-58DD-4703-8915-27B497A12788}" type="parTrans" cxnId="{0132CD59-C113-4DF1-AB0E-067036688F2D}">
      <dgm:prSet/>
      <dgm:spPr/>
      <dgm:t>
        <a:bodyPr/>
        <a:lstStyle/>
        <a:p>
          <a:endParaRPr lang="en-US"/>
        </a:p>
      </dgm:t>
    </dgm:pt>
    <dgm:pt modelId="{BB7B3375-F0C9-49DB-BA6C-8C7F83CDF1D0}" type="sibTrans" cxnId="{0132CD59-C113-4DF1-AB0E-067036688F2D}">
      <dgm:prSet/>
      <dgm:spPr/>
      <dgm:t>
        <a:bodyPr/>
        <a:lstStyle/>
        <a:p>
          <a:endParaRPr lang="en-US"/>
        </a:p>
      </dgm:t>
    </dgm:pt>
    <dgm:pt modelId="{C714C1AA-CC5D-40BF-A36A-22774AA694E0}">
      <dgm:prSet/>
      <dgm:spPr/>
      <dgm:t>
        <a:bodyPr/>
        <a:lstStyle/>
        <a:p>
          <a:r>
            <a:rPr lang="en-US" b="1"/>
            <a:t>Epochs</a:t>
          </a:r>
          <a:r>
            <a:rPr lang="en-US"/>
            <a:t>: 10</a:t>
          </a:r>
        </a:p>
      </dgm:t>
    </dgm:pt>
    <dgm:pt modelId="{EAE18671-02F1-4F65-9A75-2E76D4D69D6E}" type="parTrans" cxnId="{C59FBB97-C149-432E-AB68-DF16A3F00834}">
      <dgm:prSet/>
      <dgm:spPr/>
      <dgm:t>
        <a:bodyPr/>
        <a:lstStyle/>
        <a:p>
          <a:endParaRPr lang="en-US"/>
        </a:p>
      </dgm:t>
    </dgm:pt>
    <dgm:pt modelId="{A656F457-5A2B-4323-B379-56E4084A3209}" type="sibTrans" cxnId="{C59FBB97-C149-432E-AB68-DF16A3F00834}">
      <dgm:prSet/>
      <dgm:spPr/>
      <dgm:t>
        <a:bodyPr/>
        <a:lstStyle/>
        <a:p>
          <a:endParaRPr lang="en-US"/>
        </a:p>
      </dgm:t>
    </dgm:pt>
    <dgm:pt modelId="{4E851ABD-DD04-413D-BEF1-62B059F95903}">
      <dgm:prSet/>
      <dgm:spPr/>
      <dgm:t>
        <a:bodyPr/>
        <a:lstStyle/>
        <a:p>
          <a:r>
            <a:rPr lang="en-US" b="1"/>
            <a:t>Batch Size</a:t>
          </a:r>
          <a:r>
            <a:rPr lang="en-US"/>
            <a:t>: 32</a:t>
          </a:r>
        </a:p>
      </dgm:t>
    </dgm:pt>
    <dgm:pt modelId="{AA74B345-7C28-4917-86BA-EE50CD7E9E34}" type="parTrans" cxnId="{48DB1B1D-6B0D-44CE-B589-F47FDC370D76}">
      <dgm:prSet/>
      <dgm:spPr/>
      <dgm:t>
        <a:bodyPr/>
        <a:lstStyle/>
        <a:p>
          <a:endParaRPr lang="en-US"/>
        </a:p>
      </dgm:t>
    </dgm:pt>
    <dgm:pt modelId="{97FFECD0-D6FB-4A87-8D39-78ED40E3DB35}" type="sibTrans" cxnId="{48DB1B1D-6B0D-44CE-B589-F47FDC370D76}">
      <dgm:prSet/>
      <dgm:spPr/>
      <dgm:t>
        <a:bodyPr/>
        <a:lstStyle/>
        <a:p>
          <a:endParaRPr lang="en-US"/>
        </a:p>
      </dgm:t>
    </dgm:pt>
    <dgm:pt modelId="{F49332AF-23C0-41DC-AB3E-01DEEFEF4D27}">
      <dgm:prSet/>
      <dgm:spPr/>
      <dgm:t>
        <a:bodyPr/>
        <a:lstStyle/>
        <a:p>
          <a:r>
            <a:rPr lang="en-US" b="1"/>
            <a:t>Optimizer</a:t>
          </a:r>
          <a:r>
            <a:rPr lang="en-US"/>
            <a:t>: Adam</a:t>
          </a:r>
        </a:p>
      </dgm:t>
    </dgm:pt>
    <dgm:pt modelId="{EBE358A5-21F3-4B2D-A82B-C9DB4544D677}" type="parTrans" cxnId="{BB393571-B3B1-4B70-B9A0-7985D3E78B0C}">
      <dgm:prSet/>
      <dgm:spPr/>
      <dgm:t>
        <a:bodyPr/>
        <a:lstStyle/>
        <a:p>
          <a:endParaRPr lang="en-US"/>
        </a:p>
      </dgm:t>
    </dgm:pt>
    <dgm:pt modelId="{A58E1E09-8EA7-4DFE-A584-AAF5DBF9D005}" type="sibTrans" cxnId="{BB393571-B3B1-4B70-B9A0-7985D3E78B0C}">
      <dgm:prSet/>
      <dgm:spPr/>
      <dgm:t>
        <a:bodyPr/>
        <a:lstStyle/>
        <a:p>
          <a:endParaRPr lang="en-US"/>
        </a:p>
      </dgm:t>
    </dgm:pt>
    <dgm:pt modelId="{825A7D06-52F3-45C9-A0B2-12BAB72AC5FD}">
      <dgm:prSet/>
      <dgm:spPr/>
      <dgm:t>
        <a:bodyPr/>
        <a:lstStyle/>
        <a:p>
          <a:r>
            <a:rPr lang="en-US" b="1"/>
            <a:t>Loss Function</a:t>
          </a:r>
          <a:r>
            <a:rPr lang="en-US"/>
            <a:t>: Categorical Cross-Entropy (since it's a multi-class classification problem)</a:t>
          </a:r>
        </a:p>
      </dgm:t>
    </dgm:pt>
    <dgm:pt modelId="{A603F165-3E70-41F5-A602-185B37942531}" type="parTrans" cxnId="{A3DD1B29-24B9-4168-AF86-869ADCE97E70}">
      <dgm:prSet/>
      <dgm:spPr/>
      <dgm:t>
        <a:bodyPr/>
        <a:lstStyle/>
        <a:p>
          <a:endParaRPr lang="en-US"/>
        </a:p>
      </dgm:t>
    </dgm:pt>
    <dgm:pt modelId="{3DF4EBCC-C7AD-436D-AA57-30B20C6E4ED1}" type="sibTrans" cxnId="{A3DD1B29-24B9-4168-AF86-869ADCE97E70}">
      <dgm:prSet/>
      <dgm:spPr/>
      <dgm:t>
        <a:bodyPr/>
        <a:lstStyle/>
        <a:p>
          <a:endParaRPr lang="en-US"/>
        </a:p>
      </dgm:t>
    </dgm:pt>
    <dgm:pt modelId="{38058673-C206-46A0-95AE-24C904AD5211}">
      <dgm:prSet/>
      <dgm:spPr/>
      <dgm:t>
        <a:bodyPr/>
        <a:lstStyle/>
        <a:p>
          <a:r>
            <a:rPr lang="en-US" b="1"/>
            <a:t>Evaluation</a:t>
          </a:r>
          <a:r>
            <a:rPr lang="en-US"/>
            <a:t>:</a:t>
          </a:r>
        </a:p>
      </dgm:t>
    </dgm:pt>
    <dgm:pt modelId="{4895E8B8-9E9B-4DA3-80D4-D13D4B26A201}" type="parTrans" cxnId="{F2CE74DC-F0D3-4E3D-870C-379214B879EE}">
      <dgm:prSet/>
      <dgm:spPr/>
      <dgm:t>
        <a:bodyPr/>
        <a:lstStyle/>
        <a:p>
          <a:endParaRPr lang="en-US"/>
        </a:p>
      </dgm:t>
    </dgm:pt>
    <dgm:pt modelId="{02F8F350-A6E0-485E-A449-C0C8CA44734D}" type="sibTrans" cxnId="{F2CE74DC-F0D3-4E3D-870C-379214B879EE}">
      <dgm:prSet/>
      <dgm:spPr/>
      <dgm:t>
        <a:bodyPr/>
        <a:lstStyle/>
        <a:p>
          <a:endParaRPr lang="en-US"/>
        </a:p>
      </dgm:t>
    </dgm:pt>
    <dgm:pt modelId="{CA198C62-F5DA-4F14-91D4-F73127A7BEB9}">
      <dgm:prSet/>
      <dgm:spPr/>
      <dgm:t>
        <a:bodyPr/>
        <a:lstStyle/>
        <a:p>
          <a:r>
            <a:rPr lang="en-US" b="1"/>
            <a:t>Metrics</a:t>
          </a:r>
          <a:r>
            <a:rPr lang="en-US"/>
            <a:t>:</a:t>
          </a:r>
        </a:p>
      </dgm:t>
    </dgm:pt>
    <dgm:pt modelId="{3208EAAA-D3E2-4625-9FA8-81ED0BE9C312}" type="parTrans" cxnId="{446E7E84-2DEC-4CD1-A2AB-AAA62A01790C}">
      <dgm:prSet/>
      <dgm:spPr/>
      <dgm:t>
        <a:bodyPr/>
        <a:lstStyle/>
        <a:p>
          <a:endParaRPr lang="en-US"/>
        </a:p>
      </dgm:t>
    </dgm:pt>
    <dgm:pt modelId="{D00C4AFB-D851-42F4-B921-FC3E793E3BED}" type="sibTrans" cxnId="{446E7E84-2DEC-4CD1-A2AB-AAA62A01790C}">
      <dgm:prSet/>
      <dgm:spPr/>
      <dgm:t>
        <a:bodyPr/>
        <a:lstStyle/>
        <a:p>
          <a:endParaRPr lang="en-US"/>
        </a:p>
      </dgm:t>
    </dgm:pt>
    <dgm:pt modelId="{CE76712C-2622-4328-962D-17AFBB050C7A}">
      <dgm:prSet/>
      <dgm:spPr/>
      <dgm:t>
        <a:bodyPr/>
        <a:lstStyle/>
        <a:p>
          <a:r>
            <a:rPr lang="en-US"/>
            <a:t>Accuracy (for classification)</a:t>
          </a:r>
        </a:p>
      </dgm:t>
    </dgm:pt>
    <dgm:pt modelId="{1FC9308B-0573-4639-922B-3ECE81A8B6E4}" type="parTrans" cxnId="{B04258CE-046A-43E6-99FB-F90E4A2A6813}">
      <dgm:prSet/>
      <dgm:spPr/>
      <dgm:t>
        <a:bodyPr/>
        <a:lstStyle/>
        <a:p>
          <a:endParaRPr lang="en-US"/>
        </a:p>
      </dgm:t>
    </dgm:pt>
    <dgm:pt modelId="{799D4C12-E62A-49BC-9F94-B80E37F7CC4B}" type="sibTrans" cxnId="{B04258CE-046A-43E6-99FB-F90E4A2A6813}">
      <dgm:prSet/>
      <dgm:spPr/>
      <dgm:t>
        <a:bodyPr/>
        <a:lstStyle/>
        <a:p>
          <a:endParaRPr lang="en-US"/>
        </a:p>
      </dgm:t>
    </dgm:pt>
    <dgm:pt modelId="{2DABEEB4-DEAA-4EF9-BF28-AB8A0BB4011C}">
      <dgm:prSet/>
      <dgm:spPr/>
      <dgm:t>
        <a:bodyPr/>
        <a:lstStyle/>
        <a:p>
          <a:r>
            <a:rPr lang="en-US"/>
            <a:t>Mean Absolute Error (MAE)</a:t>
          </a:r>
        </a:p>
      </dgm:t>
    </dgm:pt>
    <dgm:pt modelId="{3C740F55-22BF-48CE-A6CC-EBFBD1B947AE}" type="parTrans" cxnId="{5DD64AAB-7515-4B6E-A313-49769E18D552}">
      <dgm:prSet/>
      <dgm:spPr/>
      <dgm:t>
        <a:bodyPr/>
        <a:lstStyle/>
        <a:p>
          <a:endParaRPr lang="en-US"/>
        </a:p>
      </dgm:t>
    </dgm:pt>
    <dgm:pt modelId="{4BB8DFA1-EF15-42CD-8BA2-348610BDBC3B}" type="sibTrans" cxnId="{5DD64AAB-7515-4B6E-A313-49769E18D552}">
      <dgm:prSet/>
      <dgm:spPr/>
      <dgm:t>
        <a:bodyPr/>
        <a:lstStyle/>
        <a:p>
          <a:endParaRPr lang="en-US"/>
        </a:p>
      </dgm:t>
    </dgm:pt>
    <dgm:pt modelId="{42E0AE41-5E97-4C79-81C1-E0CB6188EE9B}">
      <dgm:prSet/>
      <dgm:spPr/>
      <dgm:t>
        <a:bodyPr/>
        <a:lstStyle/>
        <a:p>
          <a:r>
            <a:rPr lang="en-US"/>
            <a:t>Mean Squared Error (MSE)</a:t>
          </a:r>
        </a:p>
      </dgm:t>
    </dgm:pt>
    <dgm:pt modelId="{52CB8C3B-832D-4FD6-9632-92C4B5DF67D6}" type="parTrans" cxnId="{1B2797F3-9DD2-4764-B7F2-175B47B0B3CF}">
      <dgm:prSet/>
      <dgm:spPr/>
      <dgm:t>
        <a:bodyPr/>
        <a:lstStyle/>
        <a:p>
          <a:endParaRPr lang="en-US"/>
        </a:p>
      </dgm:t>
    </dgm:pt>
    <dgm:pt modelId="{8EDE4F27-EC8A-401E-9825-1BAE1F2F9BAA}" type="sibTrans" cxnId="{1B2797F3-9DD2-4764-B7F2-175B47B0B3CF}">
      <dgm:prSet/>
      <dgm:spPr/>
      <dgm:t>
        <a:bodyPr/>
        <a:lstStyle/>
        <a:p>
          <a:endParaRPr lang="en-US"/>
        </a:p>
      </dgm:t>
    </dgm:pt>
    <dgm:pt modelId="{FE818E34-91E4-4379-AD7C-0F39D105C337}">
      <dgm:prSet/>
      <dgm:spPr/>
      <dgm:t>
        <a:bodyPr/>
        <a:lstStyle/>
        <a:p>
          <a:r>
            <a:rPr lang="en-US"/>
            <a:t>R-Squared (R²)</a:t>
          </a:r>
        </a:p>
      </dgm:t>
    </dgm:pt>
    <dgm:pt modelId="{666117E6-89C3-458C-8FA3-0A49B3C4C13A}" type="parTrans" cxnId="{B95E8AEE-D3C0-4EC0-8F46-B74A571AB800}">
      <dgm:prSet/>
      <dgm:spPr/>
      <dgm:t>
        <a:bodyPr/>
        <a:lstStyle/>
        <a:p>
          <a:endParaRPr lang="en-US"/>
        </a:p>
      </dgm:t>
    </dgm:pt>
    <dgm:pt modelId="{14AD585D-A96D-40FC-BB39-8C2F1AC552F8}" type="sibTrans" cxnId="{B95E8AEE-D3C0-4EC0-8F46-B74A571AB800}">
      <dgm:prSet/>
      <dgm:spPr/>
      <dgm:t>
        <a:bodyPr/>
        <a:lstStyle/>
        <a:p>
          <a:endParaRPr lang="en-US"/>
        </a:p>
      </dgm:t>
    </dgm:pt>
    <dgm:pt modelId="{A32397C1-138D-4002-B0FD-957900A57EB6}">
      <dgm:prSet/>
      <dgm:spPr/>
      <dgm:t>
        <a:bodyPr/>
        <a:lstStyle/>
        <a:p>
          <a:r>
            <a:rPr lang="en-US"/>
            <a:t>Pearson Correlation Coefficient (for comparing predicted vs actual classes)</a:t>
          </a:r>
        </a:p>
      </dgm:t>
    </dgm:pt>
    <dgm:pt modelId="{322BF7C6-B4C9-495E-9207-0333D7AB1C16}" type="parTrans" cxnId="{63D65C1B-DAA1-4D93-B190-A0DE986082E8}">
      <dgm:prSet/>
      <dgm:spPr/>
      <dgm:t>
        <a:bodyPr/>
        <a:lstStyle/>
        <a:p>
          <a:endParaRPr lang="en-US"/>
        </a:p>
      </dgm:t>
    </dgm:pt>
    <dgm:pt modelId="{F2E45AC8-51EE-4295-9C49-8B745A756417}" type="sibTrans" cxnId="{63D65C1B-DAA1-4D93-B190-A0DE986082E8}">
      <dgm:prSet/>
      <dgm:spPr/>
      <dgm:t>
        <a:bodyPr/>
        <a:lstStyle/>
        <a:p>
          <a:endParaRPr lang="en-US"/>
        </a:p>
      </dgm:t>
    </dgm:pt>
    <dgm:pt modelId="{3933D1B4-56BA-42A0-9DED-A176F333DEB7}">
      <dgm:prSet/>
      <dgm:spPr/>
      <dgm:t>
        <a:bodyPr/>
        <a:lstStyle/>
        <a:p>
          <a:r>
            <a:rPr lang="en-US" b="1"/>
            <a:t>Accuracy</a:t>
          </a:r>
          <a:r>
            <a:rPr lang="en-US"/>
            <a:t>: Training accuracy and test accuracy reported.</a:t>
          </a:r>
        </a:p>
      </dgm:t>
    </dgm:pt>
    <dgm:pt modelId="{7C11989D-F86A-4E4C-97C5-098A11DE02E3}" type="parTrans" cxnId="{DCD772BD-3D8B-4792-8FFA-030F4405DC21}">
      <dgm:prSet/>
      <dgm:spPr/>
      <dgm:t>
        <a:bodyPr/>
        <a:lstStyle/>
        <a:p>
          <a:endParaRPr lang="en-US"/>
        </a:p>
      </dgm:t>
    </dgm:pt>
    <dgm:pt modelId="{5788ED32-7610-4E82-9456-06CB21200190}" type="sibTrans" cxnId="{DCD772BD-3D8B-4792-8FFA-030F4405DC21}">
      <dgm:prSet/>
      <dgm:spPr/>
      <dgm:t>
        <a:bodyPr/>
        <a:lstStyle/>
        <a:p>
          <a:endParaRPr lang="en-US"/>
        </a:p>
      </dgm:t>
    </dgm:pt>
    <dgm:pt modelId="{F4159C82-2DBF-4A72-9F17-C8F9FACB54C5}" type="pres">
      <dgm:prSet presAssocID="{C56B67D2-21C6-42E2-B161-5941695CF942}" presName="linear" presStyleCnt="0">
        <dgm:presLayoutVars>
          <dgm:animLvl val="lvl"/>
          <dgm:resizeHandles val="exact"/>
        </dgm:presLayoutVars>
      </dgm:prSet>
      <dgm:spPr/>
    </dgm:pt>
    <dgm:pt modelId="{B016E630-369C-4496-BFD3-D63BD21FED29}" type="pres">
      <dgm:prSet presAssocID="{16C4486B-8649-4674-A836-54A0E1EC51B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6CBFE6A-6206-4043-8493-102765DEC6C6}" type="pres">
      <dgm:prSet presAssocID="{16C4486B-8649-4674-A836-54A0E1EC51BB}" presName="childText" presStyleLbl="revTx" presStyleIdx="0" presStyleCnt="2">
        <dgm:presLayoutVars>
          <dgm:bulletEnabled val="1"/>
        </dgm:presLayoutVars>
      </dgm:prSet>
      <dgm:spPr/>
    </dgm:pt>
    <dgm:pt modelId="{DB46477E-6849-46E7-9912-EFFA17982C77}" type="pres">
      <dgm:prSet presAssocID="{38058673-C206-46A0-95AE-24C904AD521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C54C65-9331-4B83-8575-07029C575AEB}" type="pres">
      <dgm:prSet presAssocID="{38058673-C206-46A0-95AE-24C904AD521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823204-5963-4528-935C-7B1C52502166}" type="presOf" srcId="{3933D1B4-56BA-42A0-9DED-A176F333DEB7}" destId="{92C54C65-9331-4B83-8575-07029C575AEB}" srcOrd="0" destOrd="6" presId="urn:microsoft.com/office/officeart/2005/8/layout/vList2"/>
    <dgm:cxn modelId="{864A0907-4708-42EE-82E6-6077D30FFE5A}" type="presOf" srcId="{C714C1AA-CC5D-40BF-A36A-22774AA694E0}" destId="{F6CBFE6A-6206-4043-8493-102765DEC6C6}" srcOrd="0" destOrd="0" presId="urn:microsoft.com/office/officeart/2005/8/layout/vList2"/>
    <dgm:cxn modelId="{7B33BA0C-96D1-4722-A875-D5633EFBD8B6}" type="presOf" srcId="{16C4486B-8649-4674-A836-54A0E1EC51BB}" destId="{B016E630-369C-4496-BFD3-D63BD21FED29}" srcOrd="0" destOrd="0" presId="urn:microsoft.com/office/officeart/2005/8/layout/vList2"/>
    <dgm:cxn modelId="{FC922B16-301F-477F-B943-C4D6BC17FBFE}" type="presOf" srcId="{FE818E34-91E4-4379-AD7C-0F39D105C337}" destId="{92C54C65-9331-4B83-8575-07029C575AEB}" srcOrd="0" destOrd="4" presId="urn:microsoft.com/office/officeart/2005/8/layout/vList2"/>
    <dgm:cxn modelId="{73E55D18-58BC-48B3-BE8D-8581C724AA8A}" type="presOf" srcId="{CA198C62-F5DA-4F14-91D4-F73127A7BEB9}" destId="{92C54C65-9331-4B83-8575-07029C575AEB}" srcOrd="0" destOrd="0" presId="urn:microsoft.com/office/officeart/2005/8/layout/vList2"/>
    <dgm:cxn modelId="{7CAD3419-82FA-44DE-8CD5-3D9AB64DC7E9}" type="presOf" srcId="{2DABEEB4-DEAA-4EF9-BF28-AB8A0BB4011C}" destId="{92C54C65-9331-4B83-8575-07029C575AEB}" srcOrd="0" destOrd="2" presId="urn:microsoft.com/office/officeart/2005/8/layout/vList2"/>
    <dgm:cxn modelId="{63D65C1B-DAA1-4D93-B190-A0DE986082E8}" srcId="{CA198C62-F5DA-4F14-91D4-F73127A7BEB9}" destId="{A32397C1-138D-4002-B0FD-957900A57EB6}" srcOrd="4" destOrd="0" parTransId="{322BF7C6-B4C9-495E-9207-0333D7AB1C16}" sibTransId="{F2E45AC8-51EE-4295-9C49-8B745A756417}"/>
    <dgm:cxn modelId="{48DB1B1D-6B0D-44CE-B589-F47FDC370D76}" srcId="{16C4486B-8649-4674-A836-54A0E1EC51BB}" destId="{4E851ABD-DD04-413D-BEF1-62B059F95903}" srcOrd="1" destOrd="0" parTransId="{AA74B345-7C28-4917-86BA-EE50CD7E9E34}" sibTransId="{97FFECD0-D6FB-4A87-8D39-78ED40E3DB35}"/>
    <dgm:cxn modelId="{A3DD1B29-24B9-4168-AF86-869ADCE97E70}" srcId="{16C4486B-8649-4674-A836-54A0E1EC51BB}" destId="{825A7D06-52F3-45C9-A0B2-12BAB72AC5FD}" srcOrd="3" destOrd="0" parTransId="{A603F165-3E70-41F5-A602-185B37942531}" sibTransId="{3DF4EBCC-C7AD-436D-AA57-30B20C6E4ED1}"/>
    <dgm:cxn modelId="{BCFE8160-743A-4BC4-A735-DA671AA0EFEB}" type="presOf" srcId="{C56B67D2-21C6-42E2-B161-5941695CF942}" destId="{F4159C82-2DBF-4A72-9F17-C8F9FACB54C5}" srcOrd="0" destOrd="0" presId="urn:microsoft.com/office/officeart/2005/8/layout/vList2"/>
    <dgm:cxn modelId="{42EFEE6C-4FC2-4D24-85B6-9F8F28C5FBFE}" type="presOf" srcId="{CE76712C-2622-4328-962D-17AFBB050C7A}" destId="{92C54C65-9331-4B83-8575-07029C575AEB}" srcOrd="0" destOrd="1" presId="urn:microsoft.com/office/officeart/2005/8/layout/vList2"/>
    <dgm:cxn modelId="{91A15D70-3E6E-4AA3-BBDA-D0C3952F55D8}" type="presOf" srcId="{A32397C1-138D-4002-B0FD-957900A57EB6}" destId="{92C54C65-9331-4B83-8575-07029C575AEB}" srcOrd="0" destOrd="5" presId="urn:microsoft.com/office/officeart/2005/8/layout/vList2"/>
    <dgm:cxn modelId="{BB393571-B3B1-4B70-B9A0-7985D3E78B0C}" srcId="{16C4486B-8649-4674-A836-54A0E1EC51BB}" destId="{F49332AF-23C0-41DC-AB3E-01DEEFEF4D27}" srcOrd="2" destOrd="0" parTransId="{EBE358A5-21F3-4B2D-A82B-C9DB4544D677}" sibTransId="{A58E1E09-8EA7-4DFE-A584-AAF5DBF9D005}"/>
    <dgm:cxn modelId="{F330A959-8AEB-43B9-A9F2-88B0F4FCA024}" type="presOf" srcId="{42E0AE41-5E97-4C79-81C1-E0CB6188EE9B}" destId="{92C54C65-9331-4B83-8575-07029C575AEB}" srcOrd="0" destOrd="3" presId="urn:microsoft.com/office/officeart/2005/8/layout/vList2"/>
    <dgm:cxn modelId="{0132CD59-C113-4DF1-AB0E-067036688F2D}" srcId="{C56B67D2-21C6-42E2-B161-5941695CF942}" destId="{16C4486B-8649-4674-A836-54A0E1EC51BB}" srcOrd="0" destOrd="0" parTransId="{98F77D05-58DD-4703-8915-27B497A12788}" sibTransId="{BB7B3375-F0C9-49DB-BA6C-8C7F83CDF1D0}"/>
    <dgm:cxn modelId="{EC9C8C7E-5B29-4BBB-BEFB-817A8C262AC3}" type="presOf" srcId="{4E851ABD-DD04-413D-BEF1-62B059F95903}" destId="{F6CBFE6A-6206-4043-8493-102765DEC6C6}" srcOrd="0" destOrd="1" presId="urn:microsoft.com/office/officeart/2005/8/layout/vList2"/>
    <dgm:cxn modelId="{446E7E84-2DEC-4CD1-A2AB-AAA62A01790C}" srcId="{38058673-C206-46A0-95AE-24C904AD5211}" destId="{CA198C62-F5DA-4F14-91D4-F73127A7BEB9}" srcOrd="0" destOrd="0" parTransId="{3208EAAA-D3E2-4625-9FA8-81ED0BE9C312}" sibTransId="{D00C4AFB-D851-42F4-B921-FC3E793E3BED}"/>
    <dgm:cxn modelId="{C59FBB97-C149-432E-AB68-DF16A3F00834}" srcId="{16C4486B-8649-4674-A836-54A0E1EC51BB}" destId="{C714C1AA-CC5D-40BF-A36A-22774AA694E0}" srcOrd="0" destOrd="0" parTransId="{EAE18671-02F1-4F65-9A75-2E76D4D69D6E}" sibTransId="{A656F457-5A2B-4323-B379-56E4084A3209}"/>
    <dgm:cxn modelId="{5DD64AAB-7515-4B6E-A313-49769E18D552}" srcId="{CA198C62-F5DA-4F14-91D4-F73127A7BEB9}" destId="{2DABEEB4-DEAA-4EF9-BF28-AB8A0BB4011C}" srcOrd="1" destOrd="0" parTransId="{3C740F55-22BF-48CE-A6CC-EBFBD1B947AE}" sibTransId="{4BB8DFA1-EF15-42CD-8BA2-348610BDBC3B}"/>
    <dgm:cxn modelId="{DCD772BD-3D8B-4792-8FFA-030F4405DC21}" srcId="{38058673-C206-46A0-95AE-24C904AD5211}" destId="{3933D1B4-56BA-42A0-9DED-A176F333DEB7}" srcOrd="1" destOrd="0" parTransId="{7C11989D-F86A-4E4C-97C5-098A11DE02E3}" sibTransId="{5788ED32-7610-4E82-9456-06CB21200190}"/>
    <dgm:cxn modelId="{B04258CE-046A-43E6-99FB-F90E4A2A6813}" srcId="{CA198C62-F5DA-4F14-91D4-F73127A7BEB9}" destId="{CE76712C-2622-4328-962D-17AFBB050C7A}" srcOrd="0" destOrd="0" parTransId="{1FC9308B-0573-4639-922B-3ECE81A8B6E4}" sibTransId="{799D4C12-E62A-49BC-9F94-B80E37F7CC4B}"/>
    <dgm:cxn modelId="{F2CE74DC-F0D3-4E3D-870C-379214B879EE}" srcId="{C56B67D2-21C6-42E2-B161-5941695CF942}" destId="{38058673-C206-46A0-95AE-24C904AD5211}" srcOrd="1" destOrd="0" parTransId="{4895E8B8-9E9B-4DA3-80D4-D13D4B26A201}" sibTransId="{02F8F350-A6E0-485E-A449-C0C8CA44734D}"/>
    <dgm:cxn modelId="{E8FAE4DC-11CA-44CE-A183-FBF36A4E8B71}" type="presOf" srcId="{F49332AF-23C0-41DC-AB3E-01DEEFEF4D27}" destId="{F6CBFE6A-6206-4043-8493-102765DEC6C6}" srcOrd="0" destOrd="2" presId="urn:microsoft.com/office/officeart/2005/8/layout/vList2"/>
    <dgm:cxn modelId="{09EAF0ED-41D1-41D3-BB14-EA6FA2594B0C}" type="presOf" srcId="{825A7D06-52F3-45C9-A0B2-12BAB72AC5FD}" destId="{F6CBFE6A-6206-4043-8493-102765DEC6C6}" srcOrd="0" destOrd="3" presId="urn:microsoft.com/office/officeart/2005/8/layout/vList2"/>
    <dgm:cxn modelId="{B95E8AEE-D3C0-4EC0-8F46-B74A571AB800}" srcId="{CA198C62-F5DA-4F14-91D4-F73127A7BEB9}" destId="{FE818E34-91E4-4379-AD7C-0F39D105C337}" srcOrd="3" destOrd="0" parTransId="{666117E6-89C3-458C-8FA3-0A49B3C4C13A}" sibTransId="{14AD585D-A96D-40FC-BB39-8C2F1AC552F8}"/>
    <dgm:cxn modelId="{1B2797F3-9DD2-4764-B7F2-175B47B0B3CF}" srcId="{CA198C62-F5DA-4F14-91D4-F73127A7BEB9}" destId="{42E0AE41-5E97-4C79-81C1-E0CB6188EE9B}" srcOrd="2" destOrd="0" parTransId="{52CB8C3B-832D-4FD6-9632-92C4B5DF67D6}" sibTransId="{8EDE4F27-EC8A-401E-9825-1BAE1F2F9BAA}"/>
    <dgm:cxn modelId="{12B3C3F4-4ED2-421C-A336-0F5D39AC52C2}" type="presOf" srcId="{38058673-C206-46A0-95AE-24C904AD5211}" destId="{DB46477E-6849-46E7-9912-EFFA17982C77}" srcOrd="0" destOrd="0" presId="urn:microsoft.com/office/officeart/2005/8/layout/vList2"/>
    <dgm:cxn modelId="{B6CA13E5-630F-4CFA-9504-C20032AAC6D2}" type="presParOf" srcId="{F4159C82-2DBF-4A72-9F17-C8F9FACB54C5}" destId="{B016E630-369C-4496-BFD3-D63BD21FED29}" srcOrd="0" destOrd="0" presId="urn:microsoft.com/office/officeart/2005/8/layout/vList2"/>
    <dgm:cxn modelId="{E1F7C0DC-51BA-47D5-B407-9E15BD294FC0}" type="presParOf" srcId="{F4159C82-2DBF-4A72-9F17-C8F9FACB54C5}" destId="{F6CBFE6A-6206-4043-8493-102765DEC6C6}" srcOrd="1" destOrd="0" presId="urn:microsoft.com/office/officeart/2005/8/layout/vList2"/>
    <dgm:cxn modelId="{E61981AC-1C01-46A8-872B-0C55380588F9}" type="presParOf" srcId="{F4159C82-2DBF-4A72-9F17-C8F9FACB54C5}" destId="{DB46477E-6849-46E7-9912-EFFA17982C77}" srcOrd="2" destOrd="0" presId="urn:microsoft.com/office/officeart/2005/8/layout/vList2"/>
    <dgm:cxn modelId="{AA65DC21-D4E0-424C-A08C-9F1FA2016C91}" type="presParOf" srcId="{F4159C82-2DBF-4A72-9F17-C8F9FACB54C5}" destId="{92C54C65-9331-4B83-8575-07029C575A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E49D67-17BC-4A16-85AD-9CC2CB8715ED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C3CB92-FEEC-4468-A824-60D021C7DC96}">
      <dgm:prSet/>
      <dgm:spPr/>
      <dgm:t>
        <a:bodyPr/>
        <a:lstStyle/>
        <a:p>
          <a:r>
            <a:rPr lang="en-US" b="1"/>
            <a:t>Summary</a:t>
          </a:r>
          <a:r>
            <a:rPr lang="en-US"/>
            <a:t>:</a:t>
          </a:r>
        </a:p>
      </dgm:t>
    </dgm:pt>
    <dgm:pt modelId="{3E189E91-274A-4B73-83F7-13544DA57EE9}" type="parTrans" cxnId="{E0552EDA-7DCF-46BE-8640-5C2216FFEF06}">
      <dgm:prSet/>
      <dgm:spPr/>
      <dgm:t>
        <a:bodyPr/>
        <a:lstStyle/>
        <a:p>
          <a:endParaRPr lang="en-US"/>
        </a:p>
      </dgm:t>
    </dgm:pt>
    <dgm:pt modelId="{BDA0EC75-B2B1-4CCF-947C-67B50B31BE9B}" type="sibTrans" cxnId="{E0552EDA-7DCF-46BE-8640-5C2216FFEF06}">
      <dgm:prSet/>
      <dgm:spPr/>
      <dgm:t>
        <a:bodyPr/>
        <a:lstStyle/>
        <a:p>
          <a:endParaRPr lang="en-US"/>
        </a:p>
      </dgm:t>
    </dgm:pt>
    <dgm:pt modelId="{A1015F81-EB7F-487C-AB50-801D791E8D84}">
      <dgm:prSet/>
      <dgm:spPr/>
      <dgm:t>
        <a:bodyPr/>
        <a:lstStyle/>
        <a:p>
          <a:r>
            <a:rPr lang="en-US"/>
            <a:t>A CNN model was developed and successfully trained to predict BMI categories from front and side images.</a:t>
          </a:r>
        </a:p>
      </dgm:t>
    </dgm:pt>
    <dgm:pt modelId="{37DEA9E2-DBC1-41BB-8BCC-0EBC12A8F730}" type="parTrans" cxnId="{70F62E02-A2C5-4A55-941B-4FE19DC56EC2}">
      <dgm:prSet/>
      <dgm:spPr/>
      <dgm:t>
        <a:bodyPr/>
        <a:lstStyle/>
        <a:p>
          <a:endParaRPr lang="en-US"/>
        </a:p>
      </dgm:t>
    </dgm:pt>
    <dgm:pt modelId="{4FEF4FE6-1F57-407C-A5AA-9673854FD2DD}" type="sibTrans" cxnId="{70F62E02-A2C5-4A55-941B-4FE19DC56EC2}">
      <dgm:prSet/>
      <dgm:spPr/>
      <dgm:t>
        <a:bodyPr/>
        <a:lstStyle/>
        <a:p>
          <a:endParaRPr lang="en-US"/>
        </a:p>
      </dgm:t>
    </dgm:pt>
    <dgm:pt modelId="{82532C15-EFD5-4116-A3E5-A3ADBFBFE7A8}">
      <dgm:prSet/>
      <dgm:spPr/>
      <dgm:t>
        <a:bodyPr/>
        <a:lstStyle/>
        <a:p>
          <a:r>
            <a:rPr lang="en-US"/>
            <a:t>The model showed good performance, with high test accuracy and low error metrics.</a:t>
          </a:r>
        </a:p>
      </dgm:t>
    </dgm:pt>
    <dgm:pt modelId="{9F36AD59-7B78-4537-AD8D-0CC4DB77A6AD}" type="parTrans" cxnId="{91E26C36-6035-4C9B-A93F-D970FD1F8A1C}">
      <dgm:prSet/>
      <dgm:spPr/>
      <dgm:t>
        <a:bodyPr/>
        <a:lstStyle/>
        <a:p>
          <a:endParaRPr lang="en-US"/>
        </a:p>
      </dgm:t>
    </dgm:pt>
    <dgm:pt modelId="{22F07143-3AB8-4148-8B12-D4938834819C}" type="sibTrans" cxnId="{91E26C36-6035-4C9B-A93F-D970FD1F8A1C}">
      <dgm:prSet/>
      <dgm:spPr/>
      <dgm:t>
        <a:bodyPr/>
        <a:lstStyle/>
        <a:p>
          <a:endParaRPr lang="en-US"/>
        </a:p>
      </dgm:t>
    </dgm:pt>
    <dgm:pt modelId="{4554BB0E-0155-4045-9024-190F9F3389CB}">
      <dgm:prSet/>
      <dgm:spPr/>
      <dgm:t>
        <a:bodyPr/>
        <a:lstStyle/>
        <a:p>
          <a:r>
            <a:rPr lang="en-US" b="1"/>
            <a:t>Future Work</a:t>
          </a:r>
          <a:r>
            <a:rPr lang="en-US"/>
            <a:t>:</a:t>
          </a:r>
        </a:p>
      </dgm:t>
    </dgm:pt>
    <dgm:pt modelId="{F7791064-D734-48AC-B239-FEFF961A5692}" type="parTrans" cxnId="{02D61E16-E912-4368-8E23-5726169F6E78}">
      <dgm:prSet/>
      <dgm:spPr/>
      <dgm:t>
        <a:bodyPr/>
        <a:lstStyle/>
        <a:p>
          <a:endParaRPr lang="en-US"/>
        </a:p>
      </dgm:t>
    </dgm:pt>
    <dgm:pt modelId="{2F2BB26C-423D-473C-99A1-25269B40A0AA}" type="sibTrans" cxnId="{02D61E16-E912-4368-8E23-5726169F6E78}">
      <dgm:prSet/>
      <dgm:spPr/>
      <dgm:t>
        <a:bodyPr/>
        <a:lstStyle/>
        <a:p>
          <a:endParaRPr lang="en-US"/>
        </a:p>
      </dgm:t>
    </dgm:pt>
    <dgm:pt modelId="{437C0A75-0670-464B-9B21-BFE10EB87336}">
      <dgm:prSet/>
      <dgm:spPr/>
      <dgm:t>
        <a:bodyPr/>
        <a:lstStyle/>
        <a:p>
          <a:r>
            <a:rPr lang="en-US"/>
            <a:t>Improve model performance with more data or fine-tuning.</a:t>
          </a:r>
        </a:p>
      </dgm:t>
    </dgm:pt>
    <dgm:pt modelId="{B2F75E6A-F46F-45BF-9F3D-71893041D6B5}" type="parTrans" cxnId="{52D94A60-4EEF-4A8A-894C-8C47CA16166E}">
      <dgm:prSet/>
      <dgm:spPr/>
      <dgm:t>
        <a:bodyPr/>
        <a:lstStyle/>
        <a:p>
          <a:endParaRPr lang="en-US"/>
        </a:p>
      </dgm:t>
    </dgm:pt>
    <dgm:pt modelId="{081468DA-AE5A-42D8-8E42-C006986F3B74}" type="sibTrans" cxnId="{52D94A60-4EEF-4A8A-894C-8C47CA16166E}">
      <dgm:prSet/>
      <dgm:spPr/>
      <dgm:t>
        <a:bodyPr/>
        <a:lstStyle/>
        <a:p>
          <a:endParaRPr lang="en-US"/>
        </a:p>
      </dgm:t>
    </dgm:pt>
    <dgm:pt modelId="{71EB8275-E7F8-4A9D-ADFF-3E46ADF0ED4D}">
      <dgm:prSet/>
      <dgm:spPr/>
      <dgm:t>
        <a:bodyPr/>
        <a:lstStyle/>
        <a:p>
          <a:r>
            <a:rPr lang="en-US"/>
            <a:t>Experiment with different architectures or pre-trained models.</a:t>
          </a:r>
        </a:p>
      </dgm:t>
    </dgm:pt>
    <dgm:pt modelId="{D7B1085B-1955-4780-AB19-2C814194918E}" type="parTrans" cxnId="{9CBC104B-7E8C-4B4B-A06D-9A286A2AC98B}">
      <dgm:prSet/>
      <dgm:spPr/>
      <dgm:t>
        <a:bodyPr/>
        <a:lstStyle/>
        <a:p>
          <a:endParaRPr lang="en-US"/>
        </a:p>
      </dgm:t>
    </dgm:pt>
    <dgm:pt modelId="{1FA6DF0E-FA29-4A9E-9FD5-F8DC2CEC2114}" type="sibTrans" cxnId="{9CBC104B-7E8C-4B4B-A06D-9A286A2AC98B}">
      <dgm:prSet/>
      <dgm:spPr/>
      <dgm:t>
        <a:bodyPr/>
        <a:lstStyle/>
        <a:p>
          <a:endParaRPr lang="en-US"/>
        </a:p>
      </dgm:t>
    </dgm:pt>
    <dgm:pt modelId="{E1F43B3E-4C6F-41F6-A040-19912FE7C5B9}">
      <dgm:prSet/>
      <dgm:spPr/>
      <dgm:t>
        <a:bodyPr/>
        <a:lstStyle/>
        <a:p>
          <a:r>
            <a:rPr lang="en-US"/>
            <a:t>Explore other features (e.g., age, gender) for more accurate predictions.</a:t>
          </a:r>
        </a:p>
      </dgm:t>
    </dgm:pt>
    <dgm:pt modelId="{8BC87602-B573-45B0-8540-9D3B1EFB5D66}" type="parTrans" cxnId="{59FCD265-E0EC-46CF-AF90-67AA332CD870}">
      <dgm:prSet/>
      <dgm:spPr/>
      <dgm:t>
        <a:bodyPr/>
        <a:lstStyle/>
        <a:p>
          <a:endParaRPr lang="en-US"/>
        </a:p>
      </dgm:t>
    </dgm:pt>
    <dgm:pt modelId="{CAAFEACA-855C-442D-B74F-0DA3D471D60B}" type="sibTrans" cxnId="{59FCD265-E0EC-46CF-AF90-67AA332CD870}">
      <dgm:prSet/>
      <dgm:spPr/>
      <dgm:t>
        <a:bodyPr/>
        <a:lstStyle/>
        <a:p>
          <a:endParaRPr lang="en-US"/>
        </a:p>
      </dgm:t>
    </dgm:pt>
    <dgm:pt modelId="{9204DEA8-46F1-462F-8249-C5031E2B46C2}">
      <dgm:prSet/>
      <dgm:spPr/>
      <dgm:t>
        <a:bodyPr/>
        <a:lstStyle/>
        <a:p>
          <a:r>
            <a:rPr lang="en-US" b="1"/>
            <a:t>Impact</a:t>
          </a:r>
          <a:r>
            <a:rPr lang="en-US"/>
            <a:t>:</a:t>
          </a:r>
        </a:p>
      </dgm:t>
    </dgm:pt>
    <dgm:pt modelId="{5EF064C5-6995-4571-96AE-6168F1EF26E9}" type="parTrans" cxnId="{6C576C6E-A769-4D35-948F-9B26AB438B7E}">
      <dgm:prSet/>
      <dgm:spPr/>
      <dgm:t>
        <a:bodyPr/>
        <a:lstStyle/>
        <a:p>
          <a:endParaRPr lang="en-US"/>
        </a:p>
      </dgm:t>
    </dgm:pt>
    <dgm:pt modelId="{9813C863-B1A0-4131-B13E-5BAD134665CF}" type="sibTrans" cxnId="{6C576C6E-A769-4D35-948F-9B26AB438B7E}">
      <dgm:prSet/>
      <dgm:spPr/>
      <dgm:t>
        <a:bodyPr/>
        <a:lstStyle/>
        <a:p>
          <a:endParaRPr lang="en-US"/>
        </a:p>
      </dgm:t>
    </dgm:pt>
    <dgm:pt modelId="{27E4E693-8CBE-4690-BD3A-FC852ABFE50F}">
      <dgm:prSet/>
      <dgm:spPr/>
      <dgm:t>
        <a:bodyPr/>
        <a:lstStyle/>
        <a:p>
          <a:r>
            <a:rPr lang="en-US"/>
            <a:t>The model can be useful in health tech applications, such as fitness tracking and health assessments.</a:t>
          </a:r>
        </a:p>
      </dgm:t>
    </dgm:pt>
    <dgm:pt modelId="{9C2E5555-9FCC-4D8F-8159-715077A14A51}" type="parTrans" cxnId="{4295332B-F0BA-4D1E-9E3A-C8EF1EBE2D8A}">
      <dgm:prSet/>
      <dgm:spPr/>
      <dgm:t>
        <a:bodyPr/>
        <a:lstStyle/>
        <a:p>
          <a:endParaRPr lang="en-US"/>
        </a:p>
      </dgm:t>
    </dgm:pt>
    <dgm:pt modelId="{B7C96033-9B37-4DF8-8A34-FFEC8BDF6A27}" type="sibTrans" cxnId="{4295332B-F0BA-4D1E-9E3A-C8EF1EBE2D8A}">
      <dgm:prSet/>
      <dgm:spPr/>
      <dgm:t>
        <a:bodyPr/>
        <a:lstStyle/>
        <a:p>
          <a:endParaRPr lang="en-US"/>
        </a:p>
      </dgm:t>
    </dgm:pt>
    <dgm:pt modelId="{A9C0D80B-091A-48B8-A759-3C36090457E4}" type="pres">
      <dgm:prSet presAssocID="{3FE49D67-17BC-4A16-85AD-9CC2CB8715ED}" presName="Name0" presStyleCnt="0">
        <dgm:presLayoutVars>
          <dgm:chMax/>
          <dgm:chPref/>
          <dgm:dir/>
          <dgm:animLvl val="lvl"/>
        </dgm:presLayoutVars>
      </dgm:prSet>
      <dgm:spPr/>
    </dgm:pt>
    <dgm:pt modelId="{9B0E9906-B0EB-4349-90C3-DD0CC85261E2}" type="pres">
      <dgm:prSet presAssocID="{D1C3CB92-FEEC-4468-A824-60D021C7DC96}" presName="composite" presStyleCnt="0"/>
      <dgm:spPr/>
    </dgm:pt>
    <dgm:pt modelId="{BE97D0F3-F4BF-4ACF-81C9-3A875DADCDCE}" type="pres">
      <dgm:prSet presAssocID="{D1C3CB92-FEEC-4468-A824-60D021C7DC96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34B4E40C-972E-40AC-B176-7DB933F2C389}" type="pres">
      <dgm:prSet presAssocID="{D1C3CB92-FEEC-4468-A824-60D021C7DC96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B47AD64D-DDD6-46D1-A9B6-32AB4F57AB06}" type="pres">
      <dgm:prSet presAssocID="{D1C3CB92-FEEC-4468-A824-60D021C7DC96}" presName="BalanceSpacing" presStyleCnt="0"/>
      <dgm:spPr/>
    </dgm:pt>
    <dgm:pt modelId="{09702668-C1F5-4FFA-8AD6-D96FEBE5EA3D}" type="pres">
      <dgm:prSet presAssocID="{D1C3CB92-FEEC-4468-A824-60D021C7DC96}" presName="BalanceSpacing1" presStyleCnt="0"/>
      <dgm:spPr/>
    </dgm:pt>
    <dgm:pt modelId="{07ABC3B0-5129-4437-87FD-7BF38EA90175}" type="pres">
      <dgm:prSet presAssocID="{BDA0EC75-B2B1-4CCF-947C-67B50B31BE9B}" presName="Accent1Text" presStyleLbl="node1" presStyleIdx="1" presStyleCnt="6"/>
      <dgm:spPr/>
    </dgm:pt>
    <dgm:pt modelId="{9DCEDD7D-DA98-4ADF-AE23-04E5D881F9E2}" type="pres">
      <dgm:prSet presAssocID="{BDA0EC75-B2B1-4CCF-947C-67B50B31BE9B}" presName="spaceBetweenRectangles" presStyleCnt="0"/>
      <dgm:spPr/>
    </dgm:pt>
    <dgm:pt modelId="{3401ED2A-BE48-409D-A68D-754B35E5BDCF}" type="pres">
      <dgm:prSet presAssocID="{4554BB0E-0155-4045-9024-190F9F3389CB}" presName="composite" presStyleCnt="0"/>
      <dgm:spPr/>
    </dgm:pt>
    <dgm:pt modelId="{146D1AC5-80CF-42F3-AC90-26207ABE2244}" type="pres">
      <dgm:prSet presAssocID="{4554BB0E-0155-4045-9024-190F9F3389CB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5A10B9FD-75D1-4F54-866D-021BB1484E25}" type="pres">
      <dgm:prSet presAssocID="{4554BB0E-0155-4045-9024-190F9F3389CB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323F06F-9F13-41FF-BA55-41AA07F690E9}" type="pres">
      <dgm:prSet presAssocID="{4554BB0E-0155-4045-9024-190F9F3389CB}" presName="BalanceSpacing" presStyleCnt="0"/>
      <dgm:spPr/>
    </dgm:pt>
    <dgm:pt modelId="{71A82509-CFCB-4E3E-8428-036466F45141}" type="pres">
      <dgm:prSet presAssocID="{4554BB0E-0155-4045-9024-190F9F3389CB}" presName="BalanceSpacing1" presStyleCnt="0"/>
      <dgm:spPr/>
    </dgm:pt>
    <dgm:pt modelId="{AF764AE0-658D-4135-8BC8-521D350AB0F0}" type="pres">
      <dgm:prSet presAssocID="{2F2BB26C-423D-473C-99A1-25269B40A0AA}" presName="Accent1Text" presStyleLbl="node1" presStyleIdx="3" presStyleCnt="6"/>
      <dgm:spPr/>
    </dgm:pt>
    <dgm:pt modelId="{96B65AB8-7A30-4E4F-8AA3-01A29C55CA08}" type="pres">
      <dgm:prSet presAssocID="{2F2BB26C-423D-473C-99A1-25269B40A0AA}" presName="spaceBetweenRectangles" presStyleCnt="0"/>
      <dgm:spPr/>
    </dgm:pt>
    <dgm:pt modelId="{A575236F-8CD6-4B51-9C8E-54D53EBB6D79}" type="pres">
      <dgm:prSet presAssocID="{9204DEA8-46F1-462F-8249-C5031E2B46C2}" presName="composite" presStyleCnt="0"/>
      <dgm:spPr/>
    </dgm:pt>
    <dgm:pt modelId="{EDDAC430-DBA3-4BDD-9277-EFE225615802}" type="pres">
      <dgm:prSet presAssocID="{9204DEA8-46F1-462F-8249-C5031E2B46C2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C9DB381-73C8-4767-9C10-AFD9C83AC49F}" type="pres">
      <dgm:prSet presAssocID="{9204DEA8-46F1-462F-8249-C5031E2B46C2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C7ECF06-41D8-491C-A163-407357F27EA6}" type="pres">
      <dgm:prSet presAssocID="{9204DEA8-46F1-462F-8249-C5031E2B46C2}" presName="BalanceSpacing" presStyleCnt="0"/>
      <dgm:spPr/>
    </dgm:pt>
    <dgm:pt modelId="{1589A09A-58B8-4F0E-94E7-9F4B7ED8A720}" type="pres">
      <dgm:prSet presAssocID="{9204DEA8-46F1-462F-8249-C5031E2B46C2}" presName="BalanceSpacing1" presStyleCnt="0"/>
      <dgm:spPr/>
    </dgm:pt>
    <dgm:pt modelId="{DE8EB06B-3ADC-4B57-BBFF-25974AAA9F1E}" type="pres">
      <dgm:prSet presAssocID="{9813C863-B1A0-4131-B13E-5BAD134665CF}" presName="Accent1Text" presStyleLbl="node1" presStyleIdx="5" presStyleCnt="6"/>
      <dgm:spPr/>
    </dgm:pt>
  </dgm:ptLst>
  <dgm:cxnLst>
    <dgm:cxn modelId="{70F62E02-A2C5-4A55-941B-4FE19DC56EC2}" srcId="{D1C3CB92-FEEC-4468-A824-60D021C7DC96}" destId="{A1015F81-EB7F-487C-AB50-801D791E8D84}" srcOrd="0" destOrd="0" parTransId="{37DEA9E2-DBC1-41BB-8BCC-0EBC12A8F730}" sibTransId="{4FEF4FE6-1F57-407C-A5AA-9673854FD2DD}"/>
    <dgm:cxn modelId="{2DD0BD14-3AB6-4042-BAAA-2D18CF971F2E}" type="presOf" srcId="{E1F43B3E-4C6F-41F6-A040-19912FE7C5B9}" destId="{5A10B9FD-75D1-4F54-866D-021BB1484E25}" srcOrd="0" destOrd="2" presId="urn:microsoft.com/office/officeart/2008/layout/AlternatingHexagons"/>
    <dgm:cxn modelId="{02D61E16-E912-4368-8E23-5726169F6E78}" srcId="{3FE49D67-17BC-4A16-85AD-9CC2CB8715ED}" destId="{4554BB0E-0155-4045-9024-190F9F3389CB}" srcOrd="1" destOrd="0" parTransId="{F7791064-D734-48AC-B239-FEFF961A5692}" sibTransId="{2F2BB26C-423D-473C-99A1-25269B40A0AA}"/>
    <dgm:cxn modelId="{70330B26-B5B3-4A9F-9D9D-E72C9C4C11B5}" type="presOf" srcId="{9204DEA8-46F1-462F-8249-C5031E2B46C2}" destId="{EDDAC430-DBA3-4BDD-9277-EFE225615802}" srcOrd="0" destOrd="0" presId="urn:microsoft.com/office/officeart/2008/layout/AlternatingHexagons"/>
    <dgm:cxn modelId="{19BA192B-30C9-4EF4-A52C-5F92D67BE11D}" type="presOf" srcId="{3FE49D67-17BC-4A16-85AD-9CC2CB8715ED}" destId="{A9C0D80B-091A-48B8-A759-3C36090457E4}" srcOrd="0" destOrd="0" presId="urn:microsoft.com/office/officeart/2008/layout/AlternatingHexagons"/>
    <dgm:cxn modelId="{4295332B-F0BA-4D1E-9E3A-C8EF1EBE2D8A}" srcId="{9204DEA8-46F1-462F-8249-C5031E2B46C2}" destId="{27E4E693-8CBE-4690-BD3A-FC852ABFE50F}" srcOrd="0" destOrd="0" parTransId="{9C2E5555-9FCC-4D8F-8159-715077A14A51}" sibTransId="{B7C96033-9B37-4DF8-8A34-FFEC8BDF6A27}"/>
    <dgm:cxn modelId="{91E26C36-6035-4C9B-A93F-D970FD1F8A1C}" srcId="{D1C3CB92-FEEC-4468-A824-60D021C7DC96}" destId="{82532C15-EFD5-4116-A3E5-A3ADBFBFE7A8}" srcOrd="1" destOrd="0" parTransId="{9F36AD59-7B78-4537-AD8D-0CC4DB77A6AD}" sibTransId="{22F07143-3AB8-4148-8B12-D4938834819C}"/>
    <dgm:cxn modelId="{97E0E43F-2CB1-4B24-B719-8C3DF4301C6B}" type="presOf" srcId="{71EB8275-E7F8-4A9D-ADFF-3E46ADF0ED4D}" destId="{5A10B9FD-75D1-4F54-866D-021BB1484E25}" srcOrd="0" destOrd="1" presId="urn:microsoft.com/office/officeart/2008/layout/AlternatingHexagons"/>
    <dgm:cxn modelId="{E621685C-E85C-4589-8282-AEB4B14503FE}" type="presOf" srcId="{9813C863-B1A0-4131-B13E-5BAD134665CF}" destId="{DE8EB06B-3ADC-4B57-BBFF-25974AAA9F1E}" srcOrd="0" destOrd="0" presId="urn:microsoft.com/office/officeart/2008/layout/AlternatingHexagons"/>
    <dgm:cxn modelId="{4D299A5C-33D4-4333-8C85-B016CC559972}" type="presOf" srcId="{27E4E693-8CBE-4690-BD3A-FC852ABFE50F}" destId="{BC9DB381-73C8-4767-9C10-AFD9C83AC49F}" srcOrd="0" destOrd="0" presId="urn:microsoft.com/office/officeart/2008/layout/AlternatingHexagons"/>
    <dgm:cxn modelId="{52D94A60-4EEF-4A8A-894C-8C47CA16166E}" srcId="{4554BB0E-0155-4045-9024-190F9F3389CB}" destId="{437C0A75-0670-464B-9B21-BFE10EB87336}" srcOrd="0" destOrd="0" parTransId="{B2F75E6A-F46F-45BF-9F3D-71893041D6B5}" sibTransId="{081468DA-AE5A-42D8-8E42-C006986F3B74}"/>
    <dgm:cxn modelId="{59FCD265-E0EC-46CF-AF90-67AA332CD870}" srcId="{4554BB0E-0155-4045-9024-190F9F3389CB}" destId="{E1F43B3E-4C6F-41F6-A040-19912FE7C5B9}" srcOrd="2" destOrd="0" parTransId="{8BC87602-B573-45B0-8540-9D3B1EFB5D66}" sibTransId="{CAAFEACA-855C-442D-B74F-0DA3D471D60B}"/>
    <dgm:cxn modelId="{0A15EE4A-A156-4E6F-9FDF-CC5D5140CF8E}" type="presOf" srcId="{BDA0EC75-B2B1-4CCF-947C-67B50B31BE9B}" destId="{07ABC3B0-5129-4437-87FD-7BF38EA90175}" srcOrd="0" destOrd="0" presId="urn:microsoft.com/office/officeart/2008/layout/AlternatingHexagons"/>
    <dgm:cxn modelId="{9CBC104B-7E8C-4B4B-A06D-9A286A2AC98B}" srcId="{4554BB0E-0155-4045-9024-190F9F3389CB}" destId="{71EB8275-E7F8-4A9D-ADFF-3E46ADF0ED4D}" srcOrd="1" destOrd="0" parTransId="{D7B1085B-1955-4780-AB19-2C814194918E}" sibTransId="{1FA6DF0E-FA29-4A9E-9FD5-F8DC2CEC2114}"/>
    <dgm:cxn modelId="{6C576C6E-A769-4D35-948F-9B26AB438B7E}" srcId="{3FE49D67-17BC-4A16-85AD-9CC2CB8715ED}" destId="{9204DEA8-46F1-462F-8249-C5031E2B46C2}" srcOrd="2" destOrd="0" parTransId="{5EF064C5-6995-4571-96AE-6168F1EF26E9}" sibTransId="{9813C863-B1A0-4131-B13E-5BAD134665CF}"/>
    <dgm:cxn modelId="{37ADD454-CB2F-4250-954B-F9543CC724E3}" type="presOf" srcId="{2F2BB26C-423D-473C-99A1-25269B40A0AA}" destId="{AF764AE0-658D-4135-8BC8-521D350AB0F0}" srcOrd="0" destOrd="0" presId="urn:microsoft.com/office/officeart/2008/layout/AlternatingHexagons"/>
    <dgm:cxn modelId="{E8CE3E58-2239-47CC-97EE-2AC94CC8AC20}" type="presOf" srcId="{437C0A75-0670-464B-9B21-BFE10EB87336}" destId="{5A10B9FD-75D1-4F54-866D-021BB1484E25}" srcOrd="0" destOrd="0" presId="urn:microsoft.com/office/officeart/2008/layout/AlternatingHexagons"/>
    <dgm:cxn modelId="{76898A7B-D06A-409B-A6A0-E15B1209F4FC}" type="presOf" srcId="{4554BB0E-0155-4045-9024-190F9F3389CB}" destId="{146D1AC5-80CF-42F3-AC90-26207ABE2244}" srcOrd="0" destOrd="0" presId="urn:microsoft.com/office/officeart/2008/layout/AlternatingHexagons"/>
    <dgm:cxn modelId="{B9F733A4-7EC6-40C3-90A8-EA580C4E69C5}" type="presOf" srcId="{A1015F81-EB7F-487C-AB50-801D791E8D84}" destId="{34B4E40C-972E-40AC-B176-7DB933F2C389}" srcOrd="0" destOrd="0" presId="urn:microsoft.com/office/officeart/2008/layout/AlternatingHexagons"/>
    <dgm:cxn modelId="{E1B464BB-0EB1-4F44-B8C8-5747F65E4B6D}" type="presOf" srcId="{D1C3CB92-FEEC-4468-A824-60D021C7DC96}" destId="{BE97D0F3-F4BF-4ACF-81C9-3A875DADCDCE}" srcOrd="0" destOrd="0" presId="urn:microsoft.com/office/officeart/2008/layout/AlternatingHexagons"/>
    <dgm:cxn modelId="{E0552EDA-7DCF-46BE-8640-5C2216FFEF06}" srcId="{3FE49D67-17BC-4A16-85AD-9CC2CB8715ED}" destId="{D1C3CB92-FEEC-4468-A824-60D021C7DC96}" srcOrd="0" destOrd="0" parTransId="{3E189E91-274A-4B73-83F7-13544DA57EE9}" sibTransId="{BDA0EC75-B2B1-4CCF-947C-67B50B31BE9B}"/>
    <dgm:cxn modelId="{F78310E3-3DE2-44CE-9B3E-930EB46FAC1F}" type="presOf" srcId="{82532C15-EFD5-4116-A3E5-A3ADBFBFE7A8}" destId="{34B4E40C-972E-40AC-B176-7DB933F2C389}" srcOrd="0" destOrd="1" presId="urn:microsoft.com/office/officeart/2008/layout/AlternatingHexagons"/>
    <dgm:cxn modelId="{355E3F6D-85A0-46B5-BF35-831801A95293}" type="presParOf" srcId="{A9C0D80B-091A-48B8-A759-3C36090457E4}" destId="{9B0E9906-B0EB-4349-90C3-DD0CC85261E2}" srcOrd="0" destOrd="0" presId="urn:microsoft.com/office/officeart/2008/layout/AlternatingHexagons"/>
    <dgm:cxn modelId="{ACEFBA37-1D83-4477-84D0-848115CBB6EF}" type="presParOf" srcId="{9B0E9906-B0EB-4349-90C3-DD0CC85261E2}" destId="{BE97D0F3-F4BF-4ACF-81C9-3A875DADCDCE}" srcOrd="0" destOrd="0" presId="urn:microsoft.com/office/officeart/2008/layout/AlternatingHexagons"/>
    <dgm:cxn modelId="{C0697DA8-635B-42B1-8D07-4A6F9A81508A}" type="presParOf" srcId="{9B0E9906-B0EB-4349-90C3-DD0CC85261E2}" destId="{34B4E40C-972E-40AC-B176-7DB933F2C389}" srcOrd="1" destOrd="0" presId="urn:microsoft.com/office/officeart/2008/layout/AlternatingHexagons"/>
    <dgm:cxn modelId="{3DA6C62C-77DA-49B3-A032-CDFD3A51AB0D}" type="presParOf" srcId="{9B0E9906-B0EB-4349-90C3-DD0CC85261E2}" destId="{B47AD64D-DDD6-46D1-A9B6-32AB4F57AB06}" srcOrd="2" destOrd="0" presId="urn:microsoft.com/office/officeart/2008/layout/AlternatingHexagons"/>
    <dgm:cxn modelId="{B647D314-43C6-4C3E-981E-7FFAEADCAFBC}" type="presParOf" srcId="{9B0E9906-B0EB-4349-90C3-DD0CC85261E2}" destId="{09702668-C1F5-4FFA-8AD6-D96FEBE5EA3D}" srcOrd="3" destOrd="0" presId="urn:microsoft.com/office/officeart/2008/layout/AlternatingHexagons"/>
    <dgm:cxn modelId="{191303FA-C34E-4955-B39B-194F82C76C00}" type="presParOf" srcId="{9B0E9906-B0EB-4349-90C3-DD0CC85261E2}" destId="{07ABC3B0-5129-4437-87FD-7BF38EA90175}" srcOrd="4" destOrd="0" presId="urn:microsoft.com/office/officeart/2008/layout/AlternatingHexagons"/>
    <dgm:cxn modelId="{1149741A-44DE-45F7-A7D2-FEB028589684}" type="presParOf" srcId="{A9C0D80B-091A-48B8-A759-3C36090457E4}" destId="{9DCEDD7D-DA98-4ADF-AE23-04E5D881F9E2}" srcOrd="1" destOrd="0" presId="urn:microsoft.com/office/officeart/2008/layout/AlternatingHexagons"/>
    <dgm:cxn modelId="{2EA9CAB1-1F98-4CD2-905D-FCEC479DB7BE}" type="presParOf" srcId="{A9C0D80B-091A-48B8-A759-3C36090457E4}" destId="{3401ED2A-BE48-409D-A68D-754B35E5BDCF}" srcOrd="2" destOrd="0" presId="urn:microsoft.com/office/officeart/2008/layout/AlternatingHexagons"/>
    <dgm:cxn modelId="{E1A4B124-0C54-4484-B664-961BB2C241C7}" type="presParOf" srcId="{3401ED2A-BE48-409D-A68D-754B35E5BDCF}" destId="{146D1AC5-80CF-42F3-AC90-26207ABE2244}" srcOrd="0" destOrd="0" presId="urn:microsoft.com/office/officeart/2008/layout/AlternatingHexagons"/>
    <dgm:cxn modelId="{B4E2ABAB-4D43-4546-A4F6-5859F1D16A3F}" type="presParOf" srcId="{3401ED2A-BE48-409D-A68D-754B35E5BDCF}" destId="{5A10B9FD-75D1-4F54-866D-021BB1484E25}" srcOrd="1" destOrd="0" presId="urn:microsoft.com/office/officeart/2008/layout/AlternatingHexagons"/>
    <dgm:cxn modelId="{F8EA8579-5D09-41FF-BCF7-F76CF882ACCB}" type="presParOf" srcId="{3401ED2A-BE48-409D-A68D-754B35E5BDCF}" destId="{6323F06F-9F13-41FF-BA55-41AA07F690E9}" srcOrd="2" destOrd="0" presId="urn:microsoft.com/office/officeart/2008/layout/AlternatingHexagons"/>
    <dgm:cxn modelId="{EB343DBC-7D2F-467F-8608-AC6507DBC1D3}" type="presParOf" srcId="{3401ED2A-BE48-409D-A68D-754B35E5BDCF}" destId="{71A82509-CFCB-4E3E-8428-036466F45141}" srcOrd="3" destOrd="0" presId="urn:microsoft.com/office/officeart/2008/layout/AlternatingHexagons"/>
    <dgm:cxn modelId="{B1AC6B39-7D31-4A07-A1BF-D6B81622FB52}" type="presParOf" srcId="{3401ED2A-BE48-409D-A68D-754B35E5BDCF}" destId="{AF764AE0-658D-4135-8BC8-521D350AB0F0}" srcOrd="4" destOrd="0" presId="urn:microsoft.com/office/officeart/2008/layout/AlternatingHexagons"/>
    <dgm:cxn modelId="{29BF64E6-B2C1-40D6-9A45-5AC41DC4F49F}" type="presParOf" srcId="{A9C0D80B-091A-48B8-A759-3C36090457E4}" destId="{96B65AB8-7A30-4E4F-8AA3-01A29C55CA08}" srcOrd="3" destOrd="0" presId="urn:microsoft.com/office/officeart/2008/layout/AlternatingHexagons"/>
    <dgm:cxn modelId="{004ADD16-6120-45BC-97FB-B7F684640163}" type="presParOf" srcId="{A9C0D80B-091A-48B8-A759-3C36090457E4}" destId="{A575236F-8CD6-4B51-9C8E-54D53EBB6D79}" srcOrd="4" destOrd="0" presId="urn:microsoft.com/office/officeart/2008/layout/AlternatingHexagons"/>
    <dgm:cxn modelId="{4ACE0BAB-7085-48B6-8587-871E9D56602B}" type="presParOf" srcId="{A575236F-8CD6-4B51-9C8E-54D53EBB6D79}" destId="{EDDAC430-DBA3-4BDD-9277-EFE225615802}" srcOrd="0" destOrd="0" presId="urn:microsoft.com/office/officeart/2008/layout/AlternatingHexagons"/>
    <dgm:cxn modelId="{A19E3F94-B73D-4B97-8364-9232865BDF3F}" type="presParOf" srcId="{A575236F-8CD6-4B51-9C8E-54D53EBB6D79}" destId="{BC9DB381-73C8-4767-9C10-AFD9C83AC49F}" srcOrd="1" destOrd="0" presId="urn:microsoft.com/office/officeart/2008/layout/AlternatingHexagons"/>
    <dgm:cxn modelId="{42AD66E2-C00F-4951-92C1-7EEDF6D18473}" type="presParOf" srcId="{A575236F-8CD6-4B51-9C8E-54D53EBB6D79}" destId="{3C7ECF06-41D8-491C-A163-407357F27EA6}" srcOrd="2" destOrd="0" presId="urn:microsoft.com/office/officeart/2008/layout/AlternatingHexagons"/>
    <dgm:cxn modelId="{10B8B12B-28A1-4AC7-9C44-25690A5D2C9B}" type="presParOf" srcId="{A575236F-8CD6-4B51-9C8E-54D53EBB6D79}" destId="{1589A09A-58B8-4F0E-94E7-9F4B7ED8A720}" srcOrd="3" destOrd="0" presId="urn:microsoft.com/office/officeart/2008/layout/AlternatingHexagons"/>
    <dgm:cxn modelId="{6A9F4F98-226F-40DD-A52F-5172ECC7A9AA}" type="presParOf" srcId="{A575236F-8CD6-4B51-9C8E-54D53EBB6D79}" destId="{DE8EB06B-3ADC-4B57-BBFF-25974AAA9F1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48778C-220E-4E0C-93E1-5DF5777FCF79}">
      <dsp:nvSpPr>
        <dsp:cNvPr id="0" name=""/>
        <dsp:cNvSpPr/>
      </dsp:nvSpPr>
      <dsp:spPr>
        <a:xfrm>
          <a:off x="0" y="390118"/>
          <a:ext cx="6797675" cy="2680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This project aims to predict Body Mass Index (BMI) from images using a deep learning model (CNN).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The model uses front and side body images to classify individuals into BMI categories: Underweight, Normal, and Overweight.</a:t>
          </a:r>
        </a:p>
      </dsp:txBody>
      <dsp:txXfrm>
        <a:off x="0" y="390118"/>
        <a:ext cx="6797675" cy="2680650"/>
      </dsp:txXfrm>
    </dsp:sp>
    <dsp:sp modelId="{3A03BA27-87EC-4263-B9B2-ACEE92790C67}">
      <dsp:nvSpPr>
        <dsp:cNvPr id="0" name=""/>
        <dsp:cNvSpPr/>
      </dsp:nvSpPr>
      <dsp:spPr>
        <a:xfrm>
          <a:off x="339883" y="5063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Introduction</a:t>
          </a:r>
          <a:r>
            <a:rPr lang="en-US" sz="2300" kern="1200"/>
            <a:t>:</a:t>
          </a:r>
        </a:p>
      </dsp:txBody>
      <dsp:txXfrm>
        <a:off x="373027" y="83782"/>
        <a:ext cx="4692084" cy="612672"/>
      </dsp:txXfrm>
    </dsp:sp>
    <dsp:sp modelId="{CC1680A9-A230-4F21-A529-9ED9A497502D}">
      <dsp:nvSpPr>
        <dsp:cNvPr id="0" name=""/>
        <dsp:cNvSpPr/>
      </dsp:nvSpPr>
      <dsp:spPr>
        <a:xfrm>
          <a:off x="0" y="3534448"/>
          <a:ext cx="6797675" cy="2064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479044" rIns="527575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Develop a CNN model to predict BMI categories.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Preprocess the dataset and images.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Train and evaluate the model's performance.</a:t>
          </a:r>
        </a:p>
      </dsp:txBody>
      <dsp:txXfrm>
        <a:off x="0" y="3534448"/>
        <a:ext cx="6797675" cy="2064825"/>
      </dsp:txXfrm>
    </dsp:sp>
    <dsp:sp modelId="{9C083865-26C7-4D9E-8C52-1D29DCF07123}">
      <dsp:nvSpPr>
        <dsp:cNvPr id="0" name=""/>
        <dsp:cNvSpPr/>
      </dsp:nvSpPr>
      <dsp:spPr>
        <a:xfrm>
          <a:off x="339883" y="3194968"/>
          <a:ext cx="4758372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Objective:</a:t>
          </a:r>
          <a:endParaRPr lang="en-US" sz="2300" kern="1200"/>
        </a:p>
      </dsp:txBody>
      <dsp:txXfrm>
        <a:off x="373027" y="3228112"/>
        <a:ext cx="4692084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002DFA-E6B9-4561-B306-595ACF836AB7}">
      <dsp:nvSpPr>
        <dsp:cNvPr id="0" name=""/>
        <dsp:cNvSpPr/>
      </dsp:nvSpPr>
      <dsp:spPr>
        <a:xfrm>
          <a:off x="0" y="217707"/>
          <a:ext cx="1023793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Challenges Faced</a:t>
          </a:r>
          <a:endParaRPr lang="en-US" sz="2600" kern="1200"/>
        </a:p>
      </dsp:txBody>
      <dsp:txXfrm>
        <a:off x="30442" y="248149"/>
        <a:ext cx="10177055" cy="562726"/>
      </dsp:txXfrm>
    </dsp:sp>
    <dsp:sp modelId="{478252FE-7FE9-4BC1-9215-95B28DD453A6}">
      <dsp:nvSpPr>
        <dsp:cNvPr id="0" name=""/>
        <dsp:cNvSpPr/>
      </dsp:nvSpPr>
      <dsp:spPr>
        <a:xfrm>
          <a:off x="0" y="841317"/>
          <a:ext cx="1023793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505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Data Collection</a:t>
          </a:r>
          <a:r>
            <a:rPr lang="en-US" sz="2000" kern="1200"/>
            <a:t>: Sourcing a suitable dataset with labeled front and side images.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Data Preprocessing</a:t>
          </a:r>
          <a:r>
            <a:rPr lang="en-US" sz="2000" kern="1200"/>
            <a:t>: Image resizing, normalization, and correct BMI scaling were complex.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Model Optimization</a:t>
          </a:r>
          <a:r>
            <a:rPr lang="en-US" sz="2000" kern="1200"/>
            <a:t>: Finding the right balance between the two tasks using loss weights.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Overfitting</a:t>
          </a:r>
          <a:r>
            <a:rPr lang="en-US" sz="2000" kern="1200"/>
            <a:t>: Regularization techniques were employed to mitigate overfitting.</a:t>
          </a:r>
        </a:p>
      </dsp:txBody>
      <dsp:txXfrm>
        <a:off x="0" y="841317"/>
        <a:ext cx="10237939" cy="1372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61AE2-5C94-408D-A63F-8571F4E348C0}">
      <dsp:nvSpPr>
        <dsp:cNvPr id="0" name=""/>
        <dsp:cNvSpPr/>
      </dsp:nvSpPr>
      <dsp:spPr>
        <a:xfrm>
          <a:off x="0" y="650106"/>
          <a:ext cx="6797675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person.csv: Contains id, weight, height, and other features.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BMI Calculation</a:t>
          </a:r>
          <a:r>
            <a:rPr lang="en-US" sz="1800" kern="1200"/>
            <a:t>: Using weight and height, the BMI is calculated and categorized.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Images</a:t>
          </a:r>
          <a:r>
            <a:rPr lang="en-US" sz="1800" kern="1200"/>
            <a:t>: Front and side body images are loaded for each person, and missing files are handled by using placeholder images.</a:t>
          </a:r>
        </a:p>
      </dsp:txBody>
      <dsp:txXfrm>
        <a:off x="0" y="650106"/>
        <a:ext cx="6797675" cy="2097900"/>
      </dsp:txXfrm>
    </dsp:sp>
    <dsp:sp modelId="{B4B705C7-FF04-4B67-A76C-41E5000584A3}">
      <dsp:nvSpPr>
        <dsp:cNvPr id="0" name=""/>
        <dsp:cNvSpPr/>
      </dsp:nvSpPr>
      <dsp:spPr>
        <a:xfrm>
          <a:off x="339883" y="384426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Dataset</a:t>
          </a:r>
          <a:r>
            <a:rPr lang="en-US" sz="1800" kern="1200"/>
            <a:t>:</a:t>
          </a:r>
        </a:p>
      </dsp:txBody>
      <dsp:txXfrm>
        <a:off x="365822" y="410365"/>
        <a:ext cx="4706494" cy="479482"/>
      </dsp:txXfrm>
    </dsp:sp>
    <dsp:sp modelId="{D22F23F8-B675-475E-A7CC-55A92CDAD66E}">
      <dsp:nvSpPr>
        <dsp:cNvPr id="0" name=""/>
        <dsp:cNvSpPr/>
      </dsp:nvSpPr>
      <dsp:spPr>
        <a:xfrm>
          <a:off x="0" y="3110886"/>
          <a:ext cx="6797675" cy="215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374904" rIns="52757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Convert weight (pounds to kilograms) and height (inches to meters).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Calculate BMI using the formula: BMI=Weight/(height)^2 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Categorize BMI into three classes: Underweight, Normal, and Overweight.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the first 10,000 rows for training and testing.</a:t>
          </a:r>
        </a:p>
      </dsp:txBody>
      <dsp:txXfrm>
        <a:off x="0" y="3110886"/>
        <a:ext cx="6797675" cy="2154600"/>
      </dsp:txXfrm>
    </dsp:sp>
    <dsp:sp modelId="{7FA4DFFB-54F1-4ACE-995D-E123F4311D39}">
      <dsp:nvSpPr>
        <dsp:cNvPr id="0" name=""/>
        <dsp:cNvSpPr/>
      </dsp:nvSpPr>
      <dsp:spPr>
        <a:xfrm>
          <a:off x="339883" y="2845206"/>
          <a:ext cx="4758372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Steps</a:t>
          </a:r>
          <a:r>
            <a:rPr lang="en-US" sz="1800" kern="1200"/>
            <a:t>:</a:t>
          </a:r>
        </a:p>
      </dsp:txBody>
      <dsp:txXfrm>
        <a:off x="365822" y="2871145"/>
        <a:ext cx="4706494" cy="479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6E630-369C-4496-BFD3-D63BD21FED29}">
      <dsp:nvSpPr>
        <dsp:cNvPr id="0" name=""/>
        <dsp:cNvSpPr/>
      </dsp:nvSpPr>
      <dsp:spPr>
        <a:xfrm>
          <a:off x="0" y="10529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Training</a:t>
          </a:r>
          <a:r>
            <a:rPr lang="en-US" sz="2000" kern="1200"/>
            <a:t>:</a:t>
          </a:r>
        </a:p>
      </dsp:txBody>
      <dsp:txXfrm>
        <a:off x="23417" y="33946"/>
        <a:ext cx="10011565" cy="432866"/>
      </dsp:txXfrm>
    </dsp:sp>
    <dsp:sp modelId="{F6CBFE6A-6206-4043-8493-102765DEC6C6}">
      <dsp:nvSpPr>
        <dsp:cNvPr id="0" name=""/>
        <dsp:cNvSpPr/>
      </dsp:nvSpPr>
      <dsp:spPr>
        <a:xfrm>
          <a:off x="0" y="490230"/>
          <a:ext cx="10058399" cy="1097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Epochs</a:t>
          </a:r>
          <a:r>
            <a:rPr lang="en-US" sz="1600" kern="1200"/>
            <a:t>: 10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Batch Size</a:t>
          </a:r>
          <a:r>
            <a:rPr lang="en-US" sz="1600" kern="1200"/>
            <a:t>: 32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Optimizer</a:t>
          </a:r>
          <a:r>
            <a:rPr lang="en-US" sz="1600" kern="1200"/>
            <a:t>: Adam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Loss Function</a:t>
          </a:r>
          <a:r>
            <a:rPr lang="en-US" sz="1600" kern="1200"/>
            <a:t>: Categorical Cross-Entropy (since it's a multi-class classification problem)</a:t>
          </a:r>
        </a:p>
      </dsp:txBody>
      <dsp:txXfrm>
        <a:off x="0" y="490230"/>
        <a:ext cx="10058399" cy="1097100"/>
      </dsp:txXfrm>
    </dsp:sp>
    <dsp:sp modelId="{DB46477E-6849-46E7-9912-EFFA17982C77}">
      <dsp:nvSpPr>
        <dsp:cNvPr id="0" name=""/>
        <dsp:cNvSpPr/>
      </dsp:nvSpPr>
      <dsp:spPr>
        <a:xfrm>
          <a:off x="0" y="1587330"/>
          <a:ext cx="100583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Evaluation</a:t>
          </a:r>
          <a:r>
            <a:rPr lang="en-US" sz="2000" kern="1200"/>
            <a:t>:</a:t>
          </a:r>
        </a:p>
      </dsp:txBody>
      <dsp:txXfrm>
        <a:off x="23417" y="1610747"/>
        <a:ext cx="10011565" cy="432866"/>
      </dsp:txXfrm>
    </dsp:sp>
    <dsp:sp modelId="{92C54C65-9331-4B83-8575-07029C575AEB}">
      <dsp:nvSpPr>
        <dsp:cNvPr id="0" name=""/>
        <dsp:cNvSpPr/>
      </dsp:nvSpPr>
      <dsp:spPr>
        <a:xfrm>
          <a:off x="0" y="2067030"/>
          <a:ext cx="10058399" cy="1945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Metrics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Accuracy (for classification)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Mean Absolute Error (MAE)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Mean Squared Error (MSE)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R-Squared (R²)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Pearson Correlation Coefficient (for comparing predicted vs actual classes)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Accuracy</a:t>
          </a:r>
          <a:r>
            <a:rPr lang="en-US" sz="1600" kern="1200"/>
            <a:t>: Training accuracy and test accuracy reported.</a:t>
          </a:r>
        </a:p>
      </dsp:txBody>
      <dsp:txXfrm>
        <a:off x="0" y="2067030"/>
        <a:ext cx="10058399" cy="1945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7D0F3-F4BF-4ACF-81C9-3A875DADCDCE}">
      <dsp:nvSpPr>
        <dsp:cNvPr id="0" name=""/>
        <dsp:cNvSpPr/>
      </dsp:nvSpPr>
      <dsp:spPr>
        <a:xfrm rot="5400000">
          <a:off x="2936229" y="123962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Summary</a:t>
          </a:r>
          <a:r>
            <a:rPr lang="en-US" sz="1800" kern="1200"/>
            <a:t>:</a:t>
          </a:r>
        </a:p>
      </dsp:txBody>
      <dsp:txXfrm rot="-5400000">
        <a:off x="3311467" y="293894"/>
        <a:ext cx="1120337" cy="1287743"/>
      </dsp:txXfrm>
    </dsp:sp>
    <dsp:sp modelId="{34B4E40C-972E-40AC-B176-7DB933F2C389}">
      <dsp:nvSpPr>
        <dsp:cNvPr id="0" name=""/>
        <dsp:cNvSpPr/>
      </dsp:nvSpPr>
      <dsp:spPr>
        <a:xfrm>
          <a:off x="4734829" y="376522"/>
          <a:ext cx="2087827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 CNN model was developed and successfully trained to predict BMI categories from front and side images.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 model showed good performance, with high test accuracy and low error metrics.</a:t>
          </a:r>
        </a:p>
      </dsp:txBody>
      <dsp:txXfrm>
        <a:off x="4734829" y="376522"/>
        <a:ext cx="2087827" cy="1122487"/>
      </dsp:txXfrm>
    </dsp:sp>
    <dsp:sp modelId="{07ABC3B0-5129-4437-87FD-7BF38EA90175}">
      <dsp:nvSpPr>
        <dsp:cNvPr id="0" name=""/>
        <dsp:cNvSpPr/>
      </dsp:nvSpPr>
      <dsp:spPr>
        <a:xfrm rot="5400000">
          <a:off x="1178413" y="123962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3651" y="293894"/>
        <a:ext cx="1120337" cy="1287743"/>
      </dsp:txXfrm>
    </dsp:sp>
    <dsp:sp modelId="{146D1AC5-80CF-42F3-AC90-26207ABE2244}">
      <dsp:nvSpPr>
        <dsp:cNvPr id="0" name=""/>
        <dsp:cNvSpPr/>
      </dsp:nvSpPr>
      <dsp:spPr>
        <a:xfrm rot="5400000">
          <a:off x="2053954" y="1711908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Future Work</a:t>
          </a:r>
          <a:r>
            <a:rPr lang="en-US" sz="1800" kern="1200"/>
            <a:t>:</a:t>
          </a:r>
        </a:p>
      </dsp:txBody>
      <dsp:txXfrm rot="-5400000">
        <a:off x="2429192" y="1881840"/>
        <a:ext cx="1120337" cy="1287743"/>
      </dsp:txXfrm>
    </dsp:sp>
    <dsp:sp modelId="{5A10B9FD-75D1-4F54-866D-021BB1484E25}">
      <dsp:nvSpPr>
        <dsp:cNvPr id="0" name=""/>
        <dsp:cNvSpPr/>
      </dsp:nvSpPr>
      <dsp:spPr>
        <a:xfrm>
          <a:off x="87729" y="1964468"/>
          <a:ext cx="2020478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Improve model performance with more data or fine-tuning.</a:t>
          </a:r>
        </a:p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Experiment with different architectures or pre-trained models.</a:t>
          </a:r>
        </a:p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Explore other features (e.g., age, gender) for more accurate predictions.</a:t>
          </a:r>
        </a:p>
      </dsp:txBody>
      <dsp:txXfrm>
        <a:off x="87729" y="1964468"/>
        <a:ext cx="2020478" cy="1122487"/>
      </dsp:txXfrm>
    </dsp:sp>
    <dsp:sp modelId="{AF764AE0-658D-4135-8BC8-521D350AB0F0}">
      <dsp:nvSpPr>
        <dsp:cNvPr id="0" name=""/>
        <dsp:cNvSpPr/>
      </dsp:nvSpPr>
      <dsp:spPr>
        <a:xfrm rot="5400000">
          <a:off x="3811770" y="1711908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187008" y="1881840"/>
        <a:ext cx="1120337" cy="1287743"/>
      </dsp:txXfrm>
    </dsp:sp>
    <dsp:sp modelId="{EDDAC430-DBA3-4BDD-9277-EFE225615802}">
      <dsp:nvSpPr>
        <dsp:cNvPr id="0" name=""/>
        <dsp:cNvSpPr/>
      </dsp:nvSpPr>
      <dsp:spPr>
        <a:xfrm rot="5400000">
          <a:off x="2936229" y="3299855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Impact</a:t>
          </a:r>
          <a:r>
            <a:rPr lang="en-US" sz="1800" kern="1200"/>
            <a:t>:</a:t>
          </a:r>
        </a:p>
      </dsp:txBody>
      <dsp:txXfrm rot="-5400000">
        <a:off x="3311467" y="3469787"/>
        <a:ext cx="1120337" cy="1287743"/>
      </dsp:txXfrm>
    </dsp:sp>
    <dsp:sp modelId="{BC9DB381-73C8-4767-9C10-AFD9C83AC49F}">
      <dsp:nvSpPr>
        <dsp:cNvPr id="0" name=""/>
        <dsp:cNvSpPr/>
      </dsp:nvSpPr>
      <dsp:spPr>
        <a:xfrm>
          <a:off x="4734829" y="3552414"/>
          <a:ext cx="2087827" cy="1122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The model can be useful in health tech applications, such as fitness tracking and health assessments.</a:t>
          </a:r>
        </a:p>
      </dsp:txBody>
      <dsp:txXfrm>
        <a:off x="4734829" y="3552414"/>
        <a:ext cx="2087827" cy="1122487"/>
      </dsp:txXfrm>
    </dsp:sp>
    <dsp:sp modelId="{DE8EB06B-3ADC-4B57-BBFF-25974AAA9F1E}">
      <dsp:nvSpPr>
        <dsp:cNvPr id="0" name=""/>
        <dsp:cNvSpPr/>
      </dsp:nvSpPr>
      <dsp:spPr>
        <a:xfrm rot="5400000">
          <a:off x="1178413" y="3299855"/>
          <a:ext cx="1870813" cy="1627607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553651" y="3469787"/>
        <a:ext cx="1120337" cy="1287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18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42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2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410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80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1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997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1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0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0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515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1" y="-1589677"/>
            <a:ext cx="10444618" cy="4578679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  <a:latin typeface="Century Gothic"/>
              </a:rPr>
              <a:t>Pattern Recognition and                  Machine learning</a:t>
            </a:r>
            <a:endParaRPr lang="en-US" b="1">
              <a:solidFill>
                <a:schemeClr val="tx1"/>
              </a:solidFill>
              <a:ea typeface="Calibri Light"/>
              <a:cs typeface="Calibri Light"/>
            </a:endParaRPr>
          </a:p>
          <a:p>
            <a:endParaRPr lang="en-US" sz="40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432661"/>
            <a:ext cx="10058400" cy="204069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Project :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Facial Analytics for BMI Prediction and Gender</a:t>
            </a:r>
            <a:endParaRPr lang="en-US" sz="200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Calibri Light"/>
            </a:endParaRPr>
          </a:p>
          <a:p>
            <a:pPr algn="ctr"/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Times New Roman"/>
                <a:cs typeface="Arial"/>
              </a:rPr>
              <a:t> Classification</a:t>
            </a:r>
            <a:endParaRPr lang="en-US" sz="2000">
              <a:solidFill>
                <a:schemeClr val="tx1">
                  <a:lumMod val="76000"/>
                  <a:lumOff val="24000"/>
                </a:schemeClr>
              </a:solidFill>
              <a:latin typeface="Times New Roman"/>
              <a:ea typeface="Calibri Light"/>
              <a:cs typeface="Calibri Light"/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Century Gothic"/>
              </a:rPr>
              <a:t>Done by: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Calibri Light"/>
              <a:cs typeface="Calibri Light"/>
            </a:endParaRPr>
          </a:p>
          <a:p>
            <a:pPr algn="ctr"/>
            <a:r>
              <a:rPr lang="en-US" sz="1700" dirty="0">
                <a:solidFill>
                  <a:schemeClr val="tx1"/>
                </a:solidFill>
                <a:latin typeface="Century Gothic"/>
              </a:rPr>
              <a:t>    Asif     CS22B2005</a:t>
            </a:r>
            <a:endParaRPr lang="en-US" dirty="0">
              <a:solidFill>
                <a:schemeClr val="tx1"/>
              </a:solidFill>
              <a:ea typeface="Calibri Light"/>
              <a:cs typeface="Calibri Light"/>
            </a:endParaRPr>
          </a:p>
          <a:p>
            <a:pPr algn="ctr"/>
            <a:r>
              <a:rPr lang="en-US" sz="1700" dirty="0" err="1">
                <a:solidFill>
                  <a:schemeClr val="tx1"/>
                </a:solidFill>
                <a:latin typeface="Century Gothic"/>
              </a:rPr>
              <a:t>D.Yathin</a:t>
            </a:r>
            <a:r>
              <a:rPr lang="en-US" sz="1700" dirty="0">
                <a:solidFill>
                  <a:schemeClr val="tx1"/>
                </a:solidFill>
                <a:latin typeface="Century Gothic"/>
              </a:rPr>
              <a:t>  CS22B2032</a:t>
            </a:r>
            <a:endParaRPr lang="en-US" dirty="0">
              <a:solidFill>
                <a:schemeClr val="tx1"/>
              </a:solidFill>
              <a:latin typeface="Calibri Light" panose="020F0302020204030204"/>
              <a:ea typeface="Calibri Light"/>
              <a:cs typeface="Calibri Light"/>
            </a:endParaRPr>
          </a:p>
          <a:p>
            <a:pPr algn="ctr"/>
            <a:r>
              <a:rPr lang="en-US" sz="1700" dirty="0" err="1">
                <a:solidFill>
                  <a:schemeClr val="tx1"/>
                </a:solidFill>
                <a:latin typeface="Century Gothic"/>
              </a:rPr>
              <a:t>B.V.Praveen</a:t>
            </a:r>
            <a:r>
              <a:rPr lang="en-US" sz="1700" dirty="0">
                <a:solidFill>
                  <a:schemeClr val="tx1"/>
                </a:solidFill>
                <a:latin typeface="Century Gothic"/>
              </a:rPr>
              <a:t> CS22B2033</a:t>
            </a:r>
            <a:endParaRPr lang="en-US" dirty="0">
              <a:solidFill>
                <a:schemeClr val="tx1"/>
              </a:solidFill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6BFB-B61D-5DAD-3B63-6C2601F5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Old  Model Result</a:t>
            </a:r>
            <a:endParaRPr lang="en-US" b="1" dirty="0"/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9BE9C9-ED7C-98F9-326F-72DA42CF5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781" y="2551652"/>
            <a:ext cx="9613725" cy="1745143"/>
          </a:xfrm>
        </p:spPr>
      </p:pic>
    </p:spTree>
    <p:extLst>
      <p:ext uri="{BB962C8B-B14F-4D97-AF65-F5344CB8AC3E}">
        <p14:creationId xmlns:p14="http://schemas.microsoft.com/office/powerpoint/2010/main" val="207312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2245-5C74-8287-6731-52BBE0D4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a typeface="Calibri Light"/>
                <a:cs typeface="Calibri Light"/>
              </a:rPr>
              <a:t>Plots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2577F1AF-D51C-8751-35CD-92F9E4CBB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47" y="2178241"/>
            <a:ext cx="5344439" cy="340010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763A22-E480-14D3-93AD-79D28A75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34" y="2049089"/>
            <a:ext cx="6096000" cy="363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6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00A50-BD63-7FBA-02BF-5CBF2CF6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Graphs</a:t>
            </a:r>
            <a:endParaRPr lang="en-US" b="1" dirty="0"/>
          </a:p>
        </p:txBody>
      </p:sp>
      <p:pic>
        <p:nvPicPr>
          <p:cNvPr id="4" name="Content Placeholder 3" descr="A graph showing a blue line&#10;&#10;Description automatically generated">
            <a:extLst>
              <a:ext uri="{FF2B5EF4-FFF2-40B4-BE49-F238E27FC236}">
                <a16:creationId xmlns:a16="http://schemas.microsoft.com/office/drawing/2014/main" id="{58F136F7-C069-F0DC-29FF-DD25D6A31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384" y="2282041"/>
            <a:ext cx="5323562" cy="3463896"/>
          </a:xfrm>
        </p:spPr>
      </p:pic>
      <p:pic>
        <p:nvPicPr>
          <p:cNvPr id="5" name="Picture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781C8D73-54E5-A0BE-42CF-FF8CFFC8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437939"/>
            <a:ext cx="5313124" cy="316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9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33C1A-4EED-E016-C913-E0F9A2D64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62" y="642095"/>
            <a:ext cx="2959584" cy="33773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Calibri Light"/>
                <a:cs typeface="Calibri Light"/>
              </a:rPr>
              <a:t>Brief Summary of our Model</a:t>
            </a:r>
            <a:endParaRPr lang="en-US" sz="4000" b="1" dirty="0">
              <a:ea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CFC453-8FE9-AD12-0586-B679CB38D18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2225138" y="6041510"/>
            <a:ext cx="1352077" cy="109139"/>
          </a:xfrm>
        </p:spPr>
        <p:txBody>
          <a:bodyPr>
            <a:normAutofit fontScale="25000" lnSpcReduction="20000"/>
          </a:bodyPr>
          <a:lstStyle/>
          <a:p>
            <a:endParaRPr lang="en-US" sz="150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Content Placeholder 3" descr="A white sheet with black text&#10;&#10;Description automatically generated">
            <a:extLst>
              <a:ext uri="{FF2B5EF4-FFF2-40B4-BE49-F238E27FC236}">
                <a16:creationId xmlns:a16="http://schemas.microsoft.com/office/drawing/2014/main" id="{E9CCEB59-0F2D-78F7-A885-9062D1477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25" y="640080"/>
            <a:ext cx="486666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60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3332DF-EF04-496B-6601-E278DED0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Conclusion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8EE6F-22A6-BDAC-5B40-884A5C92D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508842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029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9023E-D748-6347-E081-D5BA082A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Project Overview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8F5746-A6B8-6F73-35B5-588879577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62627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990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B598-CE61-2CBE-585A-B41B3297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Problem Statement</a:t>
            </a:r>
            <a:endParaRPr lang="en-US">
              <a:solidFill>
                <a:schemeClr val="tx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7BB74-864B-40F2-359C-CB9C9868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5525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Arial" panose="020F050202020403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 </a:t>
            </a: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Predicting BMI is important for assessing the health of individuals. Traditional methods of 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    calculating BMI involve weight and height, but image-based models can potentially add more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    context and accuracy.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19D83E3-9977-CEC1-E479-6F0E23B2512F}"/>
              </a:ext>
            </a:extLst>
          </p:cNvPr>
          <p:cNvGraphicFramePr/>
          <p:nvPr/>
        </p:nvGraphicFramePr>
        <p:xfrm>
          <a:off x="1091852" y="3294345"/>
          <a:ext cx="10237939" cy="2431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085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86F63-F11C-55DC-394B-FC442AC0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Data Preprocessing</a:t>
            </a:r>
            <a:endParaRPr lang="en-US" sz="3600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69F804-A677-4B75-95F4-A5E4426FB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4C2A67-55E0-E801-EBC5-ECD3BD0DB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581850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87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01B1A-E723-3230-0070-0931414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+mj-lt"/>
                <a:cs typeface="+mj-lt"/>
              </a:rPr>
              <a:t>The Model Architecture</a:t>
            </a:r>
            <a:endParaRPr lang="en-US" b="1">
              <a:solidFill>
                <a:schemeClr val="tx1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456C7-90B2-B7B8-7948-C4B2A2D77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96255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CNN Model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 Convolutional Neural Network (CNN) is built to classify BMI from front and side images.</a:t>
            </a:r>
            <a:endParaRPr lang="en-US" dirty="0"/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Input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Two inputs: Front and side images of size (128x128x3).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Layers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Conv2D Layer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Extracts spatial features from the image.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MaxPooling2D Layer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Reduces the spatial dimensions while retaining important features.</a:t>
            </a: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Flatten Layer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Converts 2D feature maps into a 1D vector.</a:t>
            </a:r>
            <a:endParaRPr lang="en-US" sz="20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marL="383540" lvl="1">
              <a:buFont typeface="Courier New" panose="020F0502020204030204" pitchFamily="34" charset="0"/>
              <a:buChar char="o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Dense Layer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: Fully connected layers for combining extracted features and performing classification.</a:t>
            </a:r>
          </a:p>
          <a:p>
            <a:endParaRPr lang="en-US" b="1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84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7DB13-9B9C-C832-09C0-2199B712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  <a:ea typeface="+mj-lt"/>
                <a:cs typeface="+mj-lt"/>
              </a:rPr>
              <a:t>CNN Layers Breakdown</a:t>
            </a:r>
            <a:endParaRPr lang="en-US" sz="3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1071-00B3-1BD4-0224-A9740499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b="1">
                <a:ea typeface="+mn-lt"/>
                <a:cs typeface="+mn-lt"/>
              </a:rPr>
              <a:t>Front Image Branch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Conv2D(32 filters) -&gt; MaxPooling2D -&gt; Flatten -&gt; Dense(128 units)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Side Image Branch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Conv2D(32 filters) -&gt; MaxPooling2D -&gt; Flatten -&gt; Dense(128 units)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Combined Branch</a:t>
            </a:r>
            <a:r>
              <a:rPr lang="en-US">
                <a:ea typeface="+mn-lt"/>
                <a:cs typeface="+mn-lt"/>
              </a:rPr>
              <a:t>:</a:t>
            </a:r>
          </a:p>
          <a:p>
            <a:r>
              <a:rPr lang="en-US">
                <a:ea typeface="+mn-lt"/>
                <a:cs typeface="+mn-lt"/>
              </a:rPr>
              <a:t>Concatenate both branches.</a:t>
            </a:r>
          </a:p>
          <a:p>
            <a:r>
              <a:rPr lang="en-US">
                <a:ea typeface="+mn-lt"/>
                <a:cs typeface="+mn-lt"/>
              </a:rPr>
              <a:t>Dense Layer (128 units) -&gt; Output Layer (</a:t>
            </a:r>
            <a:r>
              <a:rPr lang="en-US" err="1">
                <a:ea typeface="+mn-lt"/>
                <a:cs typeface="+mn-lt"/>
              </a:rPr>
              <a:t>Softmax</a:t>
            </a:r>
            <a:r>
              <a:rPr lang="en-US">
                <a:ea typeface="+mn-lt"/>
                <a:cs typeface="+mn-lt"/>
              </a:rPr>
              <a:t> activation, 3 categories for BMI)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653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C3A3-E999-0A8E-6C36-583E2433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a typeface="+mj-lt"/>
                <a:cs typeface="+mj-lt"/>
              </a:rPr>
              <a:t>Model Training and Evaluation</a:t>
            </a:r>
            <a:endParaRPr lang="en-US" b="1" dirty="0">
              <a:ea typeface="Calibri Light"/>
              <a:cs typeface="Calibri Light"/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321A801-A1DD-6FDE-DCED-F23D10BC9C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90836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84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C7AE-5DCD-43A1-C94E-A22DF574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Testing 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7542CAC-0A93-41F8-331F-08C0F6C749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5503" y="2107945"/>
            <a:ext cx="3134885" cy="3853842"/>
          </a:xfr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ECE3A2-A12A-4011-BBEC-C4D6FC8B3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62" y="1977024"/>
            <a:ext cx="5127812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138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E52E2-E680-4088-EDB9-5630C0A89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Calibri Light"/>
                <a:cs typeface="Calibri Light"/>
              </a:rPr>
              <a:t>Results</a:t>
            </a:r>
            <a:endParaRPr lang="en-US" b="1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54F374C-86E2-9F41-718B-56A5DC3E1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2438" y="2062163"/>
            <a:ext cx="6267450" cy="3590925"/>
          </a:xfrm>
        </p:spPr>
      </p:pic>
    </p:spTree>
    <p:extLst>
      <p:ext uri="{BB962C8B-B14F-4D97-AF65-F5344CB8AC3E}">
        <p14:creationId xmlns:p14="http://schemas.microsoft.com/office/powerpoint/2010/main" val="11678794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Retrospect</vt:lpstr>
      <vt:lpstr>Pattern Recognition and                  Machine learning </vt:lpstr>
      <vt:lpstr>Project Overview</vt:lpstr>
      <vt:lpstr>Problem Statement</vt:lpstr>
      <vt:lpstr>Data Preprocessing</vt:lpstr>
      <vt:lpstr>The Model Architecture</vt:lpstr>
      <vt:lpstr>CNN Layers Breakdown</vt:lpstr>
      <vt:lpstr>Model Training and Evaluation</vt:lpstr>
      <vt:lpstr>Testing Results</vt:lpstr>
      <vt:lpstr>Results</vt:lpstr>
      <vt:lpstr>Old  Model Result</vt:lpstr>
      <vt:lpstr>Plots</vt:lpstr>
      <vt:lpstr>Graphs</vt:lpstr>
      <vt:lpstr>Brief Summary of our Model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376</cp:revision>
  <dcterms:created xsi:type="dcterms:W3CDTF">2024-12-08T16:52:25Z</dcterms:created>
  <dcterms:modified xsi:type="dcterms:W3CDTF">2024-12-16T08:41:45Z</dcterms:modified>
</cp:coreProperties>
</file>