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  <p:sldId id="257" r:id="rId3"/>
    <p:sldId id="258" r:id="rId4"/>
    <p:sldId id="261" r:id="rId5"/>
    <p:sldId id="260" r:id="rId6"/>
  </p:sldIdLst>
  <p:sldSz cx="13716000" cy="9144000"/>
  <p:notesSz cx="6858000" cy="9144000"/>
  <p:defaultTextStyle>
    <a:defPPr>
      <a:defRPr lang="en-US"/>
    </a:defPPr>
    <a:lvl1pPr marL="0" algn="l" defTabSz="1000580" rtl="0" eaLnBrk="1" latinLnBrk="0" hangingPunct="1">
      <a:defRPr sz="1968" kern="1200">
        <a:solidFill>
          <a:schemeClr val="tx1"/>
        </a:solidFill>
        <a:latin typeface="+mn-lt"/>
        <a:ea typeface="+mn-ea"/>
        <a:cs typeface="+mn-cs"/>
      </a:defRPr>
    </a:lvl1pPr>
    <a:lvl2pPr marL="500292" algn="l" defTabSz="1000580" rtl="0" eaLnBrk="1" latinLnBrk="0" hangingPunct="1">
      <a:defRPr sz="1968" kern="1200">
        <a:solidFill>
          <a:schemeClr val="tx1"/>
        </a:solidFill>
        <a:latin typeface="+mn-lt"/>
        <a:ea typeface="+mn-ea"/>
        <a:cs typeface="+mn-cs"/>
      </a:defRPr>
    </a:lvl2pPr>
    <a:lvl3pPr marL="1000580" algn="l" defTabSz="1000580" rtl="0" eaLnBrk="1" latinLnBrk="0" hangingPunct="1">
      <a:defRPr sz="1968" kern="1200">
        <a:solidFill>
          <a:schemeClr val="tx1"/>
        </a:solidFill>
        <a:latin typeface="+mn-lt"/>
        <a:ea typeface="+mn-ea"/>
        <a:cs typeface="+mn-cs"/>
      </a:defRPr>
    </a:lvl3pPr>
    <a:lvl4pPr marL="1500868" algn="l" defTabSz="1000580" rtl="0" eaLnBrk="1" latinLnBrk="0" hangingPunct="1">
      <a:defRPr sz="1968" kern="1200">
        <a:solidFill>
          <a:schemeClr val="tx1"/>
        </a:solidFill>
        <a:latin typeface="+mn-lt"/>
        <a:ea typeface="+mn-ea"/>
        <a:cs typeface="+mn-cs"/>
      </a:defRPr>
    </a:lvl4pPr>
    <a:lvl5pPr marL="2001156" algn="l" defTabSz="1000580" rtl="0" eaLnBrk="1" latinLnBrk="0" hangingPunct="1">
      <a:defRPr sz="1968" kern="1200">
        <a:solidFill>
          <a:schemeClr val="tx1"/>
        </a:solidFill>
        <a:latin typeface="+mn-lt"/>
        <a:ea typeface="+mn-ea"/>
        <a:cs typeface="+mn-cs"/>
      </a:defRPr>
    </a:lvl5pPr>
    <a:lvl6pPr marL="2501448" algn="l" defTabSz="1000580" rtl="0" eaLnBrk="1" latinLnBrk="0" hangingPunct="1">
      <a:defRPr sz="1968" kern="1200">
        <a:solidFill>
          <a:schemeClr val="tx1"/>
        </a:solidFill>
        <a:latin typeface="+mn-lt"/>
        <a:ea typeface="+mn-ea"/>
        <a:cs typeface="+mn-cs"/>
      </a:defRPr>
    </a:lvl6pPr>
    <a:lvl7pPr marL="3001736" algn="l" defTabSz="1000580" rtl="0" eaLnBrk="1" latinLnBrk="0" hangingPunct="1">
      <a:defRPr sz="1968" kern="1200">
        <a:solidFill>
          <a:schemeClr val="tx1"/>
        </a:solidFill>
        <a:latin typeface="+mn-lt"/>
        <a:ea typeface="+mn-ea"/>
        <a:cs typeface="+mn-cs"/>
      </a:defRPr>
    </a:lvl7pPr>
    <a:lvl8pPr marL="3502028" algn="l" defTabSz="1000580" rtl="0" eaLnBrk="1" latinLnBrk="0" hangingPunct="1">
      <a:defRPr sz="1968" kern="1200">
        <a:solidFill>
          <a:schemeClr val="tx1"/>
        </a:solidFill>
        <a:latin typeface="+mn-lt"/>
        <a:ea typeface="+mn-ea"/>
        <a:cs typeface="+mn-cs"/>
      </a:defRPr>
    </a:lvl8pPr>
    <a:lvl9pPr marL="4002316" algn="l" defTabSz="1000580" rtl="0" eaLnBrk="1" latinLnBrk="0" hangingPunct="1">
      <a:defRPr sz="19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DEEE-BD43-4841-9645-7251166C7F24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DEBF-6666-44CB-9395-8A9E0D1C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8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DEEE-BD43-4841-9645-7251166C7F24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DEBF-6666-44CB-9395-8A9E0D1C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0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DEEE-BD43-4841-9645-7251166C7F24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DEBF-6666-44CB-9395-8A9E0D1C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5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DEEE-BD43-4841-9645-7251166C7F24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DEBF-6666-44CB-9395-8A9E0D1C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3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DEEE-BD43-4841-9645-7251166C7F24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DEBF-6666-44CB-9395-8A9E0D1C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6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DEEE-BD43-4841-9645-7251166C7F24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DEBF-6666-44CB-9395-8A9E0D1C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3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DEEE-BD43-4841-9645-7251166C7F24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DEBF-6666-44CB-9395-8A9E0D1C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DEEE-BD43-4841-9645-7251166C7F24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DEBF-6666-44CB-9395-8A9E0D1C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5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DEEE-BD43-4841-9645-7251166C7F24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DEBF-6666-44CB-9395-8A9E0D1C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4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DEEE-BD43-4841-9645-7251166C7F24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DEBF-6666-44CB-9395-8A9E0D1C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5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DEEE-BD43-4841-9645-7251166C7F24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DEBF-6666-44CB-9395-8A9E0D1C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BDEEE-BD43-4841-9645-7251166C7F24}" type="datetimeFigureOut">
              <a:rPr lang="en-US" smtClean="0"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4DEBF-6666-44CB-9395-8A9E0D1CD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9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7189" y="0"/>
            <a:ext cx="12507226" cy="9144000"/>
            <a:chOff x="52970" y="18207"/>
            <a:chExt cx="3076999" cy="2249586"/>
          </a:xfrm>
        </p:grpSpPr>
        <p:sp>
          <p:nvSpPr>
            <p:cNvPr id="3" name="Isosceles Triangle 2"/>
            <p:cNvSpPr/>
            <p:nvPr/>
          </p:nvSpPr>
          <p:spPr>
            <a:xfrm rot="10800000">
              <a:off x="52970" y="18207"/>
              <a:ext cx="2516623" cy="2249586"/>
            </a:xfrm>
            <a:prstGeom prst="triangle">
              <a:avLst/>
            </a:prstGeom>
            <a:solidFill>
              <a:srgbClr val="EC6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36"/>
            </a:p>
          </p:txBody>
        </p:sp>
        <p:sp>
          <p:nvSpPr>
            <p:cNvPr id="4" name="Isosceles Triangle 3"/>
            <p:cNvSpPr/>
            <p:nvPr/>
          </p:nvSpPr>
          <p:spPr>
            <a:xfrm rot="10800000">
              <a:off x="287582" y="167111"/>
              <a:ext cx="2047397" cy="183014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36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08932" y="1010979"/>
              <a:ext cx="1021037" cy="851453"/>
            </a:xfrm>
            <a:prstGeom prst="rect">
              <a:avLst/>
            </a:prstGeom>
          </p:spPr>
        </p:pic>
        <p:sp>
          <p:nvSpPr>
            <p:cNvPr id="6" name="Rectangle 6"/>
            <p:cNvSpPr/>
            <p:nvPr/>
          </p:nvSpPr>
          <p:spPr>
            <a:xfrm>
              <a:off x="100593" y="1003836"/>
              <a:ext cx="2190089" cy="261811"/>
            </a:xfrm>
            <a:custGeom>
              <a:avLst/>
              <a:gdLst>
                <a:gd name="connsiteX0" fmla="*/ 0 w 2282010"/>
                <a:gd name="connsiteY0" fmla="*/ 0 h 242762"/>
                <a:gd name="connsiteX1" fmla="*/ 2282010 w 2282010"/>
                <a:gd name="connsiteY1" fmla="*/ 0 h 242762"/>
                <a:gd name="connsiteX2" fmla="*/ 2282010 w 2282010"/>
                <a:gd name="connsiteY2" fmla="*/ 242762 h 242762"/>
                <a:gd name="connsiteX3" fmla="*/ 0 w 2282010"/>
                <a:gd name="connsiteY3" fmla="*/ 242762 h 242762"/>
                <a:gd name="connsiteX4" fmla="*/ 0 w 2282010"/>
                <a:gd name="connsiteY4" fmla="*/ 0 h 242762"/>
                <a:gd name="connsiteX0" fmla="*/ 0 w 2282010"/>
                <a:gd name="connsiteY0" fmla="*/ 0 h 242762"/>
                <a:gd name="connsiteX1" fmla="*/ 2282010 w 2282010"/>
                <a:gd name="connsiteY1" fmla="*/ 64737 h 242762"/>
                <a:gd name="connsiteX2" fmla="*/ 2282010 w 2282010"/>
                <a:gd name="connsiteY2" fmla="*/ 242762 h 242762"/>
                <a:gd name="connsiteX3" fmla="*/ 0 w 2282010"/>
                <a:gd name="connsiteY3" fmla="*/ 242762 h 242762"/>
                <a:gd name="connsiteX4" fmla="*/ 0 w 2282010"/>
                <a:gd name="connsiteY4" fmla="*/ 0 h 242762"/>
                <a:gd name="connsiteX0" fmla="*/ 0 w 2290102"/>
                <a:gd name="connsiteY0" fmla="*/ 0 h 242762"/>
                <a:gd name="connsiteX1" fmla="*/ 2282010 w 2290102"/>
                <a:gd name="connsiteY1" fmla="*/ 64737 h 242762"/>
                <a:gd name="connsiteX2" fmla="*/ 2290102 w 2290102"/>
                <a:gd name="connsiteY2" fmla="*/ 186117 h 242762"/>
                <a:gd name="connsiteX3" fmla="*/ 0 w 2290102"/>
                <a:gd name="connsiteY3" fmla="*/ 242762 h 242762"/>
                <a:gd name="connsiteX4" fmla="*/ 0 w 2290102"/>
                <a:gd name="connsiteY4" fmla="*/ 0 h 242762"/>
                <a:gd name="connsiteX0" fmla="*/ 61912 w 2290102"/>
                <a:gd name="connsiteY0" fmla="*/ 0 h 233237"/>
                <a:gd name="connsiteX1" fmla="*/ 2282010 w 2290102"/>
                <a:gd name="connsiteY1" fmla="*/ 55212 h 233237"/>
                <a:gd name="connsiteX2" fmla="*/ 2290102 w 2290102"/>
                <a:gd name="connsiteY2" fmla="*/ 176592 h 233237"/>
                <a:gd name="connsiteX3" fmla="*/ 0 w 2290102"/>
                <a:gd name="connsiteY3" fmla="*/ 233237 h 233237"/>
                <a:gd name="connsiteX4" fmla="*/ 61912 w 2290102"/>
                <a:gd name="connsiteY4" fmla="*/ 0 h 233237"/>
                <a:gd name="connsiteX0" fmla="*/ 9524 w 2237714"/>
                <a:gd name="connsiteY0" fmla="*/ 0 h 214187"/>
                <a:gd name="connsiteX1" fmla="*/ 2229622 w 2237714"/>
                <a:gd name="connsiteY1" fmla="*/ 55212 h 214187"/>
                <a:gd name="connsiteX2" fmla="*/ 2237714 w 2237714"/>
                <a:gd name="connsiteY2" fmla="*/ 176592 h 214187"/>
                <a:gd name="connsiteX3" fmla="*/ 0 w 2237714"/>
                <a:gd name="connsiteY3" fmla="*/ 214187 h 214187"/>
                <a:gd name="connsiteX4" fmla="*/ 9524 w 2237714"/>
                <a:gd name="connsiteY4" fmla="*/ 0 h 214187"/>
                <a:gd name="connsiteX0" fmla="*/ 0 w 2228190"/>
                <a:gd name="connsiteY0" fmla="*/ 0 h 214187"/>
                <a:gd name="connsiteX1" fmla="*/ 2220098 w 2228190"/>
                <a:gd name="connsiteY1" fmla="*/ 55212 h 214187"/>
                <a:gd name="connsiteX2" fmla="*/ 2228190 w 2228190"/>
                <a:gd name="connsiteY2" fmla="*/ 176592 h 214187"/>
                <a:gd name="connsiteX3" fmla="*/ 1 w 2228190"/>
                <a:gd name="connsiteY3" fmla="*/ 214187 h 214187"/>
                <a:gd name="connsiteX4" fmla="*/ 0 w 2228190"/>
                <a:gd name="connsiteY4" fmla="*/ 0 h 214187"/>
                <a:gd name="connsiteX0" fmla="*/ 0 w 2220098"/>
                <a:gd name="connsiteY0" fmla="*/ 0 h 214187"/>
                <a:gd name="connsiteX1" fmla="*/ 2220098 w 2220098"/>
                <a:gd name="connsiteY1" fmla="*/ 55212 h 214187"/>
                <a:gd name="connsiteX2" fmla="*/ 2190090 w 2220098"/>
                <a:gd name="connsiteY2" fmla="*/ 167067 h 214187"/>
                <a:gd name="connsiteX3" fmla="*/ 1 w 2220098"/>
                <a:gd name="connsiteY3" fmla="*/ 214187 h 214187"/>
                <a:gd name="connsiteX4" fmla="*/ 0 w 2220098"/>
                <a:gd name="connsiteY4" fmla="*/ 0 h 214187"/>
                <a:gd name="connsiteX0" fmla="*/ 0 w 2220098"/>
                <a:gd name="connsiteY0" fmla="*/ 0 h 214187"/>
                <a:gd name="connsiteX1" fmla="*/ 2220098 w 2220098"/>
                <a:gd name="connsiteY1" fmla="*/ 55212 h 214187"/>
                <a:gd name="connsiteX2" fmla="*/ 2175803 w 2220098"/>
                <a:gd name="connsiteY2" fmla="*/ 124204 h 214187"/>
                <a:gd name="connsiteX3" fmla="*/ 1 w 2220098"/>
                <a:gd name="connsiteY3" fmla="*/ 214187 h 214187"/>
                <a:gd name="connsiteX4" fmla="*/ 0 w 2220098"/>
                <a:gd name="connsiteY4" fmla="*/ 0 h 214187"/>
                <a:gd name="connsiteX0" fmla="*/ 0 w 2229623"/>
                <a:gd name="connsiteY0" fmla="*/ 0 h 237999"/>
                <a:gd name="connsiteX1" fmla="*/ 2229623 w 2229623"/>
                <a:gd name="connsiteY1" fmla="*/ 79024 h 237999"/>
                <a:gd name="connsiteX2" fmla="*/ 2185328 w 2229623"/>
                <a:gd name="connsiteY2" fmla="*/ 148016 h 237999"/>
                <a:gd name="connsiteX3" fmla="*/ 9526 w 2229623"/>
                <a:gd name="connsiteY3" fmla="*/ 237999 h 237999"/>
                <a:gd name="connsiteX4" fmla="*/ 0 w 2229623"/>
                <a:gd name="connsiteY4" fmla="*/ 0 h 237999"/>
                <a:gd name="connsiteX0" fmla="*/ 4761 w 2234384"/>
                <a:gd name="connsiteY0" fmla="*/ 0 h 261811"/>
                <a:gd name="connsiteX1" fmla="*/ 2234384 w 2234384"/>
                <a:gd name="connsiteY1" fmla="*/ 79024 h 261811"/>
                <a:gd name="connsiteX2" fmla="*/ 2190089 w 2234384"/>
                <a:gd name="connsiteY2" fmla="*/ 148016 h 261811"/>
                <a:gd name="connsiteX3" fmla="*/ 0 w 2234384"/>
                <a:gd name="connsiteY3" fmla="*/ 261811 h 261811"/>
                <a:gd name="connsiteX4" fmla="*/ 4761 w 2234384"/>
                <a:gd name="connsiteY4" fmla="*/ 0 h 261811"/>
                <a:gd name="connsiteX0" fmla="*/ 4761 w 2190089"/>
                <a:gd name="connsiteY0" fmla="*/ 0 h 261811"/>
                <a:gd name="connsiteX1" fmla="*/ 2177234 w 2190089"/>
                <a:gd name="connsiteY1" fmla="*/ 45687 h 261811"/>
                <a:gd name="connsiteX2" fmla="*/ 2190089 w 2190089"/>
                <a:gd name="connsiteY2" fmla="*/ 148016 h 261811"/>
                <a:gd name="connsiteX3" fmla="*/ 0 w 2190089"/>
                <a:gd name="connsiteY3" fmla="*/ 261811 h 261811"/>
                <a:gd name="connsiteX4" fmla="*/ 4761 w 2190089"/>
                <a:gd name="connsiteY4" fmla="*/ 0 h 261811"/>
                <a:gd name="connsiteX0" fmla="*/ 4761 w 2190089"/>
                <a:gd name="connsiteY0" fmla="*/ 0 h 261811"/>
                <a:gd name="connsiteX1" fmla="*/ 2177234 w 2190089"/>
                <a:gd name="connsiteY1" fmla="*/ 45687 h 261811"/>
                <a:gd name="connsiteX2" fmla="*/ 2190089 w 2190089"/>
                <a:gd name="connsiteY2" fmla="*/ 181354 h 261811"/>
                <a:gd name="connsiteX3" fmla="*/ 0 w 2190089"/>
                <a:gd name="connsiteY3" fmla="*/ 261811 h 261811"/>
                <a:gd name="connsiteX4" fmla="*/ 4761 w 2190089"/>
                <a:gd name="connsiteY4" fmla="*/ 0 h 261811"/>
                <a:gd name="connsiteX0" fmla="*/ 4761 w 2190089"/>
                <a:gd name="connsiteY0" fmla="*/ 0 h 261811"/>
                <a:gd name="connsiteX1" fmla="*/ 2108178 w 2190089"/>
                <a:gd name="connsiteY1" fmla="*/ 40924 h 261811"/>
                <a:gd name="connsiteX2" fmla="*/ 2190089 w 2190089"/>
                <a:gd name="connsiteY2" fmla="*/ 181354 h 261811"/>
                <a:gd name="connsiteX3" fmla="*/ 0 w 2190089"/>
                <a:gd name="connsiteY3" fmla="*/ 261811 h 261811"/>
                <a:gd name="connsiteX4" fmla="*/ 4761 w 2190089"/>
                <a:gd name="connsiteY4" fmla="*/ 0 h 261811"/>
                <a:gd name="connsiteX0" fmla="*/ 4761 w 2235333"/>
                <a:gd name="connsiteY0" fmla="*/ 0 h 261811"/>
                <a:gd name="connsiteX1" fmla="*/ 2108178 w 2235333"/>
                <a:gd name="connsiteY1" fmla="*/ 40924 h 261811"/>
                <a:gd name="connsiteX2" fmla="*/ 2235333 w 2235333"/>
                <a:gd name="connsiteY2" fmla="*/ 193260 h 261811"/>
                <a:gd name="connsiteX3" fmla="*/ 0 w 2235333"/>
                <a:gd name="connsiteY3" fmla="*/ 261811 h 261811"/>
                <a:gd name="connsiteX4" fmla="*/ 4761 w 2235333"/>
                <a:gd name="connsiteY4" fmla="*/ 0 h 261811"/>
                <a:gd name="connsiteX0" fmla="*/ 4761 w 2190089"/>
                <a:gd name="connsiteY0" fmla="*/ 0 h 261811"/>
                <a:gd name="connsiteX1" fmla="*/ 2108178 w 2190089"/>
                <a:gd name="connsiteY1" fmla="*/ 40924 h 261811"/>
                <a:gd name="connsiteX2" fmla="*/ 2190089 w 2190089"/>
                <a:gd name="connsiteY2" fmla="*/ 205166 h 261811"/>
                <a:gd name="connsiteX3" fmla="*/ 0 w 2190089"/>
                <a:gd name="connsiteY3" fmla="*/ 261811 h 261811"/>
                <a:gd name="connsiteX4" fmla="*/ 4761 w 2190089"/>
                <a:gd name="connsiteY4" fmla="*/ 0 h 26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089" h="261811">
                  <a:moveTo>
                    <a:pt x="4761" y="0"/>
                  </a:moveTo>
                  <a:lnTo>
                    <a:pt x="2108178" y="40924"/>
                  </a:lnTo>
                  <a:lnTo>
                    <a:pt x="2190089" y="205166"/>
                  </a:lnTo>
                  <a:lnTo>
                    <a:pt x="0" y="261811"/>
                  </a:lnTo>
                  <a:cubicBezTo>
                    <a:pt x="0" y="190415"/>
                    <a:pt x="4761" y="71396"/>
                    <a:pt x="4761" y="0"/>
                  </a:cubicBezTo>
                  <a:close/>
                </a:path>
              </a:pathLst>
            </a:custGeom>
            <a:solidFill>
              <a:srgbClr val="EC6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36"/>
            </a:p>
          </p:txBody>
        </p:sp>
      </p:grpSp>
    </p:spTree>
    <p:extLst>
      <p:ext uri="{BB962C8B-B14F-4D97-AF65-F5344CB8AC3E}">
        <p14:creationId xmlns:p14="http://schemas.microsoft.com/office/powerpoint/2010/main" val="39355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Isosceles Triangle 42"/>
          <p:cNvSpPr/>
          <p:nvPr/>
        </p:nvSpPr>
        <p:spPr>
          <a:xfrm rot="10800000">
            <a:off x="15783" y="0"/>
            <a:ext cx="10229438" cy="9144000"/>
          </a:xfrm>
          <a:prstGeom prst="triangle">
            <a:avLst/>
          </a:prstGeom>
          <a:solidFill>
            <a:srgbClr val="EC6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36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1888234" y="1095090"/>
            <a:ext cx="6484516" cy="603394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36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4535" y="3799970"/>
            <a:ext cx="5391910" cy="4496368"/>
          </a:xfrm>
          <a:prstGeom prst="rect">
            <a:avLst/>
          </a:prstGeom>
        </p:spPr>
      </p:pic>
      <p:sp>
        <p:nvSpPr>
          <p:cNvPr id="46" name="Rectangle 6"/>
          <p:cNvSpPr/>
          <p:nvPr/>
        </p:nvSpPr>
        <p:spPr>
          <a:xfrm>
            <a:off x="209358" y="3767109"/>
            <a:ext cx="8704676" cy="1303422"/>
          </a:xfrm>
          <a:custGeom>
            <a:avLst/>
            <a:gdLst>
              <a:gd name="connsiteX0" fmla="*/ 0 w 2282010"/>
              <a:gd name="connsiteY0" fmla="*/ 0 h 242762"/>
              <a:gd name="connsiteX1" fmla="*/ 2282010 w 2282010"/>
              <a:gd name="connsiteY1" fmla="*/ 0 h 242762"/>
              <a:gd name="connsiteX2" fmla="*/ 2282010 w 2282010"/>
              <a:gd name="connsiteY2" fmla="*/ 242762 h 242762"/>
              <a:gd name="connsiteX3" fmla="*/ 0 w 2282010"/>
              <a:gd name="connsiteY3" fmla="*/ 242762 h 242762"/>
              <a:gd name="connsiteX4" fmla="*/ 0 w 2282010"/>
              <a:gd name="connsiteY4" fmla="*/ 0 h 242762"/>
              <a:gd name="connsiteX0" fmla="*/ 0 w 2282010"/>
              <a:gd name="connsiteY0" fmla="*/ 0 h 242762"/>
              <a:gd name="connsiteX1" fmla="*/ 2282010 w 2282010"/>
              <a:gd name="connsiteY1" fmla="*/ 64737 h 242762"/>
              <a:gd name="connsiteX2" fmla="*/ 2282010 w 2282010"/>
              <a:gd name="connsiteY2" fmla="*/ 242762 h 242762"/>
              <a:gd name="connsiteX3" fmla="*/ 0 w 2282010"/>
              <a:gd name="connsiteY3" fmla="*/ 242762 h 242762"/>
              <a:gd name="connsiteX4" fmla="*/ 0 w 2282010"/>
              <a:gd name="connsiteY4" fmla="*/ 0 h 242762"/>
              <a:gd name="connsiteX0" fmla="*/ 0 w 2290102"/>
              <a:gd name="connsiteY0" fmla="*/ 0 h 242762"/>
              <a:gd name="connsiteX1" fmla="*/ 2282010 w 2290102"/>
              <a:gd name="connsiteY1" fmla="*/ 64737 h 242762"/>
              <a:gd name="connsiteX2" fmla="*/ 2290102 w 2290102"/>
              <a:gd name="connsiteY2" fmla="*/ 186117 h 242762"/>
              <a:gd name="connsiteX3" fmla="*/ 0 w 2290102"/>
              <a:gd name="connsiteY3" fmla="*/ 242762 h 242762"/>
              <a:gd name="connsiteX4" fmla="*/ 0 w 2290102"/>
              <a:gd name="connsiteY4" fmla="*/ 0 h 242762"/>
              <a:gd name="connsiteX0" fmla="*/ 61912 w 2290102"/>
              <a:gd name="connsiteY0" fmla="*/ 0 h 233237"/>
              <a:gd name="connsiteX1" fmla="*/ 2282010 w 2290102"/>
              <a:gd name="connsiteY1" fmla="*/ 55212 h 233237"/>
              <a:gd name="connsiteX2" fmla="*/ 2290102 w 2290102"/>
              <a:gd name="connsiteY2" fmla="*/ 176592 h 233237"/>
              <a:gd name="connsiteX3" fmla="*/ 0 w 2290102"/>
              <a:gd name="connsiteY3" fmla="*/ 233237 h 233237"/>
              <a:gd name="connsiteX4" fmla="*/ 61912 w 2290102"/>
              <a:gd name="connsiteY4" fmla="*/ 0 h 233237"/>
              <a:gd name="connsiteX0" fmla="*/ 9524 w 2237714"/>
              <a:gd name="connsiteY0" fmla="*/ 0 h 214187"/>
              <a:gd name="connsiteX1" fmla="*/ 2229622 w 2237714"/>
              <a:gd name="connsiteY1" fmla="*/ 55212 h 214187"/>
              <a:gd name="connsiteX2" fmla="*/ 2237714 w 2237714"/>
              <a:gd name="connsiteY2" fmla="*/ 176592 h 214187"/>
              <a:gd name="connsiteX3" fmla="*/ 0 w 2237714"/>
              <a:gd name="connsiteY3" fmla="*/ 214187 h 214187"/>
              <a:gd name="connsiteX4" fmla="*/ 9524 w 2237714"/>
              <a:gd name="connsiteY4" fmla="*/ 0 h 214187"/>
              <a:gd name="connsiteX0" fmla="*/ 0 w 2228190"/>
              <a:gd name="connsiteY0" fmla="*/ 0 h 214187"/>
              <a:gd name="connsiteX1" fmla="*/ 2220098 w 2228190"/>
              <a:gd name="connsiteY1" fmla="*/ 55212 h 214187"/>
              <a:gd name="connsiteX2" fmla="*/ 2228190 w 2228190"/>
              <a:gd name="connsiteY2" fmla="*/ 176592 h 214187"/>
              <a:gd name="connsiteX3" fmla="*/ 1 w 2228190"/>
              <a:gd name="connsiteY3" fmla="*/ 214187 h 214187"/>
              <a:gd name="connsiteX4" fmla="*/ 0 w 2228190"/>
              <a:gd name="connsiteY4" fmla="*/ 0 h 214187"/>
              <a:gd name="connsiteX0" fmla="*/ 0 w 2220098"/>
              <a:gd name="connsiteY0" fmla="*/ 0 h 214187"/>
              <a:gd name="connsiteX1" fmla="*/ 2220098 w 2220098"/>
              <a:gd name="connsiteY1" fmla="*/ 55212 h 214187"/>
              <a:gd name="connsiteX2" fmla="*/ 2190090 w 2220098"/>
              <a:gd name="connsiteY2" fmla="*/ 167067 h 214187"/>
              <a:gd name="connsiteX3" fmla="*/ 1 w 2220098"/>
              <a:gd name="connsiteY3" fmla="*/ 214187 h 214187"/>
              <a:gd name="connsiteX4" fmla="*/ 0 w 2220098"/>
              <a:gd name="connsiteY4" fmla="*/ 0 h 214187"/>
              <a:gd name="connsiteX0" fmla="*/ 0 w 2220098"/>
              <a:gd name="connsiteY0" fmla="*/ 0 h 214187"/>
              <a:gd name="connsiteX1" fmla="*/ 2220098 w 2220098"/>
              <a:gd name="connsiteY1" fmla="*/ 55212 h 214187"/>
              <a:gd name="connsiteX2" fmla="*/ 2175803 w 2220098"/>
              <a:gd name="connsiteY2" fmla="*/ 124204 h 214187"/>
              <a:gd name="connsiteX3" fmla="*/ 1 w 2220098"/>
              <a:gd name="connsiteY3" fmla="*/ 214187 h 214187"/>
              <a:gd name="connsiteX4" fmla="*/ 0 w 2220098"/>
              <a:gd name="connsiteY4" fmla="*/ 0 h 214187"/>
              <a:gd name="connsiteX0" fmla="*/ 0 w 2229623"/>
              <a:gd name="connsiteY0" fmla="*/ 0 h 237999"/>
              <a:gd name="connsiteX1" fmla="*/ 2229623 w 2229623"/>
              <a:gd name="connsiteY1" fmla="*/ 79024 h 237999"/>
              <a:gd name="connsiteX2" fmla="*/ 2185328 w 2229623"/>
              <a:gd name="connsiteY2" fmla="*/ 148016 h 237999"/>
              <a:gd name="connsiteX3" fmla="*/ 9526 w 2229623"/>
              <a:gd name="connsiteY3" fmla="*/ 237999 h 237999"/>
              <a:gd name="connsiteX4" fmla="*/ 0 w 2229623"/>
              <a:gd name="connsiteY4" fmla="*/ 0 h 237999"/>
              <a:gd name="connsiteX0" fmla="*/ 4761 w 2234384"/>
              <a:gd name="connsiteY0" fmla="*/ 0 h 261811"/>
              <a:gd name="connsiteX1" fmla="*/ 2234384 w 2234384"/>
              <a:gd name="connsiteY1" fmla="*/ 79024 h 261811"/>
              <a:gd name="connsiteX2" fmla="*/ 2190089 w 2234384"/>
              <a:gd name="connsiteY2" fmla="*/ 148016 h 261811"/>
              <a:gd name="connsiteX3" fmla="*/ 0 w 2234384"/>
              <a:gd name="connsiteY3" fmla="*/ 261811 h 261811"/>
              <a:gd name="connsiteX4" fmla="*/ 4761 w 2234384"/>
              <a:gd name="connsiteY4" fmla="*/ 0 h 261811"/>
              <a:gd name="connsiteX0" fmla="*/ 4761 w 2190089"/>
              <a:gd name="connsiteY0" fmla="*/ 0 h 261811"/>
              <a:gd name="connsiteX1" fmla="*/ 2177234 w 2190089"/>
              <a:gd name="connsiteY1" fmla="*/ 45687 h 261811"/>
              <a:gd name="connsiteX2" fmla="*/ 2190089 w 2190089"/>
              <a:gd name="connsiteY2" fmla="*/ 148016 h 261811"/>
              <a:gd name="connsiteX3" fmla="*/ 0 w 2190089"/>
              <a:gd name="connsiteY3" fmla="*/ 261811 h 261811"/>
              <a:gd name="connsiteX4" fmla="*/ 4761 w 2190089"/>
              <a:gd name="connsiteY4" fmla="*/ 0 h 261811"/>
              <a:gd name="connsiteX0" fmla="*/ 4761 w 2190089"/>
              <a:gd name="connsiteY0" fmla="*/ 0 h 261811"/>
              <a:gd name="connsiteX1" fmla="*/ 2177234 w 2190089"/>
              <a:gd name="connsiteY1" fmla="*/ 45687 h 261811"/>
              <a:gd name="connsiteX2" fmla="*/ 2190089 w 2190089"/>
              <a:gd name="connsiteY2" fmla="*/ 181354 h 261811"/>
              <a:gd name="connsiteX3" fmla="*/ 0 w 2190089"/>
              <a:gd name="connsiteY3" fmla="*/ 261811 h 261811"/>
              <a:gd name="connsiteX4" fmla="*/ 4761 w 2190089"/>
              <a:gd name="connsiteY4" fmla="*/ 0 h 261811"/>
              <a:gd name="connsiteX0" fmla="*/ 4761 w 2190089"/>
              <a:gd name="connsiteY0" fmla="*/ 0 h 261811"/>
              <a:gd name="connsiteX1" fmla="*/ 2108178 w 2190089"/>
              <a:gd name="connsiteY1" fmla="*/ 40924 h 261811"/>
              <a:gd name="connsiteX2" fmla="*/ 2190089 w 2190089"/>
              <a:gd name="connsiteY2" fmla="*/ 181354 h 261811"/>
              <a:gd name="connsiteX3" fmla="*/ 0 w 2190089"/>
              <a:gd name="connsiteY3" fmla="*/ 261811 h 261811"/>
              <a:gd name="connsiteX4" fmla="*/ 4761 w 2190089"/>
              <a:gd name="connsiteY4" fmla="*/ 0 h 261811"/>
              <a:gd name="connsiteX0" fmla="*/ 4761 w 2235333"/>
              <a:gd name="connsiteY0" fmla="*/ 0 h 261811"/>
              <a:gd name="connsiteX1" fmla="*/ 2108178 w 2235333"/>
              <a:gd name="connsiteY1" fmla="*/ 40924 h 261811"/>
              <a:gd name="connsiteX2" fmla="*/ 2235333 w 2235333"/>
              <a:gd name="connsiteY2" fmla="*/ 193260 h 261811"/>
              <a:gd name="connsiteX3" fmla="*/ 0 w 2235333"/>
              <a:gd name="connsiteY3" fmla="*/ 261811 h 261811"/>
              <a:gd name="connsiteX4" fmla="*/ 4761 w 2235333"/>
              <a:gd name="connsiteY4" fmla="*/ 0 h 261811"/>
              <a:gd name="connsiteX0" fmla="*/ 4761 w 2190089"/>
              <a:gd name="connsiteY0" fmla="*/ 0 h 261811"/>
              <a:gd name="connsiteX1" fmla="*/ 2108178 w 2190089"/>
              <a:gd name="connsiteY1" fmla="*/ 40924 h 261811"/>
              <a:gd name="connsiteX2" fmla="*/ 2190089 w 2190089"/>
              <a:gd name="connsiteY2" fmla="*/ 205166 h 261811"/>
              <a:gd name="connsiteX3" fmla="*/ 0 w 2190089"/>
              <a:gd name="connsiteY3" fmla="*/ 261811 h 261811"/>
              <a:gd name="connsiteX4" fmla="*/ 4761 w 2190089"/>
              <a:gd name="connsiteY4" fmla="*/ 0 h 26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089" h="261811">
                <a:moveTo>
                  <a:pt x="4761" y="0"/>
                </a:moveTo>
                <a:lnTo>
                  <a:pt x="2108178" y="40924"/>
                </a:lnTo>
                <a:lnTo>
                  <a:pt x="2190089" y="205166"/>
                </a:lnTo>
                <a:lnTo>
                  <a:pt x="0" y="261811"/>
                </a:lnTo>
                <a:cubicBezTo>
                  <a:pt x="0" y="190415"/>
                  <a:pt x="4761" y="71396"/>
                  <a:pt x="4761" y="0"/>
                </a:cubicBezTo>
                <a:close/>
              </a:path>
            </a:pathLst>
          </a:custGeom>
          <a:solidFill>
            <a:srgbClr val="EC6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36"/>
          </a:p>
        </p:txBody>
      </p:sp>
    </p:spTree>
    <p:extLst>
      <p:ext uri="{BB962C8B-B14F-4D97-AF65-F5344CB8AC3E}">
        <p14:creationId xmlns:p14="http://schemas.microsoft.com/office/powerpoint/2010/main" val="39252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Isosceles Triangle 42"/>
          <p:cNvSpPr/>
          <p:nvPr/>
        </p:nvSpPr>
        <p:spPr>
          <a:xfrm rot="10800000">
            <a:off x="15783" y="0"/>
            <a:ext cx="10229438" cy="9144000"/>
          </a:xfrm>
          <a:prstGeom prst="triangle">
            <a:avLst/>
          </a:prstGeom>
          <a:solidFill>
            <a:srgbClr val="EC6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36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1888234" y="1095090"/>
            <a:ext cx="6484516" cy="6033944"/>
          </a:xfrm>
          <a:prstGeom prst="triangle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36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4535" y="3799970"/>
            <a:ext cx="5391910" cy="4496368"/>
          </a:xfrm>
          <a:prstGeom prst="rect">
            <a:avLst/>
          </a:prstGeom>
        </p:spPr>
      </p:pic>
      <p:sp>
        <p:nvSpPr>
          <p:cNvPr id="46" name="Rectangle 6"/>
          <p:cNvSpPr/>
          <p:nvPr/>
        </p:nvSpPr>
        <p:spPr>
          <a:xfrm>
            <a:off x="209358" y="3767109"/>
            <a:ext cx="8704676" cy="1303422"/>
          </a:xfrm>
          <a:custGeom>
            <a:avLst/>
            <a:gdLst>
              <a:gd name="connsiteX0" fmla="*/ 0 w 2282010"/>
              <a:gd name="connsiteY0" fmla="*/ 0 h 242762"/>
              <a:gd name="connsiteX1" fmla="*/ 2282010 w 2282010"/>
              <a:gd name="connsiteY1" fmla="*/ 0 h 242762"/>
              <a:gd name="connsiteX2" fmla="*/ 2282010 w 2282010"/>
              <a:gd name="connsiteY2" fmla="*/ 242762 h 242762"/>
              <a:gd name="connsiteX3" fmla="*/ 0 w 2282010"/>
              <a:gd name="connsiteY3" fmla="*/ 242762 h 242762"/>
              <a:gd name="connsiteX4" fmla="*/ 0 w 2282010"/>
              <a:gd name="connsiteY4" fmla="*/ 0 h 242762"/>
              <a:gd name="connsiteX0" fmla="*/ 0 w 2282010"/>
              <a:gd name="connsiteY0" fmla="*/ 0 h 242762"/>
              <a:gd name="connsiteX1" fmla="*/ 2282010 w 2282010"/>
              <a:gd name="connsiteY1" fmla="*/ 64737 h 242762"/>
              <a:gd name="connsiteX2" fmla="*/ 2282010 w 2282010"/>
              <a:gd name="connsiteY2" fmla="*/ 242762 h 242762"/>
              <a:gd name="connsiteX3" fmla="*/ 0 w 2282010"/>
              <a:gd name="connsiteY3" fmla="*/ 242762 h 242762"/>
              <a:gd name="connsiteX4" fmla="*/ 0 w 2282010"/>
              <a:gd name="connsiteY4" fmla="*/ 0 h 242762"/>
              <a:gd name="connsiteX0" fmla="*/ 0 w 2290102"/>
              <a:gd name="connsiteY0" fmla="*/ 0 h 242762"/>
              <a:gd name="connsiteX1" fmla="*/ 2282010 w 2290102"/>
              <a:gd name="connsiteY1" fmla="*/ 64737 h 242762"/>
              <a:gd name="connsiteX2" fmla="*/ 2290102 w 2290102"/>
              <a:gd name="connsiteY2" fmla="*/ 186117 h 242762"/>
              <a:gd name="connsiteX3" fmla="*/ 0 w 2290102"/>
              <a:gd name="connsiteY3" fmla="*/ 242762 h 242762"/>
              <a:gd name="connsiteX4" fmla="*/ 0 w 2290102"/>
              <a:gd name="connsiteY4" fmla="*/ 0 h 242762"/>
              <a:gd name="connsiteX0" fmla="*/ 61912 w 2290102"/>
              <a:gd name="connsiteY0" fmla="*/ 0 h 233237"/>
              <a:gd name="connsiteX1" fmla="*/ 2282010 w 2290102"/>
              <a:gd name="connsiteY1" fmla="*/ 55212 h 233237"/>
              <a:gd name="connsiteX2" fmla="*/ 2290102 w 2290102"/>
              <a:gd name="connsiteY2" fmla="*/ 176592 h 233237"/>
              <a:gd name="connsiteX3" fmla="*/ 0 w 2290102"/>
              <a:gd name="connsiteY3" fmla="*/ 233237 h 233237"/>
              <a:gd name="connsiteX4" fmla="*/ 61912 w 2290102"/>
              <a:gd name="connsiteY4" fmla="*/ 0 h 233237"/>
              <a:gd name="connsiteX0" fmla="*/ 9524 w 2237714"/>
              <a:gd name="connsiteY0" fmla="*/ 0 h 214187"/>
              <a:gd name="connsiteX1" fmla="*/ 2229622 w 2237714"/>
              <a:gd name="connsiteY1" fmla="*/ 55212 h 214187"/>
              <a:gd name="connsiteX2" fmla="*/ 2237714 w 2237714"/>
              <a:gd name="connsiteY2" fmla="*/ 176592 h 214187"/>
              <a:gd name="connsiteX3" fmla="*/ 0 w 2237714"/>
              <a:gd name="connsiteY3" fmla="*/ 214187 h 214187"/>
              <a:gd name="connsiteX4" fmla="*/ 9524 w 2237714"/>
              <a:gd name="connsiteY4" fmla="*/ 0 h 214187"/>
              <a:gd name="connsiteX0" fmla="*/ 0 w 2228190"/>
              <a:gd name="connsiteY0" fmla="*/ 0 h 214187"/>
              <a:gd name="connsiteX1" fmla="*/ 2220098 w 2228190"/>
              <a:gd name="connsiteY1" fmla="*/ 55212 h 214187"/>
              <a:gd name="connsiteX2" fmla="*/ 2228190 w 2228190"/>
              <a:gd name="connsiteY2" fmla="*/ 176592 h 214187"/>
              <a:gd name="connsiteX3" fmla="*/ 1 w 2228190"/>
              <a:gd name="connsiteY3" fmla="*/ 214187 h 214187"/>
              <a:gd name="connsiteX4" fmla="*/ 0 w 2228190"/>
              <a:gd name="connsiteY4" fmla="*/ 0 h 214187"/>
              <a:gd name="connsiteX0" fmla="*/ 0 w 2220098"/>
              <a:gd name="connsiteY0" fmla="*/ 0 h 214187"/>
              <a:gd name="connsiteX1" fmla="*/ 2220098 w 2220098"/>
              <a:gd name="connsiteY1" fmla="*/ 55212 h 214187"/>
              <a:gd name="connsiteX2" fmla="*/ 2190090 w 2220098"/>
              <a:gd name="connsiteY2" fmla="*/ 167067 h 214187"/>
              <a:gd name="connsiteX3" fmla="*/ 1 w 2220098"/>
              <a:gd name="connsiteY3" fmla="*/ 214187 h 214187"/>
              <a:gd name="connsiteX4" fmla="*/ 0 w 2220098"/>
              <a:gd name="connsiteY4" fmla="*/ 0 h 214187"/>
              <a:gd name="connsiteX0" fmla="*/ 0 w 2220098"/>
              <a:gd name="connsiteY0" fmla="*/ 0 h 214187"/>
              <a:gd name="connsiteX1" fmla="*/ 2220098 w 2220098"/>
              <a:gd name="connsiteY1" fmla="*/ 55212 h 214187"/>
              <a:gd name="connsiteX2" fmla="*/ 2175803 w 2220098"/>
              <a:gd name="connsiteY2" fmla="*/ 124204 h 214187"/>
              <a:gd name="connsiteX3" fmla="*/ 1 w 2220098"/>
              <a:gd name="connsiteY3" fmla="*/ 214187 h 214187"/>
              <a:gd name="connsiteX4" fmla="*/ 0 w 2220098"/>
              <a:gd name="connsiteY4" fmla="*/ 0 h 214187"/>
              <a:gd name="connsiteX0" fmla="*/ 0 w 2229623"/>
              <a:gd name="connsiteY0" fmla="*/ 0 h 237999"/>
              <a:gd name="connsiteX1" fmla="*/ 2229623 w 2229623"/>
              <a:gd name="connsiteY1" fmla="*/ 79024 h 237999"/>
              <a:gd name="connsiteX2" fmla="*/ 2185328 w 2229623"/>
              <a:gd name="connsiteY2" fmla="*/ 148016 h 237999"/>
              <a:gd name="connsiteX3" fmla="*/ 9526 w 2229623"/>
              <a:gd name="connsiteY3" fmla="*/ 237999 h 237999"/>
              <a:gd name="connsiteX4" fmla="*/ 0 w 2229623"/>
              <a:gd name="connsiteY4" fmla="*/ 0 h 237999"/>
              <a:gd name="connsiteX0" fmla="*/ 4761 w 2234384"/>
              <a:gd name="connsiteY0" fmla="*/ 0 h 261811"/>
              <a:gd name="connsiteX1" fmla="*/ 2234384 w 2234384"/>
              <a:gd name="connsiteY1" fmla="*/ 79024 h 261811"/>
              <a:gd name="connsiteX2" fmla="*/ 2190089 w 2234384"/>
              <a:gd name="connsiteY2" fmla="*/ 148016 h 261811"/>
              <a:gd name="connsiteX3" fmla="*/ 0 w 2234384"/>
              <a:gd name="connsiteY3" fmla="*/ 261811 h 261811"/>
              <a:gd name="connsiteX4" fmla="*/ 4761 w 2234384"/>
              <a:gd name="connsiteY4" fmla="*/ 0 h 261811"/>
              <a:gd name="connsiteX0" fmla="*/ 4761 w 2190089"/>
              <a:gd name="connsiteY0" fmla="*/ 0 h 261811"/>
              <a:gd name="connsiteX1" fmla="*/ 2177234 w 2190089"/>
              <a:gd name="connsiteY1" fmla="*/ 45687 h 261811"/>
              <a:gd name="connsiteX2" fmla="*/ 2190089 w 2190089"/>
              <a:gd name="connsiteY2" fmla="*/ 148016 h 261811"/>
              <a:gd name="connsiteX3" fmla="*/ 0 w 2190089"/>
              <a:gd name="connsiteY3" fmla="*/ 261811 h 261811"/>
              <a:gd name="connsiteX4" fmla="*/ 4761 w 2190089"/>
              <a:gd name="connsiteY4" fmla="*/ 0 h 261811"/>
              <a:gd name="connsiteX0" fmla="*/ 4761 w 2190089"/>
              <a:gd name="connsiteY0" fmla="*/ 0 h 261811"/>
              <a:gd name="connsiteX1" fmla="*/ 2177234 w 2190089"/>
              <a:gd name="connsiteY1" fmla="*/ 45687 h 261811"/>
              <a:gd name="connsiteX2" fmla="*/ 2190089 w 2190089"/>
              <a:gd name="connsiteY2" fmla="*/ 181354 h 261811"/>
              <a:gd name="connsiteX3" fmla="*/ 0 w 2190089"/>
              <a:gd name="connsiteY3" fmla="*/ 261811 h 261811"/>
              <a:gd name="connsiteX4" fmla="*/ 4761 w 2190089"/>
              <a:gd name="connsiteY4" fmla="*/ 0 h 261811"/>
              <a:gd name="connsiteX0" fmla="*/ 4761 w 2190089"/>
              <a:gd name="connsiteY0" fmla="*/ 0 h 261811"/>
              <a:gd name="connsiteX1" fmla="*/ 2108178 w 2190089"/>
              <a:gd name="connsiteY1" fmla="*/ 40924 h 261811"/>
              <a:gd name="connsiteX2" fmla="*/ 2190089 w 2190089"/>
              <a:gd name="connsiteY2" fmla="*/ 181354 h 261811"/>
              <a:gd name="connsiteX3" fmla="*/ 0 w 2190089"/>
              <a:gd name="connsiteY3" fmla="*/ 261811 h 261811"/>
              <a:gd name="connsiteX4" fmla="*/ 4761 w 2190089"/>
              <a:gd name="connsiteY4" fmla="*/ 0 h 261811"/>
              <a:gd name="connsiteX0" fmla="*/ 4761 w 2235333"/>
              <a:gd name="connsiteY0" fmla="*/ 0 h 261811"/>
              <a:gd name="connsiteX1" fmla="*/ 2108178 w 2235333"/>
              <a:gd name="connsiteY1" fmla="*/ 40924 h 261811"/>
              <a:gd name="connsiteX2" fmla="*/ 2235333 w 2235333"/>
              <a:gd name="connsiteY2" fmla="*/ 193260 h 261811"/>
              <a:gd name="connsiteX3" fmla="*/ 0 w 2235333"/>
              <a:gd name="connsiteY3" fmla="*/ 261811 h 261811"/>
              <a:gd name="connsiteX4" fmla="*/ 4761 w 2235333"/>
              <a:gd name="connsiteY4" fmla="*/ 0 h 261811"/>
              <a:gd name="connsiteX0" fmla="*/ 4761 w 2190089"/>
              <a:gd name="connsiteY0" fmla="*/ 0 h 261811"/>
              <a:gd name="connsiteX1" fmla="*/ 2108178 w 2190089"/>
              <a:gd name="connsiteY1" fmla="*/ 40924 h 261811"/>
              <a:gd name="connsiteX2" fmla="*/ 2190089 w 2190089"/>
              <a:gd name="connsiteY2" fmla="*/ 205166 h 261811"/>
              <a:gd name="connsiteX3" fmla="*/ 0 w 2190089"/>
              <a:gd name="connsiteY3" fmla="*/ 261811 h 261811"/>
              <a:gd name="connsiteX4" fmla="*/ 4761 w 2190089"/>
              <a:gd name="connsiteY4" fmla="*/ 0 h 26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089" h="261811">
                <a:moveTo>
                  <a:pt x="4761" y="0"/>
                </a:moveTo>
                <a:lnTo>
                  <a:pt x="2108178" y="40924"/>
                </a:lnTo>
                <a:lnTo>
                  <a:pt x="2190089" y="205166"/>
                </a:lnTo>
                <a:lnTo>
                  <a:pt x="0" y="261811"/>
                </a:lnTo>
                <a:cubicBezTo>
                  <a:pt x="0" y="190415"/>
                  <a:pt x="4761" y="71396"/>
                  <a:pt x="4761" y="0"/>
                </a:cubicBezTo>
                <a:close/>
              </a:path>
            </a:pathLst>
          </a:custGeom>
          <a:solidFill>
            <a:srgbClr val="EC6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36"/>
          </a:p>
        </p:txBody>
      </p:sp>
    </p:spTree>
    <p:extLst>
      <p:ext uri="{BB962C8B-B14F-4D97-AF65-F5344CB8AC3E}">
        <p14:creationId xmlns:p14="http://schemas.microsoft.com/office/powerpoint/2010/main" val="33649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Isosceles Triangle 42"/>
          <p:cNvSpPr/>
          <p:nvPr/>
        </p:nvSpPr>
        <p:spPr>
          <a:xfrm rot="10800000">
            <a:off x="15783" y="0"/>
            <a:ext cx="10229438" cy="9144000"/>
          </a:xfrm>
          <a:prstGeom prst="triangle">
            <a:avLst/>
          </a:prstGeom>
          <a:solidFill>
            <a:srgbClr val="EC6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36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1888234" y="1095090"/>
            <a:ext cx="6484516" cy="6033944"/>
          </a:xfrm>
          <a:prstGeom prst="triangle">
            <a:avLst>
              <a:gd name="adj" fmla="val 50000"/>
            </a:avLst>
          </a:prstGeom>
          <a:solidFill>
            <a:srgbClr val="EC6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36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4535" y="3799970"/>
            <a:ext cx="5391910" cy="4496368"/>
          </a:xfrm>
          <a:prstGeom prst="rect">
            <a:avLst/>
          </a:prstGeom>
        </p:spPr>
      </p:pic>
      <p:sp>
        <p:nvSpPr>
          <p:cNvPr id="46" name="Rectangle 6"/>
          <p:cNvSpPr/>
          <p:nvPr/>
        </p:nvSpPr>
        <p:spPr>
          <a:xfrm>
            <a:off x="209358" y="3767109"/>
            <a:ext cx="8704676" cy="1303422"/>
          </a:xfrm>
          <a:custGeom>
            <a:avLst/>
            <a:gdLst>
              <a:gd name="connsiteX0" fmla="*/ 0 w 2282010"/>
              <a:gd name="connsiteY0" fmla="*/ 0 h 242762"/>
              <a:gd name="connsiteX1" fmla="*/ 2282010 w 2282010"/>
              <a:gd name="connsiteY1" fmla="*/ 0 h 242762"/>
              <a:gd name="connsiteX2" fmla="*/ 2282010 w 2282010"/>
              <a:gd name="connsiteY2" fmla="*/ 242762 h 242762"/>
              <a:gd name="connsiteX3" fmla="*/ 0 w 2282010"/>
              <a:gd name="connsiteY3" fmla="*/ 242762 h 242762"/>
              <a:gd name="connsiteX4" fmla="*/ 0 w 2282010"/>
              <a:gd name="connsiteY4" fmla="*/ 0 h 242762"/>
              <a:gd name="connsiteX0" fmla="*/ 0 w 2282010"/>
              <a:gd name="connsiteY0" fmla="*/ 0 h 242762"/>
              <a:gd name="connsiteX1" fmla="*/ 2282010 w 2282010"/>
              <a:gd name="connsiteY1" fmla="*/ 64737 h 242762"/>
              <a:gd name="connsiteX2" fmla="*/ 2282010 w 2282010"/>
              <a:gd name="connsiteY2" fmla="*/ 242762 h 242762"/>
              <a:gd name="connsiteX3" fmla="*/ 0 w 2282010"/>
              <a:gd name="connsiteY3" fmla="*/ 242762 h 242762"/>
              <a:gd name="connsiteX4" fmla="*/ 0 w 2282010"/>
              <a:gd name="connsiteY4" fmla="*/ 0 h 242762"/>
              <a:gd name="connsiteX0" fmla="*/ 0 w 2290102"/>
              <a:gd name="connsiteY0" fmla="*/ 0 h 242762"/>
              <a:gd name="connsiteX1" fmla="*/ 2282010 w 2290102"/>
              <a:gd name="connsiteY1" fmla="*/ 64737 h 242762"/>
              <a:gd name="connsiteX2" fmla="*/ 2290102 w 2290102"/>
              <a:gd name="connsiteY2" fmla="*/ 186117 h 242762"/>
              <a:gd name="connsiteX3" fmla="*/ 0 w 2290102"/>
              <a:gd name="connsiteY3" fmla="*/ 242762 h 242762"/>
              <a:gd name="connsiteX4" fmla="*/ 0 w 2290102"/>
              <a:gd name="connsiteY4" fmla="*/ 0 h 242762"/>
              <a:gd name="connsiteX0" fmla="*/ 61912 w 2290102"/>
              <a:gd name="connsiteY0" fmla="*/ 0 h 233237"/>
              <a:gd name="connsiteX1" fmla="*/ 2282010 w 2290102"/>
              <a:gd name="connsiteY1" fmla="*/ 55212 h 233237"/>
              <a:gd name="connsiteX2" fmla="*/ 2290102 w 2290102"/>
              <a:gd name="connsiteY2" fmla="*/ 176592 h 233237"/>
              <a:gd name="connsiteX3" fmla="*/ 0 w 2290102"/>
              <a:gd name="connsiteY3" fmla="*/ 233237 h 233237"/>
              <a:gd name="connsiteX4" fmla="*/ 61912 w 2290102"/>
              <a:gd name="connsiteY4" fmla="*/ 0 h 233237"/>
              <a:gd name="connsiteX0" fmla="*/ 9524 w 2237714"/>
              <a:gd name="connsiteY0" fmla="*/ 0 h 214187"/>
              <a:gd name="connsiteX1" fmla="*/ 2229622 w 2237714"/>
              <a:gd name="connsiteY1" fmla="*/ 55212 h 214187"/>
              <a:gd name="connsiteX2" fmla="*/ 2237714 w 2237714"/>
              <a:gd name="connsiteY2" fmla="*/ 176592 h 214187"/>
              <a:gd name="connsiteX3" fmla="*/ 0 w 2237714"/>
              <a:gd name="connsiteY3" fmla="*/ 214187 h 214187"/>
              <a:gd name="connsiteX4" fmla="*/ 9524 w 2237714"/>
              <a:gd name="connsiteY4" fmla="*/ 0 h 214187"/>
              <a:gd name="connsiteX0" fmla="*/ 0 w 2228190"/>
              <a:gd name="connsiteY0" fmla="*/ 0 h 214187"/>
              <a:gd name="connsiteX1" fmla="*/ 2220098 w 2228190"/>
              <a:gd name="connsiteY1" fmla="*/ 55212 h 214187"/>
              <a:gd name="connsiteX2" fmla="*/ 2228190 w 2228190"/>
              <a:gd name="connsiteY2" fmla="*/ 176592 h 214187"/>
              <a:gd name="connsiteX3" fmla="*/ 1 w 2228190"/>
              <a:gd name="connsiteY3" fmla="*/ 214187 h 214187"/>
              <a:gd name="connsiteX4" fmla="*/ 0 w 2228190"/>
              <a:gd name="connsiteY4" fmla="*/ 0 h 214187"/>
              <a:gd name="connsiteX0" fmla="*/ 0 w 2220098"/>
              <a:gd name="connsiteY0" fmla="*/ 0 h 214187"/>
              <a:gd name="connsiteX1" fmla="*/ 2220098 w 2220098"/>
              <a:gd name="connsiteY1" fmla="*/ 55212 h 214187"/>
              <a:gd name="connsiteX2" fmla="*/ 2190090 w 2220098"/>
              <a:gd name="connsiteY2" fmla="*/ 167067 h 214187"/>
              <a:gd name="connsiteX3" fmla="*/ 1 w 2220098"/>
              <a:gd name="connsiteY3" fmla="*/ 214187 h 214187"/>
              <a:gd name="connsiteX4" fmla="*/ 0 w 2220098"/>
              <a:gd name="connsiteY4" fmla="*/ 0 h 214187"/>
              <a:gd name="connsiteX0" fmla="*/ 0 w 2220098"/>
              <a:gd name="connsiteY0" fmla="*/ 0 h 214187"/>
              <a:gd name="connsiteX1" fmla="*/ 2220098 w 2220098"/>
              <a:gd name="connsiteY1" fmla="*/ 55212 h 214187"/>
              <a:gd name="connsiteX2" fmla="*/ 2175803 w 2220098"/>
              <a:gd name="connsiteY2" fmla="*/ 124204 h 214187"/>
              <a:gd name="connsiteX3" fmla="*/ 1 w 2220098"/>
              <a:gd name="connsiteY3" fmla="*/ 214187 h 214187"/>
              <a:gd name="connsiteX4" fmla="*/ 0 w 2220098"/>
              <a:gd name="connsiteY4" fmla="*/ 0 h 214187"/>
              <a:gd name="connsiteX0" fmla="*/ 0 w 2229623"/>
              <a:gd name="connsiteY0" fmla="*/ 0 h 237999"/>
              <a:gd name="connsiteX1" fmla="*/ 2229623 w 2229623"/>
              <a:gd name="connsiteY1" fmla="*/ 79024 h 237999"/>
              <a:gd name="connsiteX2" fmla="*/ 2185328 w 2229623"/>
              <a:gd name="connsiteY2" fmla="*/ 148016 h 237999"/>
              <a:gd name="connsiteX3" fmla="*/ 9526 w 2229623"/>
              <a:gd name="connsiteY3" fmla="*/ 237999 h 237999"/>
              <a:gd name="connsiteX4" fmla="*/ 0 w 2229623"/>
              <a:gd name="connsiteY4" fmla="*/ 0 h 237999"/>
              <a:gd name="connsiteX0" fmla="*/ 4761 w 2234384"/>
              <a:gd name="connsiteY0" fmla="*/ 0 h 261811"/>
              <a:gd name="connsiteX1" fmla="*/ 2234384 w 2234384"/>
              <a:gd name="connsiteY1" fmla="*/ 79024 h 261811"/>
              <a:gd name="connsiteX2" fmla="*/ 2190089 w 2234384"/>
              <a:gd name="connsiteY2" fmla="*/ 148016 h 261811"/>
              <a:gd name="connsiteX3" fmla="*/ 0 w 2234384"/>
              <a:gd name="connsiteY3" fmla="*/ 261811 h 261811"/>
              <a:gd name="connsiteX4" fmla="*/ 4761 w 2234384"/>
              <a:gd name="connsiteY4" fmla="*/ 0 h 261811"/>
              <a:gd name="connsiteX0" fmla="*/ 4761 w 2190089"/>
              <a:gd name="connsiteY0" fmla="*/ 0 h 261811"/>
              <a:gd name="connsiteX1" fmla="*/ 2177234 w 2190089"/>
              <a:gd name="connsiteY1" fmla="*/ 45687 h 261811"/>
              <a:gd name="connsiteX2" fmla="*/ 2190089 w 2190089"/>
              <a:gd name="connsiteY2" fmla="*/ 148016 h 261811"/>
              <a:gd name="connsiteX3" fmla="*/ 0 w 2190089"/>
              <a:gd name="connsiteY3" fmla="*/ 261811 h 261811"/>
              <a:gd name="connsiteX4" fmla="*/ 4761 w 2190089"/>
              <a:gd name="connsiteY4" fmla="*/ 0 h 261811"/>
              <a:gd name="connsiteX0" fmla="*/ 4761 w 2190089"/>
              <a:gd name="connsiteY0" fmla="*/ 0 h 261811"/>
              <a:gd name="connsiteX1" fmla="*/ 2177234 w 2190089"/>
              <a:gd name="connsiteY1" fmla="*/ 45687 h 261811"/>
              <a:gd name="connsiteX2" fmla="*/ 2190089 w 2190089"/>
              <a:gd name="connsiteY2" fmla="*/ 181354 h 261811"/>
              <a:gd name="connsiteX3" fmla="*/ 0 w 2190089"/>
              <a:gd name="connsiteY3" fmla="*/ 261811 h 261811"/>
              <a:gd name="connsiteX4" fmla="*/ 4761 w 2190089"/>
              <a:gd name="connsiteY4" fmla="*/ 0 h 261811"/>
              <a:gd name="connsiteX0" fmla="*/ 4761 w 2190089"/>
              <a:gd name="connsiteY0" fmla="*/ 0 h 261811"/>
              <a:gd name="connsiteX1" fmla="*/ 2108178 w 2190089"/>
              <a:gd name="connsiteY1" fmla="*/ 40924 h 261811"/>
              <a:gd name="connsiteX2" fmla="*/ 2190089 w 2190089"/>
              <a:gd name="connsiteY2" fmla="*/ 181354 h 261811"/>
              <a:gd name="connsiteX3" fmla="*/ 0 w 2190089"/>
              <a:gd name="connsiteY3" fmla="*/ 261811 h 261811"/>
              <a:gd name="connsiteX4" fmla="*/ 4761 w 2190089"/>
              <a:gd name="connsiteY4" fmla="*/ 0 h 261811"/>
              <a:gd name="connsiteX0" fmla="*/ 4761 w 2235333"/>
              <a:gd name="connsiteY0" fmla="*/ 0 h 261811"/>
              <a:gd name="connsiteX1" fmla="*/ 2108178 w 2235333"/>
              <a:gd name="connsiteY1" fmla="*/ 40924 h 261811"/>
              <a:gd name="connsiteX2" fmla="*/ 2235333 w 2235333"/>
              <a:gd name="connsiteY2" fmla="*/ 193260 h 261811"/>
              <a:gd name="connsiteX3" fmla="*/ 0 w 2235333"/>
              <a:gd name="connsiteY3" fmla="*/ 261811 h 261811"/>
              <a:gd name="connsiteX4" fmla="*/ 4761 w 2235333"/>
              <a:gd name="connsiteY4" fmla="*/ 0 h 261811"/>
              <a:gd name="connsiteX0" fmla="*/ 4761 w 2190089"/>
              <a:gd name="connsiteY0" fmla="*/ 0 h 261811"/>
              <a:gd name="connsiteX1" fmla="*/ 2108178 w 2190089"/>
              <a:gd name="connsiteY1" fmla="*/ 40924 h 261811"/>
              <a:gd name="connsiteX2" fmla="*/ 2190089 w 2190089"/>
              <a:gd name="connsiteY2" fmla="*/ 205166 h 261811"/>
              <a:gd name="connsiteX3" fmla="*/ 0 w 2190089"/>
              <a:gd name="connsiteY3" fmla="*/ 261811 h 261811"/>
              <a:gd name="connsiteX4" fmla="*/ 4761 w 2190089"/>
              <a:gd name="connsiteY4" fmla="*/ 0 h 26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089" h="261811">
                <a:moveTo>
                  <a:pt x="4761" y="0"/>
                </a:moveTo>
                <a:lnTo>
                  <a:pt x="2108178" y="40924"/>
                </a:lnTo>
                <a:lnTo>
                  <a:pt x="2190089" y="205166"/>
                </a:lnTo>
                <a:lnTo>
                  <a:pt x="0" y="261811"/>
                </a:lnTo>
                <a:cubicBezTo>
                  <a:pt x="0" y="190415"/>
                  <a:pt x="4761" y="71396"/>
                  <a:pt x="4761" y="0"/>
                </a:cubicBezTo>
                <a:close/>
              </a:path>
            </a:pathLst>
          </a:custGeom>
          <a:solidFill>
            <a:srgbClr val="EC6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36"/>
          </a:p>
        </p:txBody>
      </p:sp>
    </p:spTree>
    <p:extLst>
      <p:ext uri="{BB962C8B-B14F-4D97-AF65-F5344CB8AC3E}">
        <p14:creationId xmlns:p14="http://schemas.microsoft.com/office/powerpoint/2010/main" val="34641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28700" y="1"/>
            <a:ext cx="11658600" cy="2047818"/>
          </a:xfrm>
        </p:spPr>
        <p:txBody>
          <a:bodyPr>
            <a:noAutofit/>
          </a:bodyPr>
          <a:lstStyle/>
          <a:p>
            <a:r>
              <a:rPr lang="en-US" sz="14400" dirty="0">
                <a:latin typeface="Century Gothic" panose="020B0502020202020204" pitchFamily="34" charset="0"/>
              </a:rPr>
              <a:t>Tellurium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98520" y="1620733"/>
            <a:ext cx="5918960" cy="2168278"/>
          </a:xfrm>
          <a:prstGeom prst="rect">
            <a:avLst/>
          </a:prstGeom>
        </p:spPr>
        <p:txBody>
          <a:bodyPr vert="horz" lIns="182880" tIns="91440" rIns="182880" bIns="91440" rtlCol="0" anchor="b">
            <a:noAutofit/>
          </a:bodyPr>
          <a:lstStyle>
            <a:lvl1pPr algn="ctr" defTabSz="6096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400" dirty="0">
                <a:latin typeface="Agency FB" panose="020B0503020202020204" pitchFamily="34" charset="0"/>
              </a:rPr>
              <a:t>Tellurium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028700" y="3591895"/>
            <a:ext cx="11658600" cy="2168278"/>
          </a:xfrm>
          <a:prstGeom prst="rect">
            <a:avLst/>
          </a:prstGeom>
        </p:spPr>
        <p:txBody>
          <a:bodyPr vert="horz" lIns="182880" tIns="91440" rIns="182880" bIns="91440" rtlCol="0" anchor="b">
            <a:noAutofit/>
          </a:bodyPr>
          <a:lstStyle>
            <a:lvl1pPr algn="ctr" defTabSz="6096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400" dirty="0">
                <a:latin typeface="Leelawadee" panose="020B0502040204020203" pitchFamily="34" charset="-34"/>
                <a:cs typeface="Leelawadee" panose="020B0502040204020203" pitchFamily="34" charset="-34"/>
              </a:rPr>
              <a:t>Tellurium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028700" y="5409743"/>
            <a:ext cx="11658600" cy="2168278"/>
          </a:xfrm>
          <a:prstGeom prst="rect">
            <a:avLst/>
          </a:prstGeom>
        </p:spPr>
        <p:txBody>
          <a:bodyPr vert="horz" lIns="182880" tIns="91440" rIns="182880" bIns="91440" rtlCol="0" anchor="b">
            <a:noAutofit/>
          </a:bodyPr>
          <a:lstStyle>
            <a:lvl1pPr algn="ctr" defTabSz="6096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400" dirty="0">
                <a:latin typeface="Tw Cen MT" panose="020B0602020104020603" pitchFamily="34" charset="0"/>
                <a:cs typeface="Leelawadee" panose="020B0502040204020203" pitchFamily="34" charset="-34"/>
              </a:rPr>
              <a:t>Tellurium</a:t>
            </a:r>
          </a:p>
        </p:txBody>
      </p:sp>
    </p:spTree>
    <p:extLst>
      <p:ext uri="{BB962C8B-B14F-4D97-AF65-F5344CB8AC3E}">
        <p14:creationId xmlns:p14="http://schemas.microsoft.com/office/powerpoint/2010/main" val="139617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1482</TotalTime>
  <Words>4</Words>
  <Application>Microsoft Office PowerPoint</Application>
  <PresentationFormat>Custom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Century Gothic</vt:lpstr>
      <vt:lpstr>Leelawadee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Tellurium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</dc:creator>
  <cp:lastModifiedBy>Lucian</cp:lastModifiedBy>
  <cp:revision>12</cp:revision>
  <dcterms:created xsi:type="dcterms:W3CDTF">2013-08-07T18:16:32Z</dcterms:created>
  <dcterms:modified xsi:type="dcterms:W3CDTF">2013-08-08T20:53:06Z</dcterms:modified>
</cp:coreProperties>
</file>