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0443-E767-7D60-EFF2-DA52D25CD695}"/>
              </a:ext>
            </a:extLst>
          </p:cNvPr>
          <p:cNvSpPr>
            <a:spLocks noGrp="1"/>
          </p:cNvSpPr>
          <p:nvPr>
            <p:ph type="ctrTitle"/>
          </p:nvPr>
        </p:nvSpPr>
        <p:spPr/>
        <p:txBody>
          <a:bodyPr/>
          <a:lstStyle/>
          <a:p>
            <a:r>
              <a:rPr lang="en-US" dirty="0">
                <a:solidFill>
                  <a:schemeClr val="accent1">
                    <a:lumMod val="75000"/>
                  </a:schemeClr>
                </a:solidFill>
              </a:rPr>
              <a:t>Fake account detection and transaction detection using data science </a:t>
            </a:r>
            <a:endParaRPr lang="en-IN" dirty="0">
              <a:solidFill>
                <a:schemeClr val="accent1">
                  <a:lumMod val="75000"/>
                </a:schemeClr>
              </a:solidFill>
            </a:endParaRPr>
          </a:p>
        </p:txBody>
      </p:sp>
      <p:sp>
        <p:nvSpPr>
          <p:cNvPr id="3" name="TextBox 2">
            <a:extLst>
              <a:ext uri="{FF2B5EF4-FFF2-40B4-BE49-F238E27FC236}">
                <a16:creationId xmlns:a16="http://schemas.microsoft.com/office/drawing/2014/main" id="{CAEE8FA2-569C-A2DC-3A74-326C723D36B0}"/>
              </a:ext>
            </a:extLst>
          </p:cNvPr>
          <p:cNvSpPr txBox="1"/>
          <p:nvPr/>
        </p:nvSpPr>
        <p:spPr>
          <a:xfrm>
            <a:off x="7763069" y="5010540"/>
            <a:ext cx="4254760" cy="1200329"/>
          </a:xfrm>
          <a:prstGeom prst="rect">
            <a:avLst/>
          </a:prstGeom>
          <a:noFill/>
        </p:spPr>
        <p:txBody>
          <a:bodyPr wrap="square" rtlCol="0">
            <a:spAutoFit/>
          </a:bodyPr>
          <a:lstStyle/>
          <a:p>
            <a:r>
              <a:rPr lang="en-US" dirty="0"/>
              <a:t>	</a:t>
            </a:r>
            <a:r>
              <a:rPr lang="en-US" sz="3600" dirty="0">
                <a:solidFill>
                  <a:srgbClr val="FF0000"/>
                </a:solidFill>
              </a:rPr>
              <a:t>SHAIK MANSOOR</a:t>
            </a:r>
          </a:p>
          <a:p>
            <a:r>
              <a:rPr lang="en-US" sz="3600" dirty="0">
                <a:solidFill>
                  <a:srgbClr val="FF0000"/>
                </a:solidFill>
              </a:rPr>
              <a:t>         20AK1A3633</a:t>
            </a:r>
            <a:endParaRPr lang="en-IN" sz="3600" dirty="0">
              <a:solidFill>
                <a:srgbClr val="FF0000"/>
              </a:solidFill>
            </a:endParaRPr>
          </a:p>
        </p:txBody>
      </p:sp>
    </p:spTree>
    <p:extLst>
      <p:ext uri="{BB962C8B-B14F-4D97-AF65-F5344CB8AC3E}">
        <p14:creationId xmlns:p14="http://schemas.microsoft.com/office/powerpoint/2010/main" val="331176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22BB-96C5-BBF7-9FF9-2F22A58330BE}"/>
              </a:ext>
            </a:extLst>
          </p:cNvPr>
          <p:cNvSpPr>
            <a:spLocks noGrp="1"/>
          </p:cNvSpPr>
          <p:nvPr>
            <p:ph type="title"/>
          </p:nvPr>
        </p:nvSpPr>
        <p:spPr/>
        <p:txBody>
          <a:bodyPr/>
          <a:lstStyle/>
          <a:p>
            <a:r>
              <a:rPr lang="en-US" b="1" dirty="0">
                <a:solidFill>
                  <a:schemeClr val="tx1">
                    <a:lumMod val="50000"/>
                  </a:schemeClr>
                </a:solidFill>
              </a:rPr>
              <a:t>Detecting fake accounts with Java</a:t>
            </a:r>
            <a:br>
              <a:rPr lang="en-US" b="1" dirty="0">
                <a:solidFill>
                  <a:schemeClr val="tx1">
                    <a:lumMod val="50000"/>
                  </a:schemeClr>
                </a:solidFill>
              </a:rPr>
            </a:br>
            <a:endParaRPr lang="en-IN" dirty="0">
              <a:solidFill>
                <a:schemeClr val="tx1">
                  <a:lumMod val="50000"/>
                </a:schemeClr>
              </a:solidFill>
            </a:endParaRPr>
          </a:p>
        </p:txBody>
      </p:sp>
      <p:sp>
        <p:nvSpPr>
          <p:cNvPr id="3" name="Content Placeholder 2">
            <a:extLst>
              <a:ext uri="{FF2B5EF4-FFF2-40B4-BE49-F238E27FC236}">
                <a16:creationId xmlns:a16="http://schemas.microsoft.com/office/drawing/2014/main" id="{A4AEB57E-C05D-2C45-4175-35BE9F3F873C}"/>
              </a:ext>
            </a:extLst>
          </p:cNvPr>
          <p:cNvSpPr>
            <a:spLocks noGrp="1"/>
          </p:cNvSpPr>
          <p:nvPr>
            <p:ph idx="1"/>
          </p:nvPr>
        </p:nvSpPr>
        <p:spPr/>
        <p:txBody>
          <a:bodyPr>
            <a:normAutofit fontScale="85000" lnSpcReduction="10000"/>
          </a:bodyPr>
          <a:lstStyle/>
          <a:p>
            <a:r>
              <a:rPr lang="en-US" dirty="0"/>
              <a:t>The process of detecting fake accounts using Java involves several steps. First, we need to collect data about the accounts we want to analyze. This data might include information about the account's activity, such as the number of posts or followers, as well as other metadata like IP addresses and timestamps.</a:t>
            </a:r>
          </a:p>
          <a:p>
            <a:r>
              <a:rPr lang="en-US" dirty="0"/>
              <a:t>Once we have collected this data, we can use machine learning algorithms to analyze it and identify patterns that may indicate a fake account. These algorithms might look for things like unusual posting behavior, suspicious IP addresses, or inconsistencies in the account's metadata. Finally, we can use these patterns to flag potentially fake accounts and take appropriate action to prevent them from causing harm.</a:t>
            </a:r>
          </a:p>
          <a:p>
            <a:endParaRPr lang="en-IN" dirty="0"/>
          </a:p>
        </p:txBody>
      </p:sp>
    </p:spTree>
    <p:extLst>
      <p:ext uri="{BB962C8B-B14F-4D97-AF65-F5344CB8AC3E}">
        <p14:creationId xmlns:p14="http://schemas.microsoft.com/office/powerpoint/2010/main" val="155189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2948D-74CD-5D8B-1A9A-96215BADA1B0}"/>
              </a:ext>
            </a:extLst>
          </p:cNvPr>
          <p:cNvSpPr>
            <a:spLocks noGrp="1"/>
          </p:cNvSpPr>
          <p:nvPr>
            <p:ph idx="1"/>
          </p:nvPr>
        </p:nvSpPr>
        <p:spPr/>
        <p:txBody>
          <a:bodyPr>
            <a:normAutofit fontScale="85000" lnSpcReduction="10000"/>
          </a:bodyPr>
          <a:lstStyle/>
          <a:p>
            <a:pPr marL="0" indent="0">
              <a:buNone/>
            </a:pPr>
            <a:endParaRPr lang="en-US" b="1" dirty="0"/>
          </a:p>
          <a:p>
            <a:r>
              <a:rPr lang="en-US" dirty="0">
                <a:highlight>
                  <a:srgbClr val="FFFF00"/>
                </a:highlight>
              </a:rPr>
              <a:t>In conclusion, fake account detection is a </a:t>
            </a:r>
            <a:r>
              <a:rPr lang="en-US" dirty="0">
                <a:solidFill>
                  <a:schemeClr val="accent1">
                    <a:lumMod val="75000"/>
                  </a:schemeClr>
                </a:solidFill>
                <a:highlight>
                  <a:srgbClr val="FFFF00"/>
                </a:highlight>
              </a:rPr>
              <a:t>critical</a:t>
            </a:r>
            <a:r>
              <a:rPr lang="en-US" dirty="0">
                <a:highlight>
                  <a:srgbClr val="FFFF00"/>
                </a:highlight>
              </a:rPr>
              <a:t> issue in today's digital landscape. By using data science and Java, we can effectively identify and prevent fake accounts from causing harm to businesses and individuals alike. We encourage you to take action and implement these techniques in your own work to help protect yourself and others from the dangers of fake accounts.</a:t>
            </a:r>
          </a:p>
          <a:p>
            <a:r>
              <a:rPr lang="en-US" dirty="0">
                <a:highlight>
                  <a:srgbClr val="FFFF00"/>
                </a:highlight>
              </a:rPr>
              <a:t>Thank you for joining us for this presentation on fake account detection in data science using Java. We hope that you found it informative and engaging, and we look forward to seeing the positive impact that these techniques will have in the future.</a:t>
            </a:r>
          </a:p>
          <a:p>
            <a:endParaRPr lang="en-IN" dirty="0"/>
          </a:p>
        </p:txBody>
      </p:sp>
    </p:spTree>
    <p:extLst>
      <p:ext uri="{BB962C8B-B14F-4D97-AF65-F5344CB8AC3E}">
        <p14:creationId xmlns:p14="http://schemas.microsoft.com/office/powerpoint/2010/main" val="648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46DF-4DED-48D2-1678-FD98BD9AF3D7}"/>
              </a:ext>
            </a:extLst>
          </p:cNvPr>
          <p:cNvSpPr>
            <a:spLocks noGrp="1"/>
          </p:cNvSpPr>
          <p:nvPr>
            <p:ph type="title"/>
          </p:nvPr>
        </p:nvSpPr>
        <p:spPr>
          <a:xfrm>
            <a:off x="1337356" y="618517"/>
            <a:ext cx="9905998" cy="4765245"/>
          </a:xfrm>
        </p:spPr>
        <p:txBody>
          <a:bodyPr/>
          <a:lstStyle/>
          <a:p>
            <a:r>
              <a:rPr lang="en-US" dirty="0">
                <a:solidFill>
                  <a:srgbClr val="FFC000"/>
                </a:solidFill>
              </a:rPr>
              <a:t>Unmasking Fraud: Detecting Fake Transactions with Data Science</a:t>
            </a:r>
            <a:endParaRPr lang="en-IN" dirty="0">
              <a:solidFill>
                <a:srgbClr val="FFC000"/>
              </a:solidFill>
            </a:endParaRPr>
          </a:p>
        </p:txBody>
      </p:sp>
    </p:spTree>
    <p:extLst>
      <p:ext uri="{BB962C8B-B14F-4D97-AF65-F5344CB8AC3E}">
        <p14:creationId xmlns:p14="http://schemas.microsoft.com/office/powerpoint/2010/main" val="100745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5192-9474-4AC9-91F3-435D3BFC45D2}"/>
              </a:ext>
            </a:extLst>
          </p:cNvPr>
          <p:cNvSpPr>
            <a:spLocks noGrp="1"/>
          </p:cNvSpPr>
          <p:nvPr>
            <p:ph type="title"/>
          </p:nvPr>
        </p:nvSpPr>
        <p:spPr/>
        <p:txBody>
          <a:bodyPr/>
          <a:lstStyle/>
          <a:p>
            <a:r>
              <a:rPr lang="en-US" dirty="0">
                <a:solidFill>
                  <a:schemeClr val="tx1">
                    <a:lumMod val="50000"/>
                  </a:schemeClr>
                </a:solidFill>
              </a:rPr>
              <a:t>introduction</a:t>
            </a:r>
            <a:endParaRPr lang="en-IN" dirty="0">
              <a:solidFill>
                <a:schemeClr val="tx1">
                  <a:lumMod val="50000"/>
                </a:schemeClr>
              </a:solidFill>
            </a:endParaRPr>
          </a:p>
        </p:txBody>
      </p:sp>
      <p:sp>
        <p:nvSpPr>
          <p:cNvPr id="3" name="Content Placeholder 2">
            <a:extLst>
              <a:ext uri="{FF2B5EF4-FFF2-40B4-BE49-F238E27FC236}">
                <a16:creationId xmlns:a16="http://schemas.microsoft.com/office/drawing/2014/main" id="{80B7F7BE-2806-FEC4-D329-7432233EB045}"/>
              </a:ext>
            </a:extLst>
          </p:cNvPr>
          <p:cNvSpPr>
            <a:spLocks noGrp="1"/>
          </p:cNvSpPr>
          <p:nvPr>
            <p:ph idx="1"/>
          </p:nvPr>
        </p:nvSpPr>
        <p:spPr/>
        <p:txBody>
          <a:bodyPr/>
          <a:lstStyle/>
          <a:p>
            <a:pPr marL="0" indent="0">
              <a:buNone/>
            </a:pPr>
            <a:endParaRPr lang="en-US" b="1" dirty="0"/>
          </a:p>
          <a:p>
            <a:r>
              <a:rPr lang="en-US" b="1" i="1" dirty="0"/>
              <a:t>What</a:t>
            </a:r>
            <a:r>
              <a:rPr lang="en-US" b="1" dirty="0"/>
              <a:t> are fake transactions?</a:t>
            </a:r>
          </a:p>
          <a:p>
            <a:r>
              <a:rPr lang="en-US" b="1" dirty="0"/>
              <a:t>Why are fake transactions a problem?</a:t>
            </a:r>
          </a:p>
          <a:p>
            <a:r>
              <a:rPr lang="en-US" b="1" dirty="0"/>
              <a:t>How can data science help?</a:t>
            </a:r>
          </a:p>
          <a:p>
            <a:r>
              <a:rPr lang="en-US" b="1" dirty="0"/>
              <a:t>Machine learning algorithms for detecting fake transactions</a:t>
            </a:r>
          </a:p>
          <a:p>
            <a:r>
              <a:rPr lang="en-US" b="1" dirty="0"/>
              <a:t>Conclusion</a:t>
            </a:r>
          </a:p>
          <a:p>
            <a:endParaRPr lang="en-IN" dirty="0"/>
          </a:p>
        </p:txBody>
      </p:sp>
    </p:spTree>
    <p:extLst>
      <p:ext uri="{BB962C8B-B14F-4D97-AF65-F5344CB8AC3E}">
        <p14:creationId xmlns:p14="http://schemas.microsoft.com/office/powerpoint/2010/main" val="375692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65E7-BB41-AAE3-3E3E-ADDBDE7D6194}"/>
              </a:ext>
            </a:extLst>
          </p:cNvPr>
          <p:cNvSpPr>
            <a:spLocks noGrp="1"/>
          </p:cNvSpPr>
          <p:nvPr>
            <p:ph type="title"/>
          </p:nvPr>
        </p:nvSpPr>
        <p:spPr/>
        <p:txBody>
          <a:bodyPr/>
          <a:lstStyle/>
          <a:p>
            <a:r>
              <a:rPr lang="en-US" b="1" dirty="0"/>
              <a:t>Introduction</a:t>
            </a:r>
            <a:br>
              <a:rPr lang="en-US" b="1" dirty="0"/>
            </a:br>
            <a:endParaRPr lang="en-IN" dirty="0"/>
          </a:p>
        </p:txBody>
      </p:sp>
      <p:sp>
        <p:nvSpPr>
          <p:cNvPr id="3" name="Content Placeholder 2">
            <a:extLst>
              <a:ext uri="{FF2B5EF4-FFF2-40B4-BE49-F238E27FC236}">
                <a16:creationId xmlns:a16="http://schemas.microsoft.com/office/drawing/2014/main" id="{C601AF4C-1A5C-5073-0E3D-1ED2B2CBC3AB}"/>
              </a:ext>
            </a:extLst>
          </p:cNvPr>
          <p:cNvSpPr>
            <a:spLocks noGrp="1"/>
          </p:cNvSpPr>
          <p:nvPr>
            <p:ph idx="1"/>
          </p:nvPr>
        </p:nvSpPr>
        <p:spPr/>
        <p:txBody>
          <a:bodyPr>
            <a:normAutofit fontScale="85000" lnSpcReduction="10000"/>
          </a:bodyPr>
          <a:lstStyle/>
          <a:p>
            <a:pPr marL="0" indent="0">
              <a:buNone/>
            </a:pPr>
            <a:r>
              <a:rPr lang="en-US" dirty="0"/>
              <a:t>Welcome to this presentation on fake transaction detection in data science. In today's world, where online transactions have become a way of life, it is becoming increasingly important to detect and prevent fake transactions. This presentation will explore the concept of fake transactions, its impact on businesses and individuals, and how data science can be used to detect them.</a:t>
            </a:r>
          </a:p>
          <a:p>
            <a:r>
              <a:rPr lang="en-US" dirty="0"/>
              <a:t>The rise of digital transactions has made it easier for fraudsters to engage in illegal activities such as money laundering, identity theft, and credit card fraud. These activities not only harm businesses but also put innocent individuals at risk. As data scientists, we have a responsibility to develop tools and techniques that can help prevent these crimes and protect our society.</a:t>
            </a:r>
          </a:p>
          <a:p>
            <a:endParaRPr lang="en-IN" dirty="0"/>
          </a:p>
        </p:txBody>
      </p:sp>
    </p:spTree>
    <p:extLst>
      <p:ext uri="{BB962C8B-B14F-4D97-AF65-F5344CB8AC3E}">
        <p14:creationId xmlns:p14="http://schemas.microsoft.com/office/powerpoint/2010/main" val="144856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C51A-1249-7E42-2CBB-C97366C218E2}"/>
              </a:ext>
            </a:extLst>
          </p:cNvPr>
          <p:cNvSpPr>
            <a:spLocks noGrp="1"/>
          </p:cNvSpPr>
          <p:nvPr>
            <p:ph type="title"/>
          </p:nvPr>
        </p:nvSpPr>
        <p:spPr>
          <a:xfrm>
            <a:off x="1458654" y="1066799"/>
            <a:ext cx="9905998" cy="1478570"/>
          </a:xfrm>
        </p:spPr>
        <p:txBody>
          <a:bodyPr/>
          <a:lstStyle/>
          <a:p>
            <a:r>
              <a:rPr lang="en-US" b="1" dirty="0">
                <a:solidFill>
                  <a:schemeClr val="bg2">
                    <a:lumMod val="50000"/>
                  </a:schemeClr>
                </a:solidFill>
              </a:rPr>
              <a:t>Why are fake transactions a problem</a:t>
            </a:r>
            <a:r>
              <a:rPr lang="en-US" b="1" dirty="0"/>
              <a:t>?</a:t>
            </a:r>
            <a:endParaRPr lang="en-IN" dirty="0"/>
          </a:p>
        </p:txBody>
      </p:sp>
      <p:sp>
        <p:nvSpPr>
          <p:cNvPr id="3" name="Content Placeholder 2">
            <a:extLst>
              <a:ext uri="{FF2B5EF4-FFF2-40B4-BE49-F238E27FC236}">
                <a16:creationId xmlns:a16="http://schemas.microsoft.com/office/drawing/2014/main" id="{59D9A48E-04D2-D1E5-3DF8-87513A169C50}"/>
              </a:ext>
            </a:extLst>
          </p:cNvPr>
          <p:cNvSpPr>
            <a:spLocks noGrp="1"/>
          </p:cNvSpPr>
          <p:nvPr>
            <p:ph idx="1"/>
          </p:nvPr>
        </p:nvSpPr>
        <p:spPr/>
        <p:txBody>
          <a:bodyPr>
            <a:normAutofit fontScale="92500" lnSpcReduction="10000"/>
          </a:bodyPr>
          <a:lstStyle/>
          <a:p>
            <a:pPr marL="3657600" lvl="8" indent="0">
              <a:buNone/>
            </a:pPr>
            <a:endParaRPr lang="en-US" b="1" dirty="0"/>
          </a:p>
          <a:p>
            <a:r>
              <a:rPr lang="en-US" dirty="0"/>
              <a:t>Fake transactions can have a significant negative impact on both businesses and individuals. For businesses, fake transactions can result in financial losses, damage to reputation, and legal liabilities. For individuals, fake transactions can lead to identity theft, loss of personal funds, and damaged credit scores.</a:t>
            </a:r>
          </a:p>
          <a:p>
            <a:r>
              <a:rPr lang="en-US" dirty="0"/>
              <a:t>The problem of fake transactions is not limited to a particular industry or sector. It affects everyone who engages in online transactions, from small businesses to large corporations. As such, it is essential that we develop effective tools and techniques to detect and prevent these crimes.</a:t>
            </a:r>
          </a:p>
          <a:p>
            <a:endParaRPr lang="en-IN" dirty="0"/>
          </a:p>
        </p:txBody>
      </p:sp>
    </p:spTree>
    <p:extLst>
      <p:ext uri="{BB962C8B-B14F-4D97-AF65-F5344CB8AC3E}">
        <p14:creationId xmlns:p14="http://schemas.microsoft.com/office/powerpoint/2010/main" val="153850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8F64-9368-18D9-FEA4-A12FD4846FB5}"/>
              </a:ext>
            </a:extLst>
          </p:cNvPr>
          <p:cNvSpPr>
            <a:spLocks noGrp="1"/>
          </p:cNvSpPr>
          <p:nvPr>
            <p:ph type="title"/>
          </p:nvPr>
        </p:nvSpPr>
        <p:spPr/>
        <p:txBody>
          <a:bodyPr/>
          <a:lstStyle/>
          <a:p>
            <a:r>
              <a:rPr lang="en-US" b="1" dirty="0">
                <a:solidFill>
                  <a:schemeClr val="accent6">
                    <a:lumMod val="50000"/>
                  </a:schemeClr>
                </a:solidFill>
              </a:rPr>
              <a:t>How can data science help?</a:t>
            </a:r>
            <a:br>
              <a:rPr lang="en-US" b="1" dirty="0">
                <a:solidFill>
                  <a:schemeClr val="accent6">
                    <a:lumMod val="50000"/>
                  </a:schemeClr>
                </a:solidFill>
              </a:rPr>
            </a:br>
            <a:endParaRPr lang="en-IN" dirty="0">
              <a:solidFill>
                <a:schemeClr val="accent6">
                  <a:lumMod val="50000"/>
                </a:schemeClr>
              </a:solidFill>
            </a:endParaRPr>
          </a:p>
        </p:txBody>
      </p:sp>
      <p:sp>
        <p:nvSpPr>
          <p:cNvPr id="3" name="Content Placeholder 2">
            <a:extLst>
              <a:ext uri="{FF2B5EF4-FFF2-40B4-BE49-F238E27FC236}">
                <a16:creationId xmlns:a16="http://schemas.microsoft.com/office/drawing/2014/main" id="{0D0F7AAA-8BA2-9F6A-83EA-E199FAA59F84}"/>
              </a:ext>
            </a:extLst>
          </p:cNvPr>
          <p:cNvSpPr>
            <a:spLocks noGrp="1"/>
          </p:cNvSpPr>
          <p:nvPr>
            <p:ph idx="1"/>
          </p:nvPr>
        </p:nvSpPr>
        <p:spPr/>
        <p:txBody>
          <a:bodyPr>
            <a:normAutofit fontScale="85000" lnSpcReduction="20000"/>
          </a:bodyPr>
          <a:lstStyle/>
          <a:p>
            <a:r>
              <a:rPr lang="en-US" b="1" dirty="0"/>
              <a:t>How can data science help?</a:t>
            </a:r>
          </a:p>
          <a:p>
            <a:r>
              <a:rPr lang="en-US" dirty="0"/>
              <a:t>Data science provides a powerful tool for detecting fake transactions. By analyzing large datasets, data scientists can identify patterns and anomalies that indicate suspicious activity. They can also use machine learning algorithms to automatically detect fraudulent behavior and flag it for further investigation.</a:t>
            </a:r>
          </a:p>
          <a:p>
            <a:r>
              <a:rPr lang="en-US" dirty="0"/>
              <a:t>In addition to detecting fake transactions, data science can also be used to prevent them. By analyzing historical data, data scientists can identify the factors that contribute to fraudulent behavior and develop strategies to mitigate them. This can include implementing stronger security protocols, improving user authentication processes, and educating users on how to protect themselves from fraud.</a:t>
            </a:r>
          </a:p>
          <a:p>
            <a:endParaRPr lang="en-IN" dirty="0"/>
          </a:p>
        </p:txBody>
      </p:sp>
    </p:spTree>
    <p:extLst>
      <p:ext uri="{BB962C8B-B14F-4D97-AF65-F5344CB8AC3E}">
        <p14:creationId xmlns:p14="http://schemas.microsoft.com/office/powerpoint/2010/main" val="366946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E056-0C39-0E67-65F6-67ADC8370459}"/>
              </a:ext>
            </a:extLst>
          </p:cNvPr>
          <p:cNvSpPr>
            <a:spLocks noGrp="1"/>
          </p:cNvSpPr>
          <p:nvPr>
            <p:ph type="title"/>
          </p:nvPr>
        </p:nvSpPr>
        <p:spPr/>
        <p:txBody>
          <a:bodyPr>
            <a:normAutofit fontScale="90000"/>
          </a:bodyPr>
          <a:lstStyle/>
          <a:p>
            <a:r>
              <a:rPr lang="en-US" b="1" dirty="0">
                <a:solidFill>
                  <a:schemeClr val="accent6">
                    <a:lumMod val="75000"/>
                  </a:schemeClr>
                </a:solidFill>
              </a:rPr>
              <a:t>Machine learning algorithms for detecting fake transactions</a:t>
            </a:r>
            <a:br>
              <a:rPr lang="en-US" b="1" dirty="0"/>
            </a:br>
            <a:endParaRPr lang="en-IN" dirty="0"/>
          </a:p>
        </p:txBody>
      </p:sp>
      <p:sp>
        <p:nvSpPr>
          <p:cNvPr id="3" name="Content Placeholder 2">
            <a:extLst>
              <a:ext uri="{FF2B5EF4-FFF2-40B4-BE49-F238E27FC236}">
                <a16:creationId xmlns:a16="http://schemas.microsoft.com/office/drawing/2014/main" id="{CDAF8F82-A62E-88B9-D024-C187E9D9102E}"/>
              </a:ext>
            </a:extLst>
          </p:cNvPr>
          <p:cNvSpPr>
            <a:spLocks noGrp="1"/>
          </p:cNvSpPr>
          <p:nvPr>
            <p:ph idx="1"/>
          </p:nvPr>
        </p:nvSpPr>
        <p:spPr/>
        <p:txBody>
          <a:bodyPr>
            <a:normAutofit fontScale="92500"/>
          </a:bodyPr>
          <a:lstStyle/>
          <a:p>
            <a:r>
              <a:rPr lang="en-US" dirty="0"/>
              <a:t>There are several machine learning algorithms that can be used for detecting fake transactions. These include decision trees, random forests, logistic regression, and neural networks. Each algorithm has its strengths and weaknesses, and data scientists must choose the one that is best suited for their specific needs.</a:t>
            </a:r>
          </a:p>
          <a:p>
            <a:r>
              <a:rPr lang="en-US" dirty="0"/>
              <a:t>One of the key advantages of using machine learning algorithms for detecting fake transactions is that they can learn and adapt over time. As fraudsters develop new tactics and techniques, machine learning models can be updated to detect these changes and prevent them from succeeding.</a:t>
            </a:r>
          </a:p>
          <a:p>
            <a:endParaRPr lang="en-IN" dirty="0"/>
          </a:p>
        </p:txBody>
      </p:sp>
    </p:spTree>
    <p:extLst>
      <p:ext uri="{BB962C8B-B14F-4D97-AF65-F5344CB8AC3E}">
        <p14:creationId xmlns:p14="http://schemas.microsoft.com/office/powerpoint/2010/main" val="28192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B081-82D6-3339-6191-CE0B0CA2268B}"/>
              </a:ext>
            </a:extLst>
          </p:cNvPr>
          <p:cNvSpPr>
            <a:spLocks noGrp="1"/>
          </p:cNvSpPr>
          <p:nvPr>
            <p:ph type="title"/>
          </p:nvPr>
        </p:nvSpPr>
        <p:spPr/>
        <p:txBody>
          <a:bodyPr/>
          <a:lstStyle/>
          <a:p>
            <a:r>
              <a:rPr lang="en-US" dirty="0">
                <a:solidFill>
                  <a:schemeClr val="tx2">
                    <a:lumMod val="50000"/>
                  </a:schemeClr>
                </a:solidFill>
              </a:rPr>
              <a:t>importance</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8C8D4346-682F-A766-8A06-F158BDFDFA37}"/>
              </a:ext>
            </a:extLst>
          </p:cNvPr>
          <p:cNvSpPr>
            <a:spLocks noGrp="1"/>
          </p:cNvSpPr>
          <p:nvPr>
            <p:ph idx="1"/>
          </p:nvPr>
        </p:nvSpPr>
        <p:spPr/>
        <p:txBody>
          <a:bodyPr/>
          <a:lstStyle/>
          <a:p>
            <a:r>
              <a:rPr lang="en-US" dirty="0"/>
              <a:t>transaction detection is a critical issue that affects businesses and individuals alike. By using data science to detect and prevent fraudulent behavior, we can protect ourselves and our society from the negative impact of these crimes.</a:t>
            </a:r>
          </a:p>
          <a:p>
            <a:r>
              <a:rPr lang="en-US" dirty="0"/>
              <a:t>e a safer and more secure digital </a:t>
            </a:r>
            <a:r>
              <a:rPr lang="en-US" dirty="0" err="1"/>
              <a:t>environmAs</a:t>
            </a:r>
            <a:r>
              <a:rPr lang="en-US" dirty="0"/>
              <a:t> data scientists, it is our </a:t>
            </a:r>
            <a:r>
              <a:rPr lang="en-US" dirty="0" err="1"/>
              <a:t>respfakeonsibility</a:t>
            </a:r>
            <a:r>
              <a:rPr lang="en-US" dirty="0"/>
              <a:t> to stay vigilant and develop new tools and techniques to combat fraud. By working together, we can </a:t>
            </a:r>
            <a:r>
              <a:rPr lang="en-US" dirty="0" err="1"/>
              <a:t>creatent</a:t>
            </a:r>
            <a:endParaRPr lang="en-US" dirty="0"/>
          </a:p>
          <a:p>
            <a:endParaRPr lang="en-IN" dirty="0"/>
          </a:p>
        </p:txBody>
      </p:sp>
    </p:spTree>
    <p:extLst>
      <p:ext uri="{BB962C8B-B14F-4D97-AF65-F5344CB8AC3E}">
        <p14:creationId xmlns:p14="http://schemas.microsoft.com/office/powerpoint/2010/main" val="184668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6A21-348A-6EDC-7166-F268EF405BBA}"/>
              </a:ext>
            </a:extLst>
          </p:cNvPr>
          <p:cNvSpPr>
            <a:spLocks noGrp="1"/>
          </p:cNvSpPr>
          <p:nvPr>
            <p:ph type="title"/>
          </p:nvPr>
        </p:nvSpPr>
        <p:spPr/>
        <p:txBody>
          <a:bodyPr/>
          <a:lstStyle/>
          <a:p>
            <a:r>
              <a:rPr lang="en-US" b="1" dirty="0">
                <a:solidFill>
                  <a:schemeClr val="accent4">
                    <a:lumMod val="50000"/>
                  </a:schemeClr>
                </a:solidFill>
              </a:rPr>
              <a:t>What are fake transactions?</a:t>
            </a:r>
            <a:br>
              <a:rPr lang="en-US" b="1" dirty="0">
                <a:solidFill>
                  <a:schemeClr val="accent4">
                    <a:lumMod val="50000"/>
                  </a:schemeClr>
                </a:solidFill>
              </a:rPr>
            </a:br>
            <a:endParaRPr lang="en-IN" dirty="0">
              <a:solidFill>
                <a:schemeClr val="accent4">
                  <a:lumMod val="50000"/>
                </a:schemeClr>
              </a:solidFill>
            </a:endParaRPr>
          </a:p>
        </p:txBody>
      </p:sp>
      <p:sp>
        <p:nvSpPr>
          <p:cNvPr id="3" name="Content Placeholder 2">
            <a:extLst>
              <a:ext uri="{FF2B5EF4-FFF2-40B4-BE49-F238E27FC236}">
                <a16:creationId xmlns:a16="http://schemas.microsoft.com/office/drawing/2014/main" id="{D1DD11F8-B51F-946B-8E40-FBE8BD0D0061}"/>
              </a:ext>
            </a:extLst>
          </p:cNvPr>
          <p:cNvSpPr>
            <a:spLocks noGrp="1"/>
          </p:cNvSpPr>
          <p:nvPr>
            <p:ph idx="1"/>
          </p:nvPr>
        </p:nvSpPr>
        <p:spPr/>
        <p:txBody>
          <a:bodyPr>
            <a:normAutofit fontScale="92500" lnSpcReduction="10000"/>
          </a:bodyPr>
          <a:lstStyle/>
          <a:p>
            <a:r>
              <a:rPr lang="en-US" dirty="0"/>
              <a:t>Fake transactions refer to any transaction that is conducted with the intention of deceiving or defrauding someone. Examples of fake transactions include fraudulent credit card purchases, money laundering, and identity theft. In many cases, these transactions involve the use of stolen or fake identities, which makes them difficult to detect.</a:t>
            </a:r>
          </a:p>
          <a:p>
            <a:r>
              <a:rPr lang="en-US" dirty="0"/>
              <a:t>Detecting fake transactions requires a combination of technical expertise and knowledge of criminal behavior. Data scientists must be able to identify patterns and anomalies in large datasets to uncover suspicious activity. They must also stay up-to-date with the latest trends and tactics used by fraudsters to stay one step ahead.</a:t>
            </a:r>
          </a:p>
          <a:p>
            <a:endParaRPr lang="en-IN" dirty="0"/>
          </a:p>
        </p:txBody>
      </p:sp>
    </p:spTree>
    <p:extLst>
      <p:ext uri="{BB962C8B-B14F-4D97-AF65-F5344CB8AC3E}">
        <p14:creationId xmlns:p14="http://schemas.microsoft.com/office/powerpoint/2010/main" val="74995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05CE-E2CE-642A-A0B5-E00CE4F3FDE2}"/>
              </a:ext>
            </a:extLst>
          </p:cNvPr>
          <p:cNvSpPr>
            <a:spLocks noGrp="1"/>
          </p:cNvSpPr>
          <p:nvPr>
            <p:ph type="title"/>
          </p:nvPr>
        </p:nvSpPr>
        <p:spPr/>
        <p:txBody>
          <a:bodyPr/>
          <a:lstStyle/>
          <a:p>
            <a:r>
              <a:rPr lang="en-US" dirty="0">
                <a:solidFill>
                  <a:schemeClr val="accent4">
                    <a:lumMod val="75000"/>
                  </a:schemeClr>
                </a:solidFill>
              </a:rPr>
              <a:t>introduction</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5895D1B-FAEA-33D6-8DC1-D8A66E888E4D}"/>
              </a:ext>
            </a:extLst>
          </p:cNvPr>
          <p:cNvSpPr>
            <a:spLocks noGrp="1"/>
          </p:cNvSpPr>
          <p:nvPr>
            <p:ph idx="1"/>
          </p:nvPr>
        </p:nvSpPr>
        <p:spPr/>
        <p:txBody>
          <a:bodyPr/>
          <a:lstStyle/>
          <a:p>
            <a:r>
              <a:rPr lang="en-US" b="1" dirty="0"/>
              <a:t>Introduction</a:t>
            </a:r>
          </a:p>
          <a:p>
            <a:r>
              <a:rPr lang="en-US" b="1" dirty="0"/>
              <a:t>What are fake accounts?</a:t>
            </a:r>
          </a:p>
          <a:p>
            <a:r>
              <a:rPr lang="en-US" b="1" dirty="0"/>
              <a:t>Challenges in detecting fake accounts</a:t>
            </a:r>
          </a:p>
          <a:p>
            <a:r>
              <a:rPr lang="en-US" b="1" dirty="0"/>
              <a:t>Transaction analysis</a:t>
            </a:r>
          </a:p>
          <a:p>
            <a:r>
              <a:rPr lang="en-US" b="1" dirty="0"/>
              <a:t>Java libraries for fake account detection</a:t>
            </a:r>
          </a:p>
          <a:p>
            <a:r>
              <a:rPr lang="en-US" b="1" dirty="0"/>
              <a:t>Conclusion</a:t>
            </a:r>
          </a:p>
          <a:p>
            <a:endParaRPr lang="en-IN" dirty="0"/>
          </a:p>
        </p:txBody>
      </p:sp>
    </p:spTree>
    <p:extLst>
      <p:ext uri="{BB962C8B-B14F-4D97-AF65-F5344CB8AC3E}">
        <p14:creationId xmlns:p14="http://schemas.microsoft.com/office/powerpoint/2010/main" val="962496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E712-5DDF-6C79-22C4-796AD8F154ED}"/>
              </a:ext>
            </a:extLst>
          </p:cNvPr>
          <p:cNvSpPr>
            <a:spLocks noGrp="1"/>
          </p:cNvSpPr>
          <p:nvPr>
            <p:ph type="title"/>
          </p:nvPr>
        </p:nvSpPr>
        <p:spPr/>
        <p:txBody>
          <a:bodyPr/>
          <a:lstStyle/>
          <a:p>
            <a:r>
              <a:rPr lang="en-IN" dirty="0">
                <a:solidFill>
                  <a:schemeClr val="accent6">
                    <a:lumMod val="50000"/>
                  </a:schemeClr>
                </a:solidFill>
              </a:rPr>
              <a:t>Conclusion</a:t>
            </a:r>
          </a:p>
        </p:txBody>
      </p:sp>
      <p:sp>
        <p:nvSpPr>
          <p:cNvPr id="3" name="Content Placeholder 2">
            <a:extLst>
              <a:ext uri="{FF2B5EF4-FFF2-40B4-BE49-F238E27FC236}">
                <a16:creationId xmlns:a16="http://schemas.microsoft.com/office/drawing/2014/main" id="{497F95B2-7FD5-9DA0-EBDA-CDA4F22ECF7D}"/>
              </a:ext>
            </a:extLst>
          </p:cNvPr>
          <p:cNvSpPr>
            <a:spLocks noGrp="1"/>
          </p:cNvSpPr>
          <p:nvPr>
            <p:ph idx="1"/>
          </p:nvPr>
        </p:nvSpPr>
        <p:spPr/>
        <p:txBody>
          <a:bodyPr/>
          <a:lstStyle/>
          <a:p>
            <a:r>
              <a:rPr lang="en-US" dirty="0"/>
              <a:t>In conclusion, transaction detection is a critical issue that affects businesses and individuals alike. By using data science to detect and prevent fraudulent behavior, we can protect ourselves and our society from the negative impact of these crimes.</a:t>
            </a:r>
          </a:p>
          <a:p>
            <a:r>
              <a:rPr lang="en-US" dirty="0"/>
              <a:t>e a safer and more secure digital </a:t>
            </a:r>
            <a:r>
              <a:rPr lang="en-US" dirty="0" err="1"/>
              <a:t>environmAs</a:t>
            </a:r>
            <a:r>
              <a:rPr lang="en-US" dirty="0"/>
              <a:t> data scientists, it is our </a:t>
            </a:r>
            <a:r>
              <a:rPr lang="en-US" dirty="0" err="1"/>
              <a:t>respfakeonsibility</a:t>
            </a:r>
            <a:r>
              <a:rPr lang="en-US" dirty="0"/>
              <a:t> to stay vigilant and develop new tools and techniques to combat fraud. By working together, we can </a:t>
            </a:r>
            <a:r>
              <a:rPr lang="en-US" dirty="0" err="1"/>
              <a:t>creatent</a:t>
            </a:r>
            <a:r>
              <a:rPr lang="en-US" dirty="0"/>
              <a:t> for everyone.</a:t>
            </a:r>
          </a:p>
          <a:p>
            <a:endParaRPr lang="en-IN" dirty="0"/>
          </a:p>
        </p:txBody>
      </p:sp>
    </p:spTree>
    <p:extLst>
      <p:ext uri="{BB962C8B-B14F-4D97-AF65-F5344CB8AC3E}">
        <p14:creationId xmlns:p14="http://schemas.microsoft.com/office/powerpoint/2010/main" val="345760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1452-8C9A-290A-00D9-CEEE0619E3B1}"/>
              </a:ext>
            </a:extLst>
          </p:cNvPr>
          <p:cNvSpPr>
            <a:spLocks noGrp="1"/>
          </p:cNvSpPr>
          <p:nvPr>
            <p:ph type="ctrTitle"/>
          </p:nvPr>
        </p:nvSpPr>
        <p:spPr>
          <a:xfrm>
            <a:off x="1876424" y="1122363"/>
            <a:ext cx="8791575" cy="659784"/>
          </a:xfrm>
        </p:spPr>
        <p:txBody>
          <a:bodyPr>
            <a:normAutofit fontScale="90000"/>
          </a:bodyPr>
          <a:lstStyle/>
          <a:p>
            <a:r>
              <a:rPr lang="en-US" dirty="0">
                <a:solidFill>
                  <a:schemeClr val="bg2">
                    <a:lumMod val="75000"/>
                  </a:schemeClr>
                </a:solidFill>
              </a:rPr>
              <a:t>introduction</a:t>
            </a:r>
            <a:endParaRPr lang="en-IN" dirty="0">
              <a:solidFill>
                <a:schemeClr val="bg2">
                  <a:lumMod val="75000"/>
                </a:schemeClr>
              </a:solidFill>
            </a:endParaRPr>
          </a:p>
        </p:txBody>
      </p:sp>
      <p:sp>
        <p:nvSpPr>
          <p:cNvPr id="3" name="Subtitle 2">
            <a:extLst>
              <a:ext uri="{FF2B5EF4-FFF2-40B4-BE49-F238E27FC236}">
                <a16:creationId xmlns:a16="http://schemas.microsoft.com/office/drawing/2014/main" id="{1F746D42-9E72-0450-9F5D-7DBE206CE438}"/>
              </a:ext>
            </a:extLst>
          </p:cNvPr>
          <p:cNvSpPr>
            <a:spLocks noGrp="1"/>
          </p:cNvSpPr>
          <p:nvPr>
            <p:ph type="subTitle" idx="1"/>
          </p:nvPr>
        </p:nvSpPr>
        <p:spPr>
          <a:xfrm>
            <a:off x="1876424" y="2146462"/>
            <a:ext cx="8791575" cy="4133039"/>
          </a:xfrm>
        </p:spPr>
        <p:txBody>
          <a:bodyPr>
            <a:normAutofit fontScale="92500" lnSpcReduction="20000"/>
          </a:bodyPr>
          <a:lstStyle/>
          <a:p>
            <a:r>
              <a:rPr lang="en-US" dirty="0"/>
              <a:t>Fake account detection and transaction analysis are critical components of data science in today's digital age. With the rise of online transactions and social media, the need to identify fraudulent activities has become more important than ever before. In this presentation, we will explore how Java can be used to detect fake accounts and analyze transactions. We will discuss the challenges involved in identifying fake accounts and provide solutions for overcoming these challenges. By the end of this presentation, you will have a better understanding of the importance of fake account detection and transaction analysis in data science using Java.</a:t>
            </a:r>
          </a:p>
          <a:p>
            <a:r>
              <a:rPr lang="en-US" dirty="0"/>
              <a:t>The image description: A neon-lit cityscape with a hacker silhouette in the foreground, typing on a computer while wearing a hoodie. The skyline is filled with skyscrapers and holographic advertisements.</a:t>
            </a:r>
          </a:p>
          <a:p>
            <a:endParaRPr lang="en-IN" dirty="0"/>
          </a:p>
        </p:txBody>
      </p:sp>
    </p:spTree>
    <p:extLst>
      <p:ext uri="{BB962C8B-B14F-4D97-AF65-F5344CB8AC3E}">
        <p14:creationId xmlns:p14="http://schemas.microsoft.com/office/powerpoint/2010/main" val="127506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D74D-3CE9-980D-D527-E28410724C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C6CAC31-E57D-199C-1043-336B79910D8F}"/>
              </a:ext>
            </a:extLst>
          </p:cNvPr>
          <p:cNvSpPr>
            <a:spLocks noGrp="1"/>
          </p:cNvSpPr>
          <p:nvPr>
            <p:ph idx="1"/>
          </p:nvPr>
        </p:nvSpPr>
        <p:spPr/>
        <p:txBody>
          <a:bodyPr>
            <a:normAutofit/>
          </a:bodyPr>
          <a:lstStyle/>
          <a:p>
            <a:pPr marL="0" indent="0">
              <a:buNone/>
            </a:pPr>
            <a:r>
              <a:rPr lang="en-US" sz="6000" dirty="0">
                <a:solidFill>
                  <a:schemeClr val="bg2">
                    <a:lumMod val="75000"/>
                  </a:schemeClr>
                </a:solidFill>
              </a:rPr>
              <a:t>Unmasking the Imposters: Java-based Fake Account Detection in Data Science</a:t>
            </a:r>
            <a:endParaRPr lang="en-IN" sz="6000" dirty="0">
              <a:solidFill>
                <a:schemeClr val="bg2">
                  <a:lumMod val="75000"/>
                </a:schemeClr>
              </a:solidFill>
            </a:endParaRPr>
          </a:p>
        </p:txBody>
      </p:sp>
    </p:spTree>
    <p:extLst>
      <p:ext uri="{BB962C8B-B14F-4D97-AF65-F5344CB8AC3E}">
        <p14:creationId xmlns:p14="http://schemas.microsoft.com/office/powerpoint/2010/main" val="68357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BF01D-AB24-478B-D211-0B75580B7408}"/>
              </a:ext>
            </a:extLst>
          </p:cNvPr>
          <p:cNvSpPr>
            <a:spLocks noGrp="1"/>
          </p:cNvSpPr>
          <p:nvPr>
            <p:ph idx="1"/>
          </p:nvPr>
        </p:nvSpPr>
        <p:spPr/>
        <p:txBody>
          <a:bodyPr/>
          <a:lstStyle/>
          <a:p>
            <a:pPr marL="1828800" lvl="4" indent="0">
              <a:buNone/>
            </a:pPr>
            <a:endParaRPr lang="en-US" b="1" dirty="0"/>
          </a:p>
          <a:p>
            <a:r>
              <a:rPr lang="en-US" b="1" dirty="0">
                <a:solidFill>
                  <a:srgbClr val="FFFF00"/>
                </a:solidFill>
              </a:rPr>
              <a:t>What are fake accounts?</a:t>
            </a:r>
          </a:p>
          <a:p>
            <a:r>
              <a:rPr lang="en-US" b="1" dirty="0">
                <a:solidFill>
                  <a:srgbClr val="FFFF00"/>
                </a:solidFill>
              </a:rPr>
              <a:t>Why use data science?</a:t>
            </a:r>
          </a:p>
          <a:p>
            <a:r>
              <a:rPr lang="en-US" b="1" dirty="0">
                <a:solidFill>
                  <a:srgbClr val="FFFF00"/>
                </a:solidFill>
              </a:rPr>
              <a:t>Java for fake account detection</a:t>
            </a:r>
          </a:p>
          <a:p>
            <a:r>
              <a:rPr lang="en-US" b="1" dirty="0">
                <a:solidFill>
                  <a:srgbClr val="FFFF00"/>
                </a:solidFill>
              </a:rPr>
              <a:t>Detecting fake accounts with Java</a:t>
            </a:r>
          </a:p>
          <a:p>
            <a:r>
              <a:rPr lang="en-US" b="1" dirty="0">
                <a:solidFill>
                  <a:srgbClr val="FFFF00"/>
                </a:solidFill>
              </a:rPr>
              <a:t>Conclusion</a:t>
            </a:r>
          </a:p>
          <a:p>
            <a:endParaRPr lang="en-IN" dirty="0"/>
          </a:p>
        </p:txBody>
      </p:sp>
    </p:spTree>
    <p:extLst>
      <p:ext uri="{BB962C8B-B14F-4D97-AF65-F5344CB8AC3E}">
        <p14:creationId xmlns:p14="http://schemas.microsoft.com/office/powerpoint/2010/main" val="15601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01422-D1F5-3EC9-648B-A3DD4E1744ED}"/>
              </a:ext>
            </a:extLst>
          </p:cNvPr>
          <p:cNvSpPr>
            <a:spLocks noGrp="1"/>
          </p:cNvSpPr>
          <p:nvPr>
            <p:ph idx="1"/>
          </p:nvPr>
        </p:nvSpPr>
        <p:spPr/>
        <p:txBody>
          <a:bodyPr>
            <a:normAutofit fontScale="92500" lnSpcReduction="10000"/>
          </a:bodyPr>
          <a:lstStyle/>
          <a:p>
            <a:r>
              <a:rPr lang="en-US" dirty="0">
                <a:solidFill>
                  <a:srgbClr val="FF0000"/>
                </a:solidFill>
              </a:rPr>
              <a:t>Welcome to this presentation on fake account detection in data science using Java. In today's digital age, fake accounts have become a major problem for businesses and individuals alike. The ability to detect and prevent these accounts is crucial for maintaining the integrity of online platforms and protecting users from fraud and other malicious activities.</a:t>
            </a:r>
          </a:p>
          <a:p>
            <a:r>
              <a:rPr lang="en-US" dirty="0">
                <a:solidFill>
                  <a:srgbClr val="FF0000"/>
                </a:solidFill>
              </a:rPr>
              <a:t>In this presentation, we will explore the topic of fake account detection in depth and discuss how data science can be used to effectively identify and prevent these accounts. We will also explain why Java is an ideal programming language for this task and provide examples of how it can be used to implement effective solutions.</a:t>
            </a:r>
          </a:p>
          <a:p>
            <a:endParaRPr lang="en-IN" dirty="0"/>
          </a:p>
        </p:txBody>
      </p:sp>
    </p:spTree>
    <p:extLst>
      <p:ext uri="{BB962C8B-B14F-4D97-AF65-F5344CB8AC3E}">
        <p14:creationId xmlns:p14="http://schemas.microsoft.com/office/powerpoint/2010/main" val="153617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D70D-818F-3F90-A609-E5DE2FB81C75}"/>
              </a:ext>
            </a:extLst>
          </p:cNvPr>
          <p:cNvSpPr>
            <a:spLocks noGrp="1"/>
          </p:cNvSpPr>
          <p:nvPr>
            <p:ph type="title"/>
          </p:nvPr>
        </p:nvSpPr>
        <p:spPr/>
        <p:txBody>
          <a:bodyPr/>
          <a:lstStyle/>
          <a:p>
            <a:r>
              <a:rPr lang="en-US" b="1" dirty="0">
                <a:solidFill>
                  <a:schemeClr val="accent4">
                    <a:lumMod val="50000"/>
                  </a:schemeClr>
                </a:solidFill>
              </a:rPr>
              <a:t>What are fake accounts?</a:t>
            </a:r>
            <a:br>
              <a:rPr lang="en-US" b="1" dirty="0">
                <a:solidFill>
                  <a:schemeClr val="accent4">
                    <a:lumMod val="50000"/>
                  </a:schemeClr>
                </a:solidFill>
              </a:rPr>
            </a:br>
            <a:endParaRPr lang="en-IN" dirty="0">
              <a:solidFill>
                <a:schemeClr val="accent4">
                  <a:lumMod val="50000"/>
                </a:schemeClr>
              </a:solidFill>
            </a:endParaRPr>
          </a:p>
        </p:txBody>
      </p:sp>
      <p:sp>
        <p:nvSpPr>
          <p:cNvPr id="3" name="Content Placeholder 2">
            <a:extLst>
              <a:ext uri="{FF2B5EF4-FFF2-40B4-BE49-F238E27FC236}">
                <a16:creationId xmlns:a16="http://schemas.microsoft.com/office/drawing/2014/main" id="{0AAA7B62-BC33-24AE-0167-CFAF51C4C5E9}"/>
              </a:ext>
            </a:extLst>
          </p:cNvPr>
          <p:cNvSpPr>
            <a:spLocks noGrp="1"/>
          </p:cNvSpPr>
          <p:nvPr>
            <p:ph idx="1"/>
          </p:nvPr>
        </p:nvSpPr>
        <p:spPr/>
        <p:txBody>
          <a:bodyPr>
            <a:normAutofit fontScale="92500" lnSpcReduction="20000"/>
          </a:bodyPr>
          <a:lstStyle/>
          <a:p>
            <a:r>
              <a:rPr lang="en-US" b="1" dirty="0"/>
              <a:t>What are fake accounts?</a:t>
            </a:r>
          </a:p>
          <a:p>
            <a:r>
              <a:rPr lang="en-US" dirty="0"/>
              <a:t>Fake accounts are online profiles that are created with false information and are used to deceive or defraud others. These accounts can be used for a variety of purposes, including spreading misinformation, conducting scams, and engaging in cyberbullying or other harmful activities.</a:t>
            </a:r>
          </a:p>
          <a:p>
            <a:r>
              <a:rPr lang="en-US" dirty="0"/>
              <a:t>The impact of fake accounts can be significant, both for businesses and individuals. For example, fake accounts can be used to manipulate public opinion, damage reputations, and steal sensitive information. In fact, according to a recent study, fake social media accounts cost businesses over $1 billion in lost revenue each year.</a:t>
            </a:r>
          </a:p>
          <a:p>
            <a:endParaRPr lang="en-IN" dirty="0"/>
          </a:p>
        </p:txBody>
      </p:sp>
    </p:spTree>
    <p:extLst>
      <p:ext uri="{BB962C8B-B14F-4D97-AF65-F5344CB8AC3E}">
        <p14:creationId xmlns:p14="http://schemas.microsoft.com/office/powerpoint/2010/main" val="400740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1853-2129-C799-672A-C095116681FA}"/>
              </a:ext>
            </a:extLst>
          </p:cNvPr>
          <p:cNvSpPr>
            <a:spLocks noGrp="1"/>
          </p:cNvSpPr>
          <p:nvPr>
            <p:ph type="title"/>
          </p:nvPr>
        </p:nvSpPr>
        <p:spPr/>
        <p:txBody>
          <a:bodyPr/>
          <a:lstStyle/>
          <a:p>
            <a:r>
              <a:rPr lang="en-US" b="1" dirty="0">
                <a:solidFill>
                  <a:schemeClr val="accent6">
                    <a:lumMod val="50000"/>
                  </a:schemeClr>
                </a:solidFill>
              </a:rPr>
              <a:t>Why use data science?</a:t>
            </a:r>
            <a:br>
              <a:rPr lang="en-US" b="1" dirty="0">
                <a:solidFill>
                  <a:schemeClr val="accent6">
                    <a:lumMod val="50000"/>
                  </a:schemeClr>
                </a:solidFill>
              </a:rPr>
            </a:br>
            <a:endParaRPr lang="en-IN" dirty="0">
              <a:solidFill>
                <a:schemeClr val="accent6">
                  <a:lumMod val="50000"/>
                </a:schemeClr>
              </a:solidFill>
            </a:endParaRPr>
          </a:p>
        </p:txBody>
      </p:sp>
      <p:sp>
        <p:nvSpPr>
          <p:cNvPr id="3" name="Content Placeholder 2">
            <a:extLst>
              <a:ext uri="{FF2B5EF4-FFF2-40B4-BE49-F238E27FC236}">
                <a16:creationId xmlns:a16="http://schemas.microsoft.com/office/drawing/2014/main" id="{039F5786-5C8F-78A3-3CE1-EEEEB9C97648}"/>
              </a:ext>
            </a:extLst>
          </p:cNvPr>
          <p:cNvSpPr>
            <a:spLocks noGrp="1"/>
          </p:cNvSpPr>
          <p:nvPr>
            <p:ph idx="1"/>
          </p:nvPr>
        </p:nvSpPr>
        <p:spPr/>
        <p:txBody>
          <a:bodyPr>
            <a:normAutofit fontScale="92500" lnSpcReduction="10000"/>
          </a:bodyPr>
          <a:lstStyle/>
          <a:p>
            <a:r>
              <a:rPr lang="en-US" dirty="0"/>
              <a:t>Data science is an effective tool for detecting fake accounts because it allows us to analyze large amounts of data and identify patterns that may be difficult to detect manually. By using machine learning algorithms and other statistical techniques, we can quickly and accurately identify fake accounts and prevent them from causing harm.</a:t>
            </a:r>
          </a:p>
          <a:p>
            <a:r>
              <a:rPr lang="en-US" dirty="0"/>
              <a:t>In addition to its effectiveness, data science also offers several other benefits for detecting fake accounts. For example, it is scalable, meaning that it can be used to analyze large datasets in real-time. It is also adaptable, meaning that it can be customized to meet the specific needs of different businesses and industries.</a:t>
            </a:r>
          </a:p>
          <a:p>
            <a:endParaRPr lang="en-IN" dirty="0"/>
          </a:p>
        </p:txBody>
      </p:sp>
    </p:spTree>
    <p:extLst>
      <p:ext uri="{BB962C8B-B14F-4D97-AF65-F5344CB8AC3E}">
        <p14:creationId xmlns:p14="http://schemas.microsoft.com/office/powerpoint/2010/main" val="39299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753B-F3DB-3851-468F-2F85DA44AD6A}"/>
              </a:ext>
            </a:extLst>
          </p:cNvPr>
          <p:cNvSpPr>
            <a:spLocks noGrp="1"/>
          </p:cNvSpPr>
          <p:nvPr>
            <p:ph type="title"/>
          </p:nvPr>
        </p:nvSpPr>
        <p:spPr/>
        <p:txBody>
          <a:bodyPr/>
          <a:lstStyle/>
          <a:p>
            <a:r>
              <a:rPr lang="en-US" b="1" dirty="0">
                <a:solidFill>
                  <a:schemeClr val="accent2">
                    <a:lumMod val="50000"/>
                  </a:schemeClr>
                </a:solidFill>
              </a:rPr>
              <a:t>Java for fake account detection</a:t>
            </a:r>
            <a:br>
              <a:rPr lang="en-US" b="1" dirty="0"/>
            </a:br>
            <a:endParaRPr lang="en-IN" dirty="0"/>
          </a:p>
        </p:txBody>
      </p:sp>
      <p:sp>
        <p:nvSpPr>
          <p:cNvPr id="3" name="Content Placeholder 2">
            <a:extLst>
              <a:ext uri="{FF2B5EF4-FFF2-40B4-BE49-F238E27FC236}">
                <a16:creationId xmlns:a16="http://schemas.microsoft.com/office/drawing/2014/main" id="{22686997-26ED-E553-EF18-8D19B50C3AF8}"/>
              </a:ext>
            </a:extLst>
          </p:cNvPr>
          <p:cNvSpPr>
            <a:spLocks noGrp="1"/>
          </p:cNvSpPr>
          <p:nvPr>
            <p:ph idx="1"/>
          </p:nvPr>
        </p:nvSpPr>
        <p:spPr>
          <a:xfrm>
            <a:off x="964131" y="2333462"/>
            <a:ext cx="9905999" cy="3541714"/>
          </a:xfrm>
        </p:spPr>
        <p:txBody>
          <a:bodyPr>
            <a:normAutofit fontScale="92500" lnSpcReduction="20000"/>
          </a:bodyPr>
          <a:lstStyle/>
          <a:p>
            <a:r>
              <a:rPr lang="en-US" b="1" dirty="0"/>
              <a:t>Java for fake account detection</a:t>
            </a:r>
          </a:p>
          <a:p>
            <a:r>
              <a:rPr lang="en-US" dirty="0"/>
              <a:t>Java is a good choice for detecting fake accounts because it is a powerful and versatile programming language that is widely used in data science and other fields. Java is known for its reliability, security, and scalability, which make it well-suited for developing complex applications like those used for fake account detection.</a:t>
            </a:r>
          </a:p>
          <a:p>
            <a:r>
              <a:rPr lang="en-US" dirty="0"/>
              <a:t>In addition to these features, Java also has a large and active community of developers who contribute to its ongoing development and provide support for new users. This means that there are many resources available for those who want to learn how to use Java for fake account detection.</a:t>
            </a:r>
          </a:p>
          <a:p>
            <a:endParaRPr lang="en-IN" dirty="0"/>
          </a:p>
        </p:txBody>
      </p:sp>
    </p:spTree>
    <p:extLst>
      <p:ext uri="{BB962C8B-B14F-4D97-AF65-F5344CB8AC3E}">
        <p14:creationId xmlns:p14="http://schemas.microsoft.com/office/powerpoint/2010/main" val="12778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1724</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Circuit</vt:lpstr>
      <vt:lpstr>Fake account detection and transaction detection using data science </vt:lpstr>
      <vt:lpstr>introduction</vt:lpstr>
      <vt:lpstr>introduction</vt:lpstr>
      <vt:lpstr>PowerPoint Presentation</vt:lpstr>
      <vt:lpstr>PowerPoint Presentation</vt:lpstr>
      <vt:lpstr>PowerPoint Presentation</vt:lpstr>
      <vt:lpstr>What are fake accounts? </vt:lpstr>
      <vt:lpstr>Why use data science? </vt:lpstr>
      <vt:lpstr>Java for fake account detection </vt:lpstr>
      <vt:lpstr>Detecting fake accounts with Java </vt:lpstr>
      <vt:lpstr>PowerPoint Presentation</vt:lpstr>
      <vt:lpstr>Unmasking Fraud: Detecting Fake Transactions with Data Science</vt:lpstr>
      <vt:lpstr>introduction</vt:lpstr>
      <vt:lpstr>Introduction </vt:lpstr>
      <vt:lpstr>Why are fake transactions a problem?</vt:lpstr>
      <vt:lpstr>How can data science help? </vt:lpstr>
      <vt:lpstr>Machine learning algorithms for detecting fake transactions </vt:lpstr>
      <vt:lpstr>importance</vt:lpstr>
      <vt:lpstr>What are fake transactions?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account detection and transaction detection using data science</dc:title>
  <dc:creator>Shaik Mansoor</dc:creator>
  <cp:lastModifiedBy>Shaik Mansoor</cp:lastModifiedBy>
  <cp:revision>2</cp:revision>
  <dcterms:created xsi:type="dcterms:W3CDTF">2023-06-19T06:47:00Z</dcterms:created>
  <dcterms:modified xsi:type="dcterms:W3CDTF">2023-06-19T11:56:45Z</dcterms:modified>
</cp:coreProperties>
</file>