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Mohammed" userId="d39b016e411e44f9" providerId="LiveId" clId="{8C19D519-F0FE-4603-BC77-DB05EA338FD6}"/>
    <pc:docChg chg="undo custSel addSld delSld modSld">
      <pc:chgData name="Shaik Mohammed" userId="d39b016e411e44f9" providerId="LiveId" clId="{8C19D519-F0FE-4603-BC77-DB05EA338FD6}" dt="2024-09-08T09:55:47.538" v="534" actId="20577"/>
      <pc:docMkLst>
        <pc:docMk/>
      </pc:docMkLst>
      <pc:sldChg chg="modSp add del mod">
        <pc:chgData name="Shaik Mohammed" userId="d39b016e411e44f9" providerId="LiveId" clId="{8C19D519-F0FE-4603-BC77-DB05EA338FD6}" dt="2024-09-08T09:54:32.534" v="148" actId="2696"/>
        <pc:sldMkLst>
          <pc:docMk/>
          <pc:sldMk cId="8337266" sldId="256"/>
        </pc:sldMkLst>
        <pc:spChg chg="mod">
          <ac:chgData name="Shaik Mohammed" userId="d39b016e411e44f9" providerId="LiveId" clId="{8C19D519-F0FE-4603-BC77-DB05EA338FD6}" dt="2024-09-08T09:52:55.348" v="108" actId="122"/>
          <ac:spMkLst>
            <pc:docMk/>
            <pc:sldMk cId="8337266" sldId="256"/>
            <ac:spMk id="2" creationId="{630F3B3E-2E01-9ACA-28EF-8525EE123C95}"/>
          </ac:spMkLst>
        </pc:spChg>
        <pc:spChg chg="mod">
          <ac:chgData name="Shaik Mohammed" userId="d39b016e411e44f9" providerId="LiveId" clId="{8C19D519-F0FE-4603-BC77-DB05EA338FD6}" dt="2024-09-08T09:54:02.720" v="141" actId="14100"/>
          <ac:spMkLst>
            <pc:docMk/>
            <pc:sldMk cId="8337266" sldId="256"/>
            <ac:spMk id="3" creationId="{DB49FB75-DAF4-F6BF-A553-C4F9529B1C67}"/>
          </ac:spMkLst>
        </pc:spChg>
      </pc:sldChg>
      <pc:sldChg chg="modSp mod">
        <pc:chgData name="Shaik Mohammed" userId="d39b016e411e44f9" providerId="LiveId" clId="{8C19D519-F0FE-4603-BC77-DB05EA338FD6}" dt="2024-09-08T09:43:10.631" v="23" actId="255"/>
        <pc:sldMkLst>
          <pc:docMk/>
          <pc:sldMk cId="1006459225" sldId="257"/>
        </pc:sldMkLst>
        <pc:spChg chg="mod">
          <ac:chgData name="Shaik Mohammed" userId="d39b016e411e44f9" providerId="LiveId" clId="{8C19D519-F0FE-4603-BC77-DB05EA338FD6}" dt="2024-09-08T09:39:46.028" v="1" actId="207"/>
          <ac:spMkLst>
            <pc:docMk/>
            <pc:sldMk cId="1006459225" sldId="257"/>
            <ac:spMk id="2" creationId="{630F3B3E-2E01-9ACA-28EF-8525EE123C95}"/>
          </ac:spMkLst>
        </pc:spChg>
        <pc:spChg chg="mod">
          <ac:chgData name="Shaik Mohammed" userId="d39b016e411e44f9" providerId="LiveId" clId="{8C19D519-F0FE-4603-BC77-DB05EA338FD6}" dt="2024-09-08T09:43:10.631" v="23" actId="255"/>
          <ac:spMkLst>
            <pc:docMk/>
            <pc:sldMk cId="1006459225" sldId="257"/>
            <ac:spMk id="3" creationId="{DB49FB75-DAF4-F6BF-A553-C4F9529B1C67}"/>
          </ac:spMkLst>
        </pc:spChg>
      </pc:sldChg>
      <pc:sldChg chg="modSp mod">
        <pc:chgData name="Shaik Mohammed" userId="d39b016e411e44f9" providerId="LiveId" clId="{8C19D519-F0FE-4603-BC77-DB05EA338FD6}" dt="2024-09-08T09:45:44.766" v="39" actId="255"/>
        <pc:sldMkLst>
          <pc:docMk/>
          <pc:sldMk cId="3072158389" sldId="258"/>
        </pc:sldMkLst>
        <pc:spChg chg="mod">
          <ac:chgData name="Shaik Mohammed" userId="d39b016e411e44f9" providerId="LiveId" clId="{8C19D519-F0FE-4603-BC77-DB05EA338FD6}" dt="2024-09-08T09:45:44.766" v="39" actId="255"/>
          <ac:spMkLst>
            <pc:docMk/>
            <pc:sldMk cId="3072158389" sldId="258"/>
            <ac:spMk id="3" creationId="{DB49FB75-DAF4-F6BF-A553-C4F9529B1C67}"/>
          </ac:spMkLst>
        </pc:spChg>
      </pc:sldChg>
      <pc:sldChg chg="modSp mod">
        <pc:chgData name="Shaik Mohammed" userId="d39b016e411e44f9" providerId="LiveId" clId="{8C19D519-F0FE-4603-BC77-DB05EA338FD6}" dt="2024-09-08T09:55:47.538" v="534" actId="20577"/>
        <pc:sldMkLst>
          <pc:docMk/>
          <pc:sldMk cId="2960114303" sldId="259"/>
        </pc:sldMkLst>
        <pc:spChg chg="mod">
          <ac:chgData name="Shaik Mohammed" userId="d39b016e411e44f9" providerId="LiveId" clId="{8C19D519-F0FE-4603-BC77-DB05EA338FD6}" dt="2024-09-08T09:55:47.538" v="534" actId="20577"/>
          <ac:spMkLst>
            <pc:docMk/>
            <pc:sldMk cId="2960114303" sldId="259"/>
            <ac:spMk id="3" creationId="{DB49FB75-DAF4-F6BF-A553-C4F9529B1C67}"/>
          </ac:spMkLst>
        </pc:spChg>
      </pc:sldChg>
      <pc:sldChg chg="add">
        <pc:chgData name="Shaik Mohammed" userId="d39b016e411e44f9" providerId="LiveId" clId="{8C19D519-F0FE-4603-BC77-DB05EA338FD6}" dt="2024-09-08T09:50:27.517" v="53" actId="2890"/>
        <pc:sldMkLst>
          <pc:docMk/>
          <pc:sldMk cId="1518134552" sldId="260"/>
        </pc:sldMkLst>
      </pc:sldChg>
      <pc:sldChg chg="new del">
        <pc:chgData name="Shaik Mohammed" userId="d39b016e411e44f9" providerId="LiveId" clId="{8C19D519-F0FE-4603-BC77-DB05EA338FD6}" dt="2024-09-08T09:48:42.400" v="51" actId="2696"/>
        <pc:sldMkLst>
          <pc:docMk/>
          <pc:sldMk cId="3860934320" sldId="260"/>
        </pc:sldMkLst>
      </pc:sldChg>
      <pc:sldChg chg="add del">
        <pc:chgData name="Shaik Mohammed" userId="d39b016e411e44f9" providerId="LiveId" clId="{8C19D519-F0FE-4603-BC77-DB05EA338FD6}" dt="2024-09-08T09:48:46.001" v="52" actId="2696"/>
        <pc:sldMkLst>
          <pc:docMk/>
          <pc:sldMk cId="313561728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1AD0-1C1C-0104-D1BF-889CAD4B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9C561-398F-2B7F-FA9C-FE8F6D3CC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5D41-8109-007B-D2A5-E93799EB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C7B9-598A-2C02-4525-277691E9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3D23-E13C-70E2-2B90-B13A5C95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2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C5C6-0E16-DBF9-7910-6323125F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AD0B-211C-A9C4-B85E-BEC1869EA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B221-E50C-C7D8-387E-ADBAFC9C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7AE4-F045-1A5B-1507-21DC2E9A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9B3E-1254-B905-BF6E-B77E4A2C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7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67B10-30CF-B515-AEAE-1795A99DE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209E-5B5D-72FA-5D1A-CDE84DE8A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633F-DB69-1599-1811-60772757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5897-634C-4386-B44F-4B18E6E2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B407-8EDF-0412-66A6-B1C95467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B15-67F6-CFC5-50AD-7F10BF69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F4CE-7D4E-F8D4-9012-B3075EA0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239-B410-1E5B-2CF0-A93C810C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05BE-7581-EA30-E0E6-9AB7569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80C7-9874-79BA-63F6-8EC00D5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CBFE-FEC8-5655-AA52-4A54F5B4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7A56-AEE9-3E81-3987-B41A4B33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D1FC-9FD0-8BBD-887E-62757B83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FE0F-CBC4-5D0C-7EE5-F900E2AD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ACF5-62D3-68C1-0269-6B6B775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AE7E-18E4-278A-4DC2-2C8C8CAC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58D1-5C1F-EBE2-CCE5-1DFC5C416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4F9A9-C701-DE67-97AB-E4C3477F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55729-F4C3-6DDD-ECC2-7BF1CC00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1C56-7815-7525-FA17-124F2FFB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113F-BB75-43E0-F58C-C3C94153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0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8D64-5C21-8B6C-CB7B-C35531EE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5E02E-2EBD-6978-C121-F6D11ECD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9BB2-78B7-6721-F980-5671F43B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5F4DD-B40F-96B2-2B79-6D7BE12B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3FC38-23EC-B865-202B-FB3028DC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8D68D-709D-7C65-4B49-1994E55A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C7F63-FE0D-2D2B-E452-ADBC5A9B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63BA-19AB-81EB-0621-FB6D8E90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638-A129-0EFF-A945-41E5092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BAABD-F501-71B6-CC38-17835AB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3388-C8FF-F9FE-D655-D492B180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FA93-3E98-C785-983B-42A789D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B2AB-42FD-29B0-50D1-C4F4560B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81768-831D-196C-C348-F5F99CDC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C808-ACE7-7D28-D0BF-32241127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1587-AAEC-FDA5-FDD7-3B9532D6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F59-4BA8-335B-F99E-0004358C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462F-47B6-6444-8BE6-33957B6E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1F341-F537-FFB1-D5A7-A4FEE4DB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DA0F-FAE6-E76A-D14B-19FF6D4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B6FD-7355-C05A-F1A6-C43CD1CA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3436-4CF1-106F-9FB0-207D9789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426D7-107F-0A3E-A906-938F8CE6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F3768-E248-B0D6-13C2-390AE70E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E81B-40B0-1BC1-F55E-A839AC91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2953-ACD3-4BC5-3B4B-99C46F2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3D08-24CA-B241-E0F7-18CC7A83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16F7-4DA5-3A1B-B9A2-4B7A1E39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BDE3-A133-D87E-9158-79F9FF41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A7C0-78DE-A25A-1A5B-26C4C4EAC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B0A-DD61-4B1F-9DF9-25D06C26699B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71F4-6682-521D-8AAA-D567AF67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EC87-E6D0-EC38-1E90-DB397E72F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A73C-2037-4B17-BFC2-C43473A4E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B3E-2E01-9ACA-28EF-8525EE12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488" y="102743"/>
            <a:ext cx="4982966" cy="739738"/>
          </a:xfrm>
        </p:spPr>
        <p:txBody>
          <a:bodyPr anchor="t">
            <a:no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N" sz="3200" b="1" dirty="0" err="1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FB75-DAF4-F6BF-A553-C4F9529B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842481"/>
            <a:ext cx="11706260" cy="576151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Gathering/ Business Requirements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Walkthrough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Connection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/ Quality Check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Calculations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Lay outing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Development and Formatting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/ Report Development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15181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B3E-2E01-9ACA-28EF-8525EE12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488" y="102743"/>
            <a:ext cx="4982966" cy="739738"/>
          </a:xfrm>
        </p:spPr>
        <p:txBody>
          <a:bodyPr anchor="t">
            <a:no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N" sz="3200" b="1" dirty="0" err="1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3200" b="1" dirty="0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FB75-DAF4-F6BF-A553-C4F9529B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842481"/>
            <a:ext cx="11706260" cy="5761519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algn="just"/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lang="en-GB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customer satisfaction, and inventory distribution to identify key insights and opportunities for optimization using various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KPls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visualizations in Power BI.</a:t>
            </a:r>
          </a:p>
          <a:p>
            <a:pPr algn="just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KPI's Requirements.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</a:t>
            </a: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revenue generated from all items sold.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  <a:r>
              <a:rPr lang="en-GB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revenue per sale.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</a:t>
            </a:r>
            <a:r>
              <a:rPr lang="en-GB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count of different items sold.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 </a:t>
            </a: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customer rating for items sold.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5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B3E-2E01-9ACA-28EF-8525EE12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488" y="102743"/>
            <a:ext cx="4982966" cy="739738"/>
          </a:xfrm>
        </p:spPr>
        <p:txBody>
          <a:bodyPr anchor="t">
            <a:no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N" sz="3200" b="1" dirty="0" err="1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3200" b="1" dirty="0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FB75-DAF4-F6BF-A553-C4F9529B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842481"/>
            <a:ext cx="11706260" cy="5761519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algn="just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Chart's Requirements</a:t>
            </a:r>
          </a:p>
          <a:p>
            <a:pPr marL="514350" indent="-514350" algn="just"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fat content on total sales. Additional KPI Metrics: Assess how other KPIs (Average Sales, Number of Items, Average Rating) vary with fat content. Chart Type: Donut Chart.</a:t>
            </a:r>
          </a:p>
          <a:p>
            <a:pPr marL="514350" indent="-514350" algn="just"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Type:</a:t>
            </a:r>
          </a:p>
          <a:p>
            <a:pPr lvl="2" algn="just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Identify the performance of different item types in terms of total sales. Additional KPI Metrics: Assess how other KPIs (Average Sales, Number of Items, Average Rating) vary with fat content. Chart Type: Bar Chart</a:t>
            </a:r>
          </a:p>
          <a:p>
            <a:pPr marL="514350" indent="-514350" algn="just"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 for Total Sales:</a:t>
            </a:r>
          </a:p>
          <a:p>
            <a:pPr lvl="2" algn="just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Compare total sales across different outlets segmented by fat content. Additional KPI Metrics: Assess how other KPIs (Average Sales, Number of Items, Average Rating) vary with fat content. Chart Type: Stacked Column Chart.</a:t>
            </a:r>
          </a:p>
          <a:p>
            <a:pPr marL="514350" indent="-514350" algn="just">
              <a:buAutoNum type="arabicPeriod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Establishment:</a:t>
            </a:r>
          </a:p>
          <a:p>
            <a:pPr lvl="2" algn="just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Evaluate how the age or type of outlet establishment influences total sales. Chart Type: Line Chart.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B3E-2E01-9ACA-28EF-8525EE12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488" y="102743"/>
            <a:ext cx="4982966" cy="739738"/>
          </a:xfrm>
          <a:noFill/>
        </p:spPr>
        <p:txBody>
          <a:bodyPr anchor="t">
            <a:no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N" sz="3200" b="1" dirty="0" err="1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3200" b="1" dirty="0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FB75-DAF4-F6BF-A553-C4F9529B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842481"/>
            <a:ext cx="11706260" cy="5761519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algn="just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Chart's Requirements</a:t>
            </a:r>
          </a:p>
          <a:p>
            <a:pPr algn="just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Sales by Outlet Size:</a:t>
            </a:r>
          </a:p>
          <a:p>
            <a:pPr lvl="1" algn="just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7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correlation between outlet size and total sales. Chart Type: Donut/ Pie Chart.</a:t>
            </a:r>
          </a:p>
          <a:p>
            <a:pPr algn="just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Sales by Outlet Location:</a:t>
            </a:r>
          </a:p>
          <a:p>
            <a:pPr lvl="1" algn="just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Assess the geographic distribution of sales across different locations, Chart Type: Funnel Map.</a:t>
            </a:r>
          </a:p>
          <a:p>
            <a:pPr algn="just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All Metrics by Outlet Type:</a:t>
            </a:r>
          </a:p>
          <a:p>
            <a:pPr lvl="1" algn="just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Provide a comprehensive view of all key metrics (Total Sales, Average Sales, Number of Items, Average Rating) broken down by different outlet types, Chart Type: Matrix Card.</a:t>
            </a:r>
          </a:p>
          <a:p>
            <a:pPr lvl="1" algn="just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endParaRPr lang="en-GB" sz="17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lvl="1" algn="just"/>
            <a:endParaRPr lang="en-GB" sz="17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GB" sz="17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b="1" dirty="0">
                <a:solidFill>
                  <a:srgbClr val="0579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By Shaik Mohammed</a:t>
            </a:r>
            <a:endParaRPr lang="en-IN" dirty="0">
              <a:solidFill>
                <a:srgbClr val="0579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Blinkit Analysis  </vt:lpstr>
      <vt:lpstr>Blinkit Analysis  </vt:lpstr>
      <vt:lpstr>Blinkit Analysis  </vt:lpstr>
      <vt:lpstr>Blinkit Analysis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Mohammed</dc:creator>
  <cp:lastModifiedBy>Shaik Mohammed</cp:lastModifiedBy>
  <cp:revision>1</cp:revision>
  <dcterms:created xsi:type="dcterms:W3CDTF">2024-09-08T08:59:52Z</dcterms:created>
  <dcterms:modified xsi:type="dcterms:W3CDTF">2024-09-08T09:55:58Z</dcterms:modified>
</cp:coreProperties>
</file>