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68EAC-6D94-4021-A92C-7A72931C1BB1}" v="3" dt="2025-08-03T15:38:3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27T15:48:35.1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DEC-DA61-458B-AAAC-8C950A2C4E4A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8BF7-FDB7-4CD2-9C92-0835DDED6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F7D1-1957-467D-AB78-690B68359E1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C40-83EF-4B17-911F-EB6AF5D450F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27813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C40-83EF-4B17-911F-EB6AF5D450F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409868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C40-83EF-4B17-911F-EB6AF5D450F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8745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C40-83EF-4B17-911F-EB6AF5D450F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490973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4C40-83EF-4B17-911F-EB6AF5D450F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20051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E718-E114-4120-9A1F-112BD5BD845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4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24EF4-0AA6-4700-9815-726841D22B90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40EB-DD05-423D-937B-0B74BF4B9B3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F9B-CC56-4792-AD72-EB37CF24DB57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C61F-58F6-49D4-A740-5F04355C336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5A51-C736-4864-940A-B4C9AEEDA45E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909D-DF85-46BA-BA90-BEF7B65F2202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CDEE-0ADA-4A58-803B-6C227479301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CA9D-69FE-42CD-8202-D02935B6AED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4C40-83EF-4B17-911F-EB6AF5D450F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AEB1B8-EDF2-4F2C-A5E7-88C30C29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1103"/>
            <a:ext cx="10110355" cy="6357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Department of Electronics and Communication Engineering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33E5FBB-C2DA-5D1D-BDA1-D8A4FB9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1C01-362B-4A0A-B17D-C8916942DAC1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4F85D53F-202C-FB02-FADC-74CE7CE5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5890" y="6377214"/>
            <a:ext cx="4872135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4301" y="3058752"/>
            <a:ext cx="6182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 smtClean="0">
                <a:solidFill>
                  <a:srgbClr val="002060"/>
                </a:solidFill>
              </a:rPr>
              <a:t>Codegene</a:t>
            </a:r>
            <a:r>
              <a:rPr lang="en-US" sz="2500" b="1" dirty="0" smtClean="0">
                <a:solidFill>
                  <a:srgbClr val="002060"/>
                </a:solidFill>
              </a:rPr>
              <a:t>-Skill Enhancement Course</a:t>
            </a:r>
            <a:endParaRPr lang="en-US" sz="25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4315" y="3759849"/>
            <a:ext cx="750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Arial Narrow" panose="020B0606020202030204" pitchFamily="34" charset="0"/>
              </a:rPr>
              <a:t>EMPLOYEE ATTENDANCE TRACKER PROJECT PRESENTATION</a:t>
            </a:r>
            <a:r>
              <a:rPr lang="en-US" sz="3000" dirty="0" smtClean="0">
                <a:latin typeface="Arial Narrow" panose="020B0606020202030204" pitchFamily="34" charset="0"/>
              </a:rPr>
              <a:t>   </a:t>
            </a:r>
            <a:endParaRPr lang="en-US" sz="3000" dirty="0">
              <a:latin typeface="Arial Narrow" panose="020B060602020203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759702A7-7A34-D4CA-8CCB-A1F6E8B9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492" y="0"/>
            <a:ext cx="7339013" cy="201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A85AB90-4639-99F7-C9D3-133140CD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14257" cy="1097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FF75A76-4434-0287-5195-63100DFDA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145" y="0"/>
            <a:ext cx="1790855" cy="1150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5022" y="4775511"/>
            <a:ext cx="3176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  <a:r>
              <a:rPr lang="en-US" b="1" dirty="0"/>
              <a:t>SHAIK.MUKEETH</a:t>
            </a:r>
          </a:p>
          <a:p>
            <a:r>
              <a:rPr lang="en-US" dirty="0"/>
              <a:t>REG NO:</a:t>
            </a:r>
            <a:r>
              <a:rPr lang="en-US" b="1" dirty="0"/>
              <a:t>43130721</a:t>
            </a:r>
          </a:p>
          <a:p>
            <a:r>
              <a:rPr lang="en-US" dirty="0"/>
              <a:t>SECTION:</a:t>
            </a:r>
            <a:r>
              <a:rPr lang="en-US" b="1" dirty="0"/>
              <a:t>C2</a:t>
            </a:r>
          </a:p>
          <a:p>
            <a:r>
              <a:rPr lang="en-US" dirty="0" smtClean="0"/>
              <a:t>SEM/YEAR: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SEM/3</a:t>
            </a:r>
            <a:r>
              <a:rPr lang="en-US" b="1" baseline="30000" dirty="0" smtClean="0"/>
              <a:t>RD</a:t>
            </a:r>
            <a:r>
              <a:rPr lang="en-US" b="1" dirty="0" smtClean="0"/>
              <a:t> YEAR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8003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7333" y="333091"/>
            <a:ext cx="1007652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Secure login using username and password validation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Admin can add, edit, or remove employee details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Tracks employee presence or absence daily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Displays graphical data on attendance trends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Creates attendance summaries by date or month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Connects backend to MySQL for data storage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Manages system users and access levels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Alerts users about missing attendance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Allows filtering attendance by employee or date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Module: Lets admin download reports for record keeping.</a:t>
            </a:r>
          </a:p>
        </p:txBody>
      </p:sp>
    </p:spTree>
    <p:extLst>
      <p:ext uri="{BB962C8B-B14F-4D97-AF65-F5344CB8AC3E}">
        <p14:creationId xmlns:p14="http://schemas.microsoft.com/office/powerpoint/2010/main" val="1411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555" y="307951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5" y="1106913"/>
            <a:ext cx="5067986" cy="43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12" y="1106913"/>
            <a:ext cx="4988042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1527" y="5549471"/>
            <a:ext cx="207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Attendance check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661102" y="5549471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Employees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51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63182"/>
            <a:ext cx="5105455" cy="4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2703" y="5092940"/>
            <a:ext cx="279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Marking attendance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13" y="563182"/>
            <a:ext cx="5021538" cy="43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5133" y="5092940"/>
            <a:ext cx="315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attendance checking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5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7333" y="275032"/>
            <a:ext cx="10153799" cy="531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Employee Attendance Tracker successfully automates manual attendance management into a digital web system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helps organizations save time and reduce errors while maintaining accurate employee data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integration of Java Spring Boot and MySQL ensures fast, secure, and reliable backend performance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combination enhances data consistency and allows smooth database connectivity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user interface built with HTML, CSS, and JavaScript provides a simple and interactive experience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enables even non-technical users to mark and view attendance easily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 ensures transparency and accountability in employee attendance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record is stored securely and can be retrieved or verified anytime.</a:t>
            </a:r>
          </a:p>
        </p:txBody>
      </p:sp>
    </p:spTree>
    <p:extLst>
      <p:ext uri="{BB962C8B-B14F-4D97-AF65-F5344CB8AC3E}">
        <p14:creationId xmlns:p14="http://schemas.microsoft.com/office/powerpoint/2010/main" val="301438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C1BA67C-ED27-2819-BE8D-71F201B5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106509" y="4460608"/>
            <a:ext cx="50442" cy="16290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E8E2B0-DB7E-5C19-F353-60571A23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C89B-EE35-41F9-A4DD-6674EB49809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4D855F5-D669-0317-2154-D665EDA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984102" cy="365125"/>
          </a:xfrm>
        </p:spPr>
        <p:txBody>
          <a:bodyPr/>
          <a:lstStyle/>
          <a:p>
            <a:r>
              <a:rPr lang="en-US" dirty="0"/>
              <a:t>ECE/SIST-CHENNAI-119/2023-2027 BATCH/c2 sec/3 YR/ PT-1 Presentation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72753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1216" y="218939"/>
            <a:ext cx="10934163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Employee Attendance Tracker is a web-based system for tracking employees’ daily attendance efficiently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replaces the traditional manual attendance process with a modern digital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 helps organizations maintain accurate and up-to-date attendance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records.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enables administrators to add, view, and manage employee attendance seamlessly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application ensures secure data management using a centralized database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records can be generated and reviewed anytime from any location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reduces human effort by automating repetitive attendance-related tasks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 is user-friendly and accessible through any web browser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Reports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can be generated automatically without manual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9226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7334" y="193183"/>
            <a:ext cx="953561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existing system, attendance is recorded manually in registers or spreadsheets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process is time-consuming and prone to human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errors.Manual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systems lack the ability to generate instant attendance reports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Storing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maintaining records physically occupies space and effort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past attendance data is difficult and inefficient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’ data can easily be lost or mismanaged in manual methods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attendance information requires rewriting or re-entry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between HR and employees regarding attendance is slow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security is low since registers can be misplaced or damaged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Overall, manual attendance tracking reduces productivity and accuracy.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276" y="437882"/>
            <a:ext cx="971067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proposed system is a full-stack web application for managing attendance online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allows both admin and employees to interact with attendance records digitally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can be marked easily with a single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click.The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system automatically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attendance data in a MySQL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database.Admin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can view daily, weekly, and monthly attendance reports instantly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application ensures role-based authentication for data security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eliminates paperwork and provides real-time updates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Reports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can be downloaded or viewed anytime from the admin dashboard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 supports scalability for future enhancements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Overall, it saves time, improves accuracy, and ensures secure data handling.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7334" y="425004"/>
            <a:ext cx="920076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manual work and human errors in attendance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marking.Provides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instant access to employee attendance records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Ensures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 accuracy and reliability in data storage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 for easy management by HR or admin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Generates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attendance reports quickly and automatically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Saves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paper and reduces operational costs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Enhances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productivity by automating daily attendance tasks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Secure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login prevents unauthorized data access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integrate with payroll or HR management systems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any device through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354857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2885" y="502276"/>
            <a:ext cx="950460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 active internet connection for real-time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access.Initial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setup needs technical configuration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loss may occur if the database is not backed up regularly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maintenance is required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periodically.Only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authorized users can access — others need permissions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Depends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 server uptime and hosting quality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not optimized, large data sets may slow performance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may require training for first-time users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Vulnerable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security threats without proper protection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may increase if cloud hosting or premium services are used.</a:t>
            </a:r>
          </a:p>
        </p:txBody>
      </p:sp>
    </p:spTree>
    <p:extLst>
      <p:ext uri="{BB962C8B-B14F-4D97-AF65-F5344CB8AC3E}">
        <p14:creationId xmlns:p14="http://schemas.microsoft.com/office/powerpoint/2010/main" val="41886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8946" y="442664"/>
            <a:ext cx="959157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Processor: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Intel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i3 or higher recommended for smooth performance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Minimum 4GB to run backend and frontend efficiently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Disk: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At least 500GB for storage and database files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1024x768 or higher resolution screen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Keyboard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Mouse for user input and navigation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internet connection for online operations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should support modern browsers like Chrome or Edge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UPS is recommended to prevent data loss during power failure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or local host computer to deploy backend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storage for data backup purposes.</a:t>
            </a:r>
          </a:p>
        </p:txBody>
      </p:sp>
    </p:spTree>
    <p:extLst>
      <p:ext uri="{BB962C8B-B14F-4D97-AF65-F5344CB8AC3E}">
        <p14:creationId xmlns:p14="http://schemas.microsoft.com/office/powerpoint/2010/main" val="406887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7334" y="386366"/>
            <a:ext cx="846666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System: Windows / Linux /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supported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Language: Java for backend logic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Spring Boot for server-side development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HTML, CSS, JavaScript for UI design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MySQL for data storage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IntelliJ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IDEA / Eclipse for Java development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Server: Apache Tomcat for hosting backend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 version control and project hosting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Google Chrome for running the web app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Compiler: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Replit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CodeChef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88173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D051-94D1-4410-8F47-E78F7EA9869D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ECE/SIST-CHENNAI-119/2023-2027 BATCH/c2 sec/3 YR/ PT-1 Presentation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7334" y="326754"/>
            <a:ext cx="1006364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Handles user authentication securely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Stores and manages employee data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Attendance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Allows marking and tracking daily attendance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Displays key attendance statistics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Generates detailed attendance summaries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Stores all data persistently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Provides admin-level control and management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Sends alerts or reminders for attendance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Enables quick lookup of employee data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Export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Module – Allows exporting reports as Excel or PDF files.</a:t>
            </a:r>
          </a:p>
        </p:txBody>
      </p:sp>
    </p:spTree>
    <p:extLst>
      <p:ext uri="{BB962C8B-B14F-4D97-AF65-F5344CB8AC3E}">
        <p14:creationId xmlns:p14="http://schemas.microsoft.com/office/powerpoint/2010/main" val="33934198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1140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Trebuchet MS</vt:lpstr>
      <vt:lpstr>Wingdings</vt:lpstr>
      <vt:lpstr>Wingdings 3</vt:lpstr>
      <vt:lpstr>Facet</vt:lpstr>
      <vt:lpstr>Department of Electronics and Communication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Sathyabama Institute of Science and Technology Department of Electronics and Communication Engineering</dc:title>
  <dc:creator>ece</dc:creator>
  <cp:lastModifiedBy>HP</cp:lastModifiedBy>
  <cp:revision>55</cp:revision>
  <cp:lastPrinted>2025-08-03T15:41:37Z</cp:lastPrinted>
  <dcterms:created xsi:type="dcterms:W3CDTF">2025-07-31T10:14:30Z</dcterms:created>
  <dcterms:modified xsi:type="dcterms:W3CDTF">2025-10-27T10:35:37Z</dcterms:modified>
</cp:coreProperties>
</file>