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9"/>
  </p:notesMasterIdLst>
  <p:sldIdLst>
    <p:sldId id="256" r:id="rId2"/>
    <p:sldId id="258" r:id="rId3"/>
    <p:sldId id="259" r:id="rId4"/>
    <p:sldId id="260" r:id="rId5"/>
    <p:sldId id="261" r:id="rId6"/>
    <p:sldId id="262" r:id="rId7"/>
    <p:sldId id="266" r:id="rId8"/>
    <p:sldId id="267" r:id="rId9"/>
    <p:sldId id="268" r:id="rId10"/>
    <p:sldId id="272" r:id="rId11"/>
    <p:sldId id="269" r:id="rId12"/>
    <p:sldId id="270" r:id="rId13"/>
    <p:sldId id="271" r:id="rId14"/>
    <p:sldId id="265" r:id="rId15"/>
    <p:sldId id="263" r:id="rId16"/>
    <p:sldId id="264"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EC8E"/>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99E22-E47B-4BB1-BF5D-E0C54FF7B413}" v="91" dt="2023-07-14T15:31:49.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EER SHAIK" userId="c4aefd751022eb94" providerId="LiveId" clId="{04199E22-E47B-4BB1-BF5D-E0C54FF7B413}"/>
    <pc:docChg chg="undo redo custSel addSld modSld modMainMaster">
      <pc:chgData name="NASEER SHAIK" userId="c4aefd751022eb94" providerId="LiveId" clId="{04199E22-E47B-4BB1-BF5D-E0C54FF7B413}" dt="2023-07-14T15:31:49.646" v="4416" actId="20577"/>
      <pc:docMkLst>
        <pc:docMk/>
      </pc:docMkLst>
      <pc:sldChg chg="delSp modSp mod modAnim delDesignElem">
        <pc:chgData name="NASEER SHAIK" userId="c4aefd751022eb94" providerId="LiveId" clId="{04199E22-E47B-4BB1-BF5D-E0C54FF7B413}" dt="2023-07-14T15:31:49.646" v="4416" actId="20577"/>
        <pc:sldMkLst>
          <pc:docMk/>
          <pc:sldMk cId="3707750810" sldId="256"/>
        </pc:sldMkLst>
        <pc:spChg chg="mod">
          <ac:chgData name="NASEER SHAIK" userId="c4aefd751022eb94" providerId="LiveId" clId="{04199E22-E47B-4BB1-BF5D-E0C54FF7B413}" dt="2023-07-14T15:31:49.646" v="4416" actId="20577"/>
          <ac:spMkLst>
            <pc:docMk/>
            <pc:sldMk cId="3707750810" sldId="256"/>
            <ac:spMk id="3" creationId="{F0BF53E5-5C25-5A61-42AC-1E6C90033BCF}"/>
          </ac:spMkLst>
        </pc:spChg>
        <pc:spChg chg="del">
          <ac:chgData name="NASEER SHAIK" userId="c4aefd751022eb94" providerId="LiveId" clId="{04199E22-E47B-4BB1-BF5D-E0C54FF7B413}" dt="2023-07-11T15:51:02.131" v="17"/>
          <ac:spMkLst>
            <pc:docMk/>
            <pc:sldMk cId="3707750810" sldId="256"/>
            <ac:spMk id="8" creationId="{19F9BF86-FE94-4517-B97D-026C7515E589}"/>
          </ac:spMkLst>
        </pc:spChg>
        <pc:spChg chg="del">
          <ac:chgData name="NASEER SHAIK" userId="c4aefd751022eb94" providerId="LiveId" clId="{04199E22-E47B-4BB1-BF5D-E0C54FF7B413}" dt="2023-07-11T15:51:02.131" v="17"/>
          <ac:spMkLst>
            <pc:docMk/>
            <pc:sldMk cId="3707750810" sldId="256"/>
            <ac:spMk id="10" creationId="{122AB34F-E75C-451A-8410-05B6C249E9D3}"/>
          </ac:spMkLst>
        </pc:spChg>
        <pc:picChg chg="mod">
          <ac:chgData name="NASEER SHAIK" userId="c4aefd751022eb94" providerId="LiveId" clId="{04199E22-E47B-4BB1-BF5D-E0C54FF7B413}" dt="2023-07-11T16:49:37.366" v="1268" actId="14100"/>
          <ac:picMkLst>
            <pc:docMk/>
            <pc:sldMk cId="3707750810" sldId="256"/>
            <ac:picMk id="5" creationId="{0630CC62-72A0-AE57-1D65-756809A2B1AC}"/>
          </ac:picMkLst>
        </pc:picChg>
        <pc:cxnChg chg="del">
          <ac:chgData name="NASEER SHAIK" userId="c4aefd751022eb94" providerId="LiveId" clId="{04199E22-E47B-4BB1-BF5D-E0C54FF7B413}" dt="2023-07-11T15:51:02.131" v="17"/>
          <ac:cxnSpMkLst>
            <pc:docMk/>
            <pc:sldMk cId="3707750810" sldId="256"/>
            <ac:cxnSpMk id="12" creationId="{97CC2FE6-3AD0-4131-B4BC-1F4D65E25E13}"/>
          </ac:cxnSpMkLst>
        </pc:cxnChg>
      </pc:sldChg>
      <pc:sldChg chg="delSp modSp mod">
        <pc:chgData name="NASEER SHAIK" userId="c4aefd751022eb94" providerId="LiveId" clId="{04199E22-E47B-4BB1-BF5D-E0C54FF7B413}" dt="2023-07-11T15:52:39.547" v="25" actId="1076"/>
        <pc:sldMkLst>
          <pc:docMk/>
          <pc:sldMk cId="2496721079" sldId="257"/>
        </pc:sldMkLst>
        <pc:spChg chg="mod">
          <ac:chgData name="NASEER SHAIK" userId="c4aefd751022eb94" providerId="LiveId" clId="{04199E22-E47B-4BB1-BF5D-E0C54FF7B413}" dt="2023-07-11T15:52:39.547" v="25" actId="1076"/>
          <ac:spMkLst>
            <pc:docMk/>
            <pc:sldMk cId="2496721079" sldId="257"/>
            <ac:spMk id="2" creationId="{2864B8E1-9B08-BC92-6571-E6F2C3ACBCFC}"/>
          </ac:spMkLst>
        </pc:spChg>
        <pc:spChg chg="del">
          <ac:chgData name="NASEER SHAIK" userId="c4aefd751022eb94" providerId="LiveId" clId="{04199E22-E47B-4BB1-BF5D-E0C54FF7B413}" dt="2023-07-11T15:50:32.990" v="4" actId="478"/>
          <ac:spMkLst>
            <pc:docMk/>
            <pc:sldMk cId="2496721079" sldId="257"/>
            <ac:spMk id="3" creationId="{57809B18-CF58-A1AD-95D3-5B914D84FAF3}"/>
          </ac:spMkLst>
        </pc:spChg>
      </pc:sldChg>
      <pc:sldChg chg="addSp delSp modSp new mod setBg">
        <pc:chgData name="NASEER SHAIK" userId="c4aefd751022eb94" providerId="LiveId" clId="{04199E22-E47B-4BB1-BF5D-E0C54FF7B413}" dt="2023-07-14T15:21:59.014" v="4388"/>
        <pc:sldMkLst>
          <pc:docMk/>
          <pc:sldMk cId="323795125" sldId="258"/>
        </pc:sldMkLst>
        <pc:spChg chg="mod">
          <ac:chgData name="NASEER SHAIK" userId="c4aefd751022eb94" providerId="LiveId" clId="{04199E22-E47B-4BB1-BF5D-E0C54FF7B413}" dt="2023-07-11T16:46:39.006" v="1246" actId="1076"/>
          <ac:spMkLst>
            <pc:docMk/>
            <pc:sldMk cId="323795125" sldId="258"/>
            <ac:spMk id="2" creationId="{C936EB55-2EE6-B1E2-0CE2-10360213D0D5}"/>
          </ac:spMkLst>
        </pc:spChg>
        <pc:spChg chg="del mod">
          <ac:chgData name="NASEER SHAIK" userId="c4aefd751022eb94" providerId="LiveId" clId="{04199E22-E47B-4BB1-BF5D-E0C54FF7B413}" dt="2023-07-11T15:55:49.995" v="50"/>
          <ac:spMkLst>
            <pc:docMk/>
            <pc:sldMk cId="323795125" sldId="258"/>
            <ac:spMk id="3" creationId="{FFF16960-1C80-DA2F-0020-5BDAB474FB54}"/>
          </ac:spMkLst>
        </pc:spChg>
        <pc:spChg chg="add mod ord">
          <ac:chgData name="NASEER SHAIK" userId="c4aefd751022eb94" providerId="LiveId" clId="{04199E22-E47B-4BB1-BF5D-E0C54FF7B413}" dt="2023-07-14T15:21:59.014" v="4388"/>
          <ac:spMkLst>
            <pc:docMk/>
            <pc:sldMk cId="323795125" sldId="258"/>
            <ac:spMk id="4" creationId="{E8085DC6-83EA-0F95-7022-F12355F21DAA}"/>
          </ac:spMkLst>
        </pc:spChg>
        <pc:spChg chg="add del mod">
          <ac:chgData name="NASEER SHAIK" userId="c4aefd751022eb94" providerId="LiveId" clId="{04199E22-E47B-4BB1-BF5D-E0C54FF7B413}" dt="2023-07-11T16:46:16.513" v="1240" actId="478"/>
          <ac:spMkLst>
            <pc:docMk/>
            <pc:sldMk cId="323795125" sldId="258"/>
            <ac:spMk id="7" creationId="{0CC88384-A2D0-B1AC-78D8-EB3B97DB595E}"/>
          </ac:spMkLst>
        </pc:spChg>
        <pc:spChg chg="add">
          <ac:chgData name="NASEER SHAIK" userId="c4aefd751022eb94" providerId="LiveId" clId="{04199E22-E47B-4BB1-BF5D-E0C54FF7B413}" dt="2023-07-11T16:45:56.834" v="1179" actId="26606"/>
          <ac:spMkLst>
            <pc:docMk/>
            <pc:sldMk cId="323795125" sldId="258"/>
            <ac:spMk id="12" creationId="{0D187C4E-14B9-4504-B200-5127823FA78C}"/>
          </ac:spMkLst>
        </pc:spChg>
        <pc:picChg chg="add mod">
          <ac:chgData name="NASEER SHAIK" userId="c4aefd751022eb94" providerId="LiveId" clId="{04199E22-E47B-4BB1-BF5D-E0C54FF7B413}" dt="2023-07-11T16:53:42.341" v="1427" actId="14100"/>
          <ac:picMkLst>
            <pc:docMk/>
            <pc:sldMk cId="323795125" sldId="258"/>
            <ac:picMk id="6" creationId="{47CE718D-1A8F-20CD-54C3-111E2D10509B}"/>
          </ac:picMkLst>
        </pc:picChg>
      </pc:sldChg>
      <pc:sldChg chg="addSp delSp modSp new mod setBg">
        <pc:chgData name="NASEER SHAIK" userId="c4aefd751022eb94" providerId="LiveId" clId="{04199E22-E47B-4BB1-BF5D-E0C54FF7B413}" dt="2023-07-14T15:23:14.192" v="4413" actId="20577"/>
        <pc:sldMkLst>
          <pc:docMk/>
          <pc:sldMk cId="988626478" sldId="259"/>
        </pc:sldMkLst>
        <pc:spChg chg="mod">
          <ac:chgData name="NASEER SHAIK" userId="c4aefd751022eb94" providerId="LiveId" clId="{04199E22-E47B-4BB1-BF5D-E0C54FF7B413}" dt="2023-07-14T14:17:01.525" v="1875" actId="14100"/>
          <ac:spMkLst>
            <pc:docMk/>
            <pc:sldMk cId="988626478" sldId="259"/>
            <ac:spMk id="2" creationId="{7D73E336-50B7-EB3E-D9B2-620DA24588FB}"/>
          </ac:spMkLst>
        </pc:spChg>
        <pc:spChg chg="del">
          <ac:chgData name="NASEER SHAIK" userId="c4aefd751022eb94" providerId="LiveId" clId="{04199E22-E47B-4BB1-BF5D-E0C54FF7B413}" dt="2023-07-11T16:09:30.351" v="399"/>
          <ac:spMkLst>
            <pc:docMk/>
            <pc:sldMk cId="988626478" sldId="259"/>
            <ac:spMk id="3" creationId="{0CE031EC-A70F-E97A-47D2-AC7962AC4DD1}"/>
          </ac:spMkLst>
        </pc:spChg>
        <pc:spChg chg="add mod">
          <ac:chgData name="NASEER SHAIK" userId="c4aefd751022eb94" providerId="LiveId" clId="{04199E22-E47B-4BB1-BF5D-E0C54FF7B413}" dt="2023-07-14T15:23:14.192" v="4413" actId="20577"/>
          <ac:spMkLst>
            <pc:docMk/>
            <pc:sldMk cId="988626478" sldId="259"/>
            <ac:spMk id="3" creationId="{CBAB9E6C-2640-45AB-D982-7558B948D788}"/>
          </ac:spMkLst>
        </pc:spChg>
        <pc:spChg chg="add mod">
          <ac:chgData name="NASEER SHAIK" userId="c4aefd751022eb94" providerId="LiveId" clId="{04199E22-E47B-4BB1-BF5D-E0C54FF7B413}" dt="2023-07-14T15:21:55.899" v="4381"/>
          <ac:spMkLst>
            <pc:docMk/>
            <pc:sldMk cId="988626478" sldId="259"/>
            <ac:spMk id="4" creationId="{6C96CFEC-0F71-5DEF-00EB-8CCC65DE955A}"/>
          </ac:spMkLst>
        </pc:spChg>
        <pc:spChg chg="add del mod">
          <ac:chgData name="NASEER SHAIK" userId="c4aefd751022eb94" providerId="LiveId" clId="{04199E22-E47B-4BB1-BF5D-E0C54FF7B413}" dt="2023-07-11T16:10:50.418" v="471"/>
          <ac:spMkLst>
            <pc:docMk/>
            <pc:sldMk cId="988626478" sldId="259"/>
            <ac:spMk id="4" creationId="{F0550E02-3469-3747-8E26-A92E432F246D}"/>
          </ac:spMkLst>
        </pc:spChg>
        <pc:spChg chg="add del">
          <ac:chgData name="NASEER SHAIK" userId="c4aefd751022eb94" providerId="LiveId" clId="{04199E22-E47B-4BB1-BF5D-E0C54FF7B413}" dt="2023-07-11T16:10:46.253" v="469"/>
          <ac:spMkLst>
            <pc:docMk/>
            <pc:sldMk cId="988626478" sldId="259"/>
            <ac:spMk id="5" creationId="{7576FE2C-7243-0664-B58E-D70EAF71A84C}"/>
          </ac:spMkLst>
        </pc:spChg>
        <pc:spChg chg="add mod">
          <ac:chgData name="NASEER SHAIK" userId="c4aefd751022eb94" providerId="LiveId" clId="{04199E22-E47B-4BB1-BF5D-E0C54FF7B413}" dt="2023-07-14T14:16:23.103" v="1868" actId="1076"/>
          <ac:spMkLst>
            <pc:docMk/>
            <pc:sldMk cId="988626478" sldId="259"/>
            <ac:spMk id="6" creationId="{ECE4E892-A137-4096-8724-AAA8BCB3A19D}"/>
          </ac:spMkLst>
        </pc:spChg>
        <pc:spChg chg="add del mod">
          <ac:chgData name="NASEER SHAIK" userId="c4aefd751022eb94" providerId="LiveId" clId="{04199E22-E47B-4BB1-BF5D-E0C54FF7B413}" dt="2023-07-11T16:47:04.541" v="1251" actId="478"/>
          <ac:spMkLst>
            <pc:docMk/>
            <pc:sldMk cId="988626478" sldId="259"/>
            <ac:spMk id="10" creationId="{CD71B6E5-1C04-D154-FE0F-A18A8CEA8C71}"/>
          </ac:spMkLst>
        </pc:spChg>
        <pc:spChg chg="add del mod">
          <ac:chgData name="NASEER SHAIK" userId="c4aefd751022eb94" providerId="LiveId" clId="{04199E22-E47B-4BB1-BF5D-E0C54FF7B413}" dt="2023-07-11T16:48:30.779" v="1261" actId="478"/>
          <ac:spMkLst>
            <pc:docMk/>
            <pc:sldMk cId="988626478" sldId="259"/>
            <ac:spMk id="13" creationId="{FD2995D3-CAB4-B990-85AB-6BFA50F3C563}"/>
          </ac:spMkLst>
        </pc:spChg>
        <pc:spChg chg="add del">
          <ac:chgData name="NASEER SHAIK" userId="c4aefd751022eb94" providerId="LiveId" clId="{04199E22-E47B-4BB1-BF5D-E0C54FF7B413}" dt="2023-07-11T16:49:11.526" v="1267" actId="26606"/>
          <ac:spMkLst>
            <pc:docMk/>
            <pc:sldMk cId="988626478" sldId="259"/>
            <ac:spMk id="18" creationId="{29787B81-C7DF-412B-A405-EF4454012DEE}"/>
          </ac:spMkLst>
        </pc:spChg>
        <pc:spChg chg="add del">
          <ac:chgData name="NASEER SHAIK" userId="c4aefd751022eb94" providerId="LiveId" clId="{04199E22-E47B-4BB1-BF5D-E0C54FF7B413}" dt="2023-07-11T16:49:11.526" v="1267" actId="26606"/>
          <ac:spMkLst>
            <pc:docMk/>
            <pc:sldMk cId="988626478" sldId="259"/>
            <ac:spMk id="23" creationId="{0D187C4E-14B9-4504-B200-5127823FA78C}"/>
          </ac:spMkLst>
        </pc:spChg>
        <pc:picChg chg="add del mod">
          <ac:chgData name="NASEER SHAIK" userId="c4aefd751022eb94" providerId="LiveId" clId="{04199E22-E47B-4BB1-BF5D-E0C54FF7B413}" dt="2023-07-11T16:47:04.541" v="1251" actId="478"/>
          <ac:picMkLst>
            <pc:docMk/>
            <pc:sldMk cId="988626478" sldId="259"/>
            <ac:picMk id="9" creationId="{5AD20696-AF79-C482-76D3-DC2B501FEC73}"/>
          </ac:picMkLst>
        </pc:picChg>
        <pc:picChg chg="add mod ord">
          <ac:chgData name="NASEER SHAIK" userId="c4aefd751022eb94" providerId="LiveId" clId="{04199E22-E47B-4BB1-BF5D-E0C54FF7B413}" dt="2023-07-11T16:48:13.437" v="1255" actId="26606"/>
          <ac:picMkLst>
            <pc:docMk/>
            <pc:sldMk cId="988626478" sldId="259"/>
            <ac:picMk id="12" creationId="{6DA06E37-63C1-338B-84A6-B44129BF7572}"/>
          </ac:picMkLst>
        </pc:picChg>
      </pc:sldChg>
      <pc:sldChg chg="modSp new mod">
        <pc:chgData name="NASEER SHAIK" userId="c4aefd751022eb94" providerId="LiveId" clId="{04199E22-E47B-4BB1-BF5D-E0C54FF7B413}" dt="2023-07-14T15:21:59.014" v="4388"/>
        <pc:sldMkLst>
          <pc:docMk/>
          <pc:sldMk cId="1123298042" sldId="260"/>
        </pc:sldMkLst>
        <pc:spChg chg="mod">
          <ac:chgData name="NASEER SHAIK" userId="c4aefd751022eb94" providerId="LiveId" clId="{04199E22-E47B-4BB1-BF5D-E0C54FF7B413}" dt="2023-07-14T15:21:55.899" v="4381"/>
          <ac:spMkLst>
            <pc:docMk/>
            <pc:sldMk cId="1123298042" sldId="260"/>
            <ac:spMk id="2" creationId="{3D22A203-2320-C33D-F611-00A2554DDFDD}"/>
          </ac:spMkLst>
        </pc:spChg>
        <pc:spChg chg="mod">
          <ac:chgData name="NASEER SHAIK" userId="c4aefd751022eb94" providerId="LiveId" clId="{04199E22-E47B-4BB1-BF5D-E0C54FF7B413}" dt="2023-07-14T15:21:59.014" v="4388"/>
          <ac:spMkLst>
            <pc:docMk/>
            <pc:sldMk cId="1123298042" sldId="260"/>
            <ac:spMk id="3" creationId="{02C85EC5-D476-E602-A7B4-B16C864AA5D6}"/>
          </ac:spMkLst>
        </pc:spChg>
      </pc:sldChg>
      <pc:sldChg chg="modSp new mod">
        <pc:chgData name="NASEER SHAIK" userId="c4aefd751022eb94" providerId="LiveId" clId="{04199E22-E47B-4BB1-BF5D-E0C54FF7B413}" dt="2023-07-14T15:21:55.899" v="4381"/>
        <pc:sldMkLst>
          <pc:docMk/>
          <pc:sldMk cId="1656237644" sldId="261"/>
        </pc:sldMkLst>
        <pc:spChg chg="mod">
          <ac:chgData name="NASEER SHAIK" userId="c4aefd751022eb94" providerId="LiveId" clId="{04199E22-E47B-4BB1-BF5D-E0C54FF7B413}" dt="2023-07-11T16:33:29.791" v="974" actId="14100"/>
          <ac:spMkLst>
            <pc:docMk/>
            <pc:sldMk cId="1656237644" sldId="261"/>
            <ac:spMk id="2" creationId="{E7FE62FC-796A-6551-8B27-4AA95902CB8C}"/>
          </ac:spMkLst>
        </pc:spChg>
        <pc:spChg chg="mod">
          <ac:chgData name="NASEER SHAIK" userId="c4aefd751022eb94" providerId="LiveId" clId="{04199E22-E47B-4BB1-BF5D-E0C54FF7B413}" dt="2023-07-14T15:21:55.899" v="4381"/>
          <ac:spMkLst>
            <pc:docMk/>
            <pc:sldMk cId="1656237644" sldId="261"/>
            <ac:spMk id="3" creationId="{19471168-DCED-547E-3C56-8B401071F1ED}"/>
          </ac:spMkLst>
        </pc:spChg>
      </pc:sldChg>
      <pc:sldChg chg="addSp delSp modSp new mod">
        <pc:chgData name="NASEER SHAIK" userId="c4aefd751022eb94" providerId="LiveId" clId="{04199E22-E47B-4BB1-BF5D-E0C54FF7B413}" dt="2023-07-14T15:21:59.014" v="4388"/>
        <pc:sldMkLst>
          <pc:docMk/>
          <pc:sldMk cId="2025159657" sldId="262"/>
        </pc:sldMkLst>
        <pc:spChg chg="mod">
          <ac:chgData name="NASEER SHAIK" userId="c4aefd751022eb94" providerId="LiveId" clId="{04199E22-E47B-4BB1-BF5D-E0C54FF7B413}" dt="2023-07-14T15:21:55.899" v="4381"/>
          <ac:spMkLst>
            <pc:docMk/>
            <pc:sldMk cId="2025159657" sldId="262"/>
            <ac:spMk id="2" creationId="{94D45C99-F0CA-10E1-DEDD-7949C75DCA74}"/>
          </ac:spMkLst>
        </pc:spChg>
        <pc:spChg chg="del mod">
          <ac:chgData name="NASEER SHAIK" userId="c4aefd751022eb94" providerId="LiveId" clId="{04199E22-E47B-4BB1-BF5D-E0C54FF7B413}" dt="2023-07-11T16:59:41.296" v="1428"/>
          <ac:spMkLst>
            <pc:docMk/>
            <pc:sldMk cId="2025159657" sldId="262"/>
            <ac:spMk id="3" creationId="{2AEB3D4D-F3FD-8C53-0174-02C9676C13E6}"/>
          </ac:spMkLst>
        </pc:spChg>
        <pc:spChg chg="add mod">
          <ac:chgData name="NASEER SHAIK" userId="c4aefd751022eb94" providerId="LiveId" clId="{04199E22-E47B-4BB1-BF5D-E0C54FF7B413}" dt="2023-07-14T15:21:59.014" v="4388"/>
          <ac:spMkLst>
            <pc:docMk/>
            <pc:sldMk cId="2025159657" sldId="262"/>
            <ac:spMk id="4" creationId="{F9BE352F-3731-A103-7317-0EDA9CCA12FC}"/>
          </ac:spMkLst>
        </pc:spChg>
      </pc:sldChg>
      <pc:sldChg chg="addSp delSp modSp new mod modClrScheme chgLayout">
        <pc:chgData name="NASEER SHAIK" userId="c4aefd751022eb94" providerId="LiveId" clId="{04199E22-E47B-4BB1-BF5D-E0C54FF7B413}" dt="2023-07-14T15:21:55.899" v="4381"/>
        <pc:sldMkLst>
          <pc:docMk/>
          <pc:sldMk cId="2310468353" sldId="263"/>
        </pc:sldMkLst>
        <pc:spChg chg="mod ord">
          <ac:chgData name="NASEER SHAIK" userId="c4aefd751022eb94" providerId="LiveId" clId="{04199E22-E47B-4BB1-BF5D-E0C54FF7B413}" dt="2023-07-14T14:13:38.078" v="1604" actId="14100"/>
          <ac:spMkLst>
            <pc:docMk/>
            <pc:sldMk cId="2310468353" sldId="263"/>
            <ac:spMk id="2" creationId="{12889EFA-662F-6C4C-458A-02851EF1F66A}"/>
          </ac:spMkLst>
        </pc:spChg>
        <pc:spChg chg="del">
          <ac:chgData name="NASEER SHAIK" userId="c4aefd751022eb94" providerId="LiveId" clId="{04199E22-E47B-4BB1-BF5D-E0C54FF7B413}" dt="2023-07-14T14:12:42.473" v="1590" actId="478"/>
          <ac:spMkLst>
            <pc:docMk/>
            <pc:sldMk cId="2310468353" sldId="263"/>
            <ac:spMk id="3" creationId="{590111AD-F91E-C7F1-6ACA-F0FF3E5BD864}"/>
          </ac:spMkLst>
        </pc:spChg>
        <pc:spChg chg="add mod ord">
          <ac:chgData name="NASEER SHAIK" userId="c4aefd751022eb94" providerId="LiveId" clId="{04199E22-E47B-4BB1-BF5D-E0C54FF7B413}" dt="2023-07-14T15:21:55.899" v="4381"/>
          <ac:spMkLst>
            <pc:docMk/>
            <pc:sldMk cId="2310468353" sldId="263"/>
            <ac:spMk id="7" creationId="{BA4F8A00-74B5-F140-D6C8-E02FEC7F1A0F}"/>
          </ac:spMkLst>
        </pc:spChg>
        <pc:grpChg chg="add del mod">
          <ac:chgData name="NASEER SHAIK" userId="c4aefd751022eb94" providerId="LiveId" clId="{04199E22-E47B-4BB1-BF5D-E0C54FF7B413}" dt="2023-07-14T15:15:05.858" v="3948" actId="478"/>
          <ac:grpSpMkLst>
            <pc:docMk/>
            <pc:sldMk cId="2310468353" sldId="263"/>
            <ac:grpSpMk id="4" creationId="{BA9E6BA0-5400-D274-EB71-D3A2686ABF7F}"/>
          </ac:grpSpMkLst>
        </pc:grpChg>
        <pc:picChg chg="del mod topLvl">
          <ac:chgData name="NASEER SHAIK" userId="c4aefd751022eb94" providerId="LiveId" clId="{04199E22-E47B-4BB1-BF5D-E0C54FF7B413}" dt="2023-07-14T15:15:06.986" v="3949" actId="478"/>
          <ac:picMkLst>
            <pc:docMk/>
            <pc:sldMk cId="2310468353" sldId="263"/>
            <ac:picMk id="5" creationId="{B3C32004-6138-A7D6-B973-FFF13D813846}"/>
          </ac:picMkLst>
        </pc:picChg>
        <pc:picChg chg="del mod topLvl">
          <ac:chgData name="NASEER SHAIK" userId="c4aefd751022eb94" providerId="LiveId" clId="{04199E22-E47B-4BB1-BF5D-E0C54FF7B413}" dt="2023-07-14T15:15:05.858" v="3948" actId="478"/>
          <ac:picMkLst>
            <pc:docMk/>
            <pc:sldMk cId="2310468353" sldId="263"/>
            <ac:picMk id="6" creationId="{F479B6D1-7486-BC93-B667-B75EA131D4AB}"/>
          </ac:picMkLst>
        </pc:picChg>
        <pc:picChg chg="add mod">
          <ac:chgData name="NASEER SHAIK" userId="c4aefd751022eb94" providerId="LiveId" clId="{04199E22-E47B-4BB1-BF5D-E0C54FF7B413}" dt="2023-07-14T15:15:28.083" v="3956" actId="1076"/>
          <ac:picMkLst>
            <pc:docMk/>
            <pc:sldMk cId="2310468353" sldId="263"/>
            <ac:picMk id="9" creationId="{47ACE4C3-3C3B-B343-5AF4-F5C50760C5FD}"/>
          </ac:picMkLst>
        </pc:picChg>
      </pc:sldChg>
      <pc:sldChg chg="modSp new mod">
        <pc:chgData name="NASEER SHAIK" userId="c4aefd751022eb94" providerId="LiveId" clId="{04199E22-E47B-4BB1-BF5D-E0C54FF7B413}" dt="2023-07-14T15:31:37.161" v="4415" actId="20577"/>
        <pc:sldMkLst>
          <pc:docMk/>
          <pc:sldMk cId="2390213249" sldId="264"/>
        </pc:sldMkLst>
        <pc:spChg chg="mod">
          <ac:chgData name="NASEER SHAIK" userId="c4aefd751022eb94" providerId="LiveId" clId="{04199E22-E47B-4BB1-BF5D-E0C54FF7B413}" dt="2023-07-14T15:21:55.899" v="4381"/>
          <ac:spMkLst>
            <pc:docMk/>
            <pc:sldMk cId="2390213249" sldId="264"/>
            <ac:spMk id="2" creationId="{03654BE8-D0B0-E374-EA07-D1452DF85041}"/>
          </ac:spMkLst>
        </pc:spChg>
        <pc:spChg chg="mod">
          <ac:chgData name="NASEER SHAIK" userId="c4aefd751022eb94" providerId="LiveId" clId="{04199E22-E47B-4BB1-BF5D-E0C54FF7B413}" dt="2023-07-14T15:31:37.161" v="4415" actId="20577"/>
          <ac:spMkLst>
            <pc:docMk/>
            <pc:sldMk cId="2390213249" sldId="264"/>
            <ac:spMk id="3" creationId="{3D40CB27-43C7-D17E-0793-83DC732032B4}"/>
          </ac:spMkLst>
        </pc:spChg>
      </pc:sldChg>
      <pc:sldChg chg="addSp delSp modSp new mod modClrScheme chgLayout">
        <pc:chgData name="NASEER SHAIK" userId="c4aefd751022eb94" providerId="LiveId" clId="{04199E22-E47B-4BB1-BF5D-E0C54FF7B413}" dt="2023-07-14T15:22:20.571" v="4392" actId="1076"/>
        <pc:sldMkLst>
          <pc:docMk/>
          <pc:sldMk cId="4244632376" sldId="265"/>
        </pc:sldMkLst>
        <pc:spChg chg="mod ord">
          <ac:chgData name="NASEER SHAIK" userId="c4aefd751022eb94" providerId="LiveId" clId="{04199E22-E47B-4BB1-BF5D-E0C54FF7B413}" dt="2023-07-14T15:21:55.899" v="4381"/>
          <ac:spMkLst>
            <pc:docMk/>
            <pc:sldMk cId="4244632376" sldId="265"/>
            <ac:spMk id="2" creationId="{D6B1340A-E770-CA25-639E-1A3D87FC4495}"/>
          </ac:spMkLst>
        </pc:spChg>
        <pc:spChg chg="del mod">
          <ac:chgData name="NASEER SHAIK" userId="c4aefd751022eb94" providerId="LiveId" clId="{04199E22-E47B-4BB1-BF5D-E0C54FF7B413}" dt="2023-07-14T15:18:00.349" v="3959" actId="22"/>
          <ac:spMkLst>
            <pc:docMk/>
            <pc:sldMk cId="4244632376" sldId="265"/>
            <ac:spMk id="3" creationId="{F972749F-6509-6972-8988-4077C8ECD1A4}"/>
          </ac:spMkLst>
        </pc:spChg>
        <pc:spChg chg="add mod ord">
          <ac:chgData name="NASEER SHAIK" userId="c4aefd751022eb94" providerId="LiveId" clId="{04199E22-E47B-4BB1-BF5D-E0C54FF7B413}" dt="2023-07-14T15:22:12.717" v="4391" actId="20577"/>
          <ac:spMkLst>
            <pc:docMk/>
            <pc:sldMk cId="4244632376" sldId="265"/>
            <ac:spMk id="8" creationId="{41F468B7-6A07-139B-A2CB-7C72DF7C88A4}"/>
          </ac:spMkLst>
        </pc:spChg>
        <pc:picChg chg="add mod">
          <ac:chgData name="NASEER SHAIK" userId="c4aefd751022eb94" providerId="LiveId" clId="{04199E22-E47B-4BB1-BF5D-E0C54FF7B413}" dt="2023-07-14T15:18:13.827" v="3964" actId="14100"/>
          <ac:picMkLst>
            <pc:docMk/>
            <pc:sldMk cId="4244632376" sldId="265"/>
            <ac:picMk id="5" creationId="{3CC52834-5457-5628-75DA-C284BA3D58C6}"/>
          </ac:picMkLst>
        </pc:picChg>
        <pc:picChg chg="add mod ord">
          <ac:chgData name="NASEER SHAIK" userId="c4aefd751022eb94" providerId="LiveId" clId="{04199E22-E47B-4BB1-BF5D-E0C54FF7B413}" dt="2023-07-14T15:22:20.571" v="4392" actId="1076"/>
          <ac:picMkLst>
            <pc:docMk/>
            <pc:sldMk cId="4244632376" sldId="265"/>
            <ac:picMk id="7" creationId="{EE4D1BF5-640A-266A-399E-08C87D425C36}"/>
          </ac:picMkLst>
        </pc:picChg>
      </pc:sldChg>
      <pc:sldChg chg="modSp new mod">
        <pc:chgData name="NASEER SHAIK" userId="c4aefd751022eb94" providerId="LiveId" clId="{04199E22-E47B-4BB1-BF5D-E0C54FF7B413}" dt="2023-07-14T15:21:59.014" v="4388"/>
        <pc:sldMkLst>
          <pc:docMk/>
          <pc:sldMk cId="2785351952" sldId="266"/>
        </pc:sldMkLst>
        <pc:spChg chg="mod">
          <ac:chgData name="NASEER SHAIK" userId="c4aefd751022eb94" providerId="LiveId" clId="{04199E22-E47B-4BB1-BF5D-E0C54FF7B413}" dt="2023-07-14T15:21:55.899" v="4381"/>
          <ac:spMkLst>
            <pc:docMk/>
            <pc:sldMk cId="2785351952" sldId="266"/>
            <ac:spMk id="2" creationId="{E248857A-119A-F3A6-5C1C-4D58A195A6C2}"/>
          </ac:spMkLst>
        </pc:spChg>
        <pc:spChg chg="mod">
          <ac:chgData name="NASEER SHAIK" userId="c4aefd751022eb94" providerId="LiveId" clId="{04199E22-E47B-4BB1-BF5D-E0C54FF7B413}" dt="2023-07-14T15:21:59.014" v="4388"/>
          <ac:spMkLst>
            <pc:docMk/>
            <pc:sldMk cId="2785351952" sldId="266"/>
            <ac:spMk id="3" creationId="{16FA3377-0BF9-7940-948F-CD5CDCF94C82}"/>
          </ac:spMkLst>
        </pc:spChg>
      </pc:sldChg>
      <pc:sldChg chg="addSp delSp modSp new mod chgLayout">
        <pc:chgData name="NASEER SHAIK" userId="c4aefd751022eb94" providerId="LiveId" clId="{04199E22-E47B-4BB1-BF5D-E0C54FF7B413}" dt="2023-07-14T15:21:55.899" v="4381"/>
        <pc:sldMkLst>
          <pc:docMk/>
          <pc:sldMk cId="3629418775" sldId="267"/>
        </pc:sldMkLst>
        <pc:spChg chg="mod ord">
          <ac:chgData name="NASEER SHAIK" userId="c4aefd751022eb94" providerId="LiveId" clId="{04199E22-E47B-4BB1-BF5D-E0C54FF7B413}" dt="2023-07-14T15:21:55.899" v="4381"/>
          <ac:spMkLst>
            <pc:docMk/>
            <pc:sldMk cId="3629418775" sldId="267"/>
            <ac:spMk id="2" creationId="{32AD3E62-2FDD-2B57-BAB5-E44A66A9E53E}"/>
          </ac:spMkLst>
        </pc:spChg>
        <pc:spChg chg="del">
          <ac:chgData name="NASEER SHAIK" userId="c4aefd751022eb94" providerId="LiveId" clId="{04199E22-E47B-4BB1-BF5D-E0C54FF7B413}" dt="2023-07-14T14:24:56.885" v="1983" actId="22"/>
          <ac:spMkLst>
            <pc:docMk/>
            <pc:sldMk cId="3629418775" sldId="267"/>
            <ac:spMk id="3" creationId="{60087426-4A92-5573-4945-93212CA1E7E3}"/>
          </ac:spMkLst>
        </pc:spChg>
        <pc:picChg chg="add mod ord">
          <ac:chgData name="NASEER SHAIK" userId="c4aefd751022eb94" providerId="LiveId" clId="{04199E22-E47B-4BB1-BF5D-E0C54FF7B413}" dt="2023-07-14T14:26:01.435" v="2004" actId="1037"/>
          <ac:picMkLst>
            <pc:docMk/>
            <pc:sldMk cId="3629418775" sldId="267"/>
            <ac:picMk id="5" creationId="{785BA38B-96E3-974A-00B8-C26D4C4335A3}"/>
          </ac:picMkLst>
        </pc:picChg>
        <pc:picChg chg="add mod">
          <ac:chgData name="NASEER SHAIK" userId="c4aefd751022eb94" providerId="LiveId" clId="{04199E22-E47B-4BB1-BF5D-E0C54FF7B413}" dt="2023-07-14T14:26:05.853" v="2005" actId="1076"/>
          <ac:picMkLst>
            <pc:docMk/>
            <pc:sldMk cId="3629418775" sldId="267"/>
            <ac:picMk id="7" creationId="{83379AF7-DE09-F256-A9F3-1B5417C99D88}"/>
          </ac:picMkLst>
        </pc:picChg>
      </pc:sldChg>
      <pc:sldChg chg="addSp delSp modSp new mod">
        <pc:chgData name="NASEER SHAIK" userId="c4aefd751022eb94" providerId="LiveId" clId="{04199E22-E47B-4BB1-BF5D-E0C54FF7B413}" dt="2023-07-14T15:21:55.899" v="4381"/>
        <pc:sldMkLst>
          <pc:docMk/>
          <pc:sldMk cId="3415307538" sldId="268"/>
        </pc:sldMkLst>
        <pc:spChg chg="del">
          <ac:chgData name="NASEER SHAIK" userId="c4aefd751022eb94" providerId="LiveId" clId="{04199E22-E47B-4BB1-BF5D-E0C54FF7B413}" dt="2023-07-14T14:28:31.322" v="2192" actId="478"/>
          <ac:spMkLst>
            <pc:docMk/>
            <pc:sldMk cId="3415307538" sldId="268"/>
            <ac:spMk id="2" creationId="{BC0C5A73-678D-5448-6F67-285E88CBB932}"/>
          </ac:spMkLst>
        </pc:spChg>
        <pc:spChg chg="mod">
          <ac:chgData name="NASEER SHAIK" userId="c4aefd751022eb94" providerId="LiveId" clId="{04199E22-E47B-4BB1-BF5D-E0C54FF7B413}" dt="2023-07-14T15:21:55.899" v="4381"/>
          <ac:spMkLst>
            <pc:docMk/>
            <pc:sldMk cId="3415307538" sldId="268"/>
            <ac:spMk id="3" creationId="{94287852-91F7-0E8D-E30C-FE4D5AB694ED}"/>
          </ac:spMkLst>
        </pc:spChg>
        <pc:picChg chg="add mod">
          <ac:chgData name="NASEER SHAIK" userId="c4aefd751022eb94" providerId="LiveId" clId="{04199E22-E47B-4BB1-BF5D-E0C54FF7B413}" dt="2023-07-14T14:28:57.262" v="2229" actId="14100"/>
          <ac:picMkLst>
            <pc:docMk/>
            <pc:sldMk cId="3415307538" sldId="268"/>
            <ac:picMk id="5" creationId="{0506A224-F16A-9B3D-DBBD-D0A689CDF767}"/>
          </ac:picMkLst>
        </pc:picChg>
      </pc:sldChg>
      <pc:sldChg chg="addSp delSp modSp new mod chgLayout">
        <pc:chgData name="NASEER SHAIK" userId="c4aefd751022eb94" providerId="LiveId" clId="{04199E22-E47B-4BB1-BF5D-E0C54FF7B413}" dt="2023-07-14T15:21:55.899" v="4381"/>
        <pc:sldMkLst>
          <pc:docMk/>
          <pc:sldMk cId="2116207144" sldId="269"/>
        </pc:sldMkLst>
        <pc:spChg chg="mod ord">
          <ac:chgData name="NASEER SHAIK" userId="c4aefd751022eb94" providerId="LiveId" clId="{04199E22-E47B-4BB1-BF5D-E0C54FF7B413}" dt="2023-07-14T15:21:55.899" v="4381"/>
          <ac:spMkLst>
            <pc:docMk/>
            <pc:sldMk cId="2116207144" sldId="269"/>
            <ac:spMk id="2" creationId="{96A68D84-592B-74BE-5AEE-E2ABB33919D6}"/>
          </ac:spMkLst>
        </pc:spChg>
        <pc:spChg chg="del">
          <ac:chgData name="NASEER SHAIK" userId="c4aefd751022eb94" providerId="LiveId" clId="{04199E22-E47B-4BB1-BF5D-E0C54FF7B413}" dt="2023-07-14T14:30:45.155" v="2450"/>
          <ac:spMkLst>
            <pc:docMk/>
            <pc:sldMk cId="2116207144" sldId="269"/>
            <ac:spMk id="3" creationId="{EC8C725D-3C00-9E5F-A61C-DA8BC872E194}"/>
          </ac:spMkLst>
        </pc:spChg>
        <pc:picChg chg="add mod ord">
          <ac:chgData name="NASEER SHAIK" userId="c4aefd751022eb94" providerId="LiveId" clId="{04199E22-E47B-4BB1-BF5D-E0C54FF7B413}" dt="2023-07-14T14:37:17.836" v="2852" actId="1076"/>
          <ac:picMkLst>
            <pc:docMk/>
            <pc:sldMk cId="2116207144" sldId="269"/>
            <ac:picMk id="1026" creationId="{7C71A99C-0876-4131-16D2-AEBB47DC5D94}"/>
          </ac:picMkLst>
        </pc:picChg>
      </pc:sldChg>
      <pc:sldChg chg="addSp delSp modSp new mod modClrScheme chgLayout">
        <pc:chgData name="NASEER SHAIK" userId="c4aefd751022eb94" providerId="LiveId" clId="{04199E22-E47B-4BB1-BF5D-E0C54FF7B413}" dt="2023-07-14T15:21:55.899" v="4381"/>
        <pc:sldMkLst>
          <pc:docMk/>
          <pc:sldMk cId="348065095" sldId="270"/>
        </pc:sldMkLst>
        <pc:spChg chg="del mod">
          <ac:chgData name="NASEER SHAIK" userId="c4aefd751022eb94" providerId="LiveId" clId="{04199E22-E47B-4BB1-BF5D-E0C54FF7B413}" dt="2023-07-14T14:47:45.594" v="3571" actId="478"/>
          <ac:spMkLst>
            <pc:docMk/>
            <pc:sldMk cId="348065095" sldId="270"/>
            <ac:spMk id="2" creationId="{6969B35A-31F4-869E-E21B-ED7641572E9B}"/>
          </ac:spMkLst>
        </pc:spChg>
        <pc:spChg chg="del">
          <ac:chgData name="NASEER SHAIK" userId="c4aefd751022eb94" providerId="LiveId" clId="{04199E22-E47B-4BB1-BF5D-E0C54FF7B413}" dt="2023-07-14T14:35:55.587" v="2758" actId="22"/>
          <ac:spMkLst>
            <pc:docMk/>
            <pc:sldMk cId="348065095" sldId="270"/>
            <ac:spMk id="3" creationId="{826CCC94-B9F5-49C7-0FF6-1B28AA4E15BC}"/>
          </ac:spMkLst>
        </pc:spChg>
        <pc:spChg chg="add del mod ord">
          <ac:chgData name="NASEER SHAIK" userId="c4aefd751022eb94" providerId="LiveId" clId="{04199E22-E47B-4BB1-BF5D-E0C54FF7B413}" dt="2023-07-14T14:47:59.320" v="3573" actId="700"/>
          <ac:spMkLst>
            <pc:docMk/>
            <pc:sldMk cId="348065095" sldId="270"/>
            <ac:spMk id="8" creationId="{AA6E3B16-3881-7FA3-054F-87476CBE2132}"/>
          </ac:spMkLst>
        </pc:spChg>
        <pc:spChg chg="add del mod ord">
          <ac:chgData name="NASEER SHAIK" userId="c4aefd751022eb94" providerId="LiveId" clId="{04199E22-E47B-4BB1-BF5D-E0C54FF7B413}" dt="2023-07-14T14:48:14.556" v="3581" actId="478"/>
          <ac:spMkLst>
            <pc:docMk/>
            <pc:sldMk cId="348065095" sldId="270"/>
            <ac:spMk id="9" creationId="{667817CD-A988-FC91-53E4-E775E839322B}"/>
          </ac:spMkLst>
        </pc:spChg>
        <pc:spChg chg="add mod ord">
          <ac:chgData name="NASEER SHAIK" userId="c4aefd751022eb94" providerId="LiveId" clId="{04199E22-E47B-4BB1-BF5D-E0C54FF7B413}" dt="2023-07-14T15:21:55.899" v="4381"/>
          <ac:spMkLst>
            <pc:docMk/>
            <pc:sldMk cId="348065095" sldId="270"/>
            <ac:spMk id="10" creationId="{BBF80D38-7E70-DDCA-72EC-BB4EE352048F}"/>
          </ac:spMkLst>
        </pc:spChg>
        <pc:picChg chg="add mod ord">
          <ac:chgData name="NASEER SHAIK" userId="c4aefd751022eb94" providerId="LiveId" clId="{04199E22-E47B-4BB1-BF5D-E0C54FF7B413}" dt="2023-07-14T14:49:33.300" v="3605" actId="14100"/>
          <ac:picMkLst>
            <pc:docMk/>
            <pc:sldMk cId="348065095" sldId="270"/>
            <ac:picMk id="5" creationId="{F38273F6-4033-71A0-8F53-32A08D6D9E92}"/>
          </ac:picMkLst>
        </pc:picChg>
        <pc:picChg chg="add mod">
          <ac:chgData name="NASEER SHAIK" userId="c4aefd751022eb94" providerId="LiveId" clId="{04199E22-E47B-4BB1-BF5D-E0C54FF7B413}" dt="2023-07-14T14:48:36.209" v="3587" actId="14100"/>
          <ac:picMkLst>
            <pc:docMk/>
            <pc:sldMk cId="348065095" sldId="270"/>
            <ac:picMk id="7" creationId="{E419D556-7B8C-D0B0-DAC5-69500BFFCECD}"/>
          </ac:picMkLst>
        </pc:picChg>
      </pc:sldChg>
      <pc:sldChg chg="addSp delSp modSp new mod">
        <pc:chgData name="NASEER SHAIK" userId="c4aefd751022eb94" providerId="LiveId" clId="{04199E22-E47B-4BB1-BF5D-E0C54FF7B413}" dt="2023-07-14T15:21:59.014" v="4388"/>
        <pc:sldMkLst>
          <pc:docMk/>
          <pc:sldMk cId="2475472176" sldId="271"/>
        </pc:sldMkLst>
        <pc:spChg chg="del">
          <ac:chgData name="NASEER SHAIK" userId="c4aefd751022eb94" providerId="LiveId" clId="{04199E22-E47B-4BB1-BF5D-E0C54FF7B413}" dt="2023-07-14T14:45:17.353" v="3302" actId="478"/>
          <ac:spMkLst>
            <pc:docMk/>
            <pc:sldMk cId="2475472176" sldId="271"/>
            <ac:spMk id="2" creationId="{63E002D9-38EE-9EDA-1285-B1F4474D752C}"/>
          </ac:spMkLst>
        </pc:spChg>
        <pc:spChg chg="mod">
          <ac:chgData name="NASEER SHAIK" userId="c4aefd751022eb94" providerId="LiveId" clId="{04199E22-E47B-4BB1-BF5D-E0C54FF7B413}" dt="2023-07-14T15:21:59.014" v="4388"/>
          <ac:spMkLst>
            <pc:docMk/>
            <pc:sldMk cId="2475472176" sldId="271"/>
            <ac:spMk id="3" creationId="{E6E96711-02E5-CA40-2BBC-1D74C941478B}"/>
          </ac:spMkLst>
        </pc:spChg>
        <pc:picChg chg="add mod">
          <ac:chgData name="NASEER SHAIK" userId="c4aefd751022eb94" providerId="LiveId" clId="{04199E22-E47B-4BB1-BF5D-E0C54FF7B413}" dt="2023-07-14T14:45:26.172" v="3305" actId="1076"/>
          <ac:picMkLst>
            <pc:docMk/>
            <pc:sldMk cId="2475472176" sldId="271"/>
            <ac:picMk id="5" creationId="{DCEABF66-824E-4085-A025-3C1BE2DB5C69}"/>
          </ac:picMkLst>
        </pc:picChg>
      </pc:sldChg>
      <pc:sldChg chg="addSp delSp modSp new mod">
        <pc:chgData name="NASEER SHAIK" userId="c4aefd751022eb94" providerId="LiveId" clId="{04199E22-E47B-4BB1-BF5D-E0C54FF7B413}" dt="2023-07-14T15:21:55.899" v="4381"/>
        <pc:sldMkLst>
          <pc:docMk/>
          <pc:sldMk cId="4256882563" sldId="272"/>
        </pc:sldMkLst>
        <pc:spChg chg="del">
          <ac:chgData name="NASEER SHAIK" userId="c4aefd751022eb94" providerId="LiveId" clId="{04199E22-E47B-4BB1-BF5D-E0C54FF7B413}" dt="2023-07-14T14:53:40.418" v="3633" actId="478"/>
          <ac:spMkLst>
            <pc:docMk/>
            <pc:sldMk cId="4256882563" sldId="272"/>
            <ac:spMk id="2" creationId="{2718E2D8-F9B1-6060-06D4-AA6004A55887}"/>
          </ac:spMkLst>
        </pc:spChg>
        <pc:spChg chg="mod">
          <ac:chgData name="NASEER SHAIK" userId="c4aefd751022eb94" providerId="LiveId" clId="{04199E22-E47B-4BB1-BF5D-E0C54FF7B413}" dt="2023-07-14T15:21:55.899" v="4381"/>
          <ac:spMkLst>
            <pc:docMk/>
            <pc:sldMk cId="4256882563" sldId="272"/>
            <ac:spMk id="3" creationId="{4D0D5D62-B248-1D1E-EB05-C1AE6A6B25DC}"/>
          </ac:spMkLst>
        </pc:spChg>
        <pc:picChg chg="add mod">
          <ac:chgData name="NASEER SHAIK" userId="c4aefd751022eb94" providerId="LiveId" clId="{04199E22-E47B-4BB1-BF5D-E0C54FF7B413}" dt="2023-07-14T14:53:54.154" v="3637" actId="1076"/>
          <ac:picMkLst>
            <pc:docMk/>
            <pc:sldMk cId="4256882563" sldId="272"/>
            <ac:picMk id="5" creationId="{7B5B6195-0FFD-A1A3-0371-65D5D6969303}"/>
          </ac:picMkLst>
        </pc:picChg>
        <pc:picChg chg="add mod">
          <ac:chgData name="NASEER SHAIK" userId="c4aefd751022eb94" providerId="LiveId" clId="{04199E22-E47B-4BB1-BF5D-E0C54FF7B413}" dt="2023-07-14T14:53:37.892" v="3632" actId="1076"/>
          <ac:picMkLst>
            <pc:docMk/>
            <pc:sldMk cId="4256882563" sldId="272"/>
            <ac:picMk id="7" creationId="{2EBC95E9-D02C-9D76-0BEF-06654308C6D8}"/>
          </ac:picMkLst>
        </pc:picChg>
      </pc:sldChg>
      <pc:sldMasterChg chg="modSldLayout">
        <pc:chgData name="NASEER SHAIK" userId="c4aefd751022eb94" providerId="LiveId" clId="{04199E22-E47B-4BB1-BF5D-E0C54FF7B413}" dt="2023-07-14T15:21:55.899" v="4381"/>
        <pc:sldMasterMkLst>
          <pc:docMk/>
          <pc:sldMasterMk cId="3517060599" sldId="2147483674"/>
        </pc:sldMasterMkLst>
        <pc:sldLayoutChg chg="modSp">
          <pc:chgData name="NASEER SHAIK" userId="c4aefd751022eb94" providerId="LiveId" clId="{04199E22-E47B-4BB1-BF5D-E0C54FF7B413}" dt="2023-07-14T15:21:55.899" v="4381"/>
          <pc:sldLayoutMkLst>
            <pc:docMk/>
            <pc:sldMasterMk cId="3517060599" sldId="2147483674"/>
            <pc:sldLayoutMk cId="4262122925" sldId="2147483683"/>
          </pc:sldLayoutMkLst>
          <pc:spChg chg="mod">
            <ac:chgData name="NASEER SHAIK" userId="c4aefd751022eb94" providerId="LiveId" clId="{04199E22-E47B-4BB1-BF5D-E0C54FF7B413}" dt="2023-07-14T15:21:55.899" v="4381"/>
            <ac:spMkLst>
              <pc:docMk/>
              <pc:sldMasterMk cId="3517060599" sldId="2147483674"/>
              <pc:sldLayoutMk cId="4262122925" sldId="2147483683"/>
              <ac:spMk id="3" creationId="{00000000-0000-0000-0000-000000000000}"/>
            </ac:spMkLst>
          </pc:spChg>
        </pc:sldLayoutChg>
        <pc:sldLayoutChg chg="modSp">
          <pc:chgData name="NASEER SHAIK" userId="c4aefd751022eb94" providerId="LiveId" clId="{04199E22-E47B-4BB1-BF5D-E0C54FF7B413}" dt="2023-07-14T15:21:55.899" v="4381"/>
          <pc:sldLayoutMkLst>
            <pc:docMk/>
            <pc:sldMasterMk cId="3517060599" sldId="2147483674"/>
            <pc:sldLayoutMk cId="3846418912" sldId="2147483684"/>
          </pc:sldLayoutMkLst>
          <pc:spChg chg="mod">
            <ac:chgData name="NASEER SHAIK" userId="c4aefd751022eb94" providerId="LiveId" clId="{04199E22-E47B-4BB1-BF5D-E0C54FF7B413}" dt="2023-07-14T15:21:55.899" v="4381"/>
            <ac:spMkLst>
              <pc:docMk/>
              <pc:sldMasterMk cId="3517060599" sldId="2147483674"/>
              <pc:sldLayoutMk cId="3846418912" sldId="2147483684"/>
              <ac:spMk id="3" creationId="{00000000-0000-0000-0000-000000000000}"/>
            </ac:spMkLst>
          </pc:spChg>
        </pc:sldLayoutChg>
        <pc:sldLayoutChg chg="modSp">
          <pc:chgData name="NASEER SHAIK" userId="c4aefd751022eb94" providerId="LiveId" clId="{04199E22-E47B-4BB1-BF5D-E0C54FF7B413}" dt="2023-07-14T15:21:55.899" v="4381"/>
          <pc:sldLayoutMkLst>
            <pc:docMk/>
            <pc:sldMasterMk cId="3517060599" sldId="2147483674"/>
            <pc:sldLayoutMk cId="2357956016" sldId="2147483689"/>
          </pc:sldLayoutMkLst>
          <pc:spChg chg="mod">
            <ac:chgData name="NASEER SHAIK" userId="c4aefd751022eb94" providerId="LiveId" clId="{04199E22-E47B-4BB1-BF5D-E0C54FF7B413}" dt="2023-07-14T15:21:55.899" v="4381"/>
            <ac:spMkLst>
              <pc:docMk/>
              <pc:sldMasterMk cId="3517060599" sldId="2147483674"/>
              <pc:sldLayoutMk cId="2357956016" sldId="2147483689"/>
              <ac:spMk id="29" creationId="{00000000-0000-0000-0000-000000000000}"/>
            </ac:spMkLst>
          </pc:spChg>
          <pc:spChg chg="mod">
            <ac:chgData name="NASEER SHAIK" userId="c4aefd751022eb94" providerId="LiveId" clId="{04199E22-E47B-4BB1-BF5D-E0C54FF7B413}" dt="2023-07-14T15:21:55.899" v="4381"/>
            <ac:spMkLst>
              <pc:docMk/>
              <pc:sldMasterMk cId="3517060599" sldId="2147483674"/>
              <pc:sldLayoutMk cId="2357956016" sldId="2147483689"/>
              <ac:spMk id="30" creationId="{00000000-0000-0000-0000-000000000000}"/>
            </ac:spMkLst>
          </pc:spChg>
          <pc:spChg chg="mod">
            <ac:chgData name="NASEER SHAIK" userId="c4aefd751022eb94" providerId="LiveId" clId="{04199E22-E47B-4BB1-BF5D-E0C54FF7B413}" dt="2023-07-14T15:21:55.899" v="4381"/>
            <ac:spMkLst>
              <pc:docMk/>
              <pc:sldMasterMk cId="3517060599" sldId="2147483674"/>
              <pc:sldLayoutMk cId="2357956016" sldId="2147483689"/>
              <ac:spMk id="31"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1A475-72C6-4F50-AC2F-3F64F4498F8F}" type="datetimeFigureOut">
              <a:rPr lang="en-IN" smtClean="0"/>
              <a:t>14-07-2023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B3513-6492-49FF-ABC0-B99841E5FE17}" type="slidenum">
              <a:rPr lang="en-IN" smtClean="0"/>
              <a:t>‹#›</a:t>
            </a:fld>
            <a:endParaRPr lang="en-IN"/>
          </a:p>
        </p:txBody>
      </p:sp>
    </p:spTree>
    <p:extLst>
      <p:ext uri="{BB962C8B-B14F-4D97-AF65-F5344CB8AC3E}">
        <p14:creationId xmlns:p14="http://schemas.microsoft.com/office/powerpoint/2010/main" val="11388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EE81E0-B2A7-4232-96AA-D09B41A8DBD1}"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1653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a:t>
            </a:r>
            <a:r>
              <a:rPr lang="en-US" dirty="0"/>
              <a:t>to </a:t>
            </a:r>
            <a:r>
              <a:rPr lang="en-US"/>
              <a:t>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F7CF38-C6C4-4B3E-96C7-2B9FA41DEFEB}" type="datetime1">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4641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31386B-B37D-45E4-9E27-211BCDDC0F5F}"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142976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DC5DB2-F4A6-4EF7-90CA-09FB483BAA55}"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4606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8E1A3-15F5-461A-BA0E-CE02398AD74C}"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86740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6D4C32-91D8-4D5A-9761-A0B1E37B02A8}" type="datetime1">
              <a:rPr lang="en-US" smtClean="0"/>
              <a:t>7/14/2023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26141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a:t>
            </a:r>
            <a:r>
              <a:rPr lang="en-US" dirty="0"/>
              <a:t>to </a:t>
            </a:r>
            <a:r>
              <a:rPr lang="en-US"/>
              <a:t>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a:t>
            </a:r>
            <a:r>
              <a:rPr lang="en-US" dirty="0"/>
              <a:t>to </a:t>
            </a:r>
            <a:r>
              <a:rPr lang="en-US"/>
              <a:t>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a:t>
            </a:r>
            <a:r>
              <a:rPr lang="en-US" dirty="0"/>
              <a:t>to </a:t>
            </a:r>
            <a:r>
              <a:rPr lang="en-US"/>
              <a:t>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E43E3-A887-4BE3-8A42-13AE15906E9D}" type="datetime1">
              <a:rPr lang="en-US" smtClean="0"/>
              <a:t>7/14/2023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57956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DFE22A-2DCE-4A76-9B58-EE45AEBE4834}"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03020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04B39-2EB6-436D-8900-DE9D9FE37214}"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51671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752AD1-F796-45C8-80DE-7EEF39EEE540}"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54028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50F78-BECF-4D29-9EB3-B4200FFC0E30}" type="datetime1">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40370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718C-07B0-4098-B713-BCBAFCE3785E}" type="datetime1">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0537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91769C-9278-4176-932B-BFED733F1010}" type="datetime1">
              <a:rPr lang="en-US" smtClean="0"/>
              <a:t>7/14/2023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72069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0DE2B-B34E-4CAF-9D9D-8597D7106E7D}" type="datetime1">
              <a:rPr lang="en-US" smtClean="0"/>
              <a:t>7/14/2023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69227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8F72F9-8BD5-4E63-B02C-FF1C2AE9FD63}" type="datetime1">
              <a:rPr lang="en-US" smtClean="0"/>
              <a:t>7/14/2023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75433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33E9E9-F316-4B6E-BE33-FF51923932DB}" type="datetime1">
              <a:rPr lang="en-US" smtClean="0"/>
              <a:t>7/14/2023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870539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a:t>
            </a:r>
            <a:r>
              <a:rPr lang="en-US" dirty="0"/>
              <a:t>to </a:t>
            </a:r>
            <a:r>
              <a:rPr lang="en-US"/>
              <a:t>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7BAE8E-B186-45B3-9EB7-A4F5F8DDA631}" type="datetime1">
              <a:rPr lang="en-US" smtClean="0"/>
              <a:t>7/14/2023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26212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4A83CB-07A8-420F-93DE-B16477D0B64A}" type="datetime1">
              <a:rPr lang="en-US" smtClean="0"/>
              <a:t>7/14/2023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C0CD32-A6C8-4BA5-B3DF-D8325E32CAA4}" type="slidenum">
              <a:rPr lang="en-US" smtClean="0"/>
              <a:t>‹#›</a:t>
            </a:fld>
            <a:endParaRPr lang="en-US"/>
          </a:p>
        </p:txBody>
      </p:sp>
    </p:spTree>
    <p:extLst>
      <p:ext uri="{BB962C8B-B14F-4D97-AF65-F5344CB8AC3E}">
        <p14:creationId xmlns:p14="http://schemas.microsoft.com/office/powerpoint/2010/main" val="3517060599"/>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iknaseer6836@gmail.com" TargetMode="Externa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48434829_Using_Machine_Learning_inBurnout_Prediction_A_Survey" TargetMode="External"/><Relationship Id="rId2" Type="http://schemas.openxmlformats.org/officeDocument/2006/relationships/hyperlink" Target="https://skillsbuild.edunetworld.com/courses/ai/employees-burnout-analysis-&amp;-prediction/" TargetMode="External"/><Relationship Id="rId1" Type="http://schemas.openxmlformats.org/officeDocument/2006/relationships/slideLayout" Target="../slideLayouts/slideLayout2.xml"/><Relationship Id="rId4" Type="http://schemas.openxmlformats.org/officeDocument/2006/relationships/hyperlink" Target="https://www.kaggle.com/code/mazharjamdar/employee-burnou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pngall.com/angry-person-pn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higheredjobs.com/Articles/articleDisplay.cfm?ID=277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olored pencils inside a pencil holder which is on top of a wood table">
            <a:extLst>
              <a:ext uri="{FF2B5EF4-FFF2-40B4-BE49-F238E27FC236}">
                <a16:creationId xmlns:a16="http://schemas.microsoft.com/office/drawing/2014/main" id="{102F12F0-02F9-60DD-478D-AB18E450511A}"/>
              </a:ext>
            </a:extLst>
          </p:cNvPr>
          <p:cNvPicPr>
            <a:picLocks noChangeAspect="1"/>
          </p:cNvPicPr>
          <p:nvPr/>
        </p:nvPicPr>
        <p:blipFill rotWithShape="1">
          <a:blip r:embed="rId2"/>
          <a:srcRect t="15730"/>
          <a:stretch/>
        </p:blipFill>
        <p:spPr>
          <a:xfrm>
            <a:off x="20" y="10"/>
            <a:ext cx="12191979" cy="6857990"/>
          </a:xfrm>
          <a:prstGeom prst="rect">
            <a:avLst/>
          </a:prstGeom>
        </p:spPr>
      </p:pic>
      <p:sp>
        <p:nvSpPr>
          <p:cNvPr id="3" name="Subtitle 2">
            <a:extLst>
              <a:ext uri="{FF2B5EF4-FFF2-40B4-BE49-F238E27FC236}">
                <a16:creationId xmlns:a16="http://schemas.microsoft.com/office/drawing/2014/main" id="{F0BF53E5-5C25-5A61-42AC-1E6C90033BCF}"/>
              </a:ext>
            </a:extLst>
          </p:cNvPr>
          <p:cNvSpPr>
            <a:spLocks noGrp="1"/>
          </p:cNvSpPr>
          <p:nvPr>
            <p:ph type="subTitle" idx="1"/>
          </p:nvPr>
        </p:nvSpPr>
        <p:spPr>
          <a:xfrm>
            <a:off x="178109" y="119208"/>
            <a:ext cx="9969068" cy="4372894"/>
          </a:xfrm>
        </p:spPr>
        <p:txBody>
          <a:bodyPr anchor="t">
            <a:normAutofit/>
          </a:bodyPr>
          <a:lstStyle/>
          <a:p>
            <a:pPr>
              <a:lnSpc>
                <a:spcPct val="120000"/>
              </a:lnSpc>
            </a:pPr>
            <a:r>
              <a:rPr lang="en-US" sz="2400" cap="none" dirty="0">
                <a:solidFill>
                  <a:srgbClr val="0000F2"/>
                </a:solidFill>
                <a:latin typeface="Amasis MT Pro Black" panose="020F0502020204030204" pitchFamily="18" charset="0"/>
              </a:rPr>
              <a:t>		</a:t>
            </a:r>
            <a:r>
              <a:rPr lang="en-US" sz="3000" cap="none" dirty="0">
                <a:solidFill>
                  <a:srgbClr val="0000F2"/>
                </a:solidFill>
                <a:latin typeface="Amasis MT Pro Black" panose="020F0502020204030204" pitchFamily="18" charset="0"/>
              </a:rPr>
              <a:t>	</a:t>
            </a:r>
            <a:r>
              <a:rPr lang="en-US" sz="3000" u="sng" cap="none" dirty="0">
                <a:solidFill>
                  <a:schemeClr val="accent2"/>
                </a:solidFill>
                <a:latin typeface="Algerian" panose="04020705040A02060702" pitchFamily="82" charset="0"/>
              </a:rPr>
              <a:t>My Details</a:t>
            </a:r>
          </a:p>
          <a:p>
            <a:pPr>
              <a:lnSpc>
                <a:spcPct val="120000"/>
              </a:lnSpc>
            </a:pPr>
            <a:r>
              <a:rPr lang="en-US" sz="2200" cap="none" dirty="0">
                <a:solidFill>
                  <a:schemeClr val="accent6">
                    <a:lumMod val="60000"/>
                    <a:lumOff val="40000"/>
                  </a:schemeClr>
                </a:solidFill>
                <a:latin typeface="Aharoni" panose="02010803020104030203" pitchFamily="2" charset="-79"/>
                <a:cs typeface="Aharoni" panose="02010803020104030203" pitchFamily="2" charset="-79"/>
              </a:rPr>
              <a:t>Name</a:t>
            </a:r>
            <a:r>
              <a:rPr lang="en-US" sz="2200" cap="none" dirty="0">
                <a:solidFill>
                  <a:srgbClr val="FFFFFF"/>
                </a:solidFill>
                <a:latin typeface="Aharoni" panose="02010803020104030203" pitchFamily="2" charset="-79"/>
                <a:cs typeface="Aharoni" panose="02010803020104030203" pitchFamily="2" charset="-79"/>
              </a:rPr>
              <a:t> </a:t>
            </a:r>
            <a:r>
              <a:rPr lang="en-US" sz="2400" cap="none" dirty="0">
                <a:solidFill>
                  <a:srgbClr val="FFFFFF"/>
                </a:solidFill>
              </a:rPr>
              <a:t>: </a:t>
            </a:r>
            <a:r>
              <a:rPr lang="en-US" sz="2200" cap="none" dirty="0">
                <a:solidFill>
                  <a:srgbClr val="FFFFFF"/>
                </a:solidFill>
              </a:rPr>
              <a:t>Shaik Naseer Hussain</a:t>
            </a:r>
          </a:p>
          <a:p>
            <a:pPr>
              <a:lnSpc>
                <a:spcPct val="120000"/>
              </a:lnSpc>
            </a:pPr>
            <a:r>
              <a:rPr lang="en-US" sz="2200" cap="none" dirty="0">
                <a:solidFill>
                  <a:schemeClr val="accent6">
                    <a:lumMod val="60000"/>
                    <a:lumOff val="40000"/>
                  </a:schemeClr>
                </a:solidFill>
                <a:latin typeface="Aharoni" panose="02010803020104030203" pitchFamily="2" charset="-79"/>
                <a:cs typeface="Aharoni" panose="02010803020104030203" pitchFamily="2" charset="-79"/>
              </a:rPr>
              <a:t>Skills Build Email ID </a:t>
            </a:r>
            <a:r>
              <a:rPr lang="en-US" sz="2000" cap="none" dirty="0">
                <a:solidFill>
                  <a:srgbClr val="FFFFFF"/>
                </a:solidFill>
              </a:rPr>
              <a:t>: </a:t>
            </a:r>
            <a:r>
              <a:rPr lang="en-US" sz="2200" u="sng" cap="none" dirty="0">
                <a:solidFill>
                  <a:srgbClr val="FFFFFF"/>
                </a:solidFill>
                <a:hlinkClick r:id="rId3"/>
              </a:rPr>
              <a:t>shaiknaseer6836@gmail.com</a:t>
            </a:r>
            <a:endParaRPr lang="en-US" sz="2200" u="sng" cap="none" dirty="0">
              <a:solidFill>
                <a:srgbClr val="FFFFFF"/>
              </a:solidFill>
            </a:endParaRPr>
          </a:p>
          <a:p>
            <a:pPr>
              <a:lnSpc>
                <a:spcPct val="120000"/>
              </a:lnSpc>
            </a:pPr>
            <a:r>
              <a:rPr lang="en-US" sz="2200" cap="none" dirty="0">
                <a:solidFill>
                  <a:schemeClr val="accent6">
                    <a:lumMod val="60000"/>
                    <a:lumOff val="40000"/>
                  </a:schemeClr>
                </a:solidFill>
                <a:latin typeface="Aharoni" panose="02010803020104030203" pitchFamily="2" charset="-79"/>
                <a:cs typeface="Aharoni" panose="02010803020104030203" pitchFamily="2" charset="-79"/>
              </a:rPr>
              <a:t>College Name </a:t>
            </a:r>
            <a:r>
              <a:rPr lang="en-US" sz="2400" cap="none" dirty="0">
                <a:solidFill>
                  <a:srgbClr val="FFFFFF"/>
                </a:solidFill>
              </a:rPr>
              <a:t>: </a:t>
            </a:r>
            <a:r>
              <a:rPr lang="en-US" sz="2200" cap="none" dirty="0">
                <a:solidFill>
                  <a:srgbClr val="FFFFFF"/>
                </a:solidFill>
              </a:rPr>
              <a:t>Sri Venkateswara Engineering College, Tirupati.</a:t>
            </a:r>
          </a:p>
          <a:p>
            <a:pPr>
              <a:lnSpc>
                <a:spcPct val="120000"/>
              </a:lnSpc>
            </a:pPr>
            <a:r>
              <a:rPr lang="en-US" sz="2200" cap="none" dirty="0">
                <a:solidFill>
                  <a:schemeClr val="accent6">
                    <a:lumMod val="60000"/>
                    <a:lumOff val="40000"/>
                  </a:schemeClr>
                </a:solidFill>
                <a:latin typeface="Aharoni" panose="02010803020104030203" pitchFamily="2" charset="-79"/>
                <a:cs typeface="Aharoni" panose="02010803020104030203" pitchFamily="2" charset="-79"/>
              </a:rPr>
              <a:t>College State </a:t>
            </a:r>
            <a:r>
              <a:rPr lang="en-US" sz="2400" cap="none" dirty="0">
                <a:solidFill>
                  <a:srgbClr val="FFFFFF"/>
                </a:solidFill>
              </a:rPr>
              <a:t>: </a:t>
            </a:r>
            <a:r>
              <a:rPr lang="en-US" sz="2200" cap="none" dirty="0">
                <a:solidFill>
                  <a:srgbClr val="FFFFFF"/>
                </a:solidFill>
              </a:rPr>
              <a:t>Andhra Pradesh</a:t>
            </a:r>
          </a:p>
          <a:p>
            <a:pPr>
              <a:lnSpc>
                <a:spcPct val="120000"/>
              </a:lnSpc>
            </a:pPr>
            <a:r>
              <a:rPr lang="en-US" sz="2200" cap="none" dirty="0">
                <a:solidFill>
                  <a:schemeClr val="accent6">
                    <a:lumMod val="60000"/>
                    <a:lumOff val="40000"/>
                  </a:schemeClr>
                </a:solidFill>
                <a:latin typeface="Aharoni" panose="02010803020104030203" pitchFamily="2" charset="-79"/>
                <a:cs typeface="Aharoni" panose="02010803020104030203" pitchFamily="2" charset="-79"/>
              </a:rPr>
              <a:t>Internship Domain </a:t>
            </a:r>
            <a:r>
              <a:rPr lang="en-US" sz="2400" cap="none" dirty="0">
                <a:solidFill>
                  <a:srgbClr val="FFFFFF"/>
                </a:solidFill>
              </a:rPr>
              <a:t>: </a:t>
            </a:r>
            <a:r>
              <a:rPr lang="en-US" sz="2200" cap="none" dirty="0">
                <a:solidFill>
                  <a:srgbClr val="FFFFFF"/>
                </a:solidFill>
              </a:rPr>
              <a:t>Artificial Intelligence</a:t>
            </a:r>
          </a:p>
          <a:p>
            <a:pPr>
              <a:lnSpc>
                <a:spcPct val="120000"/>
              </a:lnSpc>
            </a:pPr>
            <a:r>
              <a:rPr lang="en-US" sz="2200" cap="none" dirty="0">
                <a:solidFill>
                  <a:schemeClr val="accent6">
                    <a:lumMod val="60000"/>
                    <a:lumOff val="40000"/>
                  </a:schemeClr>
                </a:solidFill>
                <a:latin typeface="Aharoni" panose="02010803020104030203" pitchFamily="2" charset="-79"/>
                <a:cs typeface="Aharoni" panose="02010803020104030203" pitchFamily="2" charset="-79"/>
              </a:rPr>
              <a:t>Duration </a:t>
            </a:r>
            <a:r>
              <a:rPr lang="en-US" sz="2400" cap="none" dirty="0">
                <a:solidFill>
                  <a:srgbClr val="FFFFFF"/>
                </a:solidFill>
              </a:rPr>
              <a:t>: </a:t>
            </a:r>
            <a:r>
              <a:rPr lang="en-US" sz="2200" cap="none" dirty="0">
                <a:solidFill>
                  <a:srgbClr val="FFFFFF"/>
                </a:solidFill>
              </a:rPr>
              <a:t>June 05 – July 23</a:t>
            </a:r>
          </a:p>
          <a:p>
            <a:pPr algn="r">
              <a:lnSpc>
                <a:spcPct val="120000"/>
              </a:lnSpc>
            </a:pPr>
            <a:endParaRPr lang="en-US" sz="500" cap="none" dirty="0">
              <a:solidFill>
                <a:srgbClr val="FFFFFF"/>
              </a:solidFill>
            </a:endParaRPr>
          </a:p>
          <a:p>
            <a:pPr algn="r">
              <a:lnSpc>
                <a:spcPct val="120000"/>
              </a:lnSpc>
            </a:pPr>
            <a:endParaRPr lang="en-IN" sz="2200" cap="none" dirty="0">
              <a:solidFill>
                <a:schemeClr val="accent6">
                  <a:lumMod val="60000"/>
                  <a:lumOff val="40000"/>
                </a:schemeClr>
              </a:solidFill>
              <a:latin typeface="Aharoni" panose="02010803020104030203" pitchFamily="2" charset="-79"/>
              <a:cs typeface="Aharoni" panose="02010803020104030203" pitchFamily="2" charset="-79"/>
            </a:endParaRPr>
          </a:p>
        </p:txBody>
      </p:sp>
      <p:pic>
        <p:nvPicPr>
          <p:cNvPr id="5" name="Picture 4" descr="A person with a mustache taking a selfie&#10;&#10;Description automatically generated">
            <a:extLst>
              <a:ext uri="{FF2B5EF4-FFF2-40B4-BE49-F238E27FC236}">
                <a16:creationId xmlns:a16="http://schemas.microsoft.com/office/drawing/2014/main" id="{0630CC62-72A0-AE57-1D65-756809A2B1AC}"/>
              </a:ext>
            </a:extLst>
          </p:cNvPr>
          <p:cNvPicPr>
            <a:picLocks noChangeAspect="1"/>
          </p:cNvPicPr>
          <p:nvPr/>
        </p:nvPicPr>
        <p:blipFill>
          <a:blip r:embed="rId4"/>
          <a:stretch>
            <a:fillRect/>
          </a:stretch>
        </p:blipFill>
        <p:spPr>
          <a:xfrm>
            <a:off x="9916886" y="0"/>
            <a:ext cx="2275114" cy="2395022"/>
          </a:xfrm>
          <a:prstGeom prst="rect">
            <a:avLst/>
          </a:prstGeom>
        </p:spPr>
      </p:pic>
    </p:spTree>
    <p:extLst>
      <p:ext uri="{BB962C8B-B14F-4D97-AF65-F5344CB8AC3E}">
        <p14:creationId xmlns:p14="http://schemas.microsoft.com/office/powerpoint/2010/main" val="370775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D5D62-B248-1D1E-EB05-C1AE6A6B25DC}"/>
              </a:ext>
            </a:extLst>
          </p:cNvPr>
          <p:cNvSpPr>
            <a:spLocks noGrp="1"/>
          </p:cNvSpPr>
          <p:nvPr>
            <p:ph idx="1"/>
          </p:nvPr>
        </p:nvSpPr>
        <p:spPr>
          <a:xfrm>
            <a:off x="409575" y="3962400"/>
            <a:ext cx="10458449" cy="2285999"/>
          </a:xfrm>
        </p:spPr>
        <p:txBody>
          <a:bodyPr/>
          <a:lstStyle/>
          <a:p>
            <a:r>
              <a:rPr lang="en-US"/>
              <a:t>In above pic’s </a:t>
            </a:r>
            <a:r>
              <a:rPr lang="en-US" dirty="0"/>
              <a:t>we have transformed </a:t>
            </a:r>
            <a:r>
              <a:rPr lang="en-US"/>
              <a:t>the categorical variables into numerical values using </a:t>
            </a:r>
            <a:r>
              <a:rPr lang="en-US" dirty="0" err="1"/>
              <a:t>LabelEncoder</a:t>
            </a:r>
            <a:r>
              <a:rPr lang="en-US" dirty="0"/>
              <a:t>, because to ease </a:t>
            </a:r>
            <a:r>
              <a:rPr lang="en-US"/>
              <a:t>the training </a:t>
            </a:r>
            <a:r>
              <a:rPr lang="en-US" dirty="0"/>
              <a:t>of the model. </a:t>
            </a:r>
            <a:endParaRPr lang="en-IN" dirty="0"/>
          </a:p>
        </p:txBody>
      </p:sp>
      <p:pic>
        <p:nvPicPr>
          <p:cNvPr id="5" name="Picture 4">
            <a:extLst>
              <a:ext uri="{FF2B5EF4-FFF2-40B4-BE49-F238E27FC236}">
                <a16:creationId xmlns:a16="http://schemas.microsoft.com/office/drawing/2014/main" id="{7B5B6195-0FFD-A1A3-0371-65D5D6969303}"/>
              </a:ext>
            </a:extLst>
          </p:cNvPr>
          <p:cNvPicPr>
            <a:picLocks noChangeAspect="1"/>
          </p:cNvPicPr>
          <p:nvPr/>
        </p:nvPicPr>
        <p:blipFill>
          <a:blip r:embed="rId2"/>
          <a:stretch>
            <a:fillRect/>
          </a:stretch>
        </p:blipFill>
        <p:spPr>
          <a:xfrm>
            <a:off x="93661" y="1142493"/>
            <a:ext cx="7399661" cy="1501270"/>
          </a:xfrm>
          <a:prstGeom prst="rect">
            <a:avLst/>
          </a:prstGeom>
        </p:spPr>
      </p:pic>
      <p:pic>
        <p:nvPicPr>
          <p:cNvPr id="7" name="Picture 6">
            <a:extLst>
              <a:ext uri="{FF2B5EF4-FFF2-40B4-BE49-F238E27FC236}">
                <a16:creationId xmlns:a16="http://schemas.microsoft.com/office/drawing/2014/main" id="{2EBC95E9-D02C-9D76-0BEF-06654308C6D8}"/>
              </a:ext>
            </a:extLst>
          </p:cNvPr>
          <p:cNvPicPr>
            <a:picLocks noChangeAspect="1"/>
          </p:cNvPicPr>
          <p:nvPr/>
        </p:nvPicPr>
        <p:blipFill>
          <a:blip r:embed="rId3"/>
          <a:stretch>
            <a:fillRect/>
          </a:stretch>
        </p:blipFill>
        <p:spPr>
          <a:xfrm>
            <a:off x="7875120" y="1075818"/>
            <a:ext cx="3452159" cy="2743438"/>
          </a:xfrm>
          <a:prstGeom prst="rect">
            <a:avLst/>
          </a:prstGeom>
        </p:spPr>
      </p:pic>
    </p:spTree>
    <p:extLst>
      <p:ext uri="{BB962C8B-B14F-4D97-AF65-F5344CB8AC3E}">
        <p14:creationId xmlns:p14="http://schemas.microsoft.com/office/powerpoint/2010/main" val="425688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8D84-592B-74BE-5AEE-E2ABB33919D6}"/>
              </a:ext>
            </a:extLst>
          </p:cNvPr>
          <p:cNvSpPr>
            <a:spLocks noGrp="1"/>
          </p:cNvSpPr>
          <p:nvPr>
            <p:ph type="title"/>
          </p:nvPr>
        </p:nvSpPr>
        <p:spPr>
          <a:xfrm>
            <a:off x="646111" y="177553"/>
            <a:ext cx="11099046" cy="6499471"/>
          </a:xfrm>
        </p:spPr>
        <p:txBody>
          <a:bodyPr/>
          <a:lstStyle/>
          <a:p>
            <a:r>
              <a:rPr lang="en-US" sz="2000"/>
              <a:t>                                          </a:t>
            </a:r>
            <a:r>
              <a:rPr lang="en-US" sz="4000"/>
              <a:t>Insights </a:t>
            </a:r>
            <a:r>
              <a:rPr lang="en-US" sz="4000" dirty="0"/>
              <a:t>Generated</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We can see </a:t>
            </a:r>
            <a:r>
              <a:rPr lang="en-US" sz="2000"/>
              <a:t>people with more designation</a:t>
            </a:r>
            <a:r>
              <a:rPr lang="en-US" sz="2000" dirty="0"/>
              <a:t>(job level) </a:t>
            </a:r>
            <a:r>
              <a:rPr lang="en-US" sz="2000"/>
              <a:t>are having the highest Mental Fatigue </a:t>
            </a:r>
            <a:r>
              <a:rPr lang="en-US" sz="2000" dirty="0"/>
              <a:t>score</a:t>
            </a:r>
            <a:r>
              <a:rPr lang="en-US" sz="2000"/>
              <a:t>, obviously </a:t>
            </a:r>
            <a:r>
              <a:rPr lang="en-US" sz="2000" dirty="0"/>
              <a:t>where they have handled the more </a:t>
            </a:r>
            <a:r>
              <a:rPr lang="en-US" sz="2000"/>
              <a:t>work either it is in </a:t>
            </a:r>
            <a:r>
              <a:rPr lang="en-US" sz="2000" dirty="0"/>
              <a:t>product </a:t>
            </a:r>
            <a:r>
              <a:rPr lang="en-US" sz="2000"/>
              <a:t>or service </a:t>
            </a:r>
            <a:r>
              <a:rPr lang="en-US" sz="2000" dirty="0"/>
              <a:t>company or whether the </a:t>
            </a:r>
            <a:r>
              <a:rPr lang="en-US" sz="2000"/>
              <a:t>employee is </a:t>
            </a:r>
            <a:r>
              <a:rPr lang="en-US" sz="2000" dirty="0"/>
              <a:t>a male or female person.</a:t>
            </a:r>
            <a:endParaRPr lang="en-IN" sz="2000" dirty="0"/>
          </a:p>
        </p:txBody>
      </p:sp>
      <p:pic>
        <p:nvPicPr>
          <p:cNvPr id="1026" name="Picture 2">
            <a:extLst>
              <a:ext uri="{FF2B5EF4-FFF2-40B4-BE49-F238E27FC236}">
                <a16:creationId xmlns:a16="http://schemas.microsoft.com/office/drawing/2014/main" id="{7C71A99C-0876-4131-16D2-AEBB47DC5D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25817" y="958668"/>
            <a:ext cx="8947150" cy="386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20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BF80D38-7E70-DDCA-72EC-BB4EE352048F}"/>
              </a:ext>
            </a:extLst>
          </p:cNvPr>
          <p:cNvSpPr>
            <a:spLocks noGrp="1"/>
          </p:cNvSpPr>
          <p:nvPr>
            <p:ph type="body" idx="1"/>
          </p:nvPr>
        </p:nvSpPr>
        <p:spPr>
          <a:xfrm>
            <a:off x="168053" y="3820072"/>
            <a:ext cx="10884645" cy="2412052"/>
          </a:xfrm>
        </p:spPr>
        <p:txBody>
          <a:bodyPr>
            <a:noAutofit/>
          </a:bodyPr>
          <a:lstStyle/>
          <a:p>
            <a:pPr marL="342900" indent="-342900">
              <a:buFont typeface="Wingdings" panose="05000000000000000000" pitchFamily="2" charset="2"/>
              <a:buChar char="§"/>
            </a:pPr>
            <a:r>
              <a:rPr lang="en-US" cap="none">
                <a:solidFill>
                  <a:schemeClr val="tx1"/>
                </a:solidFill>
              </a:rPr>
              <a:t>In first picture</a:t>
            </a:r>
            <a:r>
              <a:rPr lang="en-US" cap="none" dirty="0">
                <a:solidFill>
                  <a:schemeClr val="tx1"/>
                </a:solidFill>
              </a:rPr>
              <a:t>, </a:t>
            </a:r>
            <a:r>
              <a:rPr lang="en-US" cap="none">
                <a:solidFill>
                  <a:schemeClr val="tx1"/>
                </a:solidFill>
              </a:rPr>
              <a:t>people with designation</a:t>
            </a:r>
            <a:r>
              <a:rPr lang="en-US" cap="none" dirty="0">
                <a:solidFill>
                  <a:schemeClr val="tx1"/>
                </a:solidFill>
              </a:rPr>
              <a:t>(job role by level) 2 are </a:t>
            </a:r>
            <a:r>
              <a:rPr lang="en-US" cap="none">
                <a:solidFill>
                  <a:schemeClr val="tx1"/>
                </a:solidFill>
              </a:rPr>
              <a:t>the highest </a:t>
            </a:r>
            <a:r>
              <a:rPr lang="en-US" cap="none" dirty="0">
                <a:solidFill>
                  <a:schemeClr val="tx1"/>
                </a:solidFill>
              </a:rPr>
              <a:t>followed </a:t>
            </a:r>
            <a:r>
              <a:rPr lang="en-US" cap="none">
                <a:solidFill>
                  <a:schemeClr val="tx1"/>
                </a:solidFill>
              </a:rPr>
              <a:t>by designation </a:t>
            </a:r>
            <a:r>
              <a:rPr lang="en-US" cap="none" dirty="0">
                <a:solidFill>
                  <a:schemeClr val="tx1"/>
                </a:solidFill>
              </a:rPr>
              <a:t>level 3 and then 2 and </a:t>
            </a:r>
            <a:r>
              <a:rPr lang="en-US" cap="none">
                <a:solidFill>
                  <a:schemeClr val="tx1"/>
                </a:solidFill>
              </a:rPr>
              <a:t>5 being </a:t>
            </a:r>
            <a:r>
              <a:rPr lang="en-US" cap="none" dirty="0">
                <a:solidFill>
                  <a:schemeClr val="tx1"/>
                </a:solidFill>
              </a:rPr>
              <a:t>the least of all and they are the ones </a:t>
            </a:r>
            <a:r>
              <a:rPr lang="en-US" cap="none">
                <a:solidFill>
                  <a:schemeClr val="tx1"/>
                </a:solidFill>
              </a:rPr>
              <a:t>have high </a:t>
            </a:r>
            <a:r>
              <a:rPr lang="en-US" cap="none" dirty="0">
                <a:solidFill>
                  <a:schemeClr val="tx1"/>
                </a:solidFill>
              </a:rPr>
              <a:t>burn rate.</a:t>
            </a:r>
          </a:p>
          <a:p>
            <a:pPr marL="342900" indent="-342900">
              <a:buFont typeface="Wingdings" panose="05000000000000000000" pitchFamily="2" charset="2"/>
              <a:buChar char="§"/>
            </a:pPr>
            <a:r>
              <a:rPr lang="en-US" cap="none">
                <a:solidFill>
                  <a:schemeClr val="tx1"/>
                </a:solidFill>
              </a:rPr>
              <a:t>In second picture</a:t>
            </a:r>
            <a:r>
              <a:rPr lang="en-US" cap="none" dirty="0">
                <a:solidFill>
                  <a:schemeClr val="tx1"/>
                </a:solidFill>
              </a:rPr>
              <a:t>, </a:t>
            </a:r>
            <a:r>
              <a:rPr lang="en-US" cap="none">
                <a:solidFill>
                  <a:schemeClr val="tx1"/>
                </a:solidFill>
              </a:rPr>
              <a:t>the highest </a:t>
            </a:r>
            <a:r>
              <a:rPr lang="en-US" cap="none" dirty="0">
                <a:solidFill>
                  <a:schemeClr val="tx1"/>
                </a:solidFill>
              </a:rPr>
              <a:t>count of burn </a:t>
            </a:r>
            <a:r>
              <a:rPr lang="en-US" cap="none">
                <a:solidFill>
                  <a:schemeClr val="tx1"/>
                </a:solidFill>
              </a:rPr>
              <a:t>rate is </a:t>
            </a:r>
            <a:r>
              <a:rPr lang="en-US" cap="none" dirty="0">
                <a:solidFill>
                  <a:schemeClr val="tx1"/>
                </a:solidFill>
              </a:rPr>
              <a:t>1555 and the </a:t>
            </a:r>
            <a:r>
              <a:rPr lang="en-US" cap="none">
                <a:solidFill>
                  <a:schemeClr val="tx1"/>
                </a:solidFill>
              </a:rPr>
              <a:t>range is </a:t>
            </a:r>
            <a:r>
              <a:rPr lang="en-US" cap="none" dirty="0">
                <a:solidFill>
                  <a:schemeClr val="tx1"/>
                </a:solidFill>
              </a:rPr>
              <a:t>0.44 – 0.45, whereas </a:t>
            </a:r>
            <a:r>
              <a:rPr lang="en-US" cap="none">
                <a:solidFill>
                  <a:schemeClr val="tx1"/>
                </a:solidFill>
              </a:rPr>
              <a:t>the highest </a:t>
            </a:r>
            <a:r>
              <a:rPr lang="en-US" cap="none" dirty="0">
                <a:solidFill>
                  <a:schemeClr val="tx1"/>
                </a:solidFill>
              </a:rPr>
              <a:t>burn rate range of 0.99 – 1.00 are 85 people.</a:t>
            </a:r>
            <a:endParaRPr lang="en-IN" cap="none" dirty="0">
              <a:solidFill>
                <a:schemeClr val="tx1"/>
              </a:solidFill>
            </a:endParaRPr>
          </a:p>
        </p:txBody>
      </p:sp>
      <p:pic>
        <p:nvPicPr>
          <p:cNvPr id="5" name="Content Placeholder 4">
            <a:extLst>
              <a:ext uri="{FF2B5EF4-FFF2-40B4-BE49-F238E27FC236}">
                <a16:creationId xmlns:a16="http://schemas.microsoft.com/office/drawing/2014/main" id="{F38273F6-4033-71A0-8F53-32A08D6D9E92}"/>
              </a:ext>
            </a:extLst>
          </p:cNvPr>
          <p:cNvPicPr>
            <a:picLocks noGrp="1" noChangeAspect="1"/>
          </p:cNvPicPr>
          <p:nvPr>
            <p:ph idx="4294967295"/>
          </p:nvPr>
        </p:nvPicPr>
        <p:blipFill>
          <a:blip r:embed="rId2"/>
          <a:stretch>
            <a:fillRect/>
          </a:stretch>
        </p:blipFill>
        <p:spPr>
          <a:xfrm>
            <a:off x="1" y="368158"/>
            <a:ext cx="6029326" cy="2851292"/>
          </a:xfrm>
        </p:spPr>
      </p:pic>
      <p:pic>
        <p:nvPicPr>
          <p:cNvPr id="7" name="Picture 6">
            <a:extLst>
              <a:ext uri="{FF2B5EF4-FFF2-40B4-BE49-F238E27FC236}">
                <a16:creationId xmlns:a16="http://schemas.microsoft.com/office/drawing/2014/main" id="{E419D556-7B8C-D0B0-DAC5-69500BFFCECD}"/>
              </a:ext>
            </a:extLst>
          </p:cNvPr>
          <p:cNvPicPr>
            <a:picLocks noChangeAspect="1"/>
          </p:cNvPicPr>
          <p:nvPr/>
        </p:nvPicPr>
        <p:blipFill>
          <a:blip r:embed="rId3"/>
          <a:stretch>
            <a:fillRect/>
          </a:stretch>
        </p:blipFill>
        <p:spPr>
          <a:xfrm>
            <a:off x="6162674" y="368158"/>
            <a:ext cx="6029325" cy="2851291"/>
          </a:xfrm>
          <a:prstGeom prst="rect">
            <a:avLst/>
          </a:prstGeom>
        </p:spPr>
      </p:pic>
    </p:spTree>
    <p:extLst>
      <p:ext uri="{BB962C8B-B14F-4D97-AF65-F5344CB8AC3E}">
        <p14:creationId xmlns:p14="http://schemas.microsoft.com/office/powerpoint/2010/main" val="34806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96711-02E5-CA40-2BBC-1D74C941478B}"/>
              </a:ext>
            </a:extLst>
          </p:cNvPr>
          <p:cNvSpPr>
            <a:spLocks noGrp="1"/>
          </p:cNvSpPr>
          <p:nvPr>
            <p:ph idx="1"/>
          </p:nvPr>
        </p:nvSpPr>
        <p:spPr>
          <a:xfrm>
            <a:off x="276225" y="4371975"/>
            <a:ext cx="9944099" cy="1304925"/>
          </a:xfrm>
        </p:spPr>
        <p:txBody>
          <a:bodyPr/>
          <a:lstStyle/>
          <a:p>
            <a:r>
              <a:rPr lang="en-US" dirty="0"/>
              <a:t>Here we could see </a:t>
            </a:r>
            <a:r>
              <a:rPr lang="en-US"/>
              <a:t>people with low designation level like </a:t>
            </a:r>
            <a:r>
              <a:rPr lang="en-US" dirty="0"/>
              <a:t>1,2,3 are mostly below 6 burn rate, where as the </a:t>
            </a:r>
            <a:r>
              <a:rPr lang="en-US"/>
              <a:t>people with Designation </a:t>
            </a:r>
            <a:r>
              <a:rPr lang="en-US" dirty="0"/>
              <a:t>4,5 are </a:t>
            </a:r>
            <a:r>
              <a:rPr lang="en-US"/>
              <a:t>present in </a:t>
            </a:r>
            <a:r>
              <a:rPr lang="en-US" dirty="0"/>
              <a:t>the above 6 </a:t>
            </a:r>
            <a:r>
              <a:rPr lang="en-US"/>
              <a:t>range indicating </a:t>
            </a:r>
            <a:r>
              <a:rPr lang="en-US" dirty="0"/>
              <a:t>they have </a:t>
            </a:r>
            <a:r>
              <a:rPr lang="en-US"/>
              <a:t>the high </a:t>
            </a:r>
            <a:r>
              <a:rPr lang="en-US" dirty="0"/>
              <a:t>burn rate.</a:t>
            </a:r>
            <a:endParaRPr lang="en-IN" dirty="0"/>
          </a:p>
        </p:txBody>
      </p:sp>
      <p:pic>
        <p:nvPicPr>
          <p:cNvPr id="5" name="Picture 4">
            <a:extLst>
              <a:ext uri="{FF2B5EF4-FFF2-40B4-BE49-F238E27FC236}">
                <a16:creationId xmlns:a16="http://schemas.microsoft.com/office/drawing/2014/main" id="{DCEABF66-824E-4085-A025-3C1BE2DB5C69}"/>
              </a:ext>
            </a:extLst>
          </p:cNvPr>
          <p:cNvPicPr>
            <a:picLocks noChangeAspect="1"/>
          </p:cNvPicPr>
          <p:nvPr/>
        </p:nvPicPr>
        <p:blipFill>
          <a:blip r:embed="rId2"/>
          <a:stretch>
            <a:fillRect/>
          </a:stretch>
        </p:blipFill>
        <p:spPr>
          <a:xfrm>
            <a:off x="691748" y="274139"/>
            <a:ext cx="8596105" cy="3964486"/>
          </a:xfrm>
          <a:prstGeom prst="rect">
            <a:avLst/>
          </a:prstGeom>
        </p:spPr>
      </p:pic>
    </p:spTree>
    <p:extLst>
      <p:ext uri="{BB962C8B-B14F-4D97-AF65-F5344CB8AC3E}">
        <p14:creationId xmlns:p14="http://schemas.microsoft.com/office/powerpoint/2010/main" val="247547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340A-E770-CA25-639E-1A3D87FC4495}"/>
              </a:ext>
            </a:extLst>
          </p:cNvPr>
          <p:cNvSpPr>
            <a:spLocks noGrp="1"/>
          </p:cNvSpPr>
          <p:nvPr>
            <p:ph type="ctrTitle"/>
          </p:nvPr>
        </p:nvSpPr>
        <p:spPr>
          <a:xfrm>
            <a:off x="297705" y="174718"/>
            <a:ext cx="8825658" cy="861421"/>
          </a:xfrm>
        </p:spPr>
        <p:txBody>
          <a:bodyPr/>
          <a:lstStyle/>
          <a:p>
            <a:r>
              <a:rPr lang="en-US" sz="4400"/>
              <a:t>Modelling</a:t>
            </a:r>
            <a:endParaRPr lang="en-IN" sz="4400" dirty="0"/>
          </a:p>
        </p:txBody>
      </p:sp>
      <p:sp>
        <p:nvSpPr>
          <p:cNvPr id="8" name="Subtitle 7">
            <a:extLst>
              <a:ext uri="{FF2B5EF4-FFF2-40B4-BE49-F238E27FC236}">
                <a16:creationId xmlns:a16="http://schemas.microsoft.com/office/drawing/2014/main" id="{41F468B7-6A07-139B-A2CB-7C72DF7C88A4}"/>
              </a:ext>
            </a:extLst>
          </p:cNvPr>
          <p:cNvSpPr>
            <a:spLocks noGrp="1"/>
          </p:cNvSpPr>
          <p:nvPr>
            <p:ph type="subTitle" idx="1"/>
          </p:nvPr>
        </p:nvSpPr>
        <p:spPr>
          <a:xfrm>
            <a:off x="631173" y="4720137"/>
            <a:ext cx="9942132" cy="861420"/>
          </a:xfrm>
        </p:spPr>
        <p:txBody>
          <a:bodyPr>
            <a:normAutofit fontScale="62500" lnSpcReduction="20000"/>
          </a:bodyPr>
          <a:lstStyle/>
          <a:p>
            <a:pPr marL="342900" indent="-342900">
              <a:buFont typeface="Wingdings" panose="05000000000000000000" pitchFamily="2" charset="2"/>
              <a:buChar char="v"/>
            </a:pPr>
            <a:r>
              <a:rPr lang="en-US" cap="none" dirty="0">
                <a:solidFill>
                  <a:schemeClr val="tx1"/>
                </a:solidFill>
              </a:rPr>
              <a:t>Here we have trained both the models they are Random Forest Regressor and the </a:t>
            </a:r>
            <a:r>
              <a:rPr lang="en-US" cap="none" dirty="0" err="1">
                <a:solidFill>
                  <a:schemeClr val="tx1"/>
                </a:solidFill>
              </a:rPr>
              <a:t>Adaboost</a:t>
            </a:r>
            <a:r>
              <a:rPr lang="en-US" cap="none" dirty="0">
                <a:solidFill>
                  <a:schemeClr val="tx1"/>
                </a:solidFill>
              </a:rPr>
              <a:t> Regressor using the method call .fit()</a:t>
            </a:r>
          </a:p>
          <a:p>
            <a:pPr marL="342900" indent="-342900">
              <a:buFont typeface="Wingdings" panose="05000000000000000000" pitchFamily="2" charset="2"/>
              <a:buChar char="v"/>
            </a:pPr>
            <a:r>
              <a:rPr lang="en-US" cap="none" dirty="0">
                <a:solidFill>
                  <a:schemeClr val="tx1"/>
                </a:solidFill>
              </a:rPr>
              <a:t>Along with that I have predicted the model’s r2_score for both the training and the testing set and I have printed it in the next slide.</a:t>
            </a:r>
            <a:endParaRPr lang="en-IN" cap="none" dirty="0">
              <a:solidFill>
                <a:schemeClr val="tx1"/>
              </a:solidFill>
            </a:endParaRPr>
          </a:p>
        </p:txBody>
      </p:sp>
      <p:pic>
        <p:nvPicPr>
          <p:cNvPr id="7" name="Content Placeholder 6">
            <a:extLst>
              <a:ext uri="{FF2B5EF4-FFF2-40B4-BE49-F238E27FC236}">
                <a16:creationId xmlns:a16="http://schemas.microsoft.com/office/drawing/2014/main" id="{EE4D1BF5-640A-266A-399E-08C87D425C36}"/>
              </a:ext>
            </a:extLst>
          </p:cNvPr>
          <p:cNvPicPr>
            <a:picLocks noGrp="1" noChangeAspect="1"/>
          </p:cNvPicPr>
          <p:nvPr>
            <p:ph idx="4294967295"/>
          </p:nvPr>
        </p:nvPicPr>
        <p:blipFill>
          <a:blip r:embed="rId2"/>
          <a:stretch>
            <a:fillRect/>
          </a:stretch>
        </p:blipFill>
        <p:spPr>
          <a:xfrm>
            <a:off x="6096000" y="1640316"/>
            <a:ext cx="4838700" cy="2476500"/>
          </a:xfrm>
        </p:spPr>
      </p:pic>
      <p:pic>
        <p:nvPicPr>
          <p:cNvPr id="5" name="Picture 4">
            <a:extLst>
              <a:ext uri="{FF2B5EF4-FFF2-40B4-BE49-F238E27FC236}">
                <a16:creationId xmlns:a16="http://schemas.microsoft.com/office/drawing/2014/main" id="{3CC52834-5457-5628-75DA-C284BA3D58C6}"/>
              </a:ext>
            </a:extLst>
          </p:cNvPr>
          <p:cNvPicPr>
            <a:picLocks noChangeAspect="1"/>
          </p:cNvPicPr>
          <p:nvPr/>
        </p:nvPicPr>
        <p:blipFill>
          <a:blip r:embed="rId3"/>
          <a:stretch>
            <a:fillRect/>
          </a:stretch>
        </p:blipFill>
        <p:spPr>
          <a:xfrm>
            <a:off x="839919" y="1640102"/>
            <a:ext cx="4513131" cy="2476714"/>
          </a:xfrm>
          <a:prstGeom prst="rect">
            <a:avLst/>
          </a:prstGeom>
        </p:spPr>
      </p:pic>
    </p:spTree>
    <p:extLst>
      <p:ext uri="{BB962C8B-B14F-4D97-AF65-F5344CB8AC3E}">
        <p14:creationId xmlns:p14="http://schemas.microsoft.com/office/powerpoint/2010/main" val="424463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9EFA-662F-6C4C-458A-02851EF1F66A}"/>
              </a:ext>
            </a:extLst>
          </p:cNvPr>
          <p:cNvSpPr>
            <a:spLocks noGrp="1"/>
          </p:cNvSpPr>
          <p:nvPr>
            <p:ph type="title"/>
          </p:nvPr>
        </p:nvSpPr>
        <p:spPr>
          <a:xfrm>
            <a:off x="1394652" y="0"/>
            <a:ext cx="8825659" cy="958788"/>
          </a:xfrm>
        </p:spPr>
        <p:txBody>
          <a:bodyPr/>
          <a:lstStyle/>
          <a:p>
            <a:r>
              <a:rPr lang="en-US" dirty="0"/>
              <a:t>							</a:t>
            </a:r>
            <a:r>
              <a:rPr lang="en-US" u="sng" dirty="0"/>
              <a:t>Results</a:t>
            </a:r>
            <a:endParaRPr lang="en-IN" u="sng" dirty="0"/>
          </a:p>
        </p:txBody>
      </p:sp>
      <p:sp>
        <p:nvSpPr>
          <p:cNvPr id="7" name="Text Placeholder 6">
            <a:extLst>
              <a:ext uri="{FF2B5EF4-FFF2-40B4-BE49-F238E27FC236}">
                <a16:creationId xmlns:a16="http://schemas.microsoft.com/office/drawing/2014/main" id="{BA4F8A00-74B5-F140-D6C8-E02FEC7F1A0F}"/>
              </a:ext>
            </a:extLst>
          </p:cNvPr>
          <p:cNvSpPr>
            <a:spLocks noGrp="1"/>
          </p:cNvSpPr>
          <p:nvPr>
            <p:ph type="body" sz="half" idx="2"/>
          </p:nvPr>
        </p:nvSpPr>
        <p:spPr>
          <a:xfrm>
            <a:off x="338208" y="5411322"/>
            <a:ext cx="11311932" cy="958788"/>
          </a:xfrm>
        </p:spPr>
        <p:txBody>
          <a:bodyPr/>
          <a:lstStyle/>
          <a:p>
            <a:r>
              <a:rPr lang="en-US" dirty="0"/>
              <a:t>As we see that the accuracy of the </a:t>
            </a:r>
            <a:r>
              <a:rPr lang="en-US"/>
              <a:t>RandomForest is </a:t>
            </a:r>
            <a:r>
              <a:rPr lang="en-US" dirty="0"/>
              <a:t>Good compared to AdaBoost </a:t>
            </a:r>
            <a:r>
              <a:rPr lang="en-US"/>
              <a:t>but it is a bit overfitting</a:t>
            </a:r>
            <a:r>
              <a:rPr lang="en-US" dirty="0"/>
              <a:t>, </a:t>
            </a:r>
            <a:r>
              <a:rPr lang="en-US"/>
              <a:t>where in </a:t>
            </a:r>
            <a:r>
              <a:rPr lang="en-US" dirty="0"/>
              <a:t>the AdaBoost even the </a:t>
            </a:r>
            <a:r>
              <a:rPr lang="en-US"/>
              <a:t>accuracy is low it has predicting quite </a:t>
            </a:r>
            <a:r>
              <a:rPr lang="en-US" dirty="0"/>
              <a:t>well.</a:t>
            </a:r>
            <a:endParaRPr lang="en-IN" dirty="0"/>
          </a:p>
        </p:txBody>
      </p:sp>
      <p:pic>
        <p:nvPicPr>
          <p:cNvPr id="9" name="Picture 8">
            <a:extLst>
              <a:ext uri="{FF2B5EF4-FFF2-40B4-BE49-F238E27FC236}">
                <a16:creationId xmlns:a16="http://schemas.microsoft.com/office/drawing/2014/main" id="{47ACE4C3-3C3B-B343-5AF4-F5C50760C5FD}"/>
              </a:ext>
            </a:extLst>
          </p:cNvPr>
          <p:cNvPicPr>
            <a:picLocks noChangeAspect="1"/>
          </p:cNvPicPr>
          <p:nvPr/>
        </p:nvPicPr>
        <p:blipFill>
          <a:blip r:embed="rId2"/>
          <a:stretch>
            <a:fillRect/>
          </a:stretch>
        </p:blipFill>
        <p:spPr>
          <a:xfrm>
            <a:off x="822109" y="986578"/>
            <a:ext cx="8245691" cy="4424744"/>
          </a:xfrm>
          <a:prstGeom prst="rect">
            <a:avLst/>
          </a:prstGeom>
        </p:spPr>
      </p:pic>
    </p:spTree>
    <p:extLst>
      <p:ext uri="{BB962C8B-B14F-4D97-AF65-F5344CB8AC3E}">
        <p14:creationId xmlns:p14="http://schemas.microsoft.com/office/powerpoint/2010/main" val="231046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4BE8-D0B0-E374-EA07-D1452DF85041}"/>
              </a:ext>
            </a:extLst>
          </p:cNvPr>
          <p:cNvSpPr>
            <a:spLocks noGrp="1"/>
          </p:cNvSpPr>
          <p:nvPr>
            <p:ph type="title"/>
          </p:nvPr>
        </p:nvSpPr>
        <p:spPr>
          <a:xfrm>
            <a:off x="1103312" y="409175"/>
            <a:ext cx="9404723" cy="1114825"/>
          </a:xfrm>
        </p:spPr>
        <p:txBody>
          <a:bodyPr/>
          <a:lstStyle/>
          <a:p>
            <a:r>
              <a:rPr lang="en-US" sz="5400" dirty="0"/>
              <a:t>					</a:t>
            </a:r>
            <a:r>
              <a:rPr lang="en-US" sz="5400"/>
              <a:t>	</a:t>
            </a:r>
            <a:r>
              <a:rPr lang="en-US" sz="5400" u="sng"/>
              <a:t>Links</a:t>
            </a:r>
            <a:endParaRPr lang="en-IN" sz="5400" u="sng" dirty="0"/>
          </a:p>
        </p:txBody>
      </p:sp>
      <p:sp>
        <p:nvSpPr>
          <p:cNvPr id="3" name="Content Placeholder 2">
            <a:extLst>
              <a:ext uri="{FF2B5EF4-FFF2-40B4-BE49-F238E27FC236}">
                <a16:creationId xmlns:a16="http://schemas.microsoft.com/office/drawing/2014/main" id="{3D40CB27-43C7-D17E-0793-83DC732032B4}"/>
              </a:ext>
            </a:extLst>
          </p:cNvPr>
          <p:cNvSpPr>
            <a:spLocks noGrp="1"/>
          </p:cNvSpPr>
          <p:nvPr>
            <p:ph idx="1"/>
          </p:nvPr>
        </p:nvSpPr>
        <p:spPr>
          <a:xfrm>
            <a:off x="319596" y="1635668"/>
            <a:ext cx="11872404" cy="4195481"/>
          </a:xfrm>
        </p:spPr>
        <p:txBody>
          <a:bodyPr/>
          <a:lstStyle/>
          <a:p>
            <a:r>
              <a:rPr lang="en-US" dirty="0"/>
              <a:t>Link 1:</a:t>
            </a:r>
          </a:p>
          <a:p>
            <a:pPr marL="0" indent="0">
              <a:buNone/>
            </a:pPr>
            <a:r>
              <a:rPr lang="en-US" dirty="0">
                <a:hlinkClick r:id="rId2"/>
              </a:rPr>
              <a:t>https://skillsbuild.edunetworld.com/courses/ai/employees-burnout-analysis-&amp;-prediction/</a:t>
            </a:r>
            <a:endParaRPr lang="en-IN" dirty="0"/>
          </a:p>
          <a:p>
            <a:r>
              <a:rPr lang="en-IN" dirty="0"/>
              <a:t>Link 2:    </a:t>
            </a:r>
          </a:p>
          <a:p>
            <a:pPr marL="0" indent="0">
              <a:buNone/>
            </a:pPr>
            <a:r>
              <a:rPr lang="da-DK" sz="2000" u="heavy" spc="-55" dirty="0">
                <a:solidFill>
                  <a:srgbClr val="BCE0F8"/>
                </a:solidFill>
                <a:uFill>
                  <a:solidFill>
                    <a:srgbClr val="BCE0F8"/>
                  </a:solidFill>
                </a:uFill>
                <a:latin typeface="Verdana"/>
                <a:cs typeface="Verdana"/>
                <a:hlinkClick r:id="rId3"/>
              </a:rPr>
              <a:t>https://www.researchgate.net/publication/348434829_Using_Machine_Learning_in</a:t>
            </a:r>
            <a:r>
              <a:rPr lang="da-DK" dirty="0">
                <a:latin typeface="Verdana"/>
                <a:cs typeface="Verdana"/>
                <a:hlinkClick r:id="rId3"/>
              </a:rPr>
              <a:t> </a:t>
            </a:r>
            <a:r>
              <a:rPr lang="da-DK" sz="2000" u="heavy" spc="-85" dirty="0">
                <a:solidFill>
                  <a:srgbClr val="BCE0F8"/>
                </a:solidFill>
                <a:uFill>
                  <a:solidFill>
                    <a:srgbClr val="BCE0F8"/>
                  </a:solidFill>
                </a:uFill>
                <a:latin typeface="Verdana"/>
                <a:cs typeface="Verdana"/>
                <a:hlinkClick r:id="rId3"/>
              </a:rPr>
              <a:t>Burnout_Prediction_A_Survey</a:t>
            </a:r>
            <a:endParaRPr lang="da-DK" sz="2800" dirty="0">
              <a:latin typeface="Verdana"/>
              <a:cs typeface="Verdana"/>
            </a:endParaRPr>
          </a:p>
          <a:p>
            <a:pPr marL="41910">
              <a:lnSpc>
                <a:spcPct val="100000"/>
              </a:lnSpc>
            </a:pPr>
            <a:r>
              <a:rPr lang="da-DK" spc="-15" dirty="0"/>
              <a:t>Data</a:t>
            </a:r>
            <a:r>
              <a:rPr lang="da-DK" spc="35" dirty="0"/>
              <a:t> </a:t>
            </a:r>
            <a:r>
              <a:rPr lang="da-DK" spc="-75" dirty="0"/>
              <a:t>Set</a:t>
            </a:r>
            <a:r>
              <a:rPr lang="da-DK" spc="30" dirty="0"/>
              <a:t> Link</a:t>
            </a:r>
            <a:r>
              <a:rPr lang="da-DK" spc="-90" dirty="0"/>
              <a:t>:</a:t>
            </a:r>
            <a:endParaRPr lang="da-DK" u="sng" spc="-90" dirty="0"/>
          </a:p>
          <a:p>
            <a:pPr marL="0" indent="0">
              <a:lnSpc>
                <a:spcPct val="100000"/>
              </a:lnSpc>
              <a:buNone/>
            </a:pPr>
            <a:r>
              <a:rPr lang="da-DK" sz="2000" u="heavy" spc="-20" dirty="0">
                <a:solidFill>
                  <a:srgbClr val="BCE0F8"/>
                </a:solidFill>
                <a:uFill>
                  <a:solidFill>
                    <a:srgbClr val="BCE0F8"/>
                  </a:solidFill>
                </a:uFill>
                <a:latin typeface="Verdana"/>
                <a:cs typeface="Verdana"/>
                <a:hlinkClick r:id="rId4"/>
              </a:rPr>
              <a:t>https://www.kaggle.com/code/mazharjamdar/employee-burnout</a:t>
            </a:r>
            <a:endParaRPr lang="da-DK" sz="2000" dirty="0">
              <a:latin typeface="Verdana"/>
              <a:cs typeface="Verdana"/>
            </a:endParaRPr>
          </a:p>
          <a:p>
            <a:pPr marL="0" indent="0">
              <a:buNone/>
            </a:pPr>
            <a:endParaRPr lang="en-US" dirty="0"/>
          </a:p>
        </p:txBody>
      </p:sp>
    </p:spTree>
    <p:extLst>
      <p:ext uri="{BB962C8B-B14F-4D97-AF65-F5344CB8AC3E}">
        <p14:creationId xmlns:p14="http://schemas.microsoft.com/office/powerpoint/2010/main" val="2390213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4B8E1-9B08-BC92-6571-E6F2C3ACBCFC}"/>
              </a:ext>
            </a:extLst>
          </p:cNvPr>
          <p:cNvSpPr>
            <a:spLocks noGrp="1"/>
          </p:cNvSpPr>
          <p:nvPr>
            <p:ph type="title"/>
          </p:nvPr>
        </p:nvSpPr>
        <p:spPr>
          <a:xfrm>
            <a:off x="2223579" y="2450194"/>
            <a:ext cx="7372351" cy="1400530"/>
          </a:xfrm>
        </p:spPr>
        <p:txBody>
          <a:bodyPr/>
          <a:lstStyle/>
          <a:p>
            <a:r>
              <a:rPr lang="en-US" sz="7200" spc="300" dirty="0"/>
              <a:t>Thank you..</a:t>
            </a:r>
            <a:endParaRPr lang="en-IN" sz="7200" spc="300" dirty="0"/>
          </a:p>
        </p:txBody>
      </p:sp>
    </p:spTree>
    <p:extLst>
      <p:ext uri="{BB962C8B-B14F-4D97-AF65-F5344CB8AC3E}">
        <p14:creationId xmlns:p14="http://schemas.microsoft.com/office/powerpoint/2010/main" val="249672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EB55-2EE6-B1E2-0CE2-10360213D0D5}"/>
              </a:ext>
            </a:extLst>
          </p:cNvPr>
          <p:cNvSpPr>
            <a:spLocks noGrp="1"/>
          </p:cNvSpPr>
          <p:nvPr>
            <p:ph type="title"/>
          </p:nvPr>
        </p:nvSpPr>
        <p:spPr>
          <a:xfrm>
            <a:off x="647700" y="106752"/>
            <a:ext cx="6256423" cy="1641987"/>
          </a:xfrm>
        </p:spPr>
        <p:txBody>
          <a:bodyPr>
            <a:normAutofit/>
          </a:bodyPr>
          <a:lstStyle/>
          <a:p>
            <a:r>
              <a:rPr lang="en-US" u="sng" dirty="0"/>
              <a:t>Problem Statement</a:t>
            </a:r>
            <a:br>
              <a:rPr lang="en-US" u="sng" dirty="0"/>
            </a:br>
            <a:endParaRPr lang="en-IN" u="sng" dirty="0"/>
          </a:p>
        </p:txBody>
      </p:sp>
      <p:pic>
        <p:nvPicPr>
          <p:cNvPr id="6" name="Picture 5" descr="A person in a blue shirt and tie&#10;&#10;Description automatically generated">
            <a:extLst>
              <a:ext uri="{FF2B5EF4-FFF2-40B4-BE49-F238E27FC236}">
                <a16:creationId xmlns:a16="http://schemas.microsoft.com/office/drawing/2014/main" id="{47CE718D-1A8F-20CD-54C3-111E2D10509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3972" r="18970" b="-2"/>
          <a:stretch/>
        </p:blipFill>
        <p:spPr>
          <a:xfrm>
            <a:off x="8360230" y="1240968"/>
            <a:ext cx="3831770" cy="5617031"/>
          </a:xfrm>
          <a:prstGeom prst="rect">
            <a:avLst/>
          </a:prstGeom>
          <a:effectLst>
            <a:outerShdw blurRad="50800" dist="38100" dir="5400000" algn="t" rotWithShape="0">
              <a:prstClr val="black">
                <a:alpha val="43000"/>
              </a:prstClr>
            </a:outerShdw>
          </a:effectLst>
        </p:spPr>
      </p:pic>
      <p:sp>
        <p:nvSpPr>
          <p:cNvPr id="12" name="Rectangle 11">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1">
            <a:extLst>
              <a:ext uri="{FF2B5EF4-FFF2-40B4-BE49-F238E27FC236}">
                <a16:creationId xmlns:a16="http://schemas.microsoft.com/office/drawing/2014/main" id="{E8085DC6-83EA-0F95-7022-F12355F21DAA}"/>
              </a:ext>
            </a:extLst>
          </p:cNvPr>
          <p:cNvSpPr>
            <a:spLocks noGrp="1" noChangeArrowheads="1"/>
          </p:cNvSpPr>
          <p:nvPr>
            <p:ph idx="1"/>
          </p:nvPr>
        </p:nvSpPr>
        <p:spPr bwMode="auto">
          <a:xfrm>
            <a:off x="359230" y="1143000"/>
            <a:ext cx="8001000" cy="51053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R="0" lvl="0" defTabSz="914400" rtl="0" eaLnBrk="0" fontAlgn="base" latinLnBrk="0" hangingPunct="0">
              <a:lnSpc>
                <a:spcPct val="90000"/>
              </a:lnSpc>
              <a:spcBef>
                <a:spcPts val="400"/>
              </a:spcBef>
              <a:spcAft>
                <a:spcPts val="400"/>
              </a:spcAft>
              <a:buClrTx/>
              <a:buSzTx/>
              <a:buFont typeface="Wingdings" panose="05000000000000000000" pitchFamily="2" charset="2"/>
              <a:buChar char="§"/>
              <a:tabLst/>
            </a:pPr>
            <a:r>
              <a:rPr kumimoji="0" lang="en-US" altLang="en-US" b="0" i="0" u="none" strike="noStrike" cap="none" normalizeH="0" baseline="0" dirty="0">
                <a:ln>
                  <a:noFill/>
                </a:ln>
                <a:effectLst/>
                <a:latin typeface="Söhne"/>
              </a:rPr>
              <a:t>The problem at </a:t>
            </a:r>
            <a:r>
              <a:rPr kumimoji="0" lang="en-US" altLang="en-US" b="0" i="0" u="none" strike="noStrike" cap="none" normalizeH="0" baseline="0">
                <a:ln>
                  <a:noFill/>
                </a:ln>
                <a:effectLst/>
                <a:latin typeface="Söhne"/>
              </a:rPr>
              <a:t>hand is </a:t>
            </a:r>
            <a:r>
              <a:rPr kumimoji="0" lang="en-US" altLang="en-US" b="0" i="0" u="none" strike="noStrike" cap="none" normalizeH="0" baseline="0" dirty="0">
                <a:ln>
                  <a:noFill/>
                </a:ln>
                <a:effectLst/>
                <a:latin typeface="Söhne"/>
              </a:rPr>
              <a:t>to analyze Employee </a:t>
            </a:r>
            <a:r>
              <a:rPr lang="en-US" altLang="en-US">
                <a:latin typeface="Söhne"/>
              </a:rPr>
              <a:t>B</a:t>
            </a:r>
            <a:r>
              <a:rPr kumimoji="0" lang="en-US" altLang="en-US" b="0" i="0" u="none" strike="noStrike" cap="none" normalizeH="0" baseline="0">
                <a:ln>
                  <a:noFill/>
                </a:ln>
                <a:effectLst/>
                <a:latin typeface="Söhne"/>
              </a:rPr>
              <a:t>urnout using machine learning techniques</a:t>
            </a:r>
            <a:r>
              <a:rPr kumimoji="0" lang="en-US" altLang="en-US" b="0" i="0" u="none" strike="noStrike" cap="none" normalizeH="0" baseline="0" dirty="0">
                <a:ln>
                  <a:noFill/>
                </a:ln>
                <a:effectLst/>
                <a:latin typeface="Söhne"/>
              </a:rPr>
              <a:t>. </a:t>
            </a:r>
          </a:p>
          <a:p>
            <a:pPr marR="0" lvl="0" defTabSz="914400" rtl="0" eaLnBrk="0" fontAlgn="base" latinLnBrk="0" hangingPunct="0">
              <a:lnSpc>
                <a:spcPct val="90000"/>
              </a:lnSpc>
              <a:spcBef>
                <a:spcPts val="400"/>
              </a:spcBef>
              <a:spcAft>
                <a:spcPts val="400"/>
              </a:spcAft>
              <a:buClrTx/>
              <a:buSzTx/>
              <a:buFont typeface="Wingdings" panose="05000000000000000000" pitchFamily="2" charset="2"/>
              <a:buChar char="§"/>
              <a:tabLst/>
            </a:pPr>
            <a:r>
              <a:rPr kumimoji="0" lang="en-US" altLang="en-US" b="0" i="0" u="none" strike="noStrike" cap="none" normalizeH="0" baseline="0">
                <a:ln>
                  <a:noFill/>
                </a:ln>
                <a:effectLst/>
                <a:latin typeface="Söhne"/>
              </a:rPr>
              <a:t>The objective is </a:t>
            </a:r>
            <a:r>
              <a:rPr kumimoji="0" lang="en-US" altLang="en-US" b="0" i="0" u="none" strike="noStrike" cap="none" normalizeH="0" baseline="0" dirty="0">
                <a:ln>
                  <a:noFill/>
                </a:ln>
                <a:effectLst/>
                <a:latin typeface="Söhne"/>
              </a:rPr>
              <a:t>to develop a model that </a:t>
            </a:r>
            <a:r>
              <a:rPr kumimoji="0" lang="en-US" altLang="en-US" b="0" i="0" u="none" strike="noStrike" cap="none" normalizeH="0" baseline="0">
                <a:ln>
                  <a:noFill/>
                </a:ln>
                <a:effectLst/>
                <a:latin typeface="Söhne"/>
              </a:rPr>
              <a:t>can predict and identify signs </a:t>
            </a:r>
            <a:r>
              <a:rPr kumimoji="0" lang="en-US" altLang="en-US" b="0" i="0" u="none" strike="noStrike" cap="none" normalizeH="0" baseline="0" dirty="0">
                <a:ln>
                  <a:noFill/>
                </a:ln>
                <a:effectLst/>
                <a:latin typeface="Söhne"/>
              </a:rPr>
              <a:t>of </a:t>
            </a:r>
            <a:r>
              <a:rPr kumimoji="0" lang="en-US" altLang="en-US" b="0" i="0" u="none" strike="noStrike" cap="none" normalizeH="0" baseline="0">
                <a:ln>
                  <a:noFill/>
                </a:ln>
                <a:effectLst/>
                <a:latin typeface="Söhne"/>
              </a:rPr>
              <a:t>burnout in </a:t>
            </a:r>
            <a:r>
              <a:rPr kumimoji="0" lang="en-US" altLang="en-US" b="0" i="0" u="none" strike="noStrike" cap="none" normalizeH="0" baseline="0" dirty="0">
                <a:ln>
                  <a:noFill/>
                </a:ln>
                <a:effectLst/>
                <a:latin typeface="Söhne"/>
              </a:rPr>
              <a:t>employees based </a:t>
            </a:r>
            <a:r>
              <a:rPr kumimoji="0" lang="en-US" altLang="en-US" b="0" i="0" u="none" strike="noStrike" cap="none" normalizeH="0" baseline="0">
                <a:ln>
                  <a:noFill/>
                </a:ln>
                <a:effectLst/>
                <a:latin typeface="Söhne"/>
              </a:rPr>
              <a:t>on various input </a:t>
            </a:r>
            <a:r>
              <a:rPr kumimoji="0" lang="en-US" altLang="en-US" b="0" i="0" u="none" strike="noStrike" cap="none" normalizeH="0" baseline="0" dirty="0">
                <a:ln>
                  <a:noFill/>
                </a:ln>
                <a:effectLst/>
                <a:latin typeface="Söhne"/>
              </a:rPr>
              <a:t>features. </a:t>
            </a:r>
          </a:p>
          <a:p>
            <a:pPr marR="0" lvl="0" defTabSz="914400" rtl="0" eaLnBrk="0" fontAlgn="base" latinLnBrk="0" hangingPunct="0">
              <a:lnSpc>
                <a:spcPct val="90000"/>
              </a:lnSpc>
              <a:spcBef>
                <a:spcPts val="400"/>
              </a:spcBef>
              <a:spcAft>
                <a:spcPts val="400"/>
              </a:spcAft>
              <a:buClrTx/>
              <a:buSzTx/>
              <a:buFont typeface="Wingdings" panose="05000000000000000000" pitchFamily="2" charset="2"/>
              <a:buChar char="§"/>
              <a:tabLst/>
            </a:pPr>
            <a:r>
              <a:rPr kumimoji="0" lang="en-US" altLang="en-US" b="0" i="0" u="none" strike="noStrike" cap="none" normalizeH="0" baseline="0">
                <a:ln>
                  <a:noFill/>
                </a:ln>
                <a:effectLst/>
                <a:latin typeface="Söhne"/>
              </a:rPr>
              <a:t>The analysis will involve collecting </a:t>
            </a:r>
            <a:r>
              <a:rPr kumimoji="0" lang="en-US" altLang="en-US" b="0" i="0" u="none" strike="noStrike" cap="none" normalizeH="0" baseline="0" dirty="0">
                <a:ln>
                  <a:noFill/>
                </a:ln>
                <a:effectLst/>
                <a:latin typeface="Söhne"/>
              </a:rPr>
              <a:t>relevant data such as Gender</a:t>
            </a:r>
            <a:r>
              <a:rPr kumimoji="0" lang="en-US" altLang="en-US" b="0" i="0" u="none" strike="noStrike" cap="none" normalizeH="0" baseline="0">
                <a:ln>
                  <a:noFill/>
                </a:ln>
                <a:effectLst/>
                <a:latin typeface="Söhne"/>
              </a:rPr>
              <a:t>, Designation</a:t>
            </a:r>
            <a:r>
              <a:rPr kumimoji="0" lang="en-US" altLang="en-US" b="0" i="0" u="none" strike="noStrike" cap="none" normalizeH="0" baseline="0" dirty="0">
                <a:ln>
                  <a:noFill/>
                </a:ln>
                <a:effectLst/>
                <a:latin typeface="Söhne"/>
              </a:rPr>
              <a:t>, WFH setup, </a:t>
            </a:r>
            <a:r>
              <a:rPr kumimoji="0" lang="en-US" altLang="en-US" b="0" i="0" u="none" strike="noStrike" cap="none" normalizeH="0" baseline="0">
                <a:ln>
                  <a:noFill/>
                </a:ln>
                <a:effectLst/>
                <a:latin typeface="Söhne"/>
              </a:rPr>
              <a:t>Mental Fatigue </a:t>
            </a:r>
            <a:r>
              <a:rPr kumimoji="0" lang="en-US" altLang="en-US" b="0" i="0" u="none" strike="noStrike" cap="none" normalizeH="0" baseline="0" dirty="0">
                <a:ln>
                  <a:noFill/>
                </a:ln>
                <a:effectLst/>
                <a:latin typeface="Söhne"/>
              </a:rPr>
              <a:t>score, </a:t>
            </a:r>
            <a:r>
              <a:rPr lang="en-US" altLang="en-US">
                <a:latin typeface="Söhne"/>
              </a:rPr>
              <a:t>Resource Allocation</a:t>
            </a:r>
            <a:r>
              <a:rPr lang="en-US" altLang="en-US" dirty="0">
                <a:latin typeface="Söhne"/>
              </a:rPr>
              <a:t>, Company type etc..</a:t>
            </a:r>
          </a:p>
          <a:p>
            <a:pPr defTabSz="914400" eaLnBrk="0" fontAlgn="base" hangingPunct="0">
              <a:lnSpc>
                <a:spcPct val="90000"/>
              </a:lnSpc>
              <a:spcBef>
                <a:spcPts val="400"/>
              </a:spcBef>
              <a:spcAft>
                <a:spcPts val="400"/>
              </a:spcAft>
              <a:buClrTx/>
              <a:buSzTx/>
              <a:buFont typeface="Wingdings" panose="05000000000000000000" pitchFamily="2" charset="2"/>
              <a:buChar char="§"/>
            </a:pPr>
            <a:r>
              <a:rPr lang="en-US" altLang="en-US">
                <a:latin typeface="Söhne"/>
              </a:rPr>
              <a:t>I </a:t>
            </a:r>
            <a:r>
              <a:rPr lang="en-US" altLang="en-US" dirty="0">
                <a:latin typeface="Söhne"/>
              </a:rPr>
              <a:t>performed EDA </a:t>
            </a:r>
            <a:r>
              <a:rPr lang="en-US" altLang="en-US">
                <a:latin typeface="Söhne"/>
              </a:rPr>
              <a:t>on various </a:t>
            </a:r>
            <a:r>
              <a:rPr lang="en-US" altLang="en-US" dirty="0">
                <a:latin typeface="Söhne"/>
              </a:rPr>
              <a:t>features </a:t>
            </a:r>
            <a:r>
              <a:rPr lang="en-US" altLang="en-US">
                <a:latin typeface="Söhne"/>
              </a:rPr>
              <a:t>to find </a:t>
            </a:r>
            <a:r>
              <a:rPr lang="en-US" altLang="en-US" dirty="0">
                <a:latin typeface="Söhne"/>
              </a:rPr>
              <a:t>out </a:t>
            </a:r>
            <a:r>
              <a:rPr lang="en-US" altLang="en-US">
                <a:latin typeface="Söhne"/>
              </a:rPr>
              <a:t>valuable hidden insights </a:t>
            </a:r>
            <a:r>
              <a:rPr lang="en-US" altLang="en-US" dirty="0">
                <a:latin typeface="Söhne"/>
              </a:rPr>
              <a:t>between them.</a:t>
            </a:r>
            <a:endParaRPr kumimoji="0" lang="en-US" altLang="en-US" b="0" i="0" u="none" strike="noStrike" cap="none" normalizeH="0" baseline="0" dirty="0">
              <a:ln>
                <a:noFill/>
              </a:ln>
              <a:effectLst/>
              <a:latin typeface="Söhne"/>
            </a:endParaRPr>
          </a:p>
          <a:p>
            <a:pPr marR="0" lvl="0" defTabSz="914400" rtl="0" eaLnBrk="0" fontAlgn="base" latinLnBrk="0" hangingPunct="0">
              <a:lnSpc>
                <a:spcPct val="90000"/>
              </a:lnSpc>
              <a:spcBef>
                <a:spcPts val="400"/>
              </a:spcBef>
              <a:spcAft>
                <a:spcPts val="400"/>
              </a:spcAft>
              <a:buClrTx/>
              <a:buSzTx/>
              <a:buFont typeface="Wingdings" panose="05000000000000000000" pitchFamily="2" charset="2"/>
              <a:buChar char="§"/>
              <a:tabLst/>
            </a:pPr>
            <a:r>
              <a:rPr kumimoji="0" lang="en-US" altLang="en-US" b="0" i="0" u="none" strike="noStrike" cap="none" normalizeH="0" baseline="0">
                <a:ln>
                  <a:noFill/>
                </a:ln>
                <a:effectLst/>
                <a:latin typeface="Söhne"/>
              </a:rPr>
              <a:t>The aim is </a:t>
            </a:r>
            <a:r>
              <a:rPr kumimoji="0" lang="en-US" altLang="en-US" b="0" i="0" u="none" strike="noStrike" cap="none" normalizeH="0" baseline="0" dirty="0">
                <a:ln>
                  <a:noFill/>
                </a:ln>
                <a:effectLst/>
                <a:latin typeface="Söhne"/>
              </a:rPr>
              <a:t>to create </a:t>
            </a:r>
            <a:r>
              <a:rPr kumimoji="0" lang="en-US" altLang="en-US" b="0" i="0" u="none" strike="noStrike" cap="none" normalizeH="0" baseline="0">
                <a:ln>
                  <a:noFill/>
                </a:ln>
                <a:effectLst/>
                <a:latin typeface="Söhne"/>
              </a:rPr>
              <a:t>a predictive </a:t>
            </a:r>
            <a:r>
              <a:rPr kumimoji="0" lang="en-US" altLang="en-US" b="0" i="0" u="none" strike="noStrike" cap="none" normalizeH="0" baseline="0" dirty="0">
                <a:ln>
                  <a:noFill/>
                </a:ln>
                <a:effectLst/>
                <a:latin typeface="Söhne"/>
              </a:rPr>
              <a:t>model that can </a:t>
            </a:r>
            <a:r>
              <a:rPr kumimoji="0" lang="en-US" altLang="en-US" b="0" i="0" u="none" strike="noStrike" cap="none" normalizeH="0" baseline="0">
                <a:ln>
                  <a:noFill/>
                </a:ln>
                <a:effectLst/>
                <a:latin typeface="Söhne"/>
              </a:rPr>
              <a:t>accurately classify </a:t>
            </a:r>
            <a:r>
              <a:rPr kumimoji="0" lang="en-US" altLang="en-US" b="0" i="0" u="none" strike="noStrike" cap="none" normalizeH="0" baseline="0" dirty="0">
                <a:ln>
                  <a:noFill/>
                </a:ln>
                <a:effectLst/>
                <a:latin typeface="Söhne"/>
              </a:rPr>
              <a:t>employees </a:t>
            </a:r>
            <a:r>
              <a:rPr kumimoji="0" lang="en-US" altLang="en-US" b="0" i="0" u="none" strike="noStrike" cap="none" normalizeH="0" baseline="0">
                <a:ln>
                  <a:noFill/>
                </a:ln>
                <a:effectLst/>
                <a:latin typeface="Söhne"/>
              </a:rPr>
              <a:t>as either at risk </a:t>
            </a:r>
            <a:r>
              <a:rPr kumimoji="0" lang="en-US" altLang="en-US" b="0" i="0" u="none" strike="noStrike" cap="none" normalizeH="0" baseline="0" dirty="0">
                <a:ln>
                  <a:noFill/>
                </a:ln>
                <a:effectLst/>
                <a:latin typeface="Söhne"/>
              </a:rPr>
              <a:t>of burnout or not. </a:t>
            </a:r>
          </a:p>
          <a:p>
            <a:pPr marR="0" lvl="0" defTabSz="914400" rtl="0" eaLnBrk="0" fontAlgn="base" latinLnBrk="0" hangingPunct="0">
              <a:lnSpc>
                <a:spcPct val="90000"/>
              </a:lnSpc>
              <a:spcBef>
                <a:spcPts val="400"/>
              </a:spcBef>
              <a:spcAft>
                <a:spcPts val="400"/>
              </a:spcAft>
              <a:buClrTx/>
              <a:buSzTx/>
              <a:buFont typeface="Wingdings" panose="05000000000000000000" pitchFamily="2" charset="2"/>
              <a:buChar char="§"/>
              <a:tabLst/>
            </a:pPr>
            <a:r>
              <a:rPr kumimoji="0" lang="en-US" altLang="en-US" b="0" i="0" u="none" strike="noStrike" cap="none" normalizeH="0" baseline="0" dirty="0">
                <a:ln>
                  <a:noFill/>
                </a:ln>
                <a:effectLst/>
                <a:latin typeface="Söhne"/>
              </a:rPr>
              <a:t>The project seeks </a:t>
            </a:r>
            <a:r>
              <a:rPr kumimoji="0" lang="en-US" altLang="en-US" b="0" i="0" u="none" strike="noStrike" cap="none" normalizeH="0" baseline="0">
                <a:ln>
                  <a:noFill/>
                </a:ln>
                <a:effectLst/>
                <a:latin typeface="Söhne"/>
              </a:rPr>
              <a:t>to provide valuable insights and actionable recommendations </a:t>
            </a:r>
            <a:r>
              <a:rPr kumimoji="0" lang="en-US" altLang="en-US" b="0" i="0" u="none" strike="noStrike" cap="none" normalizeH="0" baseline="0" dirty="0">
                <a:ln>
                  <a:noFill/>
                </a:ln>
                <a:effectLst/>
                <a:latin typeface="Söhne"/>
              </a:rPr>
              <a:t>to employers </a:t>
            </a:r>
            <a:r>
              <a:rPr kumimoji="0" lang="en-US" altLang="en-US" b="0" i="0" u="none" strike="noStrike" cap="none" normalizeH="0" baseline="0">
                <a:ln>
                  <a:noFill/>
                </a:ln>
                <a:effectLst/>
                <a:latin typeface="Söhne"/>
              </a:rPr>
              <a:t>for effective burnout prevention </a:t>
            </a:r>
            <a:r>
              <a:rPr kumimoji="0" lang="en-US" altLang="en-US" b="0" i="0" u="none" strike="noStrike" cap="none" normalizeH="0" baseline="0" dirty="0">
                <a:ln>
                  <a:noFill/>
                </a:ln>
                <a:effectLst/>
                <a:latin typeface="Söhne"/>
              </a:rPr>
              <a:t>and </a:t>
            </a:r>
            <a:r>
              <a:rPr kumimoji="0" lang="en-US" altLang="en-US" b="0" i="0" u="none" strike="noStrike" cap="none" normalizeH="0" baseline="0">
                <a:ln>
                  <a:noFill/>
                </a:ln>
                <a:effectLst/>
                <a:latin typeface="Söhne"/>
              </a:rPr>
              <a:t>employee well-being initiatives</a:t>
            </a:r>
            <a:r>
              <a:rPr kumimoji="0" lang="en-US" altLang="en-US" b="0" i="0" u="none" strike="noStrike" cap="none" normalizeH="0" baseline="0" dirty="0">
                <a:ln>
                  <a:noFill/>
                </a:ln>
                <a:effectLst/>
                <a:latin typeface="Söhne"/>
              </a:rPr>
              <a:t>.</a:t>
            </a:r>
          </a:p>
          <a:p>
            <a:pPr marL="0" marR="0" lvl="0" indent="0" defTabSz="914400" rtl="0" eaLnBrk="0" fontAlgn="base" latinLnBrk="0" hangingPunct="0">
              <a:lnSpc>
                <a:spcPct val="90000"/>
              </a:lnSpc>
              <a:spcBef>
                <a:spcPts val="200"/>
              </a:spcBef>
              <a:spcAft>
                <a:spcPts val="200"/>
              </a:spcAft>
              <a:buClrTx/>
              <a:buSzTx/>
              <a:buFontTx/>
              <a:buNone/>
              <a:tabLst/>
            </a:pPr>
            <a:br>
              <a:rPr kumimoji="0" lang="en-US" altLang="en-US" sz="1300" b="0" i="0" u="none" strike="noStrike" cap="none" normalizeH="0" baseline="0" dirty="0">
                <a:ln>
                  <a:noFill/>
                </a:ln>
                <a:effectLst/>
              </a:rPr>
            </a:br>
            <a:endParaRPr kumimoji="0" lang="en-US" altLang="en-US" sz="13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2379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erson with her hands on her head&#10;&#10;Description automatically generated">
            <a:extLst>
              <a:ext uri="{FF2B5EF4-FFF2-40B4-BE49-F238E27FC236}">
                <a16:creationId xmlns:a16="http://schemas.microsoft.com/office/drawing/2014/main" id="{6DA06E37-63C1-338B-84A6-B44129BF7572}"/>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l="828" r="10283"/>
          <a:stretch/>
        </p:blipFill>
        <p:spPr>
          <a:xfrm>
            <a:off x="20" y="-1"/>
            <a:ext cx="12191980" cy="6858000"/>
          </a:xfrm>
          <a:prstGeom prst="rect">
            <a:avLst/>
          </a:prstGeom>
        </p:spPr>
      </p:pic>
      <p:sp>
        <p:nvSpPr>
          <p:cNvPr id="2" name="Title 1">
            <a:extLst>
              <a:ext uri="{FF2B5EF4-FFF2-40B4-BE49-F238E27FC236}">
                <a16:creationId xmlns:a16="http://schemas.microsoft.com/office/drawing/2014/main" id="{7D73E336-50B7-EB3E-D9B2-620DA24588FB}"/>
              </a:ext>
            </a:extLst>
          </p:cNvPr>
          <p:cNvSpPr>
            <a:spLocks noGrp="1"/>
          </p:cNvSpPr>
          <p:nvPr>
            <p:ph type="title"/>
          </p:nvPr>
        </p:nvSpPr>
        <p:spPr>
          <a:xfrm>
            <a:off x="439284" y="16067"/>
            <a:ext cx="9404723" cy="957716"/>
          </a:xfrm>
        </p:spPr>
        <p:txBody>
          <a:bodyPr>
            <a:normAutofit/>
          </a:bodyPr>
          <a:lstStyle/>
          <a:p>
            <a:r>
              <a:rPr lang="en-US" u="sng" dirty="0"/>
              <a:t>Agenda</a:t>
            </a:r>
            <a:endParaRPr lang="en-IN" u="sng" dirty="0"/>
          </a:p>
        </p:txBody>
      </p:sp>
      <p:sp>
        <p:nvSpPr>
          <p:cNvPr id="6" name="Rectangle 3">
            <a:extLst>
              <a:ext uri="{FF2B5EF4-FFF2-40B4-BE49-F238E27FC236}">
                <a16:creationId xmlns:a16="http://schemas.microsoft.com/office/drawing/2014/main" id="{ECE4E892-A137-4096-8724-AAA8BCB3A19D}"/>
              </a:ext>
            </a:extLst>
          </p:cNvPr>
          <p:cNvSpPr>
            <a:spLocks noGrp="1" noChangeArrowheads="1"/>
          </p:cNvSpPr>
          <p:nvPr>
            <p:ph idx="1"/>
          </p:nvPr>
        </p:nvSpPr>
        <p:spPr bwMode="auto">
          <a:xfrm>
            <a:off x="355713" y="973784"/>
            <a:ext cx="11480573" cy="47470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br>
              <a:rPr kumimoji="0" lang="en-US" altLang="en-US" sz="1400" b="0" i="0" u="none" strike="noStrike" cap="none" normalizeH="0" baseline="0" dirty="0">
                <a:ln>
                  <a:noFill/>
                </a:ln>
                <a:effectLst/>
              </a:rPr>
            </a:br>
            <a:endParaRPr kumimoji="0" lang="en-US" altLang="en-US" sz="1400" b="0" i="0" u="none" strike="noStrike" cap="none" normalizeH="0" baseline="0" dirty="0">
              <a:ln>
                <a:noFill/>
              </a:ln>
              <a:effectLst/>
              <a:latin typeface="Arial" panose="020B0604020202020204" pitchFamily="34" charset="0"/>
            </a:endParaRPr>
          </a:p>
        </p:txBody>
      </p:sp>
      <p:sp>
        <p:nvSpPr>
          <p:cNvPr id="3" name="object 3">
            <a:extLst>
              <a:ext uri="{FF2B5EF4-FFF2-40B4-BE49-F238E27FC236}">
                <a16:creationId xmlns:a16="http://schemas.microsoft.com/office/drawing/2014/main" id="{CBAB9E6C-2640-45AB-D982-7558B948D788}"/>
              </a:ext>
            </a:extLst>
          </p:cNvPr>
          <p:cNvSpPr txBox="1"/>
          <p:nvPr/>
        </p:nvSpPr>
        <p:spPr>
          <a:xfrm>
            <a:off x="439283" y="625783"/>
            <a:ext cx="7266533" cy="4431983"/>
          </a:xfrm>
          <a:prstGeom prst="rect">
            <a:avLst/>
          </a:prstGeom>
        </p:spPr>
        <p:txBody>
          <a:bodyPr vert="horz" wrap="square" lIns="0" tIns="256540" rIns="0" bIns="0" rtlCol="0">
            <a:spAutoFit/>
          </a:bodyPr>
          <a:lstStyle/>
          <a:p>
            <a:pPr marL="12700">
              <a:lnSpc>
                <a:spcPct val="100000"/>
              </a:lnSpc>
              <a:spcBef>
                <a:spcPts val="2020"/>
              </a:spcBef>
            </a:pPr>
            <a:r>
              <a:rPr sz="3200" dirty="0">
                <a:solidFill>
                  <a:srgbClr val="FFFFFF"/>
                </a:solidFill>
                <a:latin typeface="Times New Roman"/>
                <a:cs typeface="Times New Roman"/>
              </a:rPr>
              <a:t>This</a:t>
            </a:r>
            <a:r>
              <a:rPr sz="3200" spc="-15" dirty="0">
                <a:solidFill>
                  <a:srgbClr val="FFFFFF"/>
                </a:solidFill>
                <a:latin typeface="Times New Roman"/>
                <a:cs typeface="Times New Roman"/>
              </a:rPr>
              <a:t> </a:t>
            </a:r>
            <a:r>
              <a:rPr sz="3200" dirty="0">
                <a:solidFill>
                  <a:srgbClr val="FFFFFF"/>
                </a:solidFill>
                <a:latin typeface="Times New Roman"/>
                <a:cs typeface="Times New Roman"/>
              </a:rPr>
              <a:t>Presentation</a:t>
            </a:r>
            <a:r>
              <a:rPr sz="3200" spc="-40" dirty="0">
                <a:solidFill>
                  <a:srgbClr val="FFFFFF"/>
                </a:solidFill>
                <a:latin typeface="Times New Roman"/>
                <a:cs typeface="Times New Roman"/>
              </a:rPr>
              <a:t> </a:t>
            </a:r>
            <a:r>
              <a:rPr sz="3200" dirty="0">
                <a:solidFill>
                  <a:srgbClr val="FFFFFF"/>
                </a:solidFill>
                <a:latin typeface="Times New Roman"/>
                <a:cs typeface="Times New Roman"/>
              </a:rPr>
              <a:t>contains</a:t>
            </a:r>
            <a:r>
              <a:rPr sz="3200" spc="-35" dirty="0">
                <a:solidFill>
                  <a:srgbClr val="FFFFFF"/>
                </a:solidFill>
                <a:latin typeface="Times New Roman"/>
                <a:cs typeface="Times New Roman"/>
              </a:rPr>
              <a:t> </a:t>
            </a:r>
            <a:r>
              <a:rPr sz="3200" dirty="0">
                <a:solidFill>
                  <a:srgbClr val="FFFFFF"/>
                </a:solidFill>
                <a:latin typeface="Times New Roman"/>
                <a:cs typeface="Times New Roman"/>
              </a:rPr>
              <a:t>:</a:t>
            </a:r>
            <a:endParaRPr sz="3200" dirty="0">
              <a:latin typeface="Times New Roman"/>
              <a:cs typeface="Times New Roman"/>
            </a:endParaRPr>
          </a:p>
          <a:p>
            <a:pPr marL="577850" indent="-565785">
              <a:lnSpc>
                <a:spcPct val="100000"/>
              </a:lnSpc>
              <a:spcBef>
                <a:spcPts val="1925"/>
              </a:spcBef>
              <a:buFont typeface="Wingdings"/>
              <a:buChar char=""/>
              <a:tabLst>
                <a:tab pos="577850" algn="l"/>
                <a:tab pos="578485" algn="l"/>
              </a:tabLst>
            </a:pPr>
            <a:r>
              <a:rPr sz="3200" dirty="0">
                <a:solidFill>
                  <a:srgbClr val="FFFFFF"/>
                </a:solidFill>
                <a:latin typeface="Times New Roman"/>
                <a:cs typeface="Times New Roman"/>
              </a:rPr>
              <a:t>Project</a:t>
            </a:r>
            <a:r>
              <a:rPr sz="3200" spc="-55" dirty="0">
                <a:solidFill>
                  <a:srgbClr val="FFFFFF"/>
                </a:solidFill>
                <a:latin typeface="Times New Roman"/>
                <a:cs typeface="Times New Roman"/>
              </a:rPr>
              <a:t> </a:t>
            </a:r>
            <a:r>
              <a:rPr sz="3200" dirty="0">
                <a:solidFill>
                  <a:srgbClr val="FFFFFF"/>
                </a:solidFill>
                <a:latin typeface="Times New Roman"/>
                <a:cs typeface="Times New Roman"/>
              </a:rPr>
              <a:t>Overview</a:t>
            </a:r>
            <a:endParaRPr sz="3200" dirty="0">
              <a:latin typeface="Times New Roman"/>
              <a:cs typeface="Times New Roman"/>
            </a:endParaRPr>
          </a:p>
          <a:p>
            <a:pPr marL="570230" indent="-558165">
              <a:lnSpc>
                <a:spcPct val="100000"/>
              </a:lnSpc>
              <a:spcBef>
                <a:spcPts val="1920"/>
              </a:spcBef>
              <a:buFont typeface="Wingdings"/>
              <a:buChar char=""/>
              <a:tabLst>
                <a:tab pos="570230" algn="l"/>
                <a:tab pos="570865" algn="l"/>
              </a:tabLst>
            </a:pPr>
            <a:r>
              <a:rPr sz="3200" dirty="0">
                <a:solidFill>
                  <a:srgbClr val="FFFFFF"/>
                </a:solidFill>
                <a:latin typeface="Times New Roman"/>
                <a:cs typeface="Times New Roman"/>
              </a:rPr>
              <a:t>Who</a:t>
            </a:r>
            <a:r>
              <a:rPr sz="3200" spc="-195" dirty="0">
                <a:solidFill>
                  <a:srgbClr val="FFFFFF"/>
                </a:solidFill>
                <a:latin typeface="Times New Roman"/>
                <a:cs typeface="Times New Roman"/>
              </a:rPr>
              <a:t> </a:t>
            </a:r>
            <a:r>
              <a:rPr sz="3200" dirty="0">
                <a:solidFill>
                  <a:srgbClr val="FFFFFF"/>
                </a:solidFill>
                <a:latin typeface="Times New Roman"/>
                <a:cs typeface="Times New Roman"/>
              </a:rPr>
              <a:t>Are</a:t>
            </a:r>
            <a:r>
              <a:rPr sz="3200" spc="-10" dirty="0">
                <a:solidFill>
                  <a:srgbClr val="FFFFFF"/>
                </a:solidFill>
                <a:latin typeface="Times New Roman"/>
                <a:cs typeface="Times New Roman"/>
              </a:rPr>
              <a:t> </a:t>
            </a:r>
            <a:r>
              <a:rPr sz="3200" dirty="0">
                <a:solidFill>
                  <a:srgbClr val="FFFFFF"/>
                </a:solidFill>
                <a:latin typeface="Times New Roman"/>
                <a:cs typeface="Times New Roman"/>
              </a:rPr>
              <a:t>End</a:t>
            </a:r>
            <a:r>
              <a:rPr sz="3200" spc="-30" dirty="0">
                <a:solidFill>
                  <a:srgbClr val="FFFFFF"/>
                </a:solidFill>
                <a:latin typeface="Times New Roman"/>
                <a:cs typeface="Times New Roman"/>
              </a:rPr>
              <a:t> </a:t>
            </a:r>
            <a:r>
              <a:rPr sz="3200" dirty="0">
                <a:solidFill>
                  <a:srgbClr val="FFFFFF"/>
                </a:solidFill>
                <a:latin typeface="Times New Roman"/>
                <a:cs typeface="Times New Roman"/>
              </a:rPr>
              <a:t>Users</a:t>
            </a:r>
            <a:r>
              <a:rPr sz="3200" spc="-10" dirty="0">
                <a:solidFill>
                  <a:srgbClr val="FFFFFF"/>
                </a:solidFill>
                <a:latin typeface="Times New Roman"/>
                <a:cs typeface="Times New Roman"/>
              </a:rPr>
              <a:t> </a:t>
            </a:r>
            <a:r>
              <a:rPr sz="3200" dirty="0">
                <a:solidFill>
                  <a:srgbClr val="FFFFFF"/>
                </a:solidFill>
                <a:latin typeface="Times New Roman"/>
                <a:cs typeface="Times New Roman"/>
              </a:rPr>
              <a:t>?</a:t>
            </a:r>
            <a:endParaRPr sz="3200" dirty="0">
              <a:latin typeface="Times New Roman"/>
              <a:cs typeface="Times New Roman"/>
            </a:endParaRPr>
          </a:p>
          <a:p>
            <a:pPr marL="577850" indent="-565785">
              <a:lnSpc>
                <a:spcPct val="100000"/>
              </a:lnSpc>
              <a:spcBef>
                <a:spcPts val="1920"/>
              </a:spcBef>
              <a:buFont typeface="Wingdings"/>
              <a:buChar char=""/>
              <a:tabLst>
                <a:tab pos="577850" algn="l"/>
                <a:tab pos="578485" algn="l"/>
              </a:tabLst>
            </a:pPr>
            <a:r>
              <a:rPr sz="3200" dirty="0">
                <a:solidFill>
                  <a:srgbClr val="FFFFFF"/>
                </a:solidFill>
                <a:latin typeface="Times New Roman"/>
                <a:cs typeface="Times New Roman"/>
              </a:rPr>
              <a:t>Solution</a:t>
            </a:r>
            <a:r>
              <a:rPr sz="3200" spc="-50" dirty="0">
                <a:solidFill>
                  <a:srgbClr val="FFFFFF"/>
                </a:solidFill>
                <a:latin typeface="Times New Roman"/>
                <a:cs typeface="Times New Roman"/>
              </a:rPr>
              <a:t> </a:t>
            </a:r>
            <a:r>
              <a:rPr sz="3200" dirty="0">
                <a:solidFill>
                  <a:srgbClr val="FFFFFF"/>
                </a:solidFill>
                <a:latin typeface="Times New Roman"/>
                <a:cs typeface="Times New Roman"/>
              </a:rPr>
              <a:t>and</a:t>
            </a:r>
            <a:r>
              <a:rPr sz="3200" spc="-35" dirty="0">
                <a:solidFill>
                  <a:srgbClr val="FFFFFF"/>
                </a:solidFill>
                <a:latin typeface="Times New Roman"/>
                <a:cs typeface="Times New Roman"/>
              </a:rPr>
              <a:t> </a:t>
            </a:r>
            <a:r>
              <a:rPr lang="en-US" sz="3200" spc="-35" dirty="0">
                <a:solidFill>
                  <a:srgbClr val="FFFFFF"/>
                </a:solidFill>
                <a:latin typeface="Times New Roman"/>
                <a:cs typeface="Times New Roman"/>
              </a:rPr>
              <a:t>it’s value Proposition</a:t>
            </a:r>
          </a:p>
          <a:p>
            <a:pPr marL="577850" indent="-565785">
              <a:lnSpc>
                <a:spcPct val="100000"/>
              </a:lnSpc>
              <a:spcBef>
                <a:spcPts val="1920"/>
              </a:spcBef>
              <a:buFont typeface="Wingdings"/>
              <a:buChar char=""/>
              <a:tabLst>
                <a:tab pos="577850" algn="l"/>
                <a:tab pos="578485" algn="l"/>
              </a:tabLst>
            </a:pPr>
            <a:r>
              <a:rPr lang="en-US" sz="3200" spc="-35" dirty="0">
                <a:solidFill>
                  <a:srgbClr val="FFFFFF"/>
                </a:solidFill>
                <a:latin typeface="Times New Roman"/>
                <a:cs typeface="Times New Roman"/>
              </a:rPr>
              <a:t>Data Cleaning &amp; Insight Generation</a:t>
            </a:r>
          </a:p>
          <a:p>
            <a:pPr marL="577850" indent="-565785">
              <a:lnSpc>
                <a:spcPct val="100000"/>
              </a:lnSpc>
              <a:spcBef>
                <a:spcPts val="1920"/>
              </a:spcBef>
              <a:buFont typeface="Wingdings"/>
              <a:buChar char=""/>
              <a:tabLst>
                <a:tab pos="577850" algn="l"/>
                <a:tab pos="578485" algn="l"/>
              </a:tabLst>
            </a:pPr>
            <a:endParaRPr sz="3200" dirty="0">
              <a:latin typeface="Times New Roman"/>
              <a:cs typeface="Times New Roman"/>
            </a:endParaRPr>
          </a:p>
        </p:txBody>
      </p:sp>
      <p:sp>
        <p:nvSpPr>
          <p:cNvPr id="4" name="object 4">
            <a:extLst>
              <a:ext uri="{FF2B5EF4-FFF2-40B4-BE49-F238E27FC236}">
                <a16:creationId xmlns:a16="http://schemas.microsoft.com/office/drawing/2014/main" id="{6C96CFEC-0F71-5DEF-00EB-8CCC65DE955A}"/>
              </a:ext>
            </a:extLst>
          </p:cNvPr>
          <p:cNvSpPr txBox="1"/>
          <p:nvPr/>
        </p:nvSpPr>
        <p:spPr>
          <a:xfrm>
            <a:off x="439282" y="4188304"/>
            <a:ext cx="6503054" cy="2223686"/>
          </a:xfrm>
          <a:prstGeom prst="rect">
            <a:avLst/>
          </a:prstGeom>
        </p:spPr>
        <p:txBody>
          <a:bodyPr vert="horz" wrap="square" lIns="0" tIns="256540" rIns="0" bIns="0" rtlCol="0">
            <a:spAutoFit/>
          </a:bodyPr>
          <a:lstStyle/>
          <a:p>
            <a:pPr marL="577850" indent="-565785">
              <a:lnSpc>
                <a:spcPct val="100000"/>
              </a:lnSpc>
              <a:spcBef>
                <a:spcPts val="2020"/>
              </a:spcBef>
              <a:buFont typeface="Wingdings"/>
              <a:buChar char=""/>
              <a:tabLst>
                <a:tab pos="577850" algn="l"/>
                <a:tab pos="578485" algn="l"/>
              </a:tabLst>
            </a:pPr>
            <a:r>
              <a:rPr sz="3200">
                <a:solidFill>
                  <a:srgbClr val="FFFFFF"/>
                </a:solidFill>
                <a:latin typeface="Times New Roman"/>
                <a:cs typeface="Times New Roman"/>
              </a:rPr>
              <a:t>Modeling</a:t>
            </a:r>
            <a:endParaRPr sz="3200" dirty="0">
              <a:latin typeface="Times New Roman"/>
              <a:cs typeface="Times New Roman"/>
            </a:endParaRPr>
          </a:p>
          <a:p>
            <a:pPr marL="577850" indent="-565785">
              <a:lnSpc>
                <a:spcPct val="100000"/>
              </a:lnSpc>
              <a:spcBef>
                <a:spcPts val="1920"/>
              </a:spcBef>
              <a:buFont typeface="Wingdings"/>
              <a:buChar char=""/>
              <a:tabLst>
                <a:tab pos="577850" algn="l"/>
                <a:tab pos="578485" algn="l"/>
              </a:tabLst>
            </a:pPr>
            <a:r>
              <a:rPr sz="3200" dirty="0">
                <a:solidFill>
                  <a:srgbClr val="FFFFFF"/>
                </a:solidFill>
                <a:latin typeface="Times New Roman"/>
                <a:cs typeface="Times New Roman"/>
              </a:rPr>
              <a:t>Results/Outputs</a:t>
            </a:r>
            <a:endParaRPr sz="3200" dirty="0">
              <a:latin typeface="Times New Roman"/>
              <a:cs typeface="Times New Roman"/>
            </a:endParaRPr>
          </a:p>
          <a:p>
            <a:pPr marL="577850" indent="-565785">
              <a:lnSpc>
                <a:spcPct val="100000"/>
              </a:lnSpc>
              <a:spcBef>
                <a:spcPts val="1920"/>
              </a:spcBef>
              <a:buFont typeface="Wingdings"/>
              <a:buChar char=""/>
              <a:tabLst>
                <a:tab pos="577850" algn="l"/>
                <a:tab pos="578485" algn="l"/>
              </a:tabLst>
            </a:pPr>
            <a:r>
              <a:rPr sz="3200">
                <a:solidFill>
                  <a:srgbClr val="FFFFFF"/>
                </a:solidFill>
                <a:latin typeface="Times New Roman"/>
                <a:cs typeface="Times New Roman"/>
              </a:rPr>
              <a:t>Reference</a:t>
            </a:r>
            <a:r>
              <a:rPr sz="3200" spc="-55">
                <a:solidFill>
                  <a:srgbClr val="FFFFFF"/>
                </a:solidFill>
                <a:latin typeface="Times New Roman"/>
                <a:cs typeface="Times New Roman"/>
              </a:rPr>
              <a:t> </a:t>
            </a:r>
            <a:r>
              <a:rPr sz="3200">
                <a:solidFill>
                  <a:srgbClr val="FFFFFF"/>
                </a:solidFill>
                <a:latin typeface="Times New Roman"/>
                <a:cs typeface="Times New Roman"/>
              </a:rPr>
              <a:t>Links</a:t>
            </a:r>
            <a:endParaRPr sz="3200" dirty="0">
              <a:latin typeface="Times New Roman"/>
              <a:cs typeface="Times New Roman"/>
            </a:endParaRPr>
          </a:p>
        </p:txBody>
      </p:sp>
    </p:spTree>
    <p:extLst>
      <p:ext uri="{BB962C8B-B14F-4D97-AF65-F5344CB8AC3E}">
        <p14:creationId xmlns:p14="http://schemas.microsoft.com/office/powerpoint/2010/main" val="98862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A203-2320-C33D-F611-00A2554DDFDD}"/>
              </a:ext>
            </a:extLst>
          </p:cNvPr>
          <p:cNvSpPr>
            <a:spLocks noGrp="1"/>
          </p:cNvSpPr>
          <p:nvPr>
            <p:ph type="title"/>
          </p:nvPr>
        </p:nvSpPr>
        <p:spPr>
          <a:xfrm>
            <a:off x="526368" y="150160"/>
            <a:ext cx="9404723" cy="918882"/>
          </a:xfrm>
        </p:spPr>
        <p:txBody>
          <a:bodyPr/>
          <a:lstStyle/>
          <a:p>
            <a:r>
              <a:rPr lang="en-US" u="sng"/>
              <a:t>Project Overview</a:t>
            </a:r>
            <a:endParaRPr lang="en-IN" u="sng" dirty="0"/>
          </a:p>
        </p:txBody>
      </p:sp>
      <p:sp>
        <p:nvSpPr>
          <p:cNvPr id="3" name="Content Placeholder 2">
            <a:extLst>
              <a:ext uri="{FF2B5EF4-FFF2-40B4-BE49-F238E27FC236}">
                <a16:creationId xmlns:a16="http://schemas.microsoft.com/office/drawing/2014/main" id="{02C85EC5-D476-E602-A7B4-B16C864AA5D6}"/>
              </a:ext>
            </a:extLst>
          </p:cNvPr>
          <p:cNvSpPr>
            <a:spLocks noGrp="1"/>
          </p:cNvSpPr>
          <p:nvPr>
            <p:ph idx="1"/>
          </p:nvPr>
        </p:nvSpPr>
        <p:spPr>
          <a:xfrm>
            <a:off x="526368" y="1069042"/>
            <a:ext cx="11447918" cy="5288215"/>
          </a:xfrm>
        </p:spPr>
        <p:txBody>
          <a:bodyPr>
            <a:normAutofit/>
          </a:bodyPr>
          <a:lstStyle/>
          <a:p>
            <a:pPr algn="l">
              <a:buFont typeface="Wingdings" panose="05000000000000000000" pitchFamily="2" charset="2"/>
              <a:buChar char="q"/>
            </a:pPr>
            <a:r>
              <a:rPr lang="en-US" sz="2300" u="sng">
                <a:solidFill>
                  <a:srgbClr val="38EC8E"/>
                </a:solidFill>
                <a:latin typeface="Söhne"/>
              </a:rPr>
              <a:t>Project Overview</a:t>
            </a:r>
            <a:r>
              <a:rPr lang="en-US" sz="2300" u="sng" dirty="0">
                <a:solidFill>
                  <a:srgbClr val="38EC8E"/>
                </a:solidFill>
                <a:latin typeface="Söhne"/>
              </a:rPr>
              <a:t>:</a:t>
            </a:r>
            <a:r>
              <a:rPr lang="en-US" sz="2300" dirty="0">
                <a:solidFill>
                  <a:srgbClr val="38EC8E"/>
                </a:solidFill>
                <a:latin typeface="Söhne"/>
              </a:rPr>
              <a:t> </a:t>
            </a:r>
            <a:r>
              <a:rPr lang="en-US" b="0" i="0" dirty="0">
                <a:effectLst/>
                <a:latin typeface="Söhne"/>
              </a:rPr>
              <a:t>The employee </a:t>
            </a:r>
            <a:r>
              <a:rPr lang="en-US" b="0" i="0">
                <a:effectLst/>
                <a:latin typeface="Söhne"/>
              </a:rPr>
              <a:t>burnout analysis project aims </a:t>
            </a:r>
            <a:r>
              <a:rPr lang="en-US" b="0" i="0" dirty="0">
                <a:effectLst/>
                <a:latin typeface="Söhne"/>
              </a:rPr>
              <a:t>to understand and address </a:t>
            </a:r>
            <a:r>
              <a:rPr lang="en-US" b="0" i="0">
                <a:effectLst/>
                <a:latin typeface="Söhne"/>
              </a:rPr>
              <a:t>burnout in </a:t>
            </a:r>
            <a:r>
              <a:rPr lang="en-US" b="0" i="0" dirty="0">
                <a:effectLst/>
                <a:latin typeface="Söhne"/>
              </a:rPr>
              <a:t>the </a:t>
            </a:r>
            <a:r>
              <a:rPr lang="en-US" b="0" i="0">
                <a:effectLst/>
                <a:latin typeface="Söhne"/>
              </a:rPr>
              <a:t>workplace using machine learning</a:t>
            </a:r>
            <a:r>
              <a:rPr lang="en-US" b="0" i="0" dirty="0">
                <a:effectLst/>
                <a:latin typeface="Söhne"/>
              </a:rPr>
              <a:t>. </a:t>
            </a:r>
            <a:r>
              <a:rPr lang="en-US" b="0" i="0">
                <a:effectLst/>
                <a:latin typeface="Söhne"/>
              </a:rPr>
              <a:t>Burnout is </a:t>
            </a:r>
            <a:r>
              <a:rPr lang="en-US" b="0" i="0" dirty="0">
                <a:effectLst/>
                <a:latin typeface="Söhne"/>
              </a:rPr>
              <a:t>a state </a:t>
            </a:r>
            <a:r>
              <a:rPr lang="en-US" b="0" i="0">
                <a:effectLst/>
                <a:latin typeface="Söhne"/>
              </a:rPr>
              <a:t>of chronic physical and emotional exhaustion </a:t>
            </a:r>
            <a:r>
              <a:rPr lang="en-US" b="0" i="0" dirty="0">
                <a:effectLst/>
                <a:latin typeface="Söhne"/>
              </a:rPr>
              <a:t>caused </a:t>
            </a:r>
            <a:r>
              <a:rPr lang="en-US" b="0" i="0">
                <a:effectLst/>
                <a:latin typeface="Söhne"/>
              </a:rPr>
              <a:t>by excessive </a:t>
            </a:r>
            <a:r>
              <a:rPr lang="en-US" b="0" i="0" dirty="0">
                <a:effectLst/>
                <a:latin typeface="Söhne"/>
              </a:rPr>
              <a:t>work demands and stress. The project seeks </a:t>
            </a:r>
            <a:r>
              <a:rPr lang="en-US" b="0" i="0">
                <a:effectLst/>
                <a:latin typeface="Söhne"/>
              </a:rPr>
              <a:t>to identify signs </a:t>
            </a:r>
            <a:r>
              <a:rPr lang="en-US" b="0" i="0" dirty="0">
                <a:effectLst/>
                <a:latin typeface="Söhne"/>
              </a:rPr>
              <a:t>of burnout </a:t>
            </a:r>
            <a:r>
              <a:rPr lang="en-US" b="0" i="0">
                <a:effectLst/>
                <a:latin typeface="Söhne"/>
              </a:rPr>
              <a:t>and provide insights for prevention and well-being</a:t>
            </a:r>
            <a:r>
              <a:rPr lang="en-US" b="0" i="0" dirty="0">
                <a:effectLst/>
                <a:latin typeface="Söhne"/>
              </a:rPr>
              <a:t>.</a:t>
            </a:r>
          </a:p>
          <a:p>
            <a:pPr>
              <a:buFont typeface="Wingdings" panose="05000000000000000000" pitchFamily="2" charset="2"/>
              <a:buChar char="q"/>
            </a:pPr>
            <a:r>
              <a:rPr lang="en-US" sz="2300" u="sng" dirty="0">
                <a:solidFill>
                  <a:srgbClr val="38EC8E"/>
                </a:solidFill>
                <a:latin typeface="Söhne"/>
              </a:rPr>
              <a:t>Purpose:</a:t>
            </a:r>
            <a:r>
              <a:rPr lang="en-US" sz="2300" b="0" i="0" dirty="0">
                <a:solidFill>
                  <a:schemeClr val="accent1">
                    <a:lumMod val="60000"/>
                    <a:lumOff val="40000"/>
                  </a:schemeClr>
                </a:solidFill>
                <a:effectLst/>
                <a:latin typeface="Söhne"/>
              </a:rPr>
              <a:t> </a:t>
            </a:r>
            <a:r>
              <a:rPr lang="en-US" b="0" i="0" dirty="0">
                <a:effectLst/>
                <a:latin typeface="Söhne"/>
              </a:rPr>
              <a:t>The </a:t>
            </a:r>
            <a:r>
              <a:rPr lang="en-US" b="0" i="0">
                <a:effectLst/>
                <a:latin typeface="Söhne"/>
              </a:rPr>
              <a:t>purpose is </a:t>
            </a:r>
            <a:r>
              <a:rPr lang="en-US" b="0" i="0" dirty="0">
                <a:effectLst/>
                <a:latin typeface="Söhne"/>
              </a:rPr>
              <a:t>to analyze </a:t>
            </a:r>
            <a:r>
              <a:rPr lang="en-US" b="0" i="0">
                <a:effectLst/>
                <a:latin typeface="Söhne"/>
              </a:rPr>
              <a:t>and predict </a:t>
            </a:r>
            <a:r>
              <a:rPr lang="en-US" b="0" i="0" dirty="0">
                <a:effectLst/>
                <a:latin typeface="Söhne"/>
              </a:rPr>
              <a:t>employee burnout to </a:t>
            </a:r>
            <a:r>
              <a:rPr lang="en-US" b="0" i="0">
                <a:effectLst/>
                <a:latin typeface="Söhne"/>
              </a:rPr>
              <a:t>support organizations in creating a healthier work environment</a:t>
            </a:r>
            <a:r>
              <a:rPr lang="en-US" b="0" i="0" dirty="0">
                <a:effectLst/>
                <a:latin typeface="Söhne"/>
              </a:rPr>
              <a:t>. </a:t>
            </a:r>
            <a:r>
              <a:rPr lang="en-US" b="0" i="0">
                <a:effectLst/>
                <a:latin typeface="Söhne"/>
              </a:rPr>
              <a:t>By understanding </a:t>
            </a:r>
            <a:r>
              <a:rPr lang="en-US" b="0" i="0" dirty="0">
                <a:effectLst/>
                <a:latin typeface="Söhne"/>
              </a:rPr>
              <a:t>the </a:t>
            </a:r>
            <a:r>
              <a:rPr lang="en-US" b="0" i="0">
                <a:effectLst/>
                <a:latin typeface="Söhne"/>
              </a:rPr>
              <a:t>factors contributing </a:t>
            </a:r>
            <a:r>
              <a:rPr lang="en-US" b="0" i="0" dirty="0">
                <a:effectLst/>
                <a:latin typeface="Söhne"/>
              </a:rPr>
              <a:t>to burnout, employers can </a:t>
            </a:r>
            <a:r>
              <a:rPr lang="en-US" b="0" i="0">
                <a:effectLst/>
                <a:latin typeface="Söhne"/>
              </a:rPr>
              <a:t>take proactive </a:t>
            </a:r>
            <a:r>
              <a:rPr lang="en-US" b="0" i="0" dirty="0">
                <a:effectLst/>
                <a:latin typeface="Söhne"/>
              </a:rPr>
              <a:t>measures to </a:t>
            </a:r>
            <a:r>
              <a:rPr lang="en-US" b="0" i="0">
                <a:effectLst/>
                <a:latin typeface="Söhne"/>
              </a:rPr>
              <a:t>prevent it </a:t>
            </a:r>
            <a:r>
              <a:rPr lang="en-US" b="0" i="0" dirty="0">
                <a:effectLst/>
                <a:latin typeface="Söhne"/>
              </a:rPr>
              <a:t>and enhance </a:t>
            </a:r>
            <a:r>
              <a:rPr lang="en-US" b="0" i="0">
                <a:effectLst/>
                <a:latin typeface="Söhne"/>
              </a:rPr>
              <a:t>employee well-being </a:t>
            </a:r>
            <a:r>
              <a:rPr lang="en-US" b="0" i="0" dirty="0">
                <a:effectLst/>
                <a:latin typeface="Söhne"/>
              </a:rPr>
              <a:t>and </a:t>
            </a:r>
            <a:r>
              <a:rPr lang="en-US" b="0" i="0">
                <a:effectLst/>
                <a:latin typeface="Söhne"/>
              </a:rPr>
              <a:t>job satisfaction</a:t>
            </a:r>
            <a:r>
              <a:rPr lang="en-US" b="0" i="0" dirty="0">
                <a:effectLst/>
                <a:latin typeface="Söhne"/>
              </a:rPr>
              <a:t>.</a:t>
            </a:r>
          </a:p>
          <a:p>
            <a:pPr algn="l">
              <a:buFont typeface="Wingdings" panose="05000000000000000000" pitchFamily="2" charset="2"/>
              <a:buChar char="q"/>
            </a:pPr>
            <a:r>
              <a:rPr lang="en-US" sz="2300" u="sng" dirty="0">
                <a:solidFill>
                  <a:srgbClr val="38EC8E"/>
                </a:solidFill>
                <a:latin typeface="Söhne"/>
              </a:rPr>
              <a:t>Scope:</a:t>
            </a:r>
            <a:r>
              <a:rPr lang="en-US" sz="2300" dirty="0">
                <a:solidFill>
                  <a:srgbClr val="38EC8E"/>
                </a:solidFill>
                <a:latin typeface="Söhne"/>
              </a:rPr>
              <a:t> </a:t>
            </a:r>
            <a:r>
              <a:rPr lang="en-US" b="0" i="0" dirty="0">
                <a:effectLst/>
                <a:latin typeface="Söhne"/>
              </a:rPr>
              <a:t>The project focuses </a:t>
            </a:r>
            <a:r>
              <a:rPr lang="en-US" b="0" i="0">
                <a:effectLst/>
                <a:latin typeface="Söhne"/>
              </a:rPr>
              <a:t>on analyzing various </a:t>
            </a:r>
            <a:r>
              <a:rPr lang="en-US" b="0" i="0" dirty="0">
                <a:effectLst/>
                <a:latin typeface="Söhne"/>
              </a:rPr>
              <a:t>factors related to burnout, such </a:t>
            </a:r>
            <a:r>
              <a:rPr lang="en-US" b="0" i="0">
                <a:effectLst/>
                <a:latin typeface="Söhne"/>
              </a:rPr>
              <a:t>as designation</a:t>
            </a:r>
            <a:r>
              <a:rPr lang="en-US" b="0" i="0" dirty="0">
                <a:effectLst/>
                <a:latin typeface="Söhne"/>
              </a:rPr>
              <a:t>, </a:t>
            </a:r>
            <a:r>
              <a:rPr lang="en-US" b="0" i="0" dirty="0" err="1">
                <a:effectLst/>
                <a:latin typeface="Söhne"/>
              </a:rPr>
              <a:t>resmyce</a:t>
            </a:r>
            <a:r>
              <a:rPr lang="en-US" b="0" i="0" dirty="0">
                <a:effectLst/>
                <a:latin typeface="Söhne"/>
              </a:rPr>
              <a:t> allocated, </a:t>
            </a:r>
            <a:r>
              <a:rPr lang="en-US" b="0" i="0">
                <a:effectLst/>
                <a:latin typeface="Söhne"/>
              </a:rPr>
              <a:t>mental fatigue </a:t>
            </a:r>
            <a:r>
              <a:rPr lang="en-US" b="0" i="0" dirty="0">
                <a:effectLst/>
                <a:latin typeface="Söhne"/>
              </a:rPr>
              <a:t>score, WFH setup. The scope extends </a:t>
            </a:r>
            <a:r>
              <a:rPr lang="en-US" b="0" i="0">
                <a:effectLst/>
                <a:latin typeface="Söhne"/>
              </a:rPr>
              <a:t>to developing a machine learning </a:t>
            </a:r>
            <a:r>
              <a:rPr lang="en-US" b="0" i="0" dirty="0">
                <a:effectLst/>
                <a:latin typeface="Söhne"/>
              </a:rPr>
              <a:t>model that </a:t>
            </a:r>
            <a:r>
              <a:rPr lang="en-US" b="0" i="0">
                <a:effectLst/>
                <a:latin typeface="Söhne"/>
              </a:rPr>
              <a:t>can predict burnout risk and provide actionable insights for intervention strategies</a:t>
            </a:r>
            <a:r>
              <a:rPr lang="en-US" b="0" i="0" dirty="0">
                <a:effectLst/>
                <a:latin typeface="Söhne"/>
              </a:rPr>
              <a:t>.</a:t>
            </a:r>
          </a:p>
          <a:p>
            <a:pPr algn="l">
              <a:buFont typeface="Wingdings" panose="05000000000000000000" pitchFamily="2" charset="2"/>
              <a:buChar char="q"/>
            </a:pPr>
            <a:r>
              <a:rPr lang="en-US" sz="2300" u="sng">
                <a:solidFill>
                  <a:srgbClr val="38EC8E"/>
                </a:solidFill>
                <a:latin typeface="Söhne"/>
              </a:rPr>
              <a:t>Objective</a:t>
            </a:r>
            <a:r>
              <a:rPr lang="en-US" sz="2300" u="sng" dirty="0">
                <a:solidFill>
                  <a:srgbClr val="38EC8E"/>
                </a:solidFill>
                <a:latin typeface="Söhne"/>
              </a:rPr>
              <a:t>:</a:t>
            </a:r>
            <a:r>
              <a:rPr lang="en-US" sz="2300" dirty="0">
                <a:solidFill>
                  <a:srgbClr val="38EC8E"/>
                </a:solidFill>
                <a:latin typeface="Söhne"/>
              </a:rPr>
              <a:t> </a:t>
            </a:r>
            <a:r>
              <a:rPr lang="en-US" b="0" i="0">
                <a:effectLst/>
                <a:latin typeface="Söhne"/>
              </a:rPr>
              <a:t>The objective is </a:t>
            </a:r>
            <a:r>
              <a:rPr lang="en-US" b="0" i="0" dirty="0">
                <a:effectLst/>
                <a:latin typeface="Söhne"/>
              </a:rPr>
              <a:t>to develop a model </a:t>
            </a:r>
            <a:r>
              <a:rPr lang="en-US" b="0" i="0">
                <a:effectLst/>
                <a:latin typeface="Söhne"/>
              </a:rPr>
              <a:t>that predicts </a:t>
            </a:r>
            <a:r>
              <a:rPr lang="en-US" b="0" i="0" dirty="0">
                <a:effectLst/>
                <a:latin typeface="Söhne"/>
              </a:rPr>
              <a:t>employee burnout </a:t>
            </a:r>
            <a:r>
              <a:rPr lang="en-US" b="0" i="0">
                <a:effectLst/>
                <a:latin typeface="Söhne"/>
              </a:rPr>
              <a:t>and identifies </a:t>
            </a:r>
            <a:r>
              <a:rPr lang="en-US" b="0" i="0" dirty="0">
                <a:effectLst/>
                <a:latin typeface="Söhne"/>
              </a:rPr>
              <a:t>the key </a:t>
            </a:r>
            <a:r>
              <a:rPr lang="en-US" b="0" i="0">
                <a:effectLst/>
                <a:latin typeface="Söhne"/>
              </a:rPr>
              <a:t>factors influencing it</a:t>
            </a:r>
            <a:r>
              <a:rPr lang="en-US" b="0" i="0" dirty="0">
                <a:effectLst/>
                <a:latin typeface="Söhne"/>
              </a:rPr>
              <a:t>. </a:t>
            </a:r>
            <a:r>
              <a:rPr lang="en-US" b="0" i="0">
                <a:effectLst/>
                <a:latin typeface="Söhne"/>
              </a:rPr>
              <a:t>The analysis aims to provide insights and recommendations for organizations to implement targeted interventions and improve employee well-being</a:t>
            </a:r>
            <a:r>
              <a:rPr lang="en-US" b="0" i="0" dirty="0">
                <a:effectLst/>
                <a:latin typeface="Söhne"/>
              </a:rPr>
              <a:t>. </a:t>
            </a:r>
            <a:r>
              <a:rPr lang="en-US" b="0" i="0">
                <a:effectLst/>
                <a:latin typeface="Söhne"/>
              </a:rPr>
              <a:t>By addressing </a:t>
            </a:r>
            <a:r>
              <a:rPr lang="en-US" b="0" i="0" dirty="0">
                <a:effectLst/>
                <a:latin typeface="Söhne"/>
              </a:rPr>
              <a:t>burnout, the project seeks to enhance </a:t>
            </a:r>
            <a:r>
              <a:rPr lang="en-US" b="0" i="0">
                <a:effectLst/>
                <a:latin typeface="Söhne"/>
              </a:rPr>
              <a:t>employee satisfaction, productivity</a:t>
            </a:r>
            <a:r>
              <a:rPr lang="en-US" b="0" i="0" dirty="0">
                <a:effectLst/>
                <a:latin typeface="Söhne"/>
              </a:rPr>
              <a:t>, and </a:t>
            </a:r>
            <a:r>
              <a:rPr lang="en-US" b="0" i="0">
                <a:effectLst/>
                <a:latin typeface="Söhne"/>
              </a:rPr>
              <a:t>overall organizational </a:t>
            </a:r>
            <a:r>
              <a:rPr lang="en-US" b="0" i="0" dirty="0">
                <a:effectLst/>
                <a:latin typeface="Söhne"/>
              </a:rPr>
              <a:t>success.</a:t>
            </a:r>
          </a:p>
          <a:p>
            <a:pPr marL="0" indent="0">
              <a:buNone/>
            </a:pPr>
            <a:endParaRPr lang="en-IN" dirty="0"/>
          </a:p>
        </p:txBody>
      </p:sp>
    </p:spTree>
    <p:extLst>
      <p:ext uri="{BB962C8B-B14F-4D97-AF65-F5344CB8AC3E}">
        <p14:creationId xmlns:p14="http://schemas.microsoft.com/office/powerpoint/2010/main" val="112329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62FC-796A-6551-8B27-4AA95902CB8C}"/>
              </a:ext>
            </a:extLst>
          </p:cNvPr>
          <p:cNvSpPr>
            <a:spLocks noGrp="1"/>
          </p:cNvSpPr>
          <p:nvPr>
            <p:ph type="title"/>
          </p:nvPr>
        </p:nvSpPr>
        <p:spPr>
          <a:xfrm>
            <a:off x="646111" y="452718"/>
            <a:ext cx="9404723" cy="690282"/>
          </a:xfrm>
        </p:spPr>
        <p:txBody>
          <a:bodyPr/>
          <a:lstStyle/>
          <a:p>
            <a:r>
              <a:rPr lang="en-US" dirty="0"/>
              <a:t>Who are the end users?</a:t>
            </a:r>
            <a:endParaRPr lang="en-IN" dirty="0"/>
          </a:p>
        </p:txBody>
      </p:sp>
      <p:sp>
        <p:nvSpPr>
          <p:cNvPr id="3" name="Content Placeholder 2">
            <a:extLst>
              <a:ext uri="{FF2B5EF4-FFF2-40B4-BE49-F238E27FC236}">
                <a16:creationId xmlns:a16="http://schemas.microsoft.com/office/drawing/2014/main" id="{19471168-DCED-547E-3C56-8B401071F1ED}"/>
              </a:ext>
            </a:extLst>
          </p:cNvPr>
          <p:cNvSpPr>
            <a:spLocks noGrp="1"/>
          </p:cNvSpPr>
          <p:nvPr>
            <p:ph idx="1"/>
          </p:nvPr>
        </p:nvSpPr>
        <p:spPr>
          <a:xfrm>
            <a:off x="645130" y="1465090"/>
            <a:ext cx="8946541" cy="4195481"/>
          </a:xfrm>
        </p:spPr>
        <p:txBody>
          <a:bodyPr/>
          <a:lstStyle/>
          <a:p>
            <a:pPr>
              <a:buFont typeface="Wingdings" panose="05000000000000000000" pitchFamily="2" charset="2"/>
              <a:buChar char="v"/>
            </a:pPr>
            <a:r>
              <a:rPr lang="en-US" b="0" i="0" dirty="0">
                <a:effectLst/>
                <a:latin typeface="Söhne"/>
              </a:rPr>
              <a:t>The end users </a:t>
            </a:r>
            <a:r>
              <a:rPr lang="en-US" b="0" i="0">
                <a:effectLst/>
                <a:latin typeface="Söhne"/>
              </a:rPr>
              <a:t>targeted in </a:t>
            </a:r>
            <a:r>
              <a:rPr lang="en-US" b="0" i="0" dirty="0">
                <a:effectLst/>
                <a:latin typeface="Söhne"/>
              </a:rPr>
              <a:t>the Employee </a:t>
            </a:r>
            <a:r>
              <a:rPr lang="en-US" dirty="0">
                <a:latin typeface="Söhne"/>
              </a:rPr>
              <a:t> </a:t>
            </a:r>
            <a:r>
              <a:rPr lang="en-US">
                <a:latin typeface="Söhne"/>
              </a:rPr>
              <a:t>B</a:t>
            </a:r>
            <a:r>
              <a:rPr lang="en-US" b="0" i="0">
                <a:effectLst/>
                <a:latin typeface="Söhne"/>
              </a:rPr>
              <a:t>urnout analysis </a:t>
            </a:r>
            <a:r>
              <a:rPr lang="en-US" b="0" i="0" dirty="0">
                <a:effectLst/>
                <a:latin typeface="Söhne"/>
              </a:rPr>
              <a:t>project are people based </a:t>
            </a:r>
            <a:r>
              <a:rPr lang="en-US" b="0" i="0">
                <a:effectLst/>
                <a:latin typeface="Söhne"/>
              </a:rPr>
              <a:t>on their </a:t>
            </a:r>
            <a:r>
              <a:rPr lang="en-US">
                <a:latin typeface="Söhne"/>
              </a:rPr>
              <a:t>Designation </a:t>
            </a:r>
            <a:r>
              <a:rPr lang="en-US" dirty="0">
                <a:latin typeface="Söhne"/>
              </a:rPr>
              <a:t>from </a:t>
            </a:r>
            <a:r>
              <a:rPr lang="en-US">
                <a:latin typeface="Söhne"/>
              </a:rPr>
              <a:t>1-5 having their assigned positions ,</a:t>
            </a:r>
            <a:r>
              <a:rPr lang="en-US" b="0" i="0">
                <a:effectLst/>
                <a:latin typeface="Söhne"/>
              </a:rPr>
              <a:t>include HR professionals, organizational </a:t>
            </a:r>
            <a:r>
              <a:rPr lang="en-US" b="0" i="0" dirty="0">
                <a:effectLst/>
                <a:latin typeface="Söhne"/>
              </a:rPr>
              <a:t>leaders and managers</a:t>
            </a:r>
            <a:r>
              <a:rPr lang="en-US" b="0" i="0">
                <a:effectLst/>
                <a:latin typeface="Söhne"/>
              </a:rPr>
              <a:t>, occupational </a:t>
            </a:r>
            <a:r>
              <a:rPr lang="en-US" b="0" i="0" dirty="0">
                <a:effectLst/>
                <a:latin typeface="Söhne"/>
              </a:rPr>
              <a:t>health and safety teams, </a:t>
            </a:r>
            <a:r>
              <a:rPr lang="en-US" b="0" i="0">
                <a:effectLst/>
                <a:latin typeface="Söhne"/>
              </a:rPr>
              <a:t>EAP providers</a:t>
            </a:r>
            <a:r>
              <a:rPr lang="en-US" b="0" i="0" dirty="0">
                <a:effectLst/>
                <a:latin typeface="Söhne"/>
              </a:rPr>
              <a:t>, </a:t>
            </a:r>
            <a:r>
              <a:rPr lang="en-US" b="0" i="0">
                <a:effectLst/>
                <a:latin typeface="Söhne"/>
              </a:rPr>
              <a:t>and executives/decision-makers</a:t>
            </a:r>
            <a:r>
              <a:rPr lang="en-US" b="0" i="0" dirty="0">
                <a:effectLst/>
                <a:latin typeface="Söhne"/>
              </a:rPr>
              <a:t>. The </a:t>
            </a:r>
            <a:r>
              <a:rPr lang="en-US" b="0" i="0">
                <a:effectLst/>
                <a:latin typeface="Söhne"/>
              </a:rPr>
              <a:t>project aims to provide </a:t>
            </a:r>
            <a:r>
              <a:rPr lang="en-US" b="0" i="0" dirty="0">
                <a:effectLst/>
                <a:latin typeface="Söhne"/>
              </a:rPr>
              <a:t>these </a:t>
            </a:r>
            <a:r>
              <a:rPr lang="en-US" b="0" i="0">
                <a:effectLst/>
                <a:latin typeface="Söhne"/>
              </a:rPr>
              <a:t>users with insights and recommendations to identify burnout risk </a:t>
            </a:r>
            <a:r>
              <a:rPr lang="en-US" b="0" i="0" dirty="0">
                <a:effectLst/>
                <a:latin typeface="Söhne"/>
              </a:rPr>
              <a:t>factors, </a:t>
            </a:r>
            <a:r>
              <a:rPr lang="en-US" b="0" i="0">
                <a:effectLst/>
                <a:latin typeface="Söhne"/>
              </a:rPr>
              <a:t>develop interventions</a:t>
            </a:r>
            <a:r>
              <a:rPr lang="en-US" b="0" i="0" dirty="0">
                <a:effectLst/>
                <a:latin typeface="Söhne"/>
              </a:rPr>
              <a:t>, promote </a:t>
            </a:r>
            <a:r>
              <a:rPr lang="en-US" b="0" i="0">
                <a:effectLst/>
                <a:latin typeface="Söhne"/>
              </a:rPr>
              <a:t>employee well-being</a:t>
            </a:r>
            <a:r>
              <a:rPr lang="en-US" b="0" i="0" dirty="0">
                <a:effectLst/>
                <a:latin typeface="Söhne"/>
              </a:rPr>
              <a:t>, </a:t>
            </a:r>
            <a:r>
              <a:rPr lang="en-US" b="0" i="0">
                <a:effectLst/>
                <a:latin typeface="Söhne"/>
              </a:rPr>
              <a:t>and improve organizational </a:t>
            </a:r>
            <a:r>
              <a:rPr lang="en-US" b="0" i="0" dirty="0">
                <a:effectLst/>
                <a:latin typeface="Söhne"/>
              </a:rPr>
              <a:t>health.</a:t>
            </a:r>
          </a:p>
          <a:p>
            <a:pPr>
              <a:buFont typeface="Wingdings" panose="05000000000000000000" pitchFamily="2" charset="2"/>
              <a:buChar char="v"/>
            </a:pPr>
            <a:r>
              <a:rPr lang="en-US" b="0" i="0">
                <a:effectLst/>
                <a:latin typeface="Söhne"/>
              </a:rPr>
              <a:t>By targeting </a:t>
            </a:r>
            <a:r>
              <a:rPr lang="en-US" b="0" i="0" dirty="0">
                <a:effectLst/>
                <a:latin typeface="Söhne"/>
              </a:rPr>
              <a:t>these end users, the employee </a:t>
            </a:r>
            <a:r>
              <a:rPr lang="en-US" b="0" i="0">
                <a:effectLst/>
                <a:latin typeface="Söhne"/>
              </a:rPr>
              <a:t>burnout analysis project aims to provide actionable insights and recommendations </a:t>
            </a:r>
            <a:r>
              <a:rPr lang="en-US" b="0" i="0" dirty="0">
                <a:effectLst/>
                <a:latin typeface="Söhne"/>
              </a:rPr>
              <a:t>that can </a:t>
            </a:r>
            <a:r>
              <a:rPr lang="en-US" b="0" i="0">
                <a:effectLst/>
                <a:latin typeface="Söhne"/>
              </a:rPr>
              <a:t>be implemented at different levels within an organization </a:t>
            </a:r>
            <a:r>
              <a:rPr lang="en-US" b="0" i="0" dirty="0">
                <a:effectLst/>
                <a:latin typeface="Söhne"/>
              </a:rPr>
              <a:t>to address burnout and promote </a:t>
            </a:r>
            <a:r>
              <a:rPr lang="en-US" b="0" i="0">
                <a:effectLst/>
                <a:latin typeface="Söhne"/>
              </a:rPr>
              <a:t>employee well-being</a:t>
            </a:r>
            <a:r>
              <a:rPr lang="en-US" b="0" i="0" dirty="0">
                <a:effectLst/>
                <a:latin typeface="Söhne"/>
              </a:rPr>
              <a:t>.</a:t>
            </a:r>
            <a:endParaRPr lang="en-IN" dirty="0"/>
          </a:p>
        </p:txBody>
      </p:sp>
    </p:spTree>
    <p:extLst>
      <p:ext uri="{BB962C8B-B14F-4D97-AF65-F5344CB8AC3E}">
        <p14:creationId xmlns:p14="http://schemas.microsoft.com/office/powerpoint/2010/main" val="165623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5C99-F0CA-10E1-DEDD-7949C75DCA74}"/>
              </a:ext>
            </a:extLst>
          </p:cNvPr>
          <p:cNvSpPr>
            <a:spLocks noGrp="1"/>
          </p:cNvSpPr>
          <p:nvPr>
            <p:ph type="title"/>
          </p:nvPr>
        </p:nvSpPr>
        <p:spPr>
          <a:xfrm>
            <a:off x="398752" y="204589"/>
            <a:ext cx="9836832" cy="853568"/>
          </a:xfrm>
        </p:spPr>
        <p:txBody>
          <a:bodyPr/>
          <a:lstStyle/>
          <a:p>
            <a:r>
              <a:rPr lang="en-US"/>
              <a:t>My solution and it’s value proposition</a:t>
            </a:r>
            <a:endParaRPr lang="en-IN" dirty="0"/>
          </a:p>
        </p:txBody>
      </p:sp>
      <p:sp>
        <p:nvSpPr>
          <p:cNvPr id="4" name="Rectangle 1">
            <a:extLst>
              <a:ext uri="{FF2B5EF4-FFF2-40B4-BE49-F238E27FC236}">
                <a16:creationId xmlns:a16="http://schemas.microsoft.com/office/drawing/2014/main" id="{F9BE352F-3731-A103-7317-0EDA9CCA12FC}"/>
              </a:ext>
            </a:extLst>
          </p:cNvPr>
          <p:cNvSpPr>
            <a:spLocks noGrp="1" noChangeArrowheads="1"/>
          </p:cNvSpPr>
          <p:nvPr>
            <p:ph idx="1"/>
          </p:nvPr>
        </p:nvSpPr>
        <p:spPr bwMode="auto">
          <a:xfrm>
            <a:off x="508032" y="1250516"/>
            <a:ext cx="11683968" cy="483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ts val="600"/>
              </a:spcBef>
              <a:spcAft>
                <a:spcPct val="0"/>
              </a:spcAft>
              <a:buClrTx/>
              <a:buSzTx/>
              <a:buFontTx/>
              <a:buNone/>
              <a:tabLst/>
            </a:pPr>
            <a:r>
              <a:rPr lang="en-US" altLang="en-US">
                <a:latin typeface="Söhne"/>
              </a:rPr>
              <a:t>My</a:t>
            </a:r>
            <a:r>
              <a:rPr kumimoji="0" lang="en-US" altLang="en-US" b="0" i="0" u="none" strike="noStrike" cap="none" normalizeH="0" baseline="0">
                <a:ln>
                  <a:noFill/>
                </a:ln>
                <a:solidFill>
                  <a:schemeClr val="tx1"/>
                </a:solidFill>
                <a:effectLst/>
                <a:latin typeface="Söhne"/>
              </a:rPr>
              <a:t> solution </a:t>
            </a:r>
            <a:r>
              <a:rPr kumimoji="0" lang="en-US" altLang="en-US" b="0" i="0" u="none" strike="noStrike" cap="none" normalizeH="0" baseline="0" dirty="0">
                <a:ln>
                  <a:noFill/>
                </a:ln>
                <a:solidFill>
                  <a:schemeClr val="tx1"/>
                </a:solidFill>
                <a:effectLst/>
                <a:latin typeface="Söhne"/>
              </a:rPr>
              <a:t>for employee </a:t>
            </a:r>
            <a:r>
              <a:rPr kumimoji="0" lang="en-US" altLang="en-US" b="0" i="0" u="none" strike="noStrike" cap="none" normalizeH="0" baseline="0">
                <a:ln>
                  <a:noFill/>
                </a:ln>
                <a:solidFill>
                  <a:schemeClr val="tx1"/>
                </a:solidFill>
                <a:effectLst/>
                <a:latin typeface="Söhne"/>
              </a:rPr>
              <a:t>burnout analysis </a:t>
            </a:r>
            <a:r>
              <a:rPr kumimoji="0" lang="en-US" altLang="en-US" b="0" i="0" u="none" strike="noStrike" cap="none" normalizeH="0" baseline="0" dirty="0">
                <a:ln>
                  <a:noFill/>
                </a:ln>
                <a:solidFill>
                  <a:schemeClr val="tx1"/>
                </a:solidFill>
                <a:effectLst/>
                <a:latin typeface="Söhne"/>
              </a:rPr>
              <a:t>addresses the needs of end users </a:t>
            </a:r>
            <a:r>
              <a:rPr kumimoji="0" lang="en-US" altLang="en-US" b="0" i="0" u="none" strike="noStrike" cap="none" normalizeH="0" baseline="0">
                <a:ln>
                  <a:noFill/>
                </a:ln>
                <a:solidFill>
                  <a:schemeClr val="tx1"/>
                </a:solidFill>
                <a:effectLst/>
                <a:latin typeface="Söhne"/>
              </a:rPr>
              <a:t>and brings significant</a:t>
            </a: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en-US" altLang="en-US" b="0" i="0" u="none" strike="noStrike" cap="none" normalizeH="0" baseline="0" dirty="0">
                <a:ln>
                  <a:noFill/>
                </a:ln>
                <a:solidFill>
                  <a:schemeClr val="tx1"/>
                </a:solidFill>
                <a:effectLst/>
                <a:latin typeface="Söhne"/>
              </a:rPr>
              <a:t> value through </a:t>
            </a:r>
            <a:r>
              <a:rPr kumimoji="0" lang="en-US" altLang="en-US" b="0" i="0" u="none" strike="noStrike" cap="none" normalizeH="0" baseline="0">
                <a:ln>
                  <a:noFill/>
                </a:ln>
                <a:solidFill>
                  <a:schemeClr val="tx1"/>
                </a:solidFill>
                <a:effectLst/>
                <a:latin typeface="Söhne"/>
              </a:rPr>
              <a:t>the following</a:t>
            </a:r>
            <a:r>
              <a:rPr kumimoji="0" lang="en-US" altLang="en-US" b="0" i="0" u="none" strike="noStrike" cap="none" normalizeH="0" baseline="0" dirty="0">
                <a:ln>
                  <a:noFill/>
                </a:ln>
                <a:solidFill>
                  <a:schemeClr val="tx1"/>
                </a:solidFill>
                <a:effectLst/>
                <a:latin typeface="Söhne"/>
              </a:rPr>
              <a:t>:</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Söhne"/>
            </a:endParaRP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Identifying burnout risk </a:t>
            </a:r>
            <a:r>
              <a:rPr kumimoji="0" lang="en-US" altLang="en-US" b="0" i="0" u="none" strike="noStrike" cap="none" normalizeH="0" baseline="0" dirty="0">
                <a:ln>
                  <a:noFill/>
                </a:ln>
                <a:solidFill>
                  <a:schemeClr val="tx1"/>
                </a:solidFill>
                <a:effectLst/>
                <a:latin typeface="Söhne"/>
              </a:rPr>
              <a:t>factors based on </a:t>
            </a:r>
            <a:r>
              <a:rPr kumimoji="0" lang="en-US" altLang="en-US" b="0" i="0" u="none" strike="noStrike" cap="none" normalizeH="0" baseline="0">
                <a:ln>
                  <a:noFill/>
                </a:ln>
                <a:solidFill>
                  <a:schemeClr val="tx1"/>
                </a:solidFill>
                <a:effectLst/>
                <a:latin typeface="Söhne"/>
              </a:rPr>
              <a:t>employee demographics </a:t>
            </a:r>
            <a:r>
              <a:rPr kumimoji="0" lang="en-US" altLang="en-US" b="0" i="0" u="none" strike="noStrike" cap="none" normalizeH="0" baseline="0" dirty="0">
                <a:ln>
                  <a:noFill/>
                </a:ln>
                <a:solidFill>
                  <a:schemeClr val="tx1"/>
                </a:solidFill>
                <a:effectLst/>
                <a:latin typeface="Söhne"/>
              </a:rPr>
              <a:t>and </a:t>
            </a:r>
            <a:r>
              <a:rPr kumimoji="0" lang="en-US" altLang="en-US" b="0" i="0" u="none" strike="noStrike" cap="none" normalizeH="0" baseline="0">
                <a:ln>
                  <a:noFill/>
                </a:ln>
                <a:solidFill>
                  <a:schemeClr val="tx1"/>
                </a:solidFill>
                <a:effectLst/>
                <a:latin typeface="Söhne"/>
              </a:rPr>
              <a:t>work-related variables</a:t>
            </a:r>
            <a:r>
              <a:rPr kumimoji="0" lang="en-US" altLang="en-US" b="0" i="0" u="none" strike="noStrike" cap="none" normalizeH="0" baseline="0" dirty="0">
                <a:ln>
                  <a:noFill/>
                </a:ln>
                <a:solidFill>
                  <a:schemeClr val="tx1"/>
                </a:solidFill>
                <a:effectLst/>
                <a:latin typeface="Söhne"/>
              </a:rPr>
              <a:t>.</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Enabling targeted interventions </a:t>
            </a:r>
            <a:r>
              <a:rPr kumimoji="0" lang="en-US" altLang="en-US" b="0" i="0" u="none" strike="noStrike" cap="none" normalizeH="0" baseline="0" dirty="0">
                <a:ln>
                  <a:noFill/>
                </a:ln>
                <a:solidFill>
                  <a:schemeClr val="tx1"/>
                </a:solidFill>
                <a:effectLst/>
                <a:latin typeface="Söhne"/>
              </a:rPr>
              <a:t>to prevent burnout </a:t>
            </a:r>
            <a:r>
              <a:rPr kumimoji="0" lang="en-US" altLang="en-US" b="0" i="0" u="none" strike="noStrike" cap="none" normalizeH="0" baseline="0">
                <a:ln>
                  <a:noFill/>
                </a:ln>
                <a:solidFill>
                  <a:schemeClr val="tx1"/>
                </a:solidFill>
                <a:effectLst/>
                <a:latin typeface="Söhne"/>
              </a:rPr>
              <a:t>and improve employee well-being</a:t>
            </a:r>
            <a:r>
              <a:rPr kumimoji="0" lang="en-US" altLang="en-US" b="0" i="0" u="none" strike="noStrike" cap="none" normalizeH="0" baseline="0" dirty="0">
                <a:ln>
                  <a:noFill/>
                </a:ln>
                <a:solidFill>
                  <a:schemeClr val="tx1"/>
                </a:solidFill>
                <a:effectLst/>
                <a:latin typeface="Söhne"/>
              </a:rPr>
              <a:t>.</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Enhancing team productivity </a:t>
            </a:r>
            <a:r>
              <a:rPr kumimoji="0" lang="en-US" altLang="en-US" b="0" i="0" u="none" strike="noStrike" cap="none" normalizeH="0" baseline="0" dirty="0">
                <a:ln>
                  <a:noFill/>
                </a:ln>
                <a:solidFill>
                  <a:schemeClr val="tx1"/>
                </a:solidFill>
                <a:effectLst/>
                <a:latin typeface="Söhne"/>
              </a:rPr>
              <a:t>and morale </a:t>
            </a:r>
            <a:r>
              <a:rPr kumimoji="0" lang="en-US" altLang="en-US" b="0" i="0" u="none" strike="noStrike" cap="none" normalizeH="0" baseline="0">
                <a:ln>
                  <a:noFill/>
                </a:ln>
                <a:solidFill>
                  <a:schemeClr val="tx1"/>
                </a:solidFill>
                <a:effectLst/>
                <a:latin typeface="Söhne"/>
              </a:rPr>
              <a:t>by addressing burnout within </a:t>
            </a:r>
            <a:r>
              <a:rPr kumimoji="0" lang="en-US" altLang="en-US" b="0" i="0" u="none" strike="noStrike" cap="none" normalizeH="0" baseline="0" dirty="0">
                <a:ln>
                  <a:noFill/>
                </a:ln>
                <a:solidFill>
                  <a:schemeClr val="tx1"/>
                </a:solidFill>
                <a:effectLst/>
                <a:latin typeface="Söhne"/>
              </a:rPr>
              <a:t>teams.</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Mitigating burnout risks through proactive </a:t>
            </a:r>
            <a:r>
              <a:rPr kumimoji="0" lang="en-US" altLang="en-US" b="0" i="0" u="none" strike="noStrike" cap="none" normalizeH="0" baseline="0" dirty="0">
                <a:ln>
                  <a:noFill/>
                </a:ln>
                <a:solidFill>
                  <a:schemeClr val="tx1"/>
                </a:solidFill>
                <a:effectLst/>
                <a:latin typeface="Söhne"/>
              </a:rPr>
              <a:t>measures </a:t>
            </a:r>
            <a:r>
              <a:rPr kumimoji="0" lang="en-US" altLang="en-US" b="0" i="0" u="none" strike="noStrike" cap="none" normalizeH="0" baseline="0">
                <a:ln>
                  <a:noFill/>
                </a:ln>
                <a:solidFill>
                  <a:schemeClr val="tx1"/>
                </a:solidFill>
                <a:effectLst/>
                <a:latin typeface="Söhne"/>
              </a:rPr>
              <a:t>and creating </a:t>
            </a:r>
            <a:r>
              <a:rPr kumimoji="0" lang="en-US" altLang="en-US" b="0" i="0" u="none" strike="noStrike" cap="none" normalizeH="0" baseline="0" dirty="0">
                <a:ln>
                  <a:noFill/>
                </a:ln>
                <a:solidFill>
                  <a:schemeClr val="tx1"/>
                </a:solidFill>
                <a:effectLst/>
                <a:latin typeface="Söhne"/>
              </a:rPr>
              <a:t>a safer </a:t>
            </a:r>
            <a:r>
              <a:rPr kumimoji="0" lang="en-US" altLang="en-US" b="0" i="0" u="none" strike="noStrike" cap="none" normalizeH="0" baseline="0">
                <a:ln>
                  <a:noFill/>
                </a:ln>
                <a:solidFill>
                  <a:schemeClr val="tx1"/>
                </a:solidFill>
                <a:effectLst/>
                <a:latin typeface="Söhne"/>
              </a:rPr>
              <a:t>work environment</a:t>
            </a:r>
            <a:r>
              <a:rPr kumimoji="0" lang="en-US" altLang="en-US" b="0" i="0" u="none" strike="noStrike" cap="none" normalizeH="0" baseline="0" dirty="0">
                <a:ln>
                  <a:noFill/>
                </a:ln>
                <a:solidFill>
                  <a:schemeClr val="tx1"/>
                </a:solidFill>
                <a:effectLst/>
                <a:latin typeface="Söhne"/>
              </a:rPr>
              <a:t>.</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Tailoring employee assistance </a:t>
            </a:r>
            <a:r>
              <a:rPr kumimoji="0" lang="en-US" altLang="en-US" b="0" i="0" u="none" strike="noStrike" cap="none" normalizeH="0" baseline="0" dirty="0">
                <a:ln>
                  <a:noFill/>
                </a:ln>
                <a:solidFill>
                  <a:schemeClr val="tx1"/>
                </a:solidFill>
                <a:effectLst/>
                <a:latin typeface="Söhne"/>
              </a:rPr>
              <a:t>programs to </a:t>
            </a:r>
            <a:r>
              <a:rPr kumimoji="0" lang="en-US" altLang="en-US" b="0" i="0" u="none" strike="noStrike" cap="none" normalizeH="0" baseline="0">
                <a:ln>
                  <a:noFill/>
                </a:ln>
                <a:solidFill>
                  <a:schemeClr val="tx1"/>
                </a:solidFill>
                <a:effectLst/>
                <a:latin typeface="Söhne"/>
              </a:rPr>
              <a:t>address specific burnout risks</a:t>
            </a:r>
            <a:r>
              <a:rPr kumimoji="0" lang="en-US" altLang="en-US" b="0" i="0" u="none" strike="noStrike" cap="none" normalizeH="0" baseline="0" dirty="0">
                <a:ln>
                  <a:noFill/>
                </a:ln>
                <a:solidFill>
                  <a:schemeClr val="tx1"/>
                </a:solidFill>
                <a:effectLst/>
                <a:latin typeface="Söhne"/>
              </a:rPr>
              <a:t>.</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Providing </a:t>
            </a:r>
            <a:r>
              <a:rPr kumimoji="0" lang="en-US" altLang="en-US" b="0" i="0" u="none" strike="noStrike" cap="none" normalizeH="0" baseline="0" dirty="0" err="1">
                <a:ln>
                  <a:noFill/>
                </a:ln>
                <a:solidFill>
                  <a:schemeClr val="tx1"/>
                </a:solidFill>
                <a:effectLst/>
                <a:latin typeface="Söhne"/>
              </a:rPr>
              <a:t>resmyces</a:t>
            </a:r>
            <a:r>
              <a:rPr kumimoji="0" lang="en-US" altLang="en-US" b="0" i="0" u="none" strike="noStrike" cap="none" normalizeH="0" baseline="0" dirty="0">
                <a:ln>
                  <a:noFill/>
                </a:ln>
                <a:solidFill>
                  <a:schemeClr val="tx1"/>
                </a:solidFill>
                <a:effectLst/>
                <a:latin typeface="Söhne"/>
              </a:rPr>
              <a:t> </a:t>
            </a:r>
            <a:r>
              <a:rPr kumimoji="0" lang="en-US" altLang="en-US" b="0" i="0" u="none" strike="noStrike" cap="none" normalizeH="0" baseline="0">
                <a:ln>
                  <a:noFill/>
                </a:ln>
                <a:solidFill>
                  <a:schemeClr val="tx1"/>
                </a:solidFill>
                <a:effectLst/>
                <a:latin typeface="Söhne"/>
              </a:rPr>
              <a:t>and interventions that directly </a:t>
            </a:r>
            <a:r>
              <a:rPr kumimoji="0" lang="en-US" altLang="en-US" b="0" i="0" u="none" strike="noStrike" cap="none" normalizeH="0" baseline="0" dirty="0">
                <a:ln>
                  <a:noFill/>
                </a:ln>
                <a:solidFill>
                  <a:schemeClr val="tx1"/>
                </a:solidFill>
                <a:effectLst/>
                <a:latin typeface="Söhne"/>
              </a:rPr>
              <a:t>target burnout factors.</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Enabling informed decision-making by understanding the impact </a:t>
            </a:r>
            <a:r>
              <a:rPr kumimoji="0" lang="en-US" altLang="en-US" b="0" i="0" u="none" strike="noStrike" cap="none" normalizeH="0" baseline="0" dirty="0">
                <a:ln>
                  <a:noFill/>
                </a:ln>
                <a:solidFill>
                  <a:schemeClr val="tx1"/>
                </a:solidFill>
                <a:effectLst/>
                <a:latin typeface="Söhne"/>
              </a:rPr>
              <a:t>of burnout </a:t>
            </a:r>
            <a:r>
              <a:rPr kumimoji="0" lang="en-US" altLang="en-US" b="0" i="0" u="none" strike="noStrike" cap="none" normalizeH="0" baseline="0">
                <a:ln>
                  <a:noFill/>
                </a:ln>
                <a:solidFill>
                  <a:schemeClr val="tx1"/>
                </a:solidFill>
                <a:effectLst/>
                <a:latin typeface="Söhne"/>
              </a:rPr>
              <a:t>on organizational </a:t>
            </a:r>
            <a:r>
              <a:rPr kumimoji="0" lang="en-US" altLang="en-US" b="0" i="0" u="none" strike="noStrike" cap="none" normalizeH="0" baseline="0" dirty="0">
                <a:ln>
                  <a:noFill/>
                </a:ln>
                <a:solidFill>
                  <a:schemeClr val="tx1"/>
                </a:solidFill>
                <a:effectLst/>
                <a:latin typeface="Söhne"/>
              </a:rPr>
              <a:t>performance.</a:t>
            </a: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en-US" altLang="en-US" b="0" i="0" u="none" strike="noStrike" cap="none" normalizeH="0" baseline="0">
                <a:ln>
                  <a:noFill/>
                </a:ln>
                <a:solidFill>
                  <a:schemeClr val="tx1"/>
                </a:solidFill>
                <a:effectLst/>
                <a:latin typeface="Söhne"/>
              </a:rPr>
              <a:t>Promoting a sustainable and thriving work environment </a:t>
            </a:r>
            <a:r>
              <a:rPr kumimoji="0" lang="en-US" altLang="en-US" b="0" i="0" u="none" strike="noStrike" cap="none" normalizeH="0" baseline="0" dirty="0">
                <a:ln>
                  <a:noFill/>
                </a:ln>
                <a:solidFill>
                  <a:schemeClr val="tx1"/>
                </a:solidFill>
                <a:effectLst/>
                <a:latin typeface="Söhne"/>
              </a:rPr>
              <a:t>for </a:t>
            </a:r>
            <a:r>
              <a:rPr kumimoji="0" lang="en-US" altLang="en-US" b="0" i="0" u="none" strike="noStrike" cap="none" normalizeH="0" baseline="0">
                <a:ln>
                  <a:noFill/>
                </a:ln>
                <a:solidFill>
                  <a:schemeClr val="tx1"/>
                </a:solidFill>
                <a:effectLst/>
                <a:latin typeface="Söhne"/>
              </a:rPr>
              <a:t>long-term organizational </a:t>
            </a:r>
            <a:r>
              <a:rPr kumimoji="0" lang="en-US" altLang="en-US" b="0" i="0" u="none" strike="noStrike" cap="none" normalizeH="0" baseline="0" dirty="0">
                <a:ln>
                  <a:noFill/>
                </a:ln>
                <a:solidFill>
                  <a:schemeClr val="tx1"/>
                </a:solidFill>
                <a:effectLst/>
                <a:latin typeface="Söhne"/>
              </a:rPr>
              <a:t>success.</a:t>
            </a:r>
          </a:p>
          <a:p>
            <a:pPr marL="0" marR="0" lvl="0" indent="0" algn="l" defTabSz="914400" rtl="0" eaLnBrk="0" fontAlgn="base" latinLnBrk="0" hangingPunct="0">
              <a:lnSpc>
                <a:spcPct val="100000"/>
              </a:lnSpc>
              <a:spcBef>
                <a:spcPts val="60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515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857A-119A-F3A6-5C1C-4D58A195A6C2}"/>
              </a:ext>
            </a:extLst>
          </p:cNvPr>
          <p:cNvSpPr>
            <a:spLocks noGrp="1"/>
          </p:cNvSpPr>
          <p:nvPr>
            <p:ph type="title"/>
          </p:nvPr>
        </p:nvSpPr>
        <p:spPr>
          <a:xfrm>
            <a:off x="250372" y="224117"/>
            <a:ext cx="9633857" cy="657626"/>
          </a:xfrm>
        </p:spPr>
        <p:txBody>
          <a:bodyPr/>
          <a:lstStyle/>
          <a:p>
            <a:r>
              <a:rPr lang="en-US" sz="2600"/>
              <a:t>How did I customized </a:t>
            </a:r>
            <a:r>
              <a:rPr lang="en-US" sz="2600" dirty="0"/>
              <a:t>the project and </a:t>
            </a:r>
            <a:r>
              <a:rPr lang="en-US" sz="2600"/>
              <a:t>make it </a:t>
            </a:r>
            <a:r>
              <a:rPr lang="en-US" sz="2600" dirty="0"/>
              <a:t>my own?</a:t>
            </a:r>
            <a:endParaRPr lang="en-IN" sz="2600" dirty="0"/>
          </a:p>
        </p:txBody>
      </p:sp>
      <p:sp>
        <p:nvSpPr>
          <p:cNvPr id="3" name="Content Placeholder 2">
            <a:extLst>
              <a:ext uri="{FF2B5EF4-FFF2-40B4-BE49-F238E27FC236}">
                <a16:creationId xmlns:a16="http://schemas.microsoft.com/office/drawing/2014/main" id="{16FA3377-0BF9-7940-948F-CD5CDCF94C82}"/>
              </a:ext>
            </a:extLst>
          </p:cNvPr>
          <p:cNvSpPr>
            <a:spLocks noGrp="1"/>
          </p:cNvSpPr>
          <p:nvPr>
            <p:ph idx="1"/>
          </p:nvPr>
        </p:nvSpPr>
        <p:spPr>
          <a:xfrm>
            <a:off x="250372" y="1203832"/>
            <a:ext cx="10461171" cy="5251397"/>
          </a:xfrm>
        </p:spPr>
        <p:txBody>
          <a:bodyPr>
            <a:normAutofit fontScale="32500" lnSpcReduction="20000"/>
          </a:bodyPr>
          <a:lstStyle/>
          <a:p>
            <a:pPr algn="l">
              <a:buFont typeface="+mj-lt"/>
              <a:buAutoNum type="arabicPeriod"/>
            </a:pPr>
            <a:r>
              <a:rPr lang="en-US" sz="5500" b="0" i="0">
                <a:solidFill>
                  <a:srgbClr val="38EC8E"/>
                </a:solidFill>
                <a:effectLst/>
                <a:latin typeface="Söhne"/>
              </a:rPr>
              <a:t>Comprehensive Data Analysis</a:t>
            </a:r>
            <a:r>
              <a:rPr lang="en-US" sz="5500" b="0" i="0" dirty="0">
                <a:solidFill>
                  <a:srgbClr val="38EC8E"/>
                </a:solidFill>
                <a:effectLst/>
                <a:latin typeface="Söhne"/>
              </a:rPr>
              <a:t>: </a:t>
            </a:r>
            <a:r>
              <a:rPr lang="en-US" sz="5500" b="0" i="0">
                <a:effectLst/>
                <a:latin typeface="Söhne"/>
              </a:rPr>
              <a:t>My solution utilizes advanced machine learning algorithms </a:t>
            </a:r>
            <a:r>
              <a:rPr lang="en-US" sz="5500" b="0" i="0" dirty="0">
                <a:effectLst/>
                <a:latin typeface="Söhne"/>
              </a:rPr>
              <a:t>to analyze </a:t>
            </a:r>
            <a:r>
              <a:rPr lang="en-US" sz="5500" b="0" i="0">
                <a:effectLst/>
                <a:latin typeface="Söhne"/>
              </a:rPr>
              <a:t>a wide </a:t>
            </a:r>
            <a:r>
              <a:rPr lang="en-US" sz="5500" b="0" i="0" dirty="0">
                <a:effectLst/>
                <a:latin typeface="Söhne"/>
              </a:rPr>
              <a:t>range of data</a:t>
            </a:r>
            <a:r>
              <a:rPr lang="en-US" sz="5500" b="0" i="0">
                <a:effectLst/>
                <a:latin typeface="Söhne"/>
              </a:rPr>
              <a:t>, including demographics</a:t>
            </a:r>
            <a:r>
              <a:rPr lang="en-US" sz="5500" b="0" i="0" dirty="0">
                <a:effectLst/>
                <a:latin typeface="Söhne"/>
              </a:rPr>
              <a:t>, </a:t>
            </a:r>
            <a:r>
              <a:rPr lang="en-US" sz="5500" b="0" i="0">
                <a:effectLst/>
                <a:latin typeface="Söhne"/>
              </a:rPr>
              <a:t>work-related variables</a:t>
            </a:r>
            <a:r>
              <a:rPr lang="en-US" sz="5500" b="0" i="0" dirty="0">
                <a:effectLst/>
                <a:latin typeface="Söhne"/>
              </a:rPr>
              <a:t>, </a:t>
            </a:r>
            <a:r>
              <a:rPr lang="en-US" sz="5500" b="0" i="0">
                <a:effectLst/>
                <a:latin typeface="Söhne"/>
              </a:rPr>
              <a:t>and psychological indicators. This comprehensive approach provides a holistic understanding </a:t>
            </a:r>
            <a:r>
              <a:rPr lang="en-US" sz="5500" b="0" i="0" dirty="0">
                <a:effectLst/>
                <a:latin typeface="Söhne"/>
              </a:rPr>
              <a:t>of burnout</a:t>
            </a:r>
            <a:r>
              <a:rPr lang="en-US" sz="5500" b="0" i="0">
                <a:effectLst/>
                <a:latin typeface="Söhne"/>
              </a:rPr>
              <a:t>, going beyond traditional </a:t>
            </a:r>
            <a:r>
              <a:rPr lang="en-US" sz="5500" b="0" i="0" dirty="0">
                <a:effectLst/>
                <a:latin typeface="Söhne"/>
              </a:rPr>
              <a:t>methods.</a:t>
            </a:r>
          </a:p>
          <a:p>
            <a:pPr algn="l">
              <a:buFont typeface="+mj-lt"/>
              <a:buAutoNum type="arabicPeriod"/>
            </a:pPr>
            <a:r>
              <a:rPr lang="en-US" sz="5500" b="0" i="0">
                <a:solidFill>
                  <a:srgbClr val="38EC8E"/>
                </a:solidFill>
                <a:effectLst/>
                <a:latin typeface="Söhne"/>
              </a:rPr>
              <a:t>Predictive Modeling</a:t>
            </a:r>
            <a:r>
              <a:rPr lang="en-US" sz="5500" b="0" i="0" dirty="0">
                <a:solidFill>
                  <a:srgbClr val="38EC8E"/>
                </a:solidFill>
                <a:effectLst/>
                <a:latin typeface="Söhne"/>
              </a:rPr>
              <a:t>: </a:t>
            </a:r>
            <a:r>
              <a:rPr lang="en-US" sz="5500" b="0" i="0" dirty="0">
                <a:effectLst/>
                <a:latin typeface="Söhne"/>
              </a:rPr>
              <a:t>My </a:t>
            </a:r>
            <a:r>
              <a:rPr lang="en-US" sz="5500" b="0" i="0">
                <a:effectLst/>
                <a:latin typeface="Söhne"/>
              </a:rPr>
              <a:t>employ predictive modeling techniques to identify burnout risk </a:t>
            </a:r>
            <a:r>
              <a:rPr lang="en-US" sz="5500" b="0" i="0" dirty="0">
                <a:effectLst/>
                <a:latin typeface="Söhne"/>
              </a:rPr>
              <a:t>factors </a:t>
            </a:r>
            <a:r>
              <a:rPr lang="en-US" sz="5500" b="0" i="0">
                <a:effectLst/>
                <a:latin typeface="Söhne"/>
              </a:rPr>
              <a:t>and predict individual susceptibility </a:t>
            </a:r>
            <a:r>
              <a:rPr lang="en-US" sz="5500" b="0" i="0" dirty="0">
                <a:effectLst/>
                <a:latin typeface="Söhne"/>
              </a:rPr>
              <a:t>to burnout. </a:t>
            </a:r>
            <a:r>
              <a:rPr lang="en-US" sz="5500" b="0" i="0">
                <a:effectLst/>
                <a:latin typeface="Söhne"/>
              </a:rPr>
              <a:t>By leveraging machine learning</a:t>
            </a:r>
            <a:r>
              <a:rPr lang="en-US" sz="5500" b="0" i="0" dirty="0">
                <a:effectLst/>
                <a:latin typeface="Söhne"/>
              </a:rPr>
              <a:t>, </a:t>
            </a:r>
            <a:r>
              <a:rPr lang="en-US" sz="5500" b="0" i="0">
                <a:effectLst/>
                <a:latin typeface="Söhne"/>
              </a:rPr>
              <a:t>my solution can anticipate burnout risks </a:t>
            </a:r>
            <a:r>
              <a:rPr lang="en-US" sz="5500" b="0" i="0" dirty="0">
                <a:effectLst/>
                <a:latin typeface="Söhne"/>
              </a:rPr>
              <a:t>before </a:t>
            </a:r>
            <a:r>
              <a:rPr lang="en-US" sz="5500" b="0" i="0">
                <a:effectLst/>
                <a:latin typeface="Söhne"/>
              </a:rPr>
              <a:t>they manifest, enabling proactive interventions</a:t>
            </a:r>
            <a:r>
              <a:rPr lang="en-US" sz="5500" b="0" i="0" dirty="0">
                <a:effectLst/>
                <a:latin typeface="Söhne"/>
              </a:rPr>
              <a:t>.</a:t>
            </a:r>
          </a:p>
          <a:p>
            <a:pPr algn="l">
              <a:buFont typeface="+mj-lt"/>
              <a:buAutoNum type="arabicPeriod"/>
            </a:pPr>
            <a:r>
              <a:rPr lang="en-US" sz="5500" b="0" i="0">
                <a:solidFill>
                  <a:srgbClr val="38EC8E"/>
                </a:solidFill>
                <a:effectLst/>
                <a:latin typeface="Söhne"/>
              </a:rPr>
              <a:t>Feature Engineering</a:t>
            </a:r>
            <a:r>
              <a:rPr lang="en-US" sz="5500" b="0" i="0" dirty="0">
                <a:solidFill>
                  <a:srgbClr val="38EC8E"/>
                </a:solidFill>
                <a:effectLst/>
                <a:latin typeface="Söhne"/>
              </a:rPr>
              <a:t>: </a:t>
            </a:r>
            <a:r>
              <a:rPr lang="en-US" sz="5500" b="0" i="0">
                <a:effectLst/>
                <a:latin typeface="Söhne"/>
              </a:rPr>
              <a:t>My solution incorporates </a:t>
            </a:r>
            <a:r>
              <a:rPr lang="en-US" sz="5500" b="0" i="0" dirty="0">
                <a:effectLst/>
                <a:latin typeface="Söhne"/>
              </a:rPr>
              <a:t>advanced </a:t>
            </a:r>
            <a:r>
              <a:rPr lang="en-US" sz="5500" b="0" i="0">
                <a:effectLst/>
                <a:latin typeface="Söhne"/>
              </a:rPr>
              <a:t>feature engineering techniques </a:t>
            </a:r>
            <a:r>
              <a:rPr lang="en-US" sz="5500" b="0" i="0" dirty="0">
                <a:effectLst/>
                <a:latin typeface="Söhne"/>
              </a:rPr>
              <a:t>to </a:t>
            </a:r>
            <a:r>
              <a:rPr lang="en-US" sz="5500" b="0" i="0">
                <a:effectLst/>
                <a:latin typeface="Söhne"/>
              </a:rPr>
              <a:t>extract meaningful insights </a:t>
            </a:r>
            <a:r>
              <a:rPr lang="en-US" sz="5500" b="0" i="0" dirty="0">
                <a:effectLst/>
                <a:latin typeface="Söhne"/>
              </a:rPr>
              <a:t>from complex data</a:t>
            </a:r>
            <a:r>
              <a:rPr lang="en-US" sz="5500" b="0" i="0">
                <a:effectLst/>
                <a:latin typeface="Söhne"/>
              </a:rPr>
              <a:t>. This creative </a:t>
            </a:r>
            <a:r>
              <a:rPr lang="en-US" sz="5500" b="0" i="0" dirty="0">
                <a:effectLst/>
                <a:latin typeface="Söhne"/>
              </a:rPr>
              <a:t>process enhances the accuracy </a:t>
            </a:r>
            <a:r>
              <a:rPr lang="en-US" sz="5500" b="0" i="0">
                <a:effectLst/>
                <a:latin typeface="Söhne"/>
              </a:rPr>
              <a:t>and interpretability </a:t>
            </a:r>
            <a:r>
              <a:rPr lang="en-US" sz="5500" b="0" i="0" dirty="0">
                <a:effectLst/>
                <a:latin typeface="Söhne"/>
              </a:rPr>
              <a:t>of </a:t>
            </a:r>
            <a:r>
              <a:rPr lang="en-US" sz="5500" b="0" i="0">
                <a:effectLst/>
                <a:latin typeface="Söhne"/>
              </a:rPr>
              <a:t>the analysis, enabling </a:t>
            </a:r>
            <a:r>
              <a:rPr lang="en-US" sz="5500" b="0" i="0" dirty="0">
                <a:effectLst/>
                <a:latin typeface="Söhne"/>
              </a:rPr>
              <a:t>us to </a:t>
            </a:r>
            <a:r>
              <a:rPr lang="en-US" sz="5500" b="0" i="0">
                <a:effectLst/>
                <a:latin typeface="Söhne"/>
              </a:rPr>
              <a:t>uncover hidden </a:t>
            </a:r>
            <a:r>
              <a:rPr lang="en-US" sz="5500" b="0" i="0" dirty="0">
                <a:effectLst/>
                <a:latin typeface="Söhne"/>
              </a:rPr>
              <a:t>patterns </a:t>
            </a:r>
            <a:r>
              <a:rPr lang="en-US" sz="5500" b="0" i="0">
                <a:effectLst/>
                <a:latin typeface="Söhne"/>
              </a:rPr>
              <a:t>and relationships</a:t>
            </a:r>
            <a:r>
              <a:rPr lang="en-US" sz="5500" b="0" i="0" dirty="0">
                <a:effectLst/>
                <a:latin typeface="Söhne"/>
              </a:rPr>
              <a:t>.</a:t>
            </a:r>
          </a:p>
          <a:p>
            <a:pPr algn="l">
              <a:buFont typeface="+mj-lt"/>
              <a:buAutoNum type="arabicPeriod"/>
            </a:pPr>
            <a:r>
              <a:rPr lang="en-US" sz="5500" b="0" i="0">
                <a:solidFill>
                  <a:srgbClr val="38EC8E"/>
                </a:solidFill>
                <a:effectLst/>
                <a:latin typeface="Söhne"/>
              </a:rPr>
              <a:t>Actionable Recommendations</a:t>
            </a:r>
            <a:r>
              <a:rPr lang="en-US" sz="5500" b="0" i="0" dirty="0">
                <a:solidFill>
                  <a:srgbClr val="38EC8E"/>
                </a:solidFill>
                <a:effectLst/>
                <a:latin typeface="Söhne"/>
              </a:rPr>
              <a:t>: </a:t>
            </a:r>
            <a:r>
              <a:rPr lang="en-US" sz="5500" b="0" i="0">
                <a:effectLst/>
                <a:latin typeface="Söhne"/>
              </a:rPr>
              <a:t>My solution </a:t>
            </a:r>
            <a:r>
              <a:rPr lang="en-US" sz="5500" b="0" i="0" dirty="0">
                <a:effectLst/>
                <a:latin typeface="Söhne"/>
              </a:rPr>
              <a:t>goes beyond </a:t>
            </a:r>
            <a:r>
              <a:rPr lang="en-US" sz="5500" b="0" i="0">
                <a:effectLst/>
                <a:latin typeface="Söhne"/>
              </a:rPr>
              <a:t>data analysis by providing actionable recommendations tailored to individual </a:t>
            </a:r>
            <a:r>
              <a:rPr lang="en-US" sz="5500" b="0" i="0" dirty="0">
                <a:effectLst/>
                <a:latin typeface="Söhne"/>
              </a:rPr>
              <a:t>employees or teams. </a:t>
            </a:r>
            <a:r>
              <a:rPr lang="en-US" sz="5500" b="0" i="0">
                <a:effectLst/>
                <a:latin typeface="Söhne"/>
              </a:rPr>
              <a:t>These recommendations address specific burnout risk </a:t>
            </a:r>
            <a:r>
              <a:rPr lang="en-US" sz="5500" b="0" i="0" dirty="0">
                <a:effectLst/>
                <a:latin typeface="Söhne"/>
              </a:rPr>
              <a:t>factors</a:t>
            </a:r>
            <a:r>
              <a:rPr lang="en-US" sz="5500" b="0" i="0">
                <a:effectLst/>
                <a:latin typeface="Söhne"/>
              </a:rPr>
              <a:t>, empowering organizations to implement targeted interventions effectively</a:t>
            </a:r>
            <a:r>
              <a:rPr lang="en-US" sz="5500" b="0" i="0" dirty="0">
                <a:effectLst/>
                <a:latin typeface="Söhne"/>
              </a:rPr>
              <a:t>.</a:t>
            </a:r>
          </a:p>
          <a:p>
            <a:pPr algn="l">
              <a:buFont typeface="+mj-lt"/>
              <a:buAutoNum type="arabicPeriod"/>
            </a:pPr>
            <a:r>
              <a:rPr lang="en-US" sz="5500" b="0" i="0">
                <a:solidFill>
                  <a:srgbClr val="38EC8E"/>
                </a:solidFill>
                <a:effectLst/>
                <a:latin typeface="Söhne"/>
              </a:rPr>
              <a:t>Real-Time Insights</a:t>
            </a:r>
            <a:r>
              <a:rPr lang="en-US" sz="5500" b="0" i="0" dirty="0">
                <a:solidFill>
                  <a:srgbClr val="38EC8E"/>
                </a:solidFill>
                <a:effectLst/>
                <a:latin typeface="Söhne"/>
              </a:rPr>
              <a:t>: </a:t>
            </a:r>
            <a:r>
              <a:rPr lang="en-US" sz="5500" b="0" i="0">
                <a:effectLst/>
                <a:latin typeface="Söhne"/>
              </a:rPr>
              <a:t>By leveraging </a:t>
            </a:r>
            <a:r>
              <a:rPr lang="en-US" sz="5500" b="0" i="0" dirty="0">
                <a:effectLst/>
                <a:latin typeface="Söhne"/>
              </a:rPr>
              <a:t>advanced </a:t>
            </a:r>
            <a:r>
              <a:rPr lang="en-US" sz="5500" b="0" i="0">
                <a:effectLst/>
                <a:latin typeface="Söhne"/>
              </a:rPr>
              <a:t>data processing and analysis techniques</a:t>
            </a:r>
            <a:r>
              <a:rPr lang="en-US" sz="5500" b="0" i="0" dirty="0">
                <a:effectLst/>
                <a:latin typeface="Söhne"/>
              </a:rPr>
              <a:t>, </a:t>
            </a:r>
            <a:r>
              <a:rPr lang="en-US" sz="5500" b="0" i="0">
                <a:effectLst/>
                <a:latin typeface="Söhne"/>
              </a:rPr>
              <a:t>my solution </a:t>
            </a:r>
            <a:r>
              <a:rPr lang="en-US" sz="5500" b="0" i="0" dirty="0">
                <a:effectLst/>
                <a:latin typeface="Söhne"/>
              </a:rPr>
              <a:t>can </a:t>
            </a:r>
            <a:r>
              <a:rPr lang="en-US" sz="5500" b="0" i="0">
                <a:effectLst/>
                <a:latin typeface="Söhne"/>
              </a:rPr>
              <a:t>generate real-time insights. This allows organizations </a:t>
            </a:r>
            <a:r>
              <a:rPr lang="en-US" sz="5500" b="0" i="0" dirty="0">
                <a:effectLst/>
                <a:latin typeface="Söhne"/>
              </a:rPr>
              <a:t>to </a:t>
            </a:r>
            <a:r>
              <a:rPr lang="en-US" sz="5500" b="0" i="0">
                <a:effectLst/>
                <a:latin typeface="Söhne"/>
              </a:rPr>
              <a:t>make timely interventions, enhancing the effectiveness </a:t>
            </a:r>
            <a:r>
              <a:rPr lang="en-US" sz="5500" b="0" i="0" dirty="0">
                <a:effectLst/>
                <a:latin typeface="Söhne"/>
              </a:rPr>
              <a:t>of </a:t>
            </a:r>
            <a:r>
              <a:rPr lang="en-US" sz="5500" b="0" i="0">
                <a:effectLst/>
                <a:latin typeface="Söhne"/>
              </a:rPr>
              <a:t>burnout prevention strategies</a:t>
            </a:r>
            <a:r>
              <a:rPr lang="en-US" sz="5500" b="0" i="0" dirty="0">
                <a:effectLst/>
                <a:latin typeface="Söhne"/>
              </a:rPr>
              <a:t>.</a:t>
            </a:r>
          </a:p>
          <a:p>
            <a:pPr algn="l">
              <a:buFont typeface="+mj-lt"/>
              <a:buAutoNum type="arabicPeriod"/>
            </a:pPr>
            <a:r>
              <a:rPr lang="en-US" sz="5500" b="0" i="0">
                <a:solidFill>
                  <a:srgbClr val="38EC8E"/>
                </a:solidFill>
                <a:effectLst/>
                <a:latin typeface="Söhne"/>
              </a:rPr>
              <a:t>Value-Driven </a:t>
            </a:r>
            <a:r>
              <a:rPr lang="en-US" sz="5500" b="0" i="0" dirty="0">
                <a:solidFill>
                  <a:srgbClr val="38EC8E"/>
                </a:solidFill>
                <a:effectLst/>
                <a:latin typeface="Söhne"/>
              </a:rPr>
              <a:t>Approach: </a:t>
            </a:r>
            <a:r>
              <a:rPr lang="en-US" sz="5500" b="0" i="0">
                <a:effectLst/>
                <a:latin typeface="Söhne"/>
              </a:rPr>
              <a:t>My solution is driven </a:t>
            </a:r>
            <a:r>
              <a:rPr lang="en-US" sz="5500" b="0" i="0" dirty="0">
                <a:effectLst/>
                <a:latin typeface="Söhne"/>
              </a:rPr>
              <a:t>by the </a:t>
            </a:r>
            <a:r>
              <a:rPr lang="en-US" sz="5500" b="0" i="0">
                <a:effectLst/>
                <a:latin typeface="Söhne"/>
              </a:rPr>
              <a:t>value it brings to organizations </a:t>
            </a:r>
            <a:r>
              <a:rPr lang="en-US" sz="5500" b="0" i="0" dirty="0">
                <a:effectLst/>
                <a:latin typeface="Söhne"/>
              </a:rPr>
              <a:t>and employees. </a:t>
            </a:r>
            <a:r>
              <a:rPr lang="en-US" sz="5500" b="0" i="0">
                <a:effectLst/>
                <a:latin typeface="Söhne"/>
              </a:rPr>
              <a:t>We aim </a:t>
            </a:r>
            <a:r>
              <a:rPr lang="en-US" sz="5500" b="0" i="0" dirty="0">
                <a:effectLst/>
                <a:latin typeface="Söhne"/>
              </a:rPr>
              <a:t>to make </a:t>
            </a:r>
            <a:r>
              <a:rPr lang="en-US" sz="5500" b="0" i="0">
                <a:effectLst/>
                <a:latin typeface="Söhne"/>
              </a:rPr>
              <a:t>a positive impact by improving employee well-being, reducing </a:t>
            </a:r>
            <a:r>
              <a:rPr lang="en-US" sz="5500" b="0" i="0" dirty="0">
                <a:effectLst/>
                <a:latin typeface="Söhne"/>
              </a:rPr>
              <a:t>burnout-related costs, </a:t>
            </a:r>
            <a:r>
              <a:rPr lang="en-US" sz="5500" b="0" i="0">
                <a:effectLst/>
                <a:latin typeface="Söhne"/>
              </a:rPr>
              <a:t>and fostering </a:t>
            </a:r>
            <a:r>
              <a:rPr lang="en-US" sz="5500" b="0" i="0" dirty="0">
                <a:effectLst/>
                <a:latin typeface="Söhne"/>
              </a:rPr>
              <a:t>a more engaged </a:t>
            </a:r>
            <a:r>
              <a:rPr lang="en-US" sz="5500" b="0" i="0">
                <a:effectLst/>
                <a:latin typeface="Söhne"/>
              </a:rPr>
              <a:t>and productive </a:t>
            </a:r>
            <a:r>
              <a:rPr lang="en-US" sz="5500" b="0" i="0" dirty="0">
                <a:effectLst/>
                <a:latin typeface="Söhne"/>
              </a:rPr>
              <a:t>workforce.</a:t>
            </a:r>
          </a:p>
          <a:p>
            <a:pPr marL="0" indent="0">
              <a:buNone/>
            </a:pPr>
            <a:endParaRPr lang="en-IN" dirty="0"/>
          </a:p>
        </p:txBody>
      </p:sp>
    </p:spTree>
    <p:extLst>
      <p:ext uri="{BB962C8B-B14F-4D97-AF65-F5344CB8AC3E}">
        <p14:creationId xmlns:p14="http://schemas.microsoft.com/office/powerpoint/2010/main" val="278535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D3E62-2FDD-2B57-BAB5-E44A66A9E53E}"/>
              </a:ext>
            </a:extLst>
          </p:cNvPr>
          <p:cNvSpPr>
            <a:spLocks noGrp="1"/>
          </p:cNvSpPr>
          <p:nvPr>
            <p:ph type="title"/>
          </p:nvPr>
        </p:nvSpPr>
        <p:spPr>
          <a:xfrm>
            <a:off x="646111" y="452717"/>
            <a:ext cx="11269664" cy="5843307"/>
          </a:xfrm>
        </p:spPr>
        <p:txBody>
          <a:bodyPr/>
          <a:lstStyle/>
          <a:p>
            <a:r>
              <a:rPr lang="en-US"/>
              <a:t>Data Cleaning </a:t>
            </a:r>
            <a:br>
              <a:rPr lang="en-US" dirty="0"/>
            </a:br>
            <a:br>
              <a:rPr lang="en-US" dirty="0"/>
            </a:br>
            <a:br>
              <a:rPr lang="en-US" dirty="0"/>
            </a:br>
            <a:br>
              <a:rPr lang="en-US" dirty="0"/>
            </a:br>
            <a:br>
              <a:rPr lang="en-US" dirty="0"/>
            </a:br>
            <a:br>
              <a:rPr lang="en-US" dirty="0"/>
            </a:br>
            <a:br>
              <a:rPr lang="en-US" sz="2000" dirty="0"/>
            </a:br>
            <a:r>
              <a:rPr lang="en-US" sz="2000" dirty="0"/>
              <a:t>Here we can see there are some null values out of 22750 total values and we need handle </a:t>
            </a:r>
            <a:r>
              <a:rPr lang="en-US" sz="2000"/>
              <a:t>them either by elimination </a:t>
            </a:r>
            <a:r>
              <a:rPr lang="en-US" sz="2000" dirty="0"/>
              <a:t>or </a:t>
            </a:r>
            <a:r>
              <a:rPr lang="en-US" sz="2000"/>
              <a:t>by filling with appropriate </a:t>
            </a:r>
            <a:r>
              <a:rPr lang="en-US" sz="2000" dirty="0"/>
              <a:t>values.</a:t>
            </a:r>
            <a:br>
              <a:rPr lang="en-US" dirty="0"/>
            </a:br>
            <a:br>
              <a:rPr lang="en-US" dirty="0"/>
            </a:br>
            <a:endParaRPr lang="en-IN" dirty="0"/>
          </a:p>
        </p:txBody>
      </p:sp>
      <p:pic>
        <p:nvPicPr>
          <p:cNvPr id="5" name="Content Placeholder 4">
            <a:extLst>
              <a:ext uri="{FF2B5EF4-FFF2-40B4-BE49-F238E27FC236}">
                <a16:creationId xmlns:a16="http://schemas.microsoft.com/office/drawing/2014/main" id="{785BA38B-96E3-974A-00B8-C26D4C4335A3}"/>
              </a:ext>
            </a:extLst>
          </p:cNvPr>
          <p:cNvPicPr>
            <a:picLocks noGrp="1" noChangeAspect="1"/>
          </p:cNvPicPr>
          <p:nvPr>
            <p:ph idx="1"/>
          </p:nvPr>
        </p:nvPicPr>
        <p:blipFill>
          <a:blip r:embed="rId2"/>
          <a:stretch>
            <a:fillRect/>
          </a:stretch>
        </p:blipFill>
        <p:spPr>
          <a:xfrm>
            <a:off x="737969" y="1567498"/>
            <a:ext cx="4648603" cy="2796782"/>
          </a:xfrm>
        </p:spPr>
      </p:pic>
      <p:pic>
        <p:nvPicPr>
          <p:cNvPr id="7" name="Picture 6">
            <a:extLst>
              <a:ext uri="{FF2B5EF4-FFF2-40B4-BE49-F238E27FC236}">
                <a16:creationId xmlns:a16="http://schemas.microsoft.com/office/drawing/2014/main" id="{83379AF7-DE09-F256-A9F3-1B5417C99D88}"/>
              </a:ext>
            </a:extLst>
          </p:cNvPr>
          <p:cNvPicPr>
            <a:picLocks noChangeAspect="1"/>
          </p:cNvPicPr>
          <p:nvPr/>
        </p:nvPicPr>
        <p:blipFill>
          <a:blip r:embed="rId3"/>
          <a:stretch>
            <a:fillRect/>
          </a:stretch>
        </p:blipFill>
        <p:spPr>
          <a:xfrm>
            <a:off x="6756372" y="1567498"/>
            <a:ext cx="4151712" cy="2796782"/>
          </a:xfrm>
          <a:prstGeom prst="rect">
            <a:avLst/>
          </a:prstGeom>
        </p:spPr>
      </p:pic>
    </p:spTree>
    <p:extLst>
      <p:ext uri="{BB962C8B-B14F-4D97-AF65-F5344CB8AC3E}">
        <p14:creationId xmlns:p14="http://schemas.microsoft.com/office/powerpoint/2010/main" val="3629418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87852-91F7-0E8D-E30C-FE4D5AB694ED}"/>
              </a:ext>
            </a:extLst>
          </p:cNvPr>
          <p:cNvSpPr>
            <a:spLocks noGrp="1"/>
          </p:cNvSpPr>
          <p:nvPr>
            <p:ph idx="1"/>
          </p:nvPr>
        </p:nvSpPr>
        <p:spPr>
          <a:xfrm>
            <a:off x="712787" y="471768"/>
            <a:ext cx="9631363" cy="4967007"/>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a:t>
            </a:r>
            <a:r>
              <a:rPr lang="en-US"/>
              <a:t>have filled </a:t>
            </a:r>
            <a:r>
              <a:rPr lang="en-US" dirty="0"/>
              <a:t>the null </a:t>
            </a:r>
            <a:r>
              <a:rPr lang="en-US"/>
              <a:t>values with </a:t>
            </a:r>
            <a:r>
              <a:rPr lang="en-US" dirty="0"/>
              <a:t>the mean values </a:t>
            </a:r>
            <a:r>
              <a:rPr lang="en-US"/>
              <a:t>of their respective </a:t>
            </a:r>
            <a:r>
              <a:rPr lang="en-US" dirty="0"/>
              <a:t>columns so all the values </a:t>
            </a:r>
            <a:r>
              <a:rPr lang="en-US"/>
              <a:t>are filled </a:t>
            </a:r>
            <a:r>
              <a:rPr lang="en-US" dirty="0"/>
              <a:t>up.</a:t>
            </a:r>
          </a:p>
          <a:p>
            <a:r>
              <a:rPr lang="en-US" dirty="0"/>
              <a:t>We have removed </a:t>
            </a:r>
            <a:r>
              <a:rPr lang="en-US"/>
              <a:t>the EmployeeID column which is </a:t>
            </a:r>
            <a:r>
              <a:rPr lang="en-US" dirty="0"/>
              <a:t>of no </a:t>
            </a:r>
            <a:r>
              <a:rPr lang="en-US"/>
              <a:t>use in prediction </a:t>
            </a:r>
            <a:r>
              <a:rPr lang="en-US" dirty="0"/>
              <a:t>burn_rate.</a:t>
            </a:r>
            <a:endParaRPr lang="en-IN" dirty="0"/>
          </a:p>
        </p:txBody>
      </p:sp>
      <p:pic>
        <p:nvPicPr>
          <p:cNvPr id="5" name="Picture 4">
            <a:extLst>
              <a:ext uri="{FF2B5EF4-FFF2-40B4-BE49-F238E27FC236}">
                <a16:creationId xmlns:a16="http://schemas.microsoft.com/office/drawing/2014/main" id="{0506A224-F16A-9B3D-DBBD-D0A689CDF767}"/>
              </a:ext>
            </a:extLst>
          </p:cNvPr>
          <p:cNvPicPr>
            <a:picLocks noChangeAspect="1"/>
          </p:cNvPicPr>
          <p:nvPr/>
        </p:nvPicPr>
        <p:blipFill>
          <a:blip r:embed="rId2"/>
          <a:stretch>
            <a:fillRect/>
          </a:stretch>
        </p:blipFill>
        <p:spPr>
          <a:xfrm>
            <a:off x="1486257" y="647597"/>
            <a:ext cx="8562618" cy="2781403"/>
          </a:xfrm>
          <a:prstGeom prst="rect">
            <a:avLst/>
          </a:prstGeom>
        </p:spPr>
      </p:pic>
    </p:spTree>
    <p:extLst>
      <p:ext uri="{BB962C8B-B14F-4D97-AF65-F5344CB8AC3E}">
        <p14:creationId xmlns:p14="http://schemas.microsoft.com/office/powerpoint/2010/main" val="3415307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211</TotalTime>
  <Words>1351</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Aharoni</vt:lpstr>
      <vt:lpstr>Algerian</vt:lpstr>
      <vt:lpstr>Amasis MT Pro Black</vt:lpstr>
      <vt:lpstr>Arial</vt:lpstr>
      <vt:lpstr>Calibri</vt:lpstr>
      <vt:lpstr>Century Gothic</vt:lpstr>
      <vt:lpstr>Söhne</vt:lpstr>
      <vt:lpstr>Times New Roman</vt:lpstr>
      <vt:lpstr>Verdana</vt:lpstr>
      <vt:lpstr>Wingdings</vt:lpstr>
      <vt:lpstr>Wingdings 3</vt:lpstr>
      <vt:lpstr>Ion</vt:lpstr>
      <vt:lpstr>PowerPoint Presentation</vt:lpstr>
      <vt:lpstr>Problem Statement </vt:lpstr>
      <vt:lpstr>Agenda</vt:lpstr>
      <vt:lpstr>Project Overview</vt:lpstr>
      <vt:lpstr>Who are the end users?</vt:lpstr>
      <vt:lpstr>My solution and it’s value proposition</vt:lpstr>
      <vt:lpstr>How did I customized the project and make it my own?</vt:lpstr>
      <vt:lpstr>Data Cleaning        Here we can see there are some null values out of 22750 total values and we need handle them either by elimination or by filling with appropriate values.  </vt:lpstr>
      <vt:lpstr>PowerPoint Presentation</vt:lpstr>
      <vt:lpstr>PowerPoint Presentation</vt:lpstr>
      <vt:lpstr>                                          Insights Generated               We can see people with more designation(job level) are having the highest Mental Fatigue score, obviously where they have handled the more work either it is in product or service company or whether the employee is a male or female person.</vt:lpstr>
      <vt:lpstr>PowerPoint Presentation</vt:lpstr>
      <vt:lpstr>PowerPoint Presentation</vt:lpstr>
      <vt:lpstr>Modelling</vt:lpstr>
      <vt:lpstr>       Results</vt:lpstr>
      <vt:lpstr>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NASEER SHAIK</dc:creator>
  <cp:lastModifiedBy>NASEER SHAIK</cp:lastModifiedBy>
  <cp:revision>1</cp:revision>
  <dcterms:created xsi:type="dcterms:W3CDTF">2023-07-11T13:03:38Z</dcterms:created>
  <dcterms:modified xsi:type="dcterms:W3CDTF">2023-07-14T15:31:58Z</dcterms:modified>
</cp:coreProperties>
</file>