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6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857A-630C-F824-AA6D-2693B362F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F6D99-A659-729B-9FF6-8F069E5B4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2131-F844-6185-6BDA-38BE8A28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7348-3B5E-2118-A884-FB0CE4FD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4C78A-24D4-2E5E-8673-93E7D80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5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DA5C-B7E6-A4E1-8D83-A343C8C1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7B75F-516F-AB48-FF59-60E63434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E0A0-2D5F-C6BE-A2F1-DE03ED4A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61C1-6BAF-17B5-B3A1-CE103FE8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233F-C69E-ADFE-E192-1800152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9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0355E-0AD2-386C-B120-AD0B73C1F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0A688-1222-0EF1-FC20-553CA658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5742-8117-4393-3899-93DFFF5C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C5C1-F047-BAD3-D7D4-FF741DE9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D6FC-DF9A-FBCB-6F82-1BD7261D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3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48997" y="476250"/>
            <a:ext cx="5157031" cy="5905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516993-BDDF-41F0-93E0-ABB9AF085E4F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5371548"/>
            <a:ext cx="4943506" cy="10102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6F6C-246C-0167-0A6F-0D7FA448D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30AE-A578-3327-1F99-AAE520E5D1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1" y="1041400"/>
            <a:ext cx="5268995" cy="2387600"/>
          </a:xfrm>
        </p:spPr>
        <p:txBody>
          <a:bodyPr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orient="horz" pos="3240">
          <p15:clr>
            <a:srgbClr val="FBAE40"/>
          </p15:clr>
        </p15:guide>
        <p15:guide id="3" pos="453">
          <p15:clr>
            <a:srgbClr val="FBAE40"/>
          </p15:clr>
        </p15:guide>
        <p15:guide id="4" orient="horz" pos="450">
          <p15:clr>
            <a:srgbClr val="FBAE40"/>
          </p15:clr>
        </p15:guide>
        <p15:guide id="5" pos="10613">
          <p15:clr>
            <a:srgbClr val="FBAE40"/>
          </p15:clr>
        </p15:guide>
        <p15:guide id="6" orient="horz" pos="603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30" y="476248"/>
            <a:ext cx="5156502" cy="295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C096F-6B7A-45E7-A4B6-CD5BAF79EDB3}"/>
              </a:ext>
            </a:extLst>
          </p:cNvPr>
          <p:cNvSpPr/>
          <p:nvPr userDrawn="1"/>
        </p:nvSpPr>
        <p:spPr>
          <a:xfrm>
            <a:off x="5157032" y="467901"/>
            <a:ext cx="479425" cy="2961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CBBAE4-493F-3F66-9BA3-4B1526CEEC79}"/>
              </a:ext>
            </a:extLst>
          </p:cNvPr>
          <p:cNvSpPr/>
          <p:nvPr userDrawn="1"/>
        </p:nvSpPr>
        <p:spPr>
          <a:xfrm>
            <a:off x="5157032" y="3429000"/>
            <a:ext cx="479425" cy="2952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35928" y="476247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B1DDC514-7359-001E-8FAE-68B46ECD30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02350" y="3975652"/>
            <a:ext cx="4293705" cy="33325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9812B0A6-88F7-0091-186C-FFD429A6D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2350" y="4373217"/>
            <a:ext cx="4293705" cy="195469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Click to edit Master text styles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8" y="493574"/>
            <a:ext cx="4629286" cy="208457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476248"/>
            <a:ext cx="5156502" cy="590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76579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796578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6"/>
            <a:ext cx="4334933" cy="2084577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9425" y="1078275"/>
            <a:ext cx="5156502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0546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365656"/>
            <a:ext cx="4334933" cy="32949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756991"/>
            <a:ext cx="4334933" cy="20227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18" y="476251"/>
            <a:ext cx="5997573" cy="2084577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35800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055849D2-06FF-927D-5748-2ACB6F5E07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8618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3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F2247D9-3978-61DA-2912-6A228203ED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8618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66B18C5A-2C25-D7F8-262A-D37EE426D37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27339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4193A0C-AC5E-F56A-2F22-8C86BE1B4F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27339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(4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598C15-C707-2D57-1B26-93824C01FFE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473553"/>
            <a:ext cx="3732178" cy="2742308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53CC041-06B4-851D-DE62-C45E5A0F5BB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36328" y="975133"/>
            <a:ext cx="3186271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239D95-9BB7-DAFB-4EA1-2B5250F8C1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8088" y="3856382"/>
            <a:ext cx="3732178" cy="2450075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F2F02D2-337D-1F08-4663-89D2054B64B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34942" y="1390162"/>
            <a:ext cx="3186271" cy="18354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186271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693652F2-DBC7-F074-A0A7-65CF2EAD5A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25674"/>
            <a:ext cx="3732178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598C15-C707-2D57-1B26-93824C01FFE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6" y="2235199"/>
            <a:ext cx="2428526" cy="4074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186271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99686E7-5A12-0560-62E6-8D340EF44CA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9425" y="2651554"/>
            <a:ext cx="4076245" cy="14058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85CD5C-7873-D068-D542-8BBEA3F222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9424" y="223519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C35CC6-4169-ED25-3A7E-08EB0A49492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9425" y="4827750"/>
            <a:ext cx="4076245" cy="14091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13BE7A6-C9B2-EACB-896E-7CFDF019F2A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9424" y="440146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4E08420-6BA4-1ED0-451B-FB6FBB0BEF2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636326" y="907775"/>
            <a:ext cx="3186273" cy="22904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76AECCC-BEAC-CF8E-EB8C-50B4678568B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36326" y="365133"/>
            <a:ext cx="3186271" cy="3589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65133"/>
            <a:ext cx="6830838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6747417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A79BB-C888-01D5-23B7-4B9BF835D1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427" y="3468756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636329" y="0"/>
            <a:ext cx="3168603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4F3589-48F2-34E0-4A16-04E21FF233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9427" y="3908613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1F9334-559D-3BB3-EEBD-E165D3BE3E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36716" y="3472120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371A1A1-BA0D-8BDB-4C70-AA3BB67D5F1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36716" y="3911977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F4FBC70-C26B-A4FF-ED81-064D1B74818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34404" y="3468756"/>
            <a:ext cx="3168603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A677923-0E3A-F287-F753-67599CA6D98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34404" y="3908613"/>
            <a:ext cx="3168603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-1" y="365125"/>
            <a:ext cx="10637079" cy="1841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10157653" cy="1841579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E84ABB-1C56-A78C-A005-DB616325DB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2012" y="2571830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79425" y="2571830"/>
            <a:ext cx="3814279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4E034-860A-3D4B-9537-56896FC3AE3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12012" y="3012141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2D084-72CE-641B-2C57-C022ED4F74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12012" y="4575321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CC809F-1320-0958-CD63-F78C12BB8B2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12012" y="5015632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F5FC-7292-F971-00DF-881E2DD0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24D1-BBCE-C98B-8275-6543341C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4C16A-2FF7-240B-26A0-D284DD07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A8ED-F45F-3149-13D1-2C39F95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FEAA-D14B-23E4-2F7D-D36D1E4C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97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478125"/>
            <a:ext cx="4712012" cy="58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879" y="478125"/>
            <a:ext cx="5622348" cy="2025087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7" y="987720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B46CA48-1F75-88BD-A8E6-7AB5A67527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60879" y="255102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A1D14-66BE-760C-2542-AD0379E7861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60877" y="2952377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396438-1CC5-5E38-B6B2-D6526959AB0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60879" y="455688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202B219-8653-9E73-B72B-DF3184C1EF2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0877" y="4971489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00638"/>
            <a:ext cx="9887490" cy="1130853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4545CFC-D919-B185-ABBB-D901F9EAFD9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240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C49CC8D-8DF2-ADE5-58F4-CD423E74FA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08098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499DF7-364F-E236-6F34-E612BF919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509566" y="3402496"/>
            <a:ext cx="3030331" cy="2954866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4A8D845-511D-3B11-ED9D-09F3CEF5F90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52406" y="3029244"/>
            <a:ext cx="3030331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71CEDAC-AFF8-ABA3-E94B-E5994E9DA2C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080985" y="3029244"/>
            <a:ext cx="3033196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0E2AE63-087F-034D-FD01-0254684EB52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09565" y="3042496"/>
            <a:ext cx="3030331" cy="360000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0B94-80EF-20DC-A71C-7F115241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2CCB7-1933-CFA9-705D-B826D050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4E19E-6B84-1C3C-4C00-57C261C3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1812-AE1A-7F78-ABA3-DFFFE86E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B35A-0566-49AF-872E-9DB8D25B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6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C1CA-3087-3833-B165-A8DF5C06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6823-3BA5-C298-23E5-6B142E8FB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B19F7-89B3-0053-B9DF-2E7A4AA7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7A03F-823D-8A86-7047-A14CBF69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B440D-9431-8E46-06DF-F2888480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0C447-43EE-AC9B-8100-2CFD815A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4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2F11-242A-1C1B-12C1-1A0F22DF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FE4FE-53C1-65A1-40F7-0D6CE89C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37595-F296-EF95-6F0F-18CFF9555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E7BB3-6665-2F1F-D3C4-559C4DAC7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545F3-A116-BB86-57BD-FF578A922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27AAE-B450-BD01-03FD-6302C6FC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A4085-FCE9-0D1A-BC00-70CFB648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4E5C8-EB56-5D68-4876-3F41A8E0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5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929F-6A16-8C75-3C7D-50FBFCC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FFF4E-DA5F-C9EB-A3AD-2C71F8C3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7C503-988E-03B2-7DA9-D1A51083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9B917-CF0C-0C85-D4DD-4D6A1765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D72D79-2FB6-A746-8643-E7FE333B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69A9D-6772-0A2E-7834-749388FF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0A83A-4E1C-3B86-390B-C156CB00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6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A6C4-891A-94BF-AD67-38772344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8C87-ED4C-0FF8-F9D7-7A080562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F30B0-44CF-8D99-D2C4-5EF17F8E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2B45F-08AF-06A1-925E-2628D599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754EA-DC71-EF58-1A96-B1251E54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9C97C-75FA-1C77-6FB0-C6E44590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25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FD0A-A3DC-6592-765C-0A220F9C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47665-D4B3-C53A-DFAA-250C950F6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9BC9B-BE66-0CC1-06DB-645FDE28A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3FE0-AE07-14B9-7E11-D83F58DE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E3F58-4BB4-6D04-5A6A-0FACB54F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DA34-F0A4-084A-935B-0B13C749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5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D3F25-B88B-189F-E209-0B83ECDA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DFF0B-A841-3B7C-3A70-159CDB7A8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24A0-6BF7-B3C0-546E-D1130ECE4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A1EA-3E29-4FD0-B1EB-D0426A09A45C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2348-B849-AECD-0205-D8A017F10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4F3B-B032-85C2-FA21-34A30E2C8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B281-0EDA-45A2-8823-B9AF5586D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3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478125"/>
            <a:ext cx="959908" cy="5627951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092" y="6159084"/>
            <a:ext cx="959908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AA506-5A0C-FD86-812B-742C3B234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513" y="2534478"/>
            <a:ext cx="8299174" cy="3737113"/>
          </a:xfrm>
        </p:spPr>
        <p:txBody>
          <a:bodyPr/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       C++ Object-Oriented Programming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6A000-B4B6-20E6-5D01-B0DEC30D64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43BA4-B78A-FF25-2364-0BA390C38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E17964-E48D-C765-D844-46B272715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0" y="1041400"/>
            <a:ext cx="9737425" cy="2387600"/>
          </a:xfrm>
        </p:spPr>
        <p:txBody>
          <a:bodyPr/>
          <a:lstStyle/>
          <a:p>
            <a:r>
              <a:rPr lang="en-GB" dirty="0"/>
              <a:t>Music Player</a:t>
            </a:r>
          </a:p>
        </p:txBody>
      </p:sp>
      <p:pic>
        <p:nvPicPr>
          <p:cNvPr id="1028" name="Picture 4" descr="This may contain: an orange musical note on a white background">
            <a:extLst>
              <a:ext uri="{FF2B5EF4-FFF2-40B4-BE49-F238E27FC236}">
                <a16:creationId xmlns:a16="http://schemas.microsoft.com/office/drawing/2014/main" id="{FC45B229-A30A-7B27-C3A2-3BD4BF630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60" y="5615082"/>
            <a:ext cx="1088004" cy="108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is may contain: an orange musical note on a white background">
            <a:extLst>
              <a:ext uri="{FF2B5EF4-FFF2-40B4-BE49-F238E27FC236}">
                <a16:creationId xmlns:a16="http://schemas.microsoft.com/office/drawing/2014/main" id="{468D1875-0134-DD35-5950-71A53A3A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000" y="554007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is may contain: an orange musical note on a white background">
            <a:extLst>
              <a:ext uri="{FF2B5EF4-FFF2-40B4-BE49-F238E27FC236}">
                <a16:creationId xmlns:a16="http://schemas.microsoft.com/office/drawing/2014/main" id="{7465998E-2413-38B0-A751-E63040A9A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528" y="4587876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4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0EAA6-DEE9-B03E-F7B4-558F04DD45AE}"/>
              </a:ext>
            </a:extLst>
          </p:cNvPr>
          <p:cNvSpPr txBox="1"/>
          <p:nvPr/>
        </p:nvSpPr>
        <p:spPr>
          <a:xfrm>
            <a:off x="441960" y="441960"/>
            <a:ext cx="1106424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void </a:t>
            </a:r>
            <a:r>
              <a:rPr lang="en-IN" sz="1600" dirty="0" err="1"/>
              <a:t>displaySongs</a:t>
            </a:r>
            <a:r>
              <a:rPr lang="en-IN" sz="1600" dirty="0"/>
              <a:t>() </a:t>
            </a:r>
            <a:r>
              <a:rPr lang="en-IN" sz="1600" dirty="0" err="1"/>
              <a:t>const</a:t>
            </a:r>
            <a:r>
              <a:rPr lang="en-IN" sz="1600" dirty="0"/>
              <a:t>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"\</a:t>
            </a:r>
            <a:r>
              <a:rPr lang="en-IN" sz="1600" dirty="0" err="1"/>
              <a:t>nPlaylist</a:t>
            </a:r>
            <a:r>
              <a:rPr lang="en-IN" sz="1600" dirty="0"/>
              <a:t>: " &lt;&lt; name &lt;&lt; "\n";</a:t>
            </a:r>
          </a:p>
          <a:p>
            <a:r>
              <a:rPr lang="en-IN" sz="1600" dirty="0"/>
              <a:t>        if (</a:t>
            </a:r>
            <a:r>
              <a:rPr lang="en-IN" sz="1600" dirty="0" err="1"/>
              <a:t>songs.empty</a:t>
            </a:r>
            <a:r>
              <a:rPr lang="en-IN" sz="1600" dirty="0"/>
              <a:t>())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"No songs in the playlist.\n";</a:t>
            </a:r>
          </a:p>
          <a:p>
            <a:r>
              <a:rPr lang="en-IN" sz="1600" dirty="0"/>
              <a:t>            return;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for (auto *song : songs) song-&gt;</a:t>
            </a:r>
            <a:r>
              <a:rPr lang="en-IN" sz="1600" dirty="0" err="1"/>
              <a:t>displayDetails</a:t>
            </a:r>
            <a:r>
              <a:rPr lang="en-IN" sz="1600" dirty="0"/>
              <a:t>();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const</a:t>
            </a:r>
            <a:r>
              <a:rPr lang="en-IN" sz="1600" dirty="0"/>
              <a:t> vector&lt;Song *&gt; &amp;</a:t>
            </a:r>
            <a:r>
              <a:rPr lang="en-IN" sz="1600" dirty="0" err="1"/>
              <a:t>getSongs</a:t>
            </a:r>
            <a:r>
              <a:rPr lang="en-IN" sz="1600" dirty="0"/>
              <a:t>() </a:t>
            </a:r>
            <a:r>
              <a:rPr lang="en-IN" sz="1600" dirty="0" err="1"/>
              <a:t>const</a:t>
            </a:r>
            <a:r>
              <a:rPr lang="en-IN" sz="1600" dirty="0"/>
              <a:t> { return songs; }</a:t>
            </a:r>
          </a:p>
          <a:p>
            <a:r>
              <a:rPr lang="en-IN" sz="1600" dirty="0"/>
              <a:t>    string </a:t>
            </a:r>
            <a:r>
              <a:rPr lang="en-IN" sz="1600" dirty="0" err="1"/>
              <a:t>getName</a:t>
            </a:r>
            <a:r>
              <a:rPr lang="en-IN" sz="1600" dirty="0"/>
              <a:t>() </a:t>
            </a:r>
            <a:r>
              <a:rPr lang="en-IN" sz="1600" dirty="0" err="1"/>
              <a:t>const</a:t>
            </a:r>
            <a:r>
              <a:rPr lang="en-IN" sz="1600" dirty="0"/>
              <a:t> { return name; }</a:t>
            </a:r>
          </a:p>
          <a:p>
            <a:r>
              <a:rPr lang="en-IN" sz="1600" dirty="0"/>
              <a:t>};</a:t>
            </a:r>
          </a:p>
          <a:p>
            <a:endParaRPr lang="en-IN" sz="1600" dirty="0"/>
          </a:p>
          <a:p>
            <a:r>
              <a:rPr lang="en-IN" sz="1600" dirty="0"/>
              <a:t>class </a:t>
            </a:r>
            <a:r>
              <a:rPr lang="en-IN" sz="1600" dirty="0" err="1"/>
              <a:t>MusicPlayer</a:t>
            </a:r>
            <a:r>
              <a:rPr lang="en-IN" sz="1600" dirty="0"/>
              <a:t> {</a:t>
            </a:r>
          </a:p>
          <a:p>
            <a:r>
              <a:rPr lang="en-IN" sz="1600" dirty="0"/>
              <a:t>private:</a:t>
            </a:r>
          </a:p>
          <a:p>
            <a:r>
              <a:rPr lang="en-IN" sz="1600" dirty="0"/>
              <a:t>    Playlist *</a:t>
            </a:r>
            <a:r>
              <a:rPr lang="en-IN" sz="1600" dirty="0" err="1"/>
              <a:t>currentPlaylist</a:t>
            </a:r>
            <a:r>
              <a:rPr lang="en-IN" sz="1600" dirty="0"/>
              <a:t>;</a:t>
            </a:r>
          </a:p>
          <a:p>
            <a:r>
              <a:rPr lang="en-IN" sz="1600" dirty="0"/>
              <a:t>    Subscription </a:t>
            </a:r>
            <a:r>
              <a:rPr lang="en-IN" sz="1600" dirty="0" err="1"/>
              <a:t>subscription</a:t>
            </a:r>
            <a:r>
              <a:rPr lang="en-IN" sz="1600" dirty="0"/>
              <a:t>;</a:t>
            </a:r>
          </a:p>
          <a:p>
            <a:endParaRPr lang="en-IN" sz="1600" dirty="0"/>
          </a:p>
          <a:p>
            <a:r>
              <a:rPr lang="en-IN" sz="1600" dirty="0"/>
              <a:t>public: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MusicPlayer</a:t>
            </a:r>
            <a:r>
              <a:rPr lang="en-IN" sz="1600" dirty="0"/>
              <a:t>() : </a:t>
            </a:r>
            <a:r>
              <a:rPr lang="en-IN" sz="1600" dirty="0" err="1"/>
              <a:t>currentPlaylist</a:t>
            </a:r>
            <a:r>
              <a:rPr lang="en-IN" sz="1600" dirty="0"/>
              <a:t>(</a:t>
            </a:r>
            <a:r>
              <a:rPr lang="en-IN" sz="1600" dirty="0" err="1"/>
              <a:t>nullptr</a:t>
            </a:r>
            <a:r>
              <a:rPr lang="en-IN" sz="1600" dirty="0"/>
              <a:t>) {}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setPlaylist</a:t>
            </a:r>
            <a:r>
              <a:rPr lang="en-IN" sz="1600" dirty="0"/>
              <a:t>(Playlist *playlist)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currentPlaylist</a:t>
            </a:r>
            <a:r>
              <a:rPr lang="en-IN" sz="1600" dirty="0"/>
              <a:t> = playlist;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79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D5821-5E03-9481-7C8F-914AFB6F8F4E}"/>
              </a:ext>
            </a:extLst>
          </p:cNvPr>
          <p:cNvSpPr txBox="1"/>
          <p:nvPr/>
        </p:nvSpPr>
        <p:spPr>
          <a:xfrm>
            <a:off x="548640" y="472440"/>
            <a:ext cx="1117092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1600" dirty="0" err="1"/>
              <a:t>cout</a:t>
            </a:r>
            <a:r>
              <a:rPr lang="en-IN" sz="1600" dirty="0"/>
              <a:t> &lt;&lt; "Playlist \"" &lt;&lt; playlist-&gt;</a:t>
            </a:r>
            <a:r>
              <a:rPr lang="en-IN" sz="1600" dirty="0" err="1"/>
              <a:t>getName</a:t>
            </a:r>
            <a:r>
              <a:rPr lang="en-IN" sz="1600" dirty="0"/>
              <a:t>() &lt;&lt; "\" is now active.\n";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playAll</a:t>
            </a:r>
            <a:r>
              <a:rPr lang="en-IN" sz="1600" dirty="0"/>
              <a:t>() </a:t>
            </a:r>
            <a:r>
              <a:rPr lang="en-IN" sz="1600" dirty="0" err="1"/>
              <a:t>const</a:t>
            </a:r>
            <a:r>
              <a:rPr lang="en-IN" sz="1600" dirty="0"/>
              <a:t> {</a:t>
            </a:r>
          </a:p>
          <a:p>
            <a:r>
              <a:rPr lang="en-IN" sz="1600" dirty="0"/>
              <a:t>        if (!</a:t>
            </a:r>
            <a:r>
              <a:rPr lang="en-IN" sz="1600" dirty="0" err="1"/>
              <a:t>currentPlaylist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"No playlist set.\n";</a:t>
            </a:r>
          </a:p>
          <a:p>
            <a:r>
              <a:rPr lang="en-IN" sz="1600" dirty="0"/>
              <a:t>            return;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"Playing all songs in playlist \"" &lt;&lt; </a:t>
            </a:r>
            <a:r>
              <a:rPr lang="en-IN" sz="1600" dirty="0" err="1"/>
              <a:t>currentPlaylist</a:t>
            </a:r>
            <a:r>
              <a:rPr lang="en-IN" sz="1600" dirty="0"/>
              <a:t>-&gt;</a:t>
            </a:r>
            <a:r>
              <a:rPr lang="en-IN" sz="1600" dirty="0" err="1"/>
              <a:t>getName</a:t>
            </a:r>
            <a:r>
              <a:rPr lang="en-IN" sz="1600" dirty="0"/>
              <a:t>() &lt;&lt; "\":\n";</a:t>
            </a:r>
          </a:p>
          <a:p>
            <a:r>
              <a:rPr lang="en-IN" sz="1600" dirty="0"/>
              <a:t>        for (auto *song : </a:t>
            </a:r>
            <a:r>
              <a:rPr lang="en-IN" sz="1600" dirty="0" err="1"/>
              <a:t>currentPlaylist</a:t>
            </a:r>
            <a:r>
              <a:rPr lang="en-IN" sz="1600" dirty="0"/>
              <a:t>-&gt;</a:t>
            </a:r>
            <a:r>
              <a:rPr lang="en-IN" sz="1600" dirty="0" err="1"/>
              <a:t>getSongs</a:t>
            </a:r>
            <a:r>
              <a:rPr lang="en-IN" sz="1600" dirty="0"/>
              <a:t>())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"Playing: " &lt;&lt; song-&gt;</a:t>
            </a:r>
            <a:r>
              <a:rPr lang="en-IN" sz="1600" dirty="0" err="1"/>
              <a:t>getTitle</a:t>
            </a:r>
            <a:r>
              <a:rPr lang="en-IN" sz="1600" dirty="0"/>
              <a:t>() &lt;&lt; " by " &lt;&lt; song-&gt;</a:t>
            </a:r>
            <a:r>
              <a:rPr lang="en-IN" sz="1600" dirty="0" err="1"/>
              <a:t>getArtist</a:t>
            </a:r>
            <a:r>
              <a:rPr lang="en-IN" sz="1600" dirty="0"/>
              <a:t>() &lt;&lt; "\n";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addSongToPlaylist</a:t>
            </a:r>
            <a:r>
              <a:rPr lang="en-IN" sz="1600" dirty="0"/>
              <a:t>(Playlist &amp;playlist) {</a:t>
            </a:r>
          </a:p>
          <a:p>
            <a:r>
              <a:rPr lang="en-IN" sz="1600" dirty="0"/>
              <a:t>        string title, artist, type;</a:t>
            </a:r>
          </a:p>
          <a:p>
            <a:r>
              <a:rPr lang="en-IN" sz="1600" dirty="0"/>
              <a:t>        double duration;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"Enter song title: 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cin.ignore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getline</a:t>
            </a:r>
            <a:r>
              <a:rPr lang="en-IN" sz="1600" dirty="0"/>
              <a:t>(</a:t>
            </a:r>
            <a:r>
              <a:rPr lang="en-IN" sz="1600" dirty="0" err="1"/>
              <a:t>cin</a:t>
            </a:r>
            <a:r>
              <a:rPr lang="en-IN" sz="1600" dirty="0"/>
              <a:t>, title);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"Enter artist name: 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getline</a:t>
            </a:r>
            <a:r>
              <a:rPr lang="en-IN" sz="1600" dirty="0"/>
              <a:t>(</a:t>
            </a:r>
            <a:r>
              <a:rPr lang="en-IN" sz="1600" dirty="0" err="1"/>
              <a:t>cin</a:t>
            </a:r>
            <a:r>
              <a:rPr lang="en-IN" sz="1600" dirty="0"/>
              <a:t>, artist);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"Enter duration (in minutes): ";</a:t>
            </a:r>
          </a:p>
        </p:txBody>
      </p:sp>
    </p:spTree>
    <p:extLst>
      <p:ext uri="{BB962C8B-B14F-4D97-AF65-F5344CB8AC3E}">
        <p14:creationId xmlns:p14="http://schemas.microsoft.com/office/powerpoint/2010/main" val="112319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6E662-8378-5694-671D-0E2BD33F7E02}"/>
              </a:ext>
            </a:extLst>
          </p:cNvPr>
          <p:cNvSpPr txBox="1"/>
          <p:nvPr/>
        </p:nvSpPr>
        <p:spPr>
          <a:xfrm>
            <a:off x="563880" y="533400"/>
            <a:ext cx="105156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1600" dirty="0" err="1"/>
              <a:t>cin</a:t>
            </a:r>
            <a:r>
              <a:rPr lang="en-IN" sz="1600" dirty="0"/>
              <a:t> &gt;&gt; duration;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"Enter song type ('regular' or 'premium'): 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cin</a:t>
            </a:r>
            <a:r>
              <a:rPr lang="en-IN" sz="1600" dirty="0"/>
              <a:t> &gt;&gt; type;</a:t>
            </a:r>
          </a:p>
          <a:p>
            <a:endParaRPr lang="en-IN" sz="1600" dirty="0"/>
          </a:p>
          <a:p>
            <a:r>
              <a:rPr lang="en-IN" sz="1600" dirty="0"/>
              <a:t>        if (type == "premium" &amp;&amp; </a:t>
            </a:r>
            <a:r>
              <a:rPr lang="en-IN" sz="1600" dirty="0" err="1"/>
              <a:t>subscription.isUserSubscribed</a:t>
            </a:r>
            <a:r>
              <a:rPr lang="en-IN" sz="1600" dirty="0"/>
              <a:t>()) {</a:t>
            </a:r>
          </a:p>
          <a:p>
            <a:r>
              <a:rPr lang="en-IN" sz="1600" dirty="0"/>
              <a:t>            string feature;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"Enter additional feature: ";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cin.ignore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getline</a:t>
            </a:r>
            <a:r>
              <a:rPr lang="en-IN" sz="1600" dirty="0"/>
              <a:t>(</a:t>
            </a:r>
            <a:r>
              <a:rPr lang="en-IN" sz="1600" dirty="0" err="1"/>
              <a:t>cin</a:t>
            </a:r>
            <a:r>
              <a:rPr lang="en-IN" sz="1600" dirty="0"/>
              <a:t>, feature);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playlist.addSong</a:t>
            </a:r>
            <a:r>
              <a:rPr lang="en-IN" sz="1600" dirty="0"/>
              <a:t>(new </a:t>
            </a:r>
            <a:r>
              <a:rPr lang="en-IN" sz="1600" dirty="0" err="1"/>
              <a:t>PremiumSong</a:t>
            </a:r>
            <a:r>
              <a:rPr lang="en-IN" sz="1600" dirty="0"/>
              <a:t>(title, artist, duration, feature));</a:t>
            </a:r>
          </a:p>
          <a:p>
            <a:r>
              <a:rPr lang="en-IN" sz="1600" dirty="0"/>
              <a:t>        } else if (type == "regular")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playlist.addSong</a:t>
            </a:r>
            <a:r>
              <a:rPr lang="en-IN" sz="1600" dirty="0"/>
              <a:t>(new Song(title, artist, duration));</a:t>
            </a:r>
          </a:p>
          <a:p>
            <a:r>
              <a:rPr lang="en-IN" sz="1600" dirty="0"/>
              <a:t>        } else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"You need a subscription to add premium songs.\n";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searchAndRateSong</a:t>
            </a:r>
            <a:r>
              <a:rPr lang="en-IN" sz="1600" dirty="0"/>
              <a:t>(Playlist &amp;playlist) {</a:t>
            </a:r>
          </a:p>
          <a:p>
            <a:r>
              <a:rPr lang="en-IN" sz="1600" dirty="0"/>
              <a:t>        string title;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"Enter song title to search and rate: 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cin.ignore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getline</a:t>
            </a:r>
            <a:r>
              <a:rPr lang="en-IN" sz="1600" dirty="0"/>
              <a:t>(</a:t>
            </a:r>
            <a:r>
              <a:rPr lang="en-IN" sz="1600" dirty="0" err="1"/>
              <a:t>cin</a:t>
            </a:r>
            <a:r>
              <a:rPr lang="en-IN" sz="1600" dirty="0"/>
              <a:t>, title);</a:t>
            </a:r>
          </a:p>
          <a:p>
            <a:r>
              <a:rPr lang="en-IN" sz="1600" dirty="0"/>
              <a:t>        Song *song = </a:t>
            </a:r>
            <a:r>
              <a:rPr lang="en-IN" sz="1600" dirty="0" err="1"/>
              <a:t>playlist.searchSong</a:t>
            </a:r>
            <a:r>
              <a:rPr lang="en-IN" sz="1600" dirty="0"/>
              <a:t>(title);</a:t>
            </a:r>
          </a:p>
          <a:p>
            <a:r>
              <a:rPr lang="en-IN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18587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8D58EA-8F8A-B904-25E0-127AB0F26B6B}"/>
              </a:ext>
            </a:extLst>
          </p:cNvPr>
          <p:cNvSpPr txBox="1"/>
          <p:nvPr/>
        </p:nvSpPr>
        <p:spPr>
          <a:xfrm>
            <a:off x="289560" y="182880"/>
            <a:ext cx="116128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if (song) {</a:t>
            </a:r>
          </a:p>
          <a:p>
            <a:r>
              <a:rPr lang="en-IN" sz="1600" dirty="0"/>
              <a:t>            song-&gt;</a:t>
            </a:r>
            <a:r>
              <a:rPr lang="en-IN" sz="1600" dirty="0" err="1"/>
              <a:t>displayDetails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int rating;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"Enter rating (0 to 5): ";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cin</a:t>
            </a:r>
            <a:r>
              <a:rPr lang="en-IN" sz="1600" dirty="0"/>
              <a:t> &gt;&gt; rating;</a:t>
            </a:r>
          </a:p>
          <a:p>
            <a:r>
              <a:rPr lang="en-IN" sz="1600" dirty="0"/>
              <a:t>            song-&gt;</a:t>
            </a:r>
            <a:r>
              <a:rPr lang="en-IN" sz="1600" dirty="0" err="1"/>
              <a:t>setRating</a:t>
            </a:r>
            <a:r>
              <a:rPr lang="en-IN" sz="1600" dirty="0"/>
              <a:t>(rating);</a:t>
            </a:r>
          </a:p>
          <a:p>
            <a:r>
              <a:rPr lang="en-IN" sz="1600" dirty="0"/>
              <a:t>        } else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"Song \"" &lt;&lt; title &lt;&lt; "\" not found in playlist.\n";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subscribe()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subscription.subscribe</a:t>
            </a:r>
            <a:r>
              <a:rPr lang="en-IN" sz="1600" dirty="0"/>
              <a:t>();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cancelSubscription</a:t>
            </a:r>
            <a:r>
              <a:rPr lang="en-IN" sz="1600" dirty="0"/>
              <a:t>()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subscription.cancelSubscription</a:t>
            </a:r>
            <a:r>
              <a:rPr lang="en-IN" sz="1600" dirty="0"/>
              <a:t>();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};</a:t>
            </a:r>
          </a:p>
          <a:p>
            <a:endParaRPr lang="en-IN" sz="1600" dirty="0"/>
          </a:p>
          <a:p>
            <a:r>
              <a:rPr lang="en-IN" sz="1600" dirty="0"/>
              <a:t>int main()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MusicPlayer</a:t>
            </a:r>
            <a:r>
              <a:rPr lang="en-IN" sz="1600" dirty="0"/>
              <a:t> player;</a:t>
            </a:r>
          </a:p>
          <a:p>
            <a:r>
              <a:rPr lang="en-IN" sz="1600" dirty="0"/>
              <a:t>    Playlist </a:t>
            </a:r>
            <a:r>
              <a:rPr lang="en-IN" sz="1600" dirty="0" err="1"/>
              <a:t>myPlaylist</a:t>
            </a:r>
            <a:r>
              <a:rPr lang="en-IN" sz="1600" dirty="0"/>
              <a:t>("My Playlist");</a:t>
            </a:r>
          </a:p>
          <a:p>
            <a:r>
              <a:rPr lang="en-IN" sz="1600" dirty="0"/>
              <a:t>    int choice;</a:t>
            </a:r>
          </a:p>
          <a:p>
            <a:endParaRPr lang="en-IN" dirty="0"/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2930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A1C9C-9822-5878-8166-B01FF36D88AA}"/>
              </a:ext>
            </a:extLst>
          </p:cNvPr>
          <p:cNvSpPr txBox="1"/>
          <p:nvPr/>
        </p:nvSpPr>
        <p:spPr>
          <a:xfrm>
            <a:off x="0" y="152400"/>
            <a:ext cx="118872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do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"\n*** Music Player Menu ***\n";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"1. Add Song to Playlist\n";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"2. Display All Songs in Playlist\n";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"3. Play All Songs\n";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"4. Search and Rate a Song\n";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"5. Remove a Song from Playlist\n";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"6. Subscribe\n";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"7. Cancel Subscription\n";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"8. Exit\n";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"Enter your choice: 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cin</a:t>
            </a:r>
            <a:r>
              <a:rPr lang="en-IN" sz="1600" dirty="0"/>
              <a:t> &gt;&gt; choice;</a:t>
            </a:r>
          </a:p>
          <a:p>
            <a:endParaRPr lang="en-IN" sz="1600" dirty="0"/>
          </a:p>
          <a:p>
            <a:r>
              <a:rPr lang="en-IN" sz="1600" dirty="0"/>
              <a:t>        switch (choice) {</a:t>
            </a:r>
          </a:p>
          <a:p>
            <a:r>
              <a:rPr lang="en-IN" sz="1600" dirty="0"/>
              <a:t>            case 1: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player.addSongToPlaylist</a:t>
            </a:r>
            <a:r>
              <a:rPr lang="en-IN" sz="1600" dirty="0"/>
              <a:t>(</a:t>
            </a:r>
            <a:r>
              <a:rPr lang="en-IN" sz="1600" dirty="0" err="1"/>
              <a:t>myPlaylist</a:t>
            </a:r>
            <a:r>
              <a:rPr lang="en-IN" sz="1600" dirty="0"/>
              <a:t>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case 2: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myPlaylist.displaySongs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case 3: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player.setPlaylist</a:t>
            </a:r>
            <a:r>
              <a:rPr lang="en-IN" sz="1600" dirty="0"/>
              <a:t>(&amp;</a:t>
            </a:r>
            <a:r>
              <a:rPr lang="en-IN" sz="1600" dirty="0" err="1"/>
              <a:t>myPlaylist</a:t>
            </a:r>
            <a:r>
              <a:rPr lang="en-IN" sz="1600" dirty="0"/>
              <a:t>);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player.playAll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51802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395C0-456E-32B4-F8C3-26BD05E1DACA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case 4: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player.searchAndRateSong</a:t>
            </a:r>
            <a:r>
              <a:rPr lang="en-IN" sz="1600" dirty="0"/>
              <a:t>(</a:t>
            </a:r>
            <a:r>
              <a:rPr lang="en-IN" sz="1600" dirty="0" err="1"/>
              <a:t>myPlaylist</a:t>
            </a:r>
            <a:r>
              <a:rPr lang="en-IN" sz="1600" dirty="0"/>
              <a:t>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case 5: {</a:t>
            </a:r>
          </a:p>
          <a:p>
            <a:r>
              <a:rPr lang="en-IN" sz="1600" dirty="0"/>
              <a:t>                string title;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cout</a:t>
            </a:r>
            <a:r>
              <a:rPr lang="en-IN" sz="1600" dirty="0"/>
              <a:t> &lt;&lt; "Enter the title of the song to remove: ";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cin.ignore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getline</a:t>
            </a:r>
            <a:r>
              <a:rPr lang="en-IN" sz="1600" dirty="0"/>
              <a:t>(</a:t>
            </a:r>
            <a:r>
              <a:rPr lang="en-IN" sz="1600" dirty="0" err="1"/>
              <a:t>cin</a:t>
            </a:r>
            <a:r>
              <a:rPr lang="en-IN" sz="1600" dirty="0"/>
              <a:t>, title);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myPlaylist.removeSong</a:t>
            </a:r>
            <a:r>
              <a:rPr lang="en-IN" sz="1600" dirty="0"/>
              <a:t>(title);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}</a:t>
            </a:r>
          </a:p>
          <a:p>
            <a:r>
              <a:rPr lang="en-IN" sz="1600" dirty="0"/>
              <a:t>            case 6: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player.subscribe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case 7: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player.cancelSubscription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case 8: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cout</a:t>
            </a:r>
            <a:r>
              <a:rPr lang="en-IN" sz="1600" dirty="0"/>
              <a:t> &lt;&lt; "Exiting Music Player. Goodbye!\n";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default: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cout</a:t>
            </a:r>
            <a:r>
              <a:rPr lang="en-IN" sz="1600" dirty="0"/>
              <a:t> &lt;&lt; "Invalid choice! Please try again.\n";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 while (choice != 8);</a:t>
            </a:r>
          </a:p>
          <a:p>
            <a:r>
              <a:rPr lang="en-IN" sz="1600" dirty="0"/>
              <a:t>    return 0;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093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79DA67-490C-64BE-680B-9D0A800E27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5B892-D715-57B3-7053-F5B333A18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16</a:t>
            </a:fld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2D9DB2-A128-59BF-2919-C1E82468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51" y="137127"/>
            <a:ext cx="5337314" cy="820530"/>
          </a:xfrm>
        </p:spPr>
        <p:txBody>
          <a:bodyPr/>
          <a:lstStyle/>
          <a:p>
            <a:r>
              <a:rPr lang="en-IN" dirty="0"/>
              <a:t>Output 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EAEF5B-7E03-8555-8BAE-DFBAF2A8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765" y="1183113"/>
            <a:ext cx="4109060" cy="39749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AF03C1-7E64-A39A-883B-A7B28FC69F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0" t="-750" r="53659" b="750"/>
          <a:stretch/>
        </p:blipFill>
        <p:spPr>
          <a:xfrm>
            <a:off x="1275183" y="1089132"/>
            <a:ext cx="3898877" cy="52366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AF463D-2DB4-CC28-9125-06AC3B8246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6653"/>
          <a:stretch/>
        </p:blipFill>
        <p:spPr>
          <a:xfrm>
            <a:off x="6470735" y="1089133"/>
            <a:ext cx="3898877" cy="52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4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1E8A-A9C2-52B1-10FA-CB697224D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03C780-A697-12BE-162E-6E458E85F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45FCF-13D6-0A2B-29FB-3AE7E5EA9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17</a:t>
            </a:fld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67FB8B-6907-846D-6EA2-D5C4C161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" y="200791"/>
            <a:ext cx="5337314" cy="820530"/>
          </a:xfrm>
        </p:spPr>
        <p:txBody>
          <a:bodyPr/>
          <a:lstStyle/>
          <a:p>
            <a:r>
              <a:rPr lang="en-IN" dirty="0"/>
              <a:t>Output 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3DBD022-3D03-2254-B5A3-15583E3E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205"/>
          <a:stretch/>
        </p:blipFill>
        <p:spPr>
          <a:xfrm>
            <a:off x="1238796" y="1127433"/>
            <a:ext cx="4180431" cy="53949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AE7E385-830A-40CA-2181-5A2AB458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018"/>
          <a:stretch/>
        </p:blipFill>
        <p:spPr>
          <a:xfrm>
            <a:off x="6926371" y="2971800"/>
            <a:ext cx="2798576" cy="33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19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4A0E6-5B52-E146-B75D-86660D61B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85A4A-D0B8-A0A5-3E28-B41A999F6E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18</a:t>
            </a:fld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E9E3D7-1345-E8F6-8F64-F3CA3D6308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86019" y="109330"/>
            <a:ext cx="5475624" cy="7106479"/>
          </a:xfrm>
        </p:spPr>
        <p:txBody>
          <a:bodyPr/>
          <a:lstStyle/>
          <a:p>
            <a:r>
              <a:rPr lang="en-US" sz="1400" b="1" dirty="0"/>
              <a:t>Strengths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Clear implementation of OOP concepts.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Straightforward user interface with essential playlist features .</a:t>
            </a:r>
          </a:p>
          <a:p>
            <a:r>
              <a:rPr lang="en-US" sz="1400" b="1" dirty="0"/>
              <a:t>Areas for Improvement</a:t>
            </a:r>
          </a:p>
          <a:p>
            <a:r>
              <a:rPr lang="en-US" sz="1400" dirty="0"/>
              <a:t>1. Memory Management: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use of raw pointers for storing songs can lead to memory leaks. Switching to smart pointers like std::</a:t>
            </a:r>
            <a:r>
              <a:rPr lang="en-US" sz="1400" dirty="0" err="1"/>
              <a:t>unique_ptr</a:t>
            </a:r>
            <a:r>
              <a:rPr lang="en-US" sz="1400" dirty="0"/>
              <a:t> or std::</a:t>
            </a:r>
            <a:r>
              <a:rPr lang="en-US" sz="1400" dirty="0" err="1"/>
              <a:t>shared_ptr</a:t>
            </a:r>
            <a:r>
              <a:rPr lang="en-US" sz="1400" dirty="0"/>
              <a:t> would enhance safety.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FAD4B5-67CA-E6A1-8D08-7C5B09E1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58" y="1679714"/>
            <a:ext cx="4629286" cy="987890"/>
          </a:xfrm>
        </p:spPr>
        <p:txBody>
          <a:bodyPr/>
          <a:lstStyle/>
          <a:p>
            <a:r>
              <a:rPr lang="en-IN" dirty="0"/>
              <a:t>Conclusion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06D6E-60DD-657A-193E-DBDF1466C15D}"/>
              </a:ext>
            </a:extLst>
          </p:cNvPr>
          <p:cNvSpPr txBox="1"/>
          <p:nvPr/>
        </p:nvSpPr>
        <p:spPr>
          <a:xfrm>
            <a:off x="5784574" y="3637722"/>
            <a:ext cx="53770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Input Validation: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Ensure valid song details (e.g., non-empty title, realistic duration) to improve robustness.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Potential Enhancements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shuffle playback for a dynamic listening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 file handling to save/load playlists.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 additional metadata like album or genre for better organization.</a:t>
            </a:r>
            <a:endParaRPr lang="en-IN" sz="1400" dirty="0"/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CB93F-DF79-670E-C92B-DD482BBCC214}"/>
              </a:ext>
            </a:extLst>
          </p:cNvPr>
          <p:cNvSpPr txBox="1"/>
          <p:nvPr/>
        </p:nvSpPr>
        <p:spPr>
          <a:xfrm>
            <a:off x="695740" y="3140765"/>
            <a:ext cx="4263886" cy="276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provided code effectively demonstrates key object-oriented principles like inheritance, polymorphism, and encapsulation. The Song class serves as the foundation, while Premium-Song extends it by adding new features and overriding methods, showcasing inheritance and method overriding. The Playlist class manages a collection of songs, and the Music-Player class provides user-friendly interactions, allowing operations like adding, removing, rating, and playing songs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56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24432E-97B2-4299-1DCB-F9F49D975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703E45-F1AF-DC2F-B3FA-D6088F76F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B6EA6-D734-BBD0-4DCC-23259F7506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36933" y="727364"/>
            <a:ext cx="5381340" cy="5922818"/>
          </a:xfrm>
        </p:spPr>
        <p:txBody>
          <a:bodyPr/>
          <a:lstStyle/>
          <a:p>
            <a:r>
              <a:rPr lang="en-US" sz="1200" b="0" dirty="0"/>
              <a:t>A Music Player Application is a digital tool for managing and enjoying music collections. It allows users to create playlists, add songs, rate tracks, and remove them, offering a basic music player experience. Built using Object-Oriented Programming (OOP) principles, it includes key classes like Song, Premium-Song, Playlist, and Music-Player.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/>
              <a:t>Song: Represents a single track with attributes such as title, artist, duration, and rating.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/>
              <a:t>Premium-Song: Extends Song with additional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/>
              <a:t>Playlist: A collection of songs, supporting addition, removal, and display.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/>
              <a:t>Music-Player: The interface for users to manipulate playlists, play songs, and manage ratings.</a:t>
            </a:r>
          </a:p>
          <a:p>
            <a:r>
              <a:rPr lang="en-US" sz="1200" b="0" dirty="0"/>
              <a:t>The application leverages OOP features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Inheritance:</a:t>
            </a:r>
            <a:r>
              <a:rPr lang="en-US" sz="1200" b="0" dirty="0"/>
              <a:t> Premium-Song inherits properties of Song.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Polymorphism: </a:t>
            </a:r>
            <a:r>
              <a:rPr lang="en-US" sz="1200" b="0" dirty="0"/>
              <a:t>Different song types are treated uniformly.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Encapsulation:</a:t>
            </a:r>
            <a:r>
              <a:rPr lang="en-US" sz="1200" b="0" dirty="0"/>
              <a:t> Protects song details with controlled access.</a:t>
            </a:r>
          </a:p>
          <a:p>
            <a:endParaRPr lang="en-IN" sz="1400" b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FE058D7-8361-813E-26EE-5B3D9532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78" y="1907771"/>
            <a:ext cx="4900896" cy="987136"/>
          </a:xfrm>
        </p:spPr>
        <p:txBody>
          <a:bodyPr/>
          <a:lstStyle/>
          <a:p>
            <a:r>
              <a:rPr lang="en-IN" dirty="0"/>
              <a:t>Introduction :</a:t>
            </a:r>
          </a:p>
        </p:txBody>
      </p:sp>
    </p:spTree>
    <p:extLst>
      <p:ext uri="{BB962C8B-B14F-4D97-AF65-F5344CB8AC3E}">
        <p14:creationId xmlns:p14="http://schemas.microsoft.com/office/powerpoint/2010/main" val="291377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38C9-A664-61DC-ABA4-3C38C585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11" y="1550074"/>
            <a:ext cx="3834246" cy="685801"/>
          </a:xfrm>
        </p:spPr>
        <p:txBody>
          <a:bodyPr/>
          <a:lstStyle/>
          <a:p>
            <a:r>
              <a:rPr lang="en-IN" dirty="0"/>
              <a:t>Objectives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96CE5-2396-2379-D5E3-B5D3E847A4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Music Player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4BCFB-9095-203C-783D-6C8D9A5C9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162DA7-D849-206F-1E20-F266513163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18577" y="70407"/>
            <a:ext cx="4446564" cy="3441769"/>
          </a:xfrm>
        </p:spPr>
        <p:txBody>
          <a:bodyPr/>
          <a:lstStyle/>
          <a:p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Inheritance:</a:t>
            </a:r>
          </a:p>
          <a:p>
            <a:r>
              <a:rPr lang="en-US" dirty="0"/>
              <a:t>          </a:t>
            </a:r>
            <a:r>
              <a:rPr lang="en-US" sz="1400" b="0" dirty="0"/>
              <a:t>Inheritance allows us to create a class hierarchy where a derived class can inherit the attributes and methods of a base class . For a Music Player, the base class can be Music-Player, and derived classes can be Audio-Player and Video-Player.</a:t>
            </a:r>
            <a:endParaRPr lang="en-IN" sz="14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7D9089-BE73-D40D-AB6F-7DF0D943D4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8577" y="2594113"/>
            <a:ext cx="4564279" cy="2792896"/>
          </a:xfrm>
        </p:spPr>
        <p:txBody>
          <a:bodyPr/>
          <a:lstStyle/>
          <a:p>
            <a:r>
              <a:rPr lang="en-US" sz="1800" b="1" dirty="0">
                <a:latin typeface="Arial Narrow" panose="020B0606020202030204" pitchFamily="34" charset="0"/>
              </a:rPr>
              <a:t>Encapsulation: </a:t>
            </a:r>
          </a:p>
          <a:p>
            <a:r>
              <a:rPr lang="en-US" dirty="0"/>
              <a:t>          </a:t>
            </a:r>
            <a:r>
              <a:rPr lang="en-US" sz="1400" dirty="0"/>
              <a:t>Encapsulation involves bundling data and methods that operate on the data into a single class while restricting access to some of the class’s components using private or protected access specifiers.</a:t>
            </a:r>
          </a:p>
          <a:p>
            <a:r>
              <a:rPr lang="en-US" sz="1800" b="1" dirty="0">
                <a:latin typeface="Arial Narrow" panose="020B0606020202030204" pitchFamily="34" charset="0"/>
              </a:rPr>
              <a:t>Polymorphism: </a:t>
            </a:r>
          </a:p>
          <a:p>
            <a:r>
              <a:rPr lang="en-US" sz="1400" dirty="0"/>
              <a:t>           Polymorphism allows methods to perform different tasks depending on the context, often achieved using function overriding or virtual functions in C++.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A6661-B4A5-35D5-32FC-2D6D0F639EF4}"/>
              </a:ext>
            </a:extLst>
          </p:cNvPr>
          <p:cNvSpPr txBox="1"/>
          <p:nvPr/>
        </p:nvSpPr>
        <p:spPr>
          <a:xfrm>
            <a:off x="407504" y="2305878"/>
            <a:ext cx="945970" cy="216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052" name="Picture 4" descr="This may contain: headphones with sound waves on an orange background">
            <a:extLst>
              <a:ext uri="{FF2B5EF4-FFF2-40B4-BE49-F238E27FC236}">
                <a16:creationId xmlns:a16="http://schemas.microsoft.com/office/drawing/2014/main" id="{62A3BC2E-96E8-6FA6-0EC8-1B1F635C4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96" y="2912165"/>
            <a:ext cx="3254040" cy="293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7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8924F-B68C-BD73-44C7-FB390E1BF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6D35F8-D2F3-FC6E-C3BE-059071F9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" y="-168965"/>
            <a:ext cx="5997573" cy="811541"/>
          </a:xfrm>
        </p:spPr>
        <p:txBody>
          <a:bodyPr/>
          <a:lstStyle/>
          <a:p>
            <a:r>
              <a:rPr lang="en-IN" dirty="0"/>
              <a:t>Key Features 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6374AE-F54D-2447-020F-CD3E0F0DD2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6077" y="642576"/>
            <a:ext cx="5484436" cy="6145850"/>
          </a:xfrm>
        </p:spPr>
        <p:txBody>
          <a:bodyPr/>
          <a:lstStyle/>
          <a:p>
            <a:r>
              <a:rPr lang="en-US" sz="1400" b="1" dirty="0"/>
              <a:t>1.Basic Playback Controls: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Play/Pause: Start or pause a track.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Stop: Stop the currently playing track.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Next/Previous: Skip to the next or previous track in the playlist.</a:t>
            </a:r>
          </a:p>
          <a:p>
            <a:r>
              <a:rPr lang="en-US" sz="1400" b="1" dirty="0"/>
              <a:t>2. Playlist Management: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Create, edit, and delete playlists.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Shuffle and repeat playback options.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Sorting by artist, album, genre, or other criteria.</a:t>
            </a:r>
          </a:p>
          <a:p>
            <a:r>
              <a:rPr lang="en-US" sz="1400" b="1" dirty="0"/>
              <a:t>3. Media Library: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Store and organize songs by metadata such as title, artist, album, genre, and duration.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Search functionality to quickly find tracks.</a:t>
            </a:r>
          </a:p>
          <a:p>
            <a:r>
              <a:rPr lang="en-US" sz="1400" b="1" dirty="0"/>
              <a:t>4. Smart Features: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Recommendations based on listening habits.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Lyrics display in real-time.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Voice commands for hands-free control.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260CC5-A48C-4FE6-BD71-53711EBF07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Music Player</a:t>
            </a:r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E6E2DA-C162-617C-02AA-2F48535F2119}"/>
              </a:ext>
            </a:extLst>
          </p:cNvPr>
          <p:cNvSpPr txBox="1"/>
          <p:nvPr/>
        </p:nvSpPr>
        <p:spPr>
          <a:xfrm>
            <a:off x="6231834" y="801602"/>
            <a:ext cx="4899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2B4735-6C9F-B525-6527-FEC7E2FF3FE9}"/>
              </a:ext>
            </a:extLst>
          </p:cNvPr>
          <p:cNvSpPr txBox="1"/>
          <p:nvPr/>
        </p:nvSpPr>
        <p:spPr>
          <a:xfrm>
            <a:off x="6384234" y="954002"/>
            <a:ext cx="4899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91EF1B-8533-889A-B79F-02D380A3DF5B}"/>
              </a:ext>
            </a:extLst>
          </p:cNvPr>
          <p:cNvSpPr txBox="1"/>
          <p:nvPr/>
        </p:nvSpPr>
        <p:spPr>
          <a:xfrm>
            <a:off x="6362387" y="712150"/>
            <a:ext cx="4620723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5. Streaming and Downloads:</a:t>
            </a:r>
          </a:p>
          <a:p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Integration with online music streaming platforms.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Ability to download tracks for offline listening.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r>
              <a:rPr lang="en-US" sz="1400" b="1" dirty="0"/>
              <a:t>6. Energy Efficiency: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Low power consumption during playback, especially on mobile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r>
              <a:rPr lang="en-US" sz="1400" b="1" dirty="0"/>
              <a:t>7.Advanced Playback Features: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Crossfade between tracks.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Gapless playback for uninterrupted listening.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Playback speed control for podcasts or audiobooks.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/>
          </a:p>
        </p:txBody>
      </p:sp>
      <p:pic>
        <p:nvPicPr>
          <p:cNvPr id="39" name="Picture 8" descr="This may contain: an orange musical note on a white background">
            <a:extLst>
              <a:ext uri="{FF2B5EF4-FFF2-40B4-BE49-F238E27FC236}">
                <a16:creationId xmlns:a16="http://schemas.microsoft.com/office/drawing/2014/main" id="{820510BB-1A9D-D94E-5EAF-6FD54D6AB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48" y="5646568"/>
            <a:ext cx="649415" cy="6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This may contain: an orange musical note on a white background">
            <a:extLst>
              <a:ext uri="{FF2B5EF4-FFF2-40B4-BE49-F238E27FC236}">
                <a16:creationId xmlns:a16="http://schemas.microsoft.com/office/drawing/2014/main" id="{31A64F41-3C0F-D894-2B9F-CE861FC6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402" y="5458359"/>
            <a:ext cx="628834" cy="62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This may contain: an orange musical note on a white background">
            <a:extLst>
              <a:ext uri="{FF2B5EF4-FFF2-40B4-BE49-F238E27FC236}">
                <a16:creationId xmlns:a16="http://schemas.microsoft.com/office/drawing/2014/main" id="{7B7565FE-5AC7-0F37-DB29-08B068B2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994" y="5193505"/>
            <a:ext cx="529708" cy="52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96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94318F-E404-E24D-23EB-081FB9B99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BA923-B49B-0C91-AB2A-9385481EA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975C0DE-47D6-13F1-A34E-E27F4BF8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22" y="0"/>
            <a:ext cx="6164277" cy="787859"/>
          </a:xfrm>
        </p:spPr>
        <p:txBody>
          <a:bodyPr/>
          <a:lstStyle/>
          <a:p>
            <a:r>
              <a:rPr lang="en-IN" dirty="0"/>
              <a:t>Implementation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DD254-5142-1FC6-0C4E-7CCA87421C90}"/>
              </a:ext>
            </a:extLst>
          </p:cNvPr>
          <p:cNvSpPr txBox="1"/>
          <p:nvPr/>
        </p:nvSpPr>
        <p:spPr>
          <a:xfrm>
            <a:off x="596348" y="974035"/>
            <a:ext cx="941235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&lt;vector&gt;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&lt;algorithm&gt;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Song {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string title;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string artist;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double duration;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int rating;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Song(string t, string a, double d) : title(t), artist(a), duration(d), rating(0) {}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string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getTitle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return title; }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string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getArtist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return artist; }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double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getDuration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return duration; }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int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getRating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return rating; }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05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E9449-EB4C-5C0F-6C29-BBE26E5C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3922A7-9AB5-CA9D-C0C2-476C901B12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E213DB-4C55-85D9-11A8-168F511472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09F774-3078-7CCE-0EAC-834EAED9DD8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5557" y="99391"/>
            <a:ext cx="10097040" cy="6629400"/>
          </a:xfrm>
        </p:spPr>
        <p:txBody>
          <a:bodyPr/>
          <a:lstStyle/>
          <a:p>
            <a:r>
              <a:rPr lang="en-IN" sz="1400" b="0" dirty="0"/>
              <a:t> 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setRating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(int r) {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if (r &gt;= 0 &amp;&amp; r &lt;= 5) rating = r;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else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"Invalid rating! Please provide a value between 0 and 5.\n";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virtual void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displayDetails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"Title: " &lt;&lt; title &lt;&lt; ", Artist: " &lt;&lt; artist &lt;&lt; ", Duration: " &lt;&lt; duration &lt;&lt; " mins, Rating: " &lt;&lt; rating &lt;&lt; "/5\n";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PremiumSong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public Song {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private: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string feature;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public: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PremiumSong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(string t, string a, double d, string f) : Song(t, a, d), feature(f) {}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37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CE591-F093-843F-D2D4-B2157574F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FD93D-99E8-5DD7-FB5F-A693E80763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4CC5D-5713-1A25-B10A-D993E4C9D5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9A0725-ADED-967E-359D-3B7A6C3B00E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66529" y="365132"/>
            <a:ext cx="10256067" cy="6492867"/>
          </a:xfrm>
        </p:spPr>
        <p:txBody>
          <a:bodyPr/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displayDetails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override {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Song::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displayDetails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"Additional Feature: " &lt;&lt; feature &lt;&lt; "\n";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Subscription {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private: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bool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isSubscribed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public: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Subscription() :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isSubscribed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(false) {}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void subscribe() {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isSubscribed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true;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398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0FEA76-034A-A252-6518-EC039E388D12}"/>
              </a:ext>
            </a:extLst>
          </p:cNvPr>
          <p:cNvSpPr txBox="1"/>
          <p:nvPr/>
        </p:nvSpPr>
        <p:spPr>
          <a:xfrm>
            <a:off x="457200" y="944880"/>
            <a:ext cx="107442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1600" dirty="0" err="1"/>
              <a:t>cout</a:t>
            </a:r>
            <a:r>
              <a:rPr lang="en-IN" sz="1600" dirty="0"/>
              <a:t> &lt;&lt; "Subscription activated! Enjoy premium features.\n";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cancelSubscription</a:t>
            </a:r>
            <a:r>
              <a:rPr lang="en-IN" sz="1600" dirty="0"/>
              <a:t>()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isSubscribed</a:t>
            </a:r>
            <a:r>
              <a:rPr lang="en-IN" sz="1600" dirty="0"/>
              <a:t> = false;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"Subscription cancelled. You can only access regular songs.\n";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bool </a:t>
            </a:r>
            <a:r>
              <a:rPr lang="en-IN" sz="1600" dirty="0" err="1"/>
              <a:t>isUserSubscribed</a:t>
            </a:r>
            <a:r>
              <a:rPr lang="en-IN" sz="1600" dirty="0"/>
              <a:t>() </a:t>
            </a:r>
            <a:r>
              <a:rPr lang="en-IN" sz="1600" dirty="0" err="1"/>
              <a:t>const</a:t>
            </a:r>
            <a:r>
              <a:rPr lang="en-IN" sz="1600" dirty="0"/>
              <a:t> {</a:t>
            </a:r>
          </a:p>
          <a:p>
            <a:r>
              <a:rPr lang="en-IN" sz="1600" dirty="0"/>
              <a:t>        return </a:t>
            </a:r>
            <a:r>
              <a:rPr lang="en-IN" sz="1600" dirty="0" err="1"/>
              <a:t>isSubscribed</a:t>
            </a:r>
            <a:r>
              <a:rPr lang="en-IN" sz="1600" dirty="0"/>
              <a:t>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};</a:t>
            </a:r>
          </a:p>
          <a:p>
            <a:endParaRPr lang="en-IN" sz="1600" dirty="0"/>
          </a:p>
          <a:p>
            <a:r>
              <a:rPr lang="en-IN" sz="1600" dirty="0"/>
              <a:t>class Playlist {</a:t>
            </a:r>
          </a:p>
          <a:p>
            <a:r>
              <a:rPr lang="en-IN" sz="1600" dirty="0"/>
              <a:t>private:</a:t>
            </a:r>
          </a:p>
          <a:p>
            <a:r>
              <a:rPr lang="en-IN" sz="1600" dirty="0"/>
              <a:t>    string name;</a:t>
            </a:r>
          </a:p>
          <a:p>
            <a:r>
              <a:rPr lang="en-IN" sz="1600" dirty="0"/>
              <a:t>    vector&lt;Song *&gt; songs;</a:t>
            </a:r>
          </a:p>
          <a:p>
            <a:endParaRPr lang="en-IN" sz="1600" dirty="0"/>
          </a:p>
          <a:p>
            <a:r>
              <a:rPr lang="en-IN" sz="1600" dirty="0"/>
              <a:t>public:</a:t>
            </a:r>
          </a:p>
          <a:p>
            <a:r>
              <a:rPr lang="en-IN" sz="1600" dirty="0"/>
              <a:t>    Playlist(string n) : name(n) {}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addSong</a:t>
            </a:r>
            <a:r>
              <a:rPr lang="en-IN" sz="1600" dirty="0"/>
              <a:t>(Song *song)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songs.push_back</a:t>
            </a:r>
            <a:r>
              <a:rPr lang="en-IN" sz="1600" dirty="0"/>
              <a:t>(song);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92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0268C-6FAE-6A45-633F-102F340AC998}"/>
              </a:ext>
            </a:extLst>
          </p:cNvPr>
          <p:cNvSpPr txBox="1"/>
          <p:nvPr/>
        </p:nvSpPr>
        <p:spPr>
          <a:xfrm>
            <a:off x="502920" y="487680"/>
            <a:ext cx="1071372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1600" dirty="0" err="1"/>
              <a:t>cout</a:t>
            </a:r>
            <a:r>
              <a:rPr lang="en-IN" sz="1600" dirty="0"/>
              <a:t> &lt;&lt; "Song \"" &lt;&lt; song-&gt;</a:t>
            </a:r>
            <a:r>
              <a:rPr lang="en-IN" sz="1600" dirty="0" err="1"/>
              <a:t>getTitle</a:t>
            </a:r>
            <a:r>
              <a:rPr lang="en-IN" sz="1600" dirty="0"/>
              <a:t>() &lt;&lt; "\" added to playlist \"" &lt;&lt; name &lt;&lt; "\".\n";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removeSong</a:t>
            </a:r>
            <a:r>
              <a:rPr lang="en-IN" sz="1600" dirty="0"/>
              <a:t>(</a:t>
            </a:r>
            <a:r>
              <a:rPr lang="en-IN" sz="1600" dirty="0" err="1"/>
              <a:t>const</a:t>
            </a:r>
            <a:r>
              <a:rPr lang="en-IN" sz="1600" dirty="0"/>
              <a:t> string &amp;title) {</a:t>
            </a:r>
          </a:p>
          <a:p>
            <a:r>
              <a:rPr lang="en-IN" sz="1600" dirty="0"/>
              <a:t>        auto it = </a:t>
            </a:r>
            <a:r>
              <a:rPr lang="en-IN" sz="1600" dirty="0" err="1"/>
              <a:t>remove_if</a:t>
            </a:r>
            <a:r>
              <a:rPr lang="en-IN" sz="1600" dirty="0"/>
              <a:t>(</a:t>
            </a:r>
            <a:r>
              <a:rPr lang="en-IN" sz="1600" dirty="0" err="1"/>
              <a:t>songs.begin</a:t>
            </a:r>
            <a:r>
              <a:rPr lang="en-IN" sz="1600" dirty="0"/>
              <a:t>(), </a:t>
            </a:r>
            <a:r>
              <a:rPr lang="en-IN" sz="1600" dirty="0" err="1"/>
              <a:t>songs.end</a:t>
            </a:r>
            <a:r>
              <a:rPr lang="en-IN" sz="1600" dirty="0"/>
              <a:t>(), [&amp;title](Song *s) {</a:t>
            </a:r>
          </a:p>
          <a:p>
            <a:r>
              <a:rPr lang="en-IN" sz="1600" dirty="0"/>
              <a:t>            return s-&gt;</a:t>
            </a:r>
            <a:r>
              <a:rPr lang="en-IN" sz="1600" dirty="0" err="1"/>
              <a:t>getTitle</a:t>
            </a:r>
            <a:r>
              <a:rPr lang="en-IN" sz="1600" dirty="0"/>
              <a:t>() == title;</a:t>
            </a:r>
          </a:p>
          <a:p>
            <a:r>
              <a:rPr lang="en-IN" sz="1600" dirty="0"/>
              <a:t>        });</a:t>
            </a:r>
          </a:p>
          <a:p>
            <a:r>
              <a:rPr lang="en-IN" sz="1600" dirty="0"/>
              <a:t>        if (it != </a:t>
            </a:r>
            <a:r>
              <a:rPr lang="en-IN" sz="1600" dirty="0" err="1"/>
              <a:t>songs.end</a:t>
            </a:r>
            <a:r>
              <a:rPr lang="en-IN" sz="1600" dirty="0"/>
              <a:t>())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"Song \"" &lt;&lt; (*it)-&gt;</a:t>
            </a:r>
            <a:r>
              <a:rPr lang="en-IN" sz="1600" dirty="0" err="1"/>
              <a:t>getTitle</a:t>
            </a:r>
            <a:r>
              <a:rPr lang="en-IN" sz="1600" dirty="0"/>
              <a:t>() &lt;&lt; "\" removed from playlist \"" &lt;&lt; name &lt;&lt; "\".\n";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songs.erase</a:t>
            </a:r>
            <a:r>
              <a:rPr lang="en-IN" sz="1600" dirty="0"/>
              <a:t>(it, </a:t>
            </a:r>
            <a:r>
              <a:rPr lang="en-IN" sz="1600" dirty="0" err="1"/>
              <a:t>songs.end</a:t>
            </a:r>
            <a:r>
              <a:rPr lang="en-IN" sz="1600" dirty="0"/>
              <a:t>());</a:t>
            </a:r>
          </a:p>
          <a:p>
            <a:r>
              <a:rPr lang="en-IN" sz="1600" dirty="0"/>
              <a:t>        } else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"Song \"" &lt;&lt; title &lt;&lt; "\" not found in playlist.\n";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Song *</a:t>
            </a:r>
            <a:r>
              <a:rPr lang="en-IN" sz="1600" dirty="0" err="1"/>
              <a:t>searchSong</a:t>
            </a:r>
            <a:r>
              <a:rPr lang="en-IN" sz="1600" dirty="0"/>
              <a:t>(</a:t>
            </a:r>
            <a:r>
              <a:rPr lang="en-IN" sz="1600" dirty="0" err="1"/>
              <a:t>const</a:t>
            </a:r>
            <a:r>
              <a:rPr lang="en-IN" sz="1600" dirty="0"/>
              <a:t> string &amp;query) </a:t>
            </a:r>
            <a:r>
              <a:rPr lang="en-IN" sz="1600" dirty="0" err="1"/>
              <a:t>const</a:t>
            </a:r>
            <a:r>
              <a:rPr lang="en-IN" sz="1600" dirty="0"/>
              <a:t> {</a:t>
            </a:r>
          </a:p>
          <a:p>
            <a:r>
              <a:rPr lang="en-IN" sz="1600" dirty="0"/>
              <a:t>        for (auto *song : songs) {</a:t>
            </a:r>
          </a:p>
          <a:p>
            <a:r>
              <a:rPr lang="en-IN" sz="1600" dirty="0"/>
              <a:t>            if (song-&gt;</a:t>
            </a:r>
            <a:r>
              <a:rPr lang="en-IN" sz="1600" dirty="0" err="1"/>
              <a:t>getTitle</a:t>
            </a:r>
            <a:r>
              <a:rPr lang="en-IN" sz="1600" dirty="0"/>
              <a:t>() == query || song-&gt;</a:t>
            </a:r>
            <a:r>
              <a:rPr lang="en-IN" sz="1600" dirty="0" err="1"/>
              <a:t>getArtist</a:t>
            </a:r>
            <a:r>
              <a:rPr lang="en-IN" sz="1600" dirty="0"/>
              <a:t>() == query) return song;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return </a:t>
            </a:r>
            <a:r>
              <a:rPr lang="en-IN" sz="1600" dirty="0" err="1"/>
              <a:t>nullptr</a:t>
            </a:r>
            <a:r>
              <a:rPr lang="en-IN" sz="1600" dirty="0"/>
              <a:t>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8557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ame">
  <a:themeElements>
    <a:clrScheme name="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04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997580-F6F5-41FD-B3FF-B74C21C86BC3}">
  <we:reference id="wa200005566" version="3.0.0.2" store="en-I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2184</Words>
  <Application>Microsoft Office PowerPoint</Application>
  <PresentationFormat>Widescreen</PresentationFormat>
  <Paragraphs>351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Arabic Typesetting</vt:lpstr>
      <vt:lpstr>Arial</vt:lpstr>
      <vt:lpstr>Arial Narrow</vt:lpstr>
      <vt:lpstr>Calibri</vt:lpstr>
      <vt:lpstr>Calibri Light</vt:lpstr>
      <vt:lpstr>Montserrat ExtraBold</vt:lpstr>
      <vt:lpstr>Montserrat SemiBold</vt:lpstr>
      <vt:lpstr>Open Sans</vt:lpstr>
      <vt:lpstr>Office Theme</vt:lpstr>
      <vt:lpstr>Flame</vt:lpstr>
      <vt:lpstr>Music Player</vt:lpstr>
      <vt:lpstr>Introduction :</vt:lpstr>
      <vt:lpstr>Objectives :</vt:lpstr>
      <vt:lpstr>Key Features :</vt:lpstr>
      <vt:lpstr>Implementation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:</vt:lpstr>
      <vt:lpstr>Output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Sai</dc:creator>
  <cp:lastModifiedBy>Yash Sai</cp:lastModifiedBy>
  <cp:revision>4</cp:revision>
  <dcterms:created xsi:type="dcterms:W3CDTF">2024-11-20T16:13:45Z</dcterms:created>
  <dcterms:modified xsi:type="dcterms:W3CDTF">2024-11-21T00:32:08Z</dcterms:modified>
</cp:coreProperties>
</file>