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Capstone Project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TechDoc</a:t>
            </a:r>
            <a:r>
              <a:rPr lang="en-US" sz="4400" b="1" dirty="0" smtClean="0"/>
              <a:t> Documentation</a:t>
            </a:r>
            <a:endParaRPr lang="en-US" sz="44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PROJECT MANAGEMENT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By</a:t>
            </a:r>
          </a:p>
          <a:p>
            <a:pPr algn="ctr"/>
            <a:r>
              <a:rPr lang="en-US" sz="3600" dirty="0" err="1" smtClean="0"/>
              <a:t>Vennila</a:t>
            </a:r>
            <a:r>
              <a:rPr lang="en-US" sz="3600" dirty="0" smtClean="0"/>
              <a:t> </a:t>
            </a:r>
            <a:r>
              <a:rPr lang="en-US" sz="3600" dirty="0" err="1" smtClean="0"/>
              <a:t>Gunasekhar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Ritesh</a:t>
            </a:r>
            <a:r>
              <a:rPr lang="en-US" sz="3600" dirty="0" smtClean="0"/>
              <a:t> </a:t>
            </a:r>
            <a:r>
              <a:rPr lang="en-US" sz="3600" dirty="0" err="1" smtClean="0"/>
              <a:t>Biswal</a:t>
            </a:r>
            <a:endParaRPr lang="en-US" sz="3600" dirty="0" smtClean="0"/>
          </a:p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Design complete solution to demonstrate end-to-end ML pipeline development and manage a machine/ deep learning project.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Develop  an understanding of all stages of a machine learning project lifecycle.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Showcase understanding of software engineering and Engineering Cloud Computing (EC2) best practices  while  developing the project.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TechDocs</a:t>
            </a:r>
            <a:r>
              <a:rPr lang="en-US" dirty="0" smtClean="0"/>
              <a:t> is a great on-line </a:t>
            </a:r>
            <a:r>
              <a:rPr lang="en-US" dirty="0" err="1" smtClean="0"/>
              <a:t>LaTeX</a:t>
            </a:r>
            <a:r>
              <a:rPr lang="en-US" dirty="0" smtClean="0"/>
              <a:t> editing tool that allows us to create </a:t>
            </a:r>
            <a:r>
              <a:rPr lang="en-US" dirty="0" err="1" smtClean="0"/>
              <a:t>LaTeX</a:t>
            </a:r>
            <a:r>
              <a:rPr lang="en-US" dirty="0" smtClean="0"/>
              <a:t> documents directly in our web browser.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This document explains how to create a new project in </a:t>
            </a:r>
            <a:r>
              <a:rPr lang="en-US" dirty="0" err="1" smtClean="0"/>
              <a:t>TechDocs</a:t>
            </a:r>
            <a:r>
              <a:rPr lang="en-US" dirty="0" smtClean="0"/>
              <a:t>, either starting from scratch, uploading your own files or using one of the many templates available.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It is available as an on-premises or a cloud-based offering.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diagram of a system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8" y="0"/>
            <a:ext cx="90916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A </a:t>
            </a:r>
            <a:r>
              <a:rPr lang="en-US" sz="3600" dirty="0" smtClean="0"/>
              <a:t>Walk-Through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+mj-lt"/>
              </a:rPr>
              <a:t>    </a:t>
            </a:r>
            <a:r>
              <a:rPr lang="en-US" sz="2400" b="1" u="sng" dirty="0" smtClean="0">
                <a:latin typeface="+mj-lt"/>
              </a:rPr>
              <a:t>Utilization of  Maximum AWS Services  for this </a:t>
            </a:r>
            <a:r>
              <a:rPr lang="en-US" sz="2400" b="1" u="sng" dirty="0" err="1" smtClean="0">
                <a:latin typeface="+mj-lt"/>
              </a:rPr>
              <a:t>TechDocs</a:t>
            </a:r>
            <a:r>
              <a:rPr lang="en-US" sz="2400" b="1" u="sng" dirty="0" smtClean="0">
                <a:latin typeface="+mj-lt"/>
              </a:rPr>
              <a:t> Project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Cloud Watch – Used as a Monitoring Tool for Route S3, Load Balancer, Multiple Front-End Servers, Back-End Server, RDS (</a:t>
            </a:r>
            <a:r>
              <a:rPr lang="en-US" sz="2400" b="1" dirty="0" err="1" smtClean="0">
                <a:latin typeface="+mj-lt"/>
              </a:rPr>
              <a:t>MySQL</a:t>
            </a:r>
            <a:r>
              <a:rPr lang="en-US" sz="2400" b="1" dirty="0" smtClean="0">
                <a:latin typeface="+mj-lt"/>
              </a:rPr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+mj-lt"/>
              </a:rPr>
              <a:t>SNS (Email) – Identification of Access Management (IAM) 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+mj-lt"/>
              </a:rPr>
              <a:t>Front- End Server </a:t>
            </a:r>
          </a:p>
          <a:p>
            <a:pPr>
              <a:buNone/>
            </a:pPr>
            <a:r>
              <a:rPr lang="en-US" sz="2400" b="1" dirty="0" smtClean="0">
                <a:latin typeface="+mj-lt"/>
              </a:rPr>
              <a:t>      – Communicates with Back-End Server in both ways</a:t>
            </a:r>
          </a:p>
          <a:p>
            <a:pPr>
              <a:buNone/>
            </a:pPr>
            <a:r>
              <a:rPr lang="en-US" sz="2400" b="1" dirty="0" smtClean="0">
                <a:latin typeface="+mj-lt"/>
              </a:rPr>
              <a:t>      -  Communicates with RDS (</a:t>
            </a:r>
            <a:r>
              <a:rPr lang="en-US" sz="2400" b="1" dirty="0" err="1" smtClean="0">
                <a:latin typeface="+mj-lt"/>
              </a:rPr>
              <a:t>MySQL</a:t>
            </a:r>
            <a:r>
              <a:rPr lang="en-US" sz="2400" b="1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+mj-lt"/>
              </a:rPr>
              <a:t>      -  Communicates with </a:t>
            </a:r>
            <a:r>
              <a:rPr lang="en-US" sz="2400" b="1" dirty="0" err="1" smtClean="0">
                <a:latin typeface="+mj-lt"/>
              </a:rPr>
              <a:t>MongoDB</a:t>
            </a:r>
            <a:r>
              <a:rPr lang="en-US" sz="2400" b="1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+mj-lt"/>
              </a:rPr>
              <a:t> IAM – Used for uploading Documents.</a:t>
            </a:r>
          </a:p>
          <a:p>
            <a:pPr marL="269875" indent="-269875">
              <a:buFont typeface="Wingdings" pitchFamily="2" charset="2"/>
              <a:buChar char="Ø"/>
            </a:pPr>
            <a:r>
              <a:rPr lang="en-US" sz="2400" b="1" dirty="0" smtClean="0">
                <a:latin typeface="+mj-lt"/>
              </a:rPr>
              <a:t> Cloud Front (CDN) – for accessing documents , Communicates with Route S3.</a:t>
            </a:r>
          </a:p>
          <a:p>
            <a:pPr marL="269875" indent="-269875">
              <a:buFont typeface="Wingdings" pitchFamily="2" charset="2"/>
              <a:buChar char="Ø"/>
            </a:pPr>
            <a:r>
              <a:rPr lang="en-US" sz="2400" b="1" dirty="0" smtClean="0">
                <a:latin typeface="+mj-lt"/>
              </a:rPr>
              <a:t> Route S3 -  communicates with Mobile Browser, Desktop Browser,  through HTTPS URL.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90600"/>
            <a:ext cx="8839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n-US" sz="2000" b="1" dirty="0" smtClean="0"/>
              <a:t> Amazon Route S3 is a highly available and scalable    cloud domain  name system (DNS)service. Enables to customize DNS routing policies to reduce latency.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en-US" sz="2000" b="1" dirty="0" smtClean="0"/>
              <a:t>Load Balancer – communicates with Front-End Server and Route S3.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en-US" sz="2000" b="1" dirty="0" smtClean="0"/>
              <a:t>Other important Components interconnected with this project Architecture are :</a:t>
            </a:r>
          </a:p>
          <a:p>
            <a:pPr marL="539750" indent="-539750"/>
            <a:r>
              <a:rPr lang="en-US" sz="2000" b="1" dirty="0" smtClean="0"/>
              <a:t>             -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for Code Repositories.</a:t>
            </a:r>
          </a:p>
          <a:p>
            <a:pPr marL="989013" indent="-989013"/>
            <a:r>
              <a:rPr lang="en-US" sz="2000" b="1" dirty="0" smtClean="0"/>
              <a:t>             - Code Pipeline -  AWS </a:t>
            </a:r>
            <a:r>
              <a:rPr lang="en-US" sz="2000" b="1" dirty="0" err="1" smtClean="0"/>
              <a:t>CodePipeline</a:t>
            </a:r>
            <a:r>
              <a:rPr lang="en-US" sz="2000" b="1" dirty="0" smtClean="0"/>
              <a:t> is a continuous delivery     service you can use to       model, visualize, and automate the steps required to release your software.</a:t>
            </a:r>
          </a:p>
          <a:p>
            <a:pPr marL="989013" indent="-989013"/>
            <a:r>
              <a:rPr lang="en-US" sz="2000" b="1" dirty="0" smtClean="0"/>
              <a:t>             - Amazon EKS – Amazon Elastic </a:t>
            </a:r>
            <a:r>
              <a:rPr lang="en-US" sz="2000" b="1" dirty="0" err="1" smtClean="0"/>
              <a:t>Kubernetes</a:t>
            </a:r>
            <a:r>
              <a:rPr lang="en-US" sz="2000" b="1" dirty="0" smtClean="0"/>
              <a:t> Service (Amazon EKS)   is a managed  </a:t>
            </a:r>
            <a:r>
              <a:rPr lang="en-US" sz="2000" b="1" dirty="0" err="1" smtClean="0"/>
              <a:t>Kubernetes</a:t>
            </a:r>
            <a:r>
              <a:rPr lang="en-US" sz="2000" b="1" dirty="0" smtClean="0"/>
              <a:t> service to run </a:t>
            </a:r>
            <a:r>
              <a:rPr lang="en-US" sz="2000" b="1" dirty="0" err="1" smtClean="0"/>
              <a:t>Kubernetes</a:t>
            </a:r>
            <a:r>
              <a:rPr lang="en-US" sz="2000" b="1" dirty="0" smtClean="0"/>
              <a:t> in the AWS cloud and on-premises data centers.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098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Technical documentation is any piece of writing that describes the application, purpose, creation or architecture of a product or service. Its goal is to explain something an organization offers.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28000"/>
            <a:ext cx="716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</TotalTime>
  <Words>284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Capstone Project</vt:lpstr>
      <vt:lpstr>PROJECT MANAGEMENT </vt:lpstr>
      <vt:lpstr>Problem Statement</vt:lpstr>
      <vt:lpstr>Overview</vt:lpstr>
      <vt:lpstr>Slide 5</vt:lpstr>
      <vt:lpstr> A Walk-Through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HP</dc:creator>
  <cp:lastModifiedBy>HP</cp:lastModifiedBy>
  <cp:revision>35</cp:revision>
  <dcterms:created xsi:type="dcterms:W3CDTF">2006-08-16T00:00:00Z</dcterms:created>
  <dcterms:modified xsi:type="dcterms:W3CDTF">2023-11-14T14:18:40Z</dcterms:modified>
</cp:coreProperties>
</file>