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e Vietnam Ultra-Bold" charset="1" panose="00000900000000000000"/>
      <p:regular r:id="rId13"/>
    </p:embeddedFont>
    <p:embeddedFont>
      <p:font typeface="Canva Sans Bold" charset="1" panose="020B0803030501040103"/>
      <p:regular r:id="rId14"/>
    </p:embeddedFont>
    <p:embeddedFont>
      <p:font typeface="IBM Plex Sans Bold" charset="1" panose="020B0803050203000203"/>
      <p:regular r:id="rId15"/>
    </p:embeddedFont>
    <p:embeddedFont>
      <p:font typeface="Canva Sans" charset="1" panose="020B0503030501040103"/>
      <p:regular r:id="rId16"/>
    </p:embeddedFont>
    <p:embeddedFont>
      <p:font typeface="Be Vietnam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hackrevolution.in" TargetMode="External" Type="http://schemas.openxmlformats.org/officeDocument/2006/relationships/hyperlink"/><Relationship Id="rId4" Target="https://hackrevolution.in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605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9872"/>
            <a:ext cx="17259300" cy="9467255"/>
          </a:xfrm>
          <a:custGeom>
            <a:avLst/>
            <a:gdLst/>
            <a:ahLst/>
            <a:cxnLst/>
            <a:rect r="r" b="b" t="t" l="l"/>
            <a:pathLst>
              <a:path h="9467255" w="17259300">
                <a:moveTo>
                  <a:pt x="0" y="0"/>
                </a:moveTo>
                <a:lnTo>
                  <a:pt x="17259300" y="0"/>
                </a:lnTo>
                <a:lnTo>
                  <a:pt x="17259300" y="9467256"/>
                </a:lnTo>
                <a:lnTo>
                  <a:pt x="0" y="9467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440116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Details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8683" y="3938546"/>
            <a:ext cx="7440677" cy="6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true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Name          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300" y="5294042"/>
            <a:ext cx="7377443" cy="6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true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             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1553" y="6676264"/>
            <a:ext cx="7054938" cy="6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true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                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4597" y="8033840"/>
            <a:ext cx="7228850" cy="6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true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Institute Name        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1753" y="2583049"/>
            <a:ext cx="6054539" cy="67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true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Track        -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27092" y="2518540"/>
            <a:ext cx="989321" cy="989321"/>
          </a:xfrm>
          <a:custGeom>
            <a:avLst/>
            <a:gdLst/>
            <a:ahLst/>
            <a:cxnLst/>
            <a:rect r="r" b="b" t="t" l="l"/>
            <a:pathLst>
              <a:path h="989321" w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2620148"/>
            <a:ext cx="786106" cy="786106"/>
            <a:chOff x="0" y="0"/>
            <a:chExt cx="1048141" cy="10481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8131" cy="1048131"/>
            </a:xfrm>
            <a:custGeom>
              <a:avLst/>
              <a:gdLst/>
              <a:ahLst/>
              <a:cxnLst/>
              <a:rect r="r" b="b" t="t" l="l"/>
              <a:pathLst>
                <a:path h="1048131" w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53197" y="2650959"/>
            <a:ext cx="537111" cy="63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27092" y="3879336"/>
            <a:ext cx="989321" cy="989321"/>
          </a:xfrm>
          <a:custGeom>
            <a:avLst/>
            <a:gdLst/>
            <a:ahLst/>
            <a:cxnLst/>
            <a:rect r="r" b="b" t="t" l="l"/>
            <a:pathLst>
              <a:path h="989321" w="989321">
                <a:moveTo>
                  <a:pt x="0" y="0"/>
                </a:moveTo>
                <a:lnTo>
                  <a:pt x="989321" y="0"/>
                </a:lnTo>
                <a:lnTo>
                  <a:pt x="989321" y="989322"/>
                </a:lnTo>
                <a:lnTo>
                  <a:pt x="0" y="989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3980944"/>
            <a:ext cx="786106" cy="786106"/>
            <a:chOff x="0" y="0"/>
            <a:chExt cx="1048141" cy="10481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131" cy="1048131"/>
            </a:xfrm>
            <a:custGeom>
              <a:avLst/>
              <a:gdLst/>
              <a:ahLst/>
              <a:cxnLst/>
              <a:rect r="r" b="b" t="t" l="l"/>
              <a:pathLst>
                <a:path h="1048131" w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53197" y="4011756"/>
            <a:ext cx="537111" cy="63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27092" y="5196650"/>
            <a:ext cx="989321" cy="989321"/>
          </a:xfrm>
          <a:custGeom>
            <a:avLst/>
            <a:gdLst/>
            <a:ahLst/>
            <a:cxnLst/>
            <a:rect r="r" b="b" t="t" l="l"/>
            <a:pathLst>
              <a:path h="989321" w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28700" y="5298258"/>
            <a:ext cx="786106" cy="786106"/>
            <a:chOff x="0" y="0"/>
            <a:chExt cx="1048141" cy="10481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131" cy="1048131"/>
            </a:xfrm>
            <a:custGeom>
              <a:avLst/>
              <a:gdLst/>
              <a:ahLst/>
              <a:cxnLst/>
              <a:rect r="r" b="b" t="t" l="l"/>
              <a:pathLst>
                <a:path h="1048131" w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53197" y="5329070"/>
            <a:ext cx="537111" cy="63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27092" y="6557446"/>
            <a:ext cx="989321" cy="989321"/>
          </a:xfrm>
          <a:custGeom>
            <a:avLst/>
            <a:gdLst/>
            <a:ahLst/>
            <a:cxnLst/>
            <a:rect r="r" b="b" t="t" l="l"/>
            <a:pathLst>
              <a:path h="989321" w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28700" y="6659054"/>
            <a:ext cx="786106" cy="786106"/>
            <a:chOff x="0" y="0"/>
            <a:chExt cx="1048141" cy="10481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48131" cy="1048131"/>
            </a:xfrm>
            <a:custGeom>
              <a:avLst/>
              <a:gdLst/>
              <a:ahLst/>
              <a:cxnLst/>
              <a:rect r="r" b="b" t="t" l="l"/>
              <a:pathLst>
                <a:path h="1048131" w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53197" y="6689865"/>
            <a:ext cx="537111" cy="63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927092" y="7885350"/>
            <a:ext cx="989321" cy="989321"/>
          </a:xfrm>
          <a:custGeom>
            <a:avLst/>
            <a:gdLst/>
            <a:ahLst/>
            <a:cxnLst/>
            <a:rect r="r" b="b" t="t" l="l"/>
            <a:pathLst>
              <a:path h="989321" w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028700" y="7986957"/>
            <a:ext cx="786106" cy="786106"/>
            <a:chOff x="0" y="0"/>
            <a:chExt cx="1048141" cy="104814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48131" cy="1048131"/>
            </a:xfrm>
            <a:custGeom>
              <a:avLst/>
              <a:gdLst/>
              <a:ahLst/>
              <a:cxnLst/>
              <a:rect r="r" b="b" t="t" l="l"/>
              <a:pathLst>
                <a:path h="1048131" w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53197" y="8017769"/>
            <a:ext cx="537111" cy="63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605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304949"/>
            <a:ext cx="17259300" cy="9467255"/>
          </a:xfrm>
          <a:custGeom>
            <a:avLst/>
            <a:gdLst/>
            <a:ahLst/>
            <a:cxnLst/>
            <a:rect r="r" b="b" t="t" l="l"/>
            <a:pathLst>
              <a:path h="9467255" w="17259300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24876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Idea or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753100"/>
            <a:ext cx="1424876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the Technology Stack Required: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63304"/>
            <a:ext cx="1408258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Add your text here.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91325"/>
            <a:ext cx="1408258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Add your text here.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605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304949"/>
            <a:ext cx="17259300" cy="9467255"/>
          </a:xfrm>
          <a:custGeom>
            <a:avLst/>
            <a:gdLst/>
            <a:ahLst/>
            <a:cxnLst/>
            <a:rect r="r" b="b" t="t" l="l"/>
            <a:pathLst>
              <a:path h="9467255" w="17259300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554416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use cases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605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319460"/>
            <a:ext cx="17259300" cy="9467255"/>
          </a:xfrm>
          <a:custGeom>
            <a:avLst/>
            <a:gdLst/>
            <a:ahLst/>
            <a:cxnLst/>
            <a:rect r="r" b="b" t="t" l="l"/>
            <a:pathLst>
              <a:path h="9467255" w="17259300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7500" y="1009650"/>
            <a:ext cx="13943964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Block Diagram and List of Hardware Components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950" y="1809304"/>
            <a:ext cx="17259300" cy="48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(Only for teams who have opted for generic hardware track).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605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304949"/>
            <a:ext cx="17259300" cy="9467255"/>
          </a:xfrm>
          <a:custGeom>
            <a:avLst/>
            <a:gdLst/>
            <a:ahLst/>
            <a:cxnLst/>
            <a:rect r="r" b="b" t="t" l="l"/>
            <a:pathLst>
              <a:path h="9467255" w="17259300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0936" y="628650"/>
            <a:ext cx="1231836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Members' Information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73371"/>
            <a:ext cx="1166003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Leader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22746"/>
            <a:ext cx="1166003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1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72121"/>
            <a:ext cx="1166003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2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621496"/>
            <a:ext cx="1166003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3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959154"/>
            <a:ext cx="1166003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4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308529"/>
            <a:ext cx="1166003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5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35770" y="1776942"/>
          <a:ext cx="16637000" cy="4927600"/>
        </p:xfrm>
        <a:graphic>
          <a:graphicData uri="http://schemas.openxmlformats.org/drawingml/2006/table">
            <a:tbl>
              <a:tblPr/>
              <a:tblGrid>
                <a:gridCol w="1785449"/>
                <a:gridCol w="14851551"/>
              </a:tblGrid>
              <a:tr h="12319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Please keep the number of slides as minimum as possible.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9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Present your ideas in bullet points, avoiding lengthy paragraphs.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9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Ensure clear and concise explanations for easy understanding.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9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Omit any form of code from the abstracts.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6945508" y="266700"/>
            <a:ext cx="481752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b="true" sz="5500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GUIDELINES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66166" y="7395633"/>
            <a:ext cx="12176208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u="sng">
                <a:solidFill>
                  <a:srgbClr val="0000FF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hackrevolution.in"/>
              </a:rPr>
              <a:t>For more information visit our website</a:t>
            </a:r>
          </a:p>
          <a:p>
            <a:pPr algn="ctr">
              <a:lnSpc>
                <a:spcPts val="3500"/>
              </a:lnSpc>
            </a:pPr>
            <a:r>
              <a:rPr lang="en-US" sz="2499" u="sng">
                <a:solidFill>
                  <a:srgbClr val="0000FF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hackrevolution.in"/>
              </a:rPr>
              <a:t>https://hackrevolution.in/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8956675"/>
            <a:ext cx="17679839" cy="48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b="true">
                <a:solidFill>
                  <a:srgbClr val="F8F8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 may remove this slide (guidelines) when uploading your ideas to our website.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DAGYV6QL4II</dc:identifier>
  <dcterms:modified xsi:type="dcterms:W3CDTF">2011-08-01T06:04:30Z</dcterms:modified>
  <cp:revision>1</cp:revision>
  <dc:title>HR2025 - PPT_SUBMISSION_TEMPLATE</dc:title>
</cp:coreProperties>
</file>