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Cognifyz</a:t>
            </a:r>
            <a:br/>
            <a:r>
              <a:t>Where Data Meets Intelligence</a:t>
            </a:r>
            <a:br/>
            <a:r>
              <a:t>Congratulations! We are pleased to inform you that you have been selected for the</a:t>
            </a:r>
            <a:br/>
            <a:r>
              <a:t>position of Full Stack Development Intern at Cognifyz Technologies. We were</a:t>
            </a:r>
            <a:br/>
            <a:r>
              <a:t>impressed by your qualifications, skills, and enthusiasm for Full Stack</a:t>
            </a:r>
            <a:br/>
            <a:r>
              <a:t>Development, and we are excited to have you join our team.</a:t>
            </a:r>
            <a:br/>
            <a:r>
              <a:t>As a Full Stack Development Intern, you will have the opportunity to work on</a:t>
            </a:r>
            <a:br/>
            <a:r>
              <a:t>various projects and tasks related to full-stack development. Your comprehensive</a:t>
            </a:r>
            <a:br/>
            <a:r>
              <a:t>understanding of full-stack development and your creativity in problem-solving</a:t>
            </a:r>
            <a:br/>
            <a:r>
              <a:t>made you stand out among the candidates. Whether it's front-end or back-end</a:t>
            </a:r>
            <a:br/>
            <a:r>
              <a:t>development, your proficiency in full-stack development will play a crucial role.</a:t>
            </a:r>
            <a:br/>
            <a:r>
              <a:t>We would like to take this opportunity to congratulate you once again and welcome</a:t>
            </a:r>
            <a:br/>
            <a:r>
              <a:t>you to Cognifyz Technologies. We look forward to working with you!</a:t>
            </a:r>
            <a:br/>
            <a:r>
              <a:t>Best Regards,</a:t>
            </a:r>
            <a:br/>
            <a:r>
              <a:t>Cognifyz Technologies</a:t>
            </a:r>
            <a:br/>
            <a:r>
              <a:t>Nagpur, Maharashtra, India</a:t>
            </a:r>
            <a:br/>
            <a:r>
              <a:t>cognifyztechnologies@gmail.com</a:t>
            </a:r>
            <a:br/>
            <a:r>
              <a:t>www.cognifyz.com</a:t>
            </a:r>
            <a:br/>
            <a:r>
              <a:t>Date  -  05/11/2024</a:t>
            </a:r>
            <a:br/>
            <a:r>
              <a:t>INTERNSHIP OFFER LETTER</a:t>
            </a:r>
            <a:br/>
            <a:r>
              <a:t>Shaik sameer hussain</a:t>
            </a:r>
            <a:br/>
            <a:r>
              <a:t>Ref. : CTI/A1/C66767</a:t>
            </a:r>
            <a:br/>
            <a:r>
              <a:t>Dear </a:t>
            </a:r>
            <a:br/>
          </a:p>
        </p:txBody>
      </p:sp>
      <p:pic>
        <p:nvPicPr>
          <p:cNvPr id="4" name="Picture 3" descr="temp_image_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3619500"/>
          </a:xfrm>
          <a:prstGeom prst="rect">
            <a:avLst/>
          </a:prstGeom>
        </p:spPr>
      </p:pic>
      <p:pic>
        <p:nvPicPr>
          <p:cNvPr id="5" name="Picture 4" descr="temp_image_0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  <p:pic>
        <p:nvPicPr>
          <p:cNvPr id="6" name="Picture 5" descr="temp_image_0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4572000" cy="6457835"/>
          </a:xfrm>
          <a:prstGeom prst="rect">
            <a:avLst/>
          </a:prstGeom>
        </p:spPr>
      </p:pic>
      <p:pic>
        <p:nvPicPr>
          <p:cNvPr id="7" name="Picture 6" descr="temp_image_0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