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4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2" r:id="rId4"/>
    <p:sldId id="264" r:id="rId5"/>
    <p:sldId id="266" r:id="rId6"/>
    <p:sldId id="268" r:id="rId7"/>
    <p:sldId id="270" r:id="rId8"/>
    <p:sldId id="272" r:id="rId9"/>
    <p:sldId id="274" r:id="rId10"/>
    <p:sldId id="276" r:id="rId11"/>
    <p:sldId id="278" r:id="rId12"/>
    <p:sldId id="280" r:id="rId13"/>
    <p:sldId id="282" r:id="rId14"/>
    <p:sldId id="284" r:id="rId15"/>
    <p:sldId id="286" r:id="rId16"/>
    <p:sldId id="288" r:id="rId17"/>
    <p:sldId id="290" r:id="rId18"/>
    <p:sldId id="292" r:id="rId19"/>
    <p:sldId id="294" r:id="rId20"/>
    <p:sldId id="296" r:id="rId21"/>
    <p:sldId id="298" r:id="rId22"/>
    <p:sldId id="300" r:id="rId23"/>
  </p:sldIdLst>
  <p:sldSz cx="18288000" cy="10287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extLs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  <p:guideLst>
        <p:guide orient="horz" pos="2160"/>
        <p:guide pos="2880"/>
      </p:guideLst>
    </p:cSldViewPr>
  </p:slide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tags" Target="tags/tag1.xml" /><Relationship Id="rId25" Type="http://schemas.openxmlformats.org/officeDocument/2006/relationships/presProps" Target="presProps.xml" /><Relationship Id="rId26" Type="http://schemas.openxmlformats.org/officeDocument/2006/relationships/viewProps" Target="viewProps.xml" /><Relationship Id="rId27" Type="http://schemas.openxmlformats.org/officeDocument/2006/relationships/theme" Target="theme/theme1.xml" /><Relationship Id="rId28" Type="http://schemas.openxmlformats.org/officeDocument/2006/relationships/tableStyles" Target="tableStyles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9E38232-14B7-4363-9FBA-2FF346EF588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35ABA89-F756-4FF4-B362-16E0434A305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0DB7A6F-9FFF-4CCB-9B9B-4B67C86B2EF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B0B4F11-D36F-45F2-A153-3E1C7B43C4B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B17A808-BCBC-4180-A9E3-33304DAC574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EDB6B39-69F5-47DC-B574-9DBAC35DFA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00B987F-F27E-4260-A2F1-183DBCFEFFB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C478E93-6BA1-4B4B-9319-1D8C680E665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D7630D4-C06D-42FB-9DA1-BA661CBE527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F09B173-502B-49BB-A7C5-03F4E717B4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F650537-3D33-4936-AC3A-A6DA8ACE3AA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Relationship Id="rId3" Type="http://schemas.openxmlformats.org/officeDocument/2006/relationships/image" Target="../media/image2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Relationship Id="rId3" Type="http://schemas.openxmlformats.org/officeDocument/2006/relationships/image" Target="../media/image2.jpe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png" /><Relationship Id="rId3" Type="http://schemas.openxmlformats.org/officeDocument/2006/relationships/image" Target="../media/image4.png" /><Relationship Id="rId4" Type="http://schemas.openxmlformats.org/officeDocument/2006/relationships/image" Target="../media/image5.png" /><Relationship Id="rId5" Type="http://schemas.openxmlformats.org/officeDocument/2006/relationships/image" Target="../media/image6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png" /><Relationship Id="rId3" Type="http://schemas.openxmlformats.org/officeDocument/2006/relationships/image" Target="../media/image4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png" /><Relationship Id="rId3" Type="http://schemas.openxmlformats.org/officeDocument/2006/relationships/image" Target="../media/image4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png" /><Relationship Id="rId3" Type="http://schemas.openxmlformats.org/officeDocument/2006/relationships/image" Target="../media/image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png" /><Relationship Id="rId3" Type="http://schemas.openxmlformats.org/officeDocument/2006/relationships/image" Target="../media/image4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Relationship Id="rId3" Type="http://schemas.openxmlformats.org/officeDocument/2006/relationships/image" Target="../media/image132.jpeg" /><Relationship Id="rId4" Type="http://schemas.openxmlformats.org/officeDocument/2006/relationships/image" Target="../media/image133.png" /><Relationship Id="rId5" Type="http://schemas.openxmlformats.org/officeDocument/2006/relationships/image" Target="../media/image134.png" /><Relationship Id="rId6" Type="http://schemas.openxmlformats.org/officeDocument/2006/relationships/image" Target="../media/image135.png" /><Relationship Id="rId7" Type="http://schemas.openxmlformats.org/officeDocument/2006/relationships/image" Target="../media/image136.png" /><Relationship Id="rId8" Type="http://schemas.openxmlformats.org/officeDocument/2006/relationships/image" Target="../media/image137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38.png" /><Relationship Id="rId3" Type="http://schemas.openxmlformats.org/officeDocument/2006/relationships/image" Target="../media/image139.png" /><Relationship Id="rId4" Type="http://schemas.openxmlformats.org/officeDocument/2006/relationships/image" Target="../media/image140.png" /><Relationship Id="rId5" Type="http://schemas.openxmlformats.org/officeDocument/2006/relationships/image" Target="../media/image141.png" /><Relationship Id="rId6" Type="http://schemas.openxmlformats.org/officeDocument/2006/relationships/image" Target="../media/image142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38.png" /><Relationship Id="rId3" Type="http://schemas.openxmlformats.org/officeDocument/2006/relationships/image" Target="../media/image143.png" /><Relationship Id="rId4" Type="http://schemas.openxmlformats.org/officeDocument/2006/relationships/image" Target="../media/image144.png" /><Relationship Id="rId5" Type="http://schemas.openxmlformats.org/officeDocument/2006/relationships/image" Target="../media/image145.png" /><Relationship Id="rId6" Type="http://schemas.openxmlformats.org/officeDocument/2006/relationships/image" Target="../media/image146.png" /><Relationship Id="rId7" Type="http://schemas.openxmlformats.org/officeDocument/2006/relationships/image" Target="../media/image142.png" /><Relationship Id="rId8" Type="http://schemas.openxmlformats.org/officeDocument/2006/relationships/image" Target="../media/image147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38.png" /><Relationship Id="rId3" Type="http://schemas.openxmlformats.org/officeDocument/2006/relationships/image" Target="../media/image143.png" /><Relationship Id="rId4" Type="http://schemas.openxmlformats.org/officeDocument/2006/relationships/image" Target="../media/image148.png" /><Relationship Id="rId5" Type="http://schemas.openxmlformats.org/officeDocument/2006/relationships/image" Target="../media/image142.png" /><Relationship Id="rId6" Type="http://schemas.openxmlformats.org/officeDocument/2006/relationships/image" Target="../media/image149.png" /><Relationship Id="rId7" Type="http://schemas.openxmlformats.org/officeDocument/2006/relationships/image" Target="../media/image150.png" /><Relationship Id="rId8" Type="http://schemas.openxmlformats.org/officeDocument/2006/relationships/image" Target="../media/image151.jpeg" /><Relationship Id="rId9" Type="http://schemas.openxmlformats.org/officeDocument/2006/relationships/image" Target="../media/image152.jpe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png" /><Relationship Id="rId3" Type="http://schemas.openxmlformats.org/officeDocument/2006/relationships/image" Target="../media/image4.png" /><Relationship Id="rId4" Type="http://schemas.openxmlformats.org/officeDocument/2006/relationships/image" Target="../media/image5.png" /><Relationship Id="rId5" Type="http://schemas.openxmlformats.org/officeDocument/2006/relationships/image" Target="../media/image6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38.png" /><Relationship Id="rId3" Type="http://schemas.openxmlformats.org/officeDocument/2006/relationships/image" Target="../media/image143.png" /><Relationship Id="rId4" Type="http://schemas.openxmlformats.org/officeDocument/2006/relationships/image" Target="../media/image148.png" /><Relationship Id="rId5" Type="http://schemas.openxmlformats.org/officeDocument/2006/relationships/image" Target="../media/image153.png" /><Relationship Id="rId6" Type="http://schemas.openxmlformats.org/officeDocument/2006/relationships/image" Target="../media/image154.png" /><Relationship Id="rId7" Type="http://schemas.openxmlformats.org/officeDocument/2006/relationships/image" Target="../media/image155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38.png" /><Relationship Id="rId3" Type="http://schemas.openxmlformats.org/officeDocument/2006/relationships/image" Target="../media/image143.png" /><Relationship Id="rId4" Type="http://schemas.openxmlformats.org/officeDocument/2006/relationships/image" Target="../media/image148.png" /><Relationship Id="rId5" Type="http://schemas.openxmlformats.org/officeDocument/2006/relationships/image" Target="../media/image156.png" /><Relationship Id="rId6" Type="http://schemas.openxmlformats.org/officeDocument/2006/relationships/image" Target="../media/image153.png" /><Relationship Id="rId7" Type="http://schemas.openxmlformats.org/officeDocument/2006/relationships/image" Target="../media/image157.png" /><Relationship Id="rId8" Type="http://schemas.openxmlformats.org/officeDocument/2006/relationships/image" Target="../media/image158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163.png" /><Relationship Id="rId11" Type="http://schemas.openxmlformats.org/officeDocument/2006/relationships/image" Target="../media/image164.png" /><Relationship Id="rId2" Type="http://schemas.openxmlformats.org/officeDocument/2006/relationships/image" Target="../media/image138.png" /><Relationship Id="rId3" Type="http://schemas.openxmlformats.org/officeDocument/2006/relationships/image" Target="../media/image143.png" /><Relationship Id="rId4" Type="http://schemas.openxmlformats.org/officeDocument/2006/relationships/image" Target="../media/image148.png" /><Relationship Id="rId5" Type="http://schemas.openxmlformats.org/officeDocument/2006/relationships/image" Target="../media/image159.png" /><Relationship Id="rId6" Type="http://schemas.openxmlformats.org/officeDocument/2006/relationships/image" Target="../media/image160.png" /><Relationship Id="rId7" Type="http://schemas.openxmlformats.org/officeDocument/2006/relationships/image" Target="../media/image161.png" /><Relationship Id="rId8" Type="http://schemas.openxmlformats.org/officeDocument/2006/relationships/image" Target="../media/image142.png" /><Relationship Id="rId9" Type="http://schemas.openxmlformats.org/officeDocument/2006/relationships/image" Target="../media/image16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png" /><Relationship Id="rId3" Type="http://schemas.openxmlformats.org/officeDocument/2006/relationships/image" Target="../media/image4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14.png" /><Relationship Id="rId11" Type="http://schemas.openxmlformats.org/officeDocument/2006/relationships/image" Target="../media/image15.png" /><Relationship Id="rId12" Type="http://schemas.openxmlformats.org/officeDocument/2006/relationships/image" Target="../media/image16.png" /><Relationship Id="rId13" Type="http://schemas.openxmlformats.org/officeDocument/2006/relationships/image" Target="../media/image17.png" /><Relationship Id="rId14" Type="http://schemas.openxmlformats.org/officeDocument/2006/relationships/image" Target="../media/image18.png" /><Relationship Id="rId15" Type="http://schemas.openxmlformats.org/officeDocument/2006/relationships/image" Target="../media/image19.png" /><Relationship Id="rId16" Type="http://schemas.openxmlformats.org/officeDocument/2006/relationships/image" Target="../media/image20.png" /><Relationship Id="rId17" Type="http://schemas.openxmlformats.org/officeDocument/2006/relationships/image" Target="../media/image21.png" /><Relationship Id="rId18" Type="http://schemas.openxmlformats.org/officeDocument/2006/relationships/image" Target="../media/image22.png" /><Relationship Id="rId19" Type="http://schemas.openxmlformats.org/officeDocument/2006/relationships/image" Target="../media/image23.png" /><Relationship Id="rId2" Type="http://schemas.openxmlformats.org/officeDocument/2006/relationships/image" Target="../media/image1.png" /><Relationship Id="rId20" Type="http://schemas.openxmlformats.org/officeDocument/2006/relationships/image" Target="../media/image24.png" /><Relationship Id="rId21" Type="http://schemas.openxmlformats.org/officeDocument/2006/relationships/image" Target="../media/image25.png" /><Relationship Id="rId22" Type="http://schemas.openxmlformats.org/officeDocument/2006/relationships/image" Target="../media/image26.png" /><Relationship Id="rId23" Type="http://schemas.openxmlformats.org/officeDocument/2006/relationships/image" Target="../media/image27.png" /><Relationship Id="rId24" Type="http://schemas.openxmlformats.org/officeDocument/2006/relationships/image" Target="../media/image28.png" /><Relationship Id="rId25" Type="http://schemas.openxmlformats.org/officeDocument/2006/relationships/image" Target="../media/image29.png" /><Relationship Id="rId3" Type="http://schemas.openxmlformats.org/officeDocument/2006/relationships/image" Target="../media/image7.png" /><Relationship Id="rId4" Type="http://schemas.openxmlformats.org/officeDocument/2006/relationships/image" Target="../media/image8.png" /><Relationship Id="rId5" Type="http://schemas.openxmlformats.org/officeDocument/2006/relationships/image" Target="../media/image9.png" /><Relationship Id="rId6" Type="http://schemas.openxmlformats.org/officeDocument/2006/relationships/image" Target="../media/image10.png" /><Relationship Id="rId7" Type="http://schemas.openxmlformats.org/officeDocument/2006/relationships/image" Target="../media/image11.png" /><Relationship Id="rId8" Type="http://schemas.openxmlformats.org/officeDocument/2006/relationships/image" Target="../media/image12.png" /><Relationship Id="rId9" Type="http://schemas.openxmlformats.org/officeDocument/2006/relationships/image" Target="../media/image13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png" /><Relationship Id="rId3" Type="http://schemas.openxmlformats.org/officeDocument/2006/relationships/image" Target="../media/image4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37.png" /><Relationship Id="rId11" Type="http://schemas.openxmlformats.org/officeDocument/2006/relationships/image" Target="../media/image38.png" /><Relationship Id="rId12" Type="http://schemas.openxmlformats.org/officeDocument/2006/relationships/image" Target="../media/image39.png" /><Relationship Id="rId13" Type="http://schemas.openxmlformats.org/officeDocument/2006/relationships/image" Target="../media/image40.png" /><Relationship Id="rId14" Type="http://schemas.openxmlformats.org/officeDocument/2006/relationships/image" Target="../media/image41.png" /><Relationship Id="rId15" Type="http://schemas.openxmlformats.org/officeDocument/2006/relationships/image" Target="../media/image42.png" /><Relationship Id="rId16" Type="http://schemas.openxmlformats.org/officeDocument/2006/relationships/image" Target="../media/image43.png" /><Relationship Id="rId17" Type="http://schemas.openxmlformats.org/officeDocument/2006/relationships/image" Target="../media/image44.png" /><Relationship Id="rId18" Type="http://schemas.openxmlformats.org/officeDocument/2006/relationships/image" Target="../media/image45.png" /><Relationship Id="rId19" Type="http://schemas.openxmlformats.org/officeDocument/2006/relationships/image" Target="../media/image46.png" /><Relationship Id="rId2" Type="http://schemas.openxmlformats.org/officeDocument/2006/relationships/image" Target="../media/image1.png" /><Relationship Id="rId20" Type="http://schemas.openxmlformats.org/officeDocument/2006/relationships/image" Target="../media/image47.png" /><Relationship Id="rId21" Type="http://schemas.openxmlformats.org/officeDocument/2006/relationships/image" Target="../media/image48.png" /><Relationship Id="rId22" Type="http://schemas.openxmlformats.org/officeDocument/2006/relationships/image" Target="../media/image49.png" /><Relationship Id="rId23" Type="http://schemas.openxmlformats.org/officeDocument/2006/relationships/image" Target="../media/image50.png" /><Relationship Id="rId24" Type="http://schemas.openxmlformats.org/officeDocument/2006/relationships/image" Target="../media/image51.png" /><Relationship Id="rId25" Type="http://schemas.openxmlformats.org/officeDocument/2006/relationships/image" Target="../media/image52.png" /><Relationship Id="rId26" Type="http://schemas.openxmlformats.org/officeDocument/2006/relationships/image" Target="../media/image53.png" /><Relationship Id="rId27" Type="http://schemas.openxmlformats.org/officeDocument/2006/relationships/image" Target="../media/image54.png" /><Relationship Id="rId28" Type="http://schemas.openxmlformats.org/officeDocument/2006/relationships/image" Target="../media/image55.png" /><Relationship Id="rId29" Type="http://schemas.openxmlformats.org/officeDocument/2006/relationships/image" Target="../media/image56.png" /><Relationship Id="rId3" Type="http://schemas.openxmlformats.org/officeDocument/2006/relationships/image" Target="../media/image30.png" /><Relationship Id="rId30" Type="http://schemas.openxmlformats.org/officeDocument/2006/relationships/image" Target="../media/image57.png" /><Relationship Id="rId31" Type="http://schemas.openxmlformats.org/officeDocument/2006/relationships/image" Target="../media/image58.png" /><Relationship Id="rId32" Type="http://schemas.openxmlformats.org/officeDocument/2006/relationships/image" Target="../media/image59.png" /><Relationship Id="rId33" Type="http://schemas.openxmlformats.org/officeDocument/2006/relationships/image" Target="../media/image60.png" /><Relationship Id="rId34" Type="http://schemas.openxmlformats.org/officeDocument/2006/relationships/image" Target="../media/image61.png" /><Relationship Id="rId35" Type="http://schemas.openxmlformats.org/officeDocument/2006/relationships/image" Target="../media/image62.png" /><Relationship Id="rId36" Type="http://schemas.openxmlformats.org/officeDocument/2006/relationships/image" Target="../media/image63.png" /><Relationship Id="rId37" Type="http://schemas.openxmlformats.org/officeDocument/2006/relationships/image" Target="../media/image64.png" /><Relationship Id="rId38" Type="http://schemas.openxmlformats.org/officeDocument/2006/relationships/image" Target="../media/image65.png" /><Relationship Id="rId39" Type="http://schemas.openxmlformats.org/officeDocument/2006/relationships/image" Target="../media/image66.png" /><Relationship Id="rId4" Type="http://schemas.openxmlformats.org/officeDocument/2006/relationships/image" Target="../media/image31.png" /><Relationship Id="rId40" Type="http://schemas.openxmlformats.org/officeDocument/2006/relationships/image" Target="../media/image67.png" /><Relationship Id="rId41" Type="http://schemas.openxmlformats.org/officeDocument/2006/relationships/image" Target="../media/image68.png" /><Relationship Id="rId42" Type="http://schemas.openxmlformats.org/officeDocument/2006/relationships/image" Target="../media/image69.png" /><Relationship Id="rId43" Type="http://schemas.openxmlformats.org/officeDocument/2006/relationships/image" Target="../media/image70.png" /><Relationship Id="rId44" Type="http://schemas.openxmlformats.org/officeDocument/2006/relationships/image" Target="../media/image71.png" /><Relationship Id="rId45" Type="http://schemas.openxmlformats.org/officeDocument/2006/relationships/image" Target="../media/image72.png" /><Relationship Id="rId46" Type="http://schemas.openxmlformats.org/officeDocument/2006/relationships/image" Target="../media/image73.png" /><Relationship Id="rId47" Type="http://schemas.openxmlformats.org/officeDocument/2006/relationships/image" Target="../media/image74.png" /><Relationship Id="rId48" Type="http://schemas.openxmlformats.org/officeDocument/2006/relationships/image" Target="../media/image75.png" /><Relationship Id="rId49" Type="http://schemas.openxmlformats.org/officeDocument/2006/relationships/image" Target="../media/image76.png" /><Relationship Id="rId5" Type="http://schemas.openxmlformats.org/officeDocument/2006/relationships/image" Target="../media/image32.png" /><Relationship Id="rId50" Type="http://schemas.openxmlformats.org/officeDocument/2006/relationships/image" Target="../media/image77.png" /><Relationship Id="rId51" Type="http://schemas.openxmlformats.org/officeDocument/2006/relationships/image" Target="../media/image78.png" /><Relationship Id="rId52" Type="http://schemas.openxmlformats.org/officeDocument/2006/relationships/image" Target="../media/image79.png" /><Relationship Id="rId53" Type="http://schemas.openxmlformats.org/officeDocument/2006/relationships/image" Target="../media/image80.png" /><Relationship Id="rId54" Type="http://schemas.openxmlformats.org/officeDocument/2006/relationships/image" Target="../media/image81.png" /><Relationship Id="rId55" Type="http://schemas.openxmlformats.org/officeDocument/2006/relationships/image" Target="../media/image82.png" /><Relationship Id="rId56" Type="http://schemas.openxmlformats.org/officeDocument/2006/relationships/image" Target="../media/image83.png" /><Relationship Id="rId57" Type="http://schemas.openxmlformats.org/officeDocument/2006/relationships/image" Target="../media/image84.png" /><Relationship Id="rId58" Type="http://schemas.openxmlformats.org/officeDocument/2006/relationships/image" Target="../media/image85.png" /><Relationship Id="rId59" Type="http://schemas.openxmlformats.org/officeDocument/2006/relationships/image" Target="../media/image86.png" /><Relationship Id="rId6" Type="http://schemas.openxmlformats.org/officeDocument/2006/relationships/image" Target="../media/image33.png" /><Relationship Id="rId60" Type="http://schemas.openxmlformats.org/officeDocument/2006/relationships/image" Target="../media/image87.png" /><Relationship Id="rId61" Type="http://schemas.openxmlformats.org/officeDocument/2006/relationships/image" Target="../media/image88.png" /><Relationship Id="rId62" Type="http://schemas.openxmlformats.org/officeDocument/2006/relationships/image" Target="../media/image89.png" /><Relationship Id="rId63" Type="http://schemas.openxmlformats.org/officeDocument/2006/relationships/image" Target="../media/image90.png" /><Relationship Id="rId64" Type="http://schemas.openxmlformats.org/officeDocument/2006/relationships/image" Target="../media/image91.png" /><Relationship Id="rId65" Type="http://schemas.openxmlformats.org/officeDocument/2006/relationships/image" Target="../media/image92.jpeg" /><Relationship Id="rId66" Type="http://schemas.openxmlformats.org/officeDocument/2006/relationships/image" Target="../media/image93.png" /><Relationship Id="rId67" Type="http://schemas.openxmlformats.org/officeDocument/2006/relationships/image" Target="../media/image94.png" /><Relationship Id="rId68" Type="http://schemas.openxmlformats.org/officeDocument/2006/relationships/image" Target="../media/image95.png" /><Relationship Id="rId7" Type="http://schemas.openxmlformats.org/officeDocument/2006/relationships/image" Target="../media/image34.png" /><Relationship Id="rId8" Type="http://schemas.openxmlformats.org/officeDocument/2006/relationships/image" Target="../media/image35.png" /><Relationship Id="rId9" Type="http://schemas.openxmlformats.org/officeDocument/2006/relationships/image" Target="../media/image3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103.png" /><Relationship Id="rId11" Type="http://schemas.openxmlformats.org/officeDocument/2006/relationships/image" Target="../media/image104.png" /><Relationship Id="rId12" Type="http://schemas.openxmlformats.org/officeDocument/2006/relationships/image" Target="../media/image105.png" /><Relationship Id="rId13" Type="http://schemas.openxmlformats.org/officeDocument/2006/relationships/image" Target="../media/image106.png" /><Relationship Id="rId14" Type="http://schemas.openxmlformats.org/officeDocument/2006/relationships/image" Target="../media/image107.png" /><Relationship Id="rId15" Type="http://schemas.openxmlformats.org/officeDocument/2006/relationships/image" Target="../media/image108.png" /><Relationship Id="rId16" Type="http://schemas.openxmlformats.org/officeDocument/2006/relationships/image" Target="../media/image109.png" /><Relationship Id="rId17" Type="http://schemas.openxmlformats.org/officeDocument/2006/relationships/image" Target="../media/image26.png" /><Relationship Id="rId18" Type="http://schemas.openxmlformats.org/officeDocument/2006/relationships/image" Target="../media/image42.png" /><Relationship Id="rId19" Type="http://schemas.openxmlformats.org/officeDocument/2006/relationships/image" Target="../media/image110.png" /><Relationship Id="rId2" Type="http://schemas.openxmlformats.org/officeDocument/2006/relationships/image" Target="../media/image1.png" /><Relationship Id="rId20" Type="http://schemas.openxmlformats.org/officeDocument/2006/relationships/image" Target="../media/image111.png" /><Relationship Id="rId21" Type="http://schemas.openxmlformats.org/officeDocument/2006/relationships/image" Target="../media/image112.png" /><Relationship Id="rId22" Type="http://schemas.openxmlformats.org/officeDocument/2006/relationships/image" Target="../media/image113.png" /><Relationship Id="rId23" Type="http://schemas.openxmlformats.org/officeDocument/2006/relationships/image" Target="../media/image114.png" /><Relationship Id="rId24" Type="http://schemas.openxmlformats.org/officeDocument/2006/relationships/image" Target="../media/image115.png" /><Relationship Id="rId25" Type="http://schemas.openxmlformats.org/officeDocument/2006/relationships/image" Target="../media/image116.png" /><Relationship Id="rId26" Type="http://schemas.openxmlformats.org/officeDocument/2006/relationships/image" Target="../media/image117.png" /><Relationship Id="rId27" Type="http://schemas.openxmlformats.org/officeDocument/2006/relationships/image" Target="../media/image118.png" /><Relationship Id="rId28" Type="http://schemas.openxmlformats.org/officeDocument/2006/relationships/image" Target="../media/image119.png" /><Relationship Id="rId29" Type="http://schemas.openxmlformats.org/officeDocument/2006/relationships/image" Target="../media/image120.png" /><Relationship Id="rId3" Type="http://schemas.openxmlformats.org/officeDocument/2006/relationships/image" Target="../media/image96.png" /><Relationship Id="rId30" Type="http://schemas.openxmlformats.org/officeDocument/2006/relationships/image" Target="../media/image121.png" /><Relationship Id="rId31" Type="http://schemas.openxmlformats.org/officeDocument/2006/relationships/image" Target="../media/image122.png" /><Relationship Id="rId32" Type="http://schemas.openxmlformats.org/officeDocument/2006/relationships/image" Target="../media/image123.png" /><Relationship Id="rId33" Type="http://schemas.openxmlformats.org/officeDocument/2006/relationships/image" Target="../media/image124.png" /><Relationship Id="rId34" Type="http://schemas.openxmlformats.org/officeDocument/2006/relationships/image" Target="../media/image125.png" /><Relationship Id="rId35" Type="http://schemas.openxmlformats.org/officeDocument/2006/relationships/image" Target="../media/image126.png" /><Relationship Id="rId36" Type="http://schemas.openxmlformats.org/officeDocument/2006/relationships/image" Target="../media/image127.png" /><Relationship Id="rId37" Type="http://schemas.openxmlformats.org/officeDocument/2006/relationships/image" Target="../media/image128.png" /><Relationship Id="rId38" Type="http://schemas.openxmlformats.org/officeDocument/2006/relationships/image" Target="../media/image129.png" /><Relationship Id="rId39" Type="http://schemas.openxmlformats.org/officeDocument/2006/relationships/image" Target="../media/image130.png" /><Relationship Id="rId4" Type="http://schemas.openxmlformats.org/officeDocument/2006/relationships/image" Target="../media/image97.png" /><Relationship Id="rId5" Type="http://schemas.openxmlformats.org/officeDocument/2006/relationships/image" Target="../media/image98.png" /><Relationship Id="rId6" Type="http://schemas.openxmlformats.org/officeDocument/2006/relationships/image" Target="../media/image99.png" /><Relationship Id="rId7" Type="http://schemas.openxmlformats.org/officeDocument/2006/relationships/image" Target="../media/image100.png" /><Relationship Id="rId8" Type="http://schemas.openxmlformats.org/officeDocument/2006/relationships/image" Target="../media/image101.png" /><Relationship Id="rId9" Type="http://schemas.openxmlformats.org/officeDocument/2006/relationships/image" Target="../media/image102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png" /><Relationship Id="rId3" Type="http://schemas.openxmlformats.org/officeDocument/2006/relationships/image" Target="../media/image4.png" /><Relationship Id="rId4" Type="http://schemas.openxmlformats.org/officeDocument/2006/relationships/image" Target="../media/image29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png" /><Relationship Id="rId3" Type="http://schemas.openxmlformats.org/officeDocument/2006/relationships/image" Target="../media/image4.png" /><Relationship Id="rId4" Type="http://schemas.openxmlformats.org/officeDocument/2006/relationships/image" Target="../media/image131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8300700" cy="10299700"/>
          </a:xfrm>
          <a:prstGeom prst="rect">
            <a:avLst/>
          </a:prstGeom>
        </p:spPr>
      </p:pic>
      <p:pic>
        <p:nvPicPr>
          <p:cNvPr id="3" name="New picture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3"/>
            <a:ext cx="18288000" cy="10287000"/>
          </a:xfrm>
          <a:prstGeom prst="rect">
            <a:avLst/>
          </a:prstGeom>
        </p:spPr>
      </p:pic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5938520" y="43586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Python via .NET 24.12.</a:t>
            </a:r>
          </a:p>
          <a:p>
            <a:pPr algn="ctr"/>
            <a:r>
              <a:t>Copyright 2004-2024Aspose Pty Ltd.</a:t>
            </a: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8300700" cy="10299700"/>
          </a:xfrm>
          <a:prstGeom prst="rect">
            <a:avLst/>
          </a:prstGeom>
        </p:spPr>
      </p:pic>
      <p:pic>
        <p:nvPicPr>
          <p:cNvPr id="3" name="New picture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3"/>
            <a:ext cx="18288000" cy="10287000"/>
          </a:xfrm>
          <a:prstGeom prst="rect">
            <a:avLst/>
          </a:prstGeom>
        </p:spPr>
      </p:pic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5938520" y="43586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Python via .NET 24.12.</a:t>
            </a:r>
          </a:p>
          <a:p>
            <a:pPr algn="ctr"/>
            <a:r>
              <a:t>Copyright 2004-2024Aspose Pty Ltd.</a:t>
            </a:r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8300700" cy="10299700"/>
          </a:xfrm>
          <a:prstGeom prst="rect">
            <a:avLst/>
          </a:prstGeom>
        </p:spPr>
      </p:pic>
      <p:pic>
        <p:nvPicPr>
          <p:cNvPr id="3" name="New picture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521093" y="596789"/>
            <a:ext cx="17260872" cy="9289780"/>
          </a:xfrm>
          <a:prstGeom prst="rect">
            <a:avLst/>
          </a:prstGeom>
        </p:spPr>
      </p:pic>
      <p:pic>
        <p:nvPicPr>
          <p:cNvPr id="4" name="New picture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927087" y="2518537"/>
            <a:ext cx="989076" cy="989076"/>
          </a:xfrm>
          <a:prstGeom prst="rect">
            <a:avLst/>
          </a:prstGeom>
        </p:spPr>
      </p:pic>
      <p:pic>
        <p:nvPicPr>
          <p:cNvPr id="5" name="New picture" title=""/>
          <p:cNvPicPr/>
          <p:nvPr/>
        </p:nvPicPr>
        <p:blipFill>
          <a:blip r:embed="rId5"/>
          <a:stretch>
            <a:fillRect/>
          </a:stretch>
        </p:blipFill>
        <p:spPr>
          <a:xfrm>
            <a:off x="1028700" y="2620137"/>
            <a:ext cx="798830" cy="798830"/>
          </a:xfrm>
          <a:prstGeom prst="rect">
            <a:avLst/>
          </a:prstGeom>
        </p:spPr>
      </p:pic>
      <p:pic>
        <p:nvPicPr>
          <p:cNvPr id="6" name="New picture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927087" y="3879342"/>
            <a:ext cx="989076" cy="989076"/>
          </a:xfrm>
          <a:prstGeom prst="rect">
            <a:avLst/>
          </a:prstGeom>
        </p:spPr>
      </p:pic>
      <p:pic>
        <p:nvPicPr>
          <p:cNvPr id="7" name="New picture" title=""/>
          <p:cNvPicPr/>
          <p:nvPr/>
        </p:nvPicPr>
        <p:blipFill>
          <a:blip r:embed="rId5"/>
          <a:stretch>
            <a:fillRect/>
          </a:stretch>
        </p:blipFill>
        <p:spPr>
          <a:xfrm>
            <a:off x="1028700" y="3980942"/>
            <a:ext cx="798830" cy="798830"/>
          </a:xfrm>
          <a:prstGeom prst="rect">
            <a:avLst/>
          </a:prstGeom>
        </p:spPr>
      </p:pic>
      <p:pic>
        <p:nvPicPr>
          <p:cNvPr id="8" name="New picture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927087" y="5196586"/>
            <a:ext cx="989076" cy="989076"/>
          </a:xfrm>
          <a:prstGeom prst="rect">
            <a:avLst/>
          </a:prstGeom>
        </p:spPr>
      </p:pic>
      <p:pic>
        <p:nvPicPr>
          <p:cNvPr id="9" name="New picture" title=""/>
          <p:cNvPicPr/>
          <p:nvPr/>
        </p:nvPicPr>
        <p:blipFill>
          <a:blip r:embed="rId5"/>
          <a:stretch>
            <a:fillRect/>
          </a:stretch>
        </p:blipFill>
        <p:spPr>
          <a:xfrm>
            <a:off x="1028700" y="5298313"/>
            <a:ext cx="798830" cy="798703"/>
          </a:xfrm>
          <a:prstGeom prst="rect">
            <a:avLst/>
          </a:prstGeom>
        </p:spPr>
      </p:pic>
      <p:pic>
        <p:nvPicPr>
          <p:cNvPr id="10" name="New picture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927087" y="6557390"/>
            <a:ext cx="989076" cy="989076"/>
          </a:xfrm>
          <a:prstGeom prst="rect">
            <a:avLst/>
          </a:prstGeom>
        </p:spPr>
      </p:pic>
      <p:pic>
        <p:nvPicPr>
          <p:cNvPr id="11" name="New picture" title=""/>
          <p:cNvPicPr/>
          <p:nvPr/>
        </p:nvPicPr>
        <p:blipFill>
          <a:blip r:embed="rId5"/>
          <a:stretch>
            <a:fillRect/>
          </a:stretch>
        </p:blipFill>
        <p:spPr>
          <a:xfrm>
            <a:off x="1028700" y="6658990"/>
            <a:ext cx="798830" cy="798830"/>
          </a:xfrm>
          <a:prstGeom prst="rect">
            <a:avLst/>
          </a:prstGeom>
        </p:spPr>
      </p:pic>
      <p:pic>
        <p:nvPicPr>
          <p:cNvPr id="12" name="New picture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927087" y="7885302"/>
            <a:ext cx="989076" cy="989076"/>
          </a:xfrm>
          <a:prstGeom prst="rect">
            <a:avLst/>
          </a:prstGeom>
        </p:spPr>
      </p:pic>
      <p:pic>
        <p:nvPicPr>
          <p:cNvPr id="13" name="New picture" title=""/>
          <p:cNvPicPr/>
          <p:nvPr/>
        </p:nvPicPr>
        <p:blipFill>
          <a:blip r:embed="rId5"/>
          <a:stretch>
            <a:fillRect/>
          </a:stretch>
        </p:blipFill>
        <p:spPr>
          <a:xfrm>
            <a:off x="1028700" y="7986903"/>
            <a:ext cx="798830" cy="798830"/>
          </a:xfrm>
          <a:prstGeom prst="rect">
            <a:avLst/>
          </a:prstGeom>
        </p:spPr>
      </p:pic>
      <p:sp>
        <p:nvSpPr>
          <p:cNvPr id="14" name="New shape" title=""/>
          <p:cNvSpPr/>
          <p:nvPr/>
        </p:nvSpPr>
        <p:spPr>
          <a:xfrm>
            <a:off x="978408" y="1116891"/>
            <a:ext cx="4804832" cy="60154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5500" b="1" i="0" u="none" strike="noStrike">
                <a:solidFill>
                  <a:srgbClr val="01003B"/>
                </a:solidFill>
                <a:latin typeface="Bold"/>
              </a:rPr>
              <a:t>Team Details</a:t>
            </a:r>
          </a:p>
        </p:txBody>
      </p:sp>
      <p:sp>
        <p:nvSpPr>
          <p:cNvPr id="15" name="New shape" title=""/>
          <p:cNvSpPr/>
          <p:nvPr/>
        </p:nvSpPr>
        <p:spPr>
          <a:xfrm>
            <a:off x="2282063" y="4121804"/>
            <a:ext cx="4599038" cy="31735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3500" b="1" i="0" u="none" strike="noStrike">
                <a:solidFill>
                  <a:srgbClr val="01003B"/>
                </a:solidFill>
                <a:latin typeface="Bold"/>
              </a:rPr>
              <a:t>Project Name          -</a:t>
            </a:r>
          </a:p>
        </p:txBody>
      </p:sp>
      <p:sp>
        <p:nvSpPr>
          <p:cNvPr id="16" name="New shape" title=""/>
          <p:cNvSpPr/>
          <p:nvPr/>
        </p:nvSpPr>
        <p:spPr>
          <a:xfrm>
            <a:off x="2266442" y="5477529"/>
            <a:ext cx="4629645" cy="31735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3500" b="1" i="0" u="none" strike="noStrike">
                <a:solidFill>
                  <a:srgbClr val="01003B"/>
                </a:solidFill>
                <a:latin typeface="Bold"/>
              </a:rPr>
              <a:t>Team Name              -</a:t>
            </a:r>
          </a:p>
        </p:txBody>
      </p:sp>
      <p:sp>
        <p:nvSpPr>
          <p:cNvPr id="17" name="New shape" title=""/>
          <p:cNvSpPr/>
          <p:nvPr/>
        </p:nvSpPr>
        <p:spPr>
          <a:xfrm>
            <a:off x="2270506" y="6859797"/>
            <a:ext cx="4622152" cy="31735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3500" b="1" i="0" u="none" strike="noStrike">
                <a:solidFill>
                  <a:srgbClr val="01003B"/>
                </a:solidFill>
                <a:latin typeface="Bold"/>
              </a:rPr>
              <a:t>Team Lead                -</a:t>
            </a:r>
          </a:p>
        </p:txBody>
      </p:sp>
      <p:sp>
        <p:nvSpPr>
          <p:cNvPr id="18" name="New shape" title=""/>
          <p:cNvSpPr/>
          <p:nvPr/>
        </p:nvSpPr>
        <p:spPr>
          <a:xfrm>
            <a:off x="2239010" y="8217681"/>
            <a:ext cx="4684509" cy="31735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3500" b="1" i="0" u="none" strike="noStrike">
                <a:solidFill>
                  <a:srgbClr val="01003B"/>
                </a:solidFill>
                <a:latin typeface="Bold"/>
              </a:rPr>
              <a:t>Institute Name        -</a:t>
            </a:r>
          </a:p>
        </p:txBody>
      </p:sp>
      <p:sp>
        <p:nvSpPr>
          <p:cNvPr id="19" name="New shape" title=""/>
          <p:cNvSpPr/>
          <p:nvPr/>
        </p:nvSpPr>
        <p:spPr>
          <a:xfrm>
            <a:off x="2262505" y="2765952"/>
            <a:ext cx="4637265" cy="31735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3500" b="1" i="0" u="none" strike="noStrike">
                <a:solidFill>
                  <a:srgbClr val="01003B"/>
                </a:solidFill>
                <a:latin typeface="Bold"/>
              </a:rPr>
              <a:t>Selected Track        -</a:t>
            </a:r>
          </a:p>
        </p:txBody>
      </p:sp>
      <p:sp>
        <p:nvSpPr>
          <p:cNvPr id="20" name="New shape" title=""/>
          <p:cNvSpPr/>
          <p:nvPr/>
        </p:nvSpPr>
        <p:spPr>
          <a:xfrm>
            <a:off x="1272540" y="2760472"/>
            <a:ext cx="564185" cy="25679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600" b="1" i="0" u="none" strike="noStrike">
                <a:solidFill>
                  <a:srgbClr val="01003B"/>
                </a:solidFill>
                <a:latin typeface="Bold"/>
              </a:rPr>
              <a:t>1</a:t>
            </a:r>
          </a:p>
        </p:txBody>
      </p:sp>
      <p:sp>
        <p:nvSpPr>
          <p:cNvPr id="21" name="New shape" title=""/>
          <p:cNvSpPr/>
          <p:nvPr/>
        </p:nvSpPr>
        <p:spPr>
          <a:xfrm>
            <a:off x="1272540" y="4121404"/>
            <a:ext cx="564185" cy="25679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600" b="1" i="0" u="none" strike="noStrike">
                <a:solidFill>
                  <a:srgbClr val="01003B"/>
                </a:solidFill>
                <a:latin typeface="Bold"/>
              </a:rPr>
              <a:t>2</a:t>
            </a:r>
          </a:p>
        </p:txBody>
      </p:sp>
      <p:sp>
        <p:nvSpPr>
          <p:cNvPr id="22" name="New shape" title=""/>
          <p:cNvSpPr/>
          <p:nvPr/>
        </p:nvSpPr>
        <p:spPr>
          <a:xfrm>
            <a:off x="1272540" y="5439029"/>
            <a:ext cx="564185" cy="25679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600" b="1" i="0" u="none" strike="noStrike">
                <a:solidFill>
                  <a:srgbClr val="01003B"/>
                </a:solidFill>
                <a:latin typeface="Bold"/>
              </a:rPr>
              <a:t>3</a:t>
            </a:r>
          </a:p>
        </p:txBody>
      </p:sp>
      <p:sp>
        <p:nvSpPr>
          <p:cNvPr id="23" name="New shape" title=""/>
          <p:cNvSpPr/>
          <p:nvPr/>
        </p:nvSpPr>
        <p:spPr>
          <a:xfrm>
            <a:off x="1272540" y="6799960"/>
            <a:ext cx="564185" cy="25679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600" b="1" i="0" u="none" strike="noStrike">
                <a:solidFill>
                  <a:srgbClr val="01003B"/>
                </a:solidFill>
                <a:latin typeface="Bold"/>
              </a:rPr>
              <a:t>4</a:t>
            </a:r>
          </a:p>
        </p:txBody>
      </p:sp>
      <p:sp>
        <p:nvSpPr>
          <p:cNvPr id="24" name="New shape" title=""/>
          <p:cNvSpPr/>
          <p:nvPr/>
        </p:nvSpPr>
        <p:spPr>
          <a:xfrm>
            <a:off x="1272540" y="8127999"/>
            <a:ext cx="564185" cy="25679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600" b="1" i="0" u="none" strike="noStrike">
                <a:solidFill>
                  <a:srgbClr val="01003B"/>
                </a:solidFill>
                <a:latin typeface="Bold"/>
              </a:rPr>
              <a:t>5</a:t>
            </a:r>
          </a:p>
        </p:txBody>
      </p:sp>
      <p:sp>
        <p:nvSpPr>
          <p:cNvPr id="25" name="TextBox"/>
          <p:cNvSpPr txBox="1">
            <a:spLocks noGrp="1" noSelect="1" noRot="1" noMove="1"/>
          </p:cNvSpPr>
          <p:nvPr/>
        </p:nvSpPr>
        <p:spPr>
          <a:xfrm>
            <a:off x="5938520" y="43586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Python via .NET 24.12.</a:t>
            </a:r>
          </a:p>
          <a:p>
            <a:pPr algn="ctr"/>
            <a:r>
              <a:t>Copyright 2004-2024Aspose Pty Ltd.</a:t>
            </a:r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8300700" cy="10299700"/>
          </a:xfrm>
          <a:prstGeom prst="rect">
            <a:avLst/>
          </a:prstGeom>
        </p:spPr>
      </p:pic>
      <p:pic>
        <p:nvPicPr>
          <p:cNvPr id="3" name="New picture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521093" y="491875"/>
            <a:ext cx="17260872" cy="9289780"/>
          </a:xfrm>
          <a:prstGeom prst="rect">
            <a:avLst/>
          </a:prstGeom>
        </p:spPr>
      </p:pic>
      <p:sp>
        <p:nvSpPr>
          <p:cNvPr id="4" name="New shape" title=""/>
          <p:cNvSpPr/>
          <p:nvPr/>
        </p:nvSpPr>
        <p:spPr>
          <a:xfrm>
            <a:off x="978408" y="1046851"/>
            <a:ext cx="7395025" cy="4621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4000" b="1" i="0" u="none" strike="noStrike">
                <a:solidFill>
                  <a:srgbClr val="01003B"/>
                </a:solidFill>
                <a:latin typeface="Bold"/>
              </a:rPr>
              <a:t>Describe Your Idea or Project</a:t>
            </a:r>
          </a:p>
        </p:txBody>
      </p:sp>
      <p:sp>
        <p:nvSpPr>
          <p:cNvPr id="5" name="New shape" title=""/>
          <p:cNvSpPr/>
          <p:nvPr/>
        </p:nvSpPr>
        <p:spPr>
          <a:xfrm>
            <a:off x="978408" y="5771886"/>
            <a:ext cx="10394806" cy="4621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4000" b="1" i="0" u="none" strike="noStrike">
                <a:solidFill>
                  <a:srgbClr val="01003B"/>
                </a:solidFill>
                <a:latin typeface="Bold"/>
              </a:rPr>
              <a:t>Describe the Technology Stack Required:</a:t>
            </a:r>
          </a:p>
        </p:txBody>
      </p:sp>
      <p:sp>
        <p:nvSpPr>
          <p:cNvPr id="6" name="New shape" title=""/>
          <p:cNvSpPr/>
          <p:nvPr/>
        </p:nvSpPr>
        <p:spPr>
          <a:xfrm>
            <a:off x="978408" y="2204530"/>
            <a:ext cx="3887720" cy="28289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3000" b="0" i="0" u="none" strike="noStrike">
                <a:solidFill>
                  <a:srgbClr val="01003B"/>
                </a:solidFill>
                <a:latin typeface="Arial"/>
              </a:rPr>
              <a:t>Add your text here.</a:t>
            </a:r>
          </a:p>
        </p:txBody>
      </p:sp>
      <p:sp>
        <p:nvSpPr>
          <p:cNvPr id="7" name="New shape" title=""/>
          <p:cNvSpPr/>
          <p:nvPr/>
        </p:nvSpPr>
        <p:spPr>
          <a:xfrm>
            <a:off x="978408" y="6933247"/>
            <a:ext cx="3887720" cy="28289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3000" b="0" i="0" u="none" strike="noStrike">
                <a:solidFill>
                  <a:srgbClr val="01003B"/>
                </a:solidFill>
                <a:latin typeface="Arial"/>
              </a:rPr>
              <a:t>Add your text here.</a:t>
            </a:r>
          </a:p>
        </p:txBody>
      </p:sp>
      <p:sp>
        <p:nvSpPr>
          <p:cNvPr id="8" name="TextBox"/>
          <p:cNvSpPr txBox="1">
            <a:spLocks noGrp="1" noSelect="1" noRot="1" noMove="1"/>
          </p:cNvSpPr>
          <p:nvPr/>
        </p:nvSpPr>
        <p:spPr>
          <a:xfrm>
            <a:off x="5938520" y="43586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Python via .NET 24.12.</a:t>
            </a:r>
          </a:p>
          <a:p>
            <a:pPr algn="ctr"/>
            <a:r>
              <a:t>Copyright 2004-2024Aspose Pty Ltd.</a:t>
            </a:r>
          </a:p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8300700" cy="10299700"/>
          </a:xfrm>
          <a:prstGeom prst="rect">
            <a:avLst/>
          </a:prstGeom>
        </p:spPr>
      </p:pic>
      <p:pic>
        <p:nvPicPr>
          <p:cNvPr id="3" name="New picture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521093" y="491875"/>
            <a:ext cx="17260872" cy="9289780"/>
          </a:xfrm>
          <a:prstGeom prst="rect">
            <a:avLst/>
          </a:prstGeom>
        </p:spPr>
      </p:pic>
      <p:sp>
        <p:nvSpPr>
          <p:cNvPr id="4" name="New shape" title=""/>
          <p:cNvSpPr/>
          <p:nvPr/>
        </p:nvSpPr>
        <p:spPr>
          <a:xfrm>
            <a:off x="978408" y="1116891"/>
            <a:ext cx="8496721" cy="60154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5500" b="1" i="0" u="none" strike="noStrike">
                <a:solidFill>
                  <a:srgbClr val="01003B"/>
                </a:solidFill>
                <a:latin typeface="Bold"/>
              </a:rPr>
              <a:t>Describe your use cases 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5938520" y="43586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Python via .NET 24.12.</a:t>
            </a:r>
          </a:p>
          <a:p>
            <a:pPr algn="ctr"/>
            <a:r>
              <a:t>Copyright 2004-2024Aspose Pty Ltd.</a:t>
            </a:r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8300700" cy="10299700"/>
          </a:xfrm>
          <a:prstGeom prst="rect">
            <a:avLst/>
          </a:prstGeom>
        </p:spPr>
      </p:pic>
      <p:pic>
        <p:nvPicPr>
          <p:cNvPr id="3" name="New picture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521093" y="506378"/>
            <a:ext cx="17260872" cy="9289780"/>
          </a:xfrm>
          <a:prstGeom prst="rect">
            <a:avLst/>
          </a:prstGeom>
        </p:spPr>
      </p:pic>
      <p:sp>
        <p:nvSpPr>
          <p:cNvPr id="4" name="New shape" title=""/>
          <p:cNvSpPr/>
          <p:nvPr/>
        </p:nvSpPr>
        <p:spPr>
          <a:xfrm>
            <a:off x="1537462" y="1084325"/>
            <a:ext cx="13842039" cy="50914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4500" b="1" i="0" u="none" strike="noStrike">
                <a:solidFill>
                  <a:srgbClr val="01003B"/>
                </a:solidFill>
                <a:latin typeface="Bold"/>
              </a:rPr>
              <a:t>Block Diagram and List of Hardware Components</a:t>
            </a:r>
          </a:p>
        </p:txBody>
      </p:sp>
      <p:sp>
        <p:nvSpPr>
          <p:cNvPr id="5" name="New shape" title=""/>
          <p:cNvSpPr/>
          <p:nvPr/>
        </p:nvSpPr>
        <p:spPr>
          <a:xfrm>
            <a:off x="4214495" y="1915511"/>
            <a:ext cx="9561672" cy="25072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500" b="0" i="0" u="none" strike="noStrike">
                <a:solidFill>
                  <a:srgbClr val="01003B"/>
                </a:solidFill>
                <a:latin typeface="Arial"/>
              </a:rPr>
              <a:t>(Only for teams who have opted for generic hardware track).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5938520" y="43586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Python via .NET 24.12.</a:t>
            </a:r>
          </a:p>
          <a:p>
            <a:pPr algn="ctr"/>
            <a:r>
              <a:t>Copyright 2004-2024Aspose Pty Ltd.</a:t>
            </a:r>
          </a:p>
        </p:txBody>
      </p: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8300700" cy="10299700"/>
          </a:xfrm>
          <a:prstGeom prst="rect">
            <a:avLst/>
          </a:prstGeom>
        </p:spPr>
      </p:pic>
      <p:pic>
        <p:nvPicPr>
          <p:cNvPr id="3" name="New picture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521093" y="491875"/>
            <a:ext cx="17260872" cy="9289780"/>
          </a:xfrm>
          <a:prstGeom prst="rect">
            <a:avLst/>
          </a:prstGeom>
        </p:spPr>
      </p:pic>
      <p:sp>
        <p:nvSpPr>
          <p:cNvPr id="4" name="New shape" title=""/>
          <p:cNvSpPr/>
          <p:nvPr/>
        </p:nvSpPr>
        <p:spPr>
          <a:xfrm>
            <a:off x="4891151" y="667458"/>
            <a:ext cx="8964171" cy="55567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5000" b="1" i="0" u="none" strike="noStrike">
                <a:solidFill>
                  <a:srgbClr val="01003B"/>
                </a:solidFill>
                <a:latin typeface="Bold"/>
              </a:rPr>
              <a:t>Team Members' Information</a:t>
            </a:r>
          </a:p>
        </p:txBody>
      </p:sp>
      <p:sp>
        <p:nvSpPr>
          <p:cNvPr id="5" name="New shape" title=""/>
          <p:cNvSpPr/>
          <p:nvPr/>
        </p:nvSpPr>
        <p:spPr>
          <a:xfrm>
            <a:off x="978408" y="1717454"/>
            <a:ext cx="8469042" cy="28901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3100" b="0" i="0" u="none" strike="noStrike">
                <a:solidFill>
                  <a:srgbClr val="01003B"/>
                </a:solidFill>
                <a:latin typeface="Arial"/>
              </a:rPr>
              <a:t>Team Leader Name: (Type your name here)</a:t>
            </a:r>
          </a:p>
        </p:txBody>
      </p:sp>
      <p:sp>
        <p:nvSpPr>
          <p:cNvPr id="6" name="New shape" title=""/>
          <p:cNvSpPr/>
          <p:nvPr/>
        </p:nvSpPr>
        <p:spPr>
          <a:xfrm>
            <a:off x="978408" y="2225137"/>
            <a:ext cx="6838090" cy="25072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500" b="0" i="0" u="none" strike="noStrike">
                <a:solidFill>
                  <a:srgbClr val="01003B"/>
                </a:solidFill>
                <a:latin typeface="Arial"/>
              </a:rPr>
              <a:t>Year:          Department:          College Name:</a:t>
            </a:r>
          </a:p>
        </p:txBody>
      </p:sp>
      <p:sp>
        <p:nvSpPr>
          <p:cNvPr id="7" name="New shape" title=""/>
          <p:cNvSpPr/>
          <p:nvPr/>
        </p:nvSpPr>
        <p:spPr>
          <a:xfrm>
            <a:off x="978408" y="3067083"/>
            <a:ext cx="9050965" cy="28901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3100" b="0" i="0" u="none" strike="noStrike">
                <a:solidFill>
                  <a:srgbClr val="01003B"/>
                </a:solidFill>
                <a:latin typeface="Arial"/>
              </a:rPr>
              <a:t>Team Member 1 Name: (Type your name here)</a:t>
            </a:r>
          </a:p>
        </p:txBody>
      </p:sp>
      <p:sp>
        <p:nvSpPr>
          <p:cNvPr id="8" name="New shape" title=""/>
          <p:cNvSpPr/>
          <p:nvPr/>
        </p:nvSpPr>
        <p:spPr>
          <a:xfrm>
            <a:off x="978408" y="3574766"/>
            <a:ext cx="6838090" cy="250728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500" b="0" i="0" u="none" strike="noStrike">
                <a:solidFill>
                  <a:srgbClr val="01003B"/>
                </a:solidFill>
                <a:latin typeface="Arial"/>
              </a:rPr>
              <a:t>Year:          Department:          College Name:</a:t>
            </a:r>
          </a:p>
        </p:txBody>
      </p:sp>
      <p:sp>
        <p:nvSpPr>
          <p:cNvPr id="9" name="New shape" title=""/>
          <p:cNvSpPr/>
          <p:nvPr/>
        </p:nvSpPr>
        <p:spPr>
          <a:xfrm>
            <a:off x="978408" y="4416305"/>
            <a:ext cx="9058094" cy="28917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3100" b="0" i="0" u="none" strike="noStrike">
                <a:solidFill>
                  <a:srgbClr val="01003B"/>
                </a:solidFill>
                <a:latin typeface="Arial"/>
              </a:rPr>
              <a:t>Team Member 2 Name: (Type your name here)</a:t>
            </a:r>
          </a:p>
        </p:txBody>
      </p:sp>
      <p:sp>
        <p:nvSpPr>
          <p:cNvPr id="10" name="New shape" title=""/>
          <p:cNvSpPr/>
          <p:nvPr/>
        </p:nvSpPr>
        <p:spPr>
          <a:xfrm>
            <a:off x="978408" y="4924522"/>
            <a:ext cx="6838090" cy="250728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500" b="0" i="0" u="none" strike="noStrike">
                <a:solidFill>
                  <a:srgbClr val="01003B"/>
                </a:solidFill>
                <a:latin typeface="Arial"/>
              </a:rPr>
              <a:t>Year:          Department:          College Name:</a:t>
            </a:r>
          </a:p>
        </p:txBody>
      </p:sp>
      <p:sp>
        <p:nvSpPr>
          <p:cNvPr id="11" name="New shape" title=""/>
          <p:cNvSpPr/>
          <p:nvPr/>
        </p:nvSpPr>
        <p:spPr>
          <a:xfrm>
            <a:off x="978408" y="5766087"/>
            <a:ext cx="9071018" cy="28901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3100" b="0" i="0" u="none" strike="noStrike">
                <a:solidFill>
                  <a:srgbClr val="01003B"/>
                </a:solidFill>
                <a:latin typeface="Arial"/>
              </a:rPr>
              <a:t>Team Member 3 Name: (Type your name here)</a:t>
            </a:r>
          </a:p>
        </p:txBody>
      </p:sp>
      <p:sp>
        <p:nvSpPr>
          <p:cNvPr id="12" name="New shape" title=""/>
          <p:cNvSpPr/>
          <p:nvPr/>
        </p:nvSpPr>
        <p:spPr>
          <a:xfrm>
            <a:off x="978408" y="6273769"/>
            <a:ext cx="6838090" cy="25072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500" b="0" i="0" u="none" strike="noStrike">
                <a:solidFill>
                  <a:srgbClr val="01003B"/>
                </a:solidFill>
                <a:latin typeface="Arial"/>
              </a:rPr>
              <a:t>Year:          Department:          College Name:</a:t>
            </a:r>
          </a:p>
        </p:txBody>
      </p:sp>
      <p:sp>
        <p:nvSpPr>
          <p:cNvPr id="13" name="New shape" title=""/>
          <p:cNvSpPr/>
          <p:nvPr/>
        </p:nvSpPr>
        <p:spPr>
          <a:xfrm>
            <a:off x="978408" y="7103752"/>
            <a:ext cx="9080128" cy="28917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3100" b="0" i="0" u="none" strike="noStrike">
                <a:solidFill>
                  <a:srgbClr val="01003B"/>
                </a:solidFill>
                <a:latin typeface="Arial"/>
              </a:rPr>
              <a:t>Team Member 4 Name: (Type your name here)</a:t>
            </a:r>
          </a:p>
        </p:txBody>
      </p:sp>
      <p:sp>
        <p:nvSpPr>
          <p:cNvPr id="14" name="New shape" title=""/>
          <p:cNvSpPr/>
          <p:nvPr/>
        </p:nvSpPr>
        <p:spPr>
          <a:xfrm>
            <a:off x="978408" y="7611841"/>
            <a:ext cx="6838090" cy="25072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500" b="0" i="0" u="none" strike="noStrike">
                <a:solidFill>
                  <a:srgbClr val="01003B"/>
                </a:solidFill>
                <a:latin typeface="Arial"/>
              </a:rPr>
              <a:t>Year:          Department:          College Name:</a:t>
            </a:r>
          </a:p>
        </p:txBody>
      </p:sp>
      <p:sp>
        <p:nvSpPr>
          <p:cNvPr id="15" name="New shape" title=""/>
          <p:cNvSpPr/>
          <p:nvPr/>
        </p:nvSpPr>
        <p:spPr>
          <a:xfrm>
            <a:off x="978408" y="8453534"/>
            <a:ext cx="9073769" cy="28901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3100" b="0" i="0" u="none" strike="noStrike">
                <a:solidFill>
                  <a:srgbClr val="01003B"/>
                </a:solidFill>
                <a:latin typeface="Arial"/>
              </a:rPr>
              <a:t>Team Member 5 Name: (Type your name here)</a:t>
            </a:r>
          </a:p>
        </p:txBody>
      </p:sp>
      <p:sp>
        <p:nvSpPr>
          <p:cNvPr id="16" name="New shape" title=""/>
          <p:cNvSpPr/>
          <p:nvPr/>
        </p:nvSpPr>
        <p:spPr>
          <a:xfrm>
            <a:off x="978408" y="8961241"/>
            <a:ext cx="6838090" cy="25072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500" b="0" i="0" u="none" strike="noStrike">
                <a:solidFill>
                  <a:srgbClr val="01003B"/>
                </a:solidFill>
                <a:latin typeface="Arial"/>
              </a:rPr>
              <a:t>Year:          Department:          College Name:</a:t>
            </a:r>
          </a:p>
        </p:txBody>
      </p:sp>
      <p:sp>
        <p:nvSpPr>
          <p:cNvPr id="17" name="TextBox"/>
          <p:cNvSpPr txBox="1">
            <a:spLocks noGrp="1" noSelect="1" noRot="1" noMove="1"/>
          </p:cNvSpPr>
          <p:nvPr/>
        </p:nvSpPr>
        <p:spPr>
          <a:xfrm>
            <a:off x="5938520" y="43586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Python via .NET 24.12.</a:t>
            </a:r>
          </a:p>
          <a:p>
            <a:pPr algn="ctr"/>
            <a:r>
              <a:t>Copyright 2004-2024Aspose Pty Ltd.</a:t>
            </a:r>
          </a:p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8300700" cy="10299700"/>
          </a:xfrm>
          <a:prstGeom prst="rect">
            <a:avLst/>
          </a:prstGeom>
        </p:spPr>
      </p:pic>
      <p:pic>
        <p:nvPicPr>
          <p:cNvPr id="3" name="New picture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3"/>
            <a:ext cx="18288000" cy="10287000"/>
          </a:xfrm>
          <a:prstGeom prst="rect">
            <a:avLst/>
          </a:prstGeom>
        </p:spPr>
      </p:pic>
      <p:pic>
        <p:nvPicPr>
          <p:cNvPr id="4" name="New picture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2821178" y="1776984"/>
            <a:ext cx="12700" cy="4940301"/>
          </a:xfrm>
          <a:prstGeom prst="rect">
            <a:avLst/>
          </a:prstGeom>
        </p:spPr>
      </p:pic>
      <p:pic>
        <p:nvPicPr>
          <p:cNvPr id="5" name="New picture" title=""/>
          <p:cNvPicPr/>
          <p:nvPr/>
        </p:nvPicPr>
        <p:blipFill>
          <a:blip r:embed="rId5"/>
          <a:stretch>
            <a:fillRect/>
          </a:stretch>
        </p:blipFill>
        <p:spPr>
          <a:xfrm>
            <a:off x="1031011" y="3008884"/>
            <a:ext cx="16659199" cy="12700"/>
          </a:xfrm>
          <a:prstGeom prst="rect">
            <a:avLst/>
          </a:prstGeom>
        </p:spPr>
      </p:pic>
      <p:pic>
        <p:nvPicPr>
          <p:cNvPr id="6" name="New picture" title=""/>
          <p:cNvPicPr/>
          <p:nvPr/>
        </p:nvPicPr>
        <p:blipFill>
          <a:blip r:embed="rId5"/>
          <a:stretch>
            <a:fillRect/>
          </a:stretch>
        </p:blipFill>
        <p:spPr>
          <a:xfrm>
            <a:off x="1031011" y="4240784"/>
            <a:ext cx="16659199" cy="12700"/>
          </a:xfrm>
          <a:prstGeom prst="rect">
            <a:avLst/>
          </a:prstGeom>
        </p:spPr>
      </p:pic>
      <p:pic>
        <p:nvPicPr>
          <p:cNvPr id="7" name="New picture" title=""/>
          <p:cNvPicPr/>
          <p:nvPr/>
        </p:nvPicPr>
        <p:blipFill>
          <a:blip r:embed="rId5"/>
          <a:stretch>
            <a:fillRect/>
          </a:stretch>
        </p:blipFill>
        <p:spPr>
          <a:xfrm>
            <a:off x="1031011" y="5472684"/>
            <a:ext cx="16659199" cy="12700"/>
          </a:xfrm>
          <a:prstGeom prst="rect">
            <a:avLst/>
          </a:prstGeom>
        </p:spPr>
      </p:pic>
      <p:pic>
        <p:nvPicPr>
          <p:cNvPr id="8" name="New picture" title=""/>
          <p:cNvPicPr/>
          <p:nvPr/>
        </p:nvPicPr>
        <p:blipFill>
          <a:blip r:embed="rId6"/>
          <a:stretch>
            <a:fillRect/>
          </a:stretch>
        </p:blipFill>
        <p:spPr>
          <a:xfrm>
            <a:off x="1035774" y="1772158"/>
            <a:ext cx="12700" cy="4949826"/>
          </a:xfrm>
          <a:prstGeom prst="rect">
            <a:avLst/>
          </a:prstGeom>
        </p:spPr>
      </p:pic>
      <p:pic>
        <p:nvPicPr>
          <p:cNvPr id="9" name="New picture" title=""/>
          <p:cNvPicPr/>
          <p:nvPr/>
        </p:nvPicPr>
        <p:blipFill>
          <a:blip r:embed="rId6"/>
          <a:stretch>
            <a:fillRect/>
          </a:stretch>
        </p:blipFill>
        <p:spPr>
          <a:xfrm>
            <a:off x="17672813" y="1772158"/>
            <a:ext cx="12700" cy="4949826"/>
          </a:xfrm>
          <a:prstGeom prst="rect">
            <a:avLst/>
          </a:prstGeom>
        </p:spPr>
      </p:pic>
      <p:pic>
        <p:nvPicPr>
          <p:cNvPr id="10" name="New picture" title=""/>
          <p:cNvPicPr/>
          <p:nvPr/>
        </p:nvPicPr>
        <p:blipFill>
          <a:blip r:embed="rId5"/>
          <a:stretch>
            <a:fillRect/>
          </a:stretch>
        </p:blipFill>
        <p:spPr>
          <a:xfrm>
            <a:off x="1031011" y="1776984"/>
            <a:ext cx="16659199" cy="12700"/>
          </a:xfrm>
          <a:prstGeom prst="rect">
            <a:avLst/>
          </a:prstGeom>
        </p:spPr>
      </p:pic>
      <p:pic>
        <p:nvPicPr>
          <p:cNvPr id="11" name="New picture" title=""/>
          <p:cNvPicPr/>
          <p:nvPr/>
        </p:nvPicPr>
        <p:blipFill>
          <a:blip r:embed="rId5"/>
          <a:stretch>
            <a:fillRect/>
          </a:stretch>
        </p:blipFill>
        <p:spPr>
          <a:xfrm>
            <a:off x="1031011" y="6704585"/>
            <a:ext cx="16659199" cy="12700"/>
          </a:xfrm>
          <a:prstGeom prst="rect">
            <a:avLst/>
          </a:prstGeom>
        </p:spPr>
      </p:pic>
      <p:pic>
        <p:nvPicPr>
          <p:cNvPr id="12" name="New picture" title=""/>
          <p:cNvPicPr/>
          <p:nvPr/>
        </p:nvPicPr>
        <p:blipFill>
          <a:blip r:embed="rId7"/>
          <a:stretch>
            <a:fillRect/>
          </a:stretch>
        </p:blipFill>
        <p:spPr>
          <a:xfrm>
            <a:off x="6425438" y="7741539"/>
            <a:ext cx="5870956" cy="20320"/>
          </a:xfrm>
          <a:prstGeom prst="rect">
            <a:avLst/>
          </a:prstGeom>
        </p:spPr>
      </p:pic>
      <p:pic>
        <p:nvPicPr>
          <p:cNvPr id="13" name="New picture" title=""/>
          <p:cNvPicPr/>
          <p:nvPr/>
        </p:nvPicPr>
        <p:blipFill>
          <a:blip r:embed="rId8"/>
          <a:stretch>
            <a:fillRect/>
          </a:stretch>
        </p:blipFill>
        <p:spPr>
          <a:xfrm>
            <a:off x="7390130" y="8185023"/>
            <a:ext cx="3940048" cy="20320"/>
          </a:xfrm>
          <a:prstGeom prst="rect">
            <a:avLst/>
          </a:prstGeom>
        </p:spPr>
      </p:pic>
      <p:sp>
        <p:nvSpPr>
          <p:cNvPr id="14" name="New shape" title=""/>
          <p:cNvSpPr/>
          <p:nvPr/>
        </p:nvSpPr>
        <p:spPr>
          <a:xfrm>
            <a:off x="1794002" y="2219918"/>
            <a:ext cx="535034" cy="32300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500" b="1" i="0" u="none" strike="noStrike">
                <a:solidFill>
                  <a:srgbClr val="F8F8F8"/>
                </a:solidFill>
                <a:latin typeface="Bold"/>
              </a:rPr>
              <a:t>1</a:t>
            </a:r>
          </a:p>
        </p:txBody>
      </p:sp>
      <p:sp>
        <p:nvSpPr>
          <p:cNvPr id="15" name="New shape" title=""/>
          <p:cNvSpPr/>
          <p:nvPr/>
        </p:nvSpPr>
        <p:spPr>
          <a:xfrm>
            <a:off x="2961767" y="2219918"/>
            <a:ext cx="9148004" cy="32300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500" b="0" i="0" u="none" strike="noStrike">
                <a:solidFill>
                  <a:srgbClr val="F8F8F8"/>
                </a:solidFill>
                <a:latin typeface="Arial"/>
              </a:rPr>
              <a:t>Please keep the number of slides as minimum as possible.</a:t>
            </a:r>
          </a:p>
        </p:txBody>
      </p:sp>
      <p:sp>
        <p:nvSpPr>
          <p:cNvPr id="16" name="New shape" title=""/>
          <p:cNvSpPr/>
          <p:nvPr/>
        </p:nvSpPr>
        <p:spPr>
          <a:xfrm>
            <a:off x="1783334" y="3451945"/>
            <a:ext cx="555321" cy="32300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500" b="1" i="0" u="none" strike="noStrike">
                <a:solidFill>
                  <a:srgbClr val="F8F8F8"/>
                </a:solidFill>
                <a:latin typeface="Bold"/>
              </a:rPr>
              <a:t>2</a:t>
            </a:r>
          </a:p>
        </p:txBody>
      </p:sp>
      <p:sp>
        <p:nvSpPr>
          <p:cNvPr id="17" name="New shape" title=""/>
          <p:cNvSpPr/>
          <p:nvPr/>
        </p:nvSpPr>
        <p:spPr>
          <a:xfrm>
            <a:off x="2961767" y="3451945"/>
            <a:ext cx="10088518" cy="32300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500" b="0" i="0" u="none" strike="noStrike">
                <a:solidFill>
                  <a:srgbClr val="F8F8F8"/>
                </a:solidFill>
                <a:latin typeface="Arial"/>
              </a:rPr>
              <a:t>Present your ideas in bullet points, avoiding lengthy paragraphs.</a:t>
            </a:r>
          </a:p>
        </p:txBody>
      </p:sp>
      <p:sp>
        <p:nvSpPr>
          <p:cNvPr id="18" name="New shape" title=""/>
          <p:cNvSpPr/>
          <p:nvPr/>
        </p:nvSpPr>
        <p:spPr>
          <a:xfrm>
            <a:off x="1783334" y="4683973"/>
            <a:ext cx="555638" cy="32300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500" b="1" i="0" u="none" strike="noStrike">
                <a:solidFill>
                  <a:srgbClr val="F8F8F8"/>
                </a:solidFill>
                <a:latin typeface="Bold"/>
              </a:rPr>
              <a:t>3</a:t>
            </a:r>
          </a:p>
        </p:txBody>
      </p:sp>
      <p:sp>
        <p:nvSpPr>
          <p:cNvPr id="19" name="New shape" title=""/>
          <p:cNvSpPr/>
          <p:nvPr/>
        </p:nvSpPr>
        <p:spPr>
          <a:xfrm>
            <a:off x="2961767" y="4683973"/>
            <a:ext cx="9853944" cy="32300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500" b="0" i="0" u="none" strike="noStrike">
                <a:solidFill>
                  <a:srgbClr val="F8F8F8"/>
                </a:solidFill>
                <a:latin typeface="Arial"/>
              </a:rPr>
              <a:t>Ensure clear and concise explanations for easy understanding.</a:t>
            </a:r>
          </a:p>
        </p:txBody>
      </p:sp>
      <p:sp>
        <p:nvSpPr>
          <p:cNvPr id="20" name="New shape" title=""/>
          <p:cNvSpPr/>
          <p:nvPr/>
        </p:nvSpPr>
        <p:spPr>
          <a:xfrm>
            <a:off x="1780286" y="5915777"/>
            <a:ext cx="562167" cy="323225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500" b="1" i="0" u="none" strike="noStrike">
                <a:solidFill>
                  <a:srgbClr val="F8F8F8"/>
                </a:solidFill>
                <a:latin typeface="Bold"/>
              </a:rPr>
              <a:t>4</a:t>
            </a:r>
          </a:p>
        </p:txBody>
      </p:sp>
      <p:sp>
        <p:nvSpPr>
          <p:cNvPr id="21" name="New shape" title=""/>
          <p:cNvSpPr/>
          <p:nvPr/>
        </p:nvSpPr>
        <p:spPr>
          <a:xfrm>
            <a:off x="2961767" y="5915777"/>
            <a:ext cx="6731355" cy="323225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500" b="0" i="0" u="none" strike="noStrike">
                <a:solidFill>
                  <a:srgbClr val="F8F8F8"/>
                </a:solidFill>
                <a:latin typeface="Arial"/>
              </a:rPr>
              <a:t>Omit any form of code from the abstracts.</a:t>
            </a:r>
          </a:p>
        </p:txBody>
      </p:sp>
      <p:sp>
        <p:nvSpPr>
          <p:cNvPr id="22" name="New shape" title=""/>
          <p:cNvSpPr/>
          <p:nvPr/>
        </p:nvSpPr>
        <p:spPr>
          <a:xfrm>
            <a:off x="7350506" y="373814"/>
            <a:ext cx="4274821" cy="60154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5500" b="1" i="0" u="none" strike="noStrike">
                <a:solidFill>
                  <a:srgbClr val="F8F8F8"/>
                </a:solidFill>
                <a:latin typeface="Bold"/>
              </a:rPr>
              <a:t>GUIDELINES</a:t>
            </a:r>
          </a:p>
        </p:txBody>
      </p:sp>
      <p:sp>
        <p:nvSpPr>
          <p:cNvPr id="23" name="New shape" title=""/>
          <p:cNvSpPr/>
          <p:nvPr/>
        </p:nvSpPr>
        <p:spPr>
          <a:xfrm>
            <a:off x="6375781" y="7502748"/>
            <a:ext cx="6221533" cy="25072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500" b="0" i="0" u="none" strike="noStrike">
                <a:solidFill>
                  <a:srgbClr val="0000FF"/>
                </a:solidFill>
                <a:latin typeface="Arial"/>
              </a:rPr>
              <a:t>For more information visit our website</a:t>
            </a:r>
          </a:p>
        </p:txBody>
      </p:sp>
      <p:sp>
        <p:nvSpPr>
          <p:cNvPr id="24" name="New shape" title=""/>
          <p:cNvSpPr/>
          <p:nvPr/>
        </p:nvSpPr>
        <p:spPr>
          <a:xfrm>
            <a:off x="7340473" y="7946232"/>
            <a:ext cx="4292329" cy="25072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500" b="0" i="0" u="none" strike="noStrike">
                <a:solidFill>
                  <a:srgbClr val="0000FF"/>
                </a:solidFill>
                <a:latin typeface="Arial"/>
              </a:rPr>
              <a:t>https://hackrevolution.in/</a:t>
            </a:r>
          </a:p>
        </p:txBody>
      </p:sp>
      <p:sp>
        <p:nvSpPr>
          <p:cNvPr id="25" name="New shape" title=""/>
          <p:cNvSpPr/>
          <p:nvPr/>
        </p:nvSpPr>
        <p:spPr>
          <a:xfrm>
            <a:off x="3023870" y="9063959"/>
            <a:ext cx="12921134" cy="25072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500" b="1" i="0" u="none" strike="noStrike">
                <a:solidFill>
                  <a:srgbClr val="F8F8F8"/>
                </a:solidFill>
                <a:latin typeface="Bold"/>
              </a:rPr>
              <a:t>You may remove this slide (guidelines) when uploading your ideas to our website.</a:t>
            </a:r>
          </a:p>
        </p:txBody>
      </p:sp>
      <p:sp>
        <p:nvSpPr>
          <p:cNvPr id="26" name="TextBox"/>
          <p:cNvSpPr txBox="1">
            <a:spLocks noGrp="1" noSelect="1" noRot="1" noMove="1"/>
          </p:cNvSpPr>
          <p:nvPr/>
        </p:nvSpPr>
        <p:spPr>
          <a:xfrm>
            <a:off x="5938520" y="43586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Python via .NET 24.12.</a:t>
            </a:r>
          </a:p>
          <a:p>
            <a:pPr algn="ctr"/>
            <a:r>
              <a:t>Copyright 2004-2024Aspose Pty Ltd.</a:t>
            </a:r>
          </a:p>
        </p:txBody>
      </p:sp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204700" cy="6870700"/>
          </a:xfrm>
          <a:prstGeom prst="rect">
            <a:avLst/>
          </a:prstGeom>
        </p:spPr>
      </p:pic>
      <p:pic>
        <p:nvPicPr>
          <p:cNvPr id="3" name="New picture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24000" y="-1"/>
            <a:ext cx="9156700" cy="6870700"/>
          </a:xfrm>
          <a:prstGeom prst="rect">
            <a:avLst/>
          </a:prstGeom>
        </p:spPr>
      </p:pic>
      <p:pic>
        <p:nvPicPr>
          <p:cNvPr id="4" name="New picture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5653532" y="851535"/>
            <a:ext cx="4667885" cy="5167656"/>
          </a:xfrm>
          <a:prstGeom prst="rect">
            <a:avLst/>
          </a:prstGeom>
        </p:spPr>
      </p:pic>
      <p:pic>
        <p:nvPicPr>
          <p:cNvPr id="5" name="New picture" title=""/>
          <p:cNvPicPr/>
          <p:nvPr/>
        </p:nvPicPr>
        <p:blipFill>
          <a:blip r:embed="rId5"/>
          <a:stretch>
            <a:fillRect/>
          </a:stretch>
        </p:blipFill>
        <p:spPr>
          <a:xfrm>
            <a:off x="6992493" y="2017522"/>
            <a:ext cx="3203448" cy="3426206"/>
          </a:xfrm>
          <a:prstGeom prst="rect">
            <a:avLst/>
          </a:prstGeom>
        </p:spPr>
      </p:pic>
      <p:pic>
        <p:nvPicPr>
          <p:cNvPr id="6" name="New picture" title=""/>
          <p:cNvPicPr/>
          <p:nvPr/>
        </p:nvPicPr>
        <p:blipFill>
          <a:blip r:embed="rId6"/>
          <a:stretch>
            <a:fillRect/>
          </a:stretch>
        </p:blipFill>
        <p:spPr>
          <a:xfrm>
            <a:off x="9873996" y="26"/>
            <a:ext cx="2246630" cy="1149071"/>
          </a:xfrm>
          <a:prstGeom prst="rect">
            <a:avLst/>
          </a:prstGeom>
        </p:spPr>
      </p:pic>
      <p:sp>
        <p:nvSpPr>
          <p:cNvPr id="7" name="New shape" title=""/>
          <p:cNvSpPr/>
          <p:nvPr/>
        </p:nvSpPr>
        <p:spPr>
          <a:xfrm>
            <a:off x="4240022" y="1422833"/>
            <a:ext cx="2811274" cy="27312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3200" b="1" i="0" u="none" strike="noStrike">
                <a:solidFill>
                  <a:srgbClr val="000000"/>
                </a:solidFill>
                <a:latin typeface="Times New Roman PS Bold MT"/>
              </a:rPr>
              <a:t>TITLE PAGE</a:t>
            </a:r>
          </a:p>
        </p:txBody>
      </p:sp>
      <p:sp>
        <p:nvSpPr>
          <p:cNvPr id="8" name="New shape" title=""/>
          <p:cNvSpPr/>
          <p:nvPr/>
        </p:nvSpPr>
        <p:spPr>
          <a:xfrm>
            <a:off x="1450848" y="402563"/>
            <a:ext cx="8384633" cy="318035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4000" b="1" i="0" u="none" strike="noStrike">
                <a:solidFill>
                  <a:srgbClr val="1F497D"/>
                </a:solidFill>
                <a:latin typeface="Times New Roman PS Bold MT"/>
              </a:rPr>
              <a:t>SMART INDIA HACKATHON 2024</a:t>
            </a:r>
          </a:p>
        </p:txBody>
      </p:sp>
      <p:sp>
        <p:nvSpPr>
          <p:cNvPr id="9" name="New shape" title=""/>
          <p:cNvSpPr/>
          <p:nvPr/>
        </p:nvSpPr>
        <p:spPr>
          <a:xfrm>
            <a:off x="372466" y="2548538"/>
            <a:ext cx="4490517" cy="24063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400" b="0" i="0" u="none" strike="noStrike">
                <a:solidFill>
                  <a:srgbClr val="000000"/>
                </a:solidFill>
                <a:latin typeface="Arial MT"/>
              </a:rPr>
              <a:t>• </a:t>
            </a:r>
            <a:r>
              <a:rPr sz="2400" b="1" i="0" u="none" strike="noStrike">
                <a:solidFill>
                  <a:srgbClr val="000000"/>
                </a:solidFill>
                <a:latin typeface="Times New Roman PS Bold MT"/>
              </a:rPr>
              <a:t>Problem Statement ID – </a:t>
            </a:r>
            <a:r>
              <a:rPr sz="2400" b="1" i="1" u="none" strike="noStrike">
                <a:solidFill>
                  <a:srgbClr val="000000"/>
                </a:solidFill>
                <a:latin typeface="Times New Roman PS Bold Italic MT"/>
              </a:rPr>
              <a:t>1703</a:t>
            </a:r>
          </a:p>
        </p:txBody>
      </p:sp>
      <p:sp>
        <p:nvSpPr>
          <p:cNvPr id="10" name="New shape" title=""/>
          <p:cNvSpPr/>
          <p:nvPr/>
        </p:nvSpPr>
        <p:spPr>
          <a:xfrm>
            <a:off x="372466" y="3097708"/>
            <a:ext cx="6387236" cy="24048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400" b="0" i="0" u="none" strike="noStrike">
                <a:solidFill>
                  <a:srgbClr val="000000"/>
                </a:solidFill>
                <a:latin typeface="Arial MT"/>
              </a:rPr>
              <a:t>• </a:t>
            </a:r>
            <a:r>
              <a:rPr sz="2400" b="1" i="0" u="none" strike="noStrike">
                <a:solidFill>
                  <a:srgbClr val="000000"/>
                </a:solidFill>
                <a:latin typeface="Times New Roman PS Bold MT"/>
              </a:rPr>
              <a:t>Problem Statement Title- </a:t>
            </a:r>
            <a:r>
              <a:rPr sz="1800" b="1" i="1" u="none" strike="noStrike">
                <a:solidFill>
                  <a:srgbClr val="000000"/>
                </a:solidFill>
                <a:latin typeface="Times New Roman PS Bold Italic MT"/>
              </a:rPr>
              <a:t>Let’s Learn Constitution </a:t>
            </a:r>
          </a:p>
        </p:txBody>
      </p:sp>
      <p:sp>
        <p:nvSpPr>
          <p:cNvPr id="11" name="New shape" title=""/>
          <p:cNvSpPr/>
          <p:nvPr/>
        </p:nvSpPr>
        <p:spPr>
          <a:xfrm>
            <a:off x="658978" y="3591218"/>
            <a:ext cx="4532500" cy="19351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1" u="none" strike="noStrike">
                <a:solidFill>
                  <a:srgbClr val="000000"/>
                </a:solidFill>
                <a:latin typeface="Times New Roman PS Bold Italic MT"/>
              </a:rPr>
              <a:t>in a Simpler Manner-Institution Perspective</a:t>
            </a:r>
          </a:p>
        </p:txBody>
      </p:sp>
      <p:sp>
        <p:nvSpPr>
          <p:cNvPr id="12" name="New shape" title=""/>
          <p:cNvSpPr/>
          <p:nvPr/>
        </p:nvSpPr>
        <p:spPr>
          <a:xfrm>
            <a:off x="372466" y="4057679"/>
            <a:ext cx="3390920" cy="24063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400" b="0" i="0" u="none" strike="noStrike">
                <a:solidFill>
                  <a:srgbClr val="000000"/>
                </a:solidFill>
                <a:latin typeface="Arial MT"/>
              </a:rPr>
              <a:t>• </a:t>
            </a:r>
            <a:r>
              <a:rPr sz="2400" b="1" i="0" u="none" strike="noStrike">
                <a:solidFill>
                  <a:srgbClr val="000000"/>
                </a:solidFill>
                <a:latin typeface="Times New Roman PS Bold MT"/>
              </a:rPr>
              <a:t>Theme-   </a:t>
            </a:r>
            <a:r>
              <a:rPr sz="2000" b="1" i="1" u="none" strike="noStrike">
                <a:solidFill>
                  <a:srgbClr val="000000"/>
                </a:solidFill>
                <a:latin typeface="Times New Roman PS Bold Italic MT"/>
              </a:rPr>
              <a:t>Miscellaneous</a:t>
            </a:r>
          </a:p>
        </p:txBody>
      </p:sp>
      <p:sp>
        <p:nvSpPr>
          <p:cNvPr id="13" name="New shape" title=""/>
          <p:cNvSpPr/>
          <p:nvPr/>
        </p:nvSpPr>
        <p:spPr>
          <a:xfrm>
            <a:off x="372466" y="4606722"/>
            <a:ext cx="3474830" cy="24048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400" b="0" i="0" u="none" strike="noStrike">
                <a:solidFill>
                  <a:srgbClr val="000000"/>
                </a:solidFill>
                <a:latin typeface="Arial MT"/>
              </a:rPr>
              <a:t>• </a:t>
            </a:r>
            <a:r>
              <a:rPr sz="2400" b="1" i="0" u="none" strike="noStrike">
                <a:solidFill>
                  <a:srgbClr val="000000"/>
                </a:solidFill>
                <a:latin typeface="Times New Roman PS Bold MT"/>
              </a:rPr>
              <a:t>PS Category-  </a:t>
            </a:r>
            <a:r>
              <a:rPr sz="2000" b="1" i="1" u="none" strike="noStrike">
                <a:solidFill>
                  <a:srgbClr val="000000"/>
                </a:solidFill>
                <a:latin typeface="Times New Roman PS Bold Italic MT"/>
              </a:rPr>
              <a:t>Software</a:t>
            </a:r>
          </a:p>
        </p:txBody>
      </p:sp>
      <p:sp>
        <p:nvSpPr>
          <p:cNvPr id="14" name="New shape" title=""/>
          <p:cNvSpPr/>
          <p:nvPr/>
        </p:nvSpPr>
        <p:spPr>
          <a:xfrm>
            <a:off x="372466" y="5155362"/>
            <a:ext cx="1884858" cy="24048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400" b="0" i="0" u="none" strike="noStrike">
                <a:solidFill>
                  <a:srgbClr val="000000"/>
                </a:solidFill>
                <a:latin typeface="Arial MT"/>
              </a:rPr>
              <a:t>• </a:t>
            </a:r>
            <a:r>
              <a:rPr sz="2400" b="1" i="0" u="none" strike="noStrike">
                <a:solidFill>
                  <a:srgbClr val="000000"/>
                </a:solidFill>
                <a:latin typeface="Times New Roman PS Bold MT"/>
              </a:rPr>
              <a:t>Team ID-</a:t>
            </a:r>
          </a:p>
        </p:txBody>
      </p:sp>
      <p:sp>
        <p:nvSpPr>
          <p:cNvPr id="15" name="New shape" title=""/>
          <p:cNvSpPr/>
          <p:nvPr/>
        </p:nvSpPr>
        <p:spPr>
          <a:xfrm>
            <a:off x="372466" y="5704332"/>
            <a:ext cx="3872305" cy="24048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400" b="0" i="0" u="none" strike="noStrike">
                <a:solidFill>
                  <a:srgbClr val="000000"/>
                </a:solidFill>
                <a:latin typeface="Arial MT"/>
              </a:rPr>
              <a:t>• </a:t>
            </a:r>
            <a:r>
              <a:rPr sz="2400" b="1" i="0" u="none" strike="noStrike">
                <a:solidFill>
                  <a:srgbClr val="000000"/>
                </a:solidFill>
                <a:latin typeface="Times New Roman PS Bold MT"/>
              </a:rPr>
              <a:t>Team Name –</a:t>
            </a:r>
            <a:r>
              <a:rPr sz="1800" b="1" i="1" u="none" strike="noStrike">
                <a:solidFill>
                  <a:srgbClr val="000000"/>
                </a:solidFill>
                <a:latin typeface="Times New Roman PS Bold Italic MT"/>
              </a:rPr>
              <a:t>CODE BERRY</a:t>
            </a:r>
          </a:p>
        </p:txBody>
      </p:sp>
      <p:sp>
        <p:nvSpPr>
          <p:cNvPr id="16" name="TextBox"/>
          <p:cNvSpPr txBox="1">
            <a:spLocks noGrp="1" noSelect="1" noRot="1" noMove="1"/>
          </p:cNvSpPr>
          <p:nvPr/>
        </p:nvSpPr>
        <p:spPr>
          <a:xfrm>
            <a:off x="5938520" y="43586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Python via .NET 24.12.</a:t>
            </a:r>
          </a:p>
          <a:p>
            <a:pPr algn="ctr"/>
            <a:r>
              <a:t>Copyright 2004-2024Aspose Pty Ltd.</a:t>
            </a:r>
          </a:p>
        </p:txBody>
      </p:sp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204700" cy="6870700"/>
          </a:xfrm>
          <a:prstGeom prst="rect">
            <a:avLst/>
          </a:prstGeom>
        </p:spPr>
      </p:pic>
      <p:pic>
        <p:nvPicPr>
          <p:cNvPr id="3" name="New picture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377939"/>
            <a:ext cx="12189714" cy="477774"/>
          </a:xfrm>
          <a:prstGeom prst="rect">
            <a:avLst/>
          </a:prstGeom>
        </p:spPr>
      </p:pic>
      <p:pic>
        <p:nvPicPr>
          <p:cNvPr id="4" name="New picture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-1" y="6356353"/>
            <a:ext cx="12204699" cy="515938"/>
          </a:xfrm>
          <a:prstGeom prst="rect">
            <a:avLst/>
          </a:prstGeom>
        </p:spPr>
      </p:pic>
      <p:pic>
        <p:nvPicPr>
          <p:cNvPr id="5" name="New picture" title=""/>
          <p:cNvPicPr/>
          <p:nvPr/>
        </p:nvPicPr>
        <p:blipFill>
          <a:blip r:embed="rId5"/>
          <a:stretch>
            <a:fillRect/>
          </a:stretch>
        </p:blipFill>
        <p:spPr>
          <a:xfrm>
            <a:off x="141516" y="107061"/>
            <a:ext cx="1798282" cy="665607"/>
          </a:xfrm>
          <a:prstGeom prst="rect">
            <a:avLst/>
          </a:prstGeom>
        </p:spPr>
      </p:pic>
      <p:pic>
        <p:nvPicPr>
          <p:cNvPr id="6" name="New picture" title=""/>
          <p:cNvPicPr/>
          <p:nvPr/>
        </p:nvPicPr>
        <p:blipFill>
          <a:blip r:embed="rId6"/>
          <a:stretch>
            <a:fillRect/>
          </a:stretch>
        </p:blipFill>
        <p:spPr>
          <a:xfrm>
            <a:off x="141516" y="107061"/>
            <a:ext cx="1798282" cy="665607"/>
          </a:xfrm>
          <a:prstGeom prst="rect">
            <a:avLst/>
          </a:prstGeom>
        </p:spPr>
      </p:pic>
      <p:pic>
        <p:nvPicPr>
          <p:cNvPr id="7" name="New picture" title=""/>
          <p:cNvPicPr/>
          <p:nvPr/>
        </p:nvPicPr>
        <p:blipFill>
          <a:blip r:embed="rId7"/>
          <a:stretch>
            <a:fillRect/>
          </a:stretch>
        </p:blipFill>
        <p:spPr>
          <a:xfrm>
            <a:off x="9945370" y="26569"/>
            <a:ext cx="2246630" cy="1149071"/>
          </a:xfrm>
          <a:prstGeom prst="rect">
            <a:avLst/>
          </a:prstGeom>
        </p:spPr>
      </p:pic>
      <p:pic>
        <p:nvPicPr>
          <p:cNvPr id="8" name="New picture" title=""/>
          <p:cNvPicPr/>
          <p:nvPr/>
        </p:nvPicPr>
        <p:blipFill>
          <a:blip r:embed="rId8"/>
          <a:stretch>
            <a:fillRect/>
          </a:stretch>
        </p:blipFill>
        <p:spPr>
          <a:xfrm>
            <a:off x="233350" y="1471930"/>
            <a:ext cx="2289505" cy="32512"/>
          </a:xfrm>
          <a:prstGeom prst="rect">
            <a:avLst/>
          </a:prstGeom>
        </p:spPr>
      </p:pic>
      <p:sp>
        <p:nvSpPr>
          <p:cNvPr id="9" name="New shape" title=""/>
          <p:cNvSpPr/>
          <p:nvPr/>
        </p:nvSpPr>
        <p:spPr>
          <a:xfrm>
            <a:off x="2518918" y="273379"/>
            <a:ext cx="6487058" cy="19753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0" u="none" strike="noStrike">
                <a:solidFill>
                  <a:srgbClr val="000000"/>
                </a:solidFill>
                <a:latin typeface="Times New Roman PS Bold MT"/>
              </a:rPr>
              <a:t>LET’S LEARN CONSTITUTION IN A SIMPLER MANNER-</a:t>
            </a:r>
          </a:p>
        </p:txBody>
      </p:sp>
      <p:sp>
        <p:nvSpPr>
          <p:cNvPr id="10" name="New shape" title=""/>
          <p:cNvSpPr/>
          <p:nvPr/>
        </p:nvSpPr>
        <p:spPr>
          <a:xfrm>
            <a:off x="4268724" y="551980"/>
            <a:ext cx="2987110" cy="19351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0" u="none" strike="noStrike">
                <a:solidFill>
                  <a:srgbClr val="000000"/>
                </a:solidFill>
                <a:latin typeface="Times New Roman PS Bold MT"/>
              </a:rPr>
              <a:t>CITIZEN PERSPECTIVE</a:t>
            </a:r>
          </a:p>
        </p:txBody>
      </p:sp>
      <p:sp>
        <p:nvSpPr>
          <p:cNvPr id="11" name="New shape" title=""/>
          <p:cNvSpPr/>
          <p:nvPr/>
        </p:nvSpPr>
        <p:spPr>
          <a:xfrm>
            <a:off x="11365102" y="6459719"/>
            <a:ext cx="442112" cy="15962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200" b="1" i="0" u="none" strike="noStrike">
                <a:solidFill>
                  <a:srgbClr val="FFFFFF"/>
                </a:solidFill>
                <a:latin typeface="Times New Roman PS Bold MT"/>
              </a:rPr>
              <a:t>2</a:t>
            </a:r>
          </a:p>
        </p:txBody>
      </p:sp>
      <p:sp>
        <p:nvSpPr>
          <p:cNvPr id="12" name="New shape" title=""/>
          <p:cNvSpPr/>
          <p:nvPr/>
        </p:nvSpPr>
        <p:spPr>
          <a:xfrm>
            <a:off x="452018" y="345046"/>
            <a:ext cx="1426007" cy="19533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0" i="0" u="none" strike="noStrike">
                <a:solidFill>
                  <a:srgbClr val="000000"/>
                </a:solidFill>
                <a:latin typeface="Times New Roman PSMT"/>
              </a:rPr>
              <a:t>Code Berry</a:t>
            </a:r>
          </a:p>
        </p:txBody>
      </p:sp>
      <p:sp>
        <p:nvSpPr>
          <p:cNvPr id="13" name="New shape" title=""/>
          <p:cNvSpPr/>
          <p:nvPr/>
        </p:nvSpPr>
        <p:spPr>
          <a:xfrm>
            <a:off x="183185" y="1239426"/>
            <a:ext cx="2784164" cy="22208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300" b="1" i="0" u="none" strike="noStrike">
                <a:solidFill>
                  <a:srgbClr val="1F497D"/>
                </a:solidFill>
                <a:latin typeface="Times New Roman PS Bold MT"/>
              </a:rPr>
              <a:t>Proposed Solution  </a:t>
            </a:r>
          </a:p>
        </p:txBody>
      </p:sp>
      <p:sp>
        <p:nvSpPr>
          <p:cNvPr id="14" name="New shape" title=""/>
          <p:cNvSpPr/>
          <p:nvPr/>
        </p:nvSpPr>
        <p:spPr>
          <a:xfrm>
            <a:off x="183185" y="1899999"/>
            <a:ext cx="6160920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The </a:t>
            </a:r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"Nagrik Aur Samvidhan"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 platform is an advanced, AI-powered, </a:t>
            </a:r>
          </a:p>
        </p:txBody>
      </p:sp>
      <p:sp>
        <p:nvSpPr>
          <p:cNvPr id="15" name="New shape" title=""/>
          <p:cNvSpPr/>
          <p:nvPr/>
        </p:nvSpPr>
        <p:spPr>
          <a:xfrm>
            <a:off x="183185" y="2143839"/>
            <a:ext cx="6318908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and</a:t>
            </a:r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 gamified digital solution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 aimed at enhancing constitutional literacy </a:t>
            </a:r>
          </a:p>
        </p:txBody>
      </p:sp>
      <p:sp>
        <p:nvSpPr>
          <p:cNvPr id="16" name="New shape" title=""/>
          <p:cNvSpPr/>
          <p:nvPr/>
        </p:nvSpPr>
        <p:spPr>
          <a:xfrm>
            <a:off x="183185" y="2387679"/>
            <a:ext cx="4911293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among citizens. Leveraging </a:t>
            </a:r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cutting-edge technologies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.</a:t>
            </a:r>
          </a:p>
        </p:txBody>
      </p:sp>
      <p:sp>
        <p:nvSpPr>
          <p:cNvPr id="17" name="New shape" title=""/>
          <p:cNvSpPr/>
          <p:nvPr/>
        </p:nvSpPr>
        <p:spPr>
          <a:xfrm>
            <a:off x="183185" y="2889796"/>
            <a:ext cx="6113359" cy="19351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0" u="none" strike="noStrike">
                <a:solidFill>
                  <a:srgbClr val="000000"/>
                </a:solidFill>
                <a:latin typeface="Times New Roman PS Bold MT"/>
              </a:rPr>
              <a:t>1. Gamified Learning with AI :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suite of </a:t>
            </a:r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engaging games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 such as </a:t>
            </a:r>
          </a:p>
        </p:txBody>
      </p:sp>
      <p:sp>
        <p:nvSpPr>
          <p:cNvPr id="18" name="New shape" title=""/>
          <p:cNvSpPr/>
          <p:nvPr/>
        </p:nvSpPr>
        <p:spPr>
          <a:xfrm>
            <a:off x="183185" y="3149540"/>
            <a:ext cx="6355738" cy="18370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Spin the Wheel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, </a:t>
            </a:r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Trivia Cards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, and </a:t>
            </a:r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Interactive Story Games 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that teach </a:t>
            </a:r>
          </a:p>
        </p:txBody>
      </p:sp>
      <p:sp>
        <p:nvSpPr>
          <p:cNvPr id="19" name="New shape" title=""/>
          <p:cNvSpPr/>
          <p:nvPr/>
        </p:nvSpPr>
        <p:spPr>
          <a:xfrm>
            <a:off x="183185" y="3393900"/>
            <a:ext cx="5017612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constitutional concept. These games are enhanced by </a:t>
            </a:r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AI </a:t>
            </a:r>
          </a:p>
        </p:txBody>
      </p:sp>
      <p:sp>
        <p:nvSpPr>
          <p:cNvPr id="20" name="New shape" title=""/>
          <p:cNvSpPr/>
          <p:nvPr/>
        </p:nvSpPr>
        <p:spPr>
          <a:xfrm>
            <a:off x="183185" y="3896018"/>
            <a:ext cx="6477369" cy="19351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0" u="none" strike="noStrike">
                <a:solidFill>
                  <a:srgbClr val="000000"/>
                </a:solidFill>
                <a:latin typeface="Times New Roman PS Bold MT"/>
              </a:rPr>
              <a:t>2. </a:t>
            </a:r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A Natural Language Processing (NLP)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 engine parses the original text </a:t>
            </a:r>
          </a:p>
        </p:txBody>
      </p:sp>
      <p:sp>
        <p:nvSpPr>
          <p:cNvPr id="21" name="New shape" title=""/>
          <p:cNvSpPr/>
          <p:nvPr/>
        </p:nvSpPr>
        <p:spPr>
          <a:xfrm>
            <a:off x="183185" y="4155900"/>
            <a:ext cx="6309852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of the Constitution and simplifies complex legal jargon. Using </a:t>
            </a:r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Machine </a:t>
            </a:r>
          </a:p>
        </p:txBody>
      </p:sp>
      <p:sp>
        <p:nvSpPr>
          <p:cNvPr id="22" name="New shape" title=""/>
          <p:cNvSpPr/>
          <p:nvPr/>
        </p:nvSpPr>
        <p:spPr>
          <a:xfrm>
            <a:off x="183185" y="4399740"/>
            <a:ext cx="6112205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Learning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 models trained on constitutional .</a:t>
            </a:r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Multimedia Integration: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 </a:t>
            </a:r>
          </a:p>
        </p:txBody>
      </p:sp>
      <p:sp>
        <p:nvSpPr>
          <p:cNvPr id="23" name="New shape" title=""/>
          <p:cNvSpPr/>
          <p:nvPr/>
        </p:nvSpPr>
        <p:spPr>
          <a:xfrm>
            <a:off x="183185" y="4643579"/>
            <a:ext cx="5610899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Incorporates videos, </a:t>
            </a:r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infographics,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 and quizzes to enhance </a:t>
            </a:r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user </a:t>
            </a:r>
          </a:p>
        </p:txBody>
      </p:sp>
      <p:sp>
        <p:nvSpPr>
          <p:cNvPr id="24" name="New shape" title=""/>
          <p:cNvSpPr/>
          <p:nvPr/>
        </p:nvSpPr>
        <p:spPr>
          <a:xfrm>
            <a:off x="183185" y="4889295"/>
            <a:ext cx="2669149" cy="18194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engagement and retention.</a:t>
            </a:r>
          </a:p>
        </p:txBody>
      </p:sp>
      <p:sp>
        <p:nvSpPr>
          <p:cNvPr id="25" name="New shape" title=""/>
          <p:cNvSpPr/>
          <p:nvPr/>
        </p:nvSpPr>
        <p:spPr>
          <a:xfrm>
            <a:off x="183185" y="5389792"/>
            <a:ext cx="5874586" cy="19351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0" u="none" strike="noStrike">
                <a:solidFill>
                  <a:srgbClr val="000000"/>
                </a:solidFill>
                <a:latin typeface="Times New Roman PS Bold MT"/>
              </a:rPr>
              <a:t>3. </a:t>
            </a:r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Language Translation and Accessibility: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 Available in multiple </a:t>
            </a:r>
          </a:p>
        </p:txBody>
      </p:sp>
      <p:sp>
        <p:nvSpPr>
          <p:cNvPr id="26" name="New shape" title=""/>
          <p:cNvSpPr/>
          <p:nvPr/>
        </p:nvSpPr>
        <p:spPr>
          <a:xfrm>
            <a:off x="183185" y="5649699"/>
            <a:ext cx="6236907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regional languages and designed for easy navigation, including </a:t>
            </a:r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options </a:t>
            </a:r>
          </a:p>
        </p:txBody>
      </p:sp>
      <p:sp>
        <p:nvSpPr>
          <p:cNvPr id="27" name="New shape" title=""/>
          <p:cNvSpPr/>
          <p:nvPr/>
        </p:nvSpPr>
        <p:spPr>
          <a:xfrm>
            <a:off x="183185" y="5895161"/>
            <a:ext cx="2585438" cy="18194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for those with disabilities.</a:t>
            </a:r>
          </a:p>
        </p:txBody>
      </p:sp>
      <p:sp>
        <p:nvSpPr>
          <p:cNvPr id="28" name="New shape" title=""/>
          <p:cNvSpPr/>
          <p:nvPr/>
        </p:nvSpPr>
        <p:spPr>
          <a:xfrm>
            <a:off x="6630035" y="1291507"/>
            <a:ext cx="5490914" cy="21052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100" b="1" i="0" u="none" strike="noStrike">
                <a:solidFill>
                  <a:srgbClr val="1F497D"/>
                </a:solidFill>
                <a:latin typeface="Times New Roman PS Bold MT"/>
              </a:rPr>
              <a:t>Innovation And Uniqueness Of The Solution:</a:t>
            </a:r>
          </a:p>
        </p:txBody>
      </p:sp>
      <p:sp>
        <p:nvSpPr>
          <p:cNvPr id="29" name="New shape" title=""/>
          <p:cNvSpPr/>
          <p:nvPr/>
        </p:nvSpPr>
        <p:spPr>
          <a:xfrm>
            <a:off x="6630035" y="1591983"/>
            <a:ext cx="3787144" cy="19351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0" u="none" strike="noStrike">
                <a:solidFill>
                  <a:srgbClr val="000000"/>
                </a:solidFill>
                <a:latin typeface="Times New Roman PS Bold MT"/>
              </a:rPr>
              <a:t>1. </a:t>
            </a:r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Constitutional Scenarios Simulation:</a:t>
            </a:r>
          </a:p>
        </p:txBody>
      </p:sp>
      <p:sp>
        <p:nvSpPr>
          <p:cNvPr id="30" name="New shape" title=""/>
          <p:cNvSpPr/>
          <p:nvPr/>
        </p:nvSpPr>
        <p:spPr>
          <a:xfrm>
            <a:off x="6630035" y="1851866"/>
            <a:ext cx="5646015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Create interactive simulations where </a:t>
            </a:r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users make decisions as a </a:t>
            </a:r>
          </a:p>
        </p:txBody>
      </p:sp>
      <p:sp>
        <p:nvSpPr>
          <p:cNvPr id="31" name="New shape" title=""/>
          <p:cNvSpPr/>
          <p:nvPr/>
        </p:nvSpPr>
        <p:spPr>
          <a:xfrm>
            <a:off x="6630035" y="2097708"/>
            <a:ext cx="2929797" cy="18194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judge, legislator, or executive.</a:t>
            </a:r>
          </a:p>
        </p:txBody>
      </p:sp>
      <p:sp>
        <p:nvSpPr>
          <p:cNvPr id="32" name="New shape" title=""/>
          <p:cNvSpPr/>
          <p:nvPr/>
        </p:nvSpPr>
        <p:spPr>
          <a:xfrm>
            <a:off x="6630034" y="2598204"/>
            <a:ext cx="5409161" cy="19351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0" u="none" strike="noStrike">
                <a:solidFill>
                  <a:srgbClr val="000000"/>
                </a:solidFill>
                <a:latin typeface="Times New Roman PS Bold MT"/>
              </a:rPr>
              <a:t>2. </a:t>
            </a:r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AI-Driven Customization: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 An AI-based recommendation </a:t>
            </a:r>
          </a:p>
        </p:txBody>
      </p:sp>
      <p:sp>
        <p:nvSpPr>
          <p:cNvPr id="33" name="New shape" title=""/>
          <p:cNvSpPr/>
          <p:nvPr/>
        </p:nvSpPr>
        <p:spPr>
          <a:xfrm>
            <a:off x="6630034" y="2858087"/>
            <a:ext cx="5223851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engine suggests games and quizzes based on user progress, </a:t>
            </a:r>
          </a:p>
        </p:txBody>
      </p:sp>
      <p:sp>
        <p:nvSpPr>
          <p:cNvPr id="34" name="New shape" title=""/>
          <p:cNvSpPr/>
          <p:nvPr/>
        </p:nvSpPr>
        <p:spPr>
          <a:xfrm>
            <a:off x="6630034" y="3101927"/>
            <a:ext cx="4060403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enhancing personalized learning experiences.</a:t>
            </a:r>
          </a:p>
        </p:txBody>
      </p:sp>
      <p:sp>
        <p:nvSpPr>
          <p:cNvPr id="35" name="New shape" title=""/>
          <p:cNvSpPr/>
          <p:nvPr/>
        </p:nvSpPr>
        <p:spPr>
          <a:xfrm>
            <a:off x="6630034" y="3604298"/>
            <a:ext cx="5623758" cy="19351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0" u="none" strike="noStrike">
                <a:solidFill>
                  <a:srgbClr val="000000"/>
                </a:solidFill>
                <a:latin typeface="Times New Roman PS Bold MT"/>
              </a:rPr>
              <a:t>3. </a:t>
            </a:r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Blockchain for Trust: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 Secure blockchain technology is used </a:t>
            </a:r>
          </a:p>
        </p:txBody>
      </p:sp>
      <p:sp>
        <p:nvSpPr>
          <p:cNvPr id="36" name="New shape" title=""/>
          <p:cNvSpPr/>
          <p:nvPr/>
        </p:nvSpPr>
        <p:spPr>
          <a:xfrm>
            <a:off x="6630034" y="3864180"/>
            <a:ext cx="4589629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to store progress and certifications earned by users, </a:t>
            </a:r>
          </a:p>
        </p:txBody>
      </p:sp>
      <p:sp>
        <p:nvSpPr>
          <p:cNvPr id="37" name="New shape" title=""/>
          <p:cNvSpPr/>
          <p:nvPr/>
        </p:nvSpPr>
        <p:spPr>
          <a:xfrm>
            <a:off x="6630036" y="4366298"/>
            <a:ext cx="5205990" cy="19351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0" u="none" strike="noStrike">
                <a:solidFill>
                  <a:srgbClr val="000000"/>
                </a:solidFill>
                <a:latin typeface="Times New Roman PS Bold MT"/>
              </a:rPr>
              <a:t>4. Virtual </a:t>
            </a:r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Reality (VR) Features: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 Integrates VR to offer </a:t>
            </a:r>
          </a:p>
        </p:txBody>
      </p:sp>
      <p:sp>
        <p:nvSpPr>
          <p:cNvPr id="38" name="New shape" title=""/>
          <p:cNvSpPr/>
          <p:nvPr/>
        </p:nvSpPr>
        <p:spPr>
          <a:xfrm>
            <a:off x="6630035" y="4626180"/>
            <a:ext cx="5737236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immersive learning experiences where users can interact with </a:t>
            </a:r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3D </a:t>
            </a:r>
          </a:p>
        </p:txBody>
      </p:sp>
      <p:sp>
        <p:nvSpPr>
          <p:cNvPr id="39" name="New shape" title=""/>
          <p:cNvSpPr/>
          <p:nvPr/>
        </p:nvSpPr>
        <p:spPr>
          <a:xfrm>
            <a:off x="6630035" y="4871642"/>
            <a:ext cx="2547117" cy="18194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models of historic events.</a:t>
            </a:r>
          </a:p>
        </p:txBody>
      </p:sp>
      <p:sp>
        <p:nvSpPr>
          <p:cNvPr id="40" name="New shape" title=""/>
          <p:cNvSpPr/>
          <p:nvPr/>
        </p:nvSpPr>
        <p:spPr>
          <a:xfrm>
            <a:off x="6627240" y="5259451"/>
            <a:ext cx="3782175" cy="22479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100" b="1" i="0" u="none" strike="noStrike">
                <a:solidFill>
                  <a:srgbClr val="1F497D"/>
                </a:solidFill>
                <a:latin typeface="Calibri Bold"/>
              </a:rPr>
              <a:t>How it Addresses the Problem:</a:t>
            </a:r>
          </a:p>
        </p:txBody>
      </p:sp>
      <p:sp>
        <p:nvSpPr>
          <p:cNvPr id="41" name="New shape" title=""/>
          <p:cNvSpPr/>
          <p:nvPr/>
        </p:nvSpPr>
        <p:spPr>
          <a:xfrm>
            <a:off x="6627240" y="5561990"/>
            <a:ext cx="3102086" cy="2057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0" u="none" strike="noStrike">
                <a:solidFill>
                  <a:srgbClr val="000000"/>
                </a:solidFill>
                <a:latin typeface="Calibri Bold"/>
              </a:rPr>
              <a:t>1.Briging the Knowledge Gap</a:t>
            </a:r>
          </a:p>
        </p:txBody>
      </p:sp>
      <p:sp>
        <p:nvSpPr>
          <p:cNvPr id="42" name="New shape" title=""/>
          <p:cNvSpPr/>
          <p:nvPr/>
        </p:nvSpPr>
        <p:spPr>
          <a:xfrm>
            <a:off x="6627240" y="5836310"/>
            <a:ext cx="3576429" cy="2057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0" u="none" strike="noStrike">
                <a:solidFill>
                  <a:srgbClr val="000000"/>
                </a:solidFill>
                <a:latin typeface="Calibri Bold"/>
              </a:rPr>
              <a:t>2.Engaging Youth and Adults Alike</a:t>
            </a:r>
          </a:p>
        </p:txBody>
      </p:sp>
      <p:sp>
        <p:nvSpPr>
          <p:cNvPr id="43" name="New shape" title=""/>
          <p:cNvSpPr/>
          <p:nvPr/>
        </p:nvSpPr>
        <p:spPr>
          <a:xfrm>
            <a:off x="6627240" y="6110935"/>
            <a:ext cx="3322455" cy="2057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0" u="none" strike="noStrike">
                <a:solidFill>
                  <a:srgbClr val="000000"/>
                </a:solidFill>
                <a:latin typeface="Calibri Bold"/>
              </a:rPr>
              <a:t>3.Promoting Active Citizenship:</a:t>
            </a:r>
          </a:p>
        </p:txBody>
      </p:sp>
      <p:sp>
        <p:nvSpPr>
          <p:cNvPr id="44" name="TextBox"/>
          <p:cNvSpPr txBox="1">
            <a:spLocks noGrp="1" noSelect="1" noRot="1" noMove="1"/>
          </p:cNvSpPr>
          <p:nvPr/>
        </p:nvSpPr>
        <p:spPr>
          <a:xfrm>
            <a:off x="5938520" y="43586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Python via .NET 24.12.</a:t>
            </a:r>
          </a:p>
          <a:p>
            <a:pPr algn="ctr"/>
            <a:r>
              <a:t>Copyright 2004-2024Aspose Pty Ltd.</a:t>
            </a:r>
          </a:p>
        </p:txBody>
      </p:sp>
    </p:spTree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204700" cy="6870700"/>
          </a:xfrm>
          <a:prstGeom prst="rect">
            <a:avLst/>
          </a:prstGeom>
        </p:spPr>
      </p:pic>
      <p:pic>
        <p:nvPicPr>
          <p:cNvPr id="3" name="New picture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376421"/>
            <a:ext cx="12189714" cy="479285"/>
          </a:xfrm>
          <a:prstGeom prst="rect">
            <a:avLst/>
          </a:prstGeom>
        </p:spPr>
      </p:pic>
      <p:pic>
        <p:nvPicPr>
          <p:cNvPr id="4" name="New picture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6354762"/>
            <a:ext cx="12204700" cy="515938"/>
          </a:xfrm>
          <a:prstGeom prst="rect">
            <a:avLst/>
          </a:prstGeom>
        </p:spPr>
      </p:pic>
      <p:pic>
        <p:nvPicPr>
          <p:cNvPr id="5" name="New picture" title=""/>
          <p:cNvPicPr/>
          <p:nvPr/>
        </p:nvPicPr>
        <p:blipFill>
          <a:blip r:embed="rId5"/>
          <a:stretch>
            <a:fillRect/>
          </a:stretch>
        </p:blipFill>
        <p:spPr>
          <a:xfrm>
            <a:off x="9803893" y="81433"/>
            <a:ext cx="2246630" cy="1149071"/>
          </a:xfrm>
          <a:prstGeom prst="rect">
            <a:avLst/>
          </a:prstGeom>
        </p:spPr>
      </p:pic>
      <p:pic>
        <p:nvPicPr>
          <p:cNvPr id="6" name="New picture" title=""/>
          <p:cNvPicPr/>
          <p:nvPr/>
        </p:nvPicPr>
        <p:blipFill>
          <a:blip r:embed="rId6"/>
          <a:stretch>
            <a:fillRect/>
          </a:stretch>
        </p:blipFill>
        <p:spPr>
          <a:xfrm>
            <a:off x="141516" y="81407"/>
            <a:ext cx="1837652" cy="614934"/>
          </a:xfrm>
          <a:prstGeom prst="rect">
            <a:avLst/>
          </a:prstGeom>
        </p:spPr>
      </p:pic>
      <p:pic>
        <p:nvPicPr>
          <p:cNvPr id="7" name="New picture" title=""/>
          <p:cNvPicPr/>
          <p:nvPr/>
        </p:nvPicPr>
        <p:blipFill>
          <a:blip r:embed="rId7"/>
          <a:stretch>
            <a:fillRect/>
          </a:stretch>
        </p:blipFill>
        <p:spPr>
          <a:xfrm>
            <a:off x="141516" y="81407"/>
            <a:ext cx="1837652" cy="614934"/>
          </a:xfrm>
          <a:prstGeom prst="rect">
            <a:avLst/>
          </a:prstGeom>
        </p:spPr>
      </p:pic>
      <p:pic>
        <p:nvPicPr>
          <p:cNvPr id="8" name="New picture" title=""/>
          <p:cNvPicPr/>
          <p:nvPr/>
        </p:nvPicPr>
        <p:blipFill>
          <a:blip r:embed="rId8"/>
          <a:stretch>
            <a:fillRect/>
          </a:stretch>
        </p:blipFill>
        <p:spPr>
          <a:xfrm>
            <a:off x="5289803" y="1139698"/>
            <a:ext cx="6668134" cy="3144647"/>
          </a:xfrm>
          <a:prstGeom prst="rect">
            <a:avLst/>
          </a:prstGeom>
        </p:spPr>
      </p:pic>
      <p:pic>
        <p:nvPicPr>
          <p:cNvPr id="9" name="New picture" title=""/>
          <p:cNvPicPr/>
          <p:nvPr/>
        </p:nvPicPr>
        <p:blipFill>
          <a:blip r:embed="rId9"/>
          <a:stretch>
            <a:fillRect/>
          </a:stretch>
        </p:blipFill>
        <p:spPr>
          <a:xfrm>
            <a:off x="6262878" y="4290149"/>
            <a:ext cx="5695823" cy="2064512"/>
          </a:xfrm>
          <a:prstGeom prst="rect">
            <a:avLst/>
          </a:prstGeom>
        </p:spPr>
      </p:pic>
      <p:sp>
        <p:nvSpPr>
          <p:cNvPr id="10" name="New shape" title=""/>
          <p:cNvSpPr/>
          <p:nvPr/>
        </p:nvSpPr>
        <p:spPr>
          <a:xfrm>
            <a:off x="3334258" y="418786"/>
            <a:ext cx="5790846" cy="29571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3600" b="1" i="0" u="none" strike="noStrike">
                <a:solidFill>
                  <a:srgbClr val="000000"/>
                </a:solidFill>
                <a:latin typeface="Times New Roman PS Bold MT"/>
              </a:rPr>
              <a:t>TECHNICAL APPROACH</a:t>
            </a:r>
          </a:p>
        </p:txBody>
      </p:sp>
      <p:sp>
        <p:nvSpPr>
          <p:cNvPr id="11" name="New shape" title=""/>
          <p:cNvSpPr/>
          <p:nvPr/>
        </p:nvSpPr>
        <p:spPr>
          <a:xfrm>
            <a:off x="11363578" y="6446977"/>
            <a:ext cx="443181" cy="16779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200" b="1" i="0" u="none" strike="noStrike">
                <a:solidFill>
                  <a:srgbClr val="FFFFFF"/>
                </a:solidFill>
                <a:latin typeface="Calibri Bold"/>
              </a:rPr>
              <a:t>3</a:t>
            </a:r>
          </a:p>
        </p:txBody>
      </p:sp>
      <p:sp>
        <p:nvSpPr>
          <p:cNvPr id="12" name="New shape" title=""/>
          <p:cNvSpPr/>
          <p:nvPr/>
        </p:nvSpPr>
        <p:spPr>
          <a:xfrm>
            <a:off x="471830" y="293865"/>
            <a:ext cx="1426007" cy="19533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0" i="0" u="none" strike="noStrike">
                <a:solidFill>
                  <a:srgbClr val="000000"/>
                </a:solidFill>
                <a:latin typeface="Times New Roman PSMT"/>
              </a:rPr>
              <a:t>Code Berry</a:t>
            </a:r>
          </a:p>
        </p:txBody>
      </p:sp>
      <p:sp>
        <p:nvSpPr>
          <p:cNvPr id="13" name="New shape" title=""/>
          <p:cNvSpPr/>
          <p:nvPr/>
        </p:nvSpPr>
        <p:spPr>
          <a:xfrm>
            <a:off x="278282" y="1021764"/>
            <a:ext cx="3381003" cy="18194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1" i="0" u="none" strike="noStrike">
                <a:solidFill>
                  <a:srgbClr val="1F497D"/>
                </a:solidFill>
                <a:latin typeface="Times New Roman PS Bold MT"/>
              </a:rPr>
              <a:t>Architecture and Platform Design:</a:t>
            </a:r>
          </a:p>
        </p:txBody>
      </p:sp>
      <p:sp>
        <p:nvSpPr>
          <p:cNvPr id="14" name="New shape" title=""/>
          <p:cNvSpPr/>
          <p:nvPr/>
        </p:nvSpPr>
        <p:spPr>
          <a:xfrm>
            <a:off x="35966" y="1500830"/>
            <a:ext cx="436702" cy="19055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Arial MT"/>
              </a:rPr>
              <a:t>•</a:t>
            </a:r>
          </a:p>
        </p:txBody>
      </p:sp>
      <p:sp>
        <p:nvSpPr>
          <p:cNvPr id="15" name="New shape" title=""/>
          <p:cNvSpPr/>
          <p:nvPr/>
        </p:nvSpPr>
        <p:spPr>
          <a:xfrm>
            <a:off x="322478" y="1507823"/>
            <a:ext cx="5107915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Cloud and Infrastructure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: </a:t>
            </a:r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AWS and GCP 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For cloud </a:t>
            </a:r>
          </a:p>
        </p:txBody>
      </p:sp>
      <p:sp>
        <p:nvSpPr>
          <p:cNvPr id="16" name="New shape" title=""/>
          <p:cNvSpPr/>
          <p:nvPr/>
        </p:nvSpPr>
        <p:spPr>
          <a:xfrm>
            <a:off x="322478" y="1751524"/>
            <a:ext cx="5107991" cy="18370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storage, hosting, and scalability. GCP will be used for </a:t>
            </a:r>
          </a:p>
        </p:txBody>
      </p:sp>
      <p:sp>
        <p:nvSpPr>
          <p:cNvPr id="17" name="New shape" title=""/>
          <p:cNvSpPr/>
          <p:nvPr/>
        </p:nvSpPr>
        <p:spPr>
          <a:xfrm>
            <a:off x="322478" y="1995756"/>
            <a:ext cx="5107915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deploying AI and machine learning models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, and </a:t>
            </a:r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AWS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 </a:t>
            </a:r>
          </a:p>
        </p:txBody>
      </p:sp>
      <p:sp>
        <p:nvSpPr>
          <p:cNvPr id="18" name="New shape" title=""/>
          <p:cNvSpPr/>
          <p:nvPr/>
        </p:nvSpPr>
        <p:spPr>
          <a:xfrm>
            <a:off x="322478" y="2239597"/>
            <a:ext cx="4566894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will handle data storage and server-side processing.</a:t>
            </a:r>
          </a:p>
        </p:txBody>
      </p:sp>
      <p:sp>
        <p:nvSpPr>
          <p:cNvPr id="19" name="New shape" title=""/>
          <p:cNvSpPr/>
          <p:nvPr/>
        </p:nvSpPr>
        <p:spPr>
          <a:xfrm>
            <a:off x="35966" y="2720284"/>
            <a:ext cx="436702" cy="19055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Arial MT"/>
              </a:rPr>
              <a:t>•</a:t>
            </a:r>
          </a:p>
        </p:txBody>
      </p:sp>
      <p:sp>
        <p:nvSpPr>
          <p:cNvPr id="20" name="New shape" title=""/>
          <p:cNvSpPr/>
          <p:nvPr/>
        </p:nvSpPr>
        <p:spPr>
          <a:xfrm>
            <a:off x="322478" y="2727277"/>
            <a:ext cx="5107915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Natural Language Processing (NLP)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: Simplifies legal </a:t>
            </a:r>
          </a:p>
        </p:txBody>
      </p:sp>
      <p:sp>
        <p:nvSpPr>
          <p:cNvPr id="21" name="New shape" title=""/>
          <p:cNvSpPr/>
          <p:nvPr/>
        </p:nvSpPr>
        <p:spPr>
          <a:xfrm>
            <a:off x="322478" y="2971117"/>
            <a:ext cx="5107915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jargon and powers the translation system, making the </a:t>
            </a:r>
          </a:p>
        </p:txBody>
      </p:sp>
      <p:sp>
        <p:nvSpPr>
          <p:cNvPr id="22" name="New shape" title=""/>
          <p:cNvSpPr/>
          <p:nvPr/>
        </p:nvSpPr>
        <p:spPr>
          <a:xfrm>
            <a:off x="322478" y="3214956"/>
            <a:ext cx="4380966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content accessible to users in multiple languages.</a:t>
            </a:r>
          </a:p>
        </p:txBody>
      </p:sp>
      <p:sp>
        <p:nvSpPr>
          <p:cNvPr id="23" name="New shape" title=""/>
          <p:cNvSpPr/>
          <p:nvPr/>
        </p:nvSpPr>
        <p:spPr>
          <a:xfrm>
            <a:off x="35966" y="3451655"/>
            <a:ext cx="436809" cy="190705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Arial MT"/>
              </a:rPr>
              <a:t>•</a:t>
            </a:r>
          </a:p>
        </p:txBody>
      </p:sp>
      <p:sp>
        <p:nvSpPr>
          <p:cNvPr id="24" name="New shape" title=""/>
          <p:cNvSpPr/>
          <p:nvPr/>
        </p:nvSpPr>
        <p:spPr>
          <a:xfrm>
            <a:off x="322478" y="3458658"/>
            <a:ext cx="5107991" cy="18370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Recommendation Engine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: AI-based model that tracks </a:t>
            </a:r>
          </a:p>
        </p:txBody>
      </p:sp>
      <p:sp>
        <p:nvSpPr>
          <p:cNvPr id="25" name="New shape" title=""/>
          <p:cNvSpPr/>
          <p:nvPr/>
        </p:nvSpPr>
        <p:spPr>
          <a:xfrm>
            <a:off x="322478" y="3702891"/>
            <a:ext cx="5107915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user engagement and suggests games or quizzes tailored </a:t>
            </a:r>
          </a:p>
        </p:txBody>
      </p:sp>
      <p:sp>
        <p:nvSpPr>
          <p:cNvPr id="26" name="New shape" title=""/>
          <p:cNvSpPr/>
          <p:nvPr/>
        </p:nvSpPr>
        <p:spPr>
          <a:xfrm>
            <a:off x="322478" y="3946730"/>
            <a:ext cx="2388844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to their knowledge level.</a:t>
            </a:r>
          </a:p>
        </p:txBody>
      </p:sp>
      <p:sp>
        <p:nvSpPr>
          <p:cNvPr id="27" name="New shape" title=""/>
          <p:cNvSpPr/>
          <p:nvPr/>
        </p:nvSpPr>
        <p:spPr>
          <a:xfrm>
            <a:off x="35966" y="4427418"/>
            <a:ext cx="436702" cy="19055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Arial MT"/>
              </a:rPr>
              <a:t>•</a:t>
            </a:r>
          </a:p>
        </p:txBody>
      </p:sp>
      <p:sp>
        <p:nvSpPr>
          <p:cNvPr id="28" name="New shape" title=""/>
          <p:cNvSpPr/>
          <p:nvPr/>
        </p:nvSpPr>
        <p:spPr>
          <a:xfrm>
            <a:off x="322478" y="4434411"/>
            <a:ext cx="5107915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Blockchain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 </a:t>
            </a:r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technology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 will be used to securely store </a:t>
            </a:r>
          </a:p>
        </p:txBody>
      </p:sp>
      <p:sp>
        <p:nvSpPr>
          <p:cNvPr id="29" name="New shape" title=""/>
          <p:cNvSpPr/>
          <p:nvPr/>
        </p:nvSpPr>
        <p:spPr>
          <a:xfrm>
            <a:off x="322478" y="4678251"/>
            <a:ext cx="4842202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user certifications and progress, ensuring data integrity</a:t>
            </a:r>
          </a:p>
        </p:txBody>
      </p:sp>
      <p:sp>
        <p:nvSpPr>
          <p:cNvPr id="30" name="New shape" title=""/>
          <p:cNvSpPr/>
          <p:nvPr/>
        </p:nvSpPr>
        <p:spPr>
          <a:xfrm>
            <a:off x="35966" y="4914949"/>
            <a:ext cx="436809" cy="190705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Arial MT"/>
              </a:rPr>
              <a:t>•</a:t>
            </a:r>
          </a:p>
        </p:txBody>
      </p:sp>
      <p:sp>
        <p:nvSpPr>
          <p:cNvPr id="31" name="New shape" title=""/>
          <p:cNvSpPr/>
          <p:nvPr/>
        </p:nvSpPr>
        <p:spPr>
          <a:xfrm>
            <a:off x="418490" y="4921952"/>
            <a:ext cx="5011979" cy="18370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OAuth 2.0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 and </a:t>
            </a:r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JWT (JSON Web Token)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 protocols </a:t>
            </a:r>
          </a:p>
        </p:txBody>
      </p:sp>
      <p:sp>
        <p:nvSpPr>
          <p:cNvPr id="32" name="New shape" title=""/>
          <p:cNvSpPr/>
          <p:nvPr/>
        </p:nvSpPr>
        <p:spPr>
          <a:xfrm>
            <a:off x="322478" y="5166312"/>
            <a:ext cx="4574515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will handle secure authentication and authorization.</a:t>
            </a:r>
          </a:p>
        </p:txBody>
      </p:sp>
      <p:sp>
        <p:nvSpPr>
          <p:cNvPr id="33" name="New shape" title=""/>
          <p:cNvSpPr/>
          <p:nvPr/>
        </p:nvSpPr>
        <p:spPr>
          <a:xfrm>
            <a:off x="35966" y="5646973"/>
            <a:ext cx="436702" cy="19055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Arial MT"/>
              </a:rPr>
              <a:t>•</a:t>
            </a:r>
          </a:p>
        </p:txBody>
      </p:sp>
      <p:sp>
        <p:nvSpPr>
          <p:cNvPr id="34" name="New shape" title=""/>
          <p:cNvSpPr/>
          <p:nvPr/>
        </p:nvSpPr>
        <p:spPr>
          <a:xfrm>
            <a:off x="322478" y="5653966"/>
            <a:ext cx="5107915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VR.js or Three.js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: To create </a:t>
            </a:r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interactive VR 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experiences </a:t>
            </a:r>
          </a:p>
        </p:txBody>
      </p:sp>
      <p:sp>
        <p:nvSpPr>
          <p:cNvPr id="35" name="New shape" title=""/>
          <p:cNvSpPr/>
          <p:nvPr/>
        </p:nvSpPr>
        <p:spPr>
          <a:xfrm>
            <a:off x="322478" y="5897806"/>
            <a:ext cx="913257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where </a:t>
            </a:r>
          </a:p>
        </p:txBody>
      </p:sp>
      <p:sp>
        <p:nvSpPr>
          <p:cNvPr id="36" name="New shape" title=""/>
          <p:cNvSpPr/>
          <p:nvPr/>
        </p:nvSpPr>
        <p:spPr>
          <a:xfrm>
            <a:off x="1034186" y="5897806"/>
            <a:ext cx="835508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users </a:t>
            </a:r>
          </a:p>
        </p:txBody>
      </p:sp>
      <p:sp>
        <p:nvSpPr>
          <p:cNvPr id="37" name="New shape" title=""/>
          <p:cNvSpPr/>
          <p:nvPr/>
        </p:nvSpPr>
        <p:spPr>
          <a:xfrm>
            <a:off x="1668145" y="5897806"/>
            <a:ext cx="701802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can </a:t>
            </a:r>
          </a:p>
        </p:txBody>
      </p:sp>
      <p:sp>
        <p:nvSpPr>
          <p:cNvPr id="38" name="New shape" title=""/>
          <p:cNvSpPr/>
          <p:nvPr/>
        </p:nvSpPr>
        <p:spPr>
          <a:xfrm>
            <a:off x="2168398" y="5897806"/>
            <a:ext cx="1141857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visualize </a:t>
            </a:r>
          </a:p>
        </p:txBody>
      </p:sp>
      <p:sp>
        <p:nvSpPr>
          <p:cNvPr id="39" name="New shape" title=""/>
          <p:cNvSpPr/>
          <p:nvPr/>
        </p:nvSpPr>
        <p:spPr>
          <a:xfrm>
            <a:off x="3108706" y="5897806"/>
            <a:ext cx="1210437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important </a:t>
            </a:r>
          </a:p>
        </p:txBody>
      </p:sp>
      <p:sp>
        <p:nvSpPr>
          <p:cNvPr id="40" name="New shape" title=""/>
          <p:cNvSpPr/>
          <p:nvPr/>
        </p:nvSpPr>
        <p:spPr>
          <a:xfrm>
            <a:off x="4117594" y="5897806"/>
            <a:ext cx="937895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events </a:t>
            </a:r>
          </a:p>
        </p:txBody>
      </p:sp>
      <p:sp>
        <p:nvSpPr>
          <p:cNvPr id="41" name="New shape" title=""/>
          <p:cNvSpPr/>
          <p:nvPr/>
        </p:nvSpPr>
        <p:spPr>
          <a:xfrm>
            <a:off x="4855464" y="5897806"/>
            <a:ext cx="574929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in </a:t>
            </a:r>
          </a:p>
        </p:txBody>
      </p:sp>
      <p:sp>
        <p:nvSpPr>
          <p:cNvPr id="42" name="New shape" title=""/>
          <p:cNvSpPr/>
          <p:nvPr/>
        </p:nvSpPr>
        <p:spPr>
          <a:xfrm>
            <a:off x="322478" y="6141646"/>
            <a:ext cx="2128240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constitutional history.</a:t>
            </a:r>
          </a:p>
        </p:txBody>
      </p:sp>
      <p:sp>
        <p:nvSpPr>
          <p:cNvPr id="43" name="New shape" title=""/>
          <p:cNvSpPr/>
          <p:nvPr/>
        </p:nvSpPr>
        <p:spPr>
          <a:xfrm>
            <a:off x="5337049" y="4439539"/>
            <a:ext cx="2793885" cy="21869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000" b="1" i="0" u="none" strike="noStrike">
                <a:solidFill>
                  <a:srgbClr val="1F497D"/>
                </a:solidFill>
                <a:latin typeface="Calibri Bold"/>
              </a:rPr>
              <a:t>Frontend and backend</a:t>
            </a:r>
            <a:r>
              <a:rPr sz="2000" b="1" i="0" u="none" strike="noStrike">
                <a:solidFill>
                  <a:srgbClr val="000000"/>
                </a:solidFill>
                <a:latin typeface="Calibri Bold"/>
              </a:rPr>
              <a:t>:</a:t>
            </a:r>
          </a:p>
        </p:txBody>
      </p:sp>
      <p:sp>
        <p:nvSpPr>
          <p:cNvPr id="44" name="TextBox"/>
          <p:cNvSpPr txBox="1">
            <a:spLocks noGrp="1" noSelect="1" noRot="1" noMove="1"/>
          </p:cNvSpPr>
          <p:nvPr/>
        </p:nvSpPr>
        <p:spPr>
          <a:xfrm>
            <a:off x="5938520" y="43586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Python via .NET 24.12.</a:t>
            </a:r>
          </a:p>
          <a:p>
            <a:pPr algn="ctr"/>
            <a:r>
              <a:t>Copyright 2004-2024Aspose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8300700" cy="10299700"/>
          </a:xfrm>
          <a:prstGeom prst="rect">
            <a:avLst/>
          </a:prstGeom>
        </p:spPr>
      </p:pic>
      <p:pic>
        <p:nvPicPr>
          <p:cNvPr id="3" name="New picture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806842" y="747335"/>
            <a:ext cx="17260872" cy="9289780"/>
          </a:xfrm>
          <a:prstGeom prst="rect">
            <a:avLst/>
          </a:prstGeom>
        </p:spPr>
      </p:pic>
      <p:pic>
        <p:nvPicPr>
          <p:cNvPr id="4" name="New picture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927087" y="2518537"/>
            <a:ext cx="989076" cy="989076"/>
          </a:xfrm>
          <a:prstGeom prst="rect">
            <a:avLst/>
          </a:prstGeom>
        </p:spPr>
      </p:pic>
      <p:pic>
        <p:nvPicPr>
          <p:cNvPr id="5" name="New picture" title=""/>
          <p:cNvPicPr/>
          <p:nvPr/>
        </p:nvPicPr>
        <p:blipFill>
          <a:blip r:embed="rId5"/>
          <a:stretch>
            <a:fillRect/>
          </a:stretch>
        </p:blipFill>
        <p:spPr>
          <a:xfrm>
            <a:off x="1028700" y="2620137"/>
            <a:ext cx="798830" cy="798830"/>
          </a:xfrm>
          <a:prstGeom prst="rect">
            <a:avLst/>
          </a:prstGeom>
        </p:spPr>
      </p:pic>
      <p:pic>
        <p:nvPicPr>
          <p:cNvPr id="6" name="New picture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927087" y="3879342"/>
            <a:ext cx="989076" cy="989076"/>
          </a:xfrm>
          <a:prstGeom prst="rect">
            <a:avLst/>
          </a:prstGeom>
        </p:spPr>
      </p:pic>
      <p:pic>
        <p:nvPicPr>
          <p:cNvPr id="7" name="New picture" title=""/>
          <p:cNvPicPr/>
          <p:nvPr/>
        </p:nvPicPr>
        <p:blipFill>
          <a:blip r:embed="rId5"/>
          <a:stretch>
            <a:fillRect/>
          </a:stretch>
        </p:blipFill>
        <p:spPr>
          <a:xfrm>
            <a:off x="1028700" y="3980942"/>
            <a:ext cx="798830" cy="798830"/>
          </a:xfrm>
          <a:prstGeom prst="rect">
            <a:avLst/>
          </a:prstGeom>
        </p:spPr>
      </p:pic>
      <p:pic>
        <p:nvPicPr>
          <p:cNvPr id="8" name="New picture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927087" y="5196586"/>
            <a:ext cx="989076" cy="989076"/>
          </a:xfrm>
          <a:prstGeom prst="rect">
            <a:avLst/>
          </a:prstGeom>
        </p:spPr>
      </p:pic>
      <p:pic>
        <p:nvPicPr>
          <p:cNvPr id="9" name="New picture" title=""/>
          <p:cNvPicPr/>
          <p:nvPr/>
        </p:nvPicPr>
        <p:blipFill>
          <a:blip r:embed="rId5"/>
          <a:stretch>
            <a:fillRect/>
          </a:stretch>
        </p:blipFill>
        <p:spPr>
          <a:xfrm>
            <a:off x="1028700" y="5298313"/>
            <a:ext cx="798830" cy="798703"/>
          </a:xfrm>
          <a:prstGeom prst="rect">
            <a:avLst/>
          </a:prstGeom>
        </p:spPr>
      </p:pic>
      <p:pic>
        <p:nvPicPr>
          <p:cNvPr id="10" name="New picture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927087" y="6557390"/>
            <a:ext cx="989076" cy="989076"/>
          </a:xfrm>
          <a:prstGeom prst="rect">
            <a:avLst/>
          </a:prstGeom>
        </p:spPr>
      </p:pic>
      <p:pic>
        <p:nvPicPr>
          <p:cNvPr id="11" name="New picture" title=""/>
          <p:cNvPicPr/>
          <p:nvPr/>
        </p:nvPicPr>
        <p:blipFill>
          <a:blip r:embed="rId5"/>
          <a:stretch>
            <a:fillRect/>
          </a:stretch>
        </p:blipFill>
        <p:spPr>
          <a:xfrm>
            <a:off x="1028700" y="6658990"/>
            <a:ext cx="798830" cy="798830"/>
          </a:xfrm>
          <a:prstGeom prst="rect">
            <a:avLst/>
          </a:prstGeom>
        </p:spPr>
      </p:pic>
      <p:pic>
        <p:nvPicPr>
          <p:cNvPr id="12" name="New picture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927087" y="7885302"/>
            <a:ext cx="989076" cy="989076"/>
          </a:xfrm>
          <a:prstGeom prst="rect">
            <a:avLst/>
          </a:prstGeom>
        </p:spPr>
      </p:pic>
      <p:pic>
        <p:nvPicPr>
          <p:cNvPr id="13" name="New picture" title=""/>
          <p:cNvPicPr/>
          <p:nvPr/>
        </p:nvPicPr>
        <p:blipFill>
          <a:blip r:embed="rId5"/>
          <a:stretch>
            <a:fillRect/>
          </a:stretch>
        </p:blipFill>
        <p:spPr>
          <a:xfrm>
            <a:off x="1028700" y="7986903"/>
            <a:ext cx="798830" cy="798830"/>
          </a:xfrm>
          <a:prstGeom prst="rect">
            <a:avLst/>
          </a:prstGeom>
        </p:spPr>
      </p:pic>
      <p:sp>
        <p:nvSpPr>
          <p:cNvPr id="14" name="New shape" title=""/>
          <p:cNvSpPr/>
          <p:nvPr/>
        </p:nvSpPr>
        <p:spPr>
          <a:xfrm>
            <a:off x="978408" y="1116891"/>
            <a:ext cx="4804832" cy="60154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5500" b="1" i="0" u="none" strike="noStrike">
                <a:solidFill>
                  <a:srgbClr val="01003B"/>
                </a:solidFill>
                <a:latin typeface="Bold"/>
              </a:rPr>
              <a:t>Team Details</a:t>
            </a:r>
          </a:p>
        </p:txBody>
      </p:sp>
      <p:sp>
        <p:nvSpPr>
          <p:cNvPr id="15" name="New shape" title=""/>
          <p:cNvSpPr/>
          <p:nvPr/>
        </p:nvSpPr>
        <p:spPr>
          <a:xfrm>
            <a:off x="2279650" y="4100068"/>
            <a:ext cx="13922164" cy="33909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3500" b="1" i="0" u="none" strike="noStrike">
                <a:solidFill>
                  <a:srgbClr val="01003B"/>
                </a:solidFill>
                <a:latin typeface="Bold"/>
              </a:rPr>
              <a:t>Project Name          - </a:t>
            </a:r>
            <a:r>
              <a:rPr sz="3900" b="1" i="0" u="none" strike="noStrike">
                <a:solidFill>
                  <a:srgbClr val="000000"/>
                </a:solidFill>
                <a:latin typeface="Calibri Bold"/>
              </a:rPr>
              <a:t>SolarWaste: Mobile Plastic-to-Fuel Converter</a:t>
            </a:r>
          </a:p>
        </p:txBody>
      </p:sp>
      <p:sp>
        <p:nvSpPr>
          <p:cNvPr id="16" name="New shape" title=""/>
          <p:cNvSpPr/>
          <p:nvPr/>
        </p:nvSpPr>
        <p:spPr>
          <a:xfrm>
            <a:off x="2436876" y="5477529"/>
            <a:ext cx="7733223" cy="31735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3500" b="1" i="0" u="none" strike="noStrike">
                <a:solidFill>
                  <a:srgbClr val="01003B"/>
                </a:solidFill>
                <a:latin typeface="Bold"/>
              </a:rPr>
              <a:t>Team Name              - Syntax Squad</a:t>
            </a:r>
          </a:p>
        </p:txBody>
      </p:sp>
      <p:sp>
        <p:nvSpPr>
          <p:cNvPr id="17" name="New shape" title=""/>
          <p:cNvSpPr/>
          <p:nvPr/>
        </p:nvSpPr>
        <p:spPr>
          <a:xfrm>
            <a:off x="2408174" y="6859797"/>
            <a:ext cx="9478121" cy="31735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3500" b="1" i="0" u="none" strike="noStrike">
                <a:solidFill>
                  <a:srgbClr val="01003B"/>
                </a:solidFill>
                <a:latin typeface="Bold"/>
              </a:rPr>
              <a:t>Team Lead                - Shaik Sameer hussain</a:t>
            </a:r>
          </a:p>
        </p:txBody>
      </p:sp>
      <p:sp>
        <p:nvSpPr>
          <p:cNvPr id="18" name="New shape" title=""/>
          <p:cNvSpPr/>
          <p:nvPr/>
        </p:nvSpPr>
        <p:spPr>
          <a:xfrm>
            <a:off x="2362200" y="8217681"/>
            <a:ext cx="9937419" cy="31735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3500" b="1" i="0" u="none" strike="noStrike">
                <a:solidFill>
                  <a:srgbClr val="01003B"/>
                </a:solidFill>
                <a:latin typeface="Bold"/>
              </a:rPr>
              <a:t>Institute Name        - CMR Technical Campus</a:t>
            </a:r>
          </a:p>
        </p:txBody>
      </p:sp>
      <p:sp>
        <p:nvSpPr>
          <p:cNvPr id="19" name="New shape" title=""/>
          <p:cNvSpPr/>
          <p:nvPr/>
        </p:nvSpPr>
        <p:spPr>
          <a:xfrm>
            <a:off x="2081149" y="2765952"/>
            <a:ext cx="14765204" cy="31735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3500" b="1" i="0" u="none" strike="noStrike">
                <a:solidFill>
                  <a:srgbClr val="01003B"/>
                </a:solidFill>
                <a:latin typeface="Bold"/>
              </a:rPr>
              <a:t>Selected Track        - Waste Management and Rural Developmenet </a:t>
            </a:r>
          </a:p>
        </p:txBody>
      </p:sp>
      <p:sp>
        <p:nvSpPr>
          <p:cNvPr id="20" name="New shape" title=""/>
          <p:cNvSpPr/>
          <p:nvPr/>
        </p:nvSpPr>
        <p:spPr>
          <a:xfrm>
            <a:off x="1272540" y="2760472"/>
            <a:ext cx="564185" cy="25679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600" b="1" i="0" u="none" strike="noStrike">
                <a:solidFill>
                  <a:srgbClr val="01003B"/>
                </a:solidFill>
                <a:latin typeface="Bold"/>
              </a:rPr>
              <a:t>1</a:t>
            </a:r>
          </a:p>
        </p:txBody>
      </p:sp>
      <p:sp>
        <p:nvSpPr>
          <p:cNvPr id="21" name="New shape" title=""/>
          <p:cNvSpPr/>
          <p:nvPr/>
        </p:nvSpPr>
        <p:spPr>
          <a:xfrm>
            <a:off x="1272540" y="4121404"/>
            <a:ext cx="564185" cy="25679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600" b="1" i="0" u="none" strike="noStrike">
                <a:solidFill>
                  <a:srgbClr val="01003B"/>
                </a:solidFill>
                <a:latin typeface="Bold"/>
              </a:rPr>
              <a:t>2</a:t>
            </a:r>
          </a:p>
        </p:txBody>
      </p:sp>
      <p:sp>
        <p:nvSpPr>
          <p:cNvPr id="22" name="New shape" title=""/>
          <p:cNvSpPr/>
          <p:nvPr/>
        </p:nvSpPr>
        <p:spPr>
          <a:xfrm>
            <a:off x="1272540" y="5439029"/>
            <a:ext cx="564185" cy="25679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600" b="1" i="0" u="none" strike="noStrike">
                <a:solidFill>
                  <a:srgbClr val="01003B"/>
                </a:solidFill>
                <a:latin typeface="Bold"/>
              </a:rPr>
              <a:t>3</a:t>
            </a:r>
          </a:p>
        </p:txBody>
      </p:sp>
      <p:sp>
        <p:nvSpPr>
          <p:cNvPr id="23" name="New shape" title=""/>
          <p:cNvSpPr/>
          <p:nvPr/>
        </p:nvSpPr>
        <p:spPr>
          <a:xfrm>
            <a:off x="1272540" y="6799960"/>
            <a:ext cx="564185" cy="25679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600" b="1" i="0" u="none" strike="noStrike">
                <a:solidFill>
                  <a:srgbClr val="01003B"/>
                </a:solidFill>
                <a:latin typeface="Bold"/>
              </a:rPr>
              <a:t>4</a:t>
            </a:r>
          </a:p>
        </p:txBody>
      </p:sp>
      <p:sp>
        <p:nvSpPr>
          <p:cNvPr id="24" name="New shape" title=""/>
          <p:cNvSpPr/>
          <p:nvPr/>
        </p:nvSpPr>
        <p:spPr>
          <a:xfrm>
            <a:off x="1272540" y="8127999"/>
            <a:ext cx="564185" cy="25679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600" b="1" i="0" u="none" strike="noStrike">
                <a:solidFill>
                  <a:srgbClr val="01003B"/>
                </a:solidFill>
                <a:latin typeface="Bold"/>
              </a:rPr>
              <a:t>5</a:t>
            </a:r>
          </a:p>
        </p:txBody>
      </p:sp>
      <p:sp>
        <p:nvSpPr>
          <p:cNvPr id="25" name="TextBox"/>
          <p:cNvSpPr txBox="1">
            <a:spLocks noGrp="1" noSelect="1" noRot="1" noMove="1"/>
          </p:cNvSpPr>
          <p:nvPr/>
        </p:nvSpPr>
        <p:spPr>
          <a:xfrm>
            <a:off x="5938520" y="43586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Python via .NET 24.12.</a:t>
            </a:r>
          </a:p>
          <a:p>
            <a:pPr algn="ctr"/>
            <a:r>
              <a:t>Copyright 2004-2024Aspose Pty Ltd.</a:t>
            </a:r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204700" cy="6870700"/>
          </a:xfrm>
          <a:prstGeom prst="rect">
            <a:avLst/>
          </a:prstGeom>
        </p:spPr>
      </p:pic>
      <p:pic>
        <p:nvPicPr>
          <p:cNvPr id="3" name="New picture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376421"/>
            <a:ext cx="12189714" cy="479285"/>
          </a:xfrm>
          <a:prstGeom prst="rect">
            <a:avLst/>
          </a:prstGeom>
        </p:spPr>
      </p:pic>
      <p:pic>
        <p:nvPicPr>
          <p:cNvPr id="4" name="New picture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6354762"/>
            <a:ext cx="12204700" cy="515938"/>
          </a:xfrm>
          <a:prstGeom prst="rect">
            <a:avLst/>
          </a:prstGeom>
        </p:spPr>
      </p:pic>
      <p:pic>
        <p:nvPicPr>
          <p:cNvPr id="5" name="New picture" title=""/>
          <p:cNvPicPr/>
          <p:nvPr/>
        </p:nvPicPr>
        <p:blipFill>
          <a:blip r:embed="rId5"/>
          <a:stretch>
            <a:fillRect/>
          </a:stretch>
        </p:blipFill>
        <p:spPr>
          <a:xfrm>
            <a:off x="9803893" y="81433"/>
            <a:ext cx="2246630" cy="1149071"/>
          </a:xfrm>
          <a:prstGeom prst="rect">
            <a:avLst/>
          </a:prstGeom>
        </p:spPr>
      </p:pic>
      <p:pic>
        <p:nvPicPr>
          <p:cNvPr id="6" name="New picture" title=""/>
          <p:cNvPicPr/>
          <p:nvPr/>
        </p:nvPicPr>
        <p:blipFill>
          <a:blip r:embed="rId6"/>
          <a:stretch>
            <a:fillRect/>
          </a:stretch>
        </p:blipFill>
        <p:spPr>
          <a:xfrm>
            <a:off x="141516" y="81407"/>
            <a:ext cx="1778597" cy="684911"/>
          </a:xfrm>
          <a:prstGeom prst="rect">
            <a:avLst/>
          </a:prstGeom>
        </p:spPr>
      </p:pic>
      <p:pic>
        <p:nvPicPr>
          <p:cNvPr id="7" name="New picture" title=""/>
          <p:cNvPicPr/>
          <p:nvPr/>
        </p:nvPicPr>
        <p:blipFill>
          <a:blip r:embed="rId7"/>
          <a:stretch>
            <a:fillRect/>
          </a:stretch>
        </p:blipFill>
        <p:spPr>
          <a:xfrm>
            <a:off x="141516" y="81407"/>
            <a:ext cx="1778597" cy="684911"/>
          </a:xfrm>
          <a:prstGeom prst="rect">
            <a:avLst/>
          </a:prstGeom>
        </p:spPr>
      </p:pic>
      <p:sp>
        <p:nvSpPr>
          <p:cNvPr id="8" name="New shape" title=""/>
          <p:cNvSpPr/>
          <p:nvPr/>
        </p:nvSpPr>
        <p:spPr>
          <a:xfrm>
            <a:off x="2766949" y="418786"/>
            <a:ext cx="6920879" cy="29571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3600" b="1" i="0" u="none" strike="noStrike">
                <a:solidFill>
                  <a:srgbClr val="000000"/>
                </a:solidFill>
                <a:latin typeface="Times New Roman PS Bold MT"/>
              </a:rPr>
              <a:t>FEASIBILITY AND VIABILITY</a:t>
            </a:r>
          </a:p>
        </p:txBody>
      </p:sp>
      <p:sp>
        <p:nvSpPr>
          <p:cNvPr id="9" name="New shape" title=""/>
          <p:cNvSpPr/>
          <p:nvPr/>
        </p:nvSpPr>
        <p:spPr>
          <a:xfrm>
            <a:off x="35966" y="1100620"/>
            <a:ext cx="3961155" cy="19351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0" u="none" strike="noStrike">
                <a:solidFill>
                  <a:srgbClr val="1F497D"/>
                </a:solidFill>
                <a:latin typeface="Times New Roman PS Bold MT"/>
              </a:rPr>
              <a:t>Analysis of the feasibility of the idea:</a:t>
            </a:r>
          </a:p>
        </p:txBody>
      </p:sp>
      <p:sp>
        <p:nvSpPr>
          <p:cNvPr id="10" name="New shape" title=""/>
          <p:cNvSpPr/>
          <p:nvPr/>
        </p:nvSpPr>
        <p:spPr>
          <a:xfrm>
            <a:off x="35966" y="1597201"/>
            <a:ext cx="436809" cy="190705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Arial MT"/>
              </a:rPr>
              <a:t>•</a:t>
            </a:r>
          </a:p>
        </p:txBody>
      </p:sp>
      <p:sp>
        <p:nvSpPr>
          <p:cNvPr id="11" name="New shape" title=""/>
          <p:cNvSpPr/>
          <p:nvPr/>
        </p:nvSpPr>
        <p:spPr>
          <a:xfrm>
            <a:off x="322478" y="1604204"/>
            <a:ext cx="4767552" cy="18370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Scalable Tech Stack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: Utilizing </a:t>
            </a:r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cloud infrastructure </a:t>
            </a:r>
          </a:p>
        </p:txBody>
      </p:sp>
      <p:sp>
        <p:nvSpPr>
          <p:cNvPr id="12" name="New shape" title=""/>
          <p:cNvSpPr/>
          <p:nvPr/>
        </p:nvSpPr>
        <p:spPr>
          <a:xfrm>
            <a:off x="322478" y="1848564"/>
            <a:ext cx="5795401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(AWS/GCP)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 ensures that the platform can scale to </a:t>
            </a:r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accommodate </a:t>
            </a:r>
          </a:p>
        </p:txBody>
      </p:sp>
      <p:sp>
        <p:nvSpPr>
          <p:cNvPr id="13" name="New shape" title=""/>
          <p:cNvSpPr/>
          <p:nvPr/>
        </p:nvSpPr>
        <p:spPr>
          <a:xfrm>
            <a:off x="322478" y="2092404"/>
            <a:ext cx="5418551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millions of users,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 maintaining performance even during high </a:t>
            </a:r>
          </a:p>
        </p:txBody>
      </p:sp>
      <p:sp>
        <p:nvSpPr>
          <p:cNvPr id="14" name="New shape" title=""/>
          <p:cNvSpPr/>
          <p:nvPr/>
        </p:nvSpPr>
        <p:spPr>
          <a:xfrm>
            <a:off x="322478" y="2336243"/>
            <a:ext cx="909988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traffic.</a:t>
            </a:r>
          </a:p>
        </p:txBody>
      </p:sp>
      <p:sp>
        <p:nvSpPr>
          <p:cNvPr id="15" name="New shape" title=""/>
          <p:cNvSpPr/>
          <p:nvPr/>
        </p:nvSpPr>
        <p:spPr>
          <a:xfrm>
            <a:off x="35966" y="2816931"/>
            <a:ext cx="436702" cy="19055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Arial MT"/>
              </a:rPr>
              <a:t>•</a:t>
            </a:r>
          </a:p>
        </p:txBody>
      </p:sp>
      <p:sp>
        <p:nvSpPr>
          <p:cNvPr id="16" name="New shape" title=""/>
          <p:cNvSpPr/>
          <p:nvPr/>
        </p:nvSpPr>
        <p:spPr>
          <a:xfrm>
            <a:off x="322478" y="2823924"/>
            <a:ext cx="5650027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Cross-Platform Compatibility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: Using </a:t>
            </a:r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React Native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 allows for </a:t>
            </a:r>
          </a:p>
        </p:txBody>
      </p:sp>
      <p:sp>
        <p:nvSpPr>
          <p:cNvPr id="17" name="New shape" title=""/>
          <p:cNvSpPr/>
          <p:nvPr/>
        </p:nvSpPr>
        <p:spPr>
          <a:xfrm>
            <a:off x="322478" y="3067764"/>
            <a:ext cx="5432527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seamless deployment across</a:t>
            </a:r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 web, iOS,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 and</a:t>
            </a:r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 Android devices.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 </a:t>
            </a:r>
          </a:p>
        </p:txBody>
      </p:sp>
      <p:sp>
        <p:nvSpPr>
          <p:cNvPr id="18" name="New shape" title=""/>
          <p:cNvSpPr/>
          <p:nvPr/>
        </p:nvSpPr>
        <p:spPr>
          <a:xfrm>
            <a:off x="35966" y="3548705"/>
            <a:ext cx="436702" cy="19055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Arial MT"/>
              </a:rPr>
              <a:t>•</a:t>
            </a:r>
          </a:p>
        </p:txBody>
      </p:sp>
      <p:sp>
        <p:nvSpPr>
          <p:cNvPr id="19" name="New shape" title=""/>
          <p:cNvSpPr/>
          <p:nvPr/>
        </p:nvSpPr>
        <p:spPr>
          <a:xfrm>
            <a:off x="322478" y="3555698"/>
            <a:ext cx="5627804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AI-Driven Personalization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: </a:t>
            </a:r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AI models (TensorFlow, OpenAI </a:t>
            </a:r>
          </a:p>
        </p:txBody>
      </p:sp>
      <p:sp>
        <p:nvSpPr>
          <p:cNvPr id="20" name="New shape" title=""/>
          <p:cNvSpPr/>
          <p:nvPr/>
        </p:nvSpPr>
        <p:spPr>
          <a:xfrm>
            <a:off x="322478" y="3799538"/>
            <a:ext cx="5576474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GPT)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 can personalize quizzes and learning paths based on user </a:t>
            </a:r>
          </a:p>
        </p:txBody>
      </p:sp>
      <p:sp>
        <p:nvSpPr>
          <p:cNvPr id="21" name="New shape" title=""/>
          <p:cNvSpPr/>
          <p:nvPr/>
        </p:nvSpPr>
        <p:spPr>
          <a:xfrm>
            <a:off x="322478" y="4043378"/>
            <a:ext cx="3411608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performance, enhancing engagement.</a:t>
            </a:r>
          </a:p>
        </p:txBody>
      </p:sp>
      <p:sp>
        <p:nvSpPr>
          <p:cNvPr id="22" name="New shape" title=""/>
          <p:cNvSpPr/>
          <p:nvPr/>
        </p:nvSpPr>
        <p:spPr>
          <a:xfrm>
            <a:off x="35966" y="4524065"/>
            <a:ext cx="436702" cy="19055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Arial MT"/>
              </a:rPr>
              <a:t>•</a:t>
            </a:r>
          </a:p>
        </p:txBody>
      </p:sp>
      <p:sp>
        <p:nvSpPr>
          <p:cNvPr id="23" name="New shape" title=""/>
          <p:cNvSpPr/>
          <p:nvPr/>
        </p:nvSpPr>
        <p:spPr>
          <a:xfrm>
            <a:off x="322478" y="4531058"/>
            <a:ext cx="5731765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Blockchain Integration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: Employing </a:t>
            </a:r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blockchain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 for storing user </a:t>
            </a:r>
          </a:p>
        </p:txBody>
      </p:sp>
      <p:sp>
        <p:nvSpPr>
          <p:cNvPr id="24" name="New shape" title=""/>
          <p:cNvSpPr/>
          <p:nvPr/>
        </p:nvSpPr>
        <p:spPr>
          <a:xfrm>
            <a:off x="322478" y="4774759"/>
            <a:ext cx="5021123" cy="18370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achievements ensures secure, </a:t>
            </a:r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tamper-proof credentials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.</a:t>
            </a:r>
          </a:p>
        </p:txBody>
      </p:sp>
      <p:sp>
        <p:nvSpPr>
          <p:cNvPr id="25" name="New shape" title=""/>
          <p:cNvSpPr/>
          <p:nvPr/>
        </p:nvSpPr>
        <p:spPr>
          <a:xfrm>
            <a:off x="35966" y="5255966"/>
            <a:ext cx="436702" cy="19055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Arial MT"/>
              </a:rPr>
              <a:t>•</a:t>
            </a:r>
          </a:p>
        </p:txBody>
      </p:sp>
      <p:sp>
        <p:nvSpPr>
          <p:cNvPr id="26" name="New shape" title=""/>
          <p:cNvSpPr/>
          <p:nvPr/>
        </p:nvSpPr>
        <p:spPr>
          <a:xfrm>
            <a:off x="322478" y="5262959"/>
            <a:ext cx="5471956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Cloud-Based Multiplayer System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: Implementing a real-time </a:t>
            </a:r>
          </a:p>
        </p:txBody>
      </p:sp>
      <p:sp>
        <p:nvSpPr>
          <p:cNvPr id="27" name="New shape" title=""/>
          <p:cNvSpPr/>
          <p:nvPr/>
        </p:nvSpPr>
        <p:spPr>
          <a:xfrm>
            <a:off x="322478" y="5506748"/>
            <a:ext cx="5768586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multiplayer option with </a:t>
            </a:r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Firebase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 enhances interactivity, allowing </a:t>
            </a:r>
          </a:p>
        </p:txBody>
      </p:sp>
      <p:sp>
        <p:nvSpPr>
          <p:cNvPr id="28" name="New shape" title=""/>
          <p:cNvSpPr/>
          <p:nvPr/>
        </p:nvSpPr>
        <p:spPr>
          <a:xfrm>
            <a:off x="322478" y="5750588"/>
            <a:ext cx="5393723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users to challenge each other in quiz battles or collaborate on </a:t>
            </a:r>
          </a:p>
        </p:txBody>
      </p:sp>
      <p:sp>
        <p:nvSpPr>
          <p:cNvPr id="29" name="New shape" title=""/>
          <p:cNvSpPr/>
          <p:nvPr/>
        </p:nvSpPr>
        <p:spPr>
          <a:xfrm>
            <a:off x="322478" y="5994428"/>
            <a:ext cx="2433419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constitutional challenges.</a:t>
            </a:r>
          </a:p>
        </p:txBody>
      </p:sp>
      <p:sp>
        <p:nvSpPr>
          <p:cNvPr id="30" name="New shape" title=""/>
          <p:cNvSpPr/>
          <p:nvPr/>
        </p:nvSpPr>
        <p:spPr>
          <a:xfrm>
            <a:off x="11365102" y="6459719"/>
            <a:ext cx="442112" cy="15962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200" b="1" i="0" u="none" strike="noStrike">
                <a:solidFill>
                  <a:srgbClr val="FFFFFF"/>
                </a:solidFill>
                <a:latin typeface="Times New Roman PS Bold MT"/>
              </a:rPr>
              <a:t>4</a:t>
            </a:r>
          </a:p>
        </p:txBody>
      </p:sp>
      <p:sp>
        <p:nvSpPr>
          <p:cNvPr id="31" name="New shape" title=""/>
          <p:cNvSpPr/>
          <p:nvPr/>
        </p:nvSpPr>
        <p:spPr>
          <a:xfrm>
            <a:off x="441350" y="328917"/>
            <a:ext cx="1426007" cy="19533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0" i="0" u="none" strike="noStrike">
                <a:solidFill>
                  <a:srgbClr val="000000"/>
                </a:solidFill>
                <a:latin typeface="Times New Roman PSMT"/>
              </a:rPr>
              <a:t>Code Berry</a:t>
            </a:r>
          </a:p>
        </p:txBody>
      </p:sp>
      <p:sp>
        <p:nvSpPr>
          <p:cNvPr id="32" name="New shape" title=""/>
          <p:cNvSpPr/>
          <p:nvPr/>
        </p:nvSpPr>
        <p:spPr>
          <a:xfrm>
            <a:off x="6320028" y="1096928"/>
            <a:ext cx="3388944" cy="19364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0" u="none" strike="noStrike">
                <a:solidFill>
                  <a:srgbClr val="1F497D"/>
                </a:solidFill>
                <a:latin typeface="Times New Roman PS Bold MT"/>
              </a:rPr>
              <a:t>Potential challenges and risks:</a:t>
            </a:r>
            <a:r>
              <a:rPr sz="1800" b="1" i="0" u="none" strike="noStrike">
                <a:solidFill>
                  <a:srgbClr val="000000"/>
                </a:solidFill>
                <a:latin typeface="Times New Roman PS Bold MT"/>
              </a:rPr>
              <a:t> </a:t>
            </a:r>
          </a:p>
        </p:txBody>
      </p:sp>
      <p:sp>
        <p:nvSpPr>
          <p:cNvPr id="33" name="New shape" title=""/>
          <p:cNvSpPr/>
          <p:nvPr/>
        </p:nvSpPr>
        <p:spPr>
          <a:xfrm>
            <a:off x="6320028" y="1624527"/>
            <a:ext cx="436702" cy="19055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Arial MT"/>
              </a:rPr>
              <a:t>•</a:t>
            </a:r>
          </a:p>
        </p:txBody>
      </p:sp>
      <p:sp>
        <p:nvSpPr>
          <p:cNvPr id="34" name="New shape" title=""/>
          <p:cNvSpPr/>
          <p:nvPr/>
        </p:nvSpPr>
        <p:spPr>
          <a:xfrm>
            <a:off x="6606539" y="1631521"/>
            <a:ext cx="4772474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Content Simplification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: Maintaining accuracy while </a:t>
            </a:r>
          </a:p>
        </p:txBody>
      </p:sp>
      <p:sp>
        <p:nvSpPr>
          <p:cNvPr id="35" name="New shape" title=""/>
          <p:cNvSpPr/>
          <p:nvPr/>
        </p:nvSpPr>
        <p:spPr>
          <a:xfrm>
            <a:off x="6606539" y="1875361"/>
            <a:ext cx="3905141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simplifying complex constitutional articles.</a:t>
            </a:r>
          </a:p>
        </p:txBody>
      </p:sp>
      <p:sp>
        <p:nvSpPr>
          <p:cNvPr id="36" name="New shape" title=""/>
          <p:cNvSpPr/>
          <p:nvPr/>
        </p:nvSpPr>
        <p:spPr>
          <a:xfrm>
            <a:off x="6320028" y="2356048"/>
            <a:ext cx="436702" cy="19055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Arial MT"/>
              </a:rPr>
              <a:t>•</a:t>
            </a:r>
          </a:p>
        </p:txBody>
      </p:sp>
      <p:sp>
        <p:nvSpPr>
          <p:cNvPr id="37" name="New shape" title=""/>
          <p:cNvSpPr/>
          <p:nvPr/>
        </p:nvSpPr>
        <p:spPr>
          <a:xfrm>
            <a:off x="6606539" y="2363041"/>
            <a:ext cx="4839881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User Engagement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: Ensuring long-term retention with </a:t>
            </a:r>
          </a:p>
        </p:txBody>
      </p:sp>
      <p:sp>
        <p:nvSpPr>
          <p:cNvPr id="38" name="New shape" title=""/>
          <p:cNvSpPr/>
          <p:nvPr/>
        </p:nvSpPr>
        <p:spPr>
          <a:xfrm>
            <a:off x="6606539" y="2606742"/>
            <a:ext cx="1982010" cy="18370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compelling content.</a:t>
            </a:r>
          </a:p>
        </p:txBody>
      </p:sp>
      <p:sp>
        <p:nvSpPr>
          <p:cNvPr id="39" name="New shape" title=""/>
          <p:cNvSpPr/>
          <p:nvPr/>
        </p:nvSpPr>
        <p:spPr>
          <a:xfrm>
            <a:off x="6320028" y="3087822"/>
            <a:ext cx="436702" cy="19055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Arial MT"/>
              </a:rPr>
              <a:t>•</a:t>
            </a:r>
          </a:p>
        </p:txBody>
      </p:sp>
      <p:sp>
        <p:nvSpPr>
          <p:cNvPr id="40" name="New shape" title=""/>
          <p:cNvSpPr/>
          <p:nvPr/>
        </p:nvSpPr>
        <p:spPr>
          <a:xfrm>
            <a:off x="6606539" y="3094815"/>
            <a:ext cx="5548607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Technological Integration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: Optimizing advanced features like </a:t>
            </a:r>
          </a:p>
        </p:txBody>
      </p:sp>
      <p:sp>
        <p:nvSpPr>
          <p:cNvPr id="41" name="New shape" title=""/>
          <p:cNvSpPr/>
          <p:nvPr/>
        </p:nvSpPr>
        <p:spPr>
          <a:xfrm>
            <a:off x="6606539" y="3338655"/>
            <a:ext cx="2933424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AR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 and </a:t>
            </a:r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AI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 for all device types.</a:t>
            </a:r>
          </a:p>
        </p:txBody>
      </p:sp>
      <p:sp>
        <p:nvSpPr>
          <p:cNvPr id="42" name="New shape" title=""/>
          <p:cNvSpPr/>
          <p:nvPr/>
        </p:nvSpPr>
        <p:spPr>
          <a:xfrm>
            <a:off x="6320028" y="3830066"/>
            <a:ext cx="4514594" cy="2057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0" u="none" strike="noStrike">
                <a:solidFill>
                  <a:srgbClr val="1F497D"/>
                </a:solidFill>
                <a:latin typeface="Calibri Bold"/>
              </a:rPr>
              <a:t>Strategies for overcoming these challenges: </a:t>
            </a:r>
          </a:p>
        </p:txBody>
      </p:sp>
      <p:sp>
        <p:nvSpPr>
          <p:cNvPr id="43" name="New shape" title=""/>
          <p:cNvSpPr/>
          <p:nvPr/>
        </p:nvSpPr>
        <p:spPr>
          <a:xfrm>
            <a:off x="6320028" y="4370881"/>
            <a:ext cx="436809" cy="190705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Arial MT"/>
              </a:rPr>
              <a:t>•</a:t>
            </a:r>
          </a:p>
        </p:txBody>
      </p:sp>
      <p:sp>
        <p:nvSpPr>
          <p:cNvPr id="44" name="New shape" title=""/>
          <p:cNvSpPr/>
          <p:nvPr/>
        </p:nvSpPr>
        <p:spPr>
          <a:xfrm>
            <a:off x="6606539" y="4368648"/>
            <a:ext cx="5109220" cy="192938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1" i="0" u="none" strike="noStrike">
                <a:solidFill>
                  <a:srgbClr val="000000"/>
                </a:solidFill>
                <a:latin typeface="Calibri Bold"/>
              </a:rPr>
              <a:t>Expert Collaboration</a:t>
            </a:r>
            <a:r>
              <a:rPr sz="1600" b="0" i="0" u="none" strike="noStrike">
                <a:solidFill>
                  <a:srgbClr val="000000"/>
                </a:solidFill>
                <a:latin typeface="Calibri"/>
              </a:rPr>
              <a:t>: Partner with legal professionals for </a:t>
            </a:r>
          </a:p>
        </p:txBody>
      </p:sp>
      <p:sp>
        <p:nvSpPr>
          <p:cNvPr id="45" name="New shape" title=""/>
          <p:cNvSpPr/>
          <p:nvPr/>
        </p:nvSpPr>
        <p:spPr>
          <a:xfrm>
            <a:off x="6606539" y="4613021"/>
            <a:ext cx="1800405" cy="19278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Calibri"/>
              </a:rPr>
              <a:t>content accuracy.</a:t>
            </a:r>
          </a:p>
        </p:txBody>
      </p:sp>
      <p:sp>
        <p:nvSpPr>
          <p:cNvPr id="46" name="New shape" title=""/>
          <p:cNvSpPr/>
          <p:nvPr/>
        </p:nvSpPr>
        <p:spPr>
          <a:xfrm>
            <a:off x="6320028" y="5102931"/>
            <a:ext cx="436702" cy="19055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Arial MT"/>
              </a:rPr>
              <a:t>•</a:t>
            </a:r>
          </a:p>
        </p:txBody>
      </p:sp>
      <p:sp>
        <p:nvSpPr>
          <p:cNvPr id="47" name="New shape" title=""/>
          <p:cNvSpPr/>
          <p:nvPr/>
        </p:nvSpPr>
        <p:spPr>
          <a:xfrm>
            <a:off x="6606539" y="5100701"/>
            <a:ext cx="4767172" cy="19278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1" i="0" u="none" strike="noStrike">
                <a:solidFill>
                  <a:srgbClr val="000000"/>
                </a:solidFill>
                <a:latin typeface="Calibri Bold"/>
              </a:rPr>
              <a:t>AI for Translation &amp; Content</a:t>
            </a:r>
            <a:r>
              <a:rPr sz="1600" b="0" i="0" u="none" strike="noStrike">
                <a:solidFill>
                  <a:srgbClr val="000000"/>
                </a:solidFill>
                <a:latin typeface="Calibri"/>
              </a:rPr>
              <a:t>: Leverage </a:t>
            </a:r>
            <a:r>
              <a:rPr sz="1600" b="1" i="0" u="none" strike="noStrike">
                <a:solidFill>
                  <a:srgbClr val="000000"/>
                </a:solidFill>
                <a:latin typeface="Calibri Bold"/>
              </a:rPr>
              <a:t>NLP</a:t>
            </a:r>
            <a:r>
              <a:rPr sz="1600" b="0" i="0" u="none" strike="noStrike">
                <a:solidFill>
                  <a:srgbClr val="000000"/>
                </a:solidFill>
                <a:latin typeface="Calibri"/>
              </a:rPr>
              <a:t> and AI to </a:t>
            </a:r>
          </a:p>
        </p:txBody>
      </p:sp>
      <p:sp>
        <p:nvSpPr>
          <p:cNvPr id="48" name="New shape" title=""/>
          <p:cNvSpPr/>
          <p:nvPr/>
        </p:nvSpPr>
        <p:spPr>
          <a:xfrm>
            <a:off x="6606539" y="5344541"/>
            <a:ext cx="3713598" cy="19278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Calibri"/>
              </a:rPr>
              <a:t>simplify and translate content efficiently.</a:t>
            </a:r>
          </a:p>
        </p:txBody>
      </p:sp>
      <p:sp>
        <p:nvSpPr>
          <p:cNvPr id="49" name="New shape" title=""/>
          <p:cNvSpPr/>
          <p:nvPr/>
        </p:nvSpPr>
        <p:spPr>
          <a:xfrm>
            <a:off x="6320028" y="5834425"/>
            <a:ext cx="436702" cy="19055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Arial MT"/>
              </a:rPr>
              <a:t>•</a:t>
            </a:r>
          </a:p>
        </p:txBody>
      </p:sp>
      <p:sp>
        <p:nvSpPr>
          <p:cNvPr id="50" name="New shape" title=""/>
          <p:cNvSpPr/>
          <p:nvPr/>
        </p:nvSpPr>
        <p:spPr>
          <a:xfrm>
            <a:off x="6606539" y="5832196"/>
            <a:ext cx="5318126" cy="19278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1" i="0" u="none" strike="noStrike">
                <a:solidFill>
                  <a:srgbClr val="000000"/>
                </a:solidFill>
                <a:latin typeface="Calibri Bold"/>
              </a:rPr>
              <a:t>Gamification &amp; Blockchain Rewards</a:t>
            </a:r>
            <a:r>
              <a:rPr sz="1600" b="0" i="0" u="none" strike="noStrike">
                <a:solidFill>
                  <a:srgbClr val="000000"/>
                </a:solidFill>
                <a:latin typeface="Calibri"/>
              </a:rPr>
              <a:t>: Use </a:t>
            </a:r>
            <a:r>
              <a:rPr sz="1600" b="1" i="0" u="none" strike="noStrike">
                <a:solidFill>
                  <a:srgbClr val="000000"/>
                </a:solidFill>
                <a:latin typeface="Calibri Bold"/>
              </a:rPr>
              <a:t>blockchain-based </a:t>
            </a:r>
          </a:p>
        </p:txBody>
      </p:sp>
      <p:sp>
        <p:nvSpPr>
          <p:cNvPr id="51" name="New shape" title=""/>
          <p:cNvSpPr/>
          <p:nvPr/>
        </p:nvSpPr>
        <p:spPr>
          <a:xfrm>
            <a:off x="6606539" y="6075883"/>
            <a:ext cx="3919214" cy="192938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1" i="0" u="none" strike="noStrike">
                <a:solidFill>
                  <a:srgbClr val="000000"/>
                </a:solidFill>
                <a:latin typeface="Calibri Bold"/>
              </a:rPr>
              <a:t>rewards</a:t>
            </a:r>
            <a:r>
              <a:rPr sz="1600" b="0" i="0" u="none" strike="noStrike">
                <a:solidFill>
                  <a:srgbClr val="000000"/>
                </a:solidFill>
                <a:latin typeface="Calibri"/>
              </a:rPr>
              <a:t> to incentivize continuous learning.</a:t>
            </a:r>
          </a:p>
        </p:txBody>
      </p:sp>
      <p:sp>
        <p:nvSpPr>
          <p:cNvPr id="52" name="TextBox"/>
          <p:cNvSpPr txBox="1">
            <a:spLocks noGrp="1" noSelect="1" noRot="1" noMove="1"/>
          </p:cNvSpPr>
          <p:nvPr/>
        </p:nvSpPr>
        <p:spPr>
          <a:xfrm>
            <a:off x="5938520" y="43586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Python via .NET 24.12.</a:t>
            </a:r>
          </a:p>
          <a:p>
            <a:pPr algn="ctr"/>
            <a:r>
              <a:t>Copyright 2004-2024Aspose Pty Ltd.</a:t>
            </a:r>
          </a:p>
        </p:txBody>
      </p:sp>
    </p:spTree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204700" cy="6870700"/>
          </a:xfrm>
          <a:prstGeom prst="rect">
            <a:avLst/>
          </a:prstGeom>
        </p:spPr>
      </p:pic>
      <p:pic>
        <p:nvPicPr>
          <p:cNvPr id="3" name="New picture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376421"/>
            <a:ext cx="12189714" cy="479285"/>
          </a:xfrm>
          <a:prstGeom prst="rect">
            <a:avLst/>
          </a:prstGeom>
        </p:spPr>
      </p:pic>
      <p:pic>
        <p:nvPicPr>
          <p:cNvPr id="4" name="New picture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6354762"/>
            <a:ext cx="12204700" cy="515938"/>
          </a:xfrm>
          <a:prstGeom prst="rect">
            <a:avLst/>
          </a:prstGeom>
        </p:spPr>
      </p:pic>
      <p:pic>
        <p:nvPicPr>
          <p:cNvPr id="5" name="New picture" title=""/>
          <p:cNvPicPr/>
          <p:nvPr/>
        </p:nvPicPr>
        <p:blipFill>
          <a:blip r:embed="rId5"/>
          <a:stretch>
            <a:fillRect/>
          </a:stretch>
        </p:blipFill>
        <p:spPr>
          <a:xfrm>
            <a:off x="82431" y="1092581"/>
            <a:ext cx="5149469" cy="4321556"/>
          </a:xfrm>
          <a:prstGeom prst="rect">
            <a:avLst/>
          </a:prstGeom>
        </p:spPr>
      </p:pic>
      <p:pic>
        <p:nvPicPr>
          <p:cNvPr id="6" name="New picture" title=""/>
          <p:cNvPicPr/>
          <p:nvPr/>
        </p:nvPicPr>
        <p:blipFill>
          <a:blip r:embed="rId6"/>
          <a:stretch>
            <a:fillRect/>
          </a:stretch>
        </p:blipFill>
        <p:spPr>
          <a:xfrm>
            <a:off x="9803893" y="81433"/>
            <a:ext cx="2246630" cy="1149071"/>
          </a:xfrm>
          <a:prstGeom prst="rect">
            <a:avLst/>
          </a:prstGeom>
        </p:spPr>
      </p:pic>
      <p:pic>
        <p:nvPicPr>
          <p:cNvPr id="7" name="New picture" title=""/>
          <p:cNvPicPr/>
          <p:nvPr/>
        </p:nvPicPr>
        <p:blipFill>
          <a:blip r:embed="rId7"/>
          <a:stretch>
            <a:fillRect/>
          </a:stretch>
        </p:blipFill>
        <p:spPr>
          <a:xfrm>
            <a:off x="211785" y="120269"/>
            <a:ext cx="2042719" cy="747776"/>
          </a:xfrm>
          <a:prstGeom prst="rect">
            <a:avLst/>
          </a:prstGeom>
        </p:spPr>
      </p:pic>
      <p:pic>
        <p:nvPicPr>
          <p:cNvPr id="8" name="New picture" title=""/>
          <p:cNvPicPr/>
          <p:nvPr/>
        </p:nvPicPr>
        <p:blipFill>
          <a:blip r:embed="rId8"/>
          <a:stretch>
            <a:fillRect/>
          </a:stretch>
        </p:blipFill>
        <p:spPr>
          <a:xfrm>
            <a:off x="211785" y="120269"/>
            <a:ext cx="2042719" cy="747776"/>
          </a:xfrm>
          <a:prstGeom prst="rect">
            <a:avLst/>
          </a:prstGeom>
        </p:spPr>
      </p:pic>
      <p:sp>
        <p:nvSpPr>
          <p:cNvPr id="9" name="New shape" title=""/>
          <p:cNvSpPr/>
          <p:nvPr/>
        </p:nvSpPr>
        <p:spPr>
          <a:xfrm>
            <a:off x="3411982" y="418786"/>
            <a:ext cx="5632548" cy="29571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3600" b="1" i="0" u="none" strike="noStrike">
                <a:solidFill>
                  <a:srgbClr val="000000"/>
                </a:solidFill>
                <a:latin typeface="Times New Roman PS Bold MT"/>
              </a:rPr>
              <a:t>IMPACT AND BENEFITS</a:t>
            </a:r>
          </a:p>
        </p:txBody>
      </p:sp>
      <p:sp>
        <p:nvSpPr>
          <p:cNvPr id="10" name="New shape" title=""/>
          <p:cNvSpPr/>
          <p:nvPr/>
        </p:nvSpPr>
        <p:spPr>
          <a:xfrm>
            <a:off x="123749" y="1182916"/>
            <a:ext cx="4272026" cy="19351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0" u="none" strike="noStrike">
                <a:solidFill>
                  <a:srgbClr val="1F497D"/>
                </a:solidFill>
                <a:latin typeface="Times New Roman PS Bold MT"/>
              </a:rPr>
              <a:t>Potential impact on the target audience:</a:t>
            </a:r>
          </a:p>
        </p:txBody>
      </p:sp>
      <p:sp>
        <p:nvSpPr>
          <p:cNvPr id="11" name="New shape" title=""/>
          <p:cNvSpPr/>
          <p:nvPr/>
        </p:nvSpPr>
        <p:spPr>
          <a:xfrm>
            <a:off x="123749" y="1685742"/>
            <a:ext cx="436702" cy="19055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D0D0D"/>
                </a:solidFill>
                <a:latin typeface="Arial MT"/>
              </a:rPr>
              <a:t>•</a:t>
            </a:r>
          </a:p>
        </p:txBody>
      </p:sp>
      <p:sp>
        <p:nvSpPr>
          <p:cNvPr id="12" name="New shape" title=""/>
          <p:cNvSpPr/>
          <p:nvPr/>
        </p:nvSpPr>
        <p:spPr>
          <a:xfrm>
            <a:off x="410261" y="1692735"/>
            <a:ext cx="4726635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1" i="0" u="none" strike="noStrike">
                <a:solidFill>
                  <a:srgbClr val="0D0D0D"/>
                </a:solidFill>
                <a:latin typeface="Times New Roman PS Bold MT"/>
              </a:rPr>
              <a:t>Empowering Youth</a:t>
            </a:r>
            <a:r>
              <a:rPr sz="1600" b="0" i="0" u="none" strike="noStrike">
                <a:solidFill>
                  <a:srgbClr val="0D0D0D"/>
                </a:solidFill>
                <a:latin typeface="Times New Roman PSMT"/>
              </a:rPr>
              <a:t>: With its gamified structure, </a:t>
            </a:r>
          </a:p>
        </p:txBody>
      </p:sp>
      <p:sp>
        <p:nvSpPr>
          <p:cNvPr id="13" name="New shape" title=""/>
          <p:cNvSpPr/>
          <p:nvPr/>
        </p:nvSpPr>
        <p:spPr>
          <a:xfrm>
            <a:off x="4828921" y="1692735"/>
            <a:ext cx="664845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D0D0D"/>
                </a:solidFill>
                <a:latin typeface="Times New Roman PSMT"/>
              </a:rPr>
              <a:t>the </a:t>
            </a:r>
          </a:p>
        </p:txBody>
      </p:sp>
      <p:sp>
        <p:nvSpPr>
          <p:cNvPr id="14" name="New shape" title=""/>
          <p:cNvSpPr/>
          <p:nvPr/>
        </p:nvSpPr>
        <p:spPr>
          <a:xfrm>
            <a:off x="410261" y="1936575"/>
            <a:ext cx="1117473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D0D0D"/>
                </a:solidFill>
                <a:latin typeface="Times New Roman PSMT"/>
              </a:rPr>
              <a:t>platform </a:t>
            </a:r>
          </a:p>
        </p:txBody>
      </p:sp>
      <p:sp>
        <p:nvSpPr>
          <p:cNvPr id="15" name="New shape" title=""/>
          <p:cNvSpPr/>
          <p:nvPr/>
        </p:nvSpPr>
        <p:spPr>
          <a:xfrm>
            <a:off x="1304798" y="1936575"/>
            <a:ext cx="958977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D0D0D"/>
                </a:solidFill>
                <a:latin typeface="Times New Roman PSMT"/>
              </a:rPr>
              <a:t>targets </a:t>
            </a:r>
          </a:p>
        </p:txBody>
      </p:sp>
      <p:sp>
        <p:nvSpPr>
          <p:cNvPr id="16" name="New shape" title=""/>
          <p:cNvSpPr/>
          <p:nvPr/>
        </p:nvSpPr>
        <p:spPr>
          <a:xfrm>
            <a:off x="2039366" y="1938196"/>
            <a:ext cx="1265682" cy="18194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1" i="0" u="none" strike="noStrike">
                <a:solidFill>
                  <a:srgbClr val="0D0D0D"/>
                </a:solidFill>
                <a:latin typeface="Times New Roman PS Bold MT"/>
              </a:rPr>
              <a:t>8th-grade </a:t>
            </a:r>
          </a:p>
        </p:txBody>
      </p:sp>
      <p:sp>
        <p:nvSpPr>
          <p:cNvPr id="17" name="New shape" title=""/>
          <p:cNvSpPr/>
          <p:nvPr/>
        </p:nvSpPr>
        <p:spPr>
          <a:xfrm>
            <a:off x="3080639" y="1938196"/>
            <a:ext cx="1141857" cy="18194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1" i="0" u="none" strike="noStrike">
                <a:solidFill>
                  <a:srgbClr val="0D0D0D"/>
                </a:solidFill>
                <a:latin typeface="Times New Roman PS Bold MT"/>
              </a:rPr>
              <a:t>students </a:t>
            </a:r>
          </a:p>
        </p:txBody>
      </p:sp>
      <p:sp>
        <p:nvSpPr>
          <p:cNvPr id="18" name="New shape" title=""/>
          <p:cNvSpPr/>
          <p:nvPr/>
        </p:nvSpPr>
        <p:spPr>
          <a:xfrm>
            <a:off x="3998087" y="1938196"/>
            <a:ext cx="744093" cy="18194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1" i="0" u="none" strike="noStrike">
                <a:solidFill>
                  <a:srgbClr val="0D0D0D"/>
                </a:solidFill>
                <a:latin typeface="Times New Roman PS Bold MT"/>
              </a:rPr>
              <a:t>and </a:t>
            </a:r>
          </a:p>
        </p:txBody>
      </p:sp>
      <p:sp>
        <p:nvSpPr>
          <p:cNvPr id="19" name="New shape" title=""/>
          <p:cNvSpPr/>
          <p:nvPr/>
        </p:nvSpPr>
        <p:spPr>
          <a:xfrm>
            <a:off x="4517771" y="1936575"/>
            <a:ext cx="975995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1" i="0" u="none" strike="noStrike">
                <a:solidFill>
                  <a:srgbClr val="0D0D0D"/>
                </a:solidFill>
                <a:latin typeface="Times New Roman PS Bold MT"/>
              </a:rPr>
              <a:t>above</a:t>
            </a:r>
            <a:r>
              <a:rPr sz="1600" b="0" i="0" u="none" strike="noStrike">
                <a:solidFill>
                  <a:srgbClr val="0D0D0D"/>
                </a:solidFill>
                <a:latin typeface="Times New Roman PSMT"/>
              </a:rPr>
              <a:t>, </a:t>
            </a:r>
          </a:p>
        </p:txBody>
      </p:sp>
      <p:sp>
        <p:nvSpPr>
          <p:cNvPr id="20" name="New shape" title=""/>
          <p:cNvSpPr/>
          <p:nvPr/>
        </p:nvSpPr>
        <p:spPr>
          <a:xfrm>
            <a:off x="410261" y="2180415"/>
            <a:ext cx="1117473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D0D0D"/>
                </a:solidFill>
                <a:latin typeface="Times New Roman PSMT"/>
              </a:rPr>
              <a:t>ensuring </a:t>
            </a:r>
          </a:p>
        </p:txBody>
      </p:sp>
      <p:sp>
        <p:nvSpPr>
          <p:cNvPr id="21" name="New shape" title=""/>
          <p:cNvSpPr/>
          <p:nvPr/>
        </p:nvSpPr>
        <p:spPr>
          <a:xfrm>
            <a:off x="1283462" y="2180415"/>
            <a:ext cx="823341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D0D0D"/>
                </a:solidFill>
                <a:latin typeface="Times New Roman PSMT"/>
              </a:rPr>
              <a:t>early </a:t>
            </a:r>
          </a:p>
        </p:txBody>
      </p:sp>
      <p:sp>
        <p:nvSpPr>
          <p:cNvPr id="22" name="New shape" title=""/>
          <p:cNvSpPr/>
          <p:nvPr/>
        </p:nvSpPr>
        <p:spPr>
          <a:xfrm>
            <a:off x="1864106" y="2180415"/>
            <a:ext cx="1936242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D0D0D"/>
                </a:solidFill>
                <a:latin typeface="Times New Roman PSMT"/>
              </a:rPr>
              <a:t>engagement with </a:t>
            </a:r>
          </a:p>
        </p:txBody>
      </p:sp>
      <p:sp>
        <p:nvSpPr>
          <p:cNvPr id="23" name="New shape" title=""/>
          <p:cNvSpPr/>
          <p:nvPr/>
        </p:nvSpPr>
        <p:spPr>
          <a:xfrm>
            <a:off x="3556127" y="2180415"/>
            <a:ext cx="811149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D0D0D"/>
                </a:solidFill>
                <a:latin typeface="Times New Roman PSMT"/>
              </a:rPr>
              <a:t>civic </a:t>
            </a:r>
          </a:p>
        </p:txBody>
      </p:sp>
      <p:sp>
        <p:nvSpPr>
          <p:cNvPr id="24" name="New shape" title=""/>
          <p:cNvSpPr/>
          <p:nvPr/>
        </p:nvSpPr>
        <p:spPr>
          <a:xfrm>
            <a:off x="4123055" y="2180415"/>
            <a:ext cx="904113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D0D0D"/>
                </a:solidFill>
                <a:latin typeface="Times New Roman PSMT"/>
              </a:rPr>
              <a:t>duties </a:t>
            </a:r>
          </a:p>
        </p:txBody>
      </p:sp>
      <p:sp>
        <p:nvSpPr>
          <p:cNvPr id="25" name="New shape" title=""/>
          <p:cNvSpPr/>
          <p:nvPr/>
        </p:nvSpPr>
        <p:spPr>
          <a:xfrm>
            <a:off x="4784725" y="2180415"/>
            <a:ext cx="709041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D0D0D"/>
                </a:solidFill>
                <a:latin typeface="Times New Roman PSMT"/>
              </a:rPr>
              <a:t>and </a:t>
            </a:r>
          </a:p>
        </p:txBody>
      </p:sp>
      <p:sp>
        <p:nvSpPr>
          <p:cNvPr id="26" name="New shape" title=""/>
          <p:cNvSpPr/>
          <p:nvPr/>
        </p:nvSpPr>
        <p:spPr>
          <a:xfrm>
            <a:off x="410261" y="2424116"/>
            <a:ext cx="1527454" cy="18370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D0D0D"/>
                </a:solidFill>
                <a:latin typeface="Times New Roman PSMT"/>
              </a:rPr>
              <a:t>constitutional </a:t>
            </a:r>
          </a:p>
        </p:txBody>
      </p:sp>
      <p:sp>
        <p:nvSpPr>
          <p:cNvPr id="27" name="New shape" title=""/>
          <p:cNvSpPr/>
          <p:nvPr/>
        </p:nvSpPr>
        <p:spPr>
          <a:xfrm>
            <a:off x="1745234" y="2424116"/>
            <a:ext cx="933145" cy="18370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D0D0D"/>
                </a:solidFill>
                <a:latin typeface="Times New Roman PSMT"/>
              </a:rPr>
              <a:t>rights, </a:t>
            </a:r>
          </a:p>
        </p:txBody>
      </p:sp>
      <p:sp>
        <p:nvSpPr>
          <p:cNvPr id="28" name="New shape" title=""/>
          <p:cNvSpPr/>
          <p:nvPr/>
        </p:nvSpPr>
        <p:spPr>
          <a:xfrm>
            <a:off x="2486279" y="2424116"/>
            <a:ext cx="1143457" cy="18370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D0D0D"/>
                </a:solidFill>
                <a:latin typeface="Times New Roman PSMT"/>
              </a:rPr>
              <a:t>fostering </a:t>
            </a:r>
          </a:p>
        </p:txBody>
      </p:sp>
      <p:sp>
        <p:nvSpPr>
          <p:cNvPr id="29" name="New shape" title=""/>
          <p:cNvSpPr/>
          <p:nvPr/>
        </p:nvSpPr>
        <p:spPr>
          <a:xfrm>
            <a:off x="3437255" y="2424116"/>
            <a:ext cx="1344625" cy="18370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D0D0D"/>
                </a:solidFill>
                <a:latin typeface="Times New Roman PSMT"/>
              </a:rPr>
              <a:t>responsible </a:t>
            </a:r>
          </a:p>
        </p:txBody>
      </p:sp>
      <p:sp>
        <p:nvSpPr>
          <p:cNvPr id="30" name="New shape" title=""/>
          <p:cNvSpPr/>
          <p:nvPr/>
        </p:nvSpPr>
        <p:spPr>
          <a:xfrm>
            <a:off x="4589399" y="2424116"/>
            <a:ext cx="904443" cy="18370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D0D0D"/>
                </a:solidFill>
                <a:latin typeface="Times New Roman PSMT"/>
              </a:rPr>
              <a:t>future </a:t>
            </a:r>
          </a:p>
        </p:txBody>
      </p:sp>
      <p:sp>
        <p:nvSpPr>
          <p:cNvPr id="31" name="New shape" title=""/>
          <p:cNvSpPr/>
          <p:nvPr/>
        </p:nvSpPr>
        <p:spPr>
          <a:xfrm>
            <a:off x="410261" y="2668475"/>
            <a:ext cx="1036701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D0D0D"/>
                </a:solidFill>
                <a:latin typeface="Times New Roman PSMT"/>
              </a:rPr>
              <a:t>citizens.</a:t>
            </a:r>
          </a:p>
        </p:txBody>
      </p:sp>
      <p:sp>
        <p:nvSpPr>
          <p:cNvPr id="32" name="New shape" title=""/>
          <p:cNvSpPr/>
          <p:nvPr/>
        </p:nvSpPr>
        <p:spPr>
          <a:xfrm>
            <a:off x="123749" y="3149163"/>
            <a:ext cx="436702" cy="19055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D0D0D"/>
                </a:solidFill>
                <a:latin typeface="Arial MT"/>
              </a:rPr>
              <a:t>•</a:t>
            </a:r>
          </a:p>
        </p:txBody>
      </p:sp>
      <p:sp>
        <p:nvSpPr>
          <p:cNvPr id="33" name="New shape" title=""/>
          <p:cNvSpPr/>
          <p:nvPr/>
        </p:nvSpPr>
        <p:spPr>
          <a:xfrm>
            <a:off x="410261" y="3156156"/>
            <a:ext cx="5083505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1" i="0" u="none" strike="noStrike">
                <a:solidFill>
                  <a:srgbClr val="0D0D0D"/>
                </a:solidFill>
                <a:latin typeface="Times New Roman PS Bold MT"/>
              </a:rPr>
              <a:t>Widespread Civic Awareness</a:t>
            </a:r>
            <a:r>
              <a:rPr sz="1600" b="0" i="0" u="none" strike="noStrike">
                <a:solidFill>
                  <a:srgbClr val="0D0D0D"/>
                </a:solidFill>
                <a:latin typeface="Times New Roman PSMT"/>
              </a:rPr>
              <a:t>: The platform will play a </a:t>
            </a:r>
          </a:p>
        </p:txBody>
      </p:sp>
      <p:sp>
        <p:nvSpPr>
          <p:cNvPr id="34" name="New shape" title=""/>
          <p:cNvSpPr/>
          <p:nvPr/>
        </p:nvSpPr>
        <p:spPr>
          <a:xfrm>
            <a:off x="410261" y="3399996"/>
            <a:ext cx="1140333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D0D0D"/>
                </a:solidFill>
                <a:latin typeface="Times New Roman PSMT"/>
              </a:rPr>
              <a:t>key role </a:t>
            </a:r>
          </a:p>
        </p:txBody>
      </p:sp>
      <p:sp>
        <p:nvSpPr>
          <p:cNvPr id="35" name="New shape" title=""/>
          <p:cNvSpPr/>
          <p:nvPr/>
        </p:nvSpPr>
        <p:spPr>
          <a:xfrm>
            <a:off x="1248410" y="3399996"/>
            <a:ext cx="1379601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D0D0D"/>
                </a:solidFill>
                <a:latin typeface="Times New Roman PSMT"/>
              </a:rPr>
              <a:t>in bridging </a:t>
            </a:r>
          </a:p>
        </p:txBody>
      </p:sp>
      <p:sp>
        <p:nvSpPr>
          <p:cNvPr id="36" name="New shape" title=""/>
          <p:cNvSpPr/>
          <p:nvPr/>
        </p:nvSpPr>
        <p:spPr>
          <a:xfrm>
            <a:off x="2324354" y="3399996"/>
            <a:ext cx="1969770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D0D0D"/>
                </a:solidFill>
                <a:latin typeface="Times New Roman PSMT"/>
              </a:rPr>
              <a:t>the </a:t>
            </a:r>
            <a:r>
              <a:rPr sz="1600" b="1" i="0" u="none" strike="noStrike">
                <a:solidFill>
                  <a:srgbClr val="0D0D0D"/>
                </a:solidFill>
                <a:latin typeface="Times New Roman PS Bold MT"/>
              </a:rPr>
              <a:t>constitutional </a:t>
            </a:r>
          </a:p>
        </p:txBody>
      </p:sp>
      <p:sp>
        <p:nvSpPr>
          <p:cNvPr id="37" name="New shape" title=""/>
          <p:cNvSpPr/>
          <p:nvPr/>
        </p:nvSpPr>
        <p:spPr>
          <a:xfrm>
            <a:off x="3990467" y="3399996"/>
            <a:ext cx="1503299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1" i="0" u="none" strike="noStrike">
                <a:solidFill>
                  <a:srgbClr val="0D0D0D"/>
                </a:solidFill>
                <a:latin typeface="Times New Roman PS Bold MT"/>
              </a:rPr>
              <a:t>literacy gap</a:t>
            </a:r>
            <a:r>
              <a:rPr sz="1600" b="0" i="0" u="none" strike="noStrike">
                <a:solidFill>
                  <a:srgbClr val="0D0D0D"/>
                </a:solidFill>
                <a:latin typeface="Times New Roman PSMT"/>
              </a:rPr>
              <a:t> </a:t>
            </a:r>
          </a:p>
        </p:txBody>
      </p:sp>
      <p:sp>
        <p:nvSpPr>
          <p:cNvPr id="38" name="New shape" title=""/>
          <p:cNvSpPr/>
          <p:nvPr/>
        </p:nvSpPr>
        <p:spPr>
          <a:xfrm>
            <a:off x="410261" y="3643836"/>
            <a:ext cx="925449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D0D0D"/>
                </a:solidFill>
                <a:latin typeface="Times New Roman PSMT"/>
              </a:rPr>
              <a:t>across </a:t>
            </a:r>
          </a:p>
        </p:txBody>
      </p:sp>
      <p:sp>
        <p:nvSpPr>
          <p:cNvPr id="39" name="New shape" title=""/>
          <p:cNvSpPr/>
          <p:nvPr/>
        </p:nvSpPr>
        <p:spPr>
          <a:xfrm>
            <a:off x="1097585" y="3643836"/>
            <a:ext cx="801954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D0D0D"/>
                </a:solidFill>
                <a:latin typeface="Times New Roman PSMT"/>
              </a:rPr>
              <a:t>rural </a:t>
            </a:r>
          </a:p>
        </p:txBody>
      </p:sp>
      <p:sp>
        <p:nvSpPr>
          <p:cNvPr id="40" name="New shape" title=""/>
          <p:cNvSpPr/>
          <p:nvPr/>
        </p:nvSpPr>
        <p:spPr>
          <a:xfrm>
            <a:off x="1661414" y="3643836"/>
            <a:ext cx="710565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D0D0D"/>
                </a:solidFill>
                <a:latin typeface="Times New Roman PSMT"/>
              </a:rPr>
              <a:t>and </a:t>
            </a:r>
          </a:p>
        </p:txBody>
      </p:sp>
      <p:sp>
        <p:nvSpPr>
          <p:cNvPr id="41" name="New shape" title=""/>
          <p:cNvSpPr/>
          <p:nvPr/>
        </p:nvSpPr>
        <p:spPr>
          <a:xfrm>
            <a:off x="2132330" y="3643836"/>
            <a:ext cx="881634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D0D0D"/>
                </a:solidFill>
                <a:latin typeface="Times New Roman PSMT"/>
              </a:rPr>
              <a:t>urban </a:t>
            </a:r>
          </a:p>
        </p:txBody>
      </p:sp>
      <p:sp>
        <p:nvSpPr>
          <p:cNvPr id="42" name="New shape" title=""/>
          <p:cNvSpPr/>
          <p:nvPr/>
        </p:nvSpPr>
        <p:spPr>
          <a:xfrm>
            <a:off x="2774315" y="3643836"/>
            <a:ext cx="1368933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D0D0D"/>
                </a:solidFill>
                <a:latin typeface="Times New Roman PSMT"/>
              </a:rPr>
              <a:t>populations </a:t>
            </a:r>
          </a:p>
        </p:txBody>
      </p:sp>
      <p:sp>
        <p:nvSpPr>
          <p:cNvPr id="43" name="New shape" title=""/>
          <p:cNvSpPr/>
          <p:nvPr/>
        </p:nvSpPr>
        <p:spPr>
          <a:xfrm>
            <a:off x="3903599" y="3643836"/>
            <a:ext cx="619125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D0D0D"/>
                </a:solidFill>
                <a:latin typeface="Times New Roman PSMT"/>
              </a:rPr>
              <a:t>by </a:t>
            </a:r>
          </a:p>
        </p:txBody>
      </p:sp>
      <p:sp>
        <p:nvSpPr>
          <p:cNvPr id="44" name="New shape" title=""/>
          <p:cNvSpPr/>
          <p:nvPr/>
        </p:nvSpPr>
        <p:spPr>
          <a:xfrm>
            <a:off x="4283075" y="3643836"/>
            <a:ext cx="1210691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D0D0D"/>
                </a:solidFill>
                <a:latin typeface="Times New Roman PSMT"/>
              </a:rPr>
              <a:t>providing </a:t>
            </a:r>
          </a:p>
        </p:txBody>
      </p:sp>
      <p:sp>
        <p:nvSpPr>
          <p:cNvPr id="45" name="New shape" title=""/>
          <p:cNvSpPr/>
          <p:nvPr/>
        </p:nvSpPr>
        <p:spPr>
          <a:xfrm>
            <a:off x="410261" y="3887676"/>
            <a:ext cx="4302963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D0D0D"/>
                </a:solidFill>
                <a:latin typeface="Times New Roman PSMT"/>
              </a:rPr>
              <a:t>multilingual access to constitutional knowledge.</a:t>
            </a:r>
          </a:p>
        </p:txBody>
      </p:sp>
      <p:sp>
        <p:nvSpPr>
          <p:cNvPr id="46" name="New shape" title=""/>
          <p:cNvSpPr/>
          <p:nvPr/>
        </p:nvSpPr>
        <p:spPr>
          <a:xfrm>
            <a:off x="123749" y="4368617"/>
            <a:ext cx="436702" cy="19055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D0D0D"/>
                </a:solidFill>
                <a:latin typeface="Arial MT"/>
              </a:rPr>
              <a:t>•</a:t>
            </a:r>
          </a:p>
        </p:txBody>
      </p:sp>
      <p:sp>
        <p:nvSpPr>
          <p:cNvPr id="47" name="New shape" title=""/>
          <p:cNvSpPr/>
          <p:nvPr/>
        </p:nvSpPr>
        <p:spPr>
          <a:xfrm>
            <a:off x="410261" y="4375610"/>
            <a:ext cx="5083505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1" i="0" u="none" strike="noStrike">
                <a:solidFill>
                  <a:srgbClr val="0D0D0D"/>
                </a:solidFill>
                <a:latin typeface="Times New Roman PS Bold MT"/>
              </a:rPr>
              <a:t>Community Engagement</a:t>
            </a:r>
            <a:r>
              <a:rPr sz="1600" b="0" i="0" u="none" strike="noStrike">
                <a:solidFill>
                  <a:srgbClr val="0D0D0D"/>
                </a:solidFill>
                <a:latin typeface="Times New Roman PSMT"/>
              </a:rPr>
              <a:t>: By incorporating interactive </a:t>
            </a:r>
          </a:p>
        </p:txBody>
      </p:sp>
      <p:sp>
        <p:nvSpPr>
          <p:cNvPr id="48" name="New shape" title=""/>
          <p:cNvSpPr/>
          <p:nvPr/>
        </p:nvSpPr>
        <p:spPr>
          <a:xfrm>
            <a:off x="410261" y="4619450"/>
            <a:ext cx="5083505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D0D0D"/>
                </a:solidFill>
                <a:latin typeface="Times New Roman PSMT"/>
              </a:rPr>
              <a:t>elements like </a:t>
            </a:r>
            <a:r>
              <a:rPr sz="1600" b="1" i="0" u="none" strike="noStrike">
                <a:solidFill>
                  <a:srgbClr val="0D0D0D"/>
                </a:solidFill>
                <a:latin typeface="Times New Roman PS Bold MT"/>
              </a:rPr>
              <a:t>community challenges</a:t>
            </a:r>
            <a:r>
              <a:rPr sz="1600" b="0" i="0" u="none" strike="noStrike">
                <a:solidFill>
                  <a:srgbClr val="0D0D0D"/>
                </a:solidFill>
                <a:latin typeface="Times New Roman PSMT"/>
              </a:rPr>
              <a:t> and leaderboards, </a:t>
            </a:r>
          </a:p>
        </p:txBody>
      </p:sp>
      <p:sp>
        <p:nvSpPr>
          <p:cNvPr id="49" name="New shape" title=""/>
          <p:cNvSpPr/>
          <p:nvPr/>
        </p:nvSpPr>
        <p:spPr>
          <a:xfrm>
            <a:off x="410261" y="4863290"/>
            <a:ext cx="5083505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D0D0D"/>
                </a:solidFill>
                <a:latin typeface="Times New Roman PSMT"/>
              </a:rPr>
              <a:t>users will not only learn but also engage in </a:t>
            </a:r>
            <a:r>
              <a:rPr sz="1600" b="1" i="0" u="none" strike="noStrike">
                <a:solidFill>
                  <a:srgbClr val="0D0D0D"/>
                </a:solidFill>
                <a:latin typeface="Times New Roman PS Bold MT"/>
              </a:rPr>
              <a:t>local civic </a:t>
            </a:r>
          </a:p>
        </p:txBody>
      </p:sp>
      <p:sp>
        <p:nvSpPr>
          <p:cNvPr id="50" name="New shape" title=""/>
          <p:cNvSpPr/>
          <p:nvPr/>
        </p:nvSpPr>
        <p:spPr>
          <a:xfrm>
            <a:off x="410261" y="5107130"/>
            <a:ext cx="4714443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1" i="0" u="none" strike="noStrike">
                <a:solidFill>
                  <a:srgbClr val="0D0D0D"/>
                </a:solidFill>
                <a:latin typeface="Times New Roman PS Bold MT"/>
              </a:rPr>
              <a:t>discussions</a:t>
            </a:r>
            <a:r>
              <a:rPr sz="1600" b="0" i="0" u="none" strike="noStrike">
                <a:solidFill>
                  <a:srgbClr val="0D0D0D"/>
                </a:solidFill>
                <a:latin typeface="Times New Roman PSMT"/>
              </a:rPr>
              <a:t>, fostering a stronger democratic mindset.</a:t>
            </a:r>
          </a:p>
        </p:txBody>
      </p:sp>
      <p:sp>
        <p:nvSpPr>
          <p:cNvPr id="51" name="New shape" title=""/>
          <p:cNvSpPr/>
          <p:nvPr/>
        </p:nvSpPr>
        <p:spPr>
          <a:xfrm>
            <a:off x="11363578" y="6446977"/>
            <a:ext cx="443181" cy="16779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200" b="1" i="0" u="none" strike="noStrike">
                <a:solidFill>
                  <a:srgbClr val="FFFFFF"/>
                </a:solidFill>
                <a:latin typeface="Calibri Bold"/>
              </a:rPr>
              <a:t>5</a:t>
            </a:r>
          </a:p>
        </p:txBody>
      </p:sp>
      <p:sp>
        <p:nvSpPr>
          <p:cNvPr id="52" name="New shape" title=""/>
          <p:cNvSpPr/>
          <p:nvPr/>
        </p:nvSpPr>
        <p:spPr>
          <a:xfrm>
            <a:off x="644042" y="399275"/>
            <a:ext cx="1426007" cy="19533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0" i="0" u="none" strike="noStrike">
                <a:solidFill>
                  <a:srgbClr val="000000"/>
                </a:solidFill>
                <a:latin typeface="Times New Roman PSMT"/>
              </a:rPr>
              <a:t>Code Berry</a:t>
            </a:r>
          </a:p>
        </p:txBody>
      </p:sp>
      <p:sp>
        <p:nvSpPr>
          <p:cNvPr id="53" name="New shape" title=""/>
          <p:cNvSpPr/>
          <p:nvPr/>
        </p:nvSpPr>
        <p:spPr>
          <a:xfrm>
            <a:off x="5376418" y="1188123"/>
            <a:ext cx="2707989" cy="19351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0" u="none" strike="noStrike">
                <a:solidFill>
                  <a:srgbClr val="1F497D"/>
                </a:solidFill>
                <a:latin typeface="Times New Roman PS Bold MT"/>
              </a:rPr>
              <a:t>Benefits of the Solution:</a:t>
            </a:r>
          </a:p>
        </p:txBody>
      </p:sp>
      <p:sp>
        <p:nvSpPr>
          <p:cNvPr id="54" name="New shape" title=""/>
          <p:cNvSpPr/>
          <p:nvPr/>
        </p:nvSpPr>
        <p:spPr>
          <a:xfrm>
            <a:off x="5262118" y="1448006"/>
            <a:ext cx="1946362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     Social Benefits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:</a:t>
            </a:r>
          </a:p>
        </p:txBody>
      </p:sp>
      <p:sp>
        <p:nvSpPr>
          <p:cNvPr id="55" name="New shape" title=""/>
          <p:cNvSpPr/>
          <p:nvPr/>
        </p:nvSpPr>
        <p:spPr>
          <a:xfrm>
            <a:off x="5719318" y="1684853"/>
            <a:ext cx="436702" cy="19055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Arial MT"/>
              </a:rPr>
              <a:t>•</a:t>
            </a:r>
          </a:p>
        </p:txBody>
      </p:sp>
      <p:sp>
        <p:nvSpPr>
          <p:cNvPr id="56" name="New shape" title=""/>
          <p:cNvSpPr/>
          <p:nvPr/>
        </p:nvSpPr>
        <p:spPr>
          <a:xfrm>
            <a:off x="6005830" y="1691846"/>
            <a:ext cx="6406980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Reducing Social Inequality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: By making the Constitution understandable </a:t>
            </a:r>
          </a:p>
        </p:txBody>
      </p:sp>
      <p:sp>
        <p:nvSpPr>
          <p:cNvPr id="57" name="New shape" title=""/>
          <p:cNvSpPr/>
          <p:nvPr/>
        </p:nvSpPr>
        <p:spPr>
          <a:xfrm>
            <a:off x="6005830" y="1935547"/>
            <a:ext cx="5566133" cy="18370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for the common man, the platform can bridge </a:t>
            </a:r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educational and </a:t>
            </a:r>
          </a:p>
        </p:txBody>
      </p:sp>
      <p:sp>
        <p:nvSpPr>
          <p:cNvPr id="58" name="New shape" title=""/>
          <p:cNvSpPr/>
          <p:nvPr/>
        </p:nvSpPr>
        <p:spPr>
          <a:xfrm>
            <a:off x="6005830" y="2179906"/>
            <a:ext cx="4129405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informational divides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 across </a:t>
            </a:r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socioeconomic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.</a:t>
            </a:r>
          </a:p>
        </p:txBody>
      </p:sp>
      <p:sp>
        <p:nvSpPr>
          <p:cNvPr id="59" name="New shape" title=""/>
          <p:cNvSpPr/>
          <p:nvPr/>
        </p:nvSpPr>
        <p:spPr>
          <a:xfrm>
            <a:off x="5719318" y="2416754"/>
            <a:ext cx="436702" cy="19055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Arial MT"/>
              </a:rPr>
              <a:t>•</a:t>
            </a:r>
          </a:p>
        </p:txBody>
      </p:sp>
      <p:sp>
        <p:nvSpPr>
          <p:cNvPr id="60" name="New shape" title=""/>
          <p:cNvSpPr/>
          <p:nvPr/>
        </p:nvSpPr>
        <p:spPr>
          <a:xfrm>
            <a:off x="6005830" y="2423747"/>
            <a:ext cx="5831686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 </a:t>
            </a:r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Multilingual and multimedia 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support will ensure the platform is </a:t>
            </a:r>
          </a:p>
        </p:txBody>
      </p:sp>
      <p:sp>
        <p:nvSpPr>
          <p:cNvPr id="61" name="New shape" title=""/>
          <p:cNvSpPr/>
          <p:nvPr/>
        </p:nvSpPr>
        <p:spPr>
          <a:xfrm>
            <a:off x="6005830" y="2667587"/>
            <a:ext cx="5971071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accessible to </a:t>
            </a:r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people of all backgrounds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, including individuals with </a:t>
            </a:r>
          </a:p>
        </p:txBody>
      </p:sp>
      <p:sp>
        <p:nvSpPr>
          <p:cNvPr id="62" name="New shape" title=""/>
          <p:cNvSpPr/>
          <p:nvPr/>
        </p:nvSpPr>
        <p:spPr>
          <a:xfrm>
            <a:off x="6005830" y="2911427"/>
            <a:ext cx="1298340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disabilities.</a:t>
            </a:r>
          </a:p>
        </p:txBody>
      </p:sp>
      <p:sp>
        <p:nvSpPr>
          <p:cNvPr id="63" name="New shape" title=""/>
          <p:cNvSpPr/>
          <p:nvPr/>
        </p:nvSpPr>
        <p:spPr>
          <a:xfrm>
            <a:off x="5262118" y="3155267"/>
            <a:ext cx="2732746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     Environmental Benefits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:</a:t>
            </a:r>
          </a:p>
        </p:txBody>
      </p:sp>
      <p:sp>
        <p:nvSpPr>
          <p:cNvPr id="64" name="New shape" title=""/>
          <p:cNvSpPr/>
          <p:nvPr/>
        </p:nvSpPr>
        <p:spPr>
          <a:xfrm>
            <a:off x="5719318" y="3391965"/>
            <a:ext cx="436809" cy="190705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Arial MT"/>
              </a:rPr>
              <a:t>•</a:t>
            </a:r>
          </a:p>
        </p:txBody>
      </p:sp>
      <p:sp>
        <p:nvSpPr>
          <p:cNvPr id="65" name="New shape" title=""/>
          <p:cNvSpPr/>
          <p:nvPr/>
        </p:nvSpPr>
        <p:spPr>
          <a:xfrm>
            <a:off x="6005830" y="3398968"/>
            <a:ext cx="6217827" cy="18370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Digital Transition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: The gamified platform reduces the</a:t>
            </a:r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 need for paper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-</a:t>
            </a:r>
          </a:p>
        </p:txBody>
      </p:sp>
      <p:sp>
        <p:nvSpPr>
          <p:cNvPr id="66" name="New shape" title=""/>
          <p:cNvSpPr/>
          <p:nvPr/>
        </p:nvSpPr>
        <p:spPr>
          <a:xfrm>
            <a:off x="6005830" y="3643201"/>
            <a:ext cx="6450838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based educational materials, contributing to </a:t>
            </a:r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environmental conservation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.</a:t>
            </a:r>
          </a:p>
        </p:txBody>
      </p:sp>
      <p:sp>
        <p:nvSpPr>
          <p:cNvPr id="67" name="New shape" title=""/>
          <p:cNvSpPr/>
          <p:nvPr/>
        </p:nvSpPr>
        <p:spPr>
          <a:xfrm>
            <a:off x="5719318" y="3880048"/>
            <a:ext cx="436702" cy="19055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Arial MT"/>
              </a:rPr>
              <a:t>•</a:t>
            </a:r>
          </a:p>
        </p:txBody>
      </p:sp>
      <p:sp>
        <p:nvSpPr>
          <p:cNvPr id="68" name="New shape" title=""/>
          <p:cNvSpPr/>
          <p:nvPr/>
        </p:nvSpPr>
        <p:spPr>
          <a:xfrm>
            <a:off x="6005830" y="3887041"/>
            <a:ext cx="6477967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Reduced Carbon Footprint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: The online nature of the platform eliminates </a:t>
            </a:r>
          </a:p>
        </p:txBody>
      </p:sp>
      <p:sp>
        <p:nvSpPr>
          <p:cNvPr id="69" name="New shape" title=""/>
          <p:cNvSpPr/>
          <p:nvPr/>
        </p:nvSpPr>
        <p:spPr>
          <a:xfrm>
            <a:off x="6005830" y="4130880"/>
            <a:ext cx="5518316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the need for physical gatherings or seminars, </a:t>
            </a:r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cutting down on </a:t>
            </a:r>
          </a:p>
        </p:txBody>
      </p:sp>
      <p:sp>
        <p:nvSpPr>
          <p:cNvPr id="70" name="New shape" title=""/>
          <p:cNvSpPr/>
          <p:nvPr/>
        </p:nvSpPr>
        <p:spPr>
          <a:xfrm>
            <a:off x="6005830" y="4376342"/>
            <a:ext cx="2558872" cy="18194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transportation emissions.</a:t>
            </a:r>
          </a:p>
        </p:txBody>
      </p:sp>
      <p:sp>
        <p:nvSpPr>
          <p:cNvPr id="71" name="New shape" title=""/>
          <p:cNvSpPr/>
          <p:nvPr/>
        </p:nvSpPr>
        <p:spPr>
          <a:xfrm>
            <a:off x="5262118" y="4618561"/>
            <a:ext cx="2232874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    Economic Benefits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:</a:t>
            </a:r>
          </a:p>
        </p:txBody>
      </p:sp>
      <p:sp>
        <p:nvSpPr>
          <p:cNvPr id="72" name="New shape" title=""/>
          <p:cNvSpPr/>
          <p:nvPr/>
        </p:nvSpPr>
        <p:spPr>
          <a:xfrm>
            <a:off x="5719318" y="4855408"/>
            <a:ext cx="436702" cy="19055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Arial MT"/>
              </a:rPr>
              <a:t>•</a:t>
            </a:r>
          </a:p>
        </p:txBody>
      </p:sp>
      <p:sp>
        <p:nvSpPr>
          <p:cNvPr id="73" name="New shape" title=""/>
          <p:cNvSpPr/>
          <p:nvPr/>
        </p:nvSpPr>
        <p:spPr>
          <a:xfrm>
            <a:off x="6005830" y="4864022"/>
            <a:ext cx="3972034" cy="18194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Upskilling &amp; Employment Opportunities.</a:t>
            </a:r>
          </a:p>
        </p:txBody>
      </p:sp>
      <p:sp>
        <p:nvSpPr>
          <p:cNvPr id="74" name="New shape" title=""/>
          <p:cNvSpPr/>
          <p:nvPr/>
        </p:nvSpPr>
        <p:spPr>
          <a:xfrm>
            <a:off x="5719318" y="5099502"/>
            <a:ext cx="436702" cy="19055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Arial MT"/>
              </a:rPr>
              <a:t>•</a:t>
            </a:r>
          </a:p>
        </p:txBody>
      </p:sp>
      <p:sp>
        <p:nvSpPr>
          <p:cNvPr id="75" name="New shape" title=""/>
          <p:cNvSpPr/>
          <p:nvPr/>
        </p:nvSpPr>
        <p:spPr>
          <a:xfrm>
            <a:off x="6005830" y="5106495"/>
            <a:ext cx="6542584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Cost-Effective Education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: The platform eliminates the need for expensive </a:t>
            </a:r>
          </a:p>
        </p:txBody>
      </p:sp>
      <p:sp>
        <p:nvSpPr>
          <p:cNvPr id="76" name="New shape" title=""/>
          <p:cNvSpPr/>
          <p:nvPr/>
        </p:nvSpPr>
        <p:spPr>
          <a:xfrm>
            <a:off x="6005830" y="5350335"/>
            <a:ext cx="6293671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textbooks or private tuitions, providing </a:t>
            </a:r>
            <a:r>
              <a:rPr sz="1600" b="1" i="0" u="none" strike="noStrike">
                <a:solidFill>
                  <a:srgbClr val="000000"/>
                </a:solidFill>
                <a:latin typeface="Times New Roman PS Bold MT"/>
              </a:rPr>
              <a:t>affordable or free education</a:t>
            </a:r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 to </a:t>
            </a:r>
          </a:p>
        </p:txBody>
      </p:sp>
      <p:sp>
        <p:nvSpPr>
          <p:cNvPr id="77" name="New shape" title=""/>
          <p:cNvSpPr/>
          <p:nvPr/>
        </p:nvSpPr>
        <p:spPr>
          <a:xfrm>
            <a:off x="6005830" y="5594225"/>
            <a:ext cx="1079840" cy="1835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600" b="0" i="0" u="none" strike="noStrike">
                <a:solidFill>
                  <a:srgbClr val="000000"/>
                </a:solidFill>
                <a:latin typeface="Times New Roman PSMT"/>
              </a:rPr>
              <a:t>millions.</a:t>
            </a:r>
          </a:p>
        </p:txBody>
      </p:sp>
      <p:sp>
        <p:nvSpPr>
          <p:cNvPr id="78" name="TextBox"/>
          <p:cNvSpPr txBox="1">
            <a:spLocks noGrp="1" noSelect="1" noRot="1" noMove="1"/>
          </p:cNvSpPr>
          <p:nvPr/>
        </p:nvSpPr>
        <p:spPr>
          <a:xfrm>
            <a:off x="5938520" y="43586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Python via .NET 24.12.</a:t>
            </a:r>
          </a:p>
          <a:p>
            <a:pPr algn="ctr"/>
            <a:r>
              <a:t>Copyright 2004-2024Aspose Pty Ltd.</a:t>
            </a:r>
          </a:p>
        </p:txBody>
      </p:sp>
    </p:spTree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204700" cy="6870700"/>
          </a:xfrm>
          <a:prstGeom prst="rect">
            <a:avLst/>
          </a:prstGeom>
        </p:spPr>
      </p:pic>
      <p:pic>
        <p:nvPicPr>
          <p:cNvPr id="3" name="New picture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376421"/>
            <a:ext cx="12189714" cy="479285"/>
          </a:xfrm>
          <a:prstGeom prst="rect">
            <a:avLst/>
          </a:prstGeom>
        </p:spPr>
      </p:pic>
      <p:pic>
        <p:nvPicPr>
          <p:cNvPr id="4" name="New picture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6354762"/>
            <a:ext cx="12204700" cy="515938"/>
          </a:xfrm>
          <a:prstGeom prst="rect">
            <a:avLst/>
          </a:prstGeom>
        </p:spPr>
      </p:pic>
      <p:pic>
        <p:nvPicPr>
          <p:cNvPr id="5" name="New picture" title=""/>
          <p:cNvPicPr/>
          <p:nvPr/>
        </p:nvPicPr>
        <p:blipFill>
          <a:blip r:embed="rId5"/>
          <a:stretch>
            <a:fillRect/>
          </a:stretch>
        </p:blipFill>
        <p:spPr>
          <a:xfrm>
            <a:off x="697065" y="2289048"/>
            <a:ext cx="2274316" cy="24892"/>
          </a:xfrm>
          <a:prstGeom prst="rect">
            <a:avLst/>
          </a:prstGeom>
        </p:spPr>
      </p:pic>
      <p:pic>
        <p:nvPicPr>
          <p:cNvPr id="6" name="New picture" title=""/>
          <p:cNvPicPr/>
          <p:nvPr/>
        </p:nvPicPr>
        <p:blipFill>
          <a:blip r:embed="rId6"/>
          <a:stretch>
            <a:fillRect/>
          </a:stretch>
        </p:blipFill>
        <p:spPr>
          <a:xfrm>
            <a:off x="697065" y="4117848"/>
            <a:ext cx="2606586" cy="24892"/>
          </a:xfrm>
          <a:prstGeom prst="rect">
            <a:avLst/>
          </a:prstGeom>
        </p:spPr>
      </p:pic>
      <p:pic>
        <p:nvPicPr>
          <p:cNvPr id="7" name="New picture" title=""/>
          <p:cNvPicPr/>
          <p:nvPr/>
        </p:nvPicPr>
        <p:blipFill>
          <a:blip r:embed="rId7"/>
          <a:stretch>
            <a:fillRect/>
          </a:stretch>
        </p:blipFill>
        <p:spPr>
          <a:xfrm>
            <a:off x="697065" y="5260848"/>
            <a:ext cx="1815592" cy="24892"/>
          </a:xfrm>
          <a:prstGeom prst="rect">
            <a:avLst/>
          </a:prstGeom>
        </p:spPr>
      </p:pic>
      <p:pic>
        <p:nvPicPr>
          <p:cNvPr id="8" name="New picture" title=""/>
          <p:cNvPicPr/>
          <p:nvPr/>
        </p:nvPicPr>
        <p:blipFill>
          <a:blip r:embed="rId8"/>
          <a:stretch>
            <a:fillRect/>
          </a:stretch>
        </p:blipFill>
        <p:spPr>
          <a:xfrm>
            <a:off x="9803893" y="81433"/>
            <a:ext cx="2246630" cy="1149071"/>
          </a:xfrm>
          <a:prstGeom prst="rect">
            <a:avLst/>
          </a:prstGeom>
        </p:spPr>
      </p:pic>
      <p:pic>
        <p:nvPicPr>
          <p:cNvPr id="9" name="New picture" title=""/>
          <p:cNvPicPr/>
          <p:nvPr/>
        </p:nvPicPr>
        <p:blipFill>
          <a:blip r:embed="rId9"/>
          <a:stretch>
            <a:fillRect/>
          </a:stretch>
        </p:blipFill>
        <p:spPr>
          <a:xfrm>
            <a:off x="141516" y="259461"/>
            <a:ext cx="1798282" cy="820039"/>
          </a:xfrm>
          <a:prstGeom prst="rect">
            <a:avLst/>
          </a:prstGeom>
        </p:spPr>
      </p:pic>
      <p:pic>
        <p:nvPicPr>
          <p:cNvPr id="10" name="New picture" title=""/>
          <p:cNvPicPr/>
          <p:nvPr/>
        </p:nvPicPr>
        <p:blipFill>
          <a:blip r:embed="rId10"/>
          <a:stretch>
            <a:fillRect/>
          </a:stretch>
        </p:blipFill>
        <p:spPr>
          <a:xfrm>
            <a:off x="141516" y="259461"/>
            <a:ext cx="1798282" cy="820039"/>
          </a:xfrm>
          <a:prstGeom prst="rect">
            <a:avLst/>
          </a:prstGeom>
        </p:spPr>
      </p:pic>
      <p:pic>
        <p:nvPicPr>
          <p:cNvPr id="11" name="New picture" title=""/>
          <p:cNvPicPr/>
          <p:nvPr/>
        </p:nvPicPr>
        <p:blipFill>
          <a:blip r:embed="rId11"/>
          <a:stretch>
            <a:fillRect/>
          </a:stretch>
        </p:blipFill>
        <p:spPr>
          <a:xfrm>
            <a:off x="9462515" y="1278636"/>
            <a:ext cx="2591562" cy="2591562"/>
          </a:xfrm>
          <a:prstGeom prst="rect">
            <a:avLst/>
          </a:prstGeom>
        </p:spPr>
      </p:pic>
      <p:sp>
        <p:nvSpPr>
          <p:cNvPr id="12" name="New shape" title=""/>
          <p:cNvSpPr/>
          <p:nvPr/>
        </p:nvSpPr>
        <p:spPr>
          <a:xfrm>
            <a:off x="2162810" y="603326"/>
            <a:ext cx="7292330" cy="29558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3600" b="1" i="0" u="none" strike="noStrike">
                <a:solidFill>
                  <a:srgbClr val="000000"/>
                </a:solidFill>
                <a:latin typeface="Times New Roman PS Bold MT"/>
              </a:rPr>
              <a:t>RESEARCH  AND REFERENCES</a:t>
            </a:r>
          </a:p>
        </p:txBody>
      </p:sp>
      <p:sp>
        <p:nvSpPr>
          <p:cNvPr id="13" name="New shape" title=""/>
          <p:cNvSpPr/>
          <p:nvPr/>
        </p:nvSpPr>
        <p:spPr>
          <a:xfrm>
            <a:off x="287122" y="1369568"/>
            <a:ext cx="3374502" cy="21869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000" b="1" i="0" u="none" strike="noStrike">
                <a:solidFill>
                  <a:srgbClr val="000000"/>
                </a:solidFill>
                <a:latin typeface="Calibri Bold"/>
              </a:rPr>
              <a:t>RESEARCH AND REFERENCES</a:t>
            </a:r>
          </a:p>
        </p:txBody>
      </p:sp>
      <p:sp>
        <p:nvSpPr>
          <p:cNvPr id="14" name="New shape" title=""/>
          <p:cNvSpPr/>
          <p:nvPr/>
        </p:nvSpPr>
        <p:spPr>
          <a:xfrm>
            <a:off x="230734" y="1875384"/>
            <a:ext cx="2529442" cy="18684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500" b="1" i="0" u="none" strike="noStrike">
                <a:solidFill>
                  <a:srgbClr val="000000"/>
                </a:solidFill>
                <a:latin typeface="Calibri Bold"/>
              </a:rPr>
              <a:t>India Code Documentation:</a:t>
            </a:r>
          </a:p>
        </p:txBody>
      </p:sp>
      <p:sp>
        <p:nvSpPr>
          <p:cNvPr id="15" name="New shape" title=""/>
          <p:cNvSpPr/>
          <p:nvPr/>
        </p:nvSpPr>
        <p:spPr>
          <a:xfrm>
            <a:off x="230734" y="2104517"/>
            <a:ext cx="3043136" cy="18669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500" b="1" i="0" u="none" strike="noStrike">
                <a:solidFill>
                  <a:srgbClr val="000000"/>
                </a:solidFill>
                <a:latin typeface="Calibri Bold"/>
              </a:rPr>
              <a:t>Link:</a:t>
            </a:r>
            <a:r>
              <a:rPr sz="1500" b="0" i="0" u="none" strike="noStrike">
                <a:solidFill>
                  <a:srgbClr val="000000"/>
                </a:solidFill>
                <a:latin typeface="Calibri"/>
              </a:rPr>
              <a:t> https://www.indiacode.nic.in</a:t>
            </a:r>
          </a:p>
        </p:txBody>
      </p:sp>
      <p:sp>
        <p:nvSpPr>
          <p:cNvPr id="16" name="New shape" title=""/>
          <p:cNvSpPr/>
          <p:nvPr/>
        </p:nvSpPr>
        <p:spPr>
          <a:xfrm>
            <a:off x="230734" y="2333117"/>
            <a:ext cx="8979815" cy="18669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500" b="1" i="0" u="none" strike="noStrike">
                <a:solidFill>
                  <a:srgbClr val="000000"/>
                </a:solidFill>
                <a:latin typeface="Calibri Bold"/>
              </a:rPr>
              <a:t>Use:</a:t>
            </a:r>
            <a:r>
              <a:rPr sz="1500" b="0" i="0" u="none" strike="noStrike">
                <a:solidFill>
                  <a:srgbClr val="000000"/>
                </a:solidFill>
                <a:latin typeface="Calibri"/>
              </a:rPr>
              <a:t> Provides access to the full text of the Constitution of India, useful for content extraction and simplification.</a:t>
            </a:r>
          </a:p>
        </p:txBody>
      </p:sp>
      <p:sp>
        <p:nvSpPr>
          <p:cNvPr id="17" name="New shape" title=""/>
          <p:cNvSpPr/>
          <p:nvPr/>
        </p:nvSpPr>
        <p:spPr>
          <a:xfrm>
            <a:off x="230734" y="2793365"/>
            <a:ext cx="2247417" cy="18669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500" b="1" i="0" u="none" strike="noStrike">
                <a:solidFill>
                  <a:srgbClr val="000000"/>
                </a:solidFill>
                <a:latin typeface="Calibri Bold"/>
              </a:rPr>
              <a:t>Legislative Department:</a:t>
            </a:r>
          </a:p>
        </p:txBody>
      </p:sp>
      <p:sp>
        <p:nvSpPr>
          <p:cNvPr id="18" name="New shape" title=""/>
          <p:cNvSpPr/>
          <p:nvPr/>
        </p:nvSpPr>
        <p:spPr>
          <a:xfrm>
            <a:off x="2155825" y="2793365"/>
            <a:ext cx="494157" cy="18669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500" b="1" i="0" u="none" strike="noStrike">
                <a:solidFill>
                  <a:srgbClr val="000000"/>
                </a:solidFill>
                <a:latin typeface="Calibri Bold"/>
              </a:rPr>
              <a:t> </a:t>
            </a:r>
            <a:r>
              <a:rPr sz="1500" b="0" i="0" u="none" strike="noStrike">
                <a:solidFill>
                  <a:srgbClr val="000000"/>
                </a:solidFill>
                <a:latin typeface="Calibri"/>
              </a:rPr>
              <a:t> </a:t>
            </a:r>
          </a:p>
        </p:txBody>
      </p:sp>
      <p:sp>
        <p:nvSpPr>
          <p:cNvPr id="19" name="New shape" title=""/>
          <p:cNvSpPr/>
          <p:nvPr/>
        </p:nvSpPr>
        <p:spPr>
          <a:xfrm>
            <a:off x="2328037" y="2793365"/>
            <a:ext cx="408813" cy="18669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500" b="0" i="0" u="none" strike="noStrike">
                <a:solidFill>
                  <a:srgbClr val="000000"/>
                </a:solidFill>
                <a:latin typeface="Calibri"/>
              </a:rPr>
              <a:t> </a:t>
            </a:r>
          </a:p>
        </p:txBody>
      </p:sp>
      <p:sp>
        <p:nvSpPr>
          <p:cNvPr id="20" name="New shape" title=""/>
          <p:cNvSpPr/>
          <p:nvPr/>
        </p:nvSpPr>
        <p:spPr>
          <a:xfrm>
            <a:off x="230733" y="3021965"/>
            <a:ext cx="2885592" cy="18669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500" b="1" i="0" u="none" strike="noStrike">
                <a:solidFill>
                  <a:srgbClr val="000000"/>
                </a:solidFill>
                <a:latin typeface="Calibri Bold"/>
              </a:rPr>
              <a:t>Link:</a:t>
            </a:r>
            <a:r>
              <a:rPr sz="1500" b="0" i="0" u="none" strike="noStrike">
                <a:solidFill>
                  <a:srgbClr val="000000"/>
                </a:solidFill>
                <a:latin typeface="Calibri"/>
              </a:rPr>
              <a:t>https://legislative.gov.in/   </a:t>
            </a:r>
          </a:p>
        </p:txBody>
      </p:sp>
      <p:sp>
        <p:nvSpPr>
          <p:cNvPr id="21" name="New shape" title=""/>
          <p:cNvSpPr/>
          <p:nvPr/>
        </p:nvSpPr>
        <p:spPr>
          <a:xfrm>
            <a:off x="2794381" y="3021965"/>
            <a:ext cx="664845" cy="18669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500" b="0" i="0" u="none" strike="noStrike">
                <a:solidFill>
                  <a:srgbClr val="000000"/>
                </a:solidFill>
                <a:latin typeface="Calibri"/>
              </a:rPr>
              <a:t>    </a:t>
            </a:r>
          </a:p>
        </p:txBody>
      </p:sp>
      <p:sp>
        <p:nvSpPr>
          <p:cNvPr id="22" name="New shape" title=""/>
          <p:cNvSpPr/>
          <p:nvPr/>
        </p:nvSpPr>
        <p:spPr>
          <a:xfrm>
            <a:off x="3137281" y="3021965"/>
            <a:ext cx="664845" cy="18669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500" b="0" i="0" u="none" strike="noStrike">
                <a:solidFill>
                  <a:srgbClr val="000000"/>
                </a:solidFill>
                <a:latin typeface="Calibri"/>
              </a:rPr>
              <a:t>    </a:t>
            </a:r>
          </a:p>
        </p:txBody>
      </p:sp>
      <p:sp>
        <p:nvSpPr>
          <p:cNvPr id="23" name="New shape" title=""/>
          <p:cNvSpPr/>
          <p:nvPr/>
        </p:nvSpPr>
        <p:spPr>
          <a:xfrm>
            <a:off x="3480181" y="3021965"/>
            <a:ext cx="665226" cy="18669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500" b="0" i="0" u="none" strike="noStrike">
                <a:solidFill>
                  <a:srgbClr val="000000"/>
                </a:solidFill>
                <a:latin typeface="Calibri"/>
              </a:rPr>
              <a:t>    </a:t>
            </a:r>
          </a:p>
        </p:txBody>
      </p:sp>
      <p:sp>
        <p:nvSpPr>
          <p:cNvPr id="24" name="New shape" title=""/>
          <p:cNvSpPr/>
          <p:nvPr/>
        </p:nvSpPr>
        <p:spPr>
          <a:xfrm>
            <a:off x="3823462" y="3021965"/>
            <a:ext cx="664845" cy="18669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500" b="0" i="0" u="none" strike="noStrike">
                <a:solidFill>
                  <a:srgbClr val="000000"/>
                </a:solidFill>
                <a:latin typeface="Calibri"/>
              </a:rPr>
              <a:t>    </a:t>
            </a:r>
          </a:p>
        </p:txBody>
      </p:sp>
      <p:sp>
        <p:nvSpPr>
          <p:cNvPr id="25" name="New shape" title=""/>
          <p:cNvSpPr/>
          <p:nvPr/>
        </p:nvSpPr>
        <p:spPr>
          <a:xfrm>
            <a:off x="4166362" y="3021965"/>
            <a:ext cx="664845" cy="18669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500" b="0" i="0" u="none" strike="noStrike">
                <a:solidFill>
                  <a:srgbClr val="000000"/>
                </a:solidFill>
                <a:latin typeface="Calibri"/>
              </a:rPr>
              <a:t>    </a:t>
            </a:r>
          </a:p>
        </p:txBody>
      </p:sp>
      <p:sp>
        <p:nvSpPr>
          <p:cNvPr id="26" name="New shape" title=""/>
          <p:cNvSpPr/>
          <p:nvPr/>
        </p:nvSpPr>
        <p:spPr>
          <a:xfrm>
            <a:off x="4509262" y="3021965"/>
            <a:ext cx="664845" cy="18669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500" b="0" i="0" u="none" strike="noStrike">
                <a:solidFill>
                  <a:srgbClr val="000000"/>
                </a:solidFill>
                <a:latin typeface="Calibri"/>
              </a:rPr>
              <a:t>    </a:t>
            </a:r>
          </a:p>
        </p:txBody>
      </p:sp>
      <p:sp>
        <p:nvSpPr>
          <p:cNvPr id="27" name="New shape" title=""/>
          <p:cNvSpPr/>
          <p:nvPr/>
        </p:nvSpPr>
        <p:spPr>
          <a:xfrm>
            <a:off x="4852162" y="3021965"/>
            <a:ext cx="664845" cy="18669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500" b="0" i="0" u="none" strike="noStrike">
                <a:solidFill>
                  <a:srgbClr val="000000"/>
                </a:solidFill>
                <a:latin typeface="Calibri"/>
              </a:rPr>
              <a:t>    </a:t>
            </a:r>
          </a:p>
        </p:txBody>
      </p:sp>
      <p:sp>
        <p:nvSpPr>
          <p:cNvPr id="28" name="New shape" title=""/>
          <p:cNvSpPr/>
          <p:nvPr/>
        </p:nvSpPr>
        <p:spPr>
          <a:xfrm>
            <a:off x="5195062" y="3021965"/>
            <a:ext cx="664845" cy="18669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500" b="0" i="0" u="none" strike="noStrike">
                <a:solidFill>
                  <a:srgbClr val="000000"/>
                </a:solidFill>
                <a:latin typeface="Calibri"/>
              </a:rPr>
              <a:t>    </a:t>
            </a:r>
          </a:p>
        </p:txBody>
      </p:sp>
      <p:sp>
        <p:nvSpPr>
          <p:cNvPr id="29" name="New shape" title=""/>
          <p:cNvSpPr/>
          <p:nvPr/>
        </p:nvSpPr>
        <p:spPr>
          <a:xfrm>
            <a:off x="5537962" y="3021965"/>
            <a:ext cx="408813" cy="18669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500" b="0" i="0" u="none" strike="noStrike">
                <a:solidFill>
                  <a:srgbClr val="000000"/>
                </a:solidFill>
                <a:latin typeface="Calibri"/>
              </a:rPr>
              <a:t> </a:t>
            </a:r>
          </a:p>
        </p:txBody>
      </p:sp>
      <p:sp>
        <p:nvSpPr>
          <p:cNvPr id="30" name="New shape" title=""/>
          <p:cNvSpPr/>
          <p:nvPr/>
        </p:nvSpPr>
        <p:spPr>
          <a:xfrm>
            <a:off x="273406" y="3247517"/>
            <a:ext cx="7653297" cy="18669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500" b="1" i="0" u="none" strike="noStrike">
                <a:solidFill>
                  <a:srgbClr val="000000"/>
                </a:solidFill>
                <a:latin typeface="Calibri Bold"/>
              </a:rPr>
              <a:t>Use</a:t>
            </a:r>
            <a:r>
              <a:rPr sz="1500" b="0" i="0" u="none" strike="noStrike">
                <a:solidFill>
                  <a:srgbClr val="000000"/>
                </a:solidFill>
                <a:latin typeface="Calibri"/>
              </a:rPr>
              <a:t>:Provides access to legal documents, Central Acts, and Constitutional amendments of India</a:t>
            </a:r>
          </a:p>
        </p:txBody>
      </p:sp>
      <p:sp>
        <p:nvSpPr>
          <p:cNvPr id="31" name="New shape" title=""/>
          <p:cNvSpPr/>
          <p:nvPr/>
        </p:nvSpPr>
        <p:spPr>
          <a:xfrm>
            <a:off x="230734" y="3704971"/>
            <a:ext cx="2181885" cy="18669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500" b="1" i="0" u="none" strike="noStrike">
                <a:solidFill>
                  <a:srgbClr val="000000"/>
                </a:solidFill>
                <a:latin typeface="Calibri Bold"/>
              </a:rPr>
              <a:t>Google Cloud Firebase:</a:t>
            </a:r>
          </a:p>
        </p:txBody>
      </p:sp>
      <p:sp>
        <p:nvSpPr>
          <p:cNvPr id="32" name="New shape" title=""/>
          <p:cNvSpPr/>
          <p:nvPr/>
        </p:nvSpPr>
        <p:spPr>
          <a:xfrm>
            <a:off x="230734" y="3933571"/>
            <a:ext cx="3375367" cy="18669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500" b="1" i="0" u="none" strike="noStrike">
                <a:solidFill>
                  <a:srgbClr val="000000"/>
                </a:solidFill>
                <a:latin typeface="Calibri Bold"/>
              </a:rPr>
              <a:t>Link:</a:t>
            </a:r>
            <a:r>
              <a:rPr sz="1500" b="0" i="0" u="none" strike="noStrike">
                <a:solidFill>
                  <a:srgbClr val="000000"/>
                </a:solidFill>
                <a:latin typeface="Calibri"/>
              </a:rPr>
              <a:t> https://firebase.google.com/docs</a:t>
            </a:r>
          </a:p>
        </p:txBody>
      </p:sp>
      <p:sp>
        <p:nvSpPr>
          <p:cNvPr id="33" name="New shape" title=""/>
          <p:cNvSpPr/>
          <p:nvPr/>
        </p:nvSpPr>
        <p:spPr>
          <a:xfrm>
            <a:off x="230734" y="4162171"/>
            <a:ext cx="9730765" cy="18669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500" b="1" i="0" u="none" strike="noStrike">
                <a:solidFill>
                  <a:srgbClr val="000000"/>
                </a:solidFill>
                <a:latin typeface="Calibri Bold"/>
              </a:rPr>
              <a:t>Use: </a:t>
            </a:r>
            <a:r>
              <a:rPr sz="1500" b="0" i="0" u="none" strike="noStrike">
                <a:solidFill>
                  <a:srgbClr val="000000"/>
                </a:solidFill>
                <a:latin typeface="Calibri"/>
              </a:rPr>
              <a:t>Backend service for real-time databases, authentication, and hosting. Can be used to build and maintain your </a:t>
            </a:r>
          </a:p>
        </p:txBody>
      </p:sp>
      <p:sp>
        <p:nvSpPr>
          <p:cNvPr id="34" name="New shape" title=""/>
          <p:cNvSpPr/>
          <p:nvPr/>
        </p:nvSpPr>
        <p:spPr>
          <a:xfrm>
            <a:off x="230734" y="4390771"/>
            <a:ext cx="1942617" cy="18669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500" b="0" i="0" u="none" strike="noStrike">
                <a:solidFill>
                  <a:srgbClr val="000000"/>
                </a:solidFill>
                <a:latin typeface="Calibri"/>
              </a:rPr>
              <a:t>platform’s</a:t>
            </a:r>
            <a:r>
              <a:rPr sz="1500" b="0" i="0" u="none" strike="noStrike">
                <a:solidFill>
                  <a:srgbClr val="000000"/>
                </a:solidFill>
                <a:latin typeface="Calibri"/>
              </a:rPr>
              <a:t> database.</a:t>
            </a:r>
          </a:p>
        </p:txBody>
      </p:sp>
      <p:sp>
        <p:nvSpPr>
          <p:cNvPr id="35" name="New shape" title=""/>
          <p:cNvSpPr/>
          <p:nvPr/>
        </p:nvSpPr>
        <p:spPr>
          <a:xfrm>
            <a:off x="230734" y="4847971"/>
            <a:ext cx="3413277" cy="18669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500" b="1" i="0" u="none" strike="noStrike">
                <a:solidFill>
                  <a:srgbClr val="000000"/>
                </a:solidFill>
                <a:latin typeface="Calibri Bold"/>
              </a:rPr>
              <a:t>National Digital Library of India (NDLI):</a:t>
            </a:r>
          </a:p>
        </p:txBody>
      </p:sp>
      <p:sp>
        <p:nvSpPr>
          <p:cNvPr id="36" name="New shape" title=""/>
          <p:cNvSpPr/>
          <p:nvPr/>
        </p:nvSpPr>
        <p:spPr>
          <a:xfrm>
            <a:off x="230734" y="5076419"/>
            <a:ext cx="2585382" cy="18684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500" b="1" i="0" u="none" strike="noStrike">
                <a:solidFill>
                  <a:srgbClr val="000000"/>
                </a:solidFill>
                <a:latin typeface="Calibri Bold"/>
              </a:rPr>
              <a:t>Link:</a:t>
            </a:r>
            <a:r>
              <a:rPr sz="1500" b="0" i="0" u="none" strike="noStrike">
                <a:solidFill>
                  <a:srgbClr val="000000"/>
                </a:solidFill>
                <a:latin typeface="Calibri"/>
              </a:rPr>
              <a:t> https://ndl.iitkgp.ac.in/</a:t>
            </a:r>
          </a:p>
        </p:txBody>
      </p:sp>
      <p:sp>
        <p:nvSpPr>
          <p:cNvPr id="37" name="New shape" title=""/>
          <p:cNvSpPr/>
          <p:nvPr/>
        </p:nvSpPr>
        <p:spPr>
          <a:xfrm>
            <a:off x="230734" y="5305552"/>
            <a:ext cx="994029" cy="18669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500" b="1" i="0" u="none" strike="noStrike">
                <a:solidFill>
                  <a:srgbClr val="000000"/>
                </a:solidFill>
                <a:latin typeface="Calibri Bold"/>
              </a:rPr>
              <a:t>Use:</a:t>
            </a:r>
            <a:r>
              <a:rPr sz="1500" b="0" i="0" u="none" strike="noStrike">
                <a:solidFill>
                  <a:srgbClr val="000000"/>
                </a:solidFill>
                <a:latin typeface="Calibri"/>
              </a:rPr>
              <a:t> A </a:t>
            </a:r>
          </a:p>
        </p:txBody>
      </p:sp>
      <p:sp>
        <p:nvSpPr>
          <p:cNvPr id="38" name="New shape" title=""/>
          <p:cNvSpPr/>
          <p:nvPr/>
        </p:nvSpPr>
        <p:spPr>
          <a:xfrm>
            <a:off x="942442" y="5305552"/>
            <a:ext cx="2193697" cy="18669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500" b="0" i="0" u="none" strike="noStrike">
                <a:solidFill>
                  <a:srgbClr val="000000"/>
                </a:solidFill>
                <a:latin typeface="Calibri"/>
              </a:rPr>
              <a:t>comprehensive digital </a:t>
            </a:r>
          </a:p>
        </p:txBody>
      </p:sp>
      <p:sp>
        <p:nvSpPr>
          <p:cNvPr id="39" name="New shape" title=""/>
          <p:cNvSpPr/>
          <p:nvPr/>
        </p:nvSpPr>
        <p:spPr>
          <a:xfrm>
            <a:off x="2853817" y="5305552"/>
            <a:ext cx="2519934" cy="18669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500" b="0" i="0" u="none" strike="noStrike">
                <a:solidFill>
                  <a:srgbClr val="000000"/>
                </a:solidFill>
                <a:latin typeface="Calibri"/>
              </a:rPr>
              <a:t>repository of educational </a:t>
            </a:r>
          </a:p>
        </p:txBody>
      </p:sp>
      <p:sp>
        <p:nvSpPr>
          <p:cNvPr id="40" name="New shape" title=""/>
          <p:cNvSpPr/>
          <p:nvPr/>
        </p:nvSpPr>
        <p:spPr>
          <a:xfrm>
            <a:off x="5091430" y="5305552"/>
            <a:ext cx="2757550" cy="18669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500" b="0" i="0" u="none" strike="noStrike">
                <a:solidFill>
                  <a:srgbClr val="000000"/>
                </a:solidFill>
                <a:latin typeface="Calibri"/>
              </a:rPr>
              <a:t>resources, potentially useful </a:t>
            </a:r>
          </a:p>
        </p:txBody>
      </p:sp>
      <p:sp>
        <p:nvSpPr>
          <p:cNvPr id="41" name="New shape" title=""/>
          <p:cNvSpPr/>
          <p:nvPr/>
        </p:nvSpPr>
        <p:spPr>
          <a:xfrm>
            <a:off x="7566660" y="5305552"/>
            <a:ext cx="629792" cy="18669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500" b="0" i="0" u="none" strike="noStrike">
                <a:solidFill>
                  <a:srgbClr val="000000"/>
                </a:solidFill>
                <a:latin typeface="Calibri"/>
              </a:rPr>
              <a:t>for </a:t>
            </a:r>
          </a:p>
        </p:txBody>
      </p:sp>
      <p:sp>
        <p:nvSpPr>
          <p:cNvPr id="42" name="New shape" title=""/>
          <p:cNvSpPr/>
          <p:nvPr/>
        </p:nvSpPr>
        <p:spPr>
          <a:xfrm>
            <a:off x="7914132" y="5305552"/>
            <a:ext cx="2047367" cy="18669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500" b="0" i="0" u="none" strike="noStrike">
                <a:solidFill>
                  <a:srgbClr val="000000"/>
                </a:solidFill>
                <a:latin typeface="Calibri"/>
              </a:rPr>
              <a:t>referencing detailed </a:t>
            </a:r>
          </a:p>
        </p:txBody>
      </p:sp>
      <p:sp>
        <p:nvSpPr>
          <p:cNvPr id="43" name="New shape" title=""/>
          <p:cNvSpPr/>
          <p:nvPr/>
        </p:nvSpPr>
        <p:spPr>
          <a:xfrm>
            <a:off x="230734" y="5534101"/>
            <a:ext cx="2439441" cy="18669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500" b="0" i="0" u="none" strike="noStrike">
                <a:solidFill>
                  <a:srgbClr val="000000"/>
                </a:solidFill>
                <a:latin typeface="Calibri"/>
              </a:rPr>
              <a:t>constitutional information.</a:t>
            </a:r>
          </a:p>
        </p:txBody>
      </p:sp>
      <p:sp>
        <p:nvSpPr>
          <p:cNvPr id="44" name="New shape" title=""/>
          <p:cNvSpPr/>
          <p:nvPr/>
        </p:nvSpPr>
        <p:spPr>
          <a:xfrm>
            <a:off x="11363578" y="6446977"/>
            <a:ext cx="443181" cy="16779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200" b="1" i="0" u="none" strike="noStrike">
                <a:solidFill>
                  <a:srgbClr val="FFFFFF"/>
                </a:solidFill>
                <a:latin typeface="Calibri Bold"/>
              </a:rPr>
              <a:t>6</a:t>
            </a:r>
          </a:p>
        </p:txBody>
      </p:sp>
      <p:sp>
        <p:nvSpPr>
          <p:cNvPr id="45" name="New shape" title=""/>
          <p:cNvSpPr/>
          <p:nvPr/>
        </p:nvSpPr>
        <p:spPr>
          <a:xfrm>
            <a:off x="452018" y="574535"/>
            <a:ext cx="1426007" cy="19533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0" i="0" u="none" strike="noStrike">
                <a:solidFill>
                  <a:srgbClr val="000000"/>
                </a:solidFill>
                <a:latin typeface="Times New Roman PSMT"/>
              </a:rPr>
              <a:t>Code Berry</a:t>
            </a:r>
          </a:p>
        </p:txBody>
      </p:sp>
      <p:sp>
        <p:nvSpPr>
          <p:cNvPr id="46" name="New shape" title=""/>
          <p:cNvSpPr/>
          <p:nvPr/>
        </p:nvSpPr>
        <p:spPr>
          <a:xfrm>
            <a:off x="10300970" y="3943858"/>
            <a:ext cx="1167458" cy="2057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0" u="none" strike="noStrike">
                <a:solidFill>
                  <a:srgbClr val="000000"/>
                </a:solidFill>
                <a:latin typeface="Calibri Bold"/>
              </a:rPr>
              <a:t>VR TECH</a:t>
            </a:r>
          </a:p>
        </p:txBody>
      </p:sp>
      <p:sp>
        <p:nvSpPr>
          <p:cNvPr id="47" name="TextBox"/>
          <p:cNvSpPr txBox="1">
            <a:spLocks noGrp="1" noSelect="1" noRot="1" noMove="1"/>
          </p:cNvSpPr>
          <p:nvPr/>
        </p:nvSpPr>
        <p:spPr>
          <a:xfrm>
            <a:off x="5938520" y="43586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Python via .NET 24.12.</a:t>
            </a:r>
          </a:p>
          <a:p>
            <a:pPr algn="ctr"/>
            <a:r>
              <a:t>Copyright 2004-2024Aspose Pty Ltd.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8300700" cy="10299700"/>
          </a:xfrm>
          <a:prstGeom prst="rect">
            <a:avLst/>
          </a:prstGeom>
        </p:spPr>
      </p:pic>
      <p:pic>
        <p:nvPicPr>
          <p:cNvPr id="3" name="New picture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311543" y="596789"/>
            <a:ext cx="17260872" cy="9289780"/>
          </a:xfrm>
          <a:prstGeom prst="rect">
            <a:avLst/>
          </a:prstGeom>
        </p:spPr>
      </p:pic>
      <p:sp>
        <p:nvSpPr>
          <p:cNvPr id="4" name="New shape" title=""/>
          <p:cNvSpPr/>
          <p:nvPr/>
        </p:nvSpPr>
        <p:spPr>
          <a:xfrm>
            <a:off x="345948" y="2299208"/>
            <a:ext cx="12871014" cy="25679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600" b="0" i="0" u="none" strike="noStrike">
                <a:solidFill>
                  <a:srgbClr val="000000"/>
                </a:solidFill>
                <a:latin typeface="Arial MT"/>
              </a:rPr>
              <a:t>•</a:t>
            </a:r>
            <a:r>
              <a:rPr sz="2600" b="0" i="0" u="none" strike="noStrike">
                <a:solidFill>
                  <a:srgbClr val="000000"/>
                </a:solidFill>
                <a:latin typeface="Calibri"/>
              </a:rPr>
              <a:t>Mobile solar-powered pyrolysis unit to convert plastic waste into fuel (diesel, gasoline, char).</a:t>
            </a:r>
          </a:p>
        </p:txBody>
      </p:sp>
      <p:sp>
        <p:nvSpPr>
          <p:cNvPr id="5" name="New shape" title=""/>
          <p:cNvSpPr/>
          <p:nvPr/>
        </p:nvSpPr>
        <p:spPr>
          <a:xfrm>
            <a:off x="345948" y="3091688"/>
            <a:ext cx="12075854" cy="25679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600" b="0" i="0" u="none" strike="noStrike">
                <a:solidFill>
                  <a:srgbClr val="000000"/>
                </a:solidFill>
                <a:latin typeface="Arial MT"/>
              </a:rPr>
              <a:t>•</a:t>
            </a:r>
            <a:r>
              <a:rPr sz="2600" b="0" i="0" u="none" strike="noStrike">
                <a:solidFill>
                  <a:srgbClr val="000000"/>
                </a:solidFill>
                <a:latin typeface="Calibri"/>
              </a:rPr>
              <a:t>Operates in remote areas, reducing plastic pollution and producing valuable resources.</a:t>
            </a:r>
          </a:p>
        </p:txBody>
      </p:sp>
      <p:sp>
        <p:nvSpPr>
          <p:cNvPr id="6" name="New shape" title=""/>
          <p:cNvSpPr/>
          <p:nvPr/>
        </p:nvSpPr>
        <p:spPr>
          <a:xfrm>
            <a:off x="345948" y="3884549"/>
            <a:ext cx="10811788" cy="25679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600" b="0" i="0" u="none" strike="noStrike">
                <a:solidFill>
                  <a:srgbClr val="000000"/>
                </a:solidFill>
                <a:latin typeface="Arial MT"/>
              </a:rPr>
              <a:t>•</a:t>
            </a:r>
            <a:r>
              <a:rPr sz="2600" b="0" i="0" u="none" strike="noStrike">
                <a:solidFill>
                  <a:srgbClr val="000000"/>
                </a:solidFill>
                <a:latin typeface="Calibri"/>
              </a:rPr>
              <a:t>Fully solar-powered, minimizing environmental impact and operational costs.</a:t>
            </a:r>
          </a:p>
        </p:txBody>
      </p:sp>
      <p:sp>
        <p:nvSpPr>
          <p:cNvPr id="7" name="New shape" title=""/>
          <p:cNvSpPr/>
          <p:nvPr/>
        </p:nvSpPr>
        <p:spPr>
          <a:xfrm>
            <a:off x="345948" y="4677029"/>
            <a:ext cx="10061185" cy="25679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600" b="0" i="0" u="none" strike="noStrike">
                <a:solidFill>
                  <a:srgbClr val="000000"/>
                </a:solidFill>
                <a:latin typeface="Arial MT"/>
              </a:rPr>
              <a:t>•</a:t>
            </a:r>
            <a:r>
              <a:rPr sz="2600" b="0" i="0" u="none" strike="noStrike">
                <a:solidFill>
                  <a:srgbClr val="000000"/>
                </a:solidFill>
                <a:latin typeface="Calibri"/>
              </a:rPr>
              <a:t>Locals bring plastic waste to the unit, which is processed for use or sale.</a:t>
            </a:r>
          </a:p>
        </p:txBody>
      </p:sp>
      <p:sp>
        <p:nvSpPr>
          <p:cNvPr id="8" name="New shape" title=""/>
          <p:cNvSpPr/>
          <p:nvPr/>
        </p:nvSpPr>
        <p:spPr>
          <a:xfrm>
            <a:off x="345948" y="6658482"/>
            <a:ext cx="10947977" cy="25679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600" b="0" i="0" u="none" strike="noStrike">
                <a:solidFill>
                  <a:srgbClr val="000000"/>
                </a:solidFill>
                <a:latin typeface="Arial MT"/>
              </a:rPr>
              <a:t>•</a:t>
            </a:r>
            <a:r>
              <a:rPr sz="2600" b="1" i="0" u="none" strike="noStrike">
                <a:solidFill>
                  <a:srgbClr val="000000"/>
                </a:solidFill>
                <a:latin typeface="Calibri Bold"/>
              </a:rPr>
              <a:t>Solar Panels: </a:t>
            </a:r>
            <a:r>
              <a:rPr sz="2600" b="0" i="0" u="none" strike="noStrike">
                <a:solidFill>
                  <a:srgbClr val="000000"/>
                </a:solidFill>
                <a:latin typeface="Calibri"/>
              </a:rPr>
              <a:t>Capture sunlight and convert it into electricity to power the unit.</a:t>
            </a:r>
          </a:p>
        </p:txBody>
      </p:sp>
      <p:sp>
        <p:nvSpPr>
          <p:cNvPr id="9" name="New shape" title=""/>
          <p:cNvSpPr/>
          <p:nvPr/>
        </p:nvSpPr>
        <p:spPr>
          <a:xfrm>
            <a:off x="345948" y="7450962"/>
            <a:ext cx="9182731" cy="25679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600" b="0" i="0" u="none" strike="noStrike">
                <a:solidFill>
                  <a:srgbClr val="000000"/>
                </a:solidFill>
                <a:latin typeface="Arial MT"/>
              </a:rPr>
              <a:t>•</a:t>
            </a:r>
            <a:r>
              <a:rPr sz="2600" b="1" i="0" u="none" strike="noStrike">
                <a:solidFill>
                  <a:srgbClr val="000000"/>
                </a:solidFill>
                <a:latin typeface="Calibri Bold"/>
              </a:rPr>
              <a:t>Energy Storage</a:t>
            </a:r>
            <a:r>
              <a:rPr sz="2600" b="0" i="0" u="none" strike="noStrike">
                <a:solidFill>
                  <a:srgbClr val="000000"/>
                </a:solidFill>
                <a:latin typeface="Calibri"/>
              </a:rPr>
              <a:t>: Batteries store solar energy for night operations.</a:t>
            </a:r>
          </a:p>
        </p:txBody>
      </p:sp>
      <p:sp>
        <p:nvSpPr>
          <p:cNvPr id="10" name="New shape" title=""/>
          <p:cNvSpPr/>
          <p:nvPr/>
        </p:nvSpPr>
        <p:spPr>
          <a:xfrm>
            <a:off x="345948" y="8243823"/>
            <a:ext cx="11222834" cy="25679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600" b="0" i="0" u="none" strike="noStrike">
                <a:solidFill>
                  <a:srgbClr val="000000"/>
                </a:solidFill>
                <a:latin typeface="Arial MT"/>
              </a:rPr>
              <a:t>•</a:t>
            </a:r>
            <a:r>
              <a:rPr sz="2600" b="1" i="0" u="none" strike="noStrike">
                <a:solidFill>
                  <a:srgbClr val="000000"/>
                </a:solidFill>
                <a:latin typeface="Calibri Bold"/>
              </a:rPr>
              <a:t>Pyrolysis Chamber: </a:t>
            </a:r>
            <a:r>
              <a:rPr sz="2600" b="0" i="0" u="none" strike="noStrike">
                <a:solidFill>
                  <a:srgbClr val="000000"/>
                </a:solidFill>
                <a:latin typeface="Calibri"/>
              </a:rPr>
              <a:t>Thermally decomposes plastic waste into fuel, gas, and char.</a:t>
            </a:r>
          </a:p>
        </p:txBody>
      </p:sp>
      <p:sp>
        <p:nvSpPr>
          <p:cNvPr id="11" name="New shape" title=""/>
          <p:cNvSpPr/>
          <p:nvPr/>
        </p:nvSpPr>
        <p:spPr>
          <a:xfrm>
            <a:off x="345948" y="9036252"/>
            <a:ext cx="10189432" cy="25679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600" b="0" i="0" u="none" strike="noStrike">
                <a:solidFill>
                  <a:srgbClr val="000000"/>
                </a:solidFill>
                <a:latin typeface="Arial MT"/>
              </a:rPr>
              <a:t>•</a:t>
            </a:r>
            <a:r>
              <a:rPr sz="2600" b="1" i="0" u="none" strike="noStrike">
                <a:solidFill>
                  <a:srgbClr val="000000"/>
                </a:solidFill>
                <a:latin typeface="Calibri Bold"/>
              </a:rPr>
              <a:t>Emission Control: </a:t>
            </a:r>
            <a:r>
              <a:rPr sz="2600" b="0" i="0" u="none" strike="noStrike">
                <a:solidFill>
                  <a:srgbClr val="000000"/>
                </a:solidFill>
                <a:latin typeface="Calibri"/>
              </a:rPr>
              <a:t>Filters harmful gases to ensure eco-friendly operation.</a:t>
            </a:r>
          </a:p>
        </p:txBody>
      </p:sp>
      <p:sp>
        <p:nvSpPr>
          <p:cNvPr id="12" name="New shape" title=""/>
          <p:cNvSpPr/>
          <p:nvPr/>
        </p:nvSpPr>
        <p:spPr>
          <a:xfrm>
            <a:off x="464210" y="1064885"/>
            <a:ext cx="7395026" cy="4621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4000" b="1" i="0" u="none" strike="noStrike">
                <a:solidFill>
                  <a:srgbClr val="01003B"/>
                </a:solidFill>
                <a:latin typeface="Bold"/>
              </a:rPr>
              <a:t>Describe Your Idea or Project</a:t>
            </a:r>
          </a:p>
        </p:txBody>
      </p:sp>
      <p:sp>
        <p:nvSpPr>
          <p:cNvPr id="13" name="New shape" title=""/>
          <p:cNvSpPr/>
          <p:nvPr/>
        </p:nvSpPr>
        <p:spPr>
          <a:xfrm>
            <a:off x="464210" y="5473817"/>
            <a:ext cx="10394807" cy="46216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4000" b="1" i="0" u="none" strike="noStrike">
                <a:solidFill>
                  <a:srgbClr val="01003B"/>
                </a:solidFill>
                <a:latin typeface="Bold"/>
              </a:rPr>
              <a:t>Describe the Technology Stack Required:</a:t>
            </a:r>
          </a:p>
        </p:txBody>
      </p:sp>
      <p:sp>
        <p:nvSpPr>
          <p:cNvPr id="14" name="TextBox"/>
          <p:cNvSpPr txBox="1">
            <a:spLocks noGrp="1" noSelect="1" noRot="1" noMove="1"/>
          </p:cNvSpPr>
          <p:nvPr/>
        </p:nvSpPr>
        <p:spPr>
          <a:xfrm>
            <a:off x="5938520" y="43586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Python via .NET 24.12.</a:t>
            </a:r>
          </a:p>
          <a:p>
            <a:pPr algn="ctr"/>
            <a:r>
              <a:t>Copyright 2004-2024Aspose Pty Ltd.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8300700" cy="10299700"/>
          </a:xfrm>
          <a:prstGeom prst="rect">
            <a:avLst/>
          </a:prstGeom>
        </p:spPr>
      </p:pic>
      <p:pic>
        <p:nvPicPr>
          <p:cNvPr id="3" name="New picture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9846473"/>
            <a:ext cx="18299937" cy="453225"/>
          </a:xfrm>
          <a:prstGeom prst="rect">
            <a:avLst/>
          </a:prstGeom>
        </p:spPr>
      </p:pic>
      <p:pic>
        <p:nvPicPr>
          <p:cNvPr id="4" name="New picture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637273" y="239649"/>
            <a:ext cx="2401583" cy="979932"/>
          </a:xfrm>
          <a:prstGeom prst="rect">
            <a:avLst/>
          </a:prstGeom>
        </p:spPr>
      </p:pic>
      <p:pic>
        <p:nvPicPr>
          <p:cNvPr id="5" name="New picture" title=""/>
          <p:cNvPicPr/>
          <p:nvPr/>
        </p:nvPicPr>
        <p:blipFill>
          <a:blip r:embed="rId5"/>
          <a:stretch>
            <a:fillRect/>
          </a:stretch>
        </p:blipFill>
        <p:spPr>
          <a:xfrm>
            <a:off x="335420" y="1675803"/>
            <a:ext cx="10134092" cy="7917688"/>
          </a:xfrm>
          <a:prstGeom prst="rect">
            <a:avLst/>
          </a:prstGeom>
        </p:spPr>
      </p:pic>
      <p:pic>
        <p:nvPicPr>
          <p:cNvPr id="6" name="New picture" title=""/>
          <p:cNvPicPr/>
          <p:nvPr/>
        </p:nvPicPr>
        <p:blipFill>
          <a:blip r:embed="rId6"/>
          <a:stretch>
            <a:fillRect/>
          </a:stretch>
        </p:blipFill>
        <p:spPr>
          <a:xfrm>
            <a:off x="865530" y="2826436"/>
            <a:ext cx="2049653" cy="945845"/>
          </a:xfrm>
          <a:prstGeom prst="rect">
            <a:avLst/>
          </a:prstGeom>
        </p:spPr>
      </p:pic>
      <p:pic>
        <p:nvPicPr>
          <p:cNvPr id="7" name="New picture" title=""/>
          <p:cNvPicPr/>
          <p:nvPr/>
        </p:nvPicPr>
        <p:blipFill>
          <a:blip r:embed="rId7"/>
          <a:stretch>
            <a:fillRect/>
          </a:stretch>
        </p:blipFill>
        <p:spPr>
          <a:xfrm>
            <a:off x="932307" y="2872968"/>
            <a:ext cx="1942338" cy="384328"/>
          </a:xfrm>
          <a:prstGeom prst="rect">
            <a:avLst/>
          </a:prstGeom>
        </p:spPr>
      </p:pic>
      <p:pic>
        <p:nvPicPr>
          <p:cNvPr id="8" name="New picture" title=""/>
          <p:cNvPicPr/>
          <p:nvPr/>
        </p:nvPicPr>
        <p:blipFill>
          <a:blip r:embed="rId7"/>
          <a:stretch>
            <a:fillRect/>
          </a:stretch>
        </p:blipFill>
        <p:spPr>
          <a:xfrm>
            <a:off x="932307" y="3306928"/>
            <a:ext cx="1942338" cy="384328"/>
          </a:xfrm>
          <a:prstGeom prst="rect">
            <a:avLst/>
          </a:prstGeom>
        </p:spPr>
      </p:pic>
      <p:pic>
        <p:nvPicPr>
          <p:cNvPr id="9" name="New picture" title=""/>
          <p:cNvPicPr/>
          <p:nvPr/>
        </p:nvPicPr>
        <p:blipFill>
          <a:blip r:embed="rId7"/>
          <a:stretch>
            <a:fillRect/>
          </a:stretch>
        </p:blipFill>
        <p:spPr>
          <a:xfrm>
            <a:off x="912114" y="3860013"/>
            <a:ext cx="1942338" cy="384327"/>
          </a:xfrm>
          <a:prstGeom prst="rect">
            <a:avLst/>
          </a:prstGeom>
        </p:spPr>
      </p:pic>
      <p:pic>
        <p:nvPicPr>
          <p:cNvPr id="10" name="New picture" title=""/>
          <p:cNvPicPr/>
          <p:nvPr/>
        </p:nvPicPr>
        <p:blipFill>
          <a:blip r:embed="rId8"/>
          <a:stretch>
            <a:fillRect/>
          </a:stretch>
        </p:blipFill>
        <p:spPr>
          <a:xfrm>
            <a:off x="699262" y="2418334"/>
            <a:ext cx="2093214" cy="399035"/>
          </a:xfrm>
          <a:prstGeom prst="rect">
            <a:avLst/>
          </a:prstGeom>
        </p:spPr>
      </p:pic>
      <p:pic>
        <p:nvPicPr>
          <p:cNvPr id="11" name="New picture" title=""/>
          <p:cNvPicPr/>
          <p:nvPr/>
        </p:nvPicPr>
        <p:blipFill>
          <a:blip r:embed="rId9"/>
          <a:stretch>
            <a:fillRect/>
          </a:stretch>
        </p:blipFill>
        <p:spPr>
          <a:xfrm>
            <a:off x="2586609" y="2418334"/>
            <a:ext cx="399034" cy="399035"/>
          </a:xfrm>
          <a:prstGeom prst="rect">
            <a:avLst/>
          </a:prstGeom>
        </p:spPr>
      </p:pic>
      <p:pic>
        <p:nvPicPr>
          <p:cNvPr id="12" name="New picture" title=""/>
          <p:cNvPicPr/>
          <p:nvPr/>
        </p:nvPicPr>
        <p:blipFill>
          <a:blip r:embed="rId10"/>
          <a:stretch>
            <a:fillRect/>
          </a:stretch>
        </p:blipFill>
        <p:spPr>
          <a:xfrm>
            <a:off x="2674366" y="2580004"/>
            <a:ext cx="210439" cy="112269"/>
          </a:xfrm>
          <a:prstGeom prst="rect">
            <a:avLst/>
          </a:prstGeom>
        </p:spPr>
      </p:pic>
      <p:pic>
        <p:nvPicPr>
          <p:cNvPr id="13" name="New picture" title=""/>
          <p:cNvPicPr/>
          <p:nvPr/>
        </p:nvPicPr>
        <p:blipFill>
          <a:blip r:embed="rId11"/>
          <a:stretch>
            <a:fillRect/>
          </a:stretch>
        </p:blipFill>
        <p:spPr>
          <a:xfrm>
            <a:off x="4072001" y="3274187"/>
            <a:ext cx="1341247" cy="384429"/>
          </a:xfrm>
          <a:prstGeom prst="rect">
            <a:avLst/>
          </a:prstGeom>
        </p:spPr>
      </p:pic>
      <p:pic>
        <p:nvPicPr>
          <p:cNvPr id="14" name="New picture" title=""/>
          <p:cNvPicPr/>
          <p:nvPr/>
        </p:nvPicPr>
        <p:blipFill>
          <a:blip r:embed="rId12"/>
          <a:stretch>
            <a:fillRect/>
          </a:stretch>
        </p:blipFill>
        <p:spPr>
          <a:xfrm>
            <a:off x="4072001" y="3274187"/>
            <a:ext cx="1341882" cy="384175"/>
          </a:xfrm>
          <a:prstGeom prst="rect">
            <a:avLst/>
          </a:prstGeom>
        </p:spPr>
      </p:pic>
      <p:pic>
        <p:nvPicPr>
          <p:cNvPr id="15" name="New picture" title=""/>
          <p:cNvPicPr/>
          <p:nvPr/>
        </p:nvPicPr>
        <p:blipFill>
          <a:blip r:embed="rId13"/>
          <a:stretch>
            <a:fillRect/>
          </a:stretch>
        </p:blipFill>
        <p:spPr>
          <a:xfrm>
            <a:off x="2964688" y="3685222"/>
            <a:ext cx="521259" cy="186754"/>
          </a:xfrm>
          <a:prstGeom prst="rect">
            <a:avLst/>
          </a:prstGeom>
        </p:spPr>
      </p:pic>
      <p:pic>
        <p:nvPicPr>
          <p:cNvPr id="16" name="New picture" title=""/>
          <p:cNvPicPr/>
          <p:nvPr/>
        </p:nvPicPr>
        <p:blipFill>
          <a:blip r:embed="rId14"/>
          <a:stretch>
            <a:fillRect/>
          </a:stretch>
        </p:blipFill>
        <p:spPr>
          <a:xfrm>
            <a:off x="3473196" y="3448177"/>
            <a:ext cx="592455" cy="336804"/>
          </a:xfrm>
          <a:prstGeom prst="rect">
            <a:avLst/>
          </a:prstGeom>
        </p:spPr>
      </p:pic>
      <p:pic>
        <p:nvPicPr>
          <p:cNvPr id="17" name="New picture" title=""/>
          <p:cNvPicPr/>
          <p:nvPr/>
        </p:nvPicPr>
        <p:blipFill>
          <a:blip r:embed="rId15"/>
          <a:stretch>
            <a:fillRect/>
          </a:stretch>
        </p:blipFill>
        <p:spPr>
          <a:xfrm>
            <a:off x="3976751" y="3402965"/>
            <a:ext cx="88900" cy="127000"/>
          </a:xfrm>
          <a:prstGeom prst="rect">
            <a:avLst/>
          </a:prstGeom>
        </p:spPr>
      </p:pic>
      <p:pic>
        <p:nvPicPr>
          <p:cNvPr id="18" name="New picture" title=""/>
          <p:cNvPicPr/>
          <p:nvPr/>
        </p:nvPicPr>
        <p:blipFill>
          <a:blip r:embed="rId16"/>
          <a:stretch>
            <a:fillRect/>
          </a:stretch>
        </p:blipFill>
        <p:spPr>
          <a:xfrm>
            <a:off x="3473196" y="3772281"/>
            <a:ext cx="593979" cy="273303"/>
          </a:xfrm>
          <a:prstGeom prst="rect">
            <a:avLst/>
          </a:prstGeom>
        </p:spPr>
      </p:pic>
      <p:pic>
        <p:nvPicPr>
          <p:cNvPr id="19" name="New picture" title=""/>
          <p:cNvPicPr/>
          <p:nvPr/>
        </p:nvPicPr>
        <p:blipFill>
          <a:blip r:embed="rId17"/>
          <a:stretch>
            <a:fillRect/>
          </a:stretch>
        </p:blipFill>
        <p:spPr>
          <a:xfrm>
            <a:off x="3978275" y="3975735"/>
            <a:ext cx="88900" cy="126873"/>
          </a:xfrm>
          <a:prstGeom prst="rect">
            <a:avLst/>
          </a:prstGeom>
        </p:spPr>
      </p:pic>
      <p:pic>
        <p:nvPicPr>
          <p:cNvPr id="20" name="New picture" title=""/>
          <p:cNvPicPr/>
          <p:nvPr/>
        </p:nvPicPr>
        <p:blipFill>
          <a:blip r:embed="rId18"/>
          <a:stretch>
            <a:fillRect/>
          </a:stretch>
        </p:blipFill>
        <p:spPr>
          <a:xfrm>
            <a:off x="4073525" y="3846957"/>
            <a:ext cx="1341120" cy="384429"/>
          </a:xfrm>
          <a:prstGeom prst="rect">
            <a:avLst/>
          </a:prstGeom>
        </p:spPr>
      </p:pic>
      <p:pic>
        <p:nvPicPr>
          <p:cNvPr id="21" name="New picture" title=""/>
          <p:cNvPicPr/>
          <p:nvPr/>
        </p:nvPicPr>
        <p:blipFill>
          <a:blip r:embed="rId12"/>
          <a:stretch>
            <a:fillRect/>
          </a:stretch>
        </p:blipFill>
        <p:spPr>
          <a:xfrm>
            <a:off x="4073525" y="3846957"/>
            <a:ext cx="1341882" cy="384175"/>
          </a:xfrm>
          <a:prstGeom prst="rect">
            <a:avLst/>
          </a:prstGeom>
        </p:spPr>
      </p:pic>
      <p:pic>
        <p:nvPicPr>
          <p:cNvPr id="22" name="New picture" title=""/>
          <p:cNvPicPr/>
          <p:nvPr/>
        </p:nvPicPr>
        <p:blipFill>
          <a:blip r:embed="rId19"/>
          <a:stretch>
            <a:fillRect/>
          </a:stretch>
        </p:blipFill>
        <p:spPr>
          <a:xfrm>
            <a:off x="10856975" y="1675740"/>
            <a:ext cx="7221220" cy="448717"/>
          </a:xfrm>
          <a:prstGeom prst="rect">
            <a:avLst/>
          </a:prstGeom>
        </p:spPr>
      </p:pic>
      <p:pic>
        <p:nvPicPr>
          <p:cNvPr id="23" name="New picture" title=""/>
          <p:cNvPicPr/>
          <p:nvPr/>
        </p:nvPicPr>
        <p:blipFill>
          <a:blip r:embed="rId20"/>
          <a:stretch>
            <a:fillRect/>
          </a:stretch>
        </p:blipFill>
        <p:spPr>
          <a:xfrm>
            <a:off x="10937748" y="2479890"/>
            <a:ext cx="7220840" cy="7017639"/>
          </a:xfrm>
          <a:prstGeom prst="rect">
            <a:avLst/>
          </a:prstGeom>
        </p:spPr>
      </p:pic>
      <p:pic>
        <p:nvPicPr>
          <p:cNvPr id="24" name="New picture" title=""/>
          <p:cNvPicPr/>
          <p:nvPr/>
        </p:nvPicPr>
        <p:blipFill>
          <a:blip r:embed="rId21"/>
          <a:stretch>
            <a:fillRect/>
          </a:stretch>
        </p:blipFill>
        <p:spPr>
          <a:xfrm>
            <a:off x="10937875" y="2479929"/>
            <a:ext cx="7220713" cy="7011085"/>
          </a:xfrm>
          <a:prstGeom prst="rect">
            <a:avLst/>
          </a:prstGeom>
        </p:spPr>
      </p:pic>
      <p:pic>
        <p:nvPicPr>
          <p:cNvPr id="25" name="New picture" title=""/>
          <p:cNvPicPr/>
          <p:nvPr/>
        </p:nvPicPr>
        <p:blipFill>
          <a:blip r:embed="rId22"/>
          <a:stretch>
            <a:fillRect/>
          </a:stretch>
        </p:blipFill>
        <p:spPr>
          <a:xfrm>
            <a:off x="11210163" y="3796715"/>
            <a:ext cx="66673" cy="101424"/>
          </a:xfrm>
          <a:prstGeom prst="rect">
            <a:avLst/>
          </a:prstGeom>
        </p:spPr>
      </p:pic>
      <p:pic>
        <p:nvPicPr>
          <p:cNvPr id="26" name="New picture" title=""/>
          <p:cNvPicPr/>
          <p:nvPr/>
        </p:nvPicPr>
        <p:blipFill>
          <a:blip r:embed="rId22"/>
          <a:stretch>
            <a:fillRect/>
          </a:stretch>
        </p:blipFill>
        <p:spPr>
          <a:xfrm>
            <a:off x="11210163" y="4782107"/>
            <a:ext cx="66673" cy="101424"/>
          </a:xfrm>
          <a:prstGeom prst="rect">
            <a:avLst/>
          </a:prstGeom>
        </p:spPr>
      </p:pic>
      <p:pic>
        <p:nvPicPr>
          <p:cNvPr id="27" name="New picture" title=""/>
          <p:cNvPicPr/>
          <p:nvPr/>
        </p:nvPicPr>
        <p:blipFill>
          <a:blip r:embed="rId22"/>
          <a:stretch>
            <a:fillRect/>
          </a:stretch>
        </p:blipFill>
        <p:spPr>
          <a:xfrm>
            <a:off x="11210163" y="6260006"/>
            <a:ext cx="66673" cy="101424"/>
          </a:xfrm>
          <a:prstGeom prst="rect">
            <a:avLst/>
          </a:prstGeom>
        </p:spPr>
      </p:pic>
      <p:pic>
        <p:nvPicPr>
          <p:cNvPr id="28" name="New picture" title=""/>
          <p:cNvPicPr/>
          <p:nvPr/>
        </p:nvPicPr>
        <p:blipFill>
          <a:blip r:embed="rId22"/>
          <a:stretch>
            <a:fillRect/>
          </a:stretch>
        </p:blipFill>
        <p:spPr>
          <a:xfrm>
            <a:off x="11210163" y="7245272"/>
            <a:ext cx="66673" cy="101424"/>
          </a:xfrm>
          <a:prstGeom prst="rect">
            <a:avLst/>
          </a:prstGeom>
        </p:spPr>
      </p:pic>
      <p:pic>
        <p:nvPicPr>
          <p:cNvPr id="29" name="New picture" title=""/>
          <p:cNvPicPr/>
          <p:nvPr/>
        </p:nvPicPr>
        <p:blipFill>
          <a:blip r:embed="rId23"/>
          <a:stretch>
            <a:fillRect/>
          </a:stretch>
        </p:blipFill>
        <p:spPr>
          <a:xfrm>
            <a:off x="11110722" y="2043557"/>
            <a:ext cx="3431032" cy="67564"/>
          </a:xfrm>
          <a:prstGeom prst="rect">
            <a:avLst/>
          </a:prstGeom>
        </p:spPr>
      </p:pic>
      <p:pic>
        <p:nvPicPr>
          <p:cNvPr id="30" name="New picture" title=""/>
          <p:cNvPicPr/>
          <p:nvPr/>
        </p:nvPicPr>
        <p:blipFill>
          <a:blip r:embed="rId24"/>
          <a:stretch>
            <a:fillRect/>
          </a:stretch>
        </p:blipFill>
        <p:spPr>
          <a:xfrm>
            <a:off x="3950335" y="2270506"/>
            <a:ext cx="2989072" cy="67563"/>
          </a:xfrm>
          <a:prstGeom prst="rect">
            <a:avLst/>
          </a:prstGeom>
        </p:spPr>
      </p:pic>
      <p:pic>
        <p:nvPicPr>
          <p:cNvPr id="31" name="New picture" title=""/>
          <p:cNvPicPr/>
          <p:nvPr/>
        </p:nvPicPr>
        <p:blipFill>
          <a:blip r:embed="rId25"/>
          <a:stretch>
            <a:fillRect/>
          </a:stretch>
        </p:blipFill>
        <p:spPr>
          <a:xfrm>
            <a:off x="935634" y="4571072"/>
            <a:ext cx="9525000" cy="4953000"/>
          </a:xfrm>
          <a:prstGeom prst="rect">
            <a:avLst/>
          </a:prstGeom>
        </p:spPr>
      </p:pic>
      <p:sp>
        <p:nvSpPr>
          <p:cNvPr id="32" name="New shape" title=""/>
          <p:cNvSpPr/>
          <p:nvPr/>
        </p:nvSpPr>
        <p:spPr>
          <a:xfrm>
            <a:off x="6141466" y="579476"/>
            <a:ext cx="5948919" cy="37124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4400" b="0" i="0" u="none" strike="noStrike">
                <a:solidFill>
                  <a:srgbClr val="000000"/>
                </a:solidFill>
                <a:latin typeface="Calibri"/>
              </a:rPr>
              <a:t>TECHNICAL APPROACH</a:t>
            </a:r>
          </a:p>
        </p:txBody>
      </p:sp>
      <p:sp>
        <p:nvSpPr>
          <p:cNvPr id="33" name="New shape" title=""/>
          <p:cNvSpPr/>
          <p:nvPr/>
        </p:nvSpPr>
        <p:spPr>
          <a:xfrm>
            <a:off x="1163422" y="2915608"/>
            <a:ext cx="1843575" cy="174175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400" b="1" i="0" u="none" strike="noStrike">
                <a:solidFill>
                  <a:srgbClr val="000000"/>
                </a:solidFill>
                <a:latin typeface="Arial Black"/>
              </a:rPr>
              <a:t>Biodegradable </a:t>
            </a:r>
          </a:p>
        </p:txBody>
      </p:sp>
      <p:sp>
        <p:nvSpPr>
          <p:cNvPr id="34" name="New shape" title=""/>
          <p:cNvSpPr/>
          <p:nvPr/>
        </p:nvSpPr>
        <p:spPr>
          <a:xfrm>
            <a:off x="1163422" y="3128968"/>
            <a:ext cx="1037802" cy="174175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400" b="1" i="0" u="none" strike="noStrike">
                <a:solidFill>
                  <a:srgbClr val="000000"/>
                </a:solidFill>
                <a:latin typeface="Arial Black"/>
              </a:rPr>
              <a:t>Plastic</a:t>
            </a:r>
          </a:p>
        </p:txBody>
      </p:sp>
      <p:sp>
        <p:nvSpPr>
          <p:cNvPr id="35" name="New shape" title=""/>
          <p:cNvSpPr/>
          <p:nvPr/>
        </p:nvSpPr>
        <p:spPr>
          <a:xfrm>
            <a:off x="987247" y="3337814"/>
            <a:ext cx="1926182" cy="2057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0" u="none" strike="noStrike">
                <a:solidFill>
                  <a:srgbClr val="000000"/>
                </a:solidFill>
                <a:latin typeface="Calibri Bold"/>
              </a:rPr>
              <a:t>Plastic Materials</a:t>
            </a:r>
          </a:p>
        </p:txBody>
      </p:sp>
      <p:sp>
        <p:nvSpPr>
          <p:cNvPr id="36" name="New shape" title=""/>
          <p:cNvSpPr/>
          <p:nvPr/>
        </p:nvSpPr>
        <p:spPr>
          <a:xfrm>
            <a:off x="1018946" y="3891026"/>
            <a:ext cx="1574367" cy="2057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0" u="none" strike="noStrike">
                <a:solidFill>
                  <a:srgbClr val="000000"/>
                </a:solidFill>
                <a:latin typeface="Calibri Bold"/>
              </a:rPr>
              <a:t>Plastic Cover</a:t>
            </a:r>
          </a:p>
        </p:txBody>
      </p:sp>
      <p:sp>
        <p:nvSpPr>
          <p:cNvPr id="37" name="New shape" title=""/>
          <p:cNvSpPr/>
          <p:nvPr/>
        </p:nvSpPr>
        <p:spPr>
          <a:xfrm>
            <a:off x="4079113" y="3359346"/>
            <a:ext cx="1584531" cy="174175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400" b="1" i="0" u="none" strike="noStrike">
                <a:solidFill>
                  <a:srgbClr val="000000"/>
                </a:solidFill>
                <a:latin typeface="Arial Black"/>
              </a:rPr>
              <a:t>RawMaterials</a:t>
            </a:r>
          </a:p>
        </p:txBody>
      </p:sp>
      <p:sp>
        <p:nvSpPr>
          <p:cNvPr id="38" name="New shape" title=""/>
          <p:cNvSpPr/>
          <p:nvPr/>
        </p:nvSpPr>
        <p:spPr>
          <a:xfrm>
            <a:off x="4148963" y="3932370"/>
            <a:ext cx="1449614" cy="174175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400" b="1" i="0" u="none" strike="noStrike">
                <a:solidFill>
                  <a:srgbClr val="000000"/>
                </a:solidFill>
                <a:latin typeface="Arial Black"/>
              </a:rPr>
              <a:t>Site Created</a:t>
            </a:r>
          </a:p>
        </p:txBody>
      </p:sp>
      <p:sp>
        <p:nvSpPr>
          <p:cNvPr id="39" name="New shape" title=""/>
          <p:cNvSpPr/>
          <p:nvPr/>
        </p:nvSpPr>
        <p:spPr>
          <a:xfrm>
            <a:off x="6032246" y="3915131"/>
            <a:ext cx="1433544" cy="19751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0" u="none" strike="noStrike">
                <a:solidFill>
                  <a:srgbClr val="000000"/>
                </a:solidFill>
                <a:latin typeface="Arial Black"/>
              </a:rPr>
              <a:t>Activities</a:t>
            </a:r>
          </a:p>
        </p:txBody>
      </p:sp>
      <p:sp>
        <p:nvSpPr>
          <p:cNvPr id="40" name="New shape" title=""/>
          <p:cNvSpPr/>
          <p:nvPr/>
        </p:nvSpPr>
        <p:spPr>
          <a:xfrm>
            <a:off x="799186" y="622757"/>
            <a:ext cx="2470098" cy="23957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400" b="1" i="0" u="none" strike="noStrike">
                <a:solidFill>
                  <a:srgbClr val="000000"/>
                </a:solidFill>
                <a:latin typeface="Tahoma Bold"/>
              </a:rPr>
              <a:t>Syntax Squad</a:t>
            </a:r>
          </a:p>
        </p:txBody>
      </p:sp>
      <p:sp>
        <p:nvSpPr>
          <p:cNvPr id="41" name="New shape" title=""/>
          <p:cNvSpPr/>
          <p:nvPr/>
        </p:nvSpPr>
        <p:spPr>
          <a:xfrm>
            <a:off x="17203801" y="9849545"/>
            <a:ext cx="493030" cy="19879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0" u="none" strike="noStrike">
                <a:solidFill>
                  <a:srgbClr val="FFFFFF"/>
                </a:solidFill>
                <a:latin typeface="Arial Bold MT"/>
              </a:rPr>
              <a:t>4</a:t>
            </a:r>
          </a:p>
        </p:txBody>
      </p:sp>
      <p:sp>
        <p:nvSpPr>
          <p:cNvPr id="42" name="New shape" title=""/>
          <p:cNvSpPr/>
          <p:nvPr/>
        </p:nvSpPr>
        <p:spPr>
          <a:xfrm>
            <a:off x="940613" y="2499716"/>
            <a:ext cx="1097737" cy="19751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0" u="none" strike="noStrike">
                <a:solidFill>
                  <a:srgbClr val="FFFFFF"/>
                </a:solidFill>
                <a:latin typeface="Arial Black"/>
              </a:rPr>
              <a:t>INPUT</a:t>
            </a:r>
          </a:p>
        </p:txBody>
      </p:sp>
      <p:sp>
        <p:nvSpPr>
          <p:cNvPr id="43" name="New shape" title=""/>
          <p:cNvSpPr/>
          <p:nvPr/>
        </p:nvSpPr>
        <p:spPr>
          <a:xfrm>
            <a:off x="11061446" y="1806786"/>
            <a:ext cx="3771319" cy="27068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900" b="1" i="0" u="none" strike="noStrike">
                <a:solidFill>
                  <a:srgbClr val="000000"/>
                </a:solidFill>
                <a:latin typeface="Tahoma Bold"/>
              </a:rPr>
              <a:t>METHODOLOGIES</a:t>
            </a:r>
          </a:p>
        </p:txBody>
      </p:sp>
      <p:sp>
        <p:nvSpPr>
          <p:cNvPr id="44" name="New shape" title=""/>
          <p:cNvSpPr/>
          <p:nvPr/>
        </p:nvSpPr>
        <p:spPr>
          <a:xfrm>
            <a:off x="3900551" y="2033608"/>
            <a:ext cx="3333553" cy="27068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900" b="1" i="0" u="none" strike="noStrike">
                <a:solidFill>
                  <a:srgbClr val="000000"/>
                </a:solidFill>
                <a:latin typeface="Tahoma Bold"/>
              </a:rPr>
              <a:t>ARCHITECTURE</a:t>
            </a:r>
          </a:p>
        </p:txBody>
      </p:sp>
      <p:sp>
        <p:nvSpPr>
          <p:cNvPr id="45" name="New shape" title=""/>
          <p:cNvSpPr/>
          <p:nvPr/>
        </p:nvSpPr>
        <p:spPr>
          <a:xfrm>
            <a:off x="11443970" y="2998597"/>
            <a:ext cx="6388044" cy="2057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0" u="none" strike="noStrike">
                <a:solidFill>
                  <a:srgbClr val="000000"/>
                </a:solidFill>
                <a:latin typeface="Calibri Bold"/>
              </a:rPr>
              <a:t>YOLOv5 (Plastic Collection Stage): </a:t>
            </a:r>
            <a:r>
              <a:rPr sz="1800" b="0" i="0" u="none" strike="noStrike">
                <a:solidFill>
                  <a:srgbClr val="000000"/>
                </a:solidFill>
                <a:latin typeface="Calibri"/>
              </a:rPr>
              <a:t>Detects plastic waste types to </a:t>
            </a:r>
          </a:p>
        </p:txBody>
      </p:sp>
      <p:sp>
        <p:nvSpPr>
          <p:cNvPr id="46" name="New shape" title=""/>
          <p:cNvSpPr/>
          <p:nvPr/>
        </p:nvSpPr>
        <p:spPr>
          <a:xfrm>
            <a:off x="11443970" y="3272765"/>
            <a:ext cx="4307241" cy="20589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0" i="0" u="none" strike="noStrike">
                <a:solidFill>
                  <a:srgbClr val="000000"/>
                </a:solidFill>
                <a:latin typeface="Calibri"/>
              </a:rPr>
              <a:t>ensure efficient collection from local areas</a:t>
            </a:r>
          </a:p>
        </p:txBody>
      </p:sp>
      <p:sp>
        <p:nvSpPr>
          <p:cNvPr id="47" name="New shape" title=""/>
          <p:cNvSpPr/>
          <p:nvPr/>
        </p:nvSpPr>
        <p:spPr>
          <a:xfrm>
            <a:off x="11443970" y="3821938"/>
            <a:ext cx="5848015" cy="2057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0" u="none" strike="noStrike">
                <a:solidFill>
                  <a:srgbClr val="000000"/>
                </a:solidFill>
                <a:latin typeface="Calibri Bold"/>
              </a:rPr>
              <a:t>Mask (Pyrolysis Stage): </a:t>
            </a:r>
            <a:r>
              <a:rPr sz="1800" b="0" i="0" u="none" strike="noStrike">
                <a:solidFill>
                  <a:srgbClr val="000000"/>
                </a:solidFill>
                <a:latin typeface="Calibri"/>
              </a:rPr>
              <a:t>Segments and monitors the plastic </a:t>
            </a:r>
          </a:p>
        </p:txBody>
      </p:sp>
      <p:sp>
        <p:nvSpPr>
          <p:cNvPr id="48" name="New shape" title=""/>
          <p:cNvSpPr/>
          <p:nvPr/>
        </p:nvSpPr>
        <p:spPr>
          <a:xfrm>
            <a:off x="11443970" y="4096258"/>
            <a:ext cx="5554459" cy="2057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0" i="0" u="none" strike="noStrike">
                <a:solidFill>
                  <a:srgbClr val="000000"/>
                </a:solidFill>
                <a:latin typeface="Calibri"/>
              </a:rPr>
              <a:t>conversion process into fuel, ensuring optimal pyrolysis.</a:t>
            </a:r>
          </a:p>
        </p:txBody>
      </p:sp>
      <p:sp>
        <p:nvSpPr>
          <p:cNvPr id="49" name="New shape" title=""/>
          <p:cNvSpPr/>
          <p:nvPr/>
        </p:nvSpPr>
        <p:spPr>
          <a:xfrm>
            <a:off x="11443970" y="4644898"/>
            <a:ext cx="6075176" cy="2057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0" u="none" strike="noStrike">
                <a:solidFill>
                  <a:srgbClr val="000000"/>
                </a:solidFill>
                <a:latin typeface="Calibri Bold"/>
              </a:rPr>
              <a:t>ResNet-50 (Fuel Separation Stage): </a:t>
            </a:r>
            <a:r>
              <a:rPr sz="1800" b="0" i="0" u="none" strike="noStrike">
                <a:solidFill>
                  <a:srgbClr val="000000"/>
                </a:solidFill>
                <a:latin typeface="Calibri"/>
              </a:rPr>
              <a:t>Classifies and verifies the </a:t>
            </a:r>
          </a:p>
        </p:txBody>
      </p:sp>
      <p:sp>
        <p:nvSpPr>
          <p:cNvPr id="50" name="New shape" title=""/>
          <p:cNvSpPr/>
          <p:nvPr/>
        </p:nvSpPr>
        <p:spPr>
          <a:xfrm>
            <a:off x="11443970" y="4919218"/>
            <a:ext cx="5738256" cy="2057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0" i="0" u="none" strike="noStrike">
                <a:solidFill>
                  <a:srgbClr val="000000"/>
                </a:solidFill>
                <a:latin typeface="Calibri"/>
              </a:rPr>
              <a:t>separation of fuel types (diesel, gasoline, char) for proper </a:t>
            </a:r>
          </a:p>
        </p:txBody>
      </p:sp>
      <p:sp>
        <p:nvSpPr>
          <p:cNvPr id="51" name="New shape" title=""/>
          <p:cNvSpPr/>
          <p:nvPr/>
        </p:nvSpPr>
        <p:spPr>
          <a:xfrm>
            <a:off x="11443970" y="5193538"/>
            <a:ext cx="1500062" cy="2057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0" i="0" u="none" strike="noStrike">
                <a:solidFill>
                  <a:srgbClr val="000000"/>
                </a:solidFill>
                <a:latin typeface="Calibri"/>
              </a:rPr>
              <a:t>distribution.</a:t>
            </a:r>
          </a:p>
        </p:txBody>
      </p:sp>
      <p:sp>
        <p:nvSpPr>
          <p:cNvPr id="52" name="New shape" title=""/>
          <p:cNvSpPr/>
          <p:nvPr/>
        </p:nvSpPr>
        <p:spPr>
          <a:xfrm>
            <a:off x="11443970" y="6016752"/>
            <a:ext cx="6117310" cy="2057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0" u="none" strike="noStrike">
                <a:solidFill>
                  <a:srgbClr val="000000"/>
                </a:solidFill>
                <a:latin typeface="Calibri Bold"/>
              </a:rPr>
              <a:t>EfficientNet (Energy Storage Stage): </a:t>
            </a:r>
            <a:r>
              <a:rPr sz="1800" b="0" i="0" u="none" strike="noStrike">
                <a:solidFill>
                  <a:srgbClr val="000000"/>
                </a:solidFill>
                <a:latin typeface="Calibri"/>
              </a:rPr>
              <a:t>Identifies energy storage </a:t>
            </a:r>
          </a:p>
        </p:txBody>
      </p:sp>
      <p:sp>
        <p:nvSpPr>
          <p:cNvPr id="53" name="New shape" title=""/>
          <p:cNvSpPr/>
          <p:nvPr/>
        </p:nvSpPr>
        <p:spPr>
          <a:xfrm>
            <a:off x="11443969" y="6291072"/>
            <a:ext cx="6531259" cy="2057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0" i="0" u="none" strike="noStrike">
                <a:solidFill>
                  <a:srgbClr val="000000"/>
                </a:solidFill>
                <a:latin typeface="Calibri"/>
              </a:rPr>
              <a:t>efficiency, ensuring adequate solar power is stored for continuous </a:t>
            </a:r>
          </a:p>
        </p:txBody>
      </p:sp>
      <p:sp>
        <p:nvSpPr>
          <p:cNvPr id="54" name="New shape" title=""/>
          <p:cNvSpPr/>
          <p:nvPr/>
        </p:nvSpPr>
        <p:spPr>
          <a:xfrm>
            <a:off x="11443970" y="6565392"/>
            <a:ext cx="1331358" cy="2057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0" i="0" u="none" strike="noStrike">
                <a:solidFill>
                  <a:srgbClr val="000000"/>
                </a:solidFill>
                <a:latin typeface="Calibri"/>
              </a:rPr>
              <a:t>operation.</a:t>
            </a:r>
          </a:p>
        </p:txBody>
      </p:sp>
      <p:sp>
        <p:nvSpPr>
          <p:cNvPr id="55" name="New shape" title=""/>
          <p:cNvSpPr/>
          <p:nvPr/>
        </p:nvSpPr>
        <p:spPr>
          <a:xfrm>
            <a:off x="11443969" y="7114032"/>
            <a:ext cx="6635959" cy="2057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0" u="none" strike="noStrike">
                <a:solidFill>
                  <a:srgbClr val="000000"/>
                </a:solidFill>
                <a:latin typeface="Calibri Bold"/>
              </a:rPr>
              <a:t>DeepLabV3+ (Emission Control Stage): </a:t>
            </a:r>
            <a:r>
              <a:rPr sz="1800" b="0" i="0" u="none" strike="noStrike">
                <a:solidFill>
                  <a:srgbClr val="000000"/>
                </a:solidFill>
                <a:latin typeface="Calibri"/>
              </a:rPr>
              <a:t>Segments and monitors the </a:t>
            </a:r>
          </a:p>
        </p:txBody>
      </p:sp>
      <p:sp>
        <p:nvSpPr>
          <p:cNvPr id="56" name="New shape" title=""/>
          <p:cNvSpPr/>
          <p:nvPr/>
        </p:nvSpPr>
        <p:spPr>
          <a:xfrm>
            <a:off x="11443970" y="7388352"/>
            <a:ext cx="5938132" cy="2057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0" i="0" u="none" strike="noStrike">
                <a:solidFill>
                  <a:srgbClr val="000000"/>
                </a:solidFill>
                <a:latin typeface="Calibri"/>
              </a:rPr>
              <a:t>emission levels to confirm proper filtration and eco-friendly </a:t>
            </a:r>
          </a:p>
        </p:txBody>
      </p:sp>
      <p:sp>
        <p:nvSpPr>
          <p:cNvPr id="57" name="New shape" title=""/>
          <p:cNvSpPr/>
          <p:nvPr/>
        </p:nvSpPr>
        <p:spPr>
          <a:xfrm>
            <a:off x="11443970" y="7662519"/>
            <a:ext cx="1421234" cy="20589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0" i="0" u="none" strike="noStrike">
                <a:solidFill>
                  <a:srgbClr val="000000"/>
                </a:solidFill>
                <a:latin typeface="Calibri"/>
              </a:rPr>
              <a:t>operations.</a:t>
            </a:r>
          </a:p>
        </p:txBody>
      </p:sp>
      <p:sp>
        <p:nvSpPr>
          <p:cNvPr id="58" name="TextBox"/>
          <p:cNvSpPr txBox="1">
            <a:spLocks noGrp="1" noSelect="1" noRot="1" noMove="1"/>
          </p:cNvSpPr>
          <p:nvPr/>
        </p:nvSpPr>
        <p:spPr>
          <a:xfrm>
            <a:off x="5938520" y="43586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Python via .NET 24.12.</a:t>
            </a:r>
          </a:p>
          <a:p>
            <a:pPr algn="ctr"/>
            <a:r>
              <a:t>Copyright 2004-2024Aspose Pty Ltd.</a:t>
            </a: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8300700" cy="10299700"/>
          </a:xfrm>
          <a:prstGeom prst="rect">
            <a:avLst/>
          </a:prstGeom>
        </p:spPr>
      </p:pic>
      <p:pic>
        <p:nvPicPr>
          <p:cNvPr id="3" name="New picture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521093" y="491875"/>
            <a:ext cx="17260872" cy="9289780"/>
          </a:xfrm>
          <a:prstGeom prst="rect">
            <a:avLst/>
          </a:prstGeom>
        </p:spPr>
      </p:pic>
      <p:sp>
        <p:nvSpPr>
          <p:cNvPr id="4" name="New shape" title=""/>
          <p:cNvSpPr/>
          <p:nvPr/>
        </p:nvSpPr>
        <p:spPr>
          <a:xfrm>
            <a:off x="978408" y="1116891"/>
            <a:ext cx="8336113" cy="60154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5500" b="1" i="0" u="none" strike="noStrike">
                <a:solidFill>
                  <a:srgbClr val="01003B"/>
                </a:solidFill>
                <a:latin typeface="Bold"/>
              </a:rPr>
              <a:t>Describe your use cases</a:t>
            </a:r>
          </a:p>
        </p:txBody>
      </p:sp>
      <p:sp>
        <p:nvSpPr>
          <p:cNvPr id="5" name="New shape" title=""/>
          <p:cNvSpPr/>
          <p:nvPr/>
        </p:nvSpPr>
        <p:spPr>
          <a:xfrm>
            <a:off x="978408" y="2242197"/>
            <a:ext cx="10781231" cy="25843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0" u="none" strike="noStrike">
                <a:solidFill>
                  <a:srgbClr val="01003B"/>
                </a:solidFill>
                <a:latin typeface="Bold"/>
              </a:rPr>
              <a:t>Community Engagement</a:t>
            </a:r>
            <a:r>
              <a:rPr sz="1800" b="1" i="0" u="none" strike="noStrike">
                <a:solidFill>
                  <a:srgbClr val="01003B"/>
                </a:solidFill>
                <a:latin typeface="Arial"/>
              </a:rPr>
              <a:t>: Locals bring plastic waste to the mobile unit for conversion into fuel.</a:t>
            </a:r>
          </a:p>
        </p:txBody>
      </p:sp>
      <p:sp>
        <p:nvSpPr>
          <p:cNvPr id="6" name="New shape" title=""/>
          <p:cNvSpPr/>
          <p:nvPr/>
        </p:nvSpPr>
        <p:spPr>
          <a:xfrm>
            <a:off x="978408" y="3080398"/>
            <a:ext cx="10452353" cy="25843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0" u="none" strike="noStrike">
                <a:solidFill>
                  <a:srgbClr val="01003B"/>
                </a:solidFill>
                <a:latin typeface="Bold"/>
              </a:rPr>
              <a:t>Eco-Friendly Process</a:t>
            </a:r>
            <a:r>
              <a:rPr sz="1800" b="1" i="0" u="none" strike="noStrike">
                <a:solidFill>
                  <a:srgbClr val="01003B"/>
                </a:solidFill>
                <a:latin typeface="Arial"/>
              </a:rPr>
              <a:t>: The unit operates entirely on solar power, reducing carbon emissions.</a:t>
            </a:r>
          </a:p>
        </p:txBody>
      </p:sp>
      <p:sp>
        <p:nvSpPr>
          <p:cNvPr id="7" name="New shape" title=""/>
          <p:cNvSpPr/>
          <p:nvPr/>
        </p:nvSpPr>
        <p:spPr>
          <a:xfrm>
            <a:off x="978408" y="3918375"/>
            <a:ext cx="9845580" cy="258655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0" u="none" strike="noStrike">
                <a:solidFill>
                  <a:srgbClr val="01003B"/>
                </a:solidFill>
                <a:latin typeface="Bold"/>
              </a:rPr>
              <a:t>Waste-to-Energy: </a:t>
            </a:r>
            <a:r>
              <a:rPr sz="1800" b="1" i="0" u="none" strike="noStrike">
                <a:solidFill>
                  <a:srgbClr val="01003B"/>
                </a:solidFill>
                <a:latin typeface="Arial"/>
              </a:rPr>
              <a:t>Converts plastic waste into valuable fuels like diesel and gasoline.</a:t>
            </a:r>
          </a:p>
        </p:txBody>
      </p:sp>
      <p:sp>
        <p:nvSpPr>
          <p:cNvPr id="8" name="New shape" title=""/>
          <p:cNvSpPr/>
          <p:nvPr/>
        </p:nvSpPr>
        <p:spPr>
          <a:xfrm>
            <a:off x="978408" y="4757052"/>
            <a:ext cx="11189048" cy="25843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0" u="none" strike="noStrike">
                <a:solidFill>
                  <a:srgbClr val="01003B"/>
                </a:solidFill>
                <a:latin typeface="Bold"/>
              </a:rPr>
              <a:t>Local Impact: </a:t>
            </a:r>
            <a:r>
              <a:rPr sz="1800" b="1" i="0" u="none" strike="noStrike">
                <a:solidFill>
                  <a:srgbClr val="01003B"/>
                </a:solidFill>
                <a:latin typeface="Arial"/>
              </a:rPr>
              <a:t>The produced fuel can be used for local transportation, farming, or sold for revenue.</a:t>
            </a:r>
          </a:p>
        </p:txBody>
      </p:sp>
      <p:sp>
        <p:nvSpPr>
          <p:cNvPr id="9" name="New shape" title=""/>
          <p:cNvSpPr/>
          <p:nvPr/>
        </p:nvSpPr>
        <p:spPr>
          <a:xfrm>
            <a:off x="978408" y="5595252"/>
            <a:ext cx="10470107" cy="25843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0" u="none" strike="noStrike">
                <a:solidFill>
                  <a:srgbClr val="01003B"/>
                </a:solidFill>
                <a:latin typeface="Bold"/>
              </a:rPr>
              <a:t>Mobile Solution: </a:t>
            </a:r>
            <a:r>
              <a:rPr sz="1800" b="1" i="0" u="none" strike="noStrike">
                <a:solidFill>
                  <a:srgbClr val="01003B"/>
                </a:solidFill>
                <a:latin typeface="Arial"/>
              </a:rPr>
              <a:t>The unit's mobility ensures it can be deployed to different areas as needed.</a:t>
            </a:r>
          </a:p>
        </p:txBody>
      </p:sp>
      <p:sp>
        <p:nvSpPr>
          <p:cNvPr id="10" name="New shape" title=""/>
          <p:cNvSpPr/>
          <p:nvPr/>
        </p:nvSpPr>
        <p:spPr>
          <a:xfrm>
            <a:off x="978408" y="6433706"/>
            <a:ext cx="11440891" cy="25843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0" u="none" strike="noStrike">
                <a:solidFill>
                  <a:srgbClr val="01003B"/>
                </a:solidFill>
                <a:latin typeface="Arial"/>
              </a:rPr>
              <a:t>Sustainable Model: Creates a self-sustaining system for waste management and energy generation.</a:t>
            </a:r>
          </a:p>
        </p:txBody>
      </p:sp>
      <p:sp>
        <p:nvSpPr>
          <p:cNvPr id="11" name="New shape" title=""/>
          <p:cNvSpPr/>
          <p:nvPr/>
        </p:nvSpPr>
        <p:spPr>
          <a:xfrm>
            <a:off x="978408" y="7271906"/>
            <a:ext cx="12109386" cy="25843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0" u="none" strike="noStrike">
                <a:solidFill>
                  <a:srgbClr val="01003B"/>
                </a:solidFill>
                <a:latin typeface="Bold"/>
              </a:rPr>
              <a:t>Cost-Effective: </a:t>
            </a:r>
            <a:r>
              <a:rPr sz="1800" b="1" i="0" u="none" strike="noStrike">
                <a:solidFill>
                  <a:srgbClr val="01003B"/>
                </a:solidFill>
                <a:latin typeface="Arial"/>
              </a:rPr>
              <a:t>Uses free solar energy, reducing operational costs and reliance on external power sources.</a:t>
            </a:r>
          </a:p>
        </p:txBody>
      </p:sp>
      <p:sp>
        <p:nvSpPr>
          <p:cNvPr id="12" name="New shape" title=""/>
          <p:cNvSpPr/>
          <p:nvPr/>
        </p:nvSpPr>
        <p:spPr>
          <a:xfrm>
            <a:off x="978408" y="8109883"/>
            <a:ext cx="11714515" cy="258655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0" u="none" strike="noStrike">
                <a:solidFill>
                  <a:srgbClr val="01003B"/>
                </a:solidFill>
                <a:latin typeface="Bold"/>
              </a:rPr>
              <a:t>Economic Empowerment</a:t>
            </a:r>
            <a:r>
              <a:rPr sz="1800" b="1" i="0" u="none" strike="noStrike">
                <a:solidFill>
                  <a:srgbClr val="01003B"/>
                </a:solidFill>
                <a:latin typeface="Arial"/>
              </a:rPr>
              <a:t>: Offers a new revenue stream and potential job creation in underserved areas.</a:t>
            </a:r>
          </a:p>
        </p:txBody>
      </p:sp>
      <p:sp>
        <p:nvSpPr>
          <p:cNvPr id="13" name="New shape" title=""/>
          <p:cNvSpPr/>
          <p:nvPr/>
        </p:nvSpPr>
        <p:spPr>
          <a:xfrm>
            <a:off x="978408" y="9500135"/>
            <a:ext cx="526368" cy="60154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5500" b="1" i="0" u="none" strike="noStrike">
                <a:solidFill>
                  <a:srgbClr val="01003B"/>
                </a:solidFill>
                <a:latin typeface="Bold"/>
              </a:rPr>
              <a:t> </a:t>
            </a:r>
          </a:p>
        </p:txBody>
      </p:sp>
      <p:sp>
        <p:nvSpPr>
          <p:cNvPr id="14" name="TextBox"/>
          <p:cNvSpPr txBox="1">
            <a:spLocks noGrp="1" noSelect="1" noRot="1" noMove="1"/>
          </p:cNvSpPr>
          <p:nvPr/>
        </p:nvSpPr>
        <p:spPr>
          <a:xfrm>
            <a:off x="5938520" y="43586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Python via .NET 24.12.</a:t>
            </a:r>
          </a:p>
          <a:p>
            <a:pPr algn="ctr"/>
            <a:r>
              <a:t>Copyright 2004-2024Aspose Pty Ltd.</a:t>
            </a: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8300700" cy="10299700"/>
          </a:xfrm>
          <a:prstGeom prst="rect">
            <a:avLst/>
          </a:prstGeom>
        </p:spPr>
      </p:pic>
      <p:pic>
        <p:nvPicPr>
          <p:cNvPr id="3" name="New picture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9830749"/>
            <a:ext cx="18300064" cy="468947"/>
          </a:xfrm>
          <a:prstGeom prst="rect">
            <a:avLst/>
          </a:prstGeom>
        </p:spPr>
      </p:pic>
      <p:pic>
        <p:nvPicPr>
          <p:cNvPr id="4" name="New picture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9021699" y="1931289"/>
            <a:ext cx="8925052" cy="4108831"/>
          </a:xfrm>
          <a:prstGeom prst="rect">
            <a:avLst/>
          </a:prstGeom>
        </p:spPr>
      </p:pic>
      <p:pic>
        <p:nvPicPr>
          <p:cNvPr id="5" name="New picture" title=""/>
          <p:cNvPicPr/>
          <p:nvPr/>
        </p:nvPicPr>
        <p:blipFill>
          <a:blip r:embed="rId5"/>
          <a:stretch>
            <a:fillRect/>
          </a:stretch>
        </p:blipFill>
        <p:spPr>
          <a:xfrm>
            <a:off x="17659223" y="5789803"/>
            <a:ext cx="290576" cy="249936"/>
          </a:xfrm>
          <a:prstGeom prst="rect">
            <a:avLst/>
          </a:prstGeom>
        </p:spPr>
      </p:pic>
      <p:pic>
        <p:nvPicPr>
          <p:cNvPr id="6" name="New picture" title=""/>
          <p:cNvPicPr/>
          <p:nvPr/>
        </p:nvPicPr>
        <p:blipFill>
          <a:blip r:embed="rId6"/>
          <a:stretch>
            <a:fillRect/>
          </a:stretch>
        </p:blipFill>
        <p:spPr>
          <a:xfrm>
            <a:off x="9021699" y="1931289"/>
            <a:ext cx="8928100" cy="4108450"/>
          </a:xfrm>
          <a:prstGeom prst="rect">
            <a:avLst/>
          </a:prstGeom>
        </p:spPr>
      </p:pic>
      <p:pic>
        <p:nvPicPr>
          <p:cNvPr id="7" name="New picture" title=""/>
          <p:cNvPicPr/>
          <p:nvPr/>
        </p:nvPicPr>
        <p:blipFill>
          <a:blip r:embed="rId7"/>
          <a:stretch>
            <a:fillRect/>
          </a:stretch>
        </p:blipFill>
        <p:spPr>
          <a:xfrm>
            <a:off x="287249" y="168529"/>
            <a:ext cx="2401468" cy="979932"/>
          </a:xfrm>
          <a:prstGeom prst="rect">
            <a:avLst/>
          </a:prstGeom>
        </p:spPr>
      </p:pic>
      <p:pic>
        <p:nvPicPr>
          <p:cNvPr id="8" name="New picture" title=""/>
          <p:cNvPicPr/>
          <p:nvPr/>
        </p:nvPicPr>
        <p:blipFill>
          <a:blip r:embed="rId8"/>
          <a:stretch>
            <a:fillRect/>
          </a:stretch>
        </p:blipFill>
        <p:spPr>
          <a:xfrm>
            <a:off x="184671" y="2357628"/>
            <a:ext cx="8430373" cy="3586861"/>
          </a:xfrm>
          <a:prstGeom prst="rect">
            <a:avLst/>
          </a:prstGeom>
        </p:spPr>
      </p:pic>
      <p:pic>
        <p:nvPicPr>
          <p:cNvPr id="9" name="New picture" title=""/>
          <p:cNvPicPr/>
          <p:nvPr/>
        </p:nvPicPr>
        <p:blipFill>
          <a:blip r:embed="rId9"/>
          <a:stretch>
            <a:fillRect/>
          </a:stretch>
        </p:blipFill>
        <p:spPr>
          <a:xfrm>
            <a:off x="184671" y="2357628"/>
            <a:ext cx="8430247" cy="3584575"/>
          </a:xfrm>
          <a:prstGeom prst="rect">
            <a:avLst/>
          </a:prstGeom>
        </p:spPr>
      </p:pic>
      <p:pic>
        <p:nvPicPr>
          <p:cNvPr id="10" name="New picture" title=""/>
          <p:cNvPicPr/>
          <p:nvPr/>
        </p:nvPicPr>
        <p:blipFill>
          <a:blip r:embed="rId10"/>
          <a:stretch>
            <a:fillRect/>
          </a:stretch>
        </p:blipFill>
        <p:spPr>
          <a:xfrm>
            <a:off x="443040" y="2876380"/>
            <a:ext cx="74847" cy="74846"/>
          </a:xfrm>
          <a:prstGeom prst="rect">
            <a:avLst/>
          </a:prstGeom>
        </p:spPr>
      </p:pic>
      <p:pic>
        <p:nvPicPr>
          <p:cNvPr id="11" name="New picture" title=""/>
          <p:cNvPicPr/>
          <p:nvPr/>
        </p:nvPicPr>
        <p:blipFill>
          <a:blip r:embed="rId10"/>
          <a:stretch>
            <a:fillRect/>
          </a:stretch>
        </p:blipFill>
        <p:spPr>
          <a:xfrm>
            <a:off x="443040" y="4031189"/>
            <a:ext cx="74847" cy="74848"/>
          </a:xfrm>
          <a:prstGeom prst="rect">
            <a:avLst/>
          </a:prstGeom>
        </p:spPr>
      </p:pic>
      <p:pic>
        <p:nvPicPr>
          <p:cNvPr id="12" name="New picture" title=""/>
          <p:cNvPicPr/>
          <p:nvPr/>
        </p:nvPicPr>
        <p:blipFill>
          <a:blip r:embed="rId10"/>
          <a:stretch>
            <a:fillRect/>
          </a:stretch>
        </p:blipFill>
        <p:spPr>
          <a:xfrm>
            <a:off x="443040" y="4897202"/>
            <a:ext cx="74847" cy="74848"/>
          </a:xfrm>
          <a:prstGeom prst="rect">
            <a:avLst/>
          </a:prstGeom>
        </p:spPr>
      </p:pic>
      <p:pic>
        <p:nvPicPr>
          <p:cNvPr id="13" name="New picture" title=""/>
          <p:cNvPicPr/>
          <p:nvPr/>
        </p:nvPicPr>
        <p:blipFill>
          <a:blip r:embed="rId11"/>
          <a:stretch>
            <a:fillRect/>
          </a:stretch>
        </p:blipFill>
        <p:spPr>
          <a:xfrm>
            <a:off x="14565630" y="1529969"/>
            <a:ext cx="2667000" cy="381000"/>
          </a:xfrm>
          <a:prstGeom prst="rect">
            <a:avLst/>
          </a:prstGeom>
        </p:spPr>
      </p:pic>
      <p:pic>
        <p:nvPicPr>
          <p:cNvPr id="14" name="New picture" title=""/>
          <p:cNvPicPr/>
          <p:nvPr/>
        </p:nvPicPr>
        <p:blipFill>
          <a:blip r:embed="rId12"/>
          <a:stretch>
            <a:fillRect/>
          </a:stretch>
        </p:blipFill>
        <p:spPr>
          <a:xfrm>
            <a:off x="9236709" y="1507363"/>
            <a:ext cx="5331460" cy="381000"/>
          </a:xfrm>
          <a:prstGeom prst="rect">
            <a:avLst/>
          </a:prstGeom>
        </p:spPr>
      </p:pic>
      <p:pic>
        <p:nvPicPr>
          <p:cNvPr id="15" name="New picture" title=""/>
          <p:cNvPicPr/>
          <p:nvPr/>
        </p:nvPicPr>
        <p:blipFill>
          <a:blip r:embed="rId13"/>
          <a:stretch>
            <a:fillRect/>
          </a:stretch>
        </p:blipFill>
        <p:spPr>
          <a:xfrm>
            <a:off x="184671" y="7011200"/>
            <a:ext cx="8426068" cy="2636139"/>
          </a:xfrm>
          <a:prstGeom prst="rect">
            <a:avLst/>
          </a:prstGeom>
        </p:spPr>
      </p:pic>
      <p:pic>
        <p:nvPicPr>
          <p:cNvPr id="16" name="New picture" title=""/>
          <p:cNvPicPr/>
          <p:nvPr/>
        </p:nvPicPr>
        <p:blipFill>
          <a:blip r:embed="rId14"/>
          <a:stretch>
            <a:fillRect/>
          </a:stretch>
        </p:blipFill>
        <p:spPr>
          <a:xfrm>
            <a:off x="184671" y="7011162"/>
            <a:ext cx="8430247" cy="2632139"/>
          </a:xfrm>
          <a:prstGeom prst="rect">
            <a:avLst/>
          </a:prstGeom>
        </p:spPr>
      </p:pic>
      <p:pic>
        <p:nvPicPr>
          <p:cNvPr id="17" name="New picture" title=""/>
          <p:cNvPicPr/>
          <p:nvPr/>
        </p:nvPicPr>
        <p:blipFill>
          <a:blip r:embed="rId15"/>
          <a:stretch>
            <a:fillRect/>
          </a:stretch>
        </p:blipFill>
        <p:spPr>
          <a:xfrm>
            <a:off x="364871" y="7329577"/>
            <a:ext cx="70079" cy="70078"/>
          </a:xfrm>
          <a:prstGeom prst="rect">
            <a:avLst/>
          </a:prstGeom>
        </p:spPr>
      </p:pic>
      <p:pic>
        <p:nvPicPr>
          <p:cNvPr id="18" name="New picture" title=""/>
          <p:cNvPicPr/>
          <p:nvPr/>
        </p:nvPicPr>
        <p:blipFill>
          <a:blip r:embed="rId15"/>
          <a:stretch>
            <a:fillRect/>
          </a:stretch>
        </p:blipFill>
        <p:spPr>
          <a:xfrm>
            <a:off x="364871" y="8140472"/>
            <a:ext cx="70079" cy="70078"/>
          </a:xfrm>
          <a:prstGeom prst="rect">
            <a:avLst/>
          </a:prstGeom>
        </p:spPr>
      </p:pic>
      <p:pic>
        <p:nvPicPr>
          <p:cNvPr id="19" name="New picture" title=""/>
          <p:cNvPicPr/>
          <p:nvPr/>
        </p:nvPicPr>
        <p:blipFill>
          <a:blip r:embed="rId15"/>
          <a:stretch>
            <a:fillRect/>
          </a:stretch>
        </p:blipFill>
        <p:spPr>
          <a:xfrm>
            <a:off x="364871" y="8951392"/>
            <a:ext cx="70079" cy="70078"/>
          </a:xfrm>
          <a:prstGeom prst="rect">
            <a:avLst/>
          </a:prstGeom>
        </p:spPr>
      </p:pic>
      <p:pic>
        <p:nvPicPr>
          <p:cNvPr id="20" name="New picture" title=""/>
          <p:cNvPicPr/>
          <p:nvPr/>
        </p:nvPicPr>
        <p:blipFill>
          <a:blip r:embed="rId16"/>
          <a:stretch>
            <a:fillRect/>
          </a:stretch>
        </p:blipFill>
        <p:spPr>
          <a:xfrm>
            <a:off x="1188822" y="1507363"/>
            <a:ext cx="7425714" cy="790067"/>
          </a:xfrm>
          <a:prstGeom prst="rect">
            <a:avLst/>
          </a:prstGeom>
        </p:spPr>
      </p:pic>
      <p:pic>
        <p:nvPicPr>
          <p:cNvPr id="21" name="New picture" title=""/>
          <p:cNvPicPr/>
          <p:nvPr/>
        </p:nvPicPr>
        <p:blipFill>
          <a:blip r:embed="rId17"/>
          <a:stretch>
            <a:fillRect/>
          </a:stretch>
        </p:blipFill>
        <p:spPr>
          <a:xfrm>
            <a:off x="184671" y="1507363"/>
            <a:ext cx="956589" cy="790067"/>
          </a:xfrm>
          <a:prstGeom prst="rect">
            <a:avLst/>
          </a:prstGeom>
        </p:spPr>
      </p:pic>
      <p:pic>
        <p:nvPicPr>
          <p:cNvPr id="22" name="New picture" title=""/>
          <p:cNvPicPr/>
          <p:nvPr/>
        </p:nvPicPr>
        <p:blipFill>
          <a:blip r:embed="rId18"/>
          <a:stretch>
            <a:fillRect/>
          </a:stretch>
        </p:blipFill>
        <p:spPr>
          <a:xfrm>
            <a:off x="449034" y="1710563"/>
            <a:ext cx="351726" cy="392938"/>
          </a:xfrm>
          <a:prstGeom prst="rect">
            <a:avLst/>
          </a:prstGeom>
        </p:spPr>
      </p:pic>
      <p:pic>
        <p:nvPicPr>
          <p:cNvPr id="23" name="New picture" title=""/>
          <p:cNvPicPr/>
          <p:nvPr/>
        </p:nvPicPr>
        <p:blipFill>
          <a:blip r:embed="rId19"/>
          <a:stretch>
            <a:fillRect/>
          </a:stretch>
        </p:blipFill>
        <p:spPr>
          <a:xfrm>
            <a:off x="545147" y="2091001"/>
            <a:ext cx="146418" cy="95557"/>
          </a:xfrm>
          <a:prstGeom prst="rect">
            <a:avLst/>
          </a:prstGeom>
        </p:spPr>
      </p:pic>
      <p:pic>
        <p:nvPicPr>
          <p:cNvPr id="24" name="New picture" title=""/>
          <p:cNvPicPr/>
          <p:nvPr/>
        </p:nvPicPr>
        <p:blipFill>
          <a:blip r:embed="rId20"/>
          <a:stretch>
            <a:fillRect/>
          </a:stretch>
        </p:blipFill>
        <p:spPr>
          <a:xfrm>
            <a:off x="612851" y="1550543"/>
            <a:ext cx="23914" cy="120650"/>
          </a:xfrm>
          <a:prstGeom prst="rect">
            <a:avLst/>
          </a:prstGeom>
        </p:spPr>
      </p:pic>
      <p:pic>
        <p:nvPicPr>
          <p:cNvPr id="25" name="New picture" title=""/>
          <p:cNvPicPr/>
          <p:nvPr/>
        </p:nvPicPr>
        <p:blipFill>
          <a:blip r:embed="rId21"/>
          <a:stretch>
            <a:fillRect/>
          </a:stretch>
        </p:blipFill>
        <p:spPr>
          <a:xfrm>
            <a:off x="507378" y="1621663"/>
            <a:ext cx="43180" cy="66040"/>
          </a:xfrm>
          <a:prstGeom prst="rect">
            <a:avLst/>
          </a:prstGeom>
        </p:spPr>
      </p:pic>
      <p:pic>
        <p:nvPicPr>
          <p:cNvPr id="26" name="New picture" title=""/>
          <p:cNvPicPr/>
          <p:nvPr/>
        </p:nvPicPr>
        <p:blipFill>
          <a:blip r:embed="rId22"/>
          <a:stretch>
            <a:fillRect/>
          </a:stretch>
        </p:blipFill>
        <p:spPr>
          <a:xfrm>
            <a:off x="698678" y="1621663"/>
            <a:ext cx="43371" cy="66040"/>
          </a:xfrm>
          <a:prstGeom prst="rect">
            <a:avLst/>
          </a:prstGeom>
        </p:spPr>
      </p:pic>
      <p:pic>
        <p:nvPicPr>
          <p:cNvPr id="27" name="New picture" title=""/>
          <p:cNvPicPr/>
          <p:nvPr/>
        </p:nvPicPr>
        <p:blipFill>
          <a:blip r:embed="rId23"/>
          <a:stretch>
            <a:fillRect/>
          </a:stretch>
        </p:blipFill>
        <p:spPr>
          <a:xfrm>
            <a:off x="381902" y="1643253"/>
            <a:ext cx="95352" cy="93980"/>
          </a:xfrm>
          <a:prstGeom prst="rect">
            <a:avLst/>
          </a:prstGeom>
        </p:spPr>
      </p:pic>
      <p:pic>
        <p:nvPicPr>
          <p:cNvPr id="28" name="New picture" title=""/>
          <p:cNvPicPr/>
          <p:nvPr/>
        </p:nvPicPr>
        <p:blipFill>
          <a:blip r:embed="rId24"/>
          <a:stretch>
            <a:fillRect/>
          </a:stretch>
        </p:blipFill>
        <p:spPr>
          <a:xfrm>
            <a:off x="772173" y="1643253"/>
            <a:ext cx="95352" cy="93980"/>
          </a:xfrm>
          <a:prstGeom prst="rect">
            <a:avLst/>
          </a:prstGeom>
        </p:spPr>
      </p:pic>
      <p:pic>
        <p:nvPicPr>
          <p:cNvPr id="29" name="New picture" title=""/>
          <p:cNvPicPr/>
          <p:nvPr/>
        </p:nvPicPr>
        <p:blipFill>
          <a:blip r:embed="rId25"/>
          <a:stretch>
            <a:fillRect/>
          </a:stretch>
        </p:blipFill>
        <p:spPr>
          <a:xfrm>
            <a:off x="443421" y="1704213"/>
            <a:ext cx="266840" cy="496570"/>
          </a:xfrm>
          <a:prstGeom prst="rect">
            <a:avLst/>
          </a:prstGeom>
        </p:spPr>
      </p:pic>
      <p:pic>
        <p:nvPicPr>
          <p:cNvPr id="30" name="New picture" title=""/>
          <p:cNvPicPr/>
          <p:nvPr/>
        </p:nvPicPr>
        <p:blipFill>
          <a:blip r:embed="rId26"/>
          <a:stretch>
            <a:fillRect/>
          </a:stretch>
        </p:blipFill>
        <p:spPr>
          <a:xfrm>
            <a:off x="618274" y="1715643"/>
            <a:ext cx="188290" cy="381000"/>
          </a:xfrm>
          <a:prstGeom prst="rect">
            <a:avLst/>
          </a:prstGeom>
        </p:spPr>
      </p:pic>
      <p:pic>
        <p:nvPicPr>
          <p:cNvPr id="31" name="New picture" title=""/>
          <p:cNvPicPr/>
          <p:nvPr/>
        </p:nvPicPr>
        <p:blipFill>
          <a:blip r:embed="rId27"/>
          <a:stretch>
            <a:fillRect/>
          </a:stretch>
        </p:blipFill>
        <p:spPr>
          <a:xfrm>
            <a:off x="359651" y="1766443"/>
            <a:ext cx="68428" cy="43180"/>
          </a:xfrm>
          <a:prstGeom prst="rect">
            <a:avLst/>
          </a:prstGeom>
        </p:spPr>
      </p:pic>
      <p:pic>
        <p:nvPicPr>
          <p:cNvPr id="32" name="New picture" title=""/>
          <p:cNvPicPr/>
          <p:nvPr/>
        </p:nvPicPr>
        <p:blipFill>
          <a:blip r:embed="rId28"/>
          <a:stretch>
            <a:fillRect/>
          </a:stretch>
        </p:blipFill>
        <p:spPr>
          <a:xfrm>
            <a:off x="821538" y="1766443"/>
            <a:ext cx="68237" cy="41910"/>
          </a:xfrm>
          <a:prstGeom prst="rect">
            <a:avLst/>
          </a:prstGeom>
        </p:spPr>
      </p:pic>
      <p:pic>
        <p:nvPicPr>
          <p:cNvPr id="33" name="New picture" title=""/>
          <p:cNvPicPr/>
          <p:nvPr/>
        </p:nvPicPr>
        <p:blipFill>
          <a:blip r:embed="rId29"/>
          <a:stretch>
            <a:fillRect/>
          </a:stretch>
        </p:blipFill>
        <p:spPr>
          <a:xfrm>
            <a:off x="532435" y="1851533"/>
            <a:ext cx="167767" cy="246380"/>
          </a:xfrm>
          <a:prstGeom prst="rect">
            <a:avLst/>
          </a:prstGeom>
        </p:spPr>
      </p:pic>
      <p:pic>
        <p:nvPicPr>
          <p:cNvPr id="34" name="New picture" title=""/>
          <p:cNvPicPr/>
          <p:nvPr/>
        </p:nvPicPr>
        <p:blipFill>
          <a:blip r:embed="rId30"/>
          <a:stretch>
            <a:fillRect/>
          </a:stretch>
        </p:blipFill>
        <p:spPr>
          <a:xfrm>
            <a:off x="643699" y="1851533"/>
            <a:ext cx="65227" cy="80011"/>
          </a:xfrm>
          <a:prstGeom prst="rect">
            <a:avLst/>
          </a:prstGeom>
        </p:spPr>
      </p:pic>
      <p:pic>
        <p:nvPicPr>
          <p:cNvPr id="35" name="New picture" title=""/>
          <p:cNvPicPr/>
          <p:nvPr/>
        </p:nvPicPr>
        <p:blipFill>
          <a:blip r:embed="rId31"/>
          <a:stretch>
            <a:fillRect/>
          </a:stretch>
        </p:blipFill>
        <p:spPr>
          <a:xfrm>
            <a:off x="566090" y="1862963"/>
            <a:ext cx="39827" cy="68580"/>
          </a:xfrm>
          <a:prstGeom prst="rect">
            <a:avLst/>
          </a:prstGeom>
        </p:spPr>
      </p:pic>
      <p:pic>
        <p:nvPicPr>
          <p:cNvPr id="36" name="New picture" title=""/>
          <p:cNvPicPr/>
          <p:nvPr/>
        </p:nvPicPr>
        <p:blipFill>
          <a:blip r:embed="rId32"/>
          <a:stretch>
            <a:fillRect/>
          </a:stretch>
        </p:blipFill>
        <p:spPr>
          <a:xfrm>
            <a:off x="627621" y="1862963"/>
            <a:ext cx="89560" cy="69850"/>
          </a:xfrm>
          <a:prstGeom prst="rect">
            <a:avLst/>
          </a:prstGeom>
        </p:spPr>
      </p:pic>
      <p:pic>
        <p:nvPicPr>
          <p:cNvPr id="37" name="New picture" title=""/>
          <p:cNvPicPr/>
          <p:nvPr/>
        </p:nvPicPr>
        <p:blipFill>
          <a:blip r:embed="rId33"/>
          <a:stretch>
            <a:fillRect/>
          </a:stretch>
        </p:blipFill>
        <p:spPr>
          <a:xfrm>
            <a:off x="287096" y="1870583"/>
            <a:ext cx="123215" cy="24130"/>
          </a:xfrm>
          <a:prstGeom prst="rect">
            <a:avLst/>
          </a:prstGeom>
        </p:spPr>
      </p:pic>
      <p:pic>
        <p:nvPicPr>
          <p:cNvPr id="38" name="New picture" title=""/>
          <p:cNvPicPr/>
          <p:nvPr/>
        </p:nvPicPr>
        <p:blipFill>
          <a:blip r:embed="rId34"/>
          <a:stretch>
            <a:fillRect/>
          </a:stretch>
        </p:blipFill>
        <p:spPr>
          <a:xfrm>
            <a:off x="839305" y="1870583"/>
            <a:ext cx="123215" cy="24130"/>
          </a:xfrm>
          <a:prstGeom prst="rect">
            <a:avLst/>
          </a:prstGeom>
        </p:spPr>
      </p:pic>
      <p:pic>
        <p:nvPicPr>
          <p:cNvPr id="39" name="New picture" title=""/>
          <p:cNvPicPr/>
          <p:nvPr/>
        </p:nvPicPr>
        <p:blipFill>
          <a:blip r:embed="rId35"/>
          <a:stretch>
            <a:fillRect/>
          </a:stretch>
        </p:blipFill>
        <p:spPr>
          <a:xfrm>
            <a:off x="605460" y="1930273"/>
            <a:ext cx="43091" cy="13970"/>
          </a:xfrm>
          <a:prstGeom prst="rect">
            <a:avLst/>
          </a:prstGeom>
        </p:spPr>
      </p:pic>
      <p:pic>
        <p:nvPicPr>
          <p:cNvPr id="40" name="New picture" title=""/>
          <p:cNvPicPr/>
          <p:nvPr/>
        </p:nvPicPr>
        <p:blipFill>
          <a:blip r:embed="rId36"/>
          <a:stretch>
            <a:fillRect/>
          </a:stretch>
        </p:blipFill>
        <p:spPr>
          <a:xfrm>
            <a:off x="643700" y="1930273"/>
            <a:ext cx="66561" cy="167640"/>
          </a:xfrm>
          <a:prstGeom prst="rect">
            <a:avLst/>
          </a:prstGeom>
        </p:spPr>
      </p:pic>
      <p:pic>
        <p:nvPicPr>
          <p:cNvPr id="41" name="New picture" title=""/>
          <p:cNvPicPr/>
          <p:nvPr/>
        </p:nvPicPr>
        <p:blipFill>
          <a:blip r:embed="rId37"/>
          <a:stretch>
            <a:fillRect/>
          </a:stretch>
        </p:blipFill>
        <p:spPr>
          <a:xfrm>
            <a:off x="359829" y="1954403"/>
            <a:ext cx="68059" cy="43180"/>
          </a:xfrm>
          <a:prstGeom prst="rect">
            <a:avLst/>
          </a:prstGeom>
        </p:spPr>
      </p:pic>
      <p:pic>
        <p:nvPicPr>
          <p:cNvPr id="42" name="New picture" title=""/>
          <p:cNvPicPr/>
          <p:nvPr/>
        </p:nvPicPr>
        <p:blipFill>
          <a:blip r:embed="rId38"/>
          <a:stretch>
            <a:fillRect/>
          </a:stretch>
        </p:blipFill>
        <p:spPr>
          <a:xfrm>
            <a:off x="821538" y="1955673"/>
            <a:ext cx="68237" cy="41910"/>
          </a:xfrm>
          <a:prstGeom prst="rect">
            <a:avLst/>
          </a:prstGeom>
        </p:spPr>
      </p:pic>
      <p:pic>
        <p:nvPicPr>
          <p:cNvPr id="43" name="New picture" title=""/>
          <p:cNvPicPr/>
          <p:nvPr/>
        </p:nvPicPr>
        <p:blipFill>
          <a:blip r:embed="rId39"/>
          <a:stretch>
            <a:fillRect/>
          </a:stretch>
        </p:blipFill>
        <p:spPr>
          <a:xfrm>
            <a:off x="381902" y="2026793"/>
            <a:ext cx="95352" cy="93980"/>
          </a:xfrm>
          <a:prstGeom prst="rect">
            <a:avLst/>
          </a:prstGeom>
        </p:spPr>
      </p:pic>
      <p:pic>
        <p:nvPicPr>
          <p:cNvPr id="44" name="New picture" title=""/>
          <p:cNvPicPr/>
          <p:nvPr/>
        </p:nvPicPr>
        <p:blipFill>
          <a:blip r:embed="rId40"/>
          <a:stretch>
            <a:fillRect/>
          </a:stretch>
        </p:blipFill>
        <p:spPr>
          <a:xfrm>
            <a:off x="772363" y="2026793"/>
            <a:ext cx="95352" cy="93980"/>
          </a:xfrm>
          <a:prstGeom prst="rect">
            <a:avLst/>
          </a:prstGeom>
        </p:spPr>
      </p:pic>
      <p:pic>
        <p:nvPicPr>
          <p:cNvPr id="45" name="New picture" title=""/>
          <p:cNvPicPr/>
          <p:nvPr/>
        </p:nvPicPr>
        <p:blipFill>
          <a:blip r:embed="rId41"/>
          <a:stretch>
            <a:fillRect/>
          </a:stretch>
        </p:blipFill>
        <p:spPr>
          <a:xfrm>
            <a:off x="685965" y="2095373"/>
            <a:ext cx="24294" cy="31750"/>
          </a:xfrm>
          <a:prstGeom prst="rect">
            <a:avLst/>
          </a:prstGeom>
        </p:spPr>
      </p:pic>
      <p:pic>
        <p:nvPicPr>
          <p:cNvPr id="46" name="New picture" title=""/>
          <p:cNvPicPr/>
          <p:nvPr/>
        </p:nvPicPr>
        <p:blipFill>
          <a:blip r:embed="rId41"/>
          <a:stretch>
            <a:fillRect/>
          </a:stretch>
        </p:blipFill>
        <p:spPr>
          <a:xfrm>
            <a:off x="685965" y="2125852"/>
            <a:ext cx="24294" cy="30480"/>
          </a:xfrm>
          <a:prstGeom prst="rect">
            <a:avLst/>
          </a:prstGeom>
        </p:spPr>
      </p:pic>
      <p:pic>
        <p:nvPicPr>
          <p:cNvPr id="47" name="New picture" title=""/>
          <p:cNvPicPr/>
          <p:nvPr/>
        </p:nvPicPr>
        <p:blipFill>
          <a:blip r:embed="rId42"/>
          <a:stretch>
            <a:fillRect/>
          </a:stretch>
        </p:blipFill>
        <p:spPr>
          <a:xfrm>
            <a:off x="658292" y="2155063"/>
            <a:ext cx="51194" cy="36830"/>
          </a:xfrm>
          <a:prstGeom prst="rect">
            <a:avLst/>
          </a:prstGeom>
        </p:spPr>
      </p:pic>
      <p:pic>
        <p:nvPicPr>
          <p:cNvPr id="48" name="New picture" title=""/>
          <p:cNvPicPr/>
          <p:nvPr/>
        </p:nvPicPr>
        <p:blipFill>
          <a:blip r:embed="rId43"/>
          <a:stretch>
            <a:fillRect/>
          </a:stretch>
        </p:blipFill>
        <p:spPr>
          <a:xfrm>
            <a:off x="579958" y="6140069"/>
            <a:ext cx="399694" cy="399796"/>
          </a:xfrm>
          <a:prstGeom prst="rect">
            <a:avLst/>
          </a:prstGeom>
        </p:spPr>
      </p:pic>
      <p:pic>
        <p:nvPicPr>
          <p:cNvPr id="49" name="New picture" title=""/>
          <p:cNvPicPr/>
          <p:nvPr/>
        </p:nvPicPr>
        <p:blipFill>
          <a:blip r:embed="rId44"/>
          <a:stretch>
            <a:fillRect/>
          </a:stretch>
        </p:blipFill>
        <p:spPr>
          <a:xfrm>
            <a:off x="700418" y="6527166"/>
            <a:ext cx="158763" cy="132207"/>
          </a:xfrm>
          <a:prstGeom prst="rect">
            <a:avLst/>
          </a:prstGeom>
        </p:spPr>
      </p:pic>
      <p:pic>
        <p:nvPicPr>
          <p:cNvPr id="50" name="New picture" title=""/>
          <p:cNvPicPr/>
          <p:nvPr/>
        </p:nvPicPr>
        <p:blipFill>
          <a:blip r:embed="rId45"/>
          <a:stretch>
            <a:fillRect/>
          </a:stretch>
        </p:blipFill>
        <p:spPr>
          <a:xfrm>
            <a:off x="571665" y="6131814"/>
            <a:ext cx="373634" cy="535813"/>
          </a:xfrm>
          <a:prstGeom prst="rect">
            <a:avLst/>
          </a:prstGeom>
        </p:spPr>
      </p:pic>
      <p:pic>
        <p:nvPicPr>
          <p:cNvPr id="51" name="New picture" title=""/>
          <p:cNvPicPr/>
          <p:nvPr/>
        </p:nvPicPr>
        <p:blipFill>
          <a:blip r:embed="rId46"/>
          <a:stretch>
            <a:fillRect/>
          </a:stretch>
        </p:blipFill>
        <p:spPr>
          <a:xfrm>
            <a:off x="773455" y="6148451"/>
            <a:ext cx="214490" cy="502539"/>
          </a:xfrm>
          <a:prstGeom prst="rect">
            <a:avLst/>
          </a:prstGeom>
        </p:spPr>
      </p:pic>
      <p:pic>
        <p:nvPicPr>
          <p:cNvPr id="52" name="New picture" title=""/>
          <p:cNvPicPr/>
          <p:nvPr/>
        </p:nvPicPr>
        <p:blipFill>
          <a:blip r:embed="rId47"/>
          <a:stretch>
            <a:fillRect/>
          </a:stretch>
        </p:blipFill>
        <p:spPr>
          <a:xfrm>
            <a:off x="460426" y="6527166"/>
            <a:ext cx="519227" cy="399669"/>
          </a:xfrm>
          <a:prstGeom prst="rect">
            <a:avLst/>
          </a:prstGeom>
        </p:spPr>
      </p:pic>
      <p:pic>
        <p:nvPicPr>
          <p:cNvPr id="53" name="New picture" title=""/>
          <p:cNvPicPr/>
          <p:nvPr/>
        </p:nvPicPr>
        <p:blipFill>
          <a:blip r:embed="rId48"/>
          <a:stretch>
            <a:fillRect/>
          </a:stretch>
        </p:blipFill>
        <p:spPr>
          <a:xfrm>
            <a:off x="773455" y="6527166"/>
            <a:ext cx="206197" cy="132207"/>
          </a:xfrm>
          <a:prstGeom prst="rect">
            <a:avLst/>
          </a:prstGeom>
        </p:spPr>
      </p:pic>
      <p:pic>
        <p:nvPicPr>
          <p:cNvPr id="54" name="New picture" title=""/>
          <p:cNvPicPr/>
          <p:nvPr/>
        </p:nvPicPr>
        <p:blipFill>
          <a:blip r:embed="rId49"/>
          <a:stretch>
            <a:fillRect/>
          </a:stretch>
        </p:blipFill>
        <p:spPr>
          <a:xfrm>
            <a:off x="452133" y="6518783"/>
            <a:ext cx="493166" cy="416306"/>
          </a:xfrm>
          <a:prstGeom prst="rect">
            <a:avLst/>
          </a:prstGeom>
        </p:spPr>
      </p:pic>
      <p:pic>
        <p:nvPicPr>
          <p:cNvPr id="55" name="New picture" title=""/>
          <p:cNvPicPr/>
          <p:nvPr/>
        </p:nvPicPr>
        <p:blipFill>
          <a:blip r:embed="rId50"/>
          <a:stretch>
            <a:fillRect/>
          </a:stretch>
        </p:blipFill>
        <p:spPr>
          <a:xfrm>
            <a:off x="773443" y="6518783"/>
            <a:ext cx="214503" cy="132207"/>
          </a:xfrm>
          <a:prstGeom prst="rect">
            <a:avLst/>
          </a:prstGeom>
        </p:spPr>
      </p:pic>
      <p:pic>
        <p:nvPicPr>
          <p:cNvPr id="56" name="New picture" title=""/>
          <p:cNvPicPr/>
          <p:nvPr/>
        </p:nvPicPr>
        <p:blipFill>
          <a:blip r:embed="rId51"/>
          <a:stretch>
            <a:fillRect/>
          </a:stretch>
        </p:blipFill>
        <p:spPr>
          <a:xfrm>
            <a:off x="692125" y="6535420"/>
            <a:ext cx="142735" cy="132207"/>
          </a:xfrm>
          <a:prstGeom prst="rect">
            <a:avLst/>
          </a:prstGeom>
        </p:spPr>
      </p:pic>
      <p:pic>
        <p:nvPicPr>
          <p:cNvPr id="57" name="New picture" title=""/>
          <p:cNvPicPr/>
          <p:nvPr/>
        </p:nvPicPr>
        <p:blipFill>
          <a:blip r:embed="rId52"/>
          <a:stretch>
            <a:fillRect/>
          </a:stretch>
        </p:blipFill>
        <p:spPr>
          <a:xfrm>
            <a:off x="878484" y="6535420"/>
            <a:ext cx="109461" cy="383160"/>
          </a:xfrm>
          <a:prstGeom prst="rect">
            <a:avLst/>
          </a:prstGeom>
        </p:spPr>
      </p:pic>
      <p:pic>
        <p:nvPicPr>
          <p:cNvPr id="58" name="New picture" title=""/>
          <p:cNvPicPr/>
          <p:nvPr/>
        </p:nvPicPr>
        <p:blipFill>
          <a:blip r:embed="rId53"/>
          <a:stretch>
            <a:fillRect/>
          </a:stretch>
        </p:blipFill>
        <p:spPr>
          <a:xfrm>
            <a:off x="313423" y="6407658"/>
            <a:ext cx="158763" cy="132207"/>
          </a:xfrm>
          <a:prstGeom prst="rect">
            <a:avLst/>
          </a:prstGeom>
        </p:spPr>
      </p:pic>
      <p:pic>
        <p:nvPicPr>
          <p:cNvPr id="59" name="New picture" title=""/>
          <p:cNvPicPr/>
          <p:nvPr/>
        </p:nvPicPr>
        <p:blipFill>
          <a:blip r:embed="rId54"/>
          <a:stretch>
            <a:fillRect/>
          </a:stretch>
        </p:blipFill>
        <p:spPr>
          <a:xfrm>
            <a:off x="192964" y="6527166"/>
            <a:ext cx="399694" cy="399669"/>
          </a:xfrm>
          <a:prstGeom prst="rect">
            <a:avLst/>
          </a:prstGeom>
        </p:spPr>
      </p:pic>
      <p:pic>
        <p:nvPicPr>
          <p:cNvPr id="60" name="New picture" title=""/>
          <p:cNvPicPr/>
          <p:nvPr/>
        </p:nvPicPr>
        <p:blipFill>
          <a:blip r:embed="rId55"/>
          <a:stretch>
            <a:fillRect/>
          </a:stretch>
        </p:blipFill>
        <p:spPr>
          <a:xfrm>
            <a:off x="184671" y="6399276"/>
            <a:ext cx="416281" cy="535813"/>
          </a:xfrm>
          <a:prstGeom prst="rect">
            <a:avLst/>
          </a:prstGeom>
        </p:spPr>
      </p:pic>
      <p:pic>
        <p:nvPicPr>
          <p:cNvPr id="61" name="New picture" title=""/>
          <p:cNvPicPr/>
          <p:nvPr/>
        </p:nvPicPr>
        <p:blipFill>
          <a:blip r:embed="rId56"/>
          <a:stretch>
            <a:fillRect/>
          </a:stretch>
        </p:blipFill>
        <p:spPr>
          <a:xfrm>
            <a:off x="386461" y="6415913"/>
            <a:ext cx="214490" cy="502666"/>
          </a:xfrm>
          <a:prstGeom prst="rect">
            <a:avLst/>
          </a:prstGeom>
        </p:spPr>
      </p:pic>
      <p:pic>
        <p:nvPicPr>
          <p:cNvPr id="62" name="New picture" title=""/>
          <p:cNvPicPr/>
          <p:nvPr/>
        </p:nvPicPr>
        <p:blipFill>
          <a:blip r:embed="rId57"/>
          <a:stretch>
            <a:fillRect/>
          </a:stretch>
        </p:blipFill>
        <p:spPr>
          <a:xfrm>
            <a:off x="192964" y="6140069"/>
            <a:ext cx="519214" cy="399796"/>
          </a:xfrm>
          <a:prstGeom prst="rect">
            <a:avLst/>
          </a:prstGeom>
        </p:spPr>
      </p:pic>
      <p:pic>
        <p:nvPicPr>
          <p:cNvPr id="63" name="New picture" title=""/>
          <p:cNvPicPr/>
          <p:nvPr/>
        </p:nvPicPr>
        <p:blipFill>
          <a:blip r:embed="rId58"/>
          <a:stretch>
            <a:fillRect/>
          </a:stretch>
        </p:blipFill>
        <p:spPr>
          <a:xfrm>
            <a:off x="386461" y="6407658"/>
            <a:ext cx="206197" cy="132207"/>
          </a:xfrm>
          <a:prstGeom prst="rect">
            <a:avLst/>
          </a:prstGeom>
        </p:spPr>
      </p:pic>
      <p:pic>
        <p:nvPicPr>
          <p:cNvPr id="64" name="New picture" title=""/>
          <p:cNvPicPr/>
          <p:nvPr/>
        </p:nvPicPr>
        <p:blipFill>
          <a:blip r:embed="rId59"/>
          <a:stretch>
            <a:fillRect/>
          </a:stretch>
        </p:blipFill>
        <p:spPr>
          <a:xfrm>
            <a:off x="184671" y="6131814"/>
            <a:ext cx="416281" cy="416306"/>
          </a:xfrm>
          <a:prstGeom prst="rect">
            <a:avLst/>
          </a:prstGeom>
        </p:spPr>
      </p:pic>
      <p:pic>
        <p:nvPicPr>
          <p:cNvPr id="65" name="New picture" title=""/>
          <p:cNvPicPr/>
          <p:nvPr/>
        </p:nvPicPr>
        <p:blipFill>
          <a:blip r:embed="rId60"/>
          <a:stretch>
            <a:fillRect/>
          </a:stretch>
        </p:blipFill>
        <p:spPr>
          <a:xfrm>
            <a:off x="571665" y="6148451"/>
            <a:ext cx="148806" cy="383032"/>
          </a:xfrm>
          <a:prstGeom prst="rect">
            <a:avLst/>
          </a:prstGeom>
        </p:spPr>
      </p:pic>
      <p:pic>
        <p:nvPicPr>
          <p:cNvPr id="66" name="New picture" title=""/>
          <p:cNvPicPr/>
          <p:nvPr/>
        </p:nvPicPr>
        <p:blipFill>
          <a:blip r:embed="rId61"/>
          <a:stretch>
            <a:fillRect/>
          </a:stretch>
        </p:blipFill>
        <p:spPr>
          <a:xfrm>
            <a:off x="305130" y="6399276"/>
            <a:ext cx="142735" cy="132207"/>
          </a:xfrm>
          <a:prstGeom prst="rect">
            <a:avLst/>
          </a:prstGeom>
        </p:spPr>
      </p:pic>
      <p:pic>
        <p:nvPicPr>
          <p:cNvPr id="67" name="New picture" title=""/>
          <p:cNvPicPr/>
          <p:nvPr/>
        </p:nvPicPr>
        <p:blipFill>
          <a:blip r:embed="rId62"/>
          <a:stretch>
            <a:fillRect/>
          </a:stretch>
        </p:blipFill>
        <p:spPr>
          <a:xfrm>
            <a:off x="386461" y="6415913"/>
            <a:ext cx="214478" cy="132207"/>
          </a:xfrm>
          <a:prstGeom prst="rect">
            <a:avLst/>
          </a:prstGeom>
        </p:spPr>
      </p:pic>
      <p:pic>
        <p:nvPicPr>
          <p:cNvPr id="68" name="New picture" title=""/>
          <p:cNvPicPr/>
          <p:nvPr/>
        </p:nvPicPr>
        <p:blipFill>
          <a:blip r:embed="rId63"/>
          <a:stretch>
            <a:fillRect/>
          </a:stretch>
        </p:blipFill>
        <p:spPr>
          <a:xfrm>
            <a:off x="1128560" y="6131814"/>
            <a:ext cx="7486483" cy="790194"/>
          </a:xfrm>
          <a:prstGeom prst="rect">
            <a:avLst/>
          </a:prstGeom>
        </p:spPr>
      </p:pic>
      <p:pic>
        <p:nvPicPr>
          <p:cNvPr id="69" name="New picture" title=""/>
          <p:cNvPicPr/>
          <p:nvPr/>
        </p:nvPicPr>
        <p:blipFill>
          <a:blip r:embed="rId64"/>
          <a:stretch>
            <a:fillRect/>
          </a:stretch>
        </p:blipFill>
        <p:spPr>
          <a:xfrm>
            <a:off x="17137509" y="8707882"/>
            <a:ext cx="1150530" cy="1294130"/>
          </a:xfrm>
          <a:prstGeom prst="rect">
            <a:avLst/>
          </a:prstGeom>
        </p:spPr>
      </p:pic>
      <p:pic>
        <p:nvPicPr>
          <p:cNvPr id="70" name="New picture" title=""/>
          <p:cNvPicPr/>
          <p:nvPr/>
        </p:nvPicPr>
        <p:blipFill>
          <a:blip r:embed="rId65"/>
          <a:stretch>
            <a:fillRect/>
          </a:stretch>
        </p:blipFill>
        <p:spPr>
          <a:xfrm>
            <a:off x="8813800" y="7004596"/>
            <a:ext cx="8844406" cy="2618613"/>
          </a:xfrm>
          <a:prstGeom prst="rect">
            <a:avLst/>
          </a:prstGeom>
        </p:spPr>
      </p:pic>
      <p:pic>
        <p:nvPicPr>
          <p:cNvPr id="71" name="New picture" title=""/>
          <p:cNvPicPr/>
          <p:nvPr/>
        </p:nvPicPr>
        <p:blipFill>
          <a:blip r:embed="rId66"/>
          <a:stretch>
            <a:fillRect/>
          </a:stretch>
        </p:blipFill>
        <p:spPr>
          <a:xfrm>
            <a:off x="8802369" y="6993255"/>
            <a:ext cx="8879841" cy="2651099"/>
          </a:xfrm>
          <a:prstGeom prst="rect">
            <a:avLst/>
          </a:prstGeom>
        </p:spPr>
      </p:pic>
      <p:pic>
        <p:nvPicPr>
          <p:cNvPr id="72" name="New picture" title=""/>
          <p:cNvPicPr/>
          <p:nvPr/>
        </p:nvPicPr>
        <p:blipFill>
          <a:blip r:embed="rId67"/>
          <a:stretch>
            <a:fillRect/>
          </a:stretch>
        </p:blipFill>
        <p:spPr>
          <a:xfrm>
            <a:off x="9145270" y="2091817"/>
            <a:ext cx="1162050" cy="866775"/>
          </a:xfrm>
          <a:prstGeom prst="rect">
            <a:avLst/>
          </a:prstGeom>
        </p:spPr>
      </p:pic>
      <p:pic>
        <p:nvPicPr>
          <p:cNvPr id="73" name="New picture" title=""/>
          <p:cNvPicPr/>
          <p:nvPr/>
        </p:nvPicPr>
        <p:blipFill>
          <a:blip r:embed="rId68"/>
          <a:stretch>
            <a:fillRect/>
          </a:stretch>
        </p:blipFill>
        <p:spPr>
          <a:xfrm>
            <a:off x="8831454" y="6121147"/>
            <a:ext cx="8850122" cy="790194"/>
          </a:xfrm>
          <a:prstGeom prst="rect">
            <a:avLst/>
          </a:prstGeom>
        </p:spPr>
      </p:pic>
      <p:sp>
        <p:nvSpPr>
          <p:cNvPr id="74" name="New shape" title=""/>
          <p:cNvSpPr/>
          <p:nvPr/>
        </p:nvSpPr>
        <p:spPr>
          <a:xfrm>
            <a:off x="611429" y="2719295"/>
            <a:ext cx="7321291" cy="20437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900" b="1" i="0" u="none" strike="noStrike">
                <a:solidFill>
                  <a:srgbClr val="000000"/>
                </a:solidFill>
                <a:latin typeface="Arial Bold MT"/>
              </a:rPr>
              <a:t>Automated Plastic Waste Collection: </a:t>
            </a:r>
            <a:r>
              <a:rPr sz="1900" b="0" i="0" u="none" strike="noStrike">
                <a:solidFill>
                  <a:srgbClr val="000000"/>
                </a:solidFill>
                <a:latin typeface="Arial MT"/>
              </a:rPr>
              <a:t>Implement a mobile, solar-</a:t>
            </a:r>
          </a:p>
        </p:txBody>
      </p:sp>
      <p:sp>
        <p:nvSpPr>
          <p:cNvPr id="75" name="New shape" title=""/>
          <p:cNvSpPr/>
          <p:nvPr/>
        </p:nvSpPr>
        <p:spPr>
          <a:xfrm>
            <a:off x="611429" y="3008856"/>
            <a:ext cx="8179195" cy="20437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900" b="0" i="0" u="none" strike="noStrike">
                <a:solidFill>
                  <a:srgbClr val="000000"/>
                </a:solidFill>
                <a:latin typeface="Arial MT"/>
              </a:rPr>
              <a:t>powered unit to automatically collect plastic waste from local communities, </a:t>
            </a:r>
          </a:p>
        </p:txBody>
      </p:sp>
      <p:sp>
        <p:nvSpPr>
          <p:cNvPr id="76" name="New shape" title=""/>
          <p:cNvSpPr/>
          <p:nvPr/>
        </p:nvSpPr>
        <p:spPr>
          <a:xfrm>
            <a:off x="611429" y="3298416"/>
            <a:ext cx="5587081" cy="20437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900" b="0" i="0" u="none" strike="noStrike">
                <a:solidFill>
                  <a:srgbClr val="000000"/>
                </a:solidFill>
                <a:latin typeface="Arial MT"/>
              </a:rPr>
              <a:t>reducing plastic pollution and promoting recycling.</a:t>
            </a:r>
          </a:p>
        </p:txBody>
      </p:sp>
      <p:sp>
        <p:nvSpPr>
          <p:cNvPr id="77" name="New shape" title=""/>
          <p:cNvSpPr/>
          <p:nvPr/>
        </p:nvSpPr>
        <p:spPr>
          <a:xfrm>
            <a:off x="611429" y="3903301"/>
            <a:ext cx="8030487" cy="204515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900" b="1" i="0" u="none" strike="noStrike">
                <a:solidFill>
                  <a:srgbClr val="000000"/>
                </a:solidFill>
                <a:latin typeface="Arial Bold MT"/>
              </a:rPr>
              <a:t>Pyrolysis Process: </a:t>
            </a:r>
            <a:r>
              <a:rPr sz="1900" b="0" i="0" u="none" strike="noStrike">
                <a:solidFill>
                  <a:srgbClr val="000000"/>
                </a:solidFill>
                <a:latin typeface="Arial MT"/>
              </a:rPr>
              <a:t>Utilize solar energy to power a pyrolysis reactor that </a:t>
            </a:r>
          </a:p>
        </p:txBody>
      </p:sp>
      <p:sp>
        <p:nvSpPr>
          <p:cNvPr id="78" name="New shape" title=""/>
          <p:cNvSpPr/>
          <p:nvPr/>
        </p:nvSpPr>
        <p:spPr>
          <a:xfrm>
            <a:off x="611429" y="4193258"/>
            <a:ext cx="7670885" cy="20437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900" b="0" i="0" u="none" strike="noStrike">
                <a:solidFill>
                  <a:srgbClr val="000000"/>
                </a:solidFill>
                <a:latin typeface="Arial MT"/>
              </a:rPr>
              <a:t>thermally decomposes plastic waste into usable fuel, including diesel, </a:t>
            </a:r>
          </a:p>
        </p:txBody>
      </p:sp>
      <p:sp>
        <p:nvSpPr>
          <p:cNvPr id="79" name="New shape" title=""/>
          <p:cNvSpPr/>
          <p:nvPr/>
        </p:nvSpPr>
        <p:spPr>
          <a:xfrm>
            <a:off x="611429" y="4482817"/>
            <a:ext cx="2347717" cy="20437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900" b="0" i="0" u="none" strike="noStrike">
                <a:solidFill>
                  <a:srgbClr val="000000"/>
                </a:solidFill>
                <a:latin typeface="Arial MT"/>
              </a:rPr>
              <a:t>gasoline, and char.</a:t>
            </a:r>
          </a:p>
        </p:txBody>
      </p:sp>
      <p:sp>
        <p:nvSpPr>
          <p:cNvPr id="80" name="New shape" title=""/>
          <p:cNvSpPr/>
          <p:nvPr/>
        </p:nvSpPr>
        <p:spPr>
          <a:xfrm>
            <a:off x="611429" y="5086322"/>
            <a:ext cx="8161708" cy="20437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900" b="1" i="0" u="none" strike="noStrike">
                <a:solidFill>
                  <a:srgbClr val="000000"/>
                </a:solidFill>
                <a:latin typeface="Arial Bold MT"/>
              </a:rPr>
              <a:t>Community-Driven Model: </a:t>
            </a:r>
            <a:r>
              <a:rPr sz="1900" b="0" i="0" u="none" strike="noStrike">
                <a:solidFill>
                  <a:srgbClr val="000000"/>
                </a:solidFill>
                <a:latin typeface="Arial MT"/>
              </a:rPr>
              <a:t>The system allows local users to bring plastic </a:t>
            </a:r>
          </a:p>
        </p:txBody>
      </p:sp>
      <p:sp>
        <p:nvSpPr>
          <p:cNvPr id="81" name="New shape" title=""/>
          <p:cNvSpPr/>
          <p:nvPr/>
        </p:nvSpPr>
        <p:spPr>
          <a:xfrm>
            <a:off x="611429" y="5375882"/>
            <a:ext cx="7729397" cy="20437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900" b="0" i="0" u="none" strike="noStrike">
                <a:solidFill>
                  <a:srgbClr val="000000"/>
                </a:solidFill>
                <a:latin typeface="Arial MT"/>
              </a:rPr>
              <a:t>waste, with incentives provided, ensuring continuous participation and </a:t>
            </a:r>
          </a:p>
        </p:txBody>
      </p:sp>
      <p:sp>
        <p:nvSpPr>
          <p:cNvPr id="82" name="New shape" title=""/>
          <p:cNvSpPr/>
          <p:nvPr/>
        </p:nvSpPr>
        <p:spPr>
          <a:xfrm>
            <a:off x="611429" y="5665442"/>
            <a:ext cx="4636919" cy="20437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900" b="0" i="0" u="none" strike="noStrike">
                <a:solidFill>
                  <a:srgbClr val="000000"/>
                </a:solidFill>
                <a:latin typeface="Arial MT"/>
              </a:rPr>
              <a:t>promoting sustainable energy production</a:t>
            </a:r>
          </a:p>
        </p:txBody>
      </p:sp>
      <p:sp>
        <p:nvSpPr>
          <p:cNvPr id="83" name="New shape" title=""/>
          <p:cNvSpPr/>
          <p:nvPr/>
        </p:nvSpPr>
        <p:spPr>
          <a:xfrm>
            <a:off x="7875397" y="641477"/>
            <a:ext cx="2521888" cy="37109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4400" b="0" i="0" u="none" strike="noStrike">
                <a:solidFill>
                  <a:srgbClr val="000000"/>
                </a:solidFill>
                <a:latin typeface="Calibri"/>
              </a:rPr>
              <a:t>InfraSnap</a:t>
            </a:r>
          </a:p>
        </p:txBody>
      </p:sp>
      <p:sp>
        <p:nvSpPr>
          <p:cNvPr id="84" name="New shape" title=""/>
          <p:cNvSpPr/>
          <p:nvPr/>
        </p:nvSpPr>
        <p:spPr>
          <a:xfrm>
            <a:off x="306934" y="513029"/>
            <a:ext cx="2467660" cy="23957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400" b="1" i="0" u="none" strike="noStrike">
                <a:solidFill>
                  <a:srgbClr val="000000"/>
                </a:solidFill>
                <a:latin typeface="Tahoma Bold"/>
              </a:rPr>
              <a:t>Syntax Squad</a:t>
            </a:r>
          </a:p>
        </p:txBody>
      </p:sp>
      <p:sp>
        <p:nvSpPr>
          <p:cNvPr id="85" name="New shape" title=""/>
          <p:cNvSpPr/>
          <p:nvPr/>
        </p:nvSpPr>
        <p:spPr>
          <a:xfrm>
            <a:off x="10814558" y="2318625"/>
            <a:ext cx="6145173" cy="30786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3500" b="1" i="0" u="none" strike="noStrike">
                <a:solidFill>
                  <a:srgbClr val="000000"/>
                </a:solidFill>
                <a:latin typeface="Tahoma Bold"/>
              </a:rPr>
              <a:t>Innovation &amp; Uniqueness</a:t>
            </a:r>
          </a:p>
        </p:txBody>
      </p:sp>
      <p:sp>
        <p:nvSpPr>
          <p:cNvPr id="86" name="New shape" title=""/>
          <p:cNvSpPr/>
          <p:nvPr/>
        </p:nvSpPr>
        <p:spPr>
          <a:xfrm>
            <a:off x="1350518" y="1763570"/>
            <a:ext cx="5770642" cy="30119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3400" b="1" i="0" u="none" strike="noStrike">
                <a:solidFill>
                  <a:srgbClr val="FFFFFF"/>
                </a:solidFill>
                <a:latin typeface="Tahoma Bold"/>
              </a:rPr>
              <a:t>Idea/Solution/Prototype</a:t>
            </a:r>
          </a:p>
        </p:txBody>
      </p:sp>
      <p:sp>
        <p:nvSpPr>
          <p:cNvPr id="87" name="New shape" title=""/>
          <p:cNvSpPr/>
          <p:nvPr/>
        </p:nvSpPr>
        <p:spPr>
          <a:xfrm>
            <a:off x="1385062" y="6374706"/>
            <a:ext cx="4527485" cy="301048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3400" b="1" i="0" u="none" strike="noStrike">
                <a:solidFill>
                  <a:srgbClr val="FFFFFF"/>
                </a:solidFill>
                <a:latin typeface="Tahoma Bold"/>
              </a:rPr>
              <a:t>Solution Approach</a:t>
            </a:r>
          </a:p>
        </p:txBody>
      </p:sp>
      <p:sp>
        <p:nvSpPr>
          <p:cNvPr id="88" name="New shape" title=""/>
          <p:cNvSpPr/>
          <p:nvPr/>
        </p:nvSpPr>
        <p:spPr>
          <a:xfrm>
            <a:off x="8947150" y="6420796"/>
            <a:ext cx="8845463" cy="25216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600" b="1" i="0" u="none" strike="noStrike">
                <a:solidFill>
                  <a:srgbClr val="FFFFFE"/>
                </a:solidFill>
                <a:latin typeface="Tahoma Bold"/>
              </a:rPr>
              <a:t>Flow of construction activities &amp; ML model used -</a:t>
            </a:r>
          </a:p>
        </p:txBody>
      </p:sp>
      <p:sp>
        <p:nvSpPr>
          <p:cNvPr id="89" name="New shape" title=""/>
          <p:cNvSpPr/>
          <p:nvPr/>
        </p:nvSpPr>
        <p:spPr>
          <a:xfrm>
            <a:off x="9195815" y="3047746"/>
            <a:ext cx="8772116" cy="2057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0" u="none" strike="noStrike">
                <a:solidFill>
                  <a:srgbClr val="000000"/>
                </a:solidFill>
                <a:latin typeface="Calibri Bold"/>
              </a:rPr>
              <a:t>Mobile Waste Collection: </a:t>
            </a:r>
            <a:r>
              <a:rPr sz="1800" b="0" i="0" u="none" strike="noStrike">
                <a:solidFill>
                  <a:srgbClr val="000000"/>
                </a:solidFill>
                <a:latin typeface="Calibri"/>
              </a:rPr>
              <a:t>The solar-powered unit is mobile, allowing it to travel to remote </a:t>
            </a:r>
          </a:p>
        </p:txBody>
      </p:sp>
      <p:sp>
        <p:nvSpPr>
          <p:cNvPr id="90" name="New shape" title=""/>
          <p:cNvSpPr/>
          <p:nvPr/>
        </p:nvSpPr>
        <p:spPr>
          <a:xfrm>
            <a:off x="9195815" y="3322066"/>
            <a:ext cx="8694277" cy="2057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0" i="0" u="none" strike="noStrike">
                <a:solidFill>
                  <a:srgbClr val="000000"/>
                </a:solidFill>
                <a:latin typeface="Calibri"/>
              </a:rPr>
              <a:t>areas and collect plastic waste directly from locals, making waste management accessible </a:t>
            </a:r>
          </a:p>
        </p:txBody>
      </p:sp>
      <p:sp>
        <p:nvSpPr>
          <p:cNvPr id="91" name="New shape" title=""/>
          <p:cNvSpPr/>
          <p:nvPr/>
        </p:nvSpPr>
        <p:spPr>
          <a:xfrm>
            <a:off x="9195815" y="3596234"/>
            <a:ext cx="1588106" cy="20589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0" i="0" u="none" strike="noStrike">
                <a:solidFill>
                  <a:srgbClr val="000000"/>
                </a:solidFill>
                <a:latin typeface="Calibri"/>
              </a:rPr>
              <a:t>and efficient.</a:t>
            </a:r>
          </a:p>
        </p:txBody>
      </p:sp>
      <p:sp>
        <p:nvSpPr>
          <p:cNvPr id="92" name="New shape" title=""/>
          <p:cNvSpPr/>
          <p:nvPr/>
        </p:nvSpPr>
        <p:spPr>
          <a:xfrm>
            <a:off x="9195816" y="4145280"/>
            <a:ext cx="8927419" cy="2057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0" u="none" strike="noStrike">
                <a:solidFill>
                  <a:srgbClr val="000000"/>
                </a:solidFill>
                <a:latin typeface="Calibri Bold"/>
              </a:rPr>
              <a:t>Energy Production from Plastic</a:t>
            </a:r>
            <a:r>
              <a:rPr sz="1800" b="0" i="0" u="none" strike="noStrike">
                <a:solidFill>
                  <a:srgbClr val="000000"/>
                </a:solidFill>
                <a:latin typeface="Calibri"/>
              </a:rPr>
              <a:t>: Converts non-biodegradable plastic into valuable resources </a:t>
            </a:r>
          </a:p>
        </p:txBody>
      </p:sp>
      <p:sp>
        <p:nvSpPr>
          <p:cNvPr id="93" name="New shape" title=""/>
          <p:cNvSpPr/>
          <p:nvPr/>
        </p:nvSpPr>
        <p:spPr>
          <a:xfrm>
            <a:off x="9195815" y="4419600"/>
            <a:ext cx="8890395" cy="2057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0" i="0" u="none" strike="noStrike">
                <a:solidFill>
                  <a:srgbClr val="000000"/>
                </a:solidFill>
                <a:latin typeface="Calibri"/>
              </a:rPr>
              <a:t>like diesel, gasoline, and char using solar energy, reducing plastic pollution while generating </a:t>
            </a:r>
          </a:p>
        </p:txBody>
      </p:sp>
      <p:sp>
        <p:nvSpPr>
          <p:cNvPr id="94" name="New shape" title=""/>
          <p:cNvSpPr/>
          <p:nvPr/>
        </p:nvSpPr>
        <p:spPr>
          <a:xfrm>
            <a:off x="9195815" y="4693920"/>
            <a:ext cx="779980" cy="2057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0" i="0" u="none" strike="noStrike">
                <a:solidFill>
                  <a:srgbClr val="000000"/>
                </a:solidFill>
                <a:latin typeface="Calibri"/>
              </a:rPr>
              <a:t>fuel.</a:t>
            </a:r>
          </a:p>
        </p:txBody>
      </p:sp>
      <p:sp>
        <p:nvSpPr>
          <p:cNvPr id="95" name="New shape" title=""/>
          <p:cNvSpPr/>
          <p:nvPr/>
        </p:nvSpPr>
        <p:spPr>
          <a:xfrm>
            <a:off x="9195816" y="5242560"/>
            <a:ext cx="8958419" cy="2057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0" u="none" strike="noStrike">
                <a:solidFill>
                  <a:srgbClr val="000000"/>
                </a:solidFill>
                <a:latin typeface="Calibri Bold"/>
              </a:rPr>
              <a:t>Community Engagement &amp; Incentives</a:t>
            </a:r>
            <a:r>
              <a:rPr sz="1800" b="0" i="0" u="none" strike="noStrike">
                <a:solidFill>
                  <a:srgbClr val="000000"/>
                </a:solidFill>
                <a:latin typeface="Calibri"/>
              </a:rPr>
              <a:t>: Encourages local participation by offering incentives, </a:t>
            </a:r>
          </a:p>
        </p:txBody>
      </p:sp>
      <p:sp>
        <p:nvSpPr>
          <p:cNvPr id="96" name="New shape" title=""/>
          <p:cNvSpPr/>
          <p:nvPr/>
        </p:nvSpPr>
        <p:spPr>
          <a:xfrm>
            <a:off x="9195815" y="5516880"/>
            <a:ext cx="8458811" cy="2057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0" i="0" u="none" strike="noStrike">
                <a:solidFill>
                  <a:srgbClr val="000000"/>
                </a:solidFill>
                <a:latin typeface="Calibri"/>
              </a:rPr>
              <a:t>such as discounts on fuel or essential goods, for plastic waste contributions, promoting </a:t>
            </a:r>
          </a:p>
        </p:txBody>
      </p:sp>
      <p:sp>
        <p:nvSpPr>
          <p:cNvPr id="97" name="New shape" title=""/>
          <p:cNvSpPr/>
          <p:nvPr/>
        </p:nvSpPr>
        <p:spPr>
          <a:xfrm>
            <a:off x="9195815" y="5791048"/>
            <a:ext cx="4634813" cy="20589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0" i="0" u="none" strike="noStrike">
                <a:solidFill>
                  <a:srgbClr val="000000"/>
                </a:solidFill>
                <a:latin typeface="Calibri"/>
              </a:rPr>
              <a:t>sustainability and circular economy principles.</a:t>
            </a:r>
          </a:p>
        </p:txBody>
      </p:sp>
      <p:sp>
        <p:nvSpPr>
          <p:cNvPr id="98" name="New shape" title=""/>
          <p:cNvSpPr/>
          <p:nvPr/>
        </p:nvSpPr>
        <p:spPr>
          <a:xfrm>
            <a:off x="441046" y="7196175"/>
            <a:ext cx="7940600" cy="20589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0" u="none" strike="noStrike">
                <a:solidFill>
                  <a:srgbClr val="000000"/>
                </a:solidFill>
                <a:latin typeface="Calibri Bold"/>
              </a:rPr>
              <a:t>Mobile Collection &amp; Conversion</a:t>
            </a:r>
            <a:r>
              <a:rPr sz="1800" b="0" i="0" u="none" strike="noStrike">
                <a:solidFill>
                  <a:srgbClr val="000000"/>
                </a:solidFill>
                <a:latin typeface="Calibri"/>
              </a:rPr>
              <a:t>: Solar-powered unit collects and converts plastic </a:t>
            </a:r>
          </a:p>
        </p:txBody>
      </p:sp>
      <p:sp>
        <p:nvSpPr>
          <p:cNvPr id="99" name="New shape" title=""/>
          <p:cNvSpPr/>
          <p:nvPr/>
        </p:nvSpPr>
        <p:spPr>
          <a:xfrm>
            <a:off x="441046" y="7470902"/>
            <a:ext cx="4075247" cy="2057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0" i="0" u="none" strike="noStrike">
                <a:solidFill>
                  <a:srgbClr val="000000"/>
                </a:solidFill>
                <a:latin typeface="Calibri"/>
              </a:rPr>
              <a:t>waste into fuel directly from local areas.</a:t>
            </a:r>
          </a:p>
        </p:txBody>
      </p:sp>
      <p:sp>
        <p:nvSpPr>
          <p:cNvPr id="100" name="New shape" title=""/>
          <p:cNvSpPr/>
          <p:nvPr/>
        </p:nvSpPr>
        <p:spPr>
          <a:xfrm>
            <a:off x="441046" y="8019542"/>
            <a:ext cx="7137388" cy="2057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0" u="none" strike="noStrike">
                <a:solidFill>
                  <a:srgbClr val="000000"/>
                </a:solidFill>
                <a:latin typeface="Calibri Bold"/>
              </a:rPr>
              <a:t>Real-Time Monitoring: </a:t>
            </a:r>
            <a:r>
              <a:rPr sz="1800" b="0" i="0" u="none" strike="noStrike">
                <a:solidFill>
                  <a:srgbClr val="000000"/>
                </a:solidFill>
                <a:latin typeface="Calibri"/>
              </a:rPr>
              <a:t>Tracks the conversion process to optimize energy </a:t>
            </a:r>
          </a:p>
        </p:txBody>
      </p:sp>
      <p:sp>
        <p:nvSpPr>
          <p:cNvPr id="101" name="New shape" title=""/>
          <p:cNvSpPr/>
          <p:nvPr/>
        </p:nvSpPr>
        <p:spPr>
          <a:xfrm>
            <a:off x="441046" y="8293862"/>
            <a:ext cx="2773830" cy="2057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0" i="0" u="none" strike="noStrike">
                <a:solidFill>
                  <a:srgbClr val="000000"/>
                </a:solidFill>
                <a:latin typeface="Calibri"/>
              </a:rPr>
              <a:t>production and efficiency.</a:t>
            </a:r>
          </a:p>
        </p:txBody>
      </p:sp>
      <p:sp>
        <p:nvSpPr>
          <p:cNvPr id="102" name="New shape" title=""/>
          <p:cNvSpPr/>
          <p:nvPr/>
        </p:nvSpPr>
        <p:spPr>
          <a:xfrm>
            <a:off x="441046" y="8842553"/>
            <a:ext cx="7071170" cy="2057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0" u="none" strike="noStrike">
                <a:solidFill>
                  <a:srgbClr val="000000"/>
                </a:solidFill>
                <a:latin typeface="Calibri Bold"/>
              </a:rPr>
              <a:t>Centralized Dashboard: </a:t>
            </a:r>
            <a:r>
              <a:rPr sz="1800" b="0" i="0" u="none" strike="noStrike">
                <a:solidFill>
                  <a:srgbClr val="000000"/>
                </a:solidFill>
                <a:latin typeface="Calibri"/>
              </a:rPr>
              <a:t>Monitors waste collection, fuel production, and </a:t>
            </a:r>
          </a:p>
        </p:txBody>
      </p:sp>
      <p:sp>
        <p:nvSpPr>
          <p:cNvPr id="103" name="New shape" title=""/>
          <p:cNvSpPr/>
          <p:nvPr/>
        </p:nvSpPr>
        <p:spPr>
          <a:xfrm>
            <a:off x="441046" y="9116872"/>
            <a:ext cx="5080399" cy="2057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0" i="0" u="none" strike="noStrike">
                <a:solidFill>
                  <a:srgbClr val="000000"/>
                </a:solidFill>
                <a:latin typeface="Calibri"/>
              </a:rPr>
              <a:t>distribution in one interface for easy management.</a:t>
            </a:r>
          </a:p>
        </p:txBody>
      </p:sp>
      <p:sp>
        <p:nvSpPr>
          <p:cNvPr id="104" name="TextBox"/>
          <p:cNvSpPr txBox="1">
            <a:spLocks noGrp="1" noSelect="1" noRot="1" noMove="1"/>
          </p:cNvSpPr>
          <p:nvPr/>
        </p:nvSpPr>
        <p:spPr>
          <a:xfrm>
            <a:off x="5938520" y="43586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Python via .NET 24.12.</a:t>
            </a:r>
          </a:p>
          <a:p>
            <a:pPr algn="ctr"/>
            <a:r>
              <a:t>Copyright 2004-2024Aspose Pty Ltd.</a:t>
            </a: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8300700" cy="10299700"/>
          </a:xfrm>
          <a:prstGeom prst="rect">
            <a:avLst/>
          </a:prstGeom>
        </p:spPr>
      </p:pic>
      <p:pic>
        <p:nvPicPr>
          <p:cNvPr id="3" name="New picture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9666973"/>
            <a:ext cx="18300954" cy="632726"/>
          </a:xfrm>
          <a:prstGeom prst="rect">
            <a:avLst/>
          </a:prstGeom>
        </p:spPr>
      </p:pic>
      <p:pic>
        <p:nvPicPr>
          <p:cNvPr id="4" name="New picture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1059243" y="2820289"/>
            <a:ext cx="5138103" cy="4430522"/>
          </a:xfrm>
          <a:prstGeom prst="rect">
            <a:avLst/>
          </a:prstGeom>
        </p:spPr>
      </p:pic>
      <p:pic>
        <p:nvPicPr>
          <p:cNvPr id="5" name="New picture" title=""/>
          <p:cNvPicPr/>
          <p:nvPr/>
        </p:nvPicPr>
        <p:blipFill>
          <a:blip r:embed="rId5"/>
          <a:stretch>
            <a:fillRect/>
          </a:stretch>
        </p:blipFill>
        <p:spPr>
          <a:xfrm>
            <a:off x="1059243" y="1624584"/>
            <a:ext cx="5140516" cy="1208405"/>
          </a:xfrm>
          <a:prstGeom prst="rect">
            <a:avLst/>
          </a:prstGeom>
        </p:spPr>
      </p:pic>
      <p:pic>
        <p:nvPicPr>
          <p:cNvPr id="6" name="New picture" title=""/>
          <p:cNvPicPr/>
          <p:nvPr/>
        </p:nvPicPr>
        <p:blipFill>
          <a:blip r:embed="rId6"/>
          <a:stretch>
            <a:fillRect/>
          </a:stretch>
        </p:blipFill>
        <p:spPr>
          <a:xfrm>
            <a:off x="467106" y="178816"/>
            <a:ext cx="2401570" cy="979932"/>
          </a:xfrm>
          <a:prstGeom prst="rect">
            <a:avLst/>
          </a:prstGeom>
        </p:spPr>
      </p:pic>
      <p:pic>
        <p:nvPicPr>
          <p:cNvPr id="7" name="New picture" title=""/>
          <p:cNvPicPr/>
          <p:nvPr/>
        </p:nvPicPr>
        <p:blipFill>
          <a:blip r:embed="rId7"/>
          <a:stretch>
            <a:fillRect/>
          </a:stretch>
        </p:blipFill>
        <p:spPr>
          <a:xfrm>
            <a:off x="984364" y="1146175"/>
            <a:ext cx="793763" cy="793750"/>
          </a:xfrm>
          <a:prstGeom prst="rect">
            <a:avLst/>
          </a:prstGeom>
        </p:spPr>
      </p:pic>
      <p:pic>
        <p:nvPicPr>
          <p:cNvPr id="8" name="New picture" title=""/>
          <p:cNvPicPr/>
          <p:nvPr/>
        </p:nvPicPr>
        <p:blipFill>
          <a:blip r:embed="rId8"/>
          <a:stretch>
            <a:fillRect/>
          </a:stretch>
        </p:blipFill>
        <p:spPr>
          <a:xfrm>
            <a:off x="1077786" y="1372870"/>
            <a:ext cx="700341" cy="565786"/>
          </a:xfrm>
          <a:prstGeom prst="rect">
            <a:avLst/>
          </a:prstGeom>
        </p:spPr>
      </p:pic>
      <p:pic>
        <p:nvPicPr>
          <p:cNvPr id="9" name="New picture" title=""/>
          <p:cNvPicPr/>
          <p:nvPr/>
        </p:nvPicPr>
        <p:blipFill>
          <a:blip r:embed="rId9"/>
          <a:stretch>
            <a:fillRect/>
          </a:stretch>
        </p:blipFill>
        <p:spPr>
          <a:xfrm>
            <a:off x="1131964" y="1473200"/>
            <a:ext cx="275069" cy="359791"/>
          </a:xfrm>
          <a:prstGeom prst="rect">
            <a:avLst/>
          </a:prstGeom>
        </p:spPr>
      </p:pic>
      <p:pic>
        <p:nvPicPr>
          <p:cNvPr id="10" name="New picture" title=""/>
          <p:cNvPicPr/>
          <p:nvPr/>
        </p:nvPicPr>
        <p:blipFill>
          <a:blip r:embed="rId10"/>
          <a:stretch>
            <a:fillRect/>
          </a:stretch>
        </p:blipFill>
        <p:spPr>
          <a:xfrm>
            <a:off x="1374902" y="1473200"/>
            <a:ext cx="255270" cy="359791"/>
          </a:xfrm>
          <a:prstGeom prst="rect">
            <a:avLst/>
          </a:prstGeom>
        </p:spPr>
      </p:pic>
      <p:pic>
        <p:nvPicPr>
          <p:cNvPr id="11" name="New picture" title=""/>
          <p:cNvPicPr/>
          <p:nvPr/>
        </p:nvPicPr>
        <p:blipFill>
          <a:blip r:embed="rId11"/>
          <a:stretch>
            <a:fillRect/>
          </a:stretch>
        </p:blipFill>
        <p:spPr>
          <a:xfrm>
            <a:off x="1047725" y="1342949"/>
            <a:ext cx="205943" cy="205943"/>
          </a:xfrm>
          <a:prstGeom prst="rect">
            <a:avLst/>
          </a:prstGeom>
        </p:spPr>
      </p:pic>
      <p:pic>
        <p:nvPicPr>
          <p:cNvPr id="12" name="New picture" title=""/>
          <p:cNvPicPr/>
          <p:nvPr/>
        </p:nvPicPr>
        <p:blipFill>
          <a:blip r:embed="rId12"/>
          <a:stretch>
            <a:fillRect/>
          </a:stretch>
        </p:blipFill>
        <p:spPr>
          <a:xfrm>
            <a:off x="1496060" y="1342949"/>
            <a:ext cx="205943" cy="205943"/>
          </a:xfrm>
          <a:prstGeom prst="rect">
            <a:avLst/>
          </a:prstGeom>
        </p:spPr>
      </p:pic>
      <p:pic>
        <p:nvPicPr>
          <p:cNvPr id="13" name="New picture" title=""/>
          <p:cNvPicPr/>
          <p:nvPr/>
        </p:nvPicPr>
        <p:blipFill>
          <a:blip r:embed="rId13"/>
          <a:stretch>
            <a:fillRect/>
          </a:stretch>
        </p:blipFill>
        <p:spPr>
          <a:xfrm>
            <a:off x="1339850" y="3271752"/>
            <a:ext cx="68983" cy="68983"/>
          </a:xfrm>
          <a:prstGeom prst="rect">
            <a:avLst/>
          </a:prstGeom>
        </p:spPr>
      </p:pic>
      <p:pic>
        <p:nvPicPr>
          <p:cNvPr id="14" name="New picture" title=""/>
          <p:cNvPicPr/>
          <p:nvPr/>
        </p:nvPicPr>
        <p:blipFill>
          <a:blip r:embed="rId14"/>
          <a:stretch>
            <a:fillRect/>
          </a:stretch>
        </p:blipFill>
        <p:spPr>
          <a:xfrm>
            <a:off x="6607556" y="2814828"/>
            <a:ext cx="5138038" cy="4430522"/>
          </a:xfrm>
          <a:prstGeom prst="rect">
            <a:avLst/>
          </a:prstGeom>
        </p:spPr>
      </p:pic>
      <p:pic>
        <p:nvPicPr>
          <p:cNvPr id="15" name="New picture" title=""/>
          <p:cNvPicPr/>
          <p:nvPr/>
        </p:nvPicPr>
        <p:blipFill>
          <a:blip r:embed="rId15"/>
          <a:stretch>
            <a:fillRect/>
          </a:stretch>
        </p:blipFill>
        <p:spPr>
          <a:xfrm>
            <a:off x="6607556" y="1619123"/>
            <a:ext cx="5140451" cy="1208405"/>
          </a:xfrm>
          <a:prstGeom prst="rect">
            <a:avLst/>
          </a:prstGeom>
        </p:spPr>
      </p:pic>
      <p:pic>
        <p:nvPicPr>
          <p:cNvPr id="16" name="New picture" title=""/>
          <p:cNvPicPr/>
          <p:nvPr/>
        </p:nvPicPr>
        <p:blipFill>
          <a:blip r:embed="rId16"/>
          <a:stretch>
            <a:fillRect/>
          </a:stretch>
        </p:blipFill>
        <p:spPr>
          <a:xfrm>
            <a:off x="6363970" y="1206500"/>
            <a:ext cx="981075" cy="609600"/>
          </a:xfrm>
          <a:prstGeom prst="rect">
            <a:avLst/>
          </a:prstGeom>
        </p:spPr>
      </p:pic>
      <p:pic>
        <p:nvPicPr>
          <p:cNvPr id="17" name="New picture" title=""/>
          <p:cNvPicPr/>
          <p:nvPr/>
        </p:nvPicPr>
        <p:blipFill>
          <a:blip r:embed="rId17"/>
          <a:stretch>
            <a:fillRect/>
          </a:stretch>
        </p:blipFill>
        <p:spPr>
          <a:xfrm>
            <a:off x="6856476" y="3213712"/>
            <a:ext cx="68982" cy="68984"/>
          </a:xfrm>
          <a:prstGeom prst="rect">
            <a:avLst/>
          </a:prstGeom>
        </p:spPr>
      </p:pic>
      <p:pic>
        <p:nvPicPr>
          <p:cNvPr id="18" name="New picture" title=""/>
          <p:cNvPicPr/>
          <p:nvPr/>
        </p:nvPicPr>
        <p:blipFill>
          <a:blip r:embed="rId17"/>
          <a:stretch>
            <a:fillRect/>
          </a:stretch>
        </p:blipFill>
        <p:spPr>
          <a:xfrm>
            <a:off x="6856476" y="4495016"/>
            <a:ext cx="68982" cy="68983"/>
          </a:xfrm>
          <a:prstGeom prst="rect">
            <a:avLst/>
          </a:prstGeom>
        </p:spPr>
      </p:pic>
      <p:pic>
        <p:nvPicPr>
          <p:cNvPr id="19" name="New picture" title=""/>
          <p:cNvPicPr/>
          <p:nvPr/>
        </p:nvPicPr>
        <p:blipFill>
          <a:blip r:embed="rId18"/>
          <a:stretch>
            <a:fillRect/>
          </a:stretch>
        </p:blipFill>
        <p:spPr>
          <a:xfrm>
            <a:off x="6839458" y="5951071"/>
            <a:ext cx="68982" cy="68983"/>
          </a:xfrm>
          <a:prstGeom prst="rect">
            <a:avLst/>
          </a:prstGeom>
        </p:spPr>
      </p:pic>
      <p:pic>
        <p:nvPicPr>
          <p:cNvPr id="20" name="New picture" title=""/>
          <p:cNvPicPr/>
          <p:nvPr/>
        </p:nvPicPr>
        <p:blipFill>
          <a:blip r:embed="rId14"/>
          <a:stretch>
            <a:fillRect/>
          </a:stretch>
        </p:blipFill>
        <p:spPr>
          <a:xfrm>
            <a:off x="12302744" y="2802128"/>
            <a:ext cx="5138167" cy="4430522"/>
          </a:xfrm>
          <a:prstGeom prst="rect">
            <a:avLst/>
          </a:prstGeom>
        </p:spPr>
      </p:pic>
      <p:pic>
        <p:nvPicPr>
          <p:cNvPr id="21" name="New picture" title=""/>
          <p:cNvPicPr/>
          <p:nvPr/>
        </p:nvPicPr>
        <p:blipFill>
          <a:blip r:embed="rId19"/>
          <a:stretch>
            <a:fillRect/>
          </a:stretch>
        </p:blipFill>
        <p:spPr>
          <a:xfrm>
            <a:off x="12302744" y="1606423"/>
            <a:ext cx="5140452" cy="1208405"/>
          </a:xfrm>
          <a:prstGeom prst="rect">
            <a:avLst/>
          </a:prstGeom>
        </p:spPr>
      </p:pic>
      <p:pic>
        <p:nvPicPr>
          <p:cNvPr id="22" name="New picture" title=""/>
          <p:cNvPicPr/>
          <p:nvPr/>
        </p:nvPicPr>
        <p:blipFill>
          <a:blip r:embed="rId20"/>
          <a:stretch>
            <a:fillRect/>
          </a:stretch>
        </p:blipFill>
        <p:spPr>
          <a:xfrm>
            <a:off x="12083542" y="1147318"/>
            <a:ext cx="822833" cy="822833"/>
          </a:xfrm>
          <a:prstGeom prst="rect">
            <a:avLst/>
          </a:prstGeom>
        </p:spPr>
      </p:pic>
      <p:pic>
        <p:nvPicPr>
          <p:cNvPr id="23" name="New picture" title=""/>
          <p:cNvPicPr/>
          <p:nvPr/>
        </p:nvPicPr>
        <p:blipFill>
          <a:blip r:embed="rId21"/>
          <a:stretch>
            <a:fillRect/>
          </a:stretch>
        </p:blipFill>
        <p:spPr>
          <a:xfrm>
            <a:off x="12497181" y="1561084"/>
            <a:ext cx="408559" cy="408432"/>
          </a:xfrm>
          <a:prstGeom prst="rect">
            <a:avLst/>
          </a:prstGeom>
        </p:spPr>
      </p:pic>
      <p:pic>
        <p:nvPicPr>
          <p:cNvPr id="24" name="New picture" title=""/>
          <p:cNvPicPr/>
          <p:nvPr/>
        </p:nvPicPr>
        <p:blipFill>
          <a:blip r:embed="rId22"/>
          <a:stretch>
            <a:fillRect/>
          </a:stretch>
        </p:blipFill>
        <p:spPr>
          <a:xfrm>
            <a:off x="12083542" y="1147318"/>
            <a:ext cx="822198" cy="822325"/>
          </a:xfrm>
          <a:prstGeom prst="rect">
            <a:avLst/>
          </a:prstGeom>
        </p:spPr>
      </p:pic>
      <p:pic>
        <p:nvPicPr>
          <p:cNvPr id="25" name="New picture" title=""/>
          <p:cNvPicPr/>
          <p:nvPr/>
        </p:nvPicPr>
        <p:blipFill>
          <a:blip r:embed="rId23"/>
          <a:stretch>
            <a:fillRect/>
          </a:stretch>
        </p:blipFill>
        <p:spPr>
          <a:xfrm>
            <a:off x="12297156" y="1523746"/>
            <a:ext cx="65659" cy="64008"/>
          </a:xfrm>
          <a:prstGeom prst="rect">
            <a:avLst/>
          </a:prstGeom>
        </p:spPr>
      </p:pic>
      <p:pic>
        <p:nvPicPr>
          <p:cNvPr id="26" name="New picture" title=""/>
          <p:cNvPicPr/>
          <p:nvPr/>
        </p:nvPicPr>
        <p:blipFill>
          <a:blip r:embed="rId24"/>
          <a:stretch>
            <a:fillRect/>
          </a:stretch>
        </p:blipFill>
        <p:spPr>
          <a:xfrm>
            <a:off x="12297156" y="1393063"/>
            <a:ext cx="65659" cy="130429"/>
          </a:xfrm>
          <a:prstGeom prst="rect">
            <a:avLst/>
          </a:prstGeom>
        </p:spPr>
      </p:pic>
      <p:pic>
        <p:nvPicPr>
          <p:cNvPr id="27" name="New picture" title=""/>
          <p:cNvPicPr/>
          <p:nvPr/>
        </p:nvPicPr>
        <p:blipFill>
          <a:blip r:embed="rId25"/>
          <a:stretch>
            <a:fillRect/>
          </a:stretch>
        </p:blipFill>
        <p:spPr>
          <a:xfrm>
            <a:off x="12195175" y="1354201"/>
            <a:ext cx="269748" cy="269748"/>
          </a:xfrm>
          <a:prstGeom prst="rect">
            <a:avLst/>
          </a:prstGeom>
        </p:spPr>
      </p:pic>
      <p:pic>
        <p:nvPicPr>
          <p:cNvPr id="28" name="New picture" title=""/>
          <p:cNvPicPr/>
          <p:nvPr/>
        </p:nvPicPr>
        <p:blipFill>
          <a:blip r:embed="rId26"/>
          <a:stretch>
            <a:fillRect/>
          </a:stretch>
        </p:blipFill>
        <p:spPr>
          <a:xfrm>
            <a:off x="12473305" y="1408938"/>
            <a:ext cx="75438" cy="80645"/>
          </a:xfrm>
          <a:prstGeom prst="rect">
            <a:avLst/>
          </a:prstGeom>
        </p:spPr>
      </p:pic>
      <p:pic>
        <p:nvPicPr>
          <p:cNvPr id="29" name="New picture" title=""/>
          <p:cNvPicPr/>
          <p:nvPr/>
        </p:nvPicPr>
        <p:blipFill>
          <a:blip r:embed="rId27"/>
          <a:stretch>
            <a:fillRect/>
          </a:stretch>
        </p:blipFill>
        <p:spPr>
          <a:xfrm>
            <a:off x="12529184" y="1517396"/>
            <a:ext cx="51816" cy="51308"/>
          </a:xfrm>
          <a:prstGeom prst="rect">
            <a:avLst/>
          </a:prstGeom>
        </p:spPr>
      </p:pic>
      <p:pic>
        <p:nvPicPr>
          <p:cNvPr id="30" name="New picture" title=""/>
          <p:cNvPicPr/>
          <p:nvPr/>
        </p:nvPicPr>
        <p:blipFill>
          <a:blip r:embed="rId28"/>
          <a:stretch>
            <a:fillRect/>
          </a:stretch>
        </p:blipFill>
        <p:spPr>
          <a:xfrm>
            <a:off x="12529184" y="1329309"/>
            <a:ext cx="51816" cy="51308"/>
          </a:xfrm>
          <a:prstGeom prst="rect">
            <a:avLst/>
          </a:prstGeom>
        </p:spPr>
      </p:pic>
      <p:pic>
        <p:nvPicPr>
          <p:cNvPr id="31" name="New picture" title=""/>
          <p:cNvPicPr/>
          <p:nvPr/>
        </p:nvPicPr>
        <p:blipFill>
          <a:blip r:embed="rId29"/>
          <a:stretch>
            <a:fillRect/>
          </a:stretch>
        </p:blipFill>
        <p:spPr>
          <a:xfrm>
            <a:off x="12637135" y="1285367"/>
            <a:ext cx="24003" cy="61849"/>
          </a:xfrm>
          <a:prstGeom prst="rect">
            <a:avLst/>
          </a:prstGeom>
        </p:spPr>
      </p:pic>
      <p:pic>
        <p:nvPicPr>
          <p:cNvPr id="32" name="New picture" title=""/>
          <p:cNvPicPr/>
          <p:nvPr/>
        </p:nvPicPr>
        <p:blipFill>
          <a:blip r:embed="rId30"/>
          <a:stretch>
            <a:fillRect/>
          </a:stretch>
        </p:blipFill>
        <p:spPr>
          <a:xfrm>
            <a:off x="12612244" y="1429512"/>
            <a:ext cx="81661" cy="60198"/>
          </a:xfrm>
          <a:prstGeom prst="rect">
            <a:avLst/>
          </a:prstGeom>
        </p:spPr>
      </p:pic>
      <p:pic>
        <p:nvPicPr>
          <p:cNvPr id="33" name="New picture" title=""/>
          <p:cNvPicPr/>
          <p:nvPr/>
        </p:nvPicPr>
        <p:blipFill>
          <a:blip r:embed="rId31"/>
          <a:stretch>
            <a:fillRect/>
          </a:stretch>
        </p:blipFill>
        <p:spPr>
          <a:xfrm>
            <a:off x="12556871" y="1354201"/>
            <a:ext cx="184531" cy="280797"/>
          </a:xfrm>
          <a:prstGeom prst="rect">
            <a:avLst/>
          </a:prstGeom>
        </p:spPr>
      </p:pic>
      <p:pic>
        <p:nvPicPr>
          <p:cNvPr id="34" name="New picture" title=""/>
          <p:cNvPicPr/>
          <p:nvPr/>
        </p:nvPicPr>
        <p:blipFill>
          <a:blip r:embed="rId32"/>
          <a:stretch>
            <a:fillRect/>
          </a:stretch>
        </p:blipFill>
        <p:spPr>
          <a:xfrm>
            <a:off x="12717272" y="1517396"/>
            <a:ext cx="51816" cy="51308"/>
          </a:xfrm>
          <a:prstGeom prst="rect">
            <a:avLst/>
          </a:prstGeom>
        </p:spPr>
      </p:pic>
      <p:pic>
        <p:nvPicPr>
          <p:cNvPr id="35" name="New picture" title=""/>
          <p:cNvPicPr/>
          <p:nvPr/>
        </p:nvPicPr>
        <p:blipFill>
          <a:blip r:embed="rId33"/>
          <a:stretch>
            <a:fillRect/>
          </a:stretch>
        </p:blipFill>
        <p:spPr>
          <a:xfrm>
            <a:off x="12717272" y="1329309"/>
            <a:ext cx="51816" cy="51308"/>
          </a:xfrm>
          <a:prstGeom prst="rect">
            <a:avLst/>
          </a:prstGeom>
        </p:spPr>
      </p:pic>
      <p:pic>
        <p:nvPicPr>
          <p:cNvPr id="36" name="New picture" title=""/>
          <p:cNvPicPr/>
          <p:nvPr/>
        </p:nvPicPr>
        <p:blipFill>
          <a:blip r:embed="rId34"/>
          <a:stretch>
            <a:fillRect/>
          </a:stretch>
        </p:blipFill>
        <p:spPr>
          <a:xfrm>
            <a:off x="12176759" y="1611249"/>
            <a:ext cx="610235" cy="314452"/>
          </a:xfrm>
          <a:prstGeom prst="rect">
            <a:avLst/>
          </a:prstGeom>
        </p:spPr>
      </p:pic>
      <p:pic>
        <p:nvPicPr>
          <p:cNvPr id="37" name="New picture" title=""/>
          <p:cNvPicPr/>
          <p:nvPr/>
        </p:nvPicPr>
        <p:blipFill>
          <a:blip r:embed="rId35"/>
          <a:stretch>
            <a:fillRect/>
          </a:stretch>
        </p:blipFill>
        <p:spPr>
          <a:xfrm>
            <a:off x="12751308" y="1437259"/>
            <a:ext cx="57150" cy="24003"/>
          </a:xfrm>
          <a:prstGeom prst="rect">
            <a:avLst/>
          </a:prstGeom>
        </p:spPr>
      </p:pic>
      <p:pic>
        <p:nvPicPr>
          <p:cNvPr id="38" name="New picture" title=""/>
          <p:cNvPicPr/>
          <p:nvPr/>
        </p:nvPicPr>
        <p:blipFill>
          <a:blip r:embed="rId13"/>
          <a:stretch>
            <a:fillRect/>
          </a:stretch>
        </p:blipFill>
        <p:spPr>
          <a:xfrm>
            <a:off x="12584557" y="3281532"/>
            <a:ext cx="68982" cy="68981"/>
          </a:xfrm>
          <a:prstGeom prst="rect">
            <a:avLst/>
          </a:prstGeom>
        </p:spPr>
      </p:pic>
      <p:pic>
        <p:nvPicPr>
          <p:cNvPr id="39" name="New picture" title=""/>
          <p:cNvPicPr/>
          <p:nvPr/>
        </p:nvPicPr>
        <p:blipFill>
          <a:blip r:embed="rId13"/>
          <a:stretch>
            <a:fillRect/>
          </a:stretch>
        </p:blipFill>
        <p:spPr>
          <a:xfrm>
            <a:off x="12584557" y="4594711"/>
            <a:ext cx="68982" cy="68983"/>
          </a:xfrm>
          <a:prstGeom prst="rect">
            <a:avLst/>
          </a:prstGeom>
        </p:spPr>
      </p:pic>
      <p:pic>
        <p:nvPicPr>
          <p:cNvPr id="40" name="New picture" title=""/>
          <p:cNvPicPr/>
          <p:nvPr/>
        </p:nvPicPr>
        <p:blipFill>
          <a:blip r:embed="rId13"/>
          <a:stretch>
            <a:fillRect/>
          </a:stretch>
        </p:blipFill>
        <p:spPr>
          <a:xfrm>
            <a:off x="12572619" y="5939260"/>
            <a:ext cx="68982" cy="68983"/>
          </a:xfrm>
          <a:prstGeom prst="rect">
            <a:avLst/>
          </a:prstGeom>
        </p:spPr>
      </p:pic>
      <p:pic>
        <p:nvPicPr>
          <p:cNvPr id="41" name="New picture" title=""/>
          <p:cNvPicPr/>
          <p:nvPr/>
        </p:nvPicPr>
        <p:blipFill>
          <a:blip r:embed="rId36"/>
          <a:stretch>
            <a:fillRect/>
          </a:stretch>
        </p:blipFill>
        <p:spPr>
          <a:xfrm>
            <a:off x="1339850" y="4306548"/>
            <a:ext cx="68983" cy="68983"/>
          </a:xfrm>
          <a:prstGeom prst="rect">
            <a:avLst/>
          </a:prstGeom>
        </p:spPr>
      </p:pic>
      <p:pic>
        <p:nvPicPr>
          <p:cNvPr id="42" name="New picture" title=""/>
          <p:cNvPicPr/>
          <p:nvPr/>
        </p:nvPicPr>
        <p:blipFill>
          <a:blip r:embed="rId36"/>
          <a:stretch>
            <a:fillRect/>
          </a:stretch>
        </p:blipFill>
        <p:spPr>
          <a:xfrm>
            <a:off x="1339850" y="5341345"/>
            <a:ext cx="68983" cy="68983"/>
          </a:xfrm>
          <a:prstGeom prst="rect">
            <a:avLst/>
          </a:prstGeom>
        </p:spPr>
      </p:pic>
      <p:pic>
        <p:nvPicPr>
          <p:cNvPr id="43" name="New picture" title=""/>
          <p:cNvPicPr/>
          <p:nvPr/>
        </p:nvPicPr>
        <p:blipFill>
          <a:blip r:embed="rId37"/>
          <a:stretch>
            <a:fillRect/>
          </a:stretch>
        </p:blipFill>
        <p:spPr>
          <a:xfrm>
            <a:off x="16747237" y="8662073"/>
            <a:ext cx="473239" cy="473240"/>
          </a:xfrm>
          <a:prstGeom prst="rect">
            <a:avLst/>
          </a:prstGeom>
        </p:spPr>
      </p:pic>
      <p:pic>
        <p:nvPicPr>
          <p:cNvPr id="44" name="New picture" title=""/>
          <p:cNvPicPr/>
          <p:nvPr/>
        </p:nvPicPr>
        <p:blipFill>
          <a:blip r:embed="rId17"/>
          <a:stretch>
            <a:fillRect/>
          </a:stretch>
        </p:blipFill>
        <p:spPr>
          <a:xfrm>
            <a:off x="489763" y="7845806"/>
            <a:ext cx="66675" cy="66674"/>
          </a:xfrm>
          <a:prstGeom prst="rect">
            <a:avLst/>
          </a:prstGeom>
        </p:spPr>
      </p:pic>
      <p:pic>
        <p:nvPicPr>
          <p:cNvPr id="45" name="New picture" title=""/>
          <p:cNvPicPr/>
          <p:nvPr/>
        </p:nvPicPr>
        <p:blipFill>
          <a:blip r:embed="rId17"/>
          <a:stretch>
            <a:fillRect/>
          </a:stretch>
        </p:blipFill>
        <p:spPr>
          <a:xfrm>
            <a:off x="489763" y="8455406"/>
            <a:ext cx="66675" cy="66674"/>
          </a:xfrm>
          <a:prstGeom prst="rect">
            <a:avLst/>
          </a:prstGeom>
        </p:spPr>
      </p:pic>
      <p:pic>
        <p:nvPicPr>
          <p:cNvPr id="46" name="New picture" title=""/>
          <p:cNvPicPr/>
          <p:nvPr/>
        </p:nvPicPr>
        <p:blipFill>
          <a:blip r:embed="rId17"/>
          <a:stretch>
            <a:fillRect/>
          </a:stretch>
        </p:blipFill>
        <p:spPr>
          <a:xfrm>
            <a:off x="489763" y="9064980"/>
            <a:ext cx="66675" cy="66674"/>
          </a:xfrm>
          <a:prstGeom prst="rect">
            <a:avLst/>
          </a:prstGeom>
        </p:spPr>
      </p:pic>
      <p:pic>
        <p:nvPicPr>
          <p:cNvPr id="47" name="New picture" title=""/>
          <p:cNvPicPr/>
          <p:nvPr/>
        </p:nvPicPr>
        <p:blipFill>
          <a:blip r:embed="rId38"/>
          <a:stretch>
            <a:fillRect/>
          </a:stretch>
        </p:blipFill>
        <p:spPr>
          <a:xfrm>
            <a:off x="433616" y="7395387"/>
            <a:ext cx="17890613" cy="1936242"/>
          </a:xfrm>
          <a:prstGeom prst="rect">
            <a:avLst/>
          </a:prstGeom>
        </p:spPr>
      </p:pic>
      <p:pic>
        <p:nvPicPr>
          <p:cNvPr id="48" name="New picture" title=""/>
          <p:cNvPicPr/>
          <p:nvPr/>
        </p:nvPicPr>
        <p:blipFill>
          <a:blip r:embed="rId39"/>
          <a:stretch>
            <a:fillRect/>
          </a:stretch>
        </p:blipFill>
        <p:spPr>
          <a:xfrm>
            <a:off x="627164" y="7678801"/>
            <a:ext cx="3543807" cy="41656"/>
          </a:xfrm>
          <a:prstGeom prst="rect">
            <a:avLst/>
          </a:prstGeom>
        </p:spPr>
      </p:pic>
      <p:sp>
        <p:nvSpPr>
          <p:cNvPr id="49" name="New shape" title=""/>
          <p:cNvSpPr/>
          <p:nvPr/>
        </p:nvSpPr>
        <p:spPr>
          <a:xfrm>
            <a:off x="6163945" y="397891"/>
            <a:ext cx="6293724" cy="37109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4400" b="0" i="0" u="none" strike="noStrike">
                <a:solidFill>
                  <a:srgbClr val="000000"/>
                </a:solidFill>
                <a:latin typeface="Calibri"/>
              </a:rPr>
              <a:t>FEASIBILITY AND VIABILITY</a:t>
            </a:r>
          </a:p>
        </p:txBody>
      </p:sp>
      <p:sp>
        <p:nvSpPr>
          <p:cNvPr id="50" name="New shape" title=""/>
          <p:cNvSpPr/>
          <p:nvPr/>
        </p:nvSpPr>
        <p:spPr>
          <a:xfrm>
            <a:off x="7021702" y="3052928"/>
            <a:ext cx="4934889" cy="19865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0" u="none" strike="noStrike">
                <a:solidFill>
                  <a:srgbClr val="000000"/>
                </a:solidFill>
                <a:latin typeface="Arial Bold MT"/>
              </a:rPr>
              <a:t>Accuracy Concerns: </a:t>
            </a:r>
            <a:r>
              <a:rPr sz="1800" b="0" i="0" u="none" strike="noStrike">
                <a:solidFill>
                  <a:srgbClr val="000000"/>
                </a:solidFill>
                <a:latin typeface="Arial MT"/>
              </a:rPr>
              <a:t>Ensuring consistent </a:t>
            </a:r>
          </a:p>
        </p:txBody>
      </p:sp>
      <p:sp>
        <p:nvSpPr>
          <p:cNvPr id="51" name="New shape" title=""/>
          <p:cNvSpPr/>
          <p:nvPr/>
        </p:nvSpPr>
        <p:spPr>
          <a:xfrm>
            <a:off x="7021702" y="3398875"/>
            <a:ext cx="4934889" cy="19865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0" i="0" u="none" strike="noStrike">
                <a:solidFill>
                  <a:srgbClr val="000000"/>
                </a:solidFill>
                <a:latin typeface="Arial MT"/>
              </a:rPr>
              <a:t>pyrolysis output quality across diverse types </a:t>
            </a:r>
          </a:p>
        </p:txBody>
      </p:sp>
      <p:sp>
        <p:nvSpPr>
          <p:cNvPr id="52" name="New shape" title=""/>
          <p:cNvSpPr/>
          <p:nvPr/>
        </p:nvSpPr>
        <p:spPr>
          <a:xfrm>
            <a:off x="7021702" y="3744681"/>
            <a:ext cx="1985653" cy="19879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0" i="0" u="none" strike="noStrike">
                <a:solidFill>
                  <a:srgbClr val="000000"/>
                </a:solidFill>
                <a:latin typeface="Arial MT"/>
              </a:rPr>
              <a:t>of plastic waste.</a:t>
            </a:r>
          </a:p>
        </p:txBody>
      </p:sp>
      <p:sp>
        <p:nvSpPr>
          <p:cNvPr id="53" name="New shape" title=""/>
          <p:cNvSpPr/>
          <p:nvPr/>
        </p:nvSpPr>
        <p:spPr>
          <a:xfrm>
            <a:off x="7021702" y="4461485"/>
            <a:ext cx="3777793" cy="19865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0" u="none" strike="noStrike">
                <a:solidFill>
                  <a:srgbClr val="000000"/>
                </a:solidFill>
                <a:latin typeface="Arial Bold MT"/>
              </a:rPr>
              <a:t>Material Variability: </a:t>
            </a:r>
            <a:r>
              <a:rPr sz="1800" b="0" i="0" u="none" strike="noStrike">
                <a:solidFill>
                  <a:srgbClr val="000000"/>
                </a:solidFill>
                <a:latin typeface="Arial MT"/>
              </a:rPr>
              <a:t>Variations </a:t>
            </a:r>
          </a:p>
        </p:txBody>
      </p:sp>
      <p:sp>
        <p:nvSpPr>
          <p:cNvPr id="54" name="New shape" title=""/>
          <p:cNvSpPr/>
          <p:nvPr/>
        </p:nvSpPr>
        <p:spPr>
          <a:xfrm>
            <a:off x="10536301" y="4461485"/>
            <a:ext cx="1420291" cy="19865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0" i="0" u="none" strike="noStrike">
                <a:solidFill>
                  <a:srgbClr val="000000"/>
                </a:solidFill>
                <a:latin typeface="Arial MT"/>
              </a:rPr>
              <a:t>in plastic </a:t>
            </a:r>
          </a:p>
        </p:txBody>
      </p:sp>
      <p:sp>
        <p:nvSpPr>
          <p:cNvPr id="55" name="New shape" title=""/>
          <p:cNvSpPr/>
          <p:nvPr/>
        </p:nvSpPr>
        <p:spPr>
          <a:xfrm>
            <a:off x="7021702" y="4807433"/>
            <a:ext cx="3194101" cy="19865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0" i="0" u="none" strike="noStrike">
                <a:solidFill>
                  <a:srgbClr val="000000"/>
                </a:solidFill>
                <a:latin typeface="Arial MT"/>
              </a:rPr>
              <a:t>waste quality may affect </a:t>
            </a:r>
          </a:p>
        </p:txBody>
      </p:sp>
      <p:sp>
        <p:nvSpPr>
          <p:cNvPr id="56" name="New shape" title=""/>
          <p:cNvSpPr/>
          <p:nvPr/>
        </p:nvSpPr>
        <p:spPr>
          <a:xfrm>
            <a:off x="9960228" y="4807433"/>
            <a:ext cx="1996364" cy="19865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0" i="0" u="none" strike="noStrike">
                <a:solidFill>
                  <a:srgbClr val="000000"/>
                </a:solidFill>
                <a:latin typeface="Arial MT"/>
              </a:rPr>
              <a:t>fuel yield and </a:t>
            </a:r>
          </a:p>
        </p:txBody>
      </p:sp>
      <p:sp>
        <p:nvSpPr>
          <p:cNvPr id="57" name="New shape" title=""/>
          <p:cNvSpPr/>
          <p:nvPr/>
        </p:nvSpPr>
        <p:spPr>
          <a:xfrm>
            <a:off x="7021702" y="5153381"/>
            <a:ext cx="1356157" cy="19865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0" i="0" u="none" strike="noStrike">
                <a:solidFill>
                  <a:srgbClr val="000000"/>
                </a:solidFill>
                <a:latin typeface="Arial MT"/>
              </a:rPr>
              <a:t>efficiency.</a:t>
            </a:r>
          </a:p>
        </p:txBody>
      </p:sp>
      <p:sp>
        <p:nvSpPr>
          <p:cNvPr id="58" name="New shape" title=""/>
          <p:cNvSpPr/>
          <p:nvPr/>
        </p:nvSpPr>
        <p:spPr>
          <a:xfrm>
            <a:off x="7021702" y="5869518"/>
            <a:ext cx="4332613" cy="19879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0" u="none" strike="noStrike">
                <a:solidFill>
                  <a:srgbClr val="000000"/>
                </a:solidFill>
                <a:latin typeface="Arial Bold MT"/>
              </a:rPr>
              <a:t>Regulatory Compliance: </a:t>
            </a:r>
            <a:r>
              <a:rPr sz="1800" b="0" i="0" u="none" strike="noStrike">
                <a:solidFill>
                  <a:srgbClr val="000000"/>
                </a:solidFill>
                <a:latin typeface="Arial MT"/>
              </a:rPr>
              <a:t>Navigating </a:t>
            </a:r>
          </a:p>
        </p:txBody>
      </p:sp>
      <p:sp>
        <p:nvSpPr>
          <p:cNvPr id="59" name="New shape" title=""/>
          <p:cNvSpPr/>
          <p:nvPr/>
        </p:nvSpPr>
        <p:spPr>
          <a:xfrm>
            <a:off x="11055985" y="5869518"/>
            <a:ext cx="900692" cy="19879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0" i="0" u="none" strike="noStrike">
                <a:solidFill>
                  <a:srgbClr val="000000"/>
                </a:solidFill>
                <a:latin typeface="Arial MT"/>
              </a:rPr>
              <a:t>local </a:t>
            </a:r>
          </a:p>
        </p:txBody>
      </p:sp>
      <p:sp>
        <p:nvSpPr>
          <p:cNvPr id="60" name="New shape" title=""/>
          <p:cNvSpPr/>
          <p:nvPr/>
        </p:nvSpPr>
        <p:spPr>
          <a:xfrm>
            <a:off x="7021702" y="6215863"/>
            <a:ext cx="1545133" cy="19865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0" i="0" u="none" strike="noStrike">
                <a:solidFill>
                  <a:srgbClr val="000000"/>
                </a:solidFill>
                <a:latin typeface="Arial MT"/>
              </a:rPr>
              <a:t>regulations </a:t>
            </a:r>
          </a:p>
        </p:txBody>
      </p:sp>
      <p:sp>
        <p:nvSpPr>
          <p:cNvPr id="61" name="New shape" title=""/>
          <p:cNvSpPr/>
          <p:nvPr/>
        </p:nvSpPr>
        <p:spPr>
          <a:xfrm>
            <a:off x="8340217" y="6215863"/>
            <a:ext cx="3032303" cy="19865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0" i="0" u="none" strike="noStrike">
                <a:solidFill>
                  <a:srgbClr val="000000"/>
                </a:solidFill>
                <a:latin typeface="Arial MT"/>
              </a:rPr>
              <a:t>for waste management </a:t>
            </a:r>
          </a:p>
        </p:txBody>
      </p:sp>
      <p:sp>
        <p:nvSpPr>
          <p:cNvPr id="62" name="New shape" title=""/>
          <p:cNvSpPr/>
          <p:nvPr/>
        </p:nvSpPr>
        <p:spPr>
          <a:xfrm>
            <a:off x="11146282" y="6215863"/>
            <a:ext cx="810310" cy="19865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0" i="0" u="none" strike="noStrike">
                <a:solidFill>
                  <a:srgbClr val="000000"/>
                </a:solidFill>
                <a:latin typeface="Arial MT"/>
              </a:rPr>
              <a:t>and </a:t>
            </a:r>
          </a:p>
        </p:txBody>
      </p:sp>
      <p:sp>
        <p:nvSpPr>
          <p:cNvPr id="63" name="New shape" title=""/>
          <p:cNvSpPr/>
          <p:nvPr/>
        </p:nvSpPr>
        <p:spPr>
          <a:xfrm>
            <a:off x="7021702" y="6560286"/>
            <a:ext cx="1508557" cy="19865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0" i="0" u="none" strike="noStrike">
                <a:solidFill>
                  <a:srgbClr val="000000"/>
                </a:solidFill>
                <a:latin typeface="Arial MT"/>
              </a:rPr>
              <a:t>emissions, </a:t>
            </a:r>
          </a:p>
        </p:txBody>
      </p:sp>
      <p:sp>
        <p:nvSpPr>
          <p:cNvPr id="64" name="New shape" title=""/>
          <p:cNvSpPr/>
          <p:nvPr/>
        </p:nvSpPr>
        <p:spPr>
          <a:xfrm>
            <a:off x="8527669" y="6560286"/>
            <a:ext cx="1304086" cy="19865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0" i="0" u="none" strike="noStrike">
                <a:solidFill>
                  <a:srgbClr val="000000"/>
                </a:solidFill>
                <a:latin typeface="Arial MT"/>
              </a:rPr>
              <a:t>ensuring </a:t>
            </a:r>
          </a:p>
        </p:txBody>
      </p:sp>
      <p:sp>
        <p:nvSpPr>
          <p:cNvPr id="65" name="New shape" title=""/>
          <p:cNvSpPr/>
          <p:nvPr/>
        </p:nvSpPr>
        <p:spPr>
          <a:xfrm>
            <a:off x="9829164" y="6560286"/>
            <a:ext cx="1508303" cy="19865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0" i="0" u="none" strike="noStrike">
                <a:solidFill>
                  <a:srgbClr val="000000"/>
                </a:solidFill>
                <a:latin typeface="Arial MT"/>
              </a:rPr>
              <a:t>adherence </a:t>
            </a:r>
          </a:p>
        </p:txBody>
      </p:sp>
      <p:sp>
        <p:nvSpPr>
          <p:cNvPr id="66" name="New shape" title=""/>
          <p:cNvSpPr/>
          <p:nvPr/>
        </p:nvSpPr>
        <p:spPr>
          <a:xfrm>
            <a:off x="11335258" y="6560286"/>
            <a:ext cx="621334" cy="19865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0" i="0" u="none" strike="noStrike">
                <a:solidFill>
                  <a:srgbClr val="000000"/>
                </a:solidFill>
                <a:latin typeface="Arial MT"/>
              </a:rPr>
              <a:t>to </a:t>
            </a:r>
          </a:p>
        </p:txBody>
      </p:sp>
      <p:sp>
        <p:nvSpPr>
          <p:cNvPr id="67" name="New shape" title=""/>
          <p:cNvSpPr/>
          <p:nvPr/>
        </p:nvSpPr>
        <p:spPr>
          <a:xfrm>
            <a:off x="7021702" y="6906234"/>
            <a:ext cx="2378760" cy="19865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0" i="0" u="none" strike="noStrike">
                <a:solidFill>
                  <a:srgbClr val="000000"/>
                </a:solidFill>
                <a:latin typeface="Arial MT"/>
              </a:rPr>
              <a:t>environmental laws.</a:t>
            </a:r>
          </a:p>
        </p:txBody>
      </p:sp>
      <p:sp>
        <p:nvSpPr>
          <p:cNvPr id="68" name="New shape" title=""/>
          <p:cNvSpPr/>
          <p:nvPr/>
        </p:nvSpPr>
        <p:spPr>
          <a:xfrm>
            <a:off x="1687068" y="2093299"/>
            <a:ext cx="4217052" cy="27956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3000" b="1" i="0" u="none" strike="noStrike">
                <a:solidFill>
                  <a:srgbClr val="FFFFFF"/>
                </a:solidFill>
                <a:latin typeface="Tahoma Bold"/>
              </a:rPr>
              <a:t>Feasibility Analysis</a:t>
            </a:r>
          </a:p>
        </p:txBody>
      </p:sp>
      <p:sp>
        <p:nvSpPr>
          <p:cNvPr id="69" name="New shape" title=""/>
          <p:cNvSpPr/>
          <p:nvPr/>
        </p:nvSpPr>
        <p:spPr>
          <a:xfrm>
            <a:off x="6989318" y="1854921"/>
            <a:ext cx="4698270" cy="27956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3000" b="1" i="0" u="none" strike="noStrike">
                <a:solidFill>
                  <a:srgbClr val="FFFFFF"/>
                </a:solidFill>
                <a:latin typeface="Tahoma Bold"/>
              </a:rPr>
              <a:t>Potential Challenges </a:t>
            </a:r>
          </a:p>
        </p:txBody>
      </p:sp>
      <p:sp>
        <p:nvSpPr>
          <p:cNvPr id="70" name="New shape" title=""/>
          <p:cNvSpPr/>
          <p:nvPr/>
        </p:nvSpPr>
        <p:spPr>
          <a:xfrm>
            <a:off x="8385301" y="2319740"/>
            <a:ext cx="1804132" cy="27956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3000" b="1" i="0" u="none" strike="noStrike">
                <a:solidFill>
                  <a:srgbClr val="FFFFFF"/>
                </a:solidFill>
                <a:latin typeface="Tahoma Bold"/>
              </a:rPr>
              <a:t>&amp; Risks</a:t>
            </a:r>
          </a:p>
        </p:txBody>
      </p:sp>
      <p:sp>
        <p:nvSpPr>
          <p:cNvPr id="71" name="New shape" title=""/>
          <p:cNvSpPr/>
          <p:nvPr/>
        </p:nvSpPr>
        <p:spPr>
          <a:xfrm>
            <a:off x="13320396" y="1860382"/>
            <a:ext cx="2971283" cy="27956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3000" b="1" i="0" u="none" strike="noStrike">
                <a:solidFill>
                  <a:srgbClr val="FFFFFF"/>
                </a:solidFill>
                <a:latin typeface="Tahoma Bold"/>
              </a:rPr>
              <a:t>Overcoming </a:t>
            </a:r>
          </a:p>
        </p:txBody>
      </p:sp>
      <p:sp>
        <p:nvSpPr>
          <p:cNvPr id="72" name="New shape" title=""/>
          <p:cNvSpPr/>
          <p:nvPr/>
        </p:nvSpPr>
        <p:spPr>
          <a:xfrm>
            <a:off x="13449936" y="2325201"/>
            <a:ext cx="2597743" cy="27956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3000" b="1" i="0" u="none" strike="noStrike">
                <a:solidFill>
                  <a:srgbClr val="FFFFFF"/>
                </a:solidFill>
                <a:latin typeface="Tahoma Bold"/>
              </a:rPr>
              <a:t>Challenges</a:t>
            </a:r>
          </a:p>
        </p:txBody>
      </p:sp>
      <p:sp>
        <p:nvSpPr>
          <p:cNvPr id="73" name="New shape" title=""/>
          <p:cNvSpPr/>
          <p:nvPr/>
        </p:nvSpPr>
        <p:spPr>
          <a:xfrm>
            <a:off x="576377" y="550494"/>
            <a:ext cx="2564280" cy="23957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400" b="1" i="0" u="none" strike="noStrike">
                <a:solidFill>
                  <a:srgbClr val="000000"/>
                </a:solidFill>
                <a:latin typeface="Tahoma Bold"/>
              </a:rPr>
              <a:t>Syntax Squad</a:t>
            </a:r>
          </a:p>
        </p:txBody>
      </p:sp>
      <p:sp>
        <p:nvSpPr>
          <p:cNvPr id="74" name="New shape" title=""/>
          <p:cNvSpPr/>
          <p:nvPr/>
        </p:nvSpPr>
        <p:spPr>
          <a:xfrm>
            <a:off x="576986" y="7451734"/>
            <a:ext cx="3875905" cy="22224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200" b="1" i="0" u="none" strike="noStrike">
                <a:solidFill>
                  <a:srgbClr val="000000"/>
                </a:solidFill>
                <a:latin typeface="Arial Bold MT"/>
              </a:rPr>
              <a:t>REVENUE RESOURCES</a:t>
            </a:r>
          </a:p>
        </p:txBody>
      </p:sp>
      <p:sp>
        <p:nvSpPr>
          <p:cNvPr id="75" name="New shape" title=""/>
          <p:cNvSpPr/>
          <p:nvPr/>
        </p:nvSpPr>
        <p:spPr>
          <a:xfrm>
            <a:off x="576986" y="7768727"/>
            <a:ext cx="17884378" cy="22224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200" b="1" i="0" u="none" strike="noStrike">
                <a:solidFill>
                  <a:srgbClr val="000000"/>
                </a:solidFill>
                <a:latin typeface="Arial Bold MT"/>
              </a:rPr>
              <a:t>Subscription Fees </a:t>
            </a:r>
            <a:r>
              <a:rPr sz="2200" b="0" i="0" u="none" strike="noStrike">
                <a:solidFill>
                  <a:srgbClr val="000000"/>
                </a:solidFill>
                <a:latin typeface="Arial MT"/>
              </a:rPr>
              <a:t>Recurring revenue generated through monthly or yearly subscriptions for access to the solar -powered </a:t>
            </a:r>
          </a:p>
        </p:txBody>
      </p:sp>
      <p:sp>
        <p:nvSpPr>
          <p:cNvPr id="76" name="New shape" title=""/>
          <p:cNvSpPr/>
          <p:nvPr/>
        </p:nvSpPr>
        <p:spPr>
          <a:xfrm>
            <a:off x="576986" y="8085718"/>
            <a:ext cx="2830605" cy="22224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200" b="0" i="0" u="none" strike="noStrike">
                <a:solidFill>
                  <a:srgbClr val="000000"/>
                </a:solidFill>
                <a:latin typeface="Arial MT"/>
              </a:rPr>
              <a:t>pyrolysis service.</a:t>
            </a:r>
          </a:p>
        </p:txBody>
      </p:sp>
      <p:sp>
        <p:nvSpPr>
          <p:cNvPr id="77" name="New shape" title=""/>
          <p:cNvSpPr/>
          <p:nvPr/>
        </p:nvSpPr>
        <p:spPr>
          <a:xfrm>
            <a:off x="576986" y="8404234"/>
            <a:ext cx="17047730" cy="22224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200" b="1" i="0" u="none" strike="noStrike">
                <a:solidFill>
                  <a:srgbClr val="000000"/>
                </a:solidFill>
                <a:latin typeface="Arial Bold MT"/>
              </a:rPr>
              <a:t>Consultation and Customization</a:t>
            </a:r>
            <a:r>
              <a:rPr sz="2200" b="0" i="0" u="none" strike="noStrike">
                <a:solidFill>
                  <a:srgbClr val="000000"/>
                </a:solidFill>
                <a:latin typeface="Arial MT"/>
              </a:rPr>
              <a:t>: One-time fees charged for consulting and tailoring the solution for specific client </a:t>
            </a:r>
          </a:p>
        </p:txBody>
      </p:sp>
      <p:sp>
        <p:nvSpPr>
          <p:cNvPr id="78" name="New shape" title=""/>
          <p:cNvSpPr/>
          <p:nvPr/>
        </p:nvSpPr>
        <p:spPr>
          <a:xfrm>
            <a:off x="576986" y="8721227"/>
            <a:ext cx="10837837" cy="22224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200" b="0" i="0" u="none" strike="noStrike">
                <a:solidFill>
                  <a:srgbClr val="000000"/>
                </a:solidFill>
                <a:latin typeface="Arial MT"/>
              </a:rPr>
              <a:t>needs, such as customizing pyrolysis units or waste collection strategies.</a:t>
            </a:r>
          </a:p>
        </p:txBody>
      </p:sp>
      <p:sp>
        <p:nvSpPr>
          <p:cNvPr id="79" name="New shape" title=""/>
          <p:cNvSpPr/>
          <p:nvPr/>
        </p:nvSpPr>
        <p:spPr>
          <a:xfrm>
            <a:off x="576986" y="9038193"/>
            <a:ext cx="17330026" cy="222241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200" b="1" i="0" u="none" strike="noStrike">
                <a:solidFill>
                  <a:srgbClr val="000000"/>
                </a:solidFill>
                <a:latin typeface="Arial Bold MT"/>
              </a:rPr>
              <a:t>By-Product Sales</a:t>
            </a:r>
            <a:r>
              <a:rPr sz="2200" b="0" i="0" u="none" strike="noStrike">
                <a:solidFill>
                  <a:srgbClr val="000000"/>
                </a:solidFill>
                <a:latin typeface="Arial MT"/>
              </a:rPr>
              <a:t>: Revenue from selling by-products like char, syngas, or fuel to local industries or energy producers.</a:t>
            </a:r>
          </a:p>
        </p:txBody>
      </p:sp>
      <p:sp>
        <p:nvSpPr>
          <p:cNvPr id="80" name="New shape" title=""/>
          <p:cNvSpPr/>
          <p:nvPr/>
        </p:nvSpPr>
        <p:spPr>
          <a:xfrm>
            <a:off x="1454150" y="3161030"/>
            <a:ext cx="4626402" cy="2057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0" u="none" strike="noStrike">
                <a:solidFill>
                  <a:srgbClr val="000000"/>
                </a:solidFill>
                <a:latin typeface="Calibri Bold"/>
              </a:rPr>
              <a:t>Technological Feasibility: </a:t>
            </a:r>
            <a:r>
              <a:rPr sz="1800" b="0" i="0" u="none" strike="noStrike">
                <a:solidFill>
                  <a:srgbClr val="000000"/>
                </a:solidFill>
                <a:latin typeface="Calibri"/>
              </a:rPr>
              <a:t>Utilizes solar power </a:t>
            </a:r>
          </a:p>
        </p:txBody>
      </p:sp>
      <p:sp>
        <p:nvSpPr>
          <p:cNvPr id="81" name="New shape" title=""/>
          <p:cNvSpPr/>
          <p:nvPr/>
        </p:nvSpPr>
        <p:spPr>
          <a:xfrm>
            <a:off x="1454150" y="3435350"/>
            <a:ext cx="4500600" cy="2057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0" i="0" u="none" strike="noStrike">
                <a:solidFill>
                  <a:srgbClr val="000000"/>
                </a:solidFill>
                <a:latin typeface="Calibri"/>
              </a:rPr>
              <a:t>and pyrolysis technology for efficient plastic-</a:t>
            </a:r>
          </a:p>
        </p:txBody>
      </p:sp>
      <p:sp>
        <p:nvSpPr>
          <p:cNvPr id="82" name="New shape" title=""/>
          <p:cNvSpPr/>
          <p:nvPr/>
        </p:nvSpPr>
        <p:spPr>
          <a:xfrm>
            <a:off x="1454150" y="3709670"/>
            <a:ext cx="2102661" cy="2057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0" i="0" u="none" strike="noStrike">
                <a:solidFill>
                  <a:srgbClr val="000000"/>
                </a:solidFill>
                <a:latin typeface="Calibri"/>
              </a:rPr>
              <a:t>to-fuel conversion.</a:t>
            </a:r>
          </a:p>
        </p:txBody>
      </p:sp>
      <p:sp>
        <p:nvSpPr>
          <p:cNvPr id="83" name="New shape" title=""/>
          <p:cNvSpPr/>
          <p:nvPr/>
        </p:nvSpPr>
        <p:spPr>
          <a:xfrm>
            <a:off x="1454150" y="4258691"/>
            <a:ext cx="4292649" cy="2057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0" u="none" strike="noStrike">
                <a:solidFill>
                  <a:srgbClr val="000000"/>
                </a:solidFill>
                <a:latin typeface="Calibri Bold"/>
              </a:rPr>
              <a:t>Integration with Existing Systems: </a:t>
            </a:r>
            <a:r>
              <a:rPr sz="1800" b="0" i="0" u="none" strike="noStrike">
                <a:solidFill>
                  <a:srgbClr val="000000"/>
                </a:solidFill>
                <a:latin typeface="Calibri"/>
              </a:rPr>
              <a:t>Can be </a:t>
            </a:r>
          </a:p>
        </p:txBody>
      </p:sp>
      <p:sp>
        <p:nvSpPr>
          <p:cNvPr id="84" name="New shape" title=""/>
          <p:cNvSpPr/>
          <p:nvPr/>
        </p:nvSpPr>
        <p:spPr>
          <a:xfrm>
            <a:off x="1454150" y="4533011"/>
            <a:ext cx="4206233" cy="2057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0" i="0" u="none" strike="noStrike">
                <a:solidFill>
                  <a:srgbClr val="000000"/>
                </a:solidFill>
                <a:latin typeface="Calibri"/>
              </a:rPr>
              <a:t>integrated with local waste management </a:t>
            </a:r>
          </a:p>
        </p:txBody>
      </p:sp>
      <p:sp>
        <p:nvSpPr>
          <p:cNvPr id="85" name="New shape" title=""/>
          <p:cNvSpPr/>
          <p:nvPr/>
        </p:nvSpPr>
        <p:spPr>
          <a:xfrm>
            <a:off x="1454150" y="4807331"/>
            <a:ext cx="3282691" cy="2057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0" i="0" u="none" strike="noStrike">
                <a:solidFill>
                  <a:srgbClr val="000000"/>
                </a:solidFill>
                <a:latin typeface="Calibri"/>
              </a:rPr>
              <a:t>systems for smooth operations.</a:t>
            </a:r>
          </a:p>
        </p:txBody>
      </p:sp>
      <p:sp>
        <p:nvSpPr>
          <p:cNvPr id="86" name="New shape" title=""/>
          <p:cNvSpPr/>
          <p:nvPr/>
        </p:nvSpPr>
        <p:spPr>
          <a:xfrm>
            <a:off x="1454150" y="5355971"/>
            <a:ext cx="4498230" cy="2057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0" u="none" strike="noStrike">
                <a:solidFill>
                  <a:srgbClr val="000000"/>
                </a:solidFill>
                <a:latin typeface="Calibri Bold"/>
              </a:rPr>
              <a:t>Scalability</a:t>
            </a:r>
            <a:r>
              <a:rPr sz="1800" b="0" i="0" u="none" strike="noStrike">
                <a:solidFill>
                  <a:srgbClr val="000000"/>
                </a:solidFill>
                <a:latin typeface="Calibri"/>
              </a:rPr>
              <a:t>: The mobile unit can be scaled to </a:t>
            </a:r>
          </a:p>
        </p:txBody>
      </p:sp>
      <p:sp>
        <p:nvSpPr>
          <p:cNvPr id="87" name="New shape" title=""/>
          <p:cNvSpPr/>
          <p:nvPr/>
        </p:nvSpPr>
        <p:spPr>
          <a:xfrm>
            <a:off x="1454150" y="5630291"/>
            <a:ext cx="4524215" cy="2057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0" i="0" u="none" strike="noStrike">
                <a:solidFill>
                  <a:srgbClr val="000000"/>
                </a:solidFill>
                <a:latin typeface="Calibri"/>
              </a:rPr>
              <a:t>different regions, with modular components </a:t>
            </a:r>
          </a:p>
        </p:txBody>
      </p:sp>
      <p:sp>
        <p:nvSpPr>
          <p:cNvPr id="88" name="New shape" title=""/>
          <p:cNvSpPr/>
          <p:nvPr/>
        </p:nvSpPr>
        <p:spPr>
          <a:xfrm>
            <a:off x="1454150" y="5904459"/>
            <a:ext cx="3115131" cy="20589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0" i="0" u="none" strike="noStrike">
                <a:solidFill>
                  <a:srgbClr val="000000"/>
                </a:solidFill>
                <a:latin typeface="Calibri"/>
              </a:rPr>
              <a:t>to expand capacity as needed</a:t>
            </a:r>
          </a:p>
        </p:txBody>
      </p:sp>
      <p:sp>
        <p:nvSpPr>
          <p:cNvPr id="89" name="New shape" title=""/>
          <p:cNvSpPr/>
          <p:nvPr/>
        </p:nvSpPr>
        <p:spPr>
          <a:xfrm>
            <a:off x="12916153" y="3044952"/>
            <a:ext cx="4276938" cy="2057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0" u="none" strike="noStrike">
                <a:solidFill>
                  <a:srgbClr val="000000"/>
                </a:solidFill>
                <a:latin typeface="Calibri Bold"/>
              </a:rPr>
              <a:t>Diverse Model Training: </a:t>
            </a:r>
            <a:r>
              <a:rPr sz="1800" b="0" i="0" u="none" strike="noStrike">
                <a:solidFill>
                  <a:srgbClr val="000000"/>
                </a:solidFill>
                <a:latin typeface="Calibri"/>
              </a:rPr>
              <a:t>Regularly update </a:t>
            </a:r>
          </a:p>
        </p:txBody>
      </p:sp>
      <p:sp>
        <p:nvSpPr>
          <p:cNvPr id="90" name="New shape" title=""/>
          <p:cNvSpPr/>
          <p:nvPr/>
        </p:nvSpPr>
        <p:spPr>
          <a:xfrm>
            <a:off x="12916154" y="3319120"/>
            <a:ext cx="4469064" cy="20589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0" i="0" u="none" strike="noStrike">
                <a:solidFill>
                  <a:srgbClr val="000000"/>
                </a:solidFill>
                <a:latin typeface="Calibri"/>
              </a:rPr>
              <a:t>the pyrolysis models with data from various </a:t>
            </a:r>
          </a:p>
        </p:txBody>
      </p:sp>
      <p:sp>
        <p:nvSpPr>
          <p:cNvPr id="91" name="New shape" title=""/>
          <p:cNvSpPr/>
          <p:nvPr/>
        </p:nvSpPr>
        <p:spPr>
          <a:xfrm>
            <a:off x="12916154" y="3593846"/>
            <a:ext cx="4072472" cy="2057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0" i="0" u="none" strike="noStrike">
                <a:solidFill>
                  <a:srgbClr val="000000"/>
                </a:solidFill>
                <a:latin typeface="Calibri"/>
              </a:rPr>
              <a:t>types of plastic waste for improved fuel </a:t>
            </a:r>
          </a:p>
        </p:txBody>
      </p:sp>
      <p:sp>
        <p:nvSpPr>
          <p:cNvPr id="92" name="New shape" title=""/>
          <p:cNvSpPr/>
          <p:nvPr/>
        </p:nvSpPr>
        <p:spPr>
          <a:xfrm>
            <a:off x="12916153" y="3868166"/>
            <a:ext cx="2291464" cy="2057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0" i="0" u="none" strike="noStrike">
                <a:solidFill>
                  <a:srgbClr val="000000"/>
                </a:solidFill>
                <a:latin typeface="Calibri"/>
              </a:rPr>
              <a:t>production accuracy.</a:t>
            </a:r>
          </a:p>
        </p:txBody>
      </p:sp>
      <p:sp>
        <p:nvSpPr>
          <p:cNvPr id="93" name="New shape" title=""/>
          <p:cNvSpPr/>
          <p:nvPr/>
        </p:nvSpPr>
        <p:spPr>
          <a:xfrm>
            <a:off x="12916154" y="4416806"/>
            <a:ext cx="4431842" cy="2057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0" u="none" strike="noStrike">
                <a:solidFill>
                  <a:srgbClr val="000000"/>
                </a:solidFill>
                <a:latin typeface="Calibri Bold"/>
              </a:rPr>
              <a:t>Quality Assurance</a:t>
            </a:r>
            <a:r>
              <a:rPr sz="1800" b="0" i="0" u="none" strike="noStrike">
                <a:solidFill>
                  <a:srgbClr val="000000"/>
                </a:solidFill>
                <a:latin typeface="Calibri"/>
              </a:rPr>
              <a:t>: Conduct routine quality </a:t>
            </a:r>
          </a:p>
        </p:txBody>
      </p:sp>
      <p:sp>
        <p:nvSpPr>
          <p:cNvPr id="94" name="New shape" title=""/>
          <p:cNvSpPr/>
          <p:nvPr/>
        </p:nvSpPr>
        <p:spPr>
          <a:xfrm>
            <a:off x="12916153" y="4691126"/>
            <a:ext cx="3597671" cy="2057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0" i="0" u="none" strike="noStrike">
                <a:solidFill>
                  <a:srgbClr val="000000"/>
                </a:solidFill>
                <a:latin typeface="Calibri"/>
              </a:rPr>
              <a:t>checks on the plastic waste before </a:t>
            </a:r>
          </a:p>
        </p:txBody>
      </p:sp>
      <p:sp>
        <p:nvSpPr>
          <p:cNvPr id="95" name="New shape" title=""/>
          <p:cNvSpPr/>
          <p:nvPr/>
        </p:nvSpPr>
        <p:spPr>
          <a:xfrm>
            <a:off x="12916153" y="4965446"/>
            <a:ext cx="3960917" cy="2057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0" i="0" u="none" strike="noStrike">
                <a:solidFill>
                  <a:srgbClr val="000000"/>
                </a:solidFill>
                <a:latin typeface="Calibri"/>
              </a:rPr>
              <a:t>processing to ensure optimal pyrolysis </a:t>
            </a:r>
          </a:p>
        </p:txBody>
      </p:sp>
      <p:sp>
        <p:nvSpPr>
          <p:cNvPr id="96" name="New shape" title=""/>
          <p:cNvSpPr/>
          <p:nvPr/>
        </p:nvSpPr>
        <p:spPr>
          <a:xfrm>
            <a:off x="12916153" y="5239766"/>
            <a:ext cx="1293403" cy="2057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0" i="0" u="none" strike="noStrike">
                <a:solidFill>
                  <a:srgbClr val="000000"/>
                </a:solidFill>
                <a:latin typeface="Calibri"/>
              </a:rPr>
              <a:t>efficiency.</a:t>
            </a:r>
          </a:p>
        </p:txBody>
      </p:sp>
      <p:sp>
        <p:nvSpPr>
          <p:cNvPr id="97" name="New shape" title=""/>
          <p:cNvSpPr/>
          <p:nvPr/>
        </p:nvSpPr>
        <p:spPr>
          <a:xfrm>
            <a:off x="12916153" y="5788787"/>
            <a:ext cx="4060446" cy="2057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1" i="0" u="none" strike="noStrike">
                <a:solidFill>
                  <a:srgbClr val="000000"/>
                </a:solidFill>
                <a:latin typeface="Calibri Bold"/>
              </a:rPr>
              <a:t>User Training: </a:t>
            </a:r>
            <a:r>
              <a:rPr sz="1800" b="0" i="0" u="none" strike="noStrike">
                <a:solidFill>
                  <a:srgbClr val="000000"/>
                </a:solidFill>
                <a:latin typeface="Calibri"/>
              </a:rPr>
              <a:t>Educate locals on proper </a:t>
            </a:r>
          </a:p>
        </p:txBody>
      </p:sp>
      <p:sp>
        <p:nvSpPr>
          <p:cNvPr id="98" name="New shape" title=""/>
          <p:cNvSpPr/>
          <p:nvPr/>
        </p:nvSpPr>
        <p:spPr>
          <a:xfrm>
            <a:off x="12916153" y="6063107"/>
            <a:ext cx="3781694" cy="2057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0" i="0" u="none" strike="noStrike">
                <a:solidFill>
                  <a:srgbClr val="000000"/>
                </a:solidFill>
                <a:latin typeface="Calibri"/>
              </a:rPr>
              <a:t>waste segregation and safe handling </a:t>
            </a:r>
          </a:p>
        </p:txBody>
      </p:sp>
      <p:sp>
        <p:nvSpPr>
          <p:cNvPr id="99" name="New shape" title=""/>
          <p:cNvSpPr/>
          <p:nvPr/>
        </p:nvSpPr>
        <p:spPr>
          <a:xfrm>
            <a:off x="12916153" y="6337428"/>
            <a:ext cx="3560179" cy="20574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1800" b="0" i="0" u="none" strike="noStrike">
                <a:solidFill>
                  <a:srgbClr val="000000"/>
                </a:solidFill>
                <a:latin typeface="Calibri"/>
              </a:rPr>
              <a:t>practices for effective waste input.</a:t>
            </a:r>
          </a:p>
        </p:txBody>
      </p:sp>
      <p:sp>
        <p:nvSpPr>
          <p:cNvPr id="100" name="TextBox"/>
          <p:cNvSpPr txBox="1">
            <a:spLocks noGrp="1" noSelect="1" noRot="1" noMove="1"/>
          </p:cNvSpPr>
          <p:nvPr/>
        </p:nvSpPr>
        <p:spPr>
          <a:xfrm>
            <a:off x="5938520" y="43586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Python via .NET 24.12.</a:t>
            </a:r>
          </a:p>
          <a:p>
            <a:pPr algn="ctr"/>
            <a:r>
              <a:t>Copyright 2004-2024Aspose Pty Ltd.</a:t>
            </a: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8300700" cy="10299700"/>
          </a:xfrm>
          <a:prstGeom prst="rect">
            <a:avLst/>
          </a:prstGeom>
        </p:spPr>
      </p:pic>
      <p:pic>
        <p:nvPicPr>
          <p:cNvPr id="3" name="New picture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521093" y="506378"/>
            <a:ext cx="17260872" cy="9289780"/>
          </a:xfrm>
          <a:prstGeom prst="rect">
            <a:avLst/>
          </a:prstGeom>
        </p:spPr>
      </p:pic>
      <p:pic>
        <p:nvPicPr>
          <p:cNvPr id="4" name="New picture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2133600" y="1714499"/>
            <a:ext cx="12496800" cy="6763131"/>
          </a:xfrm>
          <a:prstGeom prst="rect">
            <a:avLst/>
          </a:prstGeom>
        </p:spPr>
      </p:pic>
      <p:sp>
        <p:nvSpPr>
          <p:cNvPr id="5" name="New shape" title=""/>
          <p:cNvSpPr/>
          <p:nvPr/>
        </p:nvSpPr>
        <p:spPr>
          <a:xfrm>
            <a:off x="1537462" y="1084325"/>
            <a:ext cx="13842039" cy="509143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4500" b="1" i="0" u="none" strike="noStrike">
                <a:solidFill>
                  <a:srgbClr val="01003B"/>
                </a:solidFill>
                <a:latin typeface="Bold"/>
              </a:rPr>
              <a:t>Block Diagram and List of Hardware Components</a:t>
            </a:r>
          </a:p>
        </p:txBody>
      </p:sp>
      <p:sp>
        <p:nvSpPr>
          <p:cNvPr id="6" name="New shape" title=""/>
          <p:cNvSpPr/>
          <p:nvPr/>
        </p:nvSpPr>
        <p:spPr>
          <a:xfrm>
            <a:off x="4214495" y="1915511"/>
            <a:ext cx="9561672" cy="25072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500" b="0" i="0" u="none" strike="noStrike">
                <a:solidFill>
                  <a:srgbClr val="01003B"/>
                </a:solidFill>
                <a:latin typeface="Arial"/>
              </a:rPr>
              <a:t>(Only for teams who have opted for generic hardware track).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5938520" y="43586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Python via .NET 24.12.</a:t>
            </a:r>
          </a:p>
          <a:p>
            <a:pPr algn="ctr"/>
            <a:r>
              <a:t>Copyright 2004-2024Aspose Pty Ltd.</a:t>
            </a:r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8300700" cy="10299700"/>
          </a:xfrm>
          <a:prstGeom prst="rect">
            <a:avLst/>
          </a:prstGeom>
        </p:spPr>
      </p:pic>
      <p:pic>
        <p:nvPicPr>
          <p:cNvPr id="3" name="New picture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521093" y="491875"/>
            <a:ext cx="17260872" cy="9289780"/>
          </a:xfrm>
          <a:prstGeom prst="rect">
            <a:avLst/>
          </a:prstGeom>
        </p:spPr>
      </p:pic>
      <p:pic>
        <p:nvPicPr>
          <p:cNvPr id="4" name="New picture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6644641" y="3346450"/>
            <a:ext cx="2739136" cy="21844"/>
          </a:xfrm>
          <a:prstGeom prst="rect">
            <a:avLst/>
          </a:prstGeom>
        </p:spPr>
      </p:pic>
      <p:sp>
        <p:nvSpPr>
          <p:cNvPr id="5" name="New shape" title=""/>
          <p:cNvSpPr/>
          <p:nvPr/>
        </p:nvSpPr>
        <p:spPr>
          <a:xfrm>
            <a:off x="4891151" y="667458"/>
            <a:ext cx="8964171" cy="55567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5000" b="1" i="0" u="none" strike="noStrike">
                <a:solidFill>
                  <a:srgbClr val="01003B"/>
                </a:solidFill>
                <a:latin typeface="Bold"/>
              </a:rPr>
              <a:t>Team Members' Information</a:t>
            </a:r>
          </a:p>
        </p:txBody>
      </p:sp>
      <p:sp>
        <p:nvSpPr>
          <p:cNvPr id="6" name="New shape" title=""/>
          <p:cNvSpPr/>
          <p:nvPr/>
        </p:nvSpPr>
        <p:spPr>
          <a:xfrm>
            <a:off x="978408" y="1717454"/>
            <a:ext cx="8601548" cy="28901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3100" b="0" i="0" u="none" strike="noStrike">
                <a:solidFill>
                  <a:srgbClr val="01003B"/>
                </a:solidFill>
                <a:latin typeface="Arial"/>
              </a:rPr>
              <a:t>Team Leader Name: (Shaik Sameer Hussain)</a:t>
            </a:r>
          </a:p>
        </p:txBody>
      </p:sp>
      <p:sp>
        <p:nvSpPr>
          <p:cNvPr id="7" name="New shape" title=""/>
          <p:cNvSpPr/>
          <p:nvPr/>
        </p:nvSpPr>
        <p:spPr>
          <a:xfrm>
            <a:off x="978408" y="2225137"/>
            <a:ext cx="11557139" cy="25072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500" b="0" i="0" u="none" strike="noStrike">
                <a:solidFill>
                  <a:srgbClr val="01003B"/>
                </a:solidFill>
                <a:latin typeface="Arial"/>
              </a:rPr>
              <a:t>Year:  3rd       Department:   CSE       College Name: CMR Technical Campus</a:t>
            </a:r>
          </a:p>
        </p:txBody>
      </p:sp>
      <p:sp>
        <p:nvSpPr>
          <p:cNvPr id="8" name="New shape" title=""/>
          <p:cNvSpPr/>
          <p:nvPr/>
        </p:nvSpPr>
        <p:spPr>
          <a:xfrm>
            <a:off x="978408" y="3067083"/>
            <a:ext cx="8836812" cy="28901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3100" b="0" i="0" u="none" strike="noStrike">
                <a:solidFill>
                  <a:srgbClr val="01003B"/>
                </a:solidFill>
                <a:latin typeface="Arial"/>
              </a:rPr>
              <a:t>Team Member 1 Name: (Mohammed Sufiyan)</a:t>
            </a:r>
          </a:p>
        </p:txBody>
      </p:sp>
      <p:sp>
        <p:nvSpPr>
          <p:cNvPr id="9" name="New shape" title=""/>
          <p:cNvSpPr/>
          <p:nvPr/>
        </p:nvSpPr>
        <p:spPr>
          <a:xfrm>
            <a:off x="978408" y="3574766"/>
            <a:ext cx="11790445" cy="250728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500" b="0" i="0" u="none" strike="noStrike">
                <a:solidFill>
                  <a:srgbClr val="01003B"/>
                </a:solidFill>
                <a:latin typeface="Arial"/>
              </a:rPr>
              <a:t>Year: 3rd          Department:  CSE         College Name: CMR Technical Campus</a:t>
            </a:r>
          </a:p>
        </p:txBody>
      </p:sp>
      <p:sp>
        <p:nvSpPr>
          <p:cNvPr id="10" name="New shape" title=""/>
          <p:cNvSpPr/>
          <p:nvPr/>
        </p:nvSpPr>
        <p:spPr>
          <a:xfrm>
            <a:off x="978408" y="4416305"/>
            <a:ext cx="7028441" cy="28917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3100" b="0" i="0" u="none" strike="noStrike">
                <a:solidFill>
                  <a:srgbClr val="01003B"/>
                </a:solidFill>
                <a:latin typeface="Arial"/>
              </a:rPr>
              <a:t>Team Member 2 Name: (Syed Afzal)</a:t>
            </a:r>
          </a:p>
        </p:txBody>
      </p:sp>
      <p:sp>
        <p:nvSpPr>
          <p:cNvPr id="11" name="New shape" title=""/>
          <p:cNvSpPr/>
          <p:nvPr/>
        </p:nvSpPr>
        <p:spPr>
          <a:xfrm>
            <a:off x="978408" y="4924522"/>
            <a:ext cx="11635118" cy="250728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500" b="0" i="0" u="none" strike="noStrike">
                <a:solidFill>
                  <a:srgbClr val="01003B"/>
                </a:solidFill>
                <a:latin typeface="Arial"/>
              </a:rPr>
              <a:t>Year: 3rd         Department:   CSE       College Name: CMR Technical Campus</a:t>
            </a:r>
          </a:p>
        </p:txBody>
      </p:sp>
      <p:sp>
        <p:nvSpPr>
          <p:cNvPr id="12" name="New shape" title=""/>
          <p:cNvSpPr/>
          <p:nvPr/>
        </p:nvSpPr>
        <p:spPr>
          <a:xfrm>
            <a:off x="978408" y="5766087"/>
            <a:ext cx="8578351" cy="28901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3100" b="0" i="0" u="none" strike="noStrike">
                <a:solidFill>
                  <a:srgbClr val="01003B"/>
                </a:solidFill>
                <a:latin typeface="Arial"/>
              </a:rPr>
              <a:t>Team Member 3 Name: (Muzammil Shareef)</a:t>
            </a:r>
          </a:p>
        </p:txBody>
      </p:sp>
      <p:sp>
        <p:nvSpPr>
          <p:cNvPr id="13" name="New shape" title=""/>
          <p:cNvSpPr/>
          <p:nvPr/>
        </p:nvSpPr>
        <p:spPr>
          <a:xfrm>
            <a:off x="978408" y="6273769"/>
            <a:ext cx="13438960" cy="25072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500" b="0" i="0" u="none" strike="noStrike">
                <a:solidFill>
                  <a:srgbClr val="01003B"/>
                </a:solidFill>
                <a:latin typeface="Arial"/>
              </a:rPr>
              <a:t>Year: 3rd         Department: CSM         College Name:Vageshwari Institute of Technology</a:t>
            </a:r>
          </a:p>
        </p:txBody>
      </p:sp>
      <p:sp>
        <p:nvSpPr>
          <p:cNvPr id="14" name="New shape" title=""/>
          <p:cNvSpPr/>
          <p:nvPr/>
        </p:nvSpPr>
        <p:spPr>
          <a:xfrm>
            <a:off x="978408" y="7103752"/>
            <a:ext cx="7257062" cy="28917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3100" b="0" i="0" u="none" strike="noStrike">
                <a:solidFill>
                  <a:srgbClr val="01003B"/>
                </a:solidFill>
                <a:latin typeface="Arial"/>
              </a:rPr>
              <a:t>Team Member 4 Name: (MD Farman)</a:t>
            </a:r>
          </a:p>
        </p:txBody>
      </p:sp>
      <p:sp>
        <p:nvSpPr>
          <p:cNvPr id="15" name="New shape" title=""/>
          <p:cNvSpPr/>
          <p:nvPr/>
        </p:nvSpPr>
        <p:spPr>
          <a:xfrm>
            <a:off x="978408" y="7611841"/>
            <a:ext cx="9396787" cy="25072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500" b="0" i="0" u="none" strike="noStrike">
                <a:solidFill>
                  <a:srgbClr val="01003B"/>
                </a:solidFill>
                <a:latin typeface="Arial"/>
              </a:rPr>
              <a:t>Year:  3rd        Department: CSC         College Name:CMR CET</a:t>
            </a:r>
          </a:p>
        </p:txBody>
      </p:sp>
      <p:sp>
        <p:nvSpPr>
          <p:cNvPr id="16" name="New shape" title=""/>
          <p:cNvSpPr/>
          <p:nvPr/>
        </p:nvSpPr>
        <p:spPr>
          <a:xfrm>
            <a:off x="978408" y="8453534"/>
            <a:ext cx="8213878" cy="28901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3100" b="0" i="0" u="none" strike="noStrike">
                <a:solidFill>
                  <a:srgbClr val="01003B"/>
                </a:solidFill>
                <a:latin typeface="Arial"/>
              </a:rPr>
              <a:t>Team Member 5 Name: (Jawad ul Hassan)</a:t>
            </a:r>
          </a:p>
        </p:txBody>
      </p:sp>
      <p:sp>
        <p:nvSpPr>
          <p:cNvPr id="17" name="New shape" title=""/>
          <p:cNvSpPr/>
          <p:nvPr/>
        </p:nvSpPr>
        <p:spPr>
          <a:xfrm>
            <a:off x="978408" y="8961241"/>
            <a:ext cx="10030147" cy="25072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0" marR="0"/>
            <a:r>
              <a:rPr sz="2500" b="0" i="0" u="none" strike="noStrike">
                <a:solidFill>
                  <a:srgbClr val="01003B"/>
                </a:solidFill>
                <a:latin typeface="Arial"/>
              </a:rPr>
              <a:t>Year:3rd          Department:  CSC        College Name:Sri Chaitanya</a:t>
            </a:r>
          </a:p>
        </p:txBody>
      </p:sp>
      <p:sp>
        <p:nvSpPr>
          <p:cNvPr id="18" name="TextBox"/>
          <p:cNvSpPr txBox="1">
            <a:spLocks noGrp="1" noSelect="1" noRot="1" noMove="1"/>
          </p:cNvSpPr>
          <p:nvPr/>
        </p:nvSpPr>
        <p:spPr>
          <a:xfrm>
            <a:off x="5938520" y="43586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Python via .NET 24.12.</a:t>
            </a:r>
          </a:p>
          <a:p>
            <a:pPr algn="ctr"/>
            <a:r>
              <a:t>Copyright 2004-2024Aspose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32"/>
  <p:tag name="AS_OS" val="Microsoft Windows NT 10.0.26100.0"/>
  <p:tag name="AS_RELEASE_DATE" val="2024.12.14"/>
  <p:tag name="AS_TITLE" val="Aspose.Slides for Python via .NET"/>
  <p:tag name="AS_VERSION" val="24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422</Paragraphs>
  <Slides>22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baseType="lpstr" size="25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Python via .NET</Application>
  <AppVersion>24.1200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2024-12-27T10:00:02.805</cp:lastPrinted>
  <dcterms:created xsi:type="dcterms:W3CDTF">2024-12-27T04:30:02Z</dcterms:created>
  <dcterms:modified xsi:type="dcterms:W3CDTF">2024-12-27T04:30:20Z</dcterms:modified>
</cp:coreProperties>
</file>