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86" r:id="rId6"/>
    <p:sldId id="262" r:id="rId7"/>
    <p:sldId id="263" r:id="rId8"/>
    <p:sldId id="282" r:id="rId9"/>
    <p:sldId id="285" r:id="rId10"/>
    <p:sldId id="268" r:id="rId11"/>
    <p:sldId id="283" r:id="rId12"/>
    <p:sldId id="28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D1D8B7"/>
    <a:srgbClr val="A09D79"/>
    <a:srgbClr val="AD5C4D"/>
    <a:srgbClr val="543E35"/>
    <a:srgbClr val="637700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23" y="2797048"/>
            <a:ext cx="11055096" cy="10160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76" y="4546600"/>
            <a:ext cx="9896856" cy="193852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 SHEERU ALI MOULALI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UNID: UM/IP/1947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Data Analyst Intern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F07F1-9E3D-F96C-CC49-CBDA38E1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52" y="1555496"/>
            <a:ext cx="3118103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045" y="3198321"/>
            <a:ext cx="9144000" cy="962538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C799D-2F5E-F8C1-E012-3B315298692B}"/>
              </a:ext>
            </a:extLst>
          </p:cNvPr>
          <p:cNvSpPr txBox="1"/>
          <p:nvPr/>
        </p:nvSpPr>
        <p:spPr>
          <a:xfrm>
            <a:off x="1230487" y="2108103"/>
            <a:ext cx="9990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highlight>
                  <a:srgbClr val="FFF4ED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IN" sz="2000" u="sng" dirty="0">
                <a:highlight>
                  <a:srgbClr val="FFF4ED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https://github.com/ShaikSheeru2001/Project_8_Employee_Attrition_Analysis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3C9A-DBFC-79DA-3471-FE0B43A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343168"/>
            <a:ext cx="3059511" cy="676656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B50C-62CF-ED98-0BFF-24350D0E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154097"/>
            <a:ext cx="11449812" cy="4988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gradual reduction or decrease in the number of employees or participants in a company, organization, or group over time. It is often used to describe the natural process of individuals leaving or exiting a workforce for various reasons. Attrition can occur for both voluntary and involuntary reasons, and it can impact an organization in several ways.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Attrition: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Voluntary Resignation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Change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or Personal Issues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Layoffs or Downsizing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Disengagement or Dissatisfaction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C33F-2AA8-2BD1-F27D-7EB384BD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159F-5B95-56FC-EBBB-71D3929F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311E-AF06-CA83-2516-48639FD6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4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1AEB2-3BE3-2222-B76A-2F36A34E3279}"/>
              </a:ext>
            </a:extLst>
          </p:cNvPr>
          <p:cNvSpPr txBox="1"/>
          <p:nvPr/>
        </p:nvSpPr>
        <p:spPr>
          <a:xfrm>
            <a:off x="219456" y="2541908"/>
            <a:ext cx="117957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ID,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Attrition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Travel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Home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Working Years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Times Last Year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 At Company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 Since Last Promotion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 With Current Manager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Satisfaction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Involvement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F723B-8692-29A2-FE33-5D64AF0BFE6B}"/>
              </a:ext>
            </a:extLst>
          </p:cNvPr>
          <p:cNvSpPr txBox="1"/>
          <p:nvPr/>
        </p:nvSpPr>
        <p:spPr>
          <a:xfrm>
            <a:off x="1743753" y="1329164"/>
            <a:ext cx="9166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Employee Attrition Dataset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32" y="1237582"/>
            <a:ext cx="3310128" cy="787224"/>
          </a:xfrm>
        </p:spPr>
        <p:txBody>
          <a:bodyPr/>
          <a:lstStyle/>
          <a:p>
            <a:r>
              <a:rPr lang="en-IN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IN" sz="3600" b="1" i="0" u="none" strike="noStrike" dirty="0">
                <a:solidFill>
                  <a:schemeClr val="accent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KPIs:</a:t>
            </a:r>
            <a:endParaRPr lang="en-US" sz="36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314" y="2391523"/>
            <a:ext cx="5989884" cy="185328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 = 1151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Count = (Yes = 153, No = 998)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= 13.29%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Employee = 998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878" y="750886"/>
            <a:ext cx="3688244" cy="766116"/>
          </a:xfrm>
        </p:spPr>
        <p:txBody>
          <a:bodyPr/>
          <a:lstStyle/>
          <a:p>
            <a:pPr algn="ctr"/>
            <a:r>
              <a:rPr lang="en-IN" sz="4400" b="1" i="0" u="none" strike="noStrike" dirty="0">
                <a:solidFill>
                  <a:schemeClr val="bg1"/>
                </a:solidFill>
                <a:effectLst/>
                <a:latin typeface="Gill Sans Nova Light (Body)"/>
              </a:rPr>
              <a:t>Worksheets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C82DF7-65A3-C560-A2EA-9E899667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3" y="2025970"/>
            <a:ext cx="4009486" cy="3097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18444A-5BA7-648D-39D3-351BBD70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70" y="2048102"/>
            <a:ext cx="2990660" cy="30976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DC8A42-583A-EC7C-B0C6-FDFBF66C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062" y="2025970"/>
            <a:ext cx="3781816" cy="31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955D3D-C111-8BAC-F7CD-9175F66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121D0C-9189-1BBF-60B5-9CBEF53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EF2ED-39C1-F76E-D80D-40763E5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B162FA-F932-677C-4819-E23286C3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96" y="553259"/>
            <a:ext cx="3109808" cy="676656"/>
          </a:xfrm>
        </p:spPr>
        <p:txBody>
          <a:bodyPr/>
          <a:lstStyle/>
          <a:p>
            <a:r>
              <a:rPr lang="en-IN" sz="4800" b="1" i="0" u="none" strike="noStrike" dirty="0">
                <a:solidFill>
                  <a:schemeClr val="bg1"/>
                </a:solidFill>
                <a:effectLst/>
                <a:latin typeface="Gill Sans Nova Light (Body)"/>
              </a:rPr>
              <a:t>Worksheets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7B32B5-69CB-D1FC-D845-B35080B2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15"/>
            <a:ext cx="3956309" cy="24908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76417B-8A89-1CB1-8017-3708327F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35" y="2429918"/>
            <a:ext cx="3956309" cy="2490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B13644-7979-F277-03BB-817089F76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070" y="3711964"/>
            <a:ext cx="3956309" cy="24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2" y="728390"/>
            <a:ext cx="4401285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2B8B30-CF45-2EDA-8193-F35F1FB9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2" y="1531074"/>
            <a:ext cx="11790935" cy="40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38DC6-8EB5-99B6-31BE-A32B7F56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C28E2-6729-3F5E-A2C0-E7300CE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74A7-D05C-3C6E-FCE8-D13A5AD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98D8837-3302-7377-ECA2-6B527A1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85658"/>
            <a:ext cx="10515600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021C4-49B6-597D-770D-8D19595C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560911"/>
            <a:ext cx="1145186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02AC2-1884-83AF-4C32-18801F26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9481E-4A32-D668-19D0-B305F37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8D20A-7382-313F-E251-EADF0B54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DD930D-0A28-BFDC-90D3-826C00C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156226"/>
            <a:ext cx="10515600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9DBA92-4528-0331-1B68-AAABB69A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2" y="2224000"/>
            <a:ext cx="10821971" cy="3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350</TotalTime>
  <Words>319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Gill Sans Nova Light (Body)</vt:lpstr>
      <vt:lpstr>Sagona Book</vt:lpstr>
      <vt:lpstr>Times New Roman</vt:lpstr>
      <vt:lpstr>Office Theme</vt:lpstr>
      <vt:lpstr>Employee Attrition Analysis</vt:lpstr>
      <vt:lpstr>Introduction</vt:lpstr>
      <vt:lpstr>PowerPoint Presentation</vt:lpstr>
      <vt:lpstr>Main KPIs:</vt:lpstr>
      <vt:lpstr>Worksheets</vt:lpstr>
      <vt:lpstr>Worksheets</vt:lpstr>
      <vt:lpstr>Worksheets:</vt:lpstr>
      <vt:lpstr>Worksheets:</vt:lpstr>
      <vt:lpstr>Worksheets: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SHAIK SHEERU ALI MOULALI</dc:creator>
  <cp:lastModifiedBy>SHAIK SHEERU ALI MOULALI</cp:lastModifiedBy>
  <cp:revision>10</cp:revision>
  <dcterms:created xsi:type="dcterms:W3CDTF">2024-02-03T16:26:06Z</dcterms:created>
  <dcterms:modified xsi:type="dcterms:W3CDTF">2024-02-04T09:24:55Z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