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6" r:id="rId14"/>
    <p:sldId id="265" r:id="rId15"/>
    <p:sldId id="267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Ai-healthcare chatbot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Arvind sisodiya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Durgesh  barde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Amit porwal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3" y="3163887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Rockwell" panose="02060603020205020403" pitchFamily="18" charset="0"/>
              </a:rPr>
              <a:t>USE CASE DIAGRAMS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888" y="2643298"/>
            <a:ext cx="9905999" cy="19115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Rockwell" panose="02060603020205020403" pitchFamily="18" charset="0"/>
              </a:rPr>
              <a:t>SEQUENCE DIAGRAM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601" y="2704895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Rockwell" panose="02060603020205020403" pitchFamily="18" charset="0"/>
              </a:rPr>
              <a:t>Project demo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2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345057"/>
            <a:ext cx="9905998" cy="1752031"/>
          </a:xfrm>
        </p:spPr>
        <p:txBody>
          <a:bodyPr/>
          <a:lstStyle/>
          <a:p>
            <a:r>
              <a:rPr lang="en-US" dirty="0" smtClean="0"/>
              <a:t>Objectives of ai-healthcare chatbot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587260"/>
            <a:ext cx="10676777" cy="52707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Early </a:t>
            </a:r>
            <a:r>
              <a:rPr lang="en-IN" dirty="0" smtClean="0"/>
              <a:t>diagnosis. </a:t>
            </a:r>
            <a:endParaRPr lang="en-IN" dirty="0"/>
          </a:p>
          <a:p>
            <a:r>
              <a:rPr lang="en-IN" dirty="0"/>
              <a:t>Prediction of outcome of the disease as well as </a:t>
            </a:r>
            <a:r>
              <a:rPr lang="en-IN" dirty="0" smtClean="0"/>
              <a:t>treatment.</a:t>
            </a:r>
            <a:endParaRPr lang="en-IN" dirty="0"/>
          </a:p>
          <a:p>
            <a:r>
              <a:rPr lang="en-IN" dirty="0"/>
              <a:t>Feedback  on treatment 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Reinforce non pharmacological </a:t>
            </a:r>
            <a:r>
              <a:rPr lang="en-IN" dirty="0" smtClean="0"/>
              <a:t>management. </a:t>
            </a:r>
            <a:endParaRPr lang="en-IN" dirty="0"/>
          </a:p>
          <a:p>
            <a:r>
              <a:rPr lang="en-IN" dirty="0"/>
              <a:t>Reduce diagnostic and therapeutic </a:t>
            </a:r>
            <a:r>
              <a:rPr lang="en-IN" dirty="0" smtClean="0"/>
              <a:t>errors. </a:t>
            </a:r>
            <a:endParaRPr lang="en-IN" dirty="0"/>
          </a:p>
          <a:p>
            <a:r>
              <a:rPr lang="en-IN" dirty="0"/>
              <a:t>Increased patient safety and Huge cost savings associated with use of </a:t>
            </a:r>
            <a:r>
              <a:rPr lang="en-IN" dirty="0" smtClean="0"/>
              <a:t>AI.</a:t>
            </a:r>
            <a:endParaRPr lang="en-IN" dirty="0"/>
          </a:p>
          <a:p>
            <a:r>
              <a:rPr lang="en-IN" dirty="0"/>
              <a:t>AI system extracts useful information from a large patient </a:t>
            </a:r>
            <a:r>
              <a:rPr lang="en-IN" dirty="0" smtClean="0"/>
              <a:t>population.</a:t>
            </a:r>
            <a:endParaRPr lang="en-IN" dirty="0"/>
          </a:p>
          <a:p>
            <a:r>
              <a:rPr lang="en-IN" dirty="0"/>
              <a:t>Assist making real-time inferences for  health risk alert and health outcome </a:t>
            </a:r>
            <a:r>
              <a:rPr lang="en-IN" dirty="0" smtClean="0"/>
              <a:t>prediction.</a:t>
            </a:r>
            <a:endParaRPr lang="en-IN" dirty="0"/>
          </a:p>
          <a:p>
            <a:r>
              <a:rPr lang="en-IN" dirty="0"/>
              <a:t>Learning and self-correcting abilities to improve its accuracy based on feedback.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618518"/>
            <a:ext cx="11007306" cy="14785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Learnings from ai-healthcare chatbot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5" y="2249487"/>
            <a:ext cx="11059063" cy="42548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learn to use artificial intelligence applications in real life scenario.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be able to use NLP(natural language processing) algorithm for building a conversational chatbot.</a:t>
            </a:r>
          </a:p>
          <a:p>
            <a:r>
              <a:rPr lang="en-US" sz="2800" dirty="0"/>
              <a:t>AI technologies used in healthcare:</a:t>
            </a:r>
          </a:p>
          <a:p>
            <a:r>
              <a:rPr lang="en-US" sz="2800" dirty="0"/>
              <a:t>Machine learning</a:t>
            </a:r>
          </a:p>
          <a:p>
            <a:r>
              <a:rPr lang="en-US" sz="2800" dirty="0"/>
              <a:t>Machine vision</a:t>
            </a:r>
          </a:p>
          <a:p>
            <a:r>
              <a:rPr lang="en-US" sz="2800" dirty="0"/>
              <a:t>Natural Language Processing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be familiar with web framework of python and how make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web application.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Problem domain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Increasing individual healthcare </a:t>
            </a:r>
            <a:r>
              <a:rPr lang="en-IN" dirty="0" smtClean="0"/>
              <a:t>expenses.</a:t>
            </a:r>
            <a:endParaRPr lang="en-IN" dirty="0"/>
          </a:p>
          <a:p>
            <a:r>
              <a:rPr lang="en-IN" dirty="0"/>
              <a:t>Larger </a:t>
            </a:r>
            <a:r>
              <a:rPr lang="en-IN" dirty="0" smtClean="0"/>
              <a:t>Geometric population.</a:t>
            </a:r>
            <a:endParaRPr lang="en-IN" dirty="0"/>
          </a:p>
          <a:p>
            <a:r>
              <a:rPr lang="en-IN" dirty="0"/>
              <a:t>Imbalance between health workforce and </a:t>
            </a:r>
            <a:r>
              <a:rPr lang="en-IN" dirty="0" smtClean="0"/>
              <a:t>patients.</a:t>
            </a:r>
          </a:p>
          <a:p>
            <a:r>
              <a:rPr lang="en-IN" dirty="0" smtClean="0"/>
              <a:t>Real time health monitoring.</a:t>
            </a:r>
          </a:p>
          <a:p>
            <a:r>
              <a:rPr lang="en-IN" dirty="0" smtClean="0"/>
              <a:t>Human errors in medical diagnosis.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excessive diagnostic tests.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shortage 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personnel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194955"/>
            <a:ext cx="10098505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Existing solutions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906" y="1500997"/>
            <a:ext cx="10869283" cy="5210354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SafedrugBot: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virtual assistant designed to help healthcare professionals in providing valuable guidance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Babylon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A.I. consultation based on personal medical history and common medical knowledge as well as live video consultation with a real doctor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Your.Md: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symptom checker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free platform offers actionable health information based on highly accurate sources and lets the user make the best choices for his health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Health: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 can assess the user’s health based on the indicated symptoms using its vast, A.I.-based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Buoy Health: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chatbot thoroughly asks you about the details of your medical state and offers you various solutions and actionable steps to take.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75618"/>
            <a:ext cx="10867797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Proposed solution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54188"/>
            <a:ext cx="10156371" cy="490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implementation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922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0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Interaction: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will take user input from web interface and natural language processing will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 used to understand the input(syntax) given by the user for automatic analysis and representation of human language that machine can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understand.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Symptoms clarification: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chatbot will clarify the users symptoms with serious of questions and the symptom conformation will be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done. Artificial intelligence markup language will be used define rules for pattern matching and determine responses.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Symptoms confirmation: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this step it will determine the disease type and will provide possible treatements.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53" y="170481"/>
            <a:ext cx="10817816" cy="66875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Algorithms used: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Natural language processing: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 (NLP)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programs to understand human Language. The ultimate goal of NLP is to read, translate, understand and make sense of the human languages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to understand the input(syntax) given by the user for automatic analysis and representation of human language that machine can understand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datasets to train the 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perform the sentimental analysis of trained datasets and will diagnose the diseases based on input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symptoms.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conversational dialog engine based on machine-learning     algorithms. chatterbot is  build in Python which generates responses based on collections of already known conversations. The language independent design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ChatterBot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 trained to speak any language. It is simple and easy to use for building a customized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504" y="144168"/>
            <a:ext cx="9905998" cy="1105083"/>
          </a:xfrm>
        </p:spPr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04" y="1249251"/>
            <a:ext cx="10262300" cy="51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dcmitype/"/>
    <ds:schemaRef ds:uri="http://schemas.microsoft.com/office/2006/documentManagement/types"/>
    <ds:schemaRef ds:uri="http://purl.org/dc/elements/1.1/"/>
    <ds:schemaRef ds:uri="16c05727-aa75-4e4a-9b5f-8a80a1165891"/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451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Rockwell</vt:lpstr>
      <vt:lpstr>Tahoma</vt:lpstr>
      <vt:lpstr>Times New Roman</vt:lpstr>
      <vt:lpstr>Trebuchet MS</vt:lpstr>
      <vt:lpstr>Tw Cen MT</vt:lpstr>
      <vt:lpstr>Circuit</vt:lpstr>
      <vt:lpstr>Ai-healthcare chatbot</vt:lpstr>
      <vt:lpstr>Objectives of ai-healthcare chatbot</vt:lpstr>
      <vt:lpstr>Learnings from ai-healthcare chatbot</vt:lpstr>
      <vt:lpstr>Problem domain</vt:lpstr>
      <vt:lpstr>Existing solutions</vt:lpstr>
      <vt:lpstr>Proposed solution</vt:lpstr>
      <vt:lpstr>implementation</vt:lpstr>
      <vt:lpstr>PowerPoint Presentation</vt:lpstr>
      <vt:lpstr>Flow diagram</vt:lpstr>
      <vt:lpstr>PowerPoint Presentation</vt:lpstr>
      <vt:lpstr>PowerPoint Presentation</vt:lpstr>
      <vt:lpstr>PowerPoint Presentation</vt:lpstr>
      <vt:lpstr>PowerPoint Presentation</vt:lpstr>
      <vt:lpstr>Project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2019-11-01T09:28:02Z</dcterms:created>
  <dcterms:modified xsi:type="dcterms:W3CDTF">2020-09-14T05:33:17Z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