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2F52-C4B7-11EF-798F-AED574F5E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988" y="1710268"/>
            <a:ext cx="8904950" cy="1397263"/>
          </a:xfrm>
        </p:spPr>
        <p:txBody>
          <a:bodyPr/>
          <a:lstStyle/>
          <a:p>
            <a:r>
              <a:rPr lang="en-IN"/>
              <a:t>College Management system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2A108-3964-CE21-1B7F-AA5EC7A3E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Shaik Yasmeen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1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ABDBD64-5A5D-485E-9AE5-A3B8BC7E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6" y="860424"/>
            <a:ext cx="9665891" cy="54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1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224A007-874F-7BE6-A9CB-DD1D7BE8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27" y="967580"/>
            <a:ext cx="9590485" cy="5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1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3572CF-8B14-6802-9580-CD1148C4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6" y="806846"/>
            <a:ext cx="9341832" cy="52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6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47A4666-9ADF-77AF-A9D5-260DBC1B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8" y="896142"/>
            <a:ext cx="9505157" cy="53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5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B7B88E9-87EF-2DE1-0395-D8EE46C6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739324"/>
            <a:ext cx="9576594" cy="53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6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0CA3167-1FFA-702F-E7B7-B07D3192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72" y="860423"/>
            <a:ext cx="9272984" cy="52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6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E9DE2F3-B436-D75A-CF74-FCF5774B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6" y="878282"/>
            <a:ext cx="9380141" cy="52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4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5200D8A-6847-633E-25FE-74FF4C58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769540"/>
            <a:ext cx="9469009" cy="53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0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10F5A3-3CEC-26B1-713D-5458CB39C0D4}"/>
              </a:ext>
            </a:extLst>
          </p:cNvPr>
          <p:cNvSpPr txBox="1"/>
          <p:nvPr/>
        </p:nvSpPr>
        <p:spPr>
          <a:xfrm>
            <a:off x="1478756" y="2514600"/>
            <a:ext cx="721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/>
              <a:t>                THANK YOU 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109752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A8FF-1ECD-8B56-A90C-1A67FC4F8F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IN"/>
              <a:t>Technologies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233B-F3DC-A6E5-486A-F37DB7245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60588"/>
            <a:ext cx="8596313" cy="3881437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BACK END:</a:t>
            </a:r>
          </a:p>
          <a:p>
            <a:pPr marL="0" indent="0">
              <a:buNone/>
            </a:pPr>
            <a:r>
              <a:rPr lang="en-IN"/>
              <a:t>1)Spring boot</a:t>
            </a:r>
          </a:p>
          <a:p>
            <a:pPr marL="0" indent="0">
              <a:buNone/>
            </a:pPr>
            <a:r>
              <a:rPr lang="en-IN"/>
              <a:t>2) Hibernate</a:t>
            </a:r>
          </a:p>
          <a:p>
            <a:pPr marL="0" indent="0">
              <a:buNone/>
            </a:pPr>
            <a:r>
              <a:rPr lang="en-IN"/>
              <a:t>3)My Sql</a:t>
            </a:r>
          </a:p>
          <a:p>
            <a:pPr marL="0" indent="0">
              <a:buNone/>
            </a:pPr>
            <a:r>
              <a:rPr lang="en-IN"/>
              <a:t>FRONT END:</a:t>
            </a:r>
          </a:p>
          <a:p>
            <a:pPr marL="0" indent="0">
              <a:buNone/>
            </a:pPr>
            <a:r>
              <a:rPr lang="en-IN"/>
              <a:t>1)Angular</a:t>
            </a:r>
          </a:p>
          <a:p>
            <a:pPr marL="0" indent="0">
              <a:buNone/>
            </a:pPr>
            <a:r>
              <a:rPr lang="en-IN"/>
              <a:t>2)Html</a:t>
            </a:r>
          </a:p>
          <a:p>
            <a:pPr marL="0" indent="0">
              <a:buNone/>
            </a:pPr>
            <a:r>
              <a:rPr lang="en-IN"/>
              <a:t>3)CSS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4AC2527-8E7E-2A5F-A65C-BAB9363D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2" y="610393"/>
            <a:ext cx="9437214" cy="53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6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A6FB9AB-10BB-6FAF-4D47-A1417B9C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" y="646111"/>
            <a:ext cx="9341832" cy="52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44C8013-5995-81BD-F73C-43967F70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864723"/>
            <a:ext cx="9130110" cy="51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9CF1CE2-820E-24FA-73CD-591E53D6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9" y="769540"/>
            <a:ext cx="9469009" cy="53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4F81F6-753F-91EA-8D8C-EE838A5F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60424"/>
            <a:ext cx="9437214" cy="53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AEA2CD3-CDBC-FB91-0661-572BCE28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3" y="787399"/>
            <a:ext cx="9405420" cy="52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6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F3B7CE6-6ABF-0648-51CE-F68CE4E4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0" y="753266"/>
            <a:ext cx="9564393" cy="53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12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College Management system </vt:lpstr>
      <vt:lpstr>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 </dc:title>
  <dc:creator>Shaik Yasmeen</dc:creator>
  <cp:lastModifiedBy>Shaik Yasmeen</cp:lastModifiedBy>
  <cp:revision>1</cp:revision>
  <dcterms:created xsi:type="dcterms:W3CDTF">2023-01-23T18:28:27Z</dcterms:created>
  <dcterms:modified xsi:type="dcterms:W3CDTF">2023-01-23T18:59:12Z</dcterms:modified>
</cp:coreProperties>
</file>