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7BEA-5E57-0040-8715-72B9B92E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2091262"/>
            <a:ext cx="9068586" cy="2590800"/>
          </a:xfrm>
        </p:spPr>
        <p:txBody>
          <a:bodyPr/>
          <a:lstStyle/>
          <a:p>
            <a:r>
              <a:rPr lang="en-GB"/>
              <a:t>AIRLINE RESERVATION SYSTEM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A92F7-D1B5-7049-8317-E446883DB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9894" y="4682062"/>
            <a:ext cx="9070848" cy="457201"/>
          </a:xfrm>
        </p:spPr>
        <p:txBody>
          <a:bodyPr/>
          <a:lstStyle/>
          <a:p>
            <a:r>
              <a:rPr lang="en-GB"/>
              <a:t>                                                     - Shaik Yasmeen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2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83A5-64AA-AA49-B568-5DC61231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352" y="642594"/>
            <a:ext cx="10058400" cy="1371600"/>
          </a:xfrm>
        </p:spPr>
        <p:txBody>
          <a:bodyPr/>
          <a:lstStyle/>
          <a:p>
            <a:r>
              <a:rPr lang="en-GB" b="1"/>
              <a:t>Abstract: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C50D-E2FE-B64A-8666-59BA4B04C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</p:spPr>
        <p:txBody>
          <a:bodyPr>
            <a:normAutofit/>
          </a:bodyPr>
          <a:lstStyle/>
          <a:p>
            <a:r>
              <a:rPr lang="en-US" sz="2800"/>
              <a:t>1) The project aim is to design and implementation of airline ticket reservation system.</a:t>
            </a:r>
            <a:endParaRPr lang="en-GB" sz="2800"/>
          </a:p>
          <a:p>
            <a:r>
              <a:rPr lang="en-US" sz="2800"/>
              <a:t>2)This  will provide customers a facility to reserve there tickets for particular seat without any hassle/inconvenience.</a:t>
            </a:r>
            <a:endParaRPr lang="en-GB" sz="2800"/>
          </a:p>
          <a:p>
            <a:r>
              <a:rPr lang="en-US" sz="2800"/>
              <a:t>3)It will save valuable time and effort of air traveler</a:t>
            </a:r>
            <a:r>
              <a:rPr lang="en-GB" sz="2800"/>
              <a:t>.</a:t>
            </a:r>
          </a:p>
          <a:p>
            <a:r>
              <a:rPr lang="en-US" sz="2800"/>
              <a:t>4)The airline reservation system project was developed by using core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331097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6BDD-7A13-4647-9AF6-FB10847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22960"/>
            <a:ext cx="10058400" cy="1045474"/>
          </a:xfrm>
        </p:spPr>
        <p:txBody>
          <a:bodyPr/>
          <a:lstStyle/>
          <a:p>
            <a:r>
              <a:rPr lang="en-GB" b="1"/>
              <a:t>Objectives: 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1C090-F685-F74A-AFDD-FD165DF2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945" y="2146762"/>
            <a:ext cx="9752116" cy="3888278"/>
          </a:xfrm>
        </p:spPr>
        <p:txBody>
          <a:bodyPr>
            <a:noAutofit/>
          </a:bodyPr>
          <a:lstStyle/>
          <a:p>
            <a:r>
              <a:rPr lang="en-US" sz="2800"/>
              <a:t>1)To  make air ticket reservation for particular seat easier to passenger.</a:t>
            </a:r>
            <a:endParaRPr lang="en-GB" sz="2800"/>
          </a:p>
          <a:p>
            <a:r>
              <a:rPr lang="en-US" sz="2800"/>
              <a:t>2)</a:t>
            </a:r>
            <a:r>
              <a:rPr lang="en-GB" sz="2800"/>
              <a:t>O</a:t>
            </a:r>
            <a:r>
              <a:rPr lang="en-US" sz="2800"/>
              <a:t>nline air ticketing is a kind of user assistance where customers can reserve their tickets for particular seats for flight in online.</a:t>
            </a:r>
            <a:endParaRPr lang="en-GB" sz="2800"/>
          </a:p>
          <a:p>
            <a:r>
              <a:rPr lang="en-US" sz="2800"/>
              <a:t>3)</a:t>
            </a:r>
            <a:r>
              <a:rPr lang="en-GB" sz="2800"/>
              <a:t>T</a:t>
            </a:r>
            <a:r>
              <a:rPr lang="en-US" sz="2800"/>
              <a:t>his project entitled design and implentation of an air ticket reservation system can be applicable to any airlines.</a:t>
            </a: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68851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0E50-4D23-D447-82E2-93B58518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31520"/>
            <a:ext cx="10058400" cy="1371600"/>
          </a:xfrm>
        </p:spPr>
        <p:txBody>
          <a:bodyPr/>
          <a:lstStyle/>
          <a:p>
            <a:r>
              <a:rPr lang="en-GB" b="1"/>
              <a:t>Continue....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A98D1-8F6B-054C-95E1-E8EC31D2B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4)</a:t>
            </a:r>
            <a:r>
              <a:rPr lang="en-GB" sz="2800"/>
              <a:t>T</a:t>
            </a:r>
            <a:r>
              <a:rPr lang="en-US" sz="2800"/>
              <a:t>he feature of this system will be similar as a common ticketing system.</a:t>
            </a:r>
            <a:endParaRPr lang="en-GB" sz="2800"/>
          </a:p>
          <a:p>
            <a:r>
              <a:rPr lang="en-US" sz="2800"/>
              <a:t>5)As a user ,    </a:t>
            </a:r>
            <a:endParaRPr lang="en-GB" sz="2800"/>
          </a:p>
          <a:p>
            <a:r>
              <a:rPr lang="en-US" sz="2800"/>
              <a:t> </a:t>
            </a:r>
            <a:r>
              <a:rPr lang="en-GB" sz="2800"/>
              <a:t>---</a:t>
            </a:r>
            <a:r>
              <a:rPr lang="en-GB" sz="2800">
                <a:sym typeface="Wingdings" pitchFamily="2" charset="2"/>
              </a:rPr>
              <a:t></a:t>
            </a:r>
            <a:r>
              <a:rPr lang="en-US" sz="2800"/>
              <a:t>you can reserve your ticket for particular seat.    </a:t>
            </a:r>
            <a:endParaRPr lang="en-GB" sz="2800"/>
          </a:p>
          <a:p>
            <a:r>
              <a:rPr lang="en-US" sz="2800"/>
              <a:t> </a:t>
            </a:r>
            <a:r>
              <a:rPr lang="en-GB" sz="2800"/>
              <a:t>---</a:t>
            </a:r>
            <a:r>
              <a:rPr lang="en-GB" sz="2800">
                <a:sym typeface="Wingdings" pitchFamily="2" charset="2"/>
              </a:rPr>
              <a:t></a:t>
            </a:r>
            <a:r>
              <a:rPr lang="en-US" sz="2800"/>
              <a:t>you can confirm your ticket for particular seat.    </a:t>
            </a:r>
            <a:endParaRPr lang="en-GB" sz="2800"/>
          </a:p>
          <a:p>
            <a:r>
              <a:rPr lang="en-US" sz="2800"/>
              <a:t> </a:t>
            </a:r>
            <a:r>
              <a:rPr lang="en-GB" sz="2800"/>
              <a:t>---</a:t>
            </a:r>
            <a:r>
              <a:rPr lang="en-GB" sz="2800">
                <a:sym typeface="Wingdings" pitchFamily="2" charset="2"/>
              </a:rPr>
              <a:t></a:t>
            </a:r>
            <a:r>
              <a:rPr lang="en-US" sz="2800"/>
              <a:t>you can cancel</a:t>
            </a:r>
            <a:r>
              <a:rPr lang="en-GB" sz="2800"/>
              <a:t> </a:t>
            </a:r>
            <a:r>
              <a:rPr lang="en-US" sz="2800"/>
              <a:t>your ticket for particular seat. </a:t>
            </a:r>
          </a:p>
        </p:txBody>
      </p:sp>
    </p:spTree>
    <p:extLst>
      <p:ext uri="{BB962C8B-B14F-4D97-AF65-F5344CB8AC3E}">
        <p14:creationId xmlns:p14="http://schemas.microsoft.com/office/powerpoint/2010/main" val="22957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2907-7C0E-C24F-89CB-11762CBD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Conclusion: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9C104-062F-ED4C-96C7-F6D51BFCF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1)</a:t>
            </a:r>
            <a:r>
              <a:rPr lang="en-GB" sz="2800"/>
              <a:t>T</a:t>
            </a:r>
            <a:r>
              <a:rPr lang="en-US" sz="2800"/>
              <a:t>he online air ticket reservation automates the process of booking airline tickets for particular seat. </a:t>
            </a:r>
            <a:endParaRPr lang="en-GB" sz="2800"/>
          </a:p>
          <a:p>
            <a:r>
              <a:rPr lang="en-US" sz="2800"/>
              <a:t>2)</a:t>
            </a:r>
            <a:r>
              <a:rPr lang="en-GB" sz="2800"/>
              <a:t>T</a:t>
            </a:r>
            <a:r>
              <a:rPr lang="en-US" sz="2800"/>
              <a:t>hus, it will reducing the time wasted as well as the errors that are involved in the manual process.</a:t>
            </a:r>
          </a:p>
        </p:txBody>
      </p:sp>
    </p:spTree>
    <p:extLst>
      <p:ext uri="{BB962C8B-B14F-4D97-AF65-F5344CB8AC3E}">
        <p14:creationId xmlns:p14="http://schemas.microsoft.com/office/powerpoint/2010/main" val="76672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E727CA-7725-5848-A3FB-38804FACBBA6}"/>
              </a:ext>
            </a:extLst>
          </p:cNvPr>
          <p:cNvSpPr txBox="1"/>
          <p:nvPr/>
        </p:nvSpPr>
        <p:spPr>
          <a:xfrm>
            <a:off x="1713299" y="2875002"/>
            <a:ext cx="84685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800" b="1"/>
              <a:t>            </a:t>
            </a:r>
            <a:r>
              <a:rPr lang="en-US" sz="66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0787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Savon</vt:lpstr>
      <vt:lpstr>AIRLINE RESERVATION SYSTEM</vt:lpstr>
      <vt:lpstr>Abstract:</vt:lpstr>
      <vt:lpstr>Objectives: </vt:lpstr>
      <vt:lpstr>Continue....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RESERVATION SYSTEM</dc:title>
  <dc:creator>Unknown User</dc:creator>
  <cp:lastModifiedBy>Unknown User</cp:lastModifiedBy>
  <cp:revision>2</cp:revision>
  <dcterms:created xsi:type="dcterms:W3CDTF">2022-11-13T16:12:58Z</dcterms:created>
  <dcterms:modified xsi:type="dcterms:W3CDTF">2022-11-14T08:11:20Z</dcterms:modified>
</cp:coreProperties>
</file>