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267" r:id="rId3"/>
    <p:sldId id="256" r:id="rId4"/>
    <p:sldId id="258" r:id="rId5"/>
    <p:sldId id="259" r:id="rId6"/>
    <p:sldId id="260" r:id="rId7"/>
    <p:sldId id="261" r:id="rId8"/>
    <p:sldId id="268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5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Muslim</c:v>
                </c:pt>
                <c:pt idx="1">
                  <c:v>Hindu</c:v>
                </c:pt>
                <c:pt idx="2">
                  <c:v>Buddho</c:v>
                </c:pt>
                <c:pt idx="3">
                  <c:v>Christian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0.55000000000000004</c:v>
                </c:pt>
                <c:pt idx="1">
                  <c:v>0.3</c:v>
                </c:pt>
                <c:pt idx="2">
                  <c:v>0.08</c:v>
                </c:pt>
                <c:pt idx="3">
                  <c:v>7.0000000000000007E-2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8.xml"/><Relationship Id="rId4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96200" cy="137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Microsoft office Training project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7620000" cy="2468563"/>
          </a:xfrm>
        </p:spPr>
        <p:txBody>
          <a:bodyPr/>
          <a:lstStyle/>
          <a:p>
            <a:r>
              <a:rPr lang="en-US" dirty="0" smtClean="0"/>
              <a:t>Name: </a:t>
            </a:r>
            <a:r>
              <a:rPr lang="en-US" dirty="0" err="1" smtClean="0"/>
              <a:t>Md</a:t>
            </a:r>
            <a:r>
              <a:rPr lang="en-US" dirty="0" smtClean="0"/>
              <a:t> </a:t>
            </a:r>
            <a:r>
              <a:rPr lang="en-US" dirty="0" err="1" smtClean="0"/>
              <a:t>Shaikat</a:t>
            </a:r>
            <a:r>
              <a:rPr lang="en-US" dirty="0" smtClean="0"/>
              <a:t> </a:t>
            </a:r>
            <a:r>
              <a:rPr lang="en-US" dirty="0" err="1" smtClean="0"/>
              <a:t>Bhuiyan</a:t>
            </a:r>
            <a:endParaRPr lang="en-US" dirty="0" smtClean="0"/>
          </a:p>
          <a:p>
            <a:r>
              <a:rPr lang="en-US" dirty="0" smtClean="0"/>
              <a:t>ID: MOP 1007</a:t>
            </a:r>
          </a:p>
          <a:p>
            <a:r>
              <a:rPr lang="en-US" dirty="0" smtClean="0"/>
              <a:t>Session: 2020-2021</a:t>
            </a:r>
          </a:p>
          <a:p>
            <a:r>
              <a:rPr lang="en-US" dirty="0" smtClean="0"/>
              <a:t>Date: 09/12/24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1371600"/>
          </a:xfrm>
        </p:spPr>
        <p:txBody>
          <a:bodyPr>
            <a:normAutofit/>
          </a:bodyPr>
          <a:lstStyle/>
          <a:p>
            <a:r>
              <a:rPr lang="en-US" sz="2400" b="1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Percentages of people of different religion in Bangladesh</a:t>
            </a:r>
            <a:endParaRPr lang="en-US" sz="2400" b="1" cap="none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89796265"/>
              </p:ext>
            </p:extLst>
          </p:nvPr>
        </p:nvGraphicFramePr>
        <p:xfrm>
          <a:off x="1219200" y="1752600"/>
          <a:ext cx="62484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Action Button: Back or Previous 4">
            <a:hlinkClick r:id="rId3" action="ppaction://hlinksldjump" highlightClick="1"/>
          </p:cNvPr>
          <p:cNvSpPr/>
          <p:nvPr/>
        </p:nvSpPr>
        <p:spPr>
          <a:xfrm>
            <a:off x="1066800" y="5562600"/>
            <a:ext cx="838200" cy="6858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1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Times New Roman" pitchFamily="18" charset="0"/>
                <a:cs typeface="Times New Roman" pitchFamily="18" charset="0"/>
              </a:rPr>
              <a:t>Animation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2133600"/>
            <a:ext cx="403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Animation is the art of making </a:t>
            </a:r>
            <a:r>
              <a:rPr lang="en-US" dirty="0" smtClean="0"/>
              <a:t>in </a:t>
            </a:r>
            <a:r>
              <a:rPr lang="en-US" dirty="0"/>
              <a:t>objects appear to </a:t>
            </a:r>
            <a:r>
              <a:rPr lang="en-US" dirty="0" smtClean="0"/>
              <a:t>move.</a:t>
            </a:r>
          </a:p>
          <a:p>
            <a:endParaRPr lang="en-US" dirty="0"/>
          </a:p>
          <a:p>
            <a:r>
              <a:rPr lang="en-US" dirty="0" smtClean="0"/>
              <a:t>It can be a picture, A video or something else.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81800" y="533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Initiative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34200" y="4876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800600" y="381000"/>
            <a:ext cx="13716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Back or Previous 9">
            <a:hlinkClick r:id="rId2" action="ppaction://hlinksldjump" highlightClick="1"/>
          </p:cNvPr>
          <p:cNvSpPr/>
          <p:nvPr/>
        </p:nvSpPr>
        <p:spPr>
          <a:xfrm>
            <a:off x="685800" y="5562600"/>
            <a:ext cx="838200" cy="7620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6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0.24722 0.21643 L 0.00486 0.34213 L 0.24253 0.45278 L 0.0283 0.62523 " pathEditMode="relative" ptsTypes="AAAAA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580201"/>
              </p:ext>
            </p:extLst>
          </p:nvPr>
        </p:nvGraphicFramePr>
        <p:xfrm>
          <a:off x="1524000" y="1397000"/>
          <a:ext cx="4572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11-12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Saturday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Bangla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Sunday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Thesday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Bangla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Wednesday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Bangla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Thursday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Friday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14600" y="838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Routine</a:t>
            </a:r>
            <a:endParaRPr lang="en-US" b="1" dirty="0"/>
          </a:p>
        </p:txBody>
      </p:sp>
      <p:sp>
        <p:nvSpPr>
          <p:cNvPr id="4" name="Action Button: Back or Previous 3">
            <a:hlinkClick r:id="rId2" action="ppaction://hlinksldjump" highlightClick="1"/>
          </p:cNvPr>
          <p:cNvSpPr/>
          <p:nvPr/>
        </p:nvSpPr>
        <p:spPr>
          <a:xfrm>
            <a:off x="1143000" y="5486400"/>
            <a:ext cx="838200" cy="7620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1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Bullets &amp; numbered lists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981200"/>
            <a:ext cx="746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Ankon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Shaikat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Momin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i="1" dirty="0" err="1" smtClean="0"/>
              <a:t>Ankon</a:t>
            </a:r>
            <a:endParaRPr lang="en-US" b="1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i="1" dirty="0" err="1" smtClean="0"/>
              <a:t>Shaikat</a:t>
            </a:r>
            <a:endParaRPr lang="en-US" b="1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i="1" dirty="0" err="1" smtClean="0"/>
              <a:t>Tanmoy</a:t>
            </a:r>
            <a:endParaRPr lang="en-US" b="1" i="1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Action Button: Back or Previous 5">
            <a:hlinkClick r:id="rId2" action="ppaction://hlinksldjump" highlightClick="1"/>
          </p:cNvPr>
          <p:cNvSpPr/>
          <p:nvPr/>
        </p:nvSpPr>
        <p:spPr>
          <a:xfrm>
            <a:off x="914400" y="5562600"/>
            <a:ext cx="914400" cy="7620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6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239000" cy="1371600"/>
          </a:xfrm>
        </p:spPr>
        <p:txBody>
          <a:bodyPr>
            <a:normAutofit/>
          </a:bodyPr>
          <a:lstStyle/>
          <a:p>
            <a:r>
              <a:rPr lang="en-US" sz="2800" b="1" cap="none" dirty="0" smtClean="0">
                <a:latin typeface="Times New Roman" pitchFamily="18" charset="0"/>
                <a:cs typeface="Times New Roman" pitchFamily="18" charset="0"/>
              </a:rPr>
              <a:t>Objective of this training program</a:t>
            </a:r>
            <a:endParaRPr lang="en-US" sz="2800" b="1" cap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Skill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Development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To help participants gain proficiency in using various software applications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(word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processors, spreadsheets, presentation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software.)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and hardware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components.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Digital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Literacy: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enhance the ability to understand and navigate the digital world, including the internet, online tools, and digital communication platforms.</a:t>
            </a:r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Career Advancement: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To prepare participants for specific career opportunities by teaching industry-relevant tools and software, such as data analysis programs, coding languages, or graphic design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54725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371600"/>
            <a:ext cx="6858000" cy="4343400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Section of the project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Microsoft Word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Microsoft excel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Microsoft power point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843149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Microsoft Office Program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620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5791200" cy="1143318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Section </a:t>
            </a:r>
            <a:r>
              <a:rPr lang="en-US" sz="3100" b="1" smtClean="0">
                <a:latin typeface="Times New Roman" pitchFamily="18" charset="0"/>
                <a:cs typeface="Times New Roman" pitchFamily="18" charset="0"/>
              </a:rPr>
              <a:t>01 &amp;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1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Microsoft Word</a:t>
            </a:r>
            <a:endParaRPr lang="en-US" sz="31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windows, Computer Basics,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Internet &amp; E-mail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Text Basics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Text Formatting and saving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Working with objects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Header and Footer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06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289559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Working with</a:t>
            </a:r>
            <a:r>
              <a:rPr lang="en-US" dirty="0"/>
              <a:t> </a:t>
            </a:r>
            <a:r>
              <a:rPr lang="en-US" dirty="0">
                <a:hlinkClick r:id="rId2" action="ppaction://hlinksldjump"/>
              </a:rPr>
              <a:t>Bullets &amp; numbered lists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3" action="ppaction://hlinksldjump"/>
              </a:rPr>
              <a:t>Tables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Styles and content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Merging Documents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Sharing and maintain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Proofing the document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Printing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62000" y="7620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Section 02</a:t>
            </a:r>
            <a:endParaRPr 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83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Section 03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Microsoft excel 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3400" y="1981200"/>
            <a:ext cx="8153400" cy="42710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Introduction to excel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Perform calculation with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Short an d filter data with excel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Create effective chart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Protecting and sharing the workbook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Use macros automate task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Proofing and printing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9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4191000" y="1905000"/>
            <a:ext cx="4495800" cy="4480560"/>
          </a:xfrm>
        </p:spPr>
        <p:txBody>
          <a:bodyPr>
            <a:normAutofit/>
          </a:bodyPr>
          <a:lstStyle/>
          <a:p>
            <a:pPr marL="342900" indent="-342900">
              <a:buAutoNum type="arabicPeriod" startAt="8"/>
            </a:pPr>
            <a:r>
              <a:rPr lang="en-US" sz="1600" dirty="0" smtClean="0">
                <a:hlinkClick r:id="rId2" action="ppaction://hlinksldjump"/>
              </a:rPr>
              <a:t>Animation and slide transition</a:t>
            </a:r>
            <a:endParaRPr lang="en-US" sz="1600" dirty="0" smtClean="0"/>
          </a:p>
          <a:p>
            <a:pPr marL="342900" indent="-342900">
              <a:buAutoNum type="arabicPeriod" startAt="8"/>
            </a:pPr>
            <a:r>
              <a:rPr lang="en-US" sz="1600" dirty="0" smtClean="0"/>
              <a:t>Using slide master</a:t>
            </a:r>
          </a:p>
          <a:p>
            <a:pPr marL="342900" indent="-342900">
              <a:buAutoNum type="arabicPeriod" startAt="8"/>
            </a:pPr>
            <a:r>
              <a:rPr lang="en-US" sz="1600" dirty="0" smtClean="0"/>
              <a:t>Slide show option</a:t>
            </a:r>
          </a:p>
          <a:p>
            <a:pPr marL="342900" indent="-342900">
              <a:buAutoNum type="arabicPeriod" startAt="8"/>
            </a:pPr>
            <a:r>
              <a:rPr lang="en-US" sz="1600" dirty="0" smtClean="0"/>
              <a:t>Proofing and printing</a:t>
            </a:r>
          </a:p>
          <a:p>
            <a:pPr marL="342900" indent="-342900">
              <a:buAutoNum type="arabicPeriod" startAt="8"/>
            </a:pPr>
            <a:endParaRPr lang="en-US" sz="1600" dirty="0" smtClean="0"/>
          </a:p>
          <a:p>
            <a:pPr marL="342900" indent="-342900">
              <a:buAutoNum type="arabicPeriod" startAt="8"/>
            </a:pPr>
            <a:endParaRPr lang="en-US" sz="160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half" idx="2"/>
          </p:nvPr>
        </p:nvSpPr>
        <p:spPr>
          <a:xfrm>
            <a:off x="457200" y="1905000"/>
            <a:ext cx="3008313" cy="448056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Setting up power point environment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Creating slides and applying themes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Working with bullets and numbering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Working with objects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3" action="ppaction://hlinksldjump"/>
              </a:rPr>
              <a:t>Hyperlink and action bullets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Working with movies and sounds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4" action="ppaction://hlinksldjump"/>
              </a:rPr>
              <a:t>Using SmartArt and tables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Section 04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Microsoft power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point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73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0" y="266700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Do you have any Question?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5356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14400"/>
            <a:ext cx="4495800" cy="4430643"/>
          </a:xfrm>
          <a:prstGeom prst="rect">
            <a:avLst/>
          </a:prstGeom>
        </p:spPr>
      </p:pic>
      <p:sp>
        <p:nvSpPr>
          <p:cNvPr id="8" name="Action Button: Back or Previous 7">
            <a:hlinkClick r:id="rId3" action="ppaction://hlinksldjump" highlightClick="1"/>
          </p:cNvPr>
          <p:cNvSpPr/>
          <p:nvPr/>
        </p:nvSpPr>
        <p:spPr>
          <a:xfrm>
            <a:off x="381000" y="5943600"/>
            <a:ext cx="914400" cy="6096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0" y="386585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Photo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851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86</TotalTime>
  <Words>297</Words>
  <Application>Microsoft Office PowerPoint</Application>
  <PresentationFormat>On-screen Show (4:3)</PresentationFormat>
  <Paragraphs>96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Essential</vt:lpstr>
      <vt:lpstr>Microsoft office Training project</vt:lpstr>
      <vt:lpstr>Objective of this training program</vt:lpstr>
      <vt:lpstr>PowerPoint Presentation</vt:lpstr>
      <vt:lpstr>               Section 01 &amp; Microsoft Word</vt:lpstr>
      <vt:lpstr> </vt:lpstr>
      <vt:lpstr>Section 03 Microsoft excel </vt:lpstr>
      <vt:lpstr>Section 04 Microsoft power point</vt:lpstr>
      <vt:lpstr>PowerPoint Presentation</vt:lpstr>
      <vt:lpstr>PowerPoint Presentation</vt:lpstr>
      <vt:lpstr>Percentages of people of different religion in Bangladesh</vt:lpstr>
      <vt:lpstr>Animation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office Training project</dc:title>
  <dc:creator>USER</dc:creator>
  <cp:lastModifiedBy>USER</cp:lastModifiedBy>
  <cp:revision>13</cp:revision>
  <dcterms:created xsi:type="dcterms:W3CDTF">2006-08-16T00:00:00Z</dcterms:created>
  <dcterms:modified xsi:type="dcterms:W3CDTF">2024-12-09T13:07:12Z</dcterms:modified>
</cp:coreProperties>
</file>