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Default Extension="tmp" ContentType="image/jpeg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80703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1.png"/>
  <Relationship Id="rId3" Type="http://schemas.openxmlformats.org/officeDocument/2006/relationships/image" Target="../media/dark-logo-main2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3.png"/>
  <Relationship Id="rId3" Type="http://schemas.openxmlformats.org/officeDocument/2006/relationships/image" Target="../media/img6E134.tmp"/>
  <Relationship Id="rId4" Type="http://schemas.openxmlformats.org/officeDocument/2006/relationships/image" Target="../media/dark-logo-main5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6.png"/>
  <Relationship Id="rId3" Type="http://schemas.openxmlformats.org/officeDocument/2006/relationships/image" Target="../media/img6E237.tmp"/>
  <Relationship Id="rId4" Type="http://schemas.openxmlformats.org/officeDocument/2006/relationships/image" Target="../media/dark-logo-main8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9.png"/>
  <Relationship Id="rId3" Type="http://schemas.openxmlformats.org/officeDocument/2006/relationships/image" Target="../media/img6E4410.tmp"/>
  <Relationship Id="rId4" Type="http://schemas.openxmlformats.org/officeDocument/2006/relationships/image" Target="../media/dark-logo-main11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12.png"/>
  <Relationship Id="rId3" Type="http://schemas.openxmlformats.org/officeDocument/2006/relationships/image" Target="../media/img6E5413.tmp"/>
  <Relationship Id="rId4" Type="http://schemas.openxmlformats.org/officeDocument/2006/relationships/image" Target="../media/dark-logo-main1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15.png"/>
  <Relationship Id="rId3" Type="http://schemas.openxmlformats.org/officeDocument/2006/relationships/image" Target="../media/img6E5516.tmp"/>
  <Relationship Id="rId4" Type="http://schemas.openxmlformats.org/officeDocument/2006/relationships/image" Target="../media/dark-logo-main17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18.png"/>
  <Relationship Id="rId3" Type="http://schemas.openxmlformats.org/officeDocument/2006/relationships/image" Target="../media/img6E6619.tmp"/>
  <Relationship Id="rId4" Type="http://schemas.openxmlformats.org/officeDocument/2006/relationships/image" Target="../media/dark-logo-main20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21.png"/>
  <Relationship Id="rId3" Type="http://schemas.openxmlformats.org/officeDocument/2006/relationships/image" Target="../media/img6E7622.tmp"/>
  <Relationship Id="rId4" Type="http://schemas.openxmlformats.org/officeDocument/2006/relationships/image" Target="../media/dark-logo-main23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fault24.png"/>
  <Relationship Id="rId3" Type="http://schemas.openxmlformats.org/officeDocument/2006/relationships/image" Target="../media/img6E8725.tmp"/>
  <Relationship Id="rId4" Type="http://schemas.openxmlformats.org/officeDocument/2006/relationships/image" Target="../media/dark-logo-main2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0477500" cy="6953250"/>
          <a:chOff x="95250" y="95250"/>
          <a:chExt cx="1047750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0" y="9525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Dev Mod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14300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Portfolio
Department
My Work
Goal
Content
Project
Task
Sub Task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5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Thank you 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Portfol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 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Departmen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Research & Development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1933575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My Work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19812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Goal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july goal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Conten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july regular content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Project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jg k1 p1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Task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 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8934450" cy="6953250"/>
          <a:chOff x="95250" y="95250"/>
          <a:chExt cx="8934450" cy="6953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61950" cy="34290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476250" y="762000"/>
            <a:ext cx="238125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Sub Task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1143000"/>
            <a:ext cx="2857500" cy="1428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18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><![CDATA[ ]]></a:t>
            </a:r>
          </a:p>
        </p:txBody>
      </p:sp>
      <p:pic>
        <p:nvPicPr>
          <p:cNvPr id="4" name="Image Name" descr="Image Descrip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95500"/>
            <a:ext cx="5715000" cy="4114800"/>
          </a:xfrm>
          <a:prstGeom prst="rect">
            <a:avLst/>
          </a:prstGeom>
          <a:noFill/>
        </p:spPr>
      </p:pic>
      <p:sp>
        <p:nvSpPr>
          <p:cNvPr id="5" name=""/>
          <p:cNvSpPr txBox="1"/>
          <p:nvPr/>
        </p:nvSpPr>
        <p:spPr>
          <a:xfrm>
            <a:off x="2190750" y="5238750"/>
            <a:ext cx="4762500" cy="1714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500" spc="0" u="none">
                <a:solidFill>
                  <a:srgbClr val="c7df19">
                    <a:alpha val="78000"/>
                  </a:srgbClr>
                </a:solidFill>
                <a:latin typeface="Calibri"/>
              </a:rPr>
              <a:t/>
            </a:r>
          </a:p>
        </p:txBody>
      </p:sp>
      <p:pic>
        <p:nvPicPr>
          <p:cNvPr id="6" name="PHPPresentation logo" descr="PHPPresentatio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6191250"/>
            <a:ext cx="16954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1">
  <a:themeElements>
    <a:clrScheme name="Theme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2023-07-11T05:41:28Z</dcterms:created>
  <dcterms:modified xsi:type="dcterms:W3CDTF">2023-07-11T05:41:28Z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