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8DED-7FB3-43BA-9E50-2CF32C0A96E6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121-6AA0-45EE-AACC-B899BE1C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973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8DED-7FB3-43BA-9E50-2CF32C0A96E6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121-6AA0-45EE-AACC-B899BE1C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701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8DED-7FB3-43BA-9E50-2CF32C0A96E6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121-6AA0-45EE-AACC-B899BE1C6B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443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8DED-7FB3-43BA-9E50-2CF32C0A96E6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121-6AA0-45EE-AACC-B899BE1C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749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8DED-7FB3-43BA-9E50-2CF32C0A96E6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121-6AA0-45EE-AACC-B899BE1C6B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3302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8DED-7FB3-43BA-9E50-2CF32C0A96E6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121-6AA0-45EE-AACC-B899BE1C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1655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8DED-7FB3-43BA-9E50-2CF32C0A96E6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121-6AA0-45EE-AACC-B899BE1C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6171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8DED-7FB3-43BA-9E50-2CF32C0A96E6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121-6AA0-45EE-AACC-B899BE1C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692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8DED-7FB3-43BA-9E50-2CF32C0A96E6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121-6AA0-45EE-AACC-B899BE1C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90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8DED-7FB3-43BA-9E50-2CF32C0A96E6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121-6AA0-45EE-AACC-B899BE1C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42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8DED-7FB3-43BA-9E50-2CF32C0A96E6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121-6AA0-45EE-AACC-B899BE1C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144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8DED-7FB3-43BA-9E50-2CF32C0A96E6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121-6AA0-45EE-AACC-B899BE1C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386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8DED-7FB3-43BA-9E50-2CF32C0A96E6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121-6AA0-45EE-AACC-B899BE1C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817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8DED-7FB3-43BA-9E50-2CF32C0A96E6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121-6AA0-45EE-AACC-B899BE1C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374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8DED-7FB3-43BA-9E50-2CF32C0A96E6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121-6AA0-45EE-AACC-B899BE1C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79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8DED-7FB3-43BA-9E50-2CF32C0A96E6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121-6AA0-45EE-AACC-B899BE1C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545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8DED-7FB3-43BA-9E50-2CF32C0A96E6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457121-6AA0-45EE-AACC-B899BE1C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851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64" y="320040"/>
            <a:ext cx="1012279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	BANGABANDHU SHEIKH MUJIBUR RAHMAN SCIENCE AND 			TECHNOLOGY UNIVERSITY, GOPALGANJ-8100</a:t>
            </a:r>
          </a:p>
          <a:p>
            <a:endParaRPr lang="en-US" dirty="0" smtClean="0"/>
          </a:p>
          <a:p>
            <a:r>
              <a:rPr lang="en-US" dirty="0" smtClean="0"/>
              <a:t>			Course No: CSE-321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A PROJECT ON Digital lab		        </a:t>
            </a:r>
          </a:p>
          <a:p>
            <a:r>
              <a:rPr lang="en-US" dirty="0" smtClean="0"/>
              <a:t>                                            management system</a:t>
            </a:r>
          </a:p>
          <a:p>
            <a:endParaRPr lang="en-US" dirty="0" smtClean="0"/>
          </a:p>
          <a:p>
            <a:r>
              <a:rPr lang="en-US" dirty="0" smtClean="0"/>
              <a:t>	Course Title: Database Management Systems lab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b="1" u="sng" dirty="0" smtClean="0"/>
              <a:t>Submitted By</a:t>
            </a:r>
            <a:r>
              <a:rPr lang="en-US" dirty="0" smtClean="0"/>
              <a:t>					</a:t>
            </a:r>
            <a:r>
              <a:rPr lang="en-US" b="1" u="sng" dirty="0" smtClean="0"/>
              <a:t>Supervised By</a:t>
            </a:r>
          </a:p>
          <a:p>
            <a:pPr lvl="1"/>
            <a:r>
              <a:rPr lang="en-US" dirty="0" smtClean="0"/>
              <a:t>Name: </a:t>
            </a:r>
            <a:r>
              <a:rPr lang="en-US" dirty="0" err="1" smtClean="0"/>
              <a:t>s.m</a:t>
            </a:r>
            <a:r>
              <a:rPr lang="en-US" dirty="0" smtClean="0"/>
              <a:t>. </a:t>
            </a:r>
            <a:r>
              <a:rPr lang="en-US" dirty="0" err="1" smtClean="0"/>
              <a:t>shaikh</a:t>
            </a:r>
            <a:r>
              <a:rPr lang="en-US" dirty="0" smtClean="0"/>
              <a:t> </a:t>
            </a:r>
            <a:r>
              <a:rPr lang="en-US" dirty="0" err="1" smtClean="0"/>
              <a:t>sadi</a:t>
            </a:r>
            <a:r>
              <a:rPr lang="en-US" dirty="0" smtClean="0"/>
              <a:t>				Md. Jamal Uddin</a:t>
            </a:r>
          </a:p>
          <a:p>
            <a:pPr lvl="1"/>
            <a:r>
              <a:rPr lang="en-US" dirty="0" smtClean="0"/>
              <a:t>Student ID: 20121201030				Lecturer</a:t>
            </a:r>
          </a:p>
          <a:p>
            <a:pPr lvl="1"/>
            <a:r>
              <a:rPr lang="en-US" dirty="0" smtClean="0"/>
              <a:t>Session: 2012-13					Department of Computer Science</a:t>
            </a:r>
          </a:p>
          <a:p>
            <a:pPr lvl="1"/>
            <a:r>
              <a:rPr lang="en-US" dirty="0" smtClean="0"/>
              <a:t>Department of Computer Science			and Engineering</a:t>
            </a:r>
          </a:p>
          <a:p>
            <a:pPr lvl="1"/>
            <a:r>
              <a:rPr lang="en-US" dirty="0" smtClean="0"/>
              <a:t>and Engineering</a:t>
            </a:r>
          </a:p>
          <a:p>
            <a:r>
              <a:rPr lang="en-US" dirty="0" smtClean="0"/>
              <a:t>			Date of submission: 03-05-2015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03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 can search his desired movie by using this menu. This provides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 descr="C:\Users\sm sadi\SHAREit\Pictures\20150503_121248-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863" y="3118946"/>
            <a:ext cx="8596312" cy="19647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762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OR:</a:t>
            </a:r>
            <a:br>
              <a:rPr lang="en-US" dirty="0" smtClean="0"/>
            </a:br>
            <a:r>
              <a:rPr lang="en-US" sz="3100" dirty="0" smtClean="0"/>
              <a:t>One can search his desired movie by using this menu. This provides the information about the movie if it exists in the database.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34194"/>
            <a:ext cx="8596668" cy="350716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       thanks to all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lab management system is a project in the era of Database System Management.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operations of SQL are applied here…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06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operations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8781"/>
            <a:ext cx="9921979" cy="437258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   and</a:t>
            </a:r>
          </a:p>
        </p:txBody>
      </p:sp>
    </p:spTree>
    <p:extLst>
      <p:ext uri="{BB962C8B-B14F-4D97-AF65-F5344CB8AC3E}">
        <p14:creationId xmlns:p14="http://schemas.microsoft.com/office/powerpoint/2010/main" xmlns="" val="25223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 smtClean="0"/>
              <a:t>It can show the inserted data (here, the information about movies) which is stored in the database.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sm sadi\SHAREit\Pictures\20150503_120426-picsay-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9209" y="3265714"/>
            <a:ext cx="8473620" cy="3122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189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5306" cy="28651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Insertion: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insert menu, one can insert a data in the database according to the movie name, country of the origin, language, year of release and the duration of the movie.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sm sadi\SHAREit\Pictures\20150503_121045-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96789"/>
            <a:ext cx="6479177" cy="2815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533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Deletion: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this menu, the user can delete any entry according to the movie name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sm sadi\SHAREit\Pictures\20150503_120426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323" y="2633251"/>
            <a:ext cx="8204244" cy="2578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611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this section, one can update the existing movie record </a:t>
            </a:r>
            <a:r>
              <a:rPr lang="en-US" dirty="0" err="1" smtClean="0"/>
              <a:t>bu</a:t>
            </a:r>
            <a:r>
              <a:rPr lang="en-US" dirty="0" smtClean="0"/>
              <a:t> any of its attribute, i.e. name, country, language etc.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 descr="C:\Users\sm sadi\SHAREit\Pictures\20150503_121144-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3789" y="3840480"/>
            <a:ext cx="7622836" cy="24628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475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like: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user can sort the movie database by its name, or release year or by its length.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 descr="C:\Users\sm sadi\SHAREit\Pictures\20150503_121228-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863" y="3483702"/>
            <a:ext cx="8596312" cy="12352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815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can search his desired movie by using this menu. This provides the information about the movie if it exists in the database.</a:t>
            </a:r>
            <a:endParaRPr lang="en-US" dirty="0"/>
          </a:p>
        </p:txBody>
      </p:sp>
      <p:pic>
        <p:nvPicPr>
          <p:cNvPr id="6146" name="Picture 2" descr="C:\Users\sm sadi\SHAREit\Pictures\20150503_123709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" y="3226526"/>
            <a:ext cx="8514571" cy="1306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691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83</Words>
  <Application>Microsoft Office PowerPoint</Application>
  <PresentationFormat>Custom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Slide 1</vt:lpstr>
      <vt:lpstr>Introduction: </vt:lpstr>
      <vt:lpstr>The operations: </vt:lpstr>
      <vt:lpstr>Show:  It can show the inserted data (here, the information about movies) which is stored in the database. </vt:lpstr>
      <vt:lpstr>Insertion:  From the insert menu, one can insert a data in the database according to the movie name, country of the origin, language, year of release and the duration of the movie.   </vt:lpstr>
      <vt:lpstr>Deletion:  From this menu, the user can delete any entry according to the movie name</vt:lpstr>
      <vt:lpstr>Update:  From this section, one can update the existing movie record bu any of its attribute, i.e. name, country, language etc. </vt:lpstr>
      <vt:lpstr>like:  An user can sort the movie database by its name, or release year or by its length. </vt:lpstr>
      <vt:lpstr>Searching:</vt:lpstr>
      <vt:lpstr>And:  One can search his desired movie by using this menu. This provides  </vt:lpstr>
      <vt:lpstr>OR: One can search his desired movie by using this menu. This provides the information about the movie if it exists in the database. 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faizul</dc:creator>
  <cp:lastModifiedBy>sm sadi</cp:lastModifiedBy>
  <cp:revision>41</cp:revision>
  <dcterms:created xsi:type="dcterms:W3CDTF">2015-01-07T02:48:10Z</dcterms:created>
  <dcterms:modified xsi:type="dcterms:W3CDTF">2015-05-03T06:47:54Z</dcterms:modified>
</cp:coreProperties>
</file>