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63" r:id="rId3"/>
    <p:sldId id="262" r:id="rId4"/>
    <p:sldId id="258" r:id="rId5"/>
    <p:sldId id="265" r:id="rId6"/>
    <p:sldId id="295" r:id="rId7"/>
    <p:sldId id="266" r:id="rId8"/>
    <p:sldId id="294" r:id="rId9"/>
    <p:sldId id="292" r:id="rId10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2"/>
    </p:embeddedFont>
    <p:embeddedFont>
      <p:font typeface="Anaheim" panose="020B0604020202020204" charset="0"/>
      <p:regular r:id="rId13"/>
      <p:bold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Maven Pro" panose="020B0604020202020204" charset="0"/>
      <p:regular r:id="rId19"/>
      <p:bold r:id="rId20"/>
    </p:embeddedFont>
    <p:embeddedFont>
      <p:font typeface="Mongolian Baiti" panose="03000500000000000000" pitchFamily="66" charset="0"/>
      <p:regular r:id="rId21"/>
    </p:embeddedFont>
    <p:embeddedFont>
      <p:font typeface="MuseoModerno Medium" panose="020B0604020202020204" charset="0"/>
      <p:regular r:id="rId22"/>
      <p:bold r:id="rId23"/>
      <p:italic r:id="rId24"/>
      <p:boldItalic r:id="rId25"/>
    </p:embeddedFont>
    <p:embeddedFont>
      <p:font typeface="Nunito Light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26D09C-159B-4782-9A34-BD82A4327B50}">
  <a:tblStyle styleId="{1526D09C-159B-4782-9A34-BD82A4327B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611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1564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5321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39500"/>
            <a:ext cx="3928800" cy="253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076875"/>
            <a:ext cx="39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4385575" y="1177400"/>
            <a:ext cx="4045200" cy="12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1"/>
          </p:nvPr>
        </p:nvSpPr>
        <p:spPr>
          <a:xfrm>
            <a:off x="4385575" y="2432600"/>
            <a:ext cx="4045200" cy="21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720000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2"/>
          </p:nvPr>
        </p:nvSpPr>
        <p:spPr>
          <a:xfrm>
            <a:off x="3419271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3"/>
          </p:nvPr>
        </p:nvSpPr>
        <p:spPr>
          <a:xfrm>
            <a:off x="720000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4"/>
          </p:nvPr>
        </p:nvSpPr>
        <p:spPr>
          <a:xfrm>
            <a:off x="3419271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1505400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1505400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4204671" y="1245075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title" idx="8" hasCustomPrompt="1"/>
          </p:nvPr>
        </p:nvSpPr>
        <p:spPr>
          <a:xfrm>
            <a:off x="4204671" y="3066797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9"/>
          </p:nvPr>
        </p:nvSpPr>
        <p:spPr>
          <a:xfrm>
            <a:off x="720000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3"/>
          </p:nvPr>
        </p:nvSpPr>
        <p:spPr>
          <a:xfrm>
            <a:off x="3419271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4"/>
          </p:nvPr>
        </p:nvSpPr>
        <p:spPr>
          <a:xfrm>
            <a:off x="720000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5"/>
          </p:nvPr>
        </p:nvSpPr>
        <p:spPr>
          <a:xfrm>
            <a:off x="3419271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6"/>
          </p:nvPr>
        </p:nvSpPr>
        <p:spPr>
          <a:xfrm>
            <a:off x="6118546" y="2209193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17"/>
          </p:nvPr>
        </p:nvSpPr>
        <p:spPr>
          <a:xfrm>
            <a:off x="6118546" y="4031300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18" hasCustomPrompt="1"/>
          </p:nvPr>
        </p:nvSpPr>
        <p:spPr>
          <a:xfrm>
            <a:off x="6903946" y="1245074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19" hasCustomPrompt="1"/>
          </p:nvPr>
        </p:nvSpPr>
        <p:spPr>
          <a:xfrm>
            <a:off x="6903946" y="3066800"/>
            <a:ext cx="734700" cy="6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20"/>
          </p:nvPr>
        </p:nvSpPr>
        <p:spPr>
          <a:xfrm>
            <a:off x="6118546" y="187731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21"/>
          </p:nvPr>
        </p:nvSpPr>
        <p:spPr>
          <a:xfrm>
            <a:off x="6118546" y="369890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85" name="Google Shape;85;p13"/>
          <p:cNvGrpSpPr/>
          <p:nvPr/>
        </p:nvGrpSpPr>
        <p:grpSpPr>
          <a:xfrm rot="-5400000">
            <a:off x="-146725" y="979100"/>
            <a:ext cx="1009703" cy="130500"/>
            <a:chOff x="5461400" y="616025"/>
            <a:chExt cx="1009703" cy="130500"/>
          </a:xfrm>
        </p:grpSpPr>
        <p:sp>
          <p:nvSpPr>
            <p:cNvPr id="86" name="Google Shape;86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 rot="-5400000">
            <a:off x="8319450" y="4033900"/>
            <a:ext cx="1009703" cy="130500"/>
            <a:chOff x="5461400" y="616025"/>
            <a:chExt cx="1009703" cy="130500"/>
          </a:xfrm>
        </p:grpSpPr>
        <p:sp>
          <p:nvSpPr>
            <p:cNvPr id="92" name="Google Shape;92;p1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1"/>
          </p:nvPr>
        </p:nvSpPr>
        <p:spPr>
          <a:xfrm>
            <a:off x="4929774" y="3158975"/>
            <a:ext cx="2690400" cy="1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2"/>
          </p:nvPr>
        </p:nvSpPr>
        <p:spPr>
          <a:xfrm>
            <a:off x="1523825" y="3158975"/>
            <a:ext cx="2690400" cy="11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3"/>
          </p:nvPr>
        </p:nvSpPr>
        <p:spPr>
          <a:xfrm>
            <a:off x="1523825" y="2600075"/>
            <a:ext cx="269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4"/>
          </p:nvPr>
        </p:nvSpPr>
        <p:spPr>
          <a:xfrm>
            <a:off x="4929776" y="2600075"/>
            <a:ext cx="2690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9" name="Google Shape;119;p19"/>
          <p:cNvGrpSpPr/>
          <p:nvPr/>
        </p:nvGrpSpPr>
        <p:grpSpPr>
          <a:xfrm rot="-5400000" flipH="1">
            <a:off x="-146725" y="4033900"/>
            <a:ext cx="1009703" cy="130500"/>
            <a:chOff x="5461400" y="616025"/>
            <a:chExt cx="1009703" cy="130500"/>
          </a:xfrm>
        </p:grpSpPr>
        <p:sp>
          <p:nvSpPr>
            <p:cNvPr id="120" name="Google Shape;120;p19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19"/>
          <p:cNvGrpSpPr/>
          <p:nvPr/>
        </p:nvGrpSpPr>
        <p:grpSpPr>
          <a:xfrm rot="-5400000" flipH="1">
            <a:off x="8319450" y="979100"/>
            <a:ext cx="1009703" cy="130500"/>
            <a:chOff x="5461400" y="616025"/>
            <a:chExt cx="1009703" cy="130500"/>
          </a:xfrm>
        </p:grpSpPr>
        <p:sp>
          <p:nvSpPr>
            <p:cNvPr id="126" name="Google Shape;126;p19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2"/>
          <p:cNvSpPr txBox="1">
            <a:spLocks noGrp="1"/>
          </p:cNvSpPr>
          <p:nvPr>
            <p:ph type="subTitle" idx="1"/>
          </p:nvPr>
        </p:nvSpPr>
        <p:spPr>
          <a:xfrm>
            <a:off x="1690036" y="1994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subTitle" idx="2"/>
          </p:nvPr>
        </p:nvSpPr>
        <p:spPr>
          <a:xfrm>
            <a:off x="4755314" y="19941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2"/>
          <p:cNvSpPr txBox="1">
            <a:spLocks noGrp="1"/>
          </p:cNvSpPr>
          <p:nvPr>
            <p:ph type="subTitle" idx="3"/>
          </p:nvPr>
        </p:nvSpPr>
        <p:spPr>
          <a:xfrm>
            <a:off x="1690036" y="375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ubTitle" idx="4"/>
          </p:nvPr>
        </p:nvSpPr>
        <p:spPr>
          <a:xfrm>
            <a:off x="4755314" y="37570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2"/>
          <p:cNvSpPr txBox="1">
            <a:spLocks noGrp="1"/>
          </p:cNvSpPr>
          <p:nvPr>
            <p:ph type="subTitle" idx="5"/>
          </p:nvPr>
        </p:nvSpPr>
        <p:spPr>
          <a:xfrm>
            <a:off x="1690036" y="1564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2" name="Google Shape;162;p22"/>
          <p:cNvSpPr txBox="1">
            <a:spLocks noGrp="1"/>
          </p:cNvSpPr>
          <p:nvPr>
            <p:ph type="subTitle" idx="6"/>
          </p:nvPr>
        </p:nvSpPr>
        <p:spPr>
          <a:xfrm>
            <a:off x="1690036" y="33277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3" name="Google Shape;163;p22"/>
          <p:cNvSpPr txBox="1">
            <a:spLocks noGrp="1"/>
          </p:cNvSpPr>
          <p:nvPr>
            <p:ph type="subTitle" idx="7"/>
          </p:nvPr>
        </p:nvSpPr>
        <p:spPr>
          <a:xfrm>
            <a:off x="4755311" y="1564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4" name="Google Shape;164;p22"/>
          <p:cNvSpPr txBox="1">
            <a:spLocks noGrp="1"/>
          </p:cNvSpPr>
          <p:nvPr>
            <p:ph type="subTitle" idx="8"/>
          </p:nvPr>
        </p:nvSpPr>
        <p:spPr>
          <a:xfrm>
            <a:off x="4755311" y="33277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65" name="Google Shape;165;p22"/>
          <p:cNvGrpSpPr/>
          <p:nvPr/>
        </p:nvGrpSpPr>
        <p:grpSpPr>
          <a:xfrm rot="-5400000">
            <a:off x="8319450" y="4033900"/>
            <a:ext cx="1009703" cy="130500"/>
            <a:chOff x="5461400" y="616025"/>
            <a:chExt cx="1009703" cy="130500"/>
          </a:xfrm>
        </p:grpSpPr>
        <p:sp>
          <p:nvSpPr>
            <p:cNvPr id="166" name="Google Shape;166;p2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3"/>
          <p:cNvSpPr txBox="1">
            <a:spLocks noGrp="1"/>
          </p:cNvSpPr>
          <p:nvPr>
            <p:ph type="subTitle" idx="1"/>
          </p:nvPr>
        </p:nvSpPr>
        <p:spPr>
          <a:xfrm>
            <a:off x="914600" y="2024693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subTitle" idx="2"/>
          </p:nvPr>
        </p:nvSpPr>
        <p:spPr>
          <a:xfrm>
            <a:off x="3523194" y="2024693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subTitle" idx="3"/>
          </p:nvPr>
        </p:nvSpPr>
        <p:spPr>
          <a:xfrm>
            <a:off x="914600" y="3728318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subTitle" idx="4"/>
          </p:nvPr>
        </p:nvSpPr>
        <p:spPr>
          <a:xfrm>
            <a:off x="3523194" y="3728318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5"/>
          </p:nvPr>
        </p:nvSpPr>
        <p:spPr>
          <a:xfrm>
            <a:off x="6131788" y="2024693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6"/>
          </p:nvPr>
        </p:nvSpPr>
        <p:spPr>
          <a:xfrm>
            <a:off x="6131788" y="3728318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7"/>
          </p:nvPr>
        </p:nvSpPr>
        <p:spPr>
          <a:xfrm>
            <a:off x="918719" y="15933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8"/>
          </p:nvPr>
        </p:nvSpPr>
        <p:spPr>
          <a:xfrm>
            <a:off x="3527313" y="15933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9"/>
          </p:nvPr>
        </p:nvSpPr>
        <p:spPr>
          <a:xfrm>
            <a:off x="6135907" y="15933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13"/>
          </p:nvPr>
        </p:nvSpPr>
        <p:spPr>
          <a:xfrm>
            <a:off x="918719" y="32969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14"/>
          </p:nvPr>
        </p:nvSpPr>
        <p:spPr>
          <a:xfrm>
            <a:off x="3527313" y="32969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15"/>
          </p:nvPr>
        </p:nvSpPr>
        <p:spPr>
          <a:xfrm>
            <a:off x="6135907" y="32969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 rot="-5400000" flipH="1">
            <a:off x="8319450" y="979100"/>
            <a:ext cx="1009703" cy="130500"/>
            <a:chOff x="5461400" y="616025"/>
            <a:chExt cx="1009703" cy="130500"/>
          </a:xfrm>
        </p:grpSpPr>
        <p:sp>
          <p:nvSpPr>
            <p:cNvPr id="186" name="Google Shape;186;p2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23"/>
          <p:cNvGrpSpPr/>
          <p:nvPr/>
        </p:nvGrpSpPr>
        <p:grpSpPr>
          <a:xfrm rot="-5400000" flipH="1">
            <a:off x="-146725" y="4033900"/>
            <a:ext cx="1009703" cy="130500"/>
            <a:chOff x="5461400" y="616025"/>
            <a:chExt cx="1009703" cy="130500"/>
          </a:xfrm>
        </p:grpSpPr>
        <p:sp>
          <p:nvSpPr>
            <p:cNvPr id="192" name="Google Shape;192;p2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32"/>
          <p:cNvGrpSpPr/>
          <p:nvPr/>
        </p:nvGrpSpPr>
        <p:grpSpPr>
          <a:xfrm>
            <a:off x="4067150" y="539500"/>
            <a:ext cx="1009703" cy="130500"/>
            <a:chOff x="5461400" y="616025"/>
            <a:chExt cx="1009703" cy="130500"/>
          </a:xfrm>
        </p:grpSpPr>
        <p:sp>
          <p:nvSpPr>
            <p:cNvPr id="313" name="Google Shape;313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2"/>
          <p:cNvGrpSpPr/>
          <p:nvPr/>
        </p:nvGrpSpPr>
        <p:grpSpPr>
          <a:xfrm>
            <a:off x="4067150" y="4473500"/>
            <a:ext cx="1009703" cy="130500"/>
            <a:chOff x="5461400" y="616025"/>
            <a:chExt cx="1009703" cy="130500"/>
          </a:xfrm>
        </p:grpSpPr>
        <p:sp>
          <p:nvSpPr>
            <p:cNvPr id="319" name="Google Shape;319;p32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2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2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Google Shape;325;p33"/>
          <p:cNvGrpSpPr/>
          <p:nvPr/>
        </p:nvGrpSpPr>
        <p:grpSpPr>
          <a:xfrm rot="-5400000">
            <a:off x="273625" y="2506500"/>
            <a:ext cx="1009703" cy="130500"/>
            <a:chOff x="5461400" y="616025"/>
            <a:chExt cx="1009703" cy="130500"/>
          </a:xfrm>
        </p:grpSpPr>
        <p:sp>
          <p:nvSpPr>
            <p:cNvPr id="326" name="Google Shape;326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33"/>
          <p:cNvGrpSpPr/>
          <p:nvPr/>
        </p:nvGrpSpPr>
        <p:grpSpPr>
          <a:xfrm rot="-5400000">
            <a:off x="7860675" y="2506500"/>
            <a:ext cx="1009703" cy="130500"/>
            <a:chOff x="5461400" y="616025"/>
            <a:chExt cx="1009703" cy="130500"/>
          </a:xfrm>
        </p:grpSpPr>
        <p:sp>
          <p:nvSpPr>
            <p:cNvPr id="332" name="Google Shape;332;p3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seoModerno Medium"/>
              <a:buNone/>
              <a:defRPr sz="3500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9" r:id="rId3"/>
    <p:sldLayoutId id="2147483665" r:id="rId4"/>
    <p:sldLayoutId id="2147483668" r:id="rId5"/>
    <p:sldLayoutId id="2147483669" r:id="rId6"/>
    <p:sldLayoutId id="2147483678" r:id="rId7"/>
    <p:sldLayoutId id="214748367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hyperlink" Target="https://plantsandmachines.github.io/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markusholtermann.eu/2017/06/security-and-ease-of-use-with-django-templates/" TargetMode="External"/><Relationship Id="rId12" Type="http://schemas.openxmlformats.org/officeDocument/2006/relationships/image" Target="../media/image10.png"/><Relationship Id="rId17" Type="http://schemas.openxmlformats.org/officeDocument/2006/relationships/hyperlink" Target="https://kelmass.com/product/mongodb/" TargetMode="Externa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11" Type="http://schemas.openxmlformats.org/officeDocument/2006/relationships/hyperlink" Target="https://www.freepik.com/icon/natural-language-processing_9831334" TargetMode="External"/><Relationship Id="rId5" Type="http://schemas.openxmlformats.org/officeDocument/2006/relationships/hyperlink" Target="https://www.nosinmiubuntu.com/curso-de-desarrollo-en-html5-css-y-javascript-de-apps-web-octava-edicion/html5_css3_javascript5/" TargetMode="External"/><Relationship Id="rId15" Type="http://schemas.openxmlformats.org/officeDocument/2006/relationships/hyperlink" Target="https://devopedia.org/firebase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deepak3-portfolio.netlify.app/" TargetMode="Externa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dl.acm.org/doi/abs/10.1145/3617680" TargetMode="External"/><Relationship Id="rId5" Type="http://schemas.openxmlformats.org/officeDocument/2006/relationships/hyperlink" Target="https://papers.ssrn.com/sol3/cf_dev/AbsByAuth.cfm?per_id=6696565" TargetMode="External"/><Relationship Id="rId4" Type="http://schemas.openxmlformats.org/officeDocument/2006/relationships/hyperlink" Target="https://papers.ssrn.com/sol3/cf_dev/AbsByAuth.cfm?per_id=669656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>
            <a:spLocks noGrp="1"/>
          </p:cNvSpPr>
          <p:nvPr>
            <p:ph type="ctrTitle"/>
          </p:nvPr>
        </p:nvSpPr>
        <p:spPr>
          <a:xfrm>
            <a:off x="662429" y="539299"/>
            <a:ext cx="4192247" cy="24166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lgerian" panose="04020705040A02060702" pitchFamily="82" charset="0"/>
              </a:rPr>
              <a:t>Revolutionizing the Hiring Process</a:t>
            </a:r>
            <a:endParaRPr sz="3800" dirty="0">
              <a:latin typeface="Algerian" panose="04020705040A02060702" pitchFamily="82" charset="0"/>
            </a:endParaRPr>
          </a:p>
        </p:txBody>
      </p:sp>
      <p:sp>
        <p:nvSpPr>
          <p:cNvPr id="348" name="Google Shape;348;p37"/>
          <p:cNvSpPr txBox="1">
            <a:spLocks noGrp="1"/>
          </p:cNvSpPr>
          <p:nvPr>
            <p:ph type="subTitle" idx="1"/>
          </p:nvPr>
        </p:nvSpPr>
        <p:spPr>
          <a:xfrm>
            <a:off x="662429" y="2846006"/>
            <a:ext cx="3979596" cy="579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AI-Powered Applicant Tracking System</a:t>
            </a:r>
            <a:endParaRPr dirty="0"/>
          </a:p>
        </p:txBody>
      </p:sp>
      <p:grpSp>
        <p:nvGrpSpPr>
          <p:cNvPr id="349" name="Google Shape;349;p37"/>
          <p:cNvGrpSpPr/>
          <p:nvPr/>
        </p:nvGrpSpPr>
        <p:grpSpPr>
          <a:xfrm>
            <a:off x="713225" y="4473700"/>
            <a:ext cx="1009703" cy="130500"/>
            <a:chOff x="5461400" y="616025"/>
            <a:chExt cx="1009703" cy="130500"/>
          </a:xfrm>
        </p:grpSpPr>
        <p:sp>
          <p:nvSpPr>
            <p:cNvPr id="350" name="Google Shape;350;p37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7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7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7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7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37"/>
          <p:cNvGrpSpPr/>
          <p:nvPr/>
        </p:nvGrpSpPr>
        <p:grpSpPr>
          <a:xfrm>
            <a:off x="5141626" y="1221699"/>
            <a:ext cx="3665095" cy="3401360"/>
            <a:chOff x="4184875" y="456475"/>
            <a:chExt cx="2059725" cy="1878225"/>
          </a:xfrm>
        </p:grpSpPr>
        <p:sp>
          <p:nvSpPr>
            <p:cNvPr id="362" name="Google Shape;362;p37"/>
            <p:cNvSpPr/>
            <p:nvPr/>
          </p:nvSpPr>
          <p:spPr>
            <a:xfrm>
              <a:off x="4184875" y="545375"/>
              <a:ext cx="2059725" cy="1685325"/>
            </a:xfrm>
            <a:custGeom>
              <a:avLst/>
              <a:gdLst/>
              <a:ahLst/>
              <a:cxnLst/>
              <a:rect l="l" t="t" r="r" b="b"/>
              <a:pathLst>
                <a:path w="82389" h="67413" extrusionOk="0">
                  <a:moveTo>
                    <a:pt x="46320" y="1"/>
                  </a:moveTo>
                  <a:cubicBezTo>
                    <a:pt x="36850" y="1"/>
                    <a:pt x="27340" y="2706"/>
                    <a:pt x="19084" y="4883"/>
                  </a:cubicBezTo>
                  <a:cubicBezTo>
                    <a:pt x="6887" y="8101"/>
                    <a:pt x="0" y="17947"/>
                    <a:pt x="2076" y="28610"/>
                  </a:cubicBezTo>
                  <a:cubicBezTo>
                    <a:pt x="4150" y="39273"/>
                    <a:pt x="14269" y="39197"/>
                    <a:pt x="23138" y="49145"/>
                  </a:cubicBezTo>
                  <a:cubicBezTo>
                    <a:pt x="32008" y="59091"/>
                    <a:pt x="32857" y="63055"/>
                    <a:pt x="45743" y="66667"/>
                  </a:cubicBezTo>
                  <a:cubicBezTo>
                    <a:pt x="47543" y="67171"/>
                    <a:pt x="49380" y="67412"/>
                    <a:pt x="51223" y="67412"/>
                  </a:cubicBezTo>
                  <a:cubicBezTo>
                    <a:pt x="62579" y="67412"/>
                    <a:pt x="74120" y="58262"/>
                    <a:pt x="77944" y="45243"/>
                  </a:cubicBezTo>
                  <a:cubicBezTo>
                    <a:pt x="82389" y="30109"/>
                    <a:pt x="77932" y="19689"/>
                    <a:pt x="77932" y="19689"/>
                  </a:cubicBezTo>
                  <a:cubicBezTo>
                    <a:pt x="77932" y="19689"/>
                    <a:pt x="73217" y="7108"/>
                    <a:pt x="59718" y="2203"/>
                  </a:cubicBezTo>
                  <a:cubicBezTo>
                    <a:pt x="55355" y="618"/>
                    <a:pt x="50842" y="1"/>
                    <a:pt x="463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7"/>
            <p:cNvSpPr/>
            <p:nvPr/>
          </p:nvSpPr>
          <p:spPr>
            <a:xfrm>
              <a:off x="4923300" y="1162900"/>
              <a:ext cx="81775" cy="1067250"/>
            </a:xfrm>
            <a:custGeom>
              <a:avLst/>
              <a:gdLst/>
              <a:ahLst/>
              <a:cxnLst/>
              <a:rect l="l" t="t" r="r" b="b"/>
              <a:pathLst>
                <a:path w="3271" h="42690" extrusionOk="0">
                  <a:moveTo>
                    <a:pt x="3270" y="0"/>
                  </a:moveTo>
                  <a:cubicBezTo>
                    <a:pt x="1466" y="2"/>
                    <a:pt x="4" y="1464"/>
                    <a:pt x="1" y="3270"/>
                  </a:cubicBezTo>
                  <a:lnTo>
                    <a:pt x="1" y="42689"/>
                  </a:lnTo>
                  <a:lnTo>
                    <a:pt x="641" y="42689"/>
                  </a:lnTo>
                  <a:lnTo>
                    <a:pt x="641" y="3270"/>
                  </a:lnTo>
                  <a:cubicBezTo>
                    <a:pt x="642" y="1818"/>
                    <a:pt x="1819" y="640"/>
                    <a:pt x="3270" y="639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7"/>
            <p:cNvSpPr/>
            <p:nvPr/>
          </p:nvSpPr>
          <p:spPr>
            <a:xfrm>
              <a:off x="5050725" y="488750"/>
              <a:ext cx="81750" cy="1694450"/>
            </a:xfrm>
            <a:custGeom>
              <a:avLst/>
              <a:gdLst/>
              <a:ahLst/>
              <a:cxnLst/>
              <a:rect l="l" t="t" r="r" b="b"/>
              <a:pathLst>
                <a:path w="3270" h="67778" extrusionOk="0">
                  <a:moveTo>
                    <a:pt x="3270" y="0"/>
                  </a:moveTo>
                  <a:cubicBezTo>
                    <a:pt x="1465" y="3"/>
                    <a:pt x="2" y="1467"/>
                    <a:pt x="0" y="3271"/>
                  </a:cubicBezTo>
                  <a:lnTo>
                    <a:pt x="0" y="67778"/>
                  </a:lnTo>
                  <a:lnTo>
                    <a:pt x="641" y="67778"/>
                  </a:lnTo>
                  <a:lnTo>
                    <a:pt x="641" y="3271"/>
                  </a:lnTo>
                  <a:cubicBezTo>
                    <a:pt x="642" y="1819"/>
                    <a:pt x="1818" y="642"/>
                    <a:pt x="3270" y="640"/>
                  </a:cubicBezTo>
                  <a:lnTo>
                    <a:pt x="3270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7"/>
            <p:cNvSpPr/>
            <p:nvPr/>
          </p:nvSpPr>
          <p:spPr>
            <a:xfrm>
              <a:off x="5544850" y="1122425"/>
              <a:ext cx="111975" cy="1161400"/>
            </a:xfrm>
            <a:custGeom>
              <a:avLst/>
              <a:gdLst/>
              <a:ahLst/>
              <a:cxnLst/>
              <a:rect l="l" t="t" r="r" b="b"/>
              <a:pathLst>
                <a:path w="4479" h="46456" extrusionOk="0">
                  <a:moveTo>
                    <a:pt x="1" y="1"/>
                  </a:moveTo>
                  <a:lnTo>
                    <a:pt x="1" y="639"/>
                  </a:lnTo>
                  <a:lnTo>
                    <a:pt x="806" y="639"/>
                  </a:lnTo>
                  <a:cubicBezTo>
                    <a:pt x="2480" y="642"/>
                    <a:pt x="3836" y="1999"/>
                    <a:pt x="3839" y="3672"/>
                  </a:cubicBezTo>
                  <a:lnTo>
                    <a:pt x="3839" y="46456"/>
                  </a:lnTo>
                  <a:lnTo>
                    <a:pt x="4478" y="46456"/>
                  </a:lnTo>
                  <a:lnTo>
                    <a:pt x="4478" y="3672"/>
                  </a:lnTo>
                  <a:cubicBezTo>
                    <a:pt x="4475" y="1646"/>
                    <a:pt x="2833" y="4"/>
                    <a:pt x="8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7"/>
            <p:cNvSpPr/>
            <p:nvPr/>
          </p:nvSpPr>
          <p:spPr>
            <a:xfrm>
              <a:off x="5023700" y="682675"/>
              <a:ext cx="349025" cy="911850"/>
            </a:xfrm>
            <a:custGeom>
              <a:avLst/>
              <a:gdLst/>
              <a:ahLst/>
              <a:cxnLst/>
              <a:rect l="l" t="t" r="r" b="b"/>
              <a:pathLst>
                <a:path w="13961" h="36474" extrusionOk="0">
                  <a:moveTo>
                    <a:pt x="1331" y="0"/>
                  </a:moveTo>
                  <a:cubicBezTo>
                    <a:pt x="594" y="0"/>
                    <a:pt x="0" y="594"/>
                    <a:pt x="0" y="1331"/>
                  </a:cubicBezTo>
                  <a:lnTo>
                    <a:pt x="0" y="35144"/>
                  </a:lnTo>
                  <a:cubicBezTo>
                    <a:pt x="0" y="35881"/>
                    <a:pt x="594" y="36473"/>
                    <a:pt x="1331" y="36473"/>
                  </a:cubicBezTo>
                  <a:lnTo>
                    <a:pt x="12629" y="36473"/>
                  </a:lnTo>
                  <a:cubicBezTo>
                    <a:pt x="13366" y="36473"/>
                    <a:pt x="13961" y="35881"/>
                    <a:pt x="13961" y="35144"/>
                  </a:cubicBezTo>
                  <a:lnTo>
                    <a:pt x="13961" y="1331"/>
                  </a:lnTo>
                  <a:cubicBezTo>
                    <a:pt x="13961" y="594"/>
                    <a:pt x="13366" y="0"/>
                    <a:pt x="12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7"/>
            <p:cNvSpPr/>
            <p:nvPr/>
          </p:nvSpPr>
          <p:spPr>
            <a:xfrm>
              <a:off x="5020950" y="680025"/>
              <a:ext cx="354425" cy="917250"/>
            </a:xfrm>
            <a:custGeom>
              <a:avLst/>
              <a:gdLst/>
              <a:ahLst/>
              <a:cxnLst/>
              <a:rect l="l" t="t" r="r" b="b"/>
              <a:pathLst>
                <a:path w="14177" h="36690" extrusionOk="0">
                  <a:moveTo>
                    <a:pt x="12739" y="214"/>
                  </a:moveTo>
                  <a:cubicBezTo>
                    <a:pt x="13415" y="215"/>
                    <a:pt x="13963" y="763"/>
                    <a:pt x="13963" y="1437"/>
                  </a:cubicBezTo>
                  <a:lnTo>
                    <a:pt x="13963" y="35251"/>
                  </a:lnTo>
                  <a:cubicBezTo>
                    <a:pt x="13962" y="35927"/>
                    <a:pt x="13415" y="36475"/>
                    <a:pt x="12739" y="36475"/>
                  </a:cubicBezTo>
                  <a:lnTo>
                    <a:pt x="1437" y="36475"/>
                  </a:lnTo>
                  <a:cubicBezTo>
                    <a:pt x="761" y="36475"/>
                    <a:pt x="215" y="35927"/>
                    <a:pt x="213" y="35251"/>
                  </a:cubicBezTo>
                  <a:lnTo>
                    <a:pt x="213" y="1446"/>
                  </a:lnTo>
                  <a:cubicBezTo>
                    <a:pt x="215" y="770"/>
                    <a:pt x="761" y="224"/>
                    <a:pt x="1437" y="223"/>
                  </a:cubicBezTo>
                  <a:lnTo>
                    <a:pt x="12739" y="214"/>
                  </a:lnTo>
                  <a:close/>
                  <a:moveTo>
                    <a:pt x="1437" y="1"/>
                  </a:moveTo>
                  <a:cubicBezTo>
                    <a:pt x="645" y="4"/>
                    <a:pt x="2" y="645"/>
                    <a:pt x="0" y="1437"/>
                  </a:cubicBezTo>
                  <a:lnTo>
                    <a:pt x="0" y="35251"/>
                  </a:lnTo>
                  <a:cubicBezTo>
                    <a:pt x="2" y="36045"/>
                    <a:pt x="645" y="36687"/>
                    <a:pt x="1437" y="36690"/>
                  </a:cubicBezTo>
                  <a:lnTo>
                    <a:pt x="12739" y="36690"/>
                  </a:lnTo>
                  <a:cubicBezTo>
                    <a:pt x="13533" y="36688"/>
                    <a:pt x="14176" y="36045"/>
                    <a:pt x="14176" y="35251"/>
                  </a:cubicBezTo>
                  <a:lnTo>
                    <a:pt x="14176" y="1437"/>
                  </a:lnTo>
                  <a:cubicBezTo>
                    <a:pt x="14176" y="644"/>
                    <a:pt x="13533" y="2"/>
                    <a:pt x="1273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7"/>
            <p:cNvSpPr/>
            <p:nvPr/>
          </p:nvSpPr>
          <p:spPr>
            <a:xfrm>
              <a:off x="5023700" y="682675"/>
              <a:ext cx="349025" cy="911850"/>
            </a:xfrm>
            <a:custGeom>
              <a:avLst/>
              <a:gdLst/>
              <a:ahLst/>
              <a:cxnLst/>
              <a:rect l="l" t="t" r="r" b="b"/>
              <a:pathLst>
                <a:path w="13961" h="36474" extrusionOk="0">
                  <a:moveTo>
                    <a:pt x="1331" y="0"/>
                  </a:moveTo>
                  <a:cubicBezTo>
                    <a:pt x="594" y="0"/>
                    <a:pt x="0" y="594"/>
                    <a:pt x="0" y="1331"/>
                  </a:cubicBezTo>
                  <a:lnTo>
                    <a:pt x="0" y="35144"/>
                  </a:lnTo>
                  <a:cubicBezTo>
                    <a:pt x="0" y="35881"/>
                    <a:pt x="594" y="36473"/>
                    <a:pt x="1331" y="36473"/>
                  </a:cubicBezTo>
                  <a:lnTo>
                    <a:pt x="12629" y="36473"/>
                  </a:lnTo>
                  <a:cubicBezTo>
                    <a:pt x="13366" y="36473"/>
                    <a:pt x="13961" y="35881"/>
                    <a:pt x="13961" y="35144"/>
                  </a:cubicBezTo>
                  <a:lnTo>
                    <a:pt x="13961" y="1331"/>
                  </a:lnTo>
                  <a:cubicBezTo>
                    <a:pt x="13961" y="594"/>
                    <a:pt x="13366" y="0"/>
                    <a:pt x="126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7"/>
            <p:cNvSpPr/>
            <p:nvPr/>
          </p:nvSpPr>
          <p:spPr>
            <a:xfrm>
              <a:off x="4651575" y="2141725"/>
              <a:ext cx="93125" cy="121950"/>
            </a:xfrm>
            <a:custGeom>
              <a:avLst/>
              <a:gdLst/>
              <a:ahLst/>
              <a:cxnLst/>
              <a:rect l="l" t="t" r="r" b="b"/>
              <a:pathLst>
                <a:path w="3725" h="4878" extrusionOk="0">
                  <a:moveTo>
                    <a:pt x="1863" y="0"/>
                  </a:moveTo>
                  <a:cubicBezTo>
                    <a:pt x="834" y="0"/>
                    <a:pt x="0" y="834"/>
                    <a:pt x="0" y="1863"/>
                  </a:cubicBezTo>
                  <a:lnTo>
                    <a:pt x="0" y="2600"/>
                  </a:lnTo>
                  <a:lnTo>
                    <a:pt x="641" y="2600"/>
                  </a:lnTo>
                  <a:lnTo>
                    <a:pt x="641" y="1863"/>
                  </a:lnTo>
                  <a:cubicBezTo>
                    <a:pt x="641" y="1187"/>
                    <a:pt x="1187" y="640"/>
                    <a:pt x="1863" y="640"/>
                  </a:cubicBezTo>
                  <a:cubicBezTo>
                    <a:pt x="2538" y="640"/>
                    <a:pt x="3084" y="1187"/>
                    <a:pt x="3084" y="1863"/>
                  </a:cubicBezTo>
                  <a:lnTo>
                    <a:pt x="3084" y="4878"/>
                  </a:lnTo>
                  <a:lnTo>
                    <a:pt x="3724" y="4878"/>
                  </a:lnTo>
                  <a:lnTo>
                    <a:pt x="3724" y="1863"/>
                  </a:lnTo>
                  <a:cubicBezTo>
                    <a:pt x="3724" y="834"/>
                    <a:pt x="2891" y="0"/>
                    <a:pt x="186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7"/>
            <p:cNvSpPr/>
            <p:nvPr/>
          </p:nvSpPr>
          <p:spPr>
            <a:xfrm>
              <a:off x="5665950" y="2141675"/>
              <a:ext cx="93150" cy="122000"/>
            </a:xfrm>
            <a:custGeom>
              <a:avLst/>
              <a:gdLst/>
              <a:ahLst/>
              <a:cxnLst/>
              <a:rect l="l" t="t" r="r" b="b"/>
              <a:pathLst>
                <a:path w="3726" h="4880" extrusionOk="0">
                  <a:moveTo>
                    <a:pt x="1864" y="1"/>
                  </a:moveTo>
                  <a:cubicBezTo>
                    <a:pt x="1863" y="1"/>
                    <a:pt x="1862" y="1"/>
                    <a:pt x="1862" y="1"/>
                  </a:cubicBezTo>
                  <a:cubicBezTo>
                    <a:pt x="833" y="2"/>
                    <a:pt x="0" y="836"/>
                    <a:pt x="2" y="1865"/>
                  </a:cubicBezTo>
                  <a:lnTo>
                    <a:pt x="2" y="4880"/>
                  </a:lnTo>
                  <a:lnTo>
                    <a:pt x="642" y="4880"/>
                  </a:lnTo>
                  <a:lnTo>
                    <a:pt x="642" y="1860"/>
                  </a:lnTo>
                  <a:cubicBezTo>
                    <a:pt x="642" y="1187"/>
                    <a:pt x="1189" y="641"/>
                    <a:pt x="1862" y="641"/>
                  </a:cubicBezTo>
                  <a:cubicBezTo>
                    <a:pt x="1863" y="641"/>
                    <a:pt x="1864" y="641"/>
                    <a:pt x="1864" y="641"/>
                  </a:cubicBezTo>
                  <a:cubicBezTo>
                    <a:pt x="2540" y="641"/>
                    <a:pt x="3085" y="1189"/>
                    <a:pt x="3085" y="1865"/>
                  </a:cubicBezTo>
                  <a:lnTo>
                    <a:pt x="3085" y="2602"/>
                  </a:lnTo>
                  <a:lnTo>
                    <a:pt x="3726" y="2602"/>
                  </a:lnTo>
                  <a:lnTo>
                    <a:pt x="3726" y="1860"/>
                  </a:lnTo>
                  <a:cubicBezTo>
                    <a:pt x="3724" y="834"/>
                    <a:pt x="2890" y="1"/>
                    <a:pt x="186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7"/>
            <p:cNvSpPr/>
            <p:nvPr/>
          </p:nvSpPr>
          <p:spPr>
            <a:xfrm>
              <a:off x="5759775" y="2143250"/>
              <a:ext cx="93200" cy="120425"/>
            </a:xfrm>
            <a:custGeom>
              <a:avLst/>
              <a:gdLst/>
              <a:ahLst/>
              <a:cxnLst/>
              <a:rect l="l" t="t" r="r" b="b"/>
              <a:pathLst>
                <a:path w="3728" h="4817" extrusionOk="0">
                  <a:moveTo>
                    <a:pt x="1862" y="1"/>
                  </a:moveTo>
                  <a:cubicBezTo>
                    <a:pt x="862" y="1"/>
                    <a:pt x="36" y="795"/>
                    <a:pt x="1" y="1802"/>
                  </a:cubicBezTo>
                  <a:lnTo>
                    <a:pt x="1" y="4817"/>
                  </a:lnTo>
                  <a:lnTo>
                    <a:pt x="641" y="4817"/>
                  </a:lnTo>
                  <a:lnTo>
                    <a:pt x="641" y="1802"/>
                  </a:lnTo>
                  <a:cubicBezTo>
                    <a:pt x="668" y="1165"/>
                    <a:pt x="1177" y="655"/>
                    <a:pt x="1813" y="629"/>
                  </a:cubicBezTo>
                  <a:cubicBezTo>
                    <a:pt x="1830" y="628"/>
                    <a:pt x="1846" y="628"/>
                    <a:pt x="1863" y="628"/>
                  </a:cubicBezTo>
                  <a:cubicBezTo>
                    <a:pt x="2517" y="628"/>
                    <a:pt x="3060" y="1143"/>
                    <a:pt x="3087" y="1802"/>
                  </a:cubicBezTo>
                  <a:lnTo>
                    <a:pt x="3087" y="2539"/>
                  </a:lnTo>
                  <a:lnTo>
                    <a:pt x="3728" y="2539"/>
                  </a:lnTo>
                  <a:lnTo>
                    <a:pt x="3728" y="1802"/>
                  </a:lnTo>
                  <a:cubicBezTo>
                    <a:pt x="3693" y="821"/>
                    <a:pt x="2907" y="35"/>
                    <a:pt x="1928" y="2"/>
                  </a:cubicBezTo>
                  <a:cubicBezTo>
                    <a:pt x="1906" y="1"/>
                    <a:pt x="1884" y="1"/>
                    <a:pt x="186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7"/>
            <p:cNvSpPr/>
            <p:nvPr/>
          </p:nvSpPr>
          <p:spPr>
            <a:xfrm>
              <a:off x="4554500" y="2143250"/>
              <a:ext cx="93150" cy="120425"/>
            </a:xfrm>
            <a:custGeom>
              <a:avLst/>
              <a:gdLst/>
              <a:ahLst/>
              <a:cxnLst/>
              <a:rect l="l" t="t" r="r" b="b"/>
              <a:pathLst>
                <a:path w="3726" h="4817" extrusionOk="0">
                  <a:moveTo>
                    <a:pt x="1860" y="1"/>
                  </a:moveTo>
                  <a:cubicBezTo>
                    <a:pt x="862" y="1"/>
                    <a:pt x="34" y="795"/>
                    <a:pt x="0" y="1802"/>
                  </a:cubicBezTo>
                  <a:lnTo>
                    <a:pt x="0" y="2539"/>
                  </a:lnTo>
                  <a:lnTo>
                    <a:pt x="641" y="2539"/>
                  </a:lnTo>
                  <a:lnTo>
                    <a:pt x="641" y="1802"/>
                  </a:lnTo>
                  <a:cubicBezTo>
                    <a:pt x="667" y="1165"/>
                    <a:pt x="1177" y="655"/>
                    <a:pt x="1812" y="629"/>
                  </a:cubicBezTo>
                  <a:cubicBezTo>
                    <a:pt x="1829" y="628"/>
                    <a:pt x="1846" y="628"/>
                    <a:pt x="1862" y="628"/>
                  </a:cubicBezTo>
                  <a:cubicBezTo>
                    <a:pt x="2516" y="628"/>
                    <a:pt x="3059" y="1143"/>
                    <a:pt x="3087" y="1802"/>
                  </a:cubicBezTo>
                  <a:lnTo>
                    <a:pt x="3087" y="4817"/>
                  </a:lnTo>
                  <a:lnTo>
                    <a:pt x="3726" y="4817"/>
                  </a:lnTo>
                  <a:lnTo>
                    <a:pt x="3726" y="1802"/>
                  </a:lnTo>
                  <a:cubicBezTo>
                    <a:pt x="3693" y="821"/>
                    <a:pt x="2907" y="35"/>
                    <a:pt x="1926" y="2"/>
                  </a:cubicBezTo>
                  <a:cubicBezTo>
                    <a:pt x="1904" y="1"/>
                    <a:pt x="1882" y="1"/>
                    <a:pt x="18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7"/>
            <p:cNvSpPr/>
            <p:nvPr/>
          </p:nvSpPr>
          <p:spPr>
            <a:xfrm>
              <a:off x="4486150" y="2221975"/>
              <a:ext cx="1424225" cy="109975"/>
            </a:xfrm>
            <a:custGeom>
              <a:avLst/>
              <a:gdLst/>
              <a:ahLst/>
              <a:cxnLst/>
              <a:rect l="l" t="t" r="r" b="b"/>
              <a:pathLst>
                <a:path w="56969" h="4399" extrusionOk="0">
                  <a:moveTo>
                    <a:pt x="1" y="0"/>
                  </a:moveTo>
                  <a:lnTo>
                    <a:pt x="1" y="4399"/>
                  </a:lnTo>
                  <a:lnTo>
                    <a:pt x="56969" y="4399"/>
                  </a:lnTo>
                  <a:lnTo>
                    <a:pt x="5696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7"/>
            <p:cNvSpPr/>
            <p:nvPr/>
          </p:nvSpPr>
          <p:spPr>
            <a:xfrm>
              <a:off x="4483475" y="2219300"/>
              <a:ext cx="1429500" cy="115400"/>
            </a:xfrm>
            <a:custGeom>
              <a:avLst/>
              <a:gdLst/>
              <a:ahLst/>
              <a:cxnLst/>
              <a:rect l="l" t="t" r="r" b="b"/>
              <a:pathLst>
                <a:path w="57180" h="4616" extrusionOk="0">
                  <a:moveTo>
                    <a:pt x="56967" y="213"/>
                  </a:moveTo>
                  <a:lnTo>
                    <a:pt x="56967" y="4401"/>
                  </a:lnTo>
                  <a:lnTo>
                    <a:pt x="213" y="4401"/>
                  </a:lnTo>
                  <a:lnTo>
                    <a:pt x="212" y="213"/>
                  </a:lnTo>
                  <a:close/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lnTo>
                    <a:pt x="0" y="4509"/>
                  </a:lnTo>
                  <a:cubicBezTo>
                    <a:pt x="0" y="4568"/>
                    <a:pt x="48" y="4616"/>
                    <a:pt x="108" y="4616"/>
                  </a:cubicBezTo>
                  <a:lnTo>
                    <a:pt x="57074" y="4616"/>
                  </a:lnTo>
                  <a:cubicBezTo>
                    <a:pt x="57129" y="4616"/>
                    <a:pt x="57175" y="4573"/>
                    <a:pt x="57180" y="4518"/>
                  </a:cubicBezTo>
                  <a:lnTo>
                    <a:pt x="57180" y="107"/>
                  </a:lnTo>
                  <a:cubicBezTo>
                    <a:pt x="57180" y="48"/>
                    <a:pt x="57132" y="0"/>
                    <a:pt x="5707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7"/>
            <p:cNvSpPr/>
            <p:nvPr/>
          </p:nvSpPr>
          <p:spPr>
            <a:xfrm>
              <a:off x="4532300" y="2189925"/>
              <a:ext cx="53675" cy="33550"/>
            </a:xfrm>
            <a:custGeom>
              <a:avLst/>
              <a:gdLst/>
              <a:ahLst/>
              <a:cxnLst/>
              <a:rect l="l" t="t" r="r" b="b"/>
              <a:pathLst>
                <a:path w="2147" h="1342" extrusionOk="0">
                  <a:moveTo>
                    <a:pt x="1" y="0"/>
                  </a:moveTo>
                  <a:lnTo>
                    <a:pt x="1" y="1342"/>
                  </a:lnTo>
                  <a:lnTo>
                    <a:pt x="2147" y="1342"/>
                  </a:lnTo>
                  <a:lnTo>
                    <a:pt x="2147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7"/>
            <p:cNvSpPr/>
            <p:nvPr/>
          </p:nvSpPr>
          <p:spPr>
            <a:xfrm>
              <a:off x="4632925" y="2189925"/>
              <a:ext cx="53675" cy="33550"/>
            </a:xfrm>
            <a:custGeom>
              <a:avLst/>
              <a:gdLst/>
              <a:ahLst/>
              <a:cxnLst/>
              <a:rect l="l" t="t" r="r" b="b"/>
              <a:pathLst>
                <a:path w="2147" h="1342" extrusionOk="0">
                  <a:moveTo>
                    <a:pt x="1" y="0"/>
                  </a:moveTo>
                  <a:lnTo>
                    <a:pt x="1" y="1342"/>
                  </a:lnTo>
                  <a:lnTo>
                    <a:pt x="2146" y="1342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7"/>
            <p:cNvSpPr/>
            <p:nvPr/>
          </p:nvSpPr>
          <p:spPr>
            <a:xfrm>
              <a:off x="5719250" y="2189925"/>
              <a:ext cx="53625" cy="33550"/>
            </a:xfrm>
            <a:custGeom>
              <a:avLst/>
              <a:gdLst/>
              <a:ahLst/>
              <a:cxnLst/>
              <a:rect l="l" t="t" r="r" b="b"/>
              <a:pathLst>
                <a:path w="2145" h="1342" extrusionOk="0">
                  <a:moveTo>
                    <a:pt x="0" y="0"/>
                  </a:moveTo>
                  <a:lnTo>
                    <a:pt x="0" y="1342"/>
                  </a:lnTo>
                  <a:lnTo>
                    <a:pt x="2145" y="1342"/>
                  </a:lnTo>
                  <a:lnTo>
                    <a:pt x="214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7"/>
            <p:cNvSpPr/>
            <p:nvPr/>
          </p:nvSpPr>
          <p:spPr>
            <a:xfrm>
              <a:off x="5819800" y="2189925"/>
              <a:ext cx="53650" cy="33550"/>
            </a:xfrm>
            <a:custGeom>
              <a:avLst/>
              <a:gdLst/>
              <a:ahLst/>
              <a:cxnLst/>
              <a:rect l="l" t="t" r="r" b="b"/>
              <a:pathLst>
                <a:path w="2146" h="1342" extrusionOk="0">
                  <a:moveTo>
                    <a:pt x="0" y="0"/>
                  </a:moveTo>
                  <a:lnTo>
                    <a:pt x="0" y="1342"/>
                  </a:lnTo>
                  <a:lnTo>
                    <a:pt x="2146" y="1342"/>
                  </a:lnTo>
                  <a:lnTo>
                    <a:pt x="21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7"/>
            <p:cNvSpPr/>
            <p:nvPr/>
          </p:nvSpPr>
          <p:spPr>
            <a:xfrm>
              <a:off x="5151375" y="1601450"/>
              <a:ext cx="93750" cy="179275"/>
            </a:xfrm>
            <a:custGeom>
              <a:avLst/>
              <a:gdLst/>
              <a:ahLst/>
              <a:cxnLst/>
              <a:rect l="l" t="t" r="r" b="b"/>
              <a:pathLst>
                <a:path w="3750" h="7171" extrusionOk="0">
                  <a:moveTo>
                    <a:pt x="0" y="1"/>
                  </a:moveTo>
                  <a:lnTo>
                    <a:pt x="0" y="7170"/>
                  </a:lnTo>
                  <a:lnTo>
                    <a:pt x="3749" y="7170"/>
                  </a:lnTo>
                  <a:lnTo>
                    <a:pt x="374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7"/>
            <p:cNvSpPr/>
            <p:nvPr/>
          </p:nvSpPr>
          <p:spPr>
            <a:xfrm>
              <a:off x="5148725" y="1598775"/>
              <a:ext cx="99050" cy="184650"/>
            </a:xfrm>
            <a:custGeom>
              <a:avLst/>
              <a:gdLst/>
              <a:ahLst/>
              <a:cxnLst/>
              <a:rect l="l" t="t" r="r" b="b"/>
              <a:pathLst>
                <a:path w="3962" h="7386" extrusionOk="0">
                  <a:moveTo>
                    <a:pt x="3747" y="214"/>
                  </a:moveTo>
                  <a:lnTo>
                    <a:pt x="3747" y="7173"/>
                  </a:lnTo>
                  <a:lnTo>
                    <a:pt x="214" y="7173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7279"/>
                  </a:lnTo>
                  <a:cubicBezTo>
                    <a:pt x="1" y="7338"/>
                    <a:pt x="48" y="7386"/>
                    <a:pt x="108" y="7386"/>
                  </a:cubicBezTo>
                  <a:lnTo>
                    <a:pt x="3854" y="7386"/>
                  </a:lnTo>
                  <a:cubicBezTo>
                    <a:pt x="3914" y="7386"/>
                    <a:pt x="3961" y="7338"/>
                    <a:pt x="3961" y="7279"/>
                  </a:cubicBezTo>
                  <a:lnTo>
                    <a:pt x="3961" y="108"/>
                  </a:lnTo>
                  <a:cubicBezTo>
                    <a:pt x="3961" y="48"/>
                    <a:pt x="3914" y="1"/>
                    <a:pt x="385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7"/>
            <p:cNvSpPr/>
            <p:nvPr/>
          </p:nvSpPr>
          <p:spPr>
            <a:xfrm>
              <a:off x="5127725" y="1682950"/>
              <a:ext cx="141075" cy="179275"/>
            </a:xfrm>
            <a:custGeom>
              <a:avLst/>
              <a:gdLst/>
              <a:ahLst/>
              <a:cxnLst/>
              <a:rect l="l" t="t" r="r" b="b"/>
              <a:pathLst>
                <a:path w="5643" h="7171" extrusionOk="0">
                  <a:moveTo>
                    <a:pt x="1" y="0"/>
                  </a:moveTo>
                  <a:lnTo>
                    <a:pt x="1" y="7171"/>
                  </a:lnTo>
                  <a:lnTo>
                    <a:pt x="5642" y="7171"/>
                  </a:lnTo>
                  <a:lnTo>
                    <a:pt x="564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7"/>
            <p:cNvSpPr/>
            <p:nvPr/>
          </p:nvSpPr>
          <p:spPr>
            <a:xfrm>
              <a:off x="5125050" y="1680250"/>
              <a:ext cx="146400" cy="184625"/>
            </a:xfrm>
            <a:custGeom>
              <a:avLst/>
              <a:gdLst/>
              <a:ahLst/>
              <a:cxnLst/>
              <a:rect l="l" t="t" r="r" b="b"/>
              <a:pathLst>
                <a:path w="5856" h="7385" extrusionOk="0">
                  <a:moveTo>
                    <a:pt x="5641" y="214"/>
                  </a:moveTo>
                  <a:lnTo>
                    <a:pt x="5641" y="7172"/>
                  </a:lnTo>
                  <a:lnTo>
                    <a:pt x="203" y="7172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lnTo>
                    <a:pt x="1" y="7279"/>
                  </a:lnTo>
                  <a:cubicBezTo>
                    <a:pt x="1" y="7337"/>
                    <a:pt x="48" y="7385"/>
                    <a:pt x="108" y="7385"/>
                  </a:cubicBezTo>
                  <a:lnTo>
                    <a:pt x="5748" y="7385"/>
                  </a:lnTo>
                  <a:cubicBezTo>
                    <a:pt x="5808" y="7385"/>
                    <a:pt x="5855" y="7337"/>
                    <a:pt x="5855" y="7279"/>
                  </a:cubicBezTo>
                  <a:lnTo>
                    <a:pt x="5855" y="107"/>
                  </a:lnTo>
                  <a:cubicBezTo>
                    <a:pt x="5855" y="49"/>
                    <a:pt x="5806" y="1"/>
                    <a:pt x="574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7"/>
            <p:cNvSpPr/>
            <p:nvPr/>
          </p:nvSpPr>
          <p:spPr>
            <a:xfrm>
              <a:off x="5101450" y="1825500"/>
              <a:ext cx="193550" cy="378925"/>
            </a:xfrm>
            <a:custGeom>
              <a:avLst/>
              <a:gdLst/>
              <a:ahLst/>
              <a:cxnLst/>
              <a:rect l="l" t="t" r="r" b="b"/>
              <a:pathLst>
                <a:path w="7742" h="15157" extrusionOk="0">
                  <a:moveTo>
                    <a:pt x="1" y="1"/>
                  </a:moveTo>
                  <a:lnTo>
                    <a:pt x="1" y="15157"/>
                  </a:lnTo>
                  <a:lnTo>
                    <a:pt x="7742" y="15157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7"/>
            <p:cNvSpPr/>
            <p:nvPr/>
          </p:nvSpPr>
          <p:spPr>
            <a:xfrm>
              <a:off x="5098775" y="1823075"/>
              <a:ext cx="198975" cy="384025"/>
            </a:xfrm>
            <a:custGeom>
              <a:avLst/>
              <a:gdLst/>
              <a:ahLst/>
              <a:cxnLst/>
              <a:rect l="l" t="t" r="r" b="b"/>
              <a:pathLst>
                <a:path w="7959" h="15361" extrusionOk="0">
                  <a:moveTo>
                    <a:pt x="7741" y="205"/>
                  </a:moveTo>
                  <a:lnTo>
                    <a:pt x="7741" y="15148"/>
                  </a:lnTo>
                  <a:lnTo>
                    <a:pt x="213" y="15148"/>
                  </a:lnTo>
                  <a:lnTo>
                    <a:pt x="213" y="205"/>
                  </a:lnTo>
                  <a:close/>
                  <a:moveTo>
                    <a:pt x="108" y="1"/>
                  </a:moveTo>
                  <a:cubicBezTo>
                    <a:pt x="48" y="1"/>
                    <a:pt x="1" y="49"/>
                    <a:pt x="1" y="107"/>
                  </a:cubicBezTo>
                  <a:lnTo>
                    <a:pt x="1" y="15255"/>
                  </a:lnTo>
                  <a:cubicBezTo>
                    <a:pt x="2" y="15313"/>
                    <a:pt x="48" y="15359"/>
                    <a:pt x="108" y="15361"/>
                  </a:cubicBezTo>
                  <a:lnTo>
                    <a:pt x="7855" y="15361"/>
                  </a:lnTo>
                  <a:cubicBezTo>
                    <a:pt x="7914" y="15358"/>
                    <a:pt x="7959" y="15307"/>
                    <a:pt x="7954" y="15248"/>
                  </a:cubicBezTo>
                  <a:lnTo>
                    <a:pt x="7954" y="107"/>
                  </a:lnTo>
                  <a:cubicBezTo>
                    <a:pt x="7954" y="49"/>
                    <a:pt x="7907" y="1"/>
                    <a:pt x="784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7"/>
            <p:cNvSpPr/>
            <p:nvPr/>
          </p:nvSpPr>
          <p:spPr>
            <a:xfrm>
              <a:off x="4820050" y="1391300"/>
              <a:ext cx="767750" cy="246350"/>
            </a:xfrm>
            <a:custGeom>
              <a:avLst/>
              <a:gdLst/>
              <a:ahLst/>
              <a:cxnLst/>
              <a:rect l="l" t="t" r="r" b="b"/>
              <a:pathLst>
                <a:path w="30710" h="9854" extrusionOk="0">
                  <a:moveTo>
                    <a:pt x="1129" y="0"/>
                  </a:moveTo>
                  <a:cubicBezTo>
                    <a:pt x="1129" y="0"/>
                    <a:pt x="63" y="332"/>
                    <a:pt x="0" y="928"/>
                  </a:cubicBezTo>
                  <a:cubicBezTo>
                    <a:pt x="405" y="1736"/>
                    <a:pt x="653" y="2615"/>
                    <a:pt x="730" y="3517"/>
                  </a:cubicBezTo>
                  <a:cubicBezTo>
                    <a:pt x="862" y="5575"/>
                    <a:pt x="198" y="9089"/>
                    <a:pt x="730" y="9620"/>
                  </a:cubicBezTo>
                  <a:cubicBezTo>
                    <a:pt x="906" y="9795"/>
                    <a:pt x="2530" y="9854"/>
                    <a:pt x="4624" y="9854"/>
                  </a:cubicBezTo>
                  <a:cubicBezTo>
                    <a:pt x="8342" y="9854"/>
                    <a:pt x="13538" y="9669"/>
                    <a:pt x="14736" y="9620"/>
                  </a:cubicBezTo>
                  <a:cubicBezTo>
                    <a:pt x="16048" y="9664"/>
                    <a:pt x="21757" y="9849"/>
                    <a:pt x="25806" y="9849"/>
                  </a:cubicBezTo>
                  <a:cubicBezTo>
                    <a:pt x="28064" y="9849"/>
                    <a:pt x="29805" y="9791"/>
                    <a:pt x="29980" y="9620"/>
                  </a:cubicBezTo>
                  <a:cubicBezTo>
                    <a:pt x="30509" y="9087"/>
                    <a:pt x="29846" y="5572"/>
                    <a:pt x="29980" y="3517"/>
                  </a:cubicBezTo>
                  <a:cubicBezTo>
                    <a:pt x="30057" y="2616"/>
                    <a:pt x="30305" y="1738"/>
                    <a:pt x="30710" y="929"/>
                  </a:cubicBezTo>
                  <a:cubicBezTo>
                    <a:pt x="30643" y="335"/>
                    <a:pt x="29581" y="2"/>
                    <a:pt x="29581" y="2"/>
                  </a:cubicBezTo>
                  <a:cubicBezTo>
                    <a:pt x="29515" y="938"/>
                    <a:pt x="29384" y="1867"/>
                    <a:pt x="29186" y="2785"/>
                  </a:cubicBezTo>
                  <a:cubicBezTo>
                    <a:pt x="28790" y="4576"/>
                    <a:pt x="29121" y="7031"/>
                    <a:pt x="29121" y="7031"/>
                  </a:cubicBezTo>
                  <a:lnTo>
                    <a:pt x="1594" y="7031"/>
                  </a:lnTo>
                  <a:cubicBezTo>
                    <a:pt x="1594" y="7031"/>
                    <a:pt x="1924" y="4576"/>
                    <a:pt x="1525" y="2785"/>
                  </a:cubicBezTo>
                  <a:cubicBezTo>
                    <a:pt x="1327" y="1867"/>
                    <a:pt x="1195" y="937"/>
                    <a:pt x="11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7"/>
            <p:cNvSpPr/>
            <p:nvPr/>
          </p:nvSpPr>
          <p:spPr>
            <a:xfrm>
              <a:off x="4817325" y="1388250"/>
              <a:ext cx="773125" cy="252300"/>
            </a:xfrm>
            <a:custGeom>
              <a:avLst/>
              <a:gdLst/>
              <a:ahLst/>
              <a:cxnLst/>
              <a:rect l="l" t="t" r="r" b="b"/>
              <a:pathLst>
                <a:path w="30925" h="10092" extrusionOk="0">
                  <a:moveTo>
                    <a:pt x="29785" y="270"/>
                  </a:moveTo>
                  <a:cubicBezTo>
                    <a:pt x="30104" y="393"/>
                    <a:pt x="30638" y="670"/>
                    <a:pt x="30707" y="1032"/>
                  </a:cubicBezTo>
                  <a:cubicBezTo>
                    <a:pt x="30303" y="1845"/>
                    <a:pt x="30058" y="2726"/>
                    <a:pt x="29982" y="3630"/>
                  </a:cubicBezTo>
                  <a:cubicBezTo>
                    <a:pt x="29952" y="4632"/>
                    <a:pt x="29986" y="5636"/>
                    <a:pt x="30085" y="6635"/>
                  </a:cubicBezTo>
                  <a:cubicBezTo>
                    <a:pt x="30184" y="7988"/>
                    <a:pt x="30289" y="9388"/>
                    <a:pt x="30015" y="9663"/>
                  </a:cubicBezTo>
                  <a:cubicBezTo>
                    <a:pt x="29832" y="9809"/>
                    <a:pt x="28234" y="9869"/>
                    <a:pt x="25874" y="9869"/>
                  </a:cubicBezTo>
                  <a:cubicBezTo>
                    <a:pt x="22951" y="9869"/>
                    <a:pt x="18859" y="9777"/>
                    <a:pt x="14841" y="9641"/>
                  </a:cubicBezTo>
                  <a:cubicBezTo>
                    <a:pt x="11160" y="9777"/>
                    <a:pt x="7408" y="9869"/>
                    <a:pt x="4725" y="9869"/>
                  </a:cubicBezTo>
                  <a:cubicBezTo>
                    <a:pt x="2558" y="9869"/>
                    <a:pt x="1089" y="9809"/>
                    <a:pt x="916" y="9663"/>
                  </a:cubicBezTo>
                  <a:cubicBezTo>
                    <a:pt x="631" y="9388"/>
                    <a:pt x="742" y="7988"/>
                    <a:pt x="843" y="6635"/>
                  </a:cubicBezTo>
                  <a:cubicBezTo>
                    <a:pt x="940" y="5636"/>
                    <a:pt x="974" y="4632"/>
                    <a:pt x="946" y="3630"/>
                  </a:cubicBezTo>
                  <a:cubicBezTo>
                    <a:pt x="870" y="2726"/>
                    <a:pt x="625" y="1845"/>
                    <a:pt x="221" y="1032"/>
                  </a:cubicBezTo>
                  <a:cubicBezTo>
                    <a:pt x="293" y="670"/>
                    <a:pt x="824" y="393"/>
                    <a:pt x="1146" y="270"/>
                  </a:cubicBezTo>
                  <a:cubicBezTo>
                    <a:pt x="1216" y="1165"/>
                    <a:pt x="1344" y="2053"/>
                    <a:pt x="1531" y="2930"/>
                  </a:cubicBezTo>
                  <a:cubicBezTo>
                    <a:pt x="1920" y="4681"/>
                    <a:pt x="1595" y="7113"/>
                    <a:pt x="1595" y="7138"/>
                  </a:cubicBezTo>
                  <a:cubicBezTo>
                    <a:pt x="1591" y="7169"/>
                    <a:pt x="1601" y="7201"/>
                    <a:pt x="1622" y="7223"/>
                  </a:cubicBezTo>
                  <a:cubicBezTo>
                    <a:pt x="1642" y="7247"/>
                    <a:pt x="1671" y="7259"/>
                    <a:pt x="1703" y="7260"/>
                  </a:cubicBezTo>
                  <a:lnTo>
                    <a:pt x="29225" y="7260"/>
                  </a:lnTo>
                  <a:cubicBezTo>
                    <a:pt x="29255" y="7259"/>
                    <a:pt x="29285" y="7245"/>
                    <a:pt x="29306" y="7223"/>
                  </a:cubicBezTo>
                  <a:cubicBezTo>
                    <a:pt x="29325" y="7199"/>
                    <a:pt x="29336" y="7169"/>
                    <a:pt x="29331" y="7138"/>
                  </a:cubicBezTo>
                  <a:cubicBezTo>
                    <a:pt x="29327" y="7114"/>
                    <a:pt x="29008" y="4681"/>
                    <a:pt x="29395" y="2930"/>
                  </a:cubicBezTo>
                  <a:cubicBezTo>
                    <a:pt x="29584" y="2053"/>
                    <a:pt x="29715" y="1165"/>
                    <a:pt x="29785" y="270"/>
                  </a:cubicBezTo>
                  <a:close/>
                  <a:moveTo>
                    <a:pt x="1235" y="0"/>
                  </a:moveTo>
                  <a:cubicBezTo>
                    <a:pt x="1225" y="0"/>
                    <a:pt x="1215" y="2"/>
                    <a:pt x="1205" y="5"/>
                  </a:cubicBezTo>
                  <a:cubicBezTo>
                    <a:pt x="1159" y="20"/>
                    <a:pt x="78" y="365"/>
                    <a:pt x="2" y="1025"/>
                  </a:cubicBezTo>
                  <a:cubicBezTo>
                    <a:pt x="1" y="1045"/>
                    <a:pt x="5" y="1068"/>
                    <a:pt x="16" y="1086"/>
                  </a:cubicBezTo>
                  <a:cubicBezTo>
                    <a:pt x="412" y="1882"/>
                    <a:pt x="654" y="2744"/>
                    <a:pt x="732" y="3630"/>
                  </a:cubicBezTo>
                  <a:cubicBezTo>
                    <a:pt x="762" y="4626"/>
                    <a:pt x="727" y="5624"/>
                    <a:pt x="631" y="6616"/>
                  </a:cubicBezTo>
                  <a:cubicBezTo>
                    <a:pt x="499" y="8386"/>
                    <a:pt x="435" y="9486"/>
                    <a:pt x="765" y="9814"/>
                  </a:cubicBezTo>
                  <a:cubicBezTo>
                    <a:pt x="964" y="10015"/>
                    <a:pt x="2693" y="10083"/>
                    <a:pt x="4939" y="10083"/>
                  </a:cubicBezTo>
                  <a:cubicBezTo>
                    <a:pt x="8160" y="10083"/>
                    <a:pt x="12448" y="9943"/>
                    <a:pt x="14841" y="9863"/>
                  </a:cubicBezTo>
                  <a:cubicBezTo>
                    <a:pt x="17458" y="9952"/>
                    <a:pt x="22133" y="10092"/>
                    <a:pt x="25637" y="10092"/>
                  </a:cubicBezTo>
                  <a:cubicBezTo>
                    <a:pt x="28086" y="10092"/>
                    <a:pt x="29963" y="10024"/>
                    <a:pt x="30163" y="9823"/>
                  </a:cubicBezTo>
                  <a:cubicBezTo>
                    <a:pt x="30493" y="9491"/>
                    <a:pt x="30428" y="8389"/>
                    <a:pt x="30297" y="6624"/>
                  </a:cubicBezTo>
                  <a:cubicBezTo>
                    <a:pt x="30201" y="5631"/>
                    <a:pt x="30165" y="4635"/>
                    <a:pt x="30193" y="3638"/>
                  </a:cubicBezTo>
                  <a:cubicBezTo>
                    <a:pt x="30272" y="2753"/>
                    <a:pt x="30515" y="1890"/>
                    <a:pt x="30912" y="1095"/>
                  </a:cubicBezTo>
                  <a:cubicBezTo>
                    <a:pt x="30921" y="1075"/>
                    <a:pt x="30924" y="1053"/>
                    <a:pt x="30923" y="1032"/>
                  </a:cubicBezTo>
                  <a:cubicBezTo>
                    <a:pt x="30850" y="374"/>
                    <a:pt x="29767" y="28"/>
                    <a:pt x="29721" y="14"/>
                  </a:cubicBezTo>
                  <a:cubicBezTo>
                    <a:pt x="29715" y="11"/>
                    <a:pt x="29709" y="9"/>
                    <a:pt x="29703" y="9"/>
                  </a:cubicBezTo>
                  <a:cubicBezTo>
                    <a:pt x="29699" y="9"/>
                    <a:pt x="29694" y="8"/>
                    <a:pt x="29689" y="8"/>
                  </a:cubicBezTo>
                  <a:cubicBezTo>
                    <a:pt x="29636" y="8"/>
                    <a:pt x="29591" y="47"/>
                    <a:pt x="29583" y="100"/>
                  </a:cubicBezTo>
                  <a:cubicBezTo>
                    <a:pt x="29517" y="1032"/>
                    <a:pt x="29385" y="1958"/>
                    <a:pt x="29188" y="2872"/>
                  </a:cubicBezTo>
                  <a:cubicBezTo>
                    <a:pt x="28841" y="4436"/>
                    <a:pt x="29045" y="6514"/>
                    <a:pt x="29105" y="7035"/>
                  </a:cubicBezTo>
                  <a:lnTo>
                    <a:pt x="1822" y="7035"/>
                  </a:lnTo>
                  <a:cubicBezTo>
                    <a:pt x="1881" y="6514"/>
                    <a:pt x="2087" y="4436"/>
                    <a:pt x="1738" y="2872"/>
                  </a:cubicBezTo>
                  <a:cubicBezTo>
                    <a:pt x="1543" y="1960"/>
                    <a:pt x="1411" y="1032"/>
                    <a:pt x="1344" y="100"/>
                  </a:cubicBezTo>
                  <a:cubicBezTo>
                    <a:pt x="1344" y="92"/>
                    <a:pt x="1342" y="87"/>
                    <a:pt x="1341" y="79"/>
                  </a:cubicBezTo>
                  <a:cubicBezTo>
                    <a:pt x="1326" y="31"/>
                    <a:pt x="1283" y="0"/>
                    <a:pt x="123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7"/>
            <p:cNvSpPr/>
            <p:nvPr/>
          </p:nvSpPr>
          <p:spPr>
            <a:xfrm>
              <a:off x="4820050" y="1391300"/>
              <a:ext cx="767750" cy="246350"/>
            </a:xfrm>
            <a:custGeom>
              <a:avLst/>
              <a:gdLst/>
              <a:ahLst/>
              <a:cxnLst/>
              <a:rect l="l" t="t" r="r" b="b"/>
              <a:pathLst>
                <a:path w="30710" h="9854" extrusionOk="0">
                  <a:moveTo>
                    <a:pt x="1129" y="0"/>
                  </a:moveTo>
                  <a:cubicBezTo>
                    <a:pt x="1129" y="0"/>
                    <a:pt x="63" y="332"/>
                    <a:pt x="0" y="928"/>
                  </a:cubicBezTo>
                  <a:cubicBezTo>
                    <a:pt x="405" y="1736"/>
                    <a:pt x="653" y="2615"/>
                    <a:pt x="730" y="3517"/>
                  </a:cubicBezTo>
                  <a:cubicBezTo>
                    <a:pt x="862" y="5575"/>
                    <a:pt x="198" y="9089"/>
                    <a:pt x="730" y="9620"/>
                  </a:cubicBezTo>
                  <a:cubicBezTo>
                    <a:pt x="906" y="9795"/>
                    <a:pt x="2530" y="9854"/>
                    <a:pt x="4624" y="9854"/>
                  </a:cubicBezTo>
                  <a:cubicBezTo>
                    <a:pt x="8342" y="9854"/>
                    <a:pt x="13538" y="9669"/>
                    <a:pt x="14736" y="9620"/>
                  </a:cubicBezTo>
                  <a:cubicBezTo>
                    <a:pt x="16048" y="9664"/>
                    <a:pt x="21757" y="9849"/>
                    <a:pt x="25806" y="9849"/>
                  </a:cubicBezTo>
                  <a:cubicBezTo>
                    <a:pt x="28064" y="9849"/>
                    <a:pt x="29805" y="9791"/>
                    <a:pt x="29980" y="9620"/>
                  </a:cubicBezTo>
                  <a:cubicBezTo>
                    <a:pt x="30509" y="9087"/>
                    <a:pt x="29846" y="5572"/>
                    <a:pt x="29980" y="3517"/>
                  </a:cubicBezTo>
                  <a:cubicBezTo>
                    <a:pt x="30057" y="2616"/>
                    <a:pt x="30305" y="1738"/>
                    <a:pt x="30710" y="929"/>
                  </a:cubicBezTo>
                  <a:cubicBezTo>
                    <a:pt x="30643" y="335"/>
                    <a:pt x="29581" y="2"/>
                    <a:pt x="29581" y="2"/>
                  </a:cubicBezTo>
                  <a:cubicBezTo>
                    <a:pt x="29515" y="938"/>
                    <a:pt x="29384" y="1867"/>
                    <a:pt x="29186" y="2785"/>
                  </a:cubicBezTo>
                  <a:cubicBezTo>
                    <a:pt x="28790" y="4576"/>
                    <a:pt x="29121" y="7031"/>
                    <a:pt x="29121" y="7031"/>
                  </a:cubicBezTo>
                  <a:lnTo>
                    <a:pt x="1594" y="7031"/>
                  </a:lnTo>
                  <a:cubicBezTo>
                    <a:pt x="1594" y="7031"/>
                    <a:pt x="1924" y="4576"/>
                    <a:pt x="1525" y="2785"/>
                  </a:cubicBezTo>
                  <a:cubicBezTo>
                    <a:pt x="1327" y="1867"/>
                    <a:pt x="1195" y="937"/>
                    <a:pt x="11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7"/>
            <p:cNvSpPr/>
            <p:nvPr/>
          </p:nvSpPr>
          <p:spPr>
            <a:xfrm>
              <a:off x="4859875" y="1515575"/>
              <a:ext cx="688100" cy="51525"/>
            </a:xfrm>
            <a:custGeom>
              <a:avLst/>
              <a:gdLst/>
              <a:ahLst/>
              <a:cxnLst/>
              <a:rect l="l" t="t" r="r" b="b"/>
              <a:pathLst>
                <a:path w="27524" h="2061" extrusionOk="0">
                  <a:moveTo>
                    <a:pt x="8082" y="0"/>
                  </a:moveTo>
                  <a:cubicBezTo>
                    <a:pt x="4551" y="0"/>
                    <a:pt x="1820" y="40"/>
                    <a:pt x="1570" y="157"/>
                  </a:cubicBezTo>
                  <a:cubicBezTo>
                    <a:pt x="819" y="512"/>
                    <a:pt x="1" y="2060"/>
                    <a:pt x="1" y="2060"/>
                  </a:cubicBezTo>
                  <a:lnTo>
                    <a:pt x="27523" y="2060"/>
                  </a:lnTo>
                  <a:cubicBezTo>
                    <a:pt x="27081" y="299"/>
                    <a:pt x="25905" y="151"/>
                    <a:pt x="25523" y="151"/>
                  </a:cubicBezTo>
                  <a:cubicBezTo>
                    <a:pt x="25446" y="151"/>
                    <a:pt x="25402" y="157"/>
                    <a:pt x="25402" y="157"/>
                  </a:cubicBezTo>
                  <a:cubicBezTo>
                    <a:pt x="25402" y="157"/>
                    <a:pt x="15143" y="0"/>
                    <a:pt x="808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7"/>
            <p:cNvSpPr/>
            <p:nvPr/>
          </p:nvSpPr>
          <p:spPr>
            <a:xfrm>
              <a:off x="4857150" y="1512875"/>
              <a:ext cx="693775" cy="56975"/>
            </a:xfrm>
            <a:custGeom>
              <a:avLst/>
              <a:gdLst/>
              <a:ahLst/>
              <a:cxnLst/>
              <a:rect l="l" t="t" r="r" b="b"/>
              <a:pathLst>
                <a:path w="27751" h="2279" extrusionOk="0">
                  <a:moveTo>
                    <a:pt x="8446" y="222"/>
                  </a:moveTo>
                  <a:cubicBezTo>
                    <a:pt x="13428" y="222"/>
                    <a:pt x="20235" y="294"/>
                    <a:pt x="25521" y="374"/>
                  </a:cubicBezTo>
                  <a:cubicBezTo>
                    <a:pt x="25523" y="374"/>
                    <a:pt x="25561" y="370"/>
                    <a:pt x="25624" y="370"/>
                  </a:cubicBezTo>
                  <a:cubicBezTo>
                    <a:pt x="25961" y="370"/>
                    <a:pt x="27040" y="493"/>
                    <a:pt x="27489" y="2065"/>
                  </a:cubicBezTo>
                  <a:lnTo>
                    <a:pt x="291" y="2065"/>
                  </a:lnTo>
                  <a:cubicBezTo>
                    <a:pt x="518" y="1665"/>
                    <a:pt x="1162" y="633"/>
                    <a:pt x="1719" y="374"/>
                  </a:cubicBezTo>
                  <a:cubicBezTo>
                    <a:pt x="1959" y="263"/>
                    <a:pt x="4682" y="222"/>
                    <a:pt x="8446" y="222"/>
                  </a:cubicBezTo>
                  <a:close/>
                  <a:moveTo>
                    <a:pt x="8380" y="1"/>
                  </a:moveTo>
                  <a:cubicBezTo>
                    <a:pt x="4744" y="1"/>
                    <a:pt x="1909" y="44"/>
                    <a:pt x="1634" y="174"/>
                  </a:cubicBezTo>
                  <a:cubicBezTo>
                    <a:pt x="866" y="539"/>
                    <a:pt x="47" y="2056"/>
                    <a:pt x="14" y="2120"/>
                  </a:cubicBezTo>
                  <a:cubicBezTo>
                    <a:pt x="5" y="2135"/>
                    <a:pt x="2" y="2152"/>
                    <a:pt x="2" y="2170"/>
                  </a:cubicBezTo>
                  <a:cubicBezTo>
                    <a:pt x="1" y="2229"/>
                    <a:pt x="50" y="2278"/>
                    <a:pt x="110" y="2278"/>
                  </a:cubicBezTo>
                  <a:lnTo>
                    <a:pt x="27632" y="2278"/>
                  </a:lnTo>
                  <a:cubicBezTo>
                    <a:pt x="27635" y="2278"/>
                    <a:pt x="27638" y="2279"/>
                    <a:pt x="27641" y="2279"/>
                  </a:cubicBezTo>
                  <a:cubicBezTo>
                    <a:pt x="27673" y="2279"/>
                    <a:pt x="27704" y="2263"/>
                    <a:pt x="27723" y="2237"/>
                  </a:cubicBezTo>
                  <a:cubicBezTo>
                    <a:pt x="27743" y="2210"/>
                    <a:pt x="27750" y="2177"/>
                    <a:pt x="27743" y="2146"/>
                  </a:cubicBezTo>
                  <a:cubicBezTo>
                    <a:pt x="27284" y="306"/>
                    <a:pt x="26033" y="157"/>
                    <a:pt x="25639" y="157"/>
                  </a:cubicBezTo>
                  <a:cubicBezTo>
                    <a:pt x="25562" y="157"/>
                    <a:pt x="25518" y="162"/>
                    <a:pt x="25518" y="162"/>
                  </a:cubicBezTo>
                  <a:cubicBezTo>
                    <a:pt x="23996" y="139"/>
                    <a:pt x="14901" y="1"/>
                    <a:pt x="838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7"/>
            <p:cNvSpPr/>
            <p:nvPr/>
          </p:nvSpPr>
          <p:spPr>
            <a:xfrm>
              <a:off x="4722225" y="1351750"/>
              <a:ext cx="164625" cy="112750"/>
            </a:xfrm>
            <a:custGeom>
              <a:avLst/>
              <a:gdLst/>
              <a:ahLst/>
              <a:cxnLst/>
              <a:rect l="l" t="t" r="r" b="b"/>
              <a:pathLst>
                <a:path w="6585" h="4510" extrusionOk="0">
                  <a:moveTo>
                    <a:pt x="4075" y="0"/>
                  </a:moveTo>
                  <a:cubicBezTo>
                    <a:pt x="3716" y="0"/>
                    <a:pt x="3362" y="57"/>
                    <a:pt x="3053" y="193"/>
                  </a:cubicBezTo>
                  <a:cubicBezTo>
                    <a:pt x="1857" y="720"/>
                    <a:pt x="0" y="2578"/>
                    <a:pt x="730" y="3904"/>
                  </a:cubicBezTo>
                  <a:cubicBezTo>
                    <a:pt x="970" y="4339"/>
                    <a:pt x="1274" y="4510"/>
                    <a:pt x="1605" y="4510"/>
                  </a:cubicBezTo>
                  <a:cubicBezTo>
                    <a:pt x="2282" y="4510"/>
                    <a:pt x="3071" y="3795"/>
                    <a:pt x="3650" y="3172"/>
                  </a:cubicBezTo>
                  <a:cubicBezTo>
                    <a:pt x="4319" y="2451"/>
                    <a:pt x="5471" y="2371"/>
                    <a:pt x="5950" y="2371"/>
                  </a:cubicBezTo>
                  <a:cubicBezTo>
                    <a:pt x="6087" y="2371"/>
                    <a:pt x="6169" y="2377"/>
                    <a:pt x="6169" y="2377"/>
                  </a:cubicBezTo>
                  <a:cubicBezTo>
                    <a:pt x="6509" y="1944"/>
                    <a:pt x="6585" y="1362"/>
                    <a:pt x="6369" y="857"/>
                  </a:cubicBezTo>
                  <a:cubicBezTo>
                    <a:pt x="6171" y="463"/>
                    <a:pt x="5102" y="0"/>
                    <a:pt x="40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7"/>
            <p:cNvSpPr/>
            <p:nvPr/>
          </p:nvSpPr>
          <p:spPr>
            <a:xfrm>
              <a:off x="4732175" y="1349000"/>
              <a:ext cx="157625" cy="118175"/>
            </a:xfrm>
            <a:custGeom>
              <a:avLst/>
              <a:gdLst/>
              <a:ahLst/>
              <a:cxnLst/>
              <a:rect l="l" t="t" r="r" b="b"/>
              <a:pathLst>
                <a:path w="6305" h="4727" extrusionOk="0">
                  <a:moveTo>
                    <a:pt x="3630" y="209"/>
                  </a:moveTo>
                  <a:cubicBezTo>
                    <a:pt x="3645" y="209"/>
                    <a:pt x="3659" y="209"/>
                    <a:pt x="3673" y="209"/>
                  </a:cubicBezTo>
                  <a:cubicBezTo>
                    <a:pt x="4678" y="209"/>
                    <a:pt x="5710" y="683"/>
                    <a:pt x="5878" y="1009"/>
                  </a:cubicBezTo>
                  <a:cubicBezTo>
                    <a:pt x="6069" y="1460"/>
                    <a:pt x="6014" y="1978"/>
                    <a:pt x="5731" y="2379"/>
                  </a:cubicBezTo>
                  <a:cubicBezTo>
                    <a:pt x="5685" y="2376"/>
                    <a:pt x="5614" y="2372"/>
                    <a:pt x="5522" y="2372"/>
                  </a:cubicBezTo>
                  <a:cubicBezTo>
                    <a:pt x="5007" y="2372"/>
                    <a:pt x="3861" y="2471"/>
                    <a:pt x="3171" y="3209"/>
                  </a:cubicBezTo>
                  <a:cubicBezTo>
                    <a:pt x="2370" y="4075"/>
                    <a:pt x="1710" y="4513"/>
                    <a:pt x="1208" y="4513"/>
                  </a:cubicBezTo>
                  <a:cubicBezTo>
                    <a:pt x="1174" y="4513"/>
                    <a:pt x="1141" y="4510"/>
                    <a:pt x="1108" y="4506"/>
                  </a:cubicBezTo>
                  <a:cubicBezTo>
                    <a:pt x="803" y="4451"/>
                    <a:pt x="546" y="4246"/>
                    <a:pt x="426" y="3961"/>
                  </a:cubicBezTo>
                  <a:cubicBezTo>
                    <a:pt x="241" y="3601"/>
                    <a:pt x="222" y="3180"/>
                    <a:pt x="372" y="2805"/>
                  </a:cubicBezTo>
                  <a:cubicBezTo>
                    <a:pt x="709" y="1805"/>
                    <a:pt x="1843" y="777"/>
                    <a:pt x="2696" y="397"/>
                  </a:cubicBezTo>
                  <a:cubicBezTo>
                    <a:pt x="2992" y="273"/>
                    <a:pt x="3310" y="209"/>
                    <a:pt x="3630" y="209"/>
                  </a:cubicBezTo>
                  <a:close/>
                  <a:moveTo>
                    <a:pt x="3687" y="1"/>
                  </a:moveTo>
                  <a:cubicBezTo>
                    <a:pt x="3311" y="1"/>
                    <a:pt x="2940" y="62"/>
                    <a:pt x="2612" y="208"/>
                  </a:cubicBezTo>
                  <a:cubicBezTo>
                    <a:pt x="1714" y="611"/>
                    <a:pt x="526" y="1689"/>
                    <a:pt x="170" y="2743"/>
                  </a:cubicBezTo>
                  <a:cubicBezTo>
                    <a:pt x="0" y="3175"/>
                    <a:pt x="25" y="3661"/>
                    <a:pt x="240" y="4072"/>
                  </a:cubicBezTo>
                  <a:cubicBezTo>
                    <a:pt x="395" y="4417"/>
                    <a:pt x="710" y="4663"/>
                    <a:pt x="1082" y="4727"/>
                  </a:cubicBezTo>
                  <a:lnTo>
                    <a:pt x="1211" y="4727"/>
                  </a:lnTo>
                  <a:cubicBezTo>
                    <a:pt x="1779" y="4727"/>
                    <a:pt x="2475" y="4276"/>
                    <a:pt x="3334" y="3361"/>
                  </a:cubicBezTo>
                  <a:cubicBezTo>
                    <a:pt x="3978" y="2668"/>
                    <a:pt x="5111" y="2595"/>
                    <a:pt x="5569" y="2595"/>
                  </a:cubicBezTo>
                  <a:cubicBezTo>
                    <a:pt x="5691" y="2595"/>
                    <a:pt x="5766" y="2601"/>
                    <a:pt x="5770" y="2601"/>
                  </a:cubicBezTo>
                  <a:cubicBezTo>
                    <a:pt x="5772" y="2601"/>
                    <a:pt x="5774" y="2601"/>
                    <a:pt x="5775" y="2601"/>
                  </a:cubicBezTo>
                  <a:cubicBezTo>
                    <a:pt x="5805" y="2601"/>
                    <a:pt x="5832" y="2590"/>
                    <a:pt x="5853" y="2571"/>
                  </a:cubicBezTo>
                  <a:cubicBezTo>
                    <a:pt x="6222" y="2102"/>
                    <a:pt x="6304" y="1469"/>
                    <a:pt x="6066" y="922"/>
                  </a:cubicBezTo>
                  <a:cubicBezTo>
                    <a:pt x="5851" y="493"/>
                    <a:pt x="4753" y="1"/>
                    <a:pt x="368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7"/>
            <p:cNvSpPr/>
            <p:nvPr/>
          </p:nvSpPr>
          <p:spPr>
            <a:xfrm>
              <a:off x="4755250" y="1372325"/>
              <a:ext cx="131375" cy="92125"/>
            </a:xfrm>
            <a:custGeom>
              <a:avLst/>
              <a:gdLst/>
              <a:ahLst/>
              <a:cxnLst/>
              <a:rect l="l" t="t" r="r" b="b"/>
              <a:pathLst>
                <a:path w="5255" h="3685" extrusionOk="0">
                  <a:moveTo>
                    <a:pt x="4414" y="1"/>
                  </a:moveTo>
                  <a:cubicBezTo>
                    <a:pt x="3565" y="1"/>
                    <a:pt x="2633" y="534"/>
                    <a:pt x="1797" y="1554"/>
                  </a:cubicBezTo>
                  <a:cubicBezTo>
                    <a:pt x="1106" y="2408"/>
                    <a:pt x="441" y="3152"/>
                    <a:pt x="0" y="3637"/>
                  </a:cubicBezTo>
                  <a:cubicBezTo>
                    <a:pt x="93" y="3670"/>
                    <a:pt x="188" y="3685"/>
                    <a:pt x="287" y="3685"/>
                  </a:cubicBezTo>
                  <a:cubicBezTo>
                    <a:pt x="962" y="3685"/>
                    <a:pt x="1749" y="2975"/>
                    <a:pt x="2329" y="2358"/>
                  </a:cubicBezTo>
                  <a:cubicBezTo>
                    <a:pt x="3000" y="1628"/>
                    <a:pt x="4155" y="1548"/>
                    <a:pt x="4632" y="1548"/>
                  </a:cubicBezTo>
                  <a:cubicBezTo>
                    <a:pt x="4767" y="1548"/>
                    <a:pt x="4848" y="1554"/>
                    <a:pt x="4848" y="1554"/>
                  </a:cubicBezTo>
                  <a:cubicBezTo>
                    <a:pt x="5167" y="1146"/>
                    <a:pt x="5255" y="606"/>
                    <a:pt x="5082" y="119"/>
                  </a:cubicBezTo>
                  <a:cubicBezTo>
                    <a:pt x="4868" y="40"/>
                    <a:pt x="4644" y="1"/>
                    <a:pt x="4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7"/>
            <p:cNvSpPr/>
            <p:nvPr/>
          </p:nvSpPr>
          <p:spPr>
            <a:xfrm>
              <a:off x="4752425" y="1369700"/>
              <a:ext cx="137300" cy="97475"/>
            </a:xfrm>
            <a:custGeom>
              <a:avLst/>
              <a:gdLst/>
              <a:ahLst/>
              <a:cxnLst/>
              <a:rect l="l" t="t" r="r" b="b"/>
              <a:pathLst>
                <a:path w="5492" h="3899" extrusionOk="0">
                  <a:moveTo>
                    <a:pt x="4540" y="220"/>
                  </a:moveTo>
                  <a:cubicBezTo>
                    <a:pt x="4738" y="220"/>
                    <a:pt x="4931" y="251"/>
                    <a:pt x="5116" y="313"/>
                  </a:cubicBezTo>
                  <a:cubicBezTo>
                    <a:pt x="5243" y="736"/>
                    <a:pt x="5171" y="1193"/>
                    <a:pt x="4921" y="1557"/>
                  </a:cubicBezTo>
                  <a:cubicBezTo>
                    <a:pt x="4875" y="1553"/>
                    <a:pt x="4804" y="1550"/>
                    <a:pt x="4713" y="1550"/>
                  </a:cubicBezTo>
                  <a:cubicBezTo>
                    <a:pt x="4197" y="1550"/>
                    <a:pt x="3051" y="1649"/>
                    <a:pt x="2361" y="2389"/>
                  </a:cubicBezTo>
                  <a:cubicBezTo>
                    <a:pt x="1560" y="3253"/>
                    <a:pt x="902" y="3691"/>
                    <a:pt x="402" y="3691"/>
                  </a:cubicBezTo>
                  <a:cubicBezTo>
                    <a:pt x="372" y="3691"/>
                    <a:pt x="342" y="3689"/>
                    <a:pt x="313" y="3686"/>
                  </a:cubicBezTo>
                  <a:lnTo>
                    <a:pt x="313" y="3678"/>
                  </a:lnTo>
                  <a:cubicBezTo>
                    <a:pt x="756" y="3194"/>
                    <a:pt x="1359" y="2499"/>
                    <a:pt x="1998" y="1734"/>
                  </a:cubicBezTo>
                  <a:cubicBezTo>
                    <a:pt x="2793" y="759"/>
                    <a:pt x="3710" y="220"/>
                    <a:pt x="4540" y="220"/>
                  </a:cubicBezTo>
                  <a:close/>
                  <a:moveTo>
                    <a:pt x="4535" y="1"/>
                  </a:moveTo>
                  <a:cubicBezTo>
                    <a:pt x="3639" y="1"/>
                    <a:pt x="2667" y="560"/>
                    <a:pt x="1827" y="1594"/>
                  </a:cubicBezTo>
                  <a:cubicBezTo>
                    <a:pt x="1136" y="2435"/>
                    <a:pt x="460" y="3188"/>
                    <a:pt x="33" y="3672"/>
                  </a:cubicBezTo>
                  <a:cubicBezTo>
                    <a:pt x="9" y="3699"/>
                    <a:pt x="0" y="3735"/>
                    <a:pt x="7" y="3771"/>
                  </a:cubicBezTo>
                  <a:cubicBezTo>
                    <a:pt x="18" y="3805"/>
                    <a:pt x="43" y="3832"/>
                    <a:pt x="76" y="3845"/>
                  </a:cubicBezTo>
                  <a:cubicBezTo>
                    <a:pt x="182" y="3881"/>
                    <a:pt x="292" y="3899"/>
                    <a:pt x="402" y="3899"/>
                  </a:cubicBezTo>
                  <a:cubicBezTo>
                    <a:pt x="969" y="3899"/>
                    <a:pt x="1666" y="3446"/>
                    <a:pt x="2527" y="2527"/>
                  </a:cubicBezTo>
                  <a:cubicBezTo>
                    <a:pt x="3172" y="1833"/>
                    <a:pt x="4309" y="1760"/>
                    <a:pt x="4765" y="1760"/>
                  </a:cubicBezTo>
                  <a:cubicBezTo>
                    <a:pt x="4885" y="1760"/>
                    <a:pt x="4958" y="1765"/>
                    <a:pt x="4961" y="1765"/>
                  </a:cubicBezTo>
                  <a:cubicBezTo>
                    <a:pt x="4965" y="1765"/>
                    <a:pt x="4968" y="1766"/>
                    <a:pt x="4972" y="1766"/>
                  </a:cubicBezTo>
                  <a:cubicBezTo>
                    <a:pt x="4999" y="1766"/>
                    <a:pt x="5025" y="1755"/>
                    <a:pt x="5045" y="1735"/>
                  </a:cubicBezTo>
                  <a:cubicBezTo>
                    <a:pt x="5394" y="1299"/>
                    <a:pt x="5491" y="711"/>
                    <a:pt x="5301" y="184"/>
                  </a:cubicBezTo>
                  <a:cubicBezTo>
                    <a:pt x="5290" y="156"/>
                    <a:pt x="5268" y="133"/>
                    <a:pt x="5238" y="124"/>
                  </a:cubicBezTo>
                  <a:cubicBezTo>
                    <a:pt x="5012" y="42"/>
                    <a:pt x="4776" y="1"/>
                    <a:pt x="453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7"/>
            <p:cNvSpPr/>
            <p:nvPr/>
          </p:nvSpPr>
          <p:spPr>
            <a:xfrm>
              <a:off x="5520925" y="1351575"/>
              <a:ext cx="164625" cy="112925"/>
            </a:xfrm>
            <a:custGeom>
              <a:avLst/>
              <a:gdLst/>
              <a:ahLst/>
              <a:cxnLst/>
              <a:rect l="l" t="t" r="r" b="b"/>
              <a:pathLst>
                <a:path w="6585" h="4517" extrusionOk="0">
                  <a:moveTo>
                    <a:pt x="2511" y="1"/>
                  </a:moveTo>
                  <a:cubicBezTo>
                    <a:pt x="1484" y="1"/>
                    <a:pt x="416" y="466"/>
                    <a:pt x="219" y="860"/>
                  </a:cubicBezTo>
                  <a:cubicBezTo>
                    <a:pt x="0" y="1366"/>
                    <a:pt x="78" y="1951"/>
                    <a:pt x="417" y="2384"/>
                  </a:cubicBezTo>
                  <a:cubicBezTo>
                    <a:pt x="417" y="2384"/>
                    <a:pt x="499" y="2378"/>
                    <a:pt x="636" y="2378"/>
                  </a:cubicBezTo>
                  <a:cubicBezTo>
                    <a:pt x="1115" y="2378"/>
                    <a:pt x="2268" y="2458"/>
                    <a:pt x="2938" y="3179"/>
                  </a:cubicBezTo>
                  <a:cubicBezTo>
                    <a:pt x="3517" y="3802"/>
                    <a:pt x="4306" y="4517"/>
                    <a:pt x="4982" y="4517"/>
                  </a:cubicBezTo>
                  <a:cubicBezTo>
                    <a:pt x="5313" y="4517"/>
                    <a:pt x="5617" y="4346"/>
                    <a:pt x="5856" y="3911"/>
                  </a:cubicBezTo>
                  <a:cubicBezTo>
                    <a:pt x="6585" y="2585"/>
                    <a:pt x="4729" y="727"/>
                    <a:pt x="3535" y="196"/>
                  </a:cubicBezTo>
                  <a:cubicBezTo>
                    <a:pt x="3225" y="58"/>
                    <a:pt x="2870" y="1"/>
                    <a:pt x="251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7"/>
            <p:cNvSpPr/>
            <p:nvPr/>
          </p:nvSpPr>
          <p:spPr>
            <a:xfrm>
              <a:off x="5518475" y="1348800"/>
              <a:ext cx="157650" cy="118375"/>
            </a:xfrm>
            <a:custGeom>
              <a:avLst/>
              <a:gdLst/>
              <a:ahLst/>
              <a:cxnLst/>
              <a:rect l="l" t="t" r="r" b="b"/>
              <a:pathLst>
                <a:path w="6306" h="4735" extrusionOk="0">
                  <a:moveTo>
                    <a:pt x="2616" y="217"/>
                  </a:moveTo>
                  <a:cubicBezTo>
                    <a:pt x="2957" y="217"/>
                    <a:pt x="3295" y="272"/>
                    <a:pt x="3594" y="405"/>
                  </a:cubicBezTo>
                  <a:cubicBezTo>
                    <a:pt x="4448" y="785"/>
                    <a:pt x="5578" y="1804"/>
                    <a:pt x="5926" y="2820"/>
                  </a:cubicBezTo>
                  <a:cubicBezTo>
                    <a:pt x="6075" y="3194"/>
                    <a:pt x="6056" y="3615"/>
                    <a:pt x="5873" y="3975"/>
                  </a:cubicBezTo>
                  <a:cubicBezTo>
                    <a:pt x="5750" y="4261"/>
                    <a:pt x="5494" y="4467"/>
                    <a:pt x="5188" y="4522"/>
                  </a:cubicBezTo>
                  <a:cubicBezTo>
                    <a:pt x="5156" y="4526"/>
                    <a:pt x="5124" y="4527"/>
                    <a:pt x="5091" y="4527"/>
                  </a:cubicBezTo>
                  <a:cubicBezTo>
                    <a:pt x="4589" y="4527"/>
                    <a:pt x="3926" y="4091"/>
                    <a:pt x="3125" y="3225"/>
                  </a:cubicBezTo>
                  <a:cubicBezTo>
                    <a:pt x="2429" y="2476"/>
                    <a:pt x="1260" y="2388"/>
                    <a:pt x="758" y="2388"/>
                  </a:cubicBezTo>
                  <a:lnTo>
                    <a:pt x="565" y="2387"/>
                  </a:lnTo>
                  <a:cubicBezTo>
                    <a:pt x="282" y="1986"/>
                    <a:pt x="225" y="1468"/>
                    <a:pt x="417" y="1017"/>
                  </a:cubicBezTo>
                  <a:cubicBezTo>
                    <a:pt x="582" y="689"/>
                    <a:pt x="1613" y="217"/>
                    <a:pt x="2616" y="217"/>
                  </a:cubicBezTo>
                  <a:close/>
                  <a:moveTo>
                    <a:pt x="2615" y="1"/>
                  </a:moveTo>
                  <a:cubicBezTo>
                    <a:pt x="1548" y="1"/>
                    <a:pt x="453" y="495"/>
                    <a:pt x="238" y="923"/>
                  </a:cubicBezTo>
                  <a:cubicBezTo>
                    <a:pt x="0" y="1471"/>
                    <a:pt x="82" y="2104"/>
                    <a:pt x="451" y="2571"/>
                  </a:cubicBezTo>
                  <a:cubicBezTo>
                    <a:pt x="471" y="2591"/>
                    <a:pt x="495" y="2602"/>
                    <a:pt x="522" y="2602"/>
                  </a:cubicBezTo>
                  <a:cubicBezTo>
                    <a:pt x="526" y="2602"/>
                    <a:pt x="530" y="2602"/>
                    <a:pt x="535" y="2601"/>
                  </a:cubicBezTo>
                  <a:cubicBezTo>
                    <a:pt x="538" y="2601"/>
                    <a:pt x="610" y="2596"/>
                    <a:pt x="731" y="2596"/>
                  </a:cubicBezTo>
                  <a:cubicBezTo>
                    <a:pt x="1186" y="2596"/>
                    <a:pt x="2324" y="2669"/>
                    <a:pt x="2968" y="3363"/>
                  </a:cubicBezTo>
                  <a:cubicBezTo>
                    <a:pt x="3824" y="4285"/>
                    <a:pt x="4519" y="4735"/>
                    <a:pt x="5088" y="4735"/>
                  </a:cubicBezTo>
                  <a:cubicBezTo>
                    <a:pt x="5124" y="4735"/>
                    <a:pt x="5168" y="4732"/>
                    <a:pt x="5222" y="4729"/>
                  </a:cubicBezTo>
                  <a:cubicBezTo>
                    <a:pt x="5594" y="4663"/>
                    <a:pt x="5910" y="4418"/>
                    <a:pt x="6065" y="4074"/>
                  </a:cubicBezTo>
                  <a:cubicBezTo>
                    <a:pt x="6279" y="3661"/>
                    <a:pt x="6306" y="3177"/>
                    <a:pt x="6135" y="2746"/>
                  </a:cubicBezTo>
                  <a:cubicBezTo>
                    <a:pt x="5779" y="1702"/>
                    <a:pt x="4591" y="607"/>
                    <a:pt x="3693" y="210"/>
                  </a:cubicBezTo>
                  <a:cubicBezTo>
                    <a:pt x="3363" y="62"/>
                    <a:pt x="2991" y="1"/>
                    <a:pt x="261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7"/>
            <p:cNvSpPr/>
            <p:nvPr/>
          </p:nvSpPr>
          <p:spPr>
            <a:xfrm>
              <a:off x="5521225" y="1372325"/>
              <a:ext cx="131375" cy="92125"/>
            </a:xfrm>
            <a:custGeom>
              <a:avLst/>
              <a:gdLst/>
              <a:ahLst/>
              <a:cxnLst/>
              <a:rect l="l" t="t" r="r" b="b"/>
              <a:pathLst>
                <a:path w="5255" h="3685" extrusionOk="0">
                  <a:moveTo>
                    <a:pt x="841" y="1"/>
                  </a:moveTo>
                  <a:cubicBezTo>
                    <a:pt x="611" y="1"/>
                    <a:pt x="387" y="40"/>
                    <a:pt x="173" y="119"/>
                  </a:cubicBezTo>
                  <a:cubicBezTo>
                    <a:pt x="0" y="606"/>
                    <a:pt x="87" y="1148"/>
                    <a:pt x="405" y="1554"/>
                  </a:cubicBezTo>
                  <a:cubicBezTo>
                    <a:pt x="405" y="1554"/>
                    <a:pt x="486" y="1548"/>
                    <a:pt x="621" y="1548"/>
                  </a:cubicBezTo>
                  <a:cubicBezTo>
                    <a:pt x="1098" y="1548"/>
                    <a:pt x="2254" y="1628"/>
                    <a:pt x="2926" y="2358"/>
                  </a:cubicBezTo>
                  <a:cubicBezTo>
                    <a:pt x="3506" y="2975"/>
                    <a:pt x="4292" y="3685"/>
                    <a:pt x="4968" y="3685"/>
                  </a:cubicBezTo>
                  <a:cubicBezTo>
                    <a:pt x="5066" y="3685"/>
                    <a:pt x="5162" y="3670"/>
                    <a:pt x="5255" y="3637"/>
                  </a:cubicBezTo>
                  <a:cubicBezTo>
                    <a:pt x="4814" y="3152"/>
                    <a:pt x="4149" y="2408"/>
                    <a:pt x="3458" y="1554"/>
                  </a:cubicBezTo>
                  <a:cubicBezTo>
                    <a:pt x="2621" y="534"/>
                    <a:pt x="1689" y="1"/>
                    <a:pt x="8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7"/>
            <p:cNvSpPr/>
            <p:nvPr/>
          </p:nvSpPr>
          <p:spPr>
            <a:xfrm>
              <a:off x="5518325" y="1369700"/>
              <a:ext cx="137075" cy="97475"/>
            </a:xfrm>
            <a:custGeom>
              <a:avLst/>
              <a:gdLst/>
              <a:ahLst/>
              <a:cxnLst/>
              <a:rect l="l" t="t" r="r" b="b"/>
              <a:pathLst>
                <a:path w="5483" h="3899" extrusionOk="0">
                  <a:moveTo>
                    <a:pt x="952" y="219"/>
                  </a:moveTo>
                  <a:cubicBezTo>
                    <a:pt x="1778" y="219"/>
                    <a:pt x="2688" y="752"/>
                    <a:pt x="3490" y="1734"/>
                  </a:cubicBezTo>
                  <a:cubicBezTo>
                    <a:pt x="4122" y="2507"/>
                    <a:pt x="4734" y="3203"/>
                    <a:pt x="5171" y="3686"/>
                  </a:cubicBezTo>
                  <a:cubicBezTo>
                    <a:pt x="5142" y="3689"/>
                    <a:pt x="5112" y="3691"/>
                    <a:pt x="5081" y="3691"/>
                  </a:cubicBezTo>
                  <a:cubicBezTo>
                    <a:pt x="4580" y="3691"/>
                    <a:pt x="3925" y="3253"/>
                    <a:pt x="3121" y="2389"/>
                  </a:cubicBezTo>
                  <a:cubicBezTo>
                    <a:pt x="2424" y="1640"/>
                    <a:pt x="1257" y="1552"/>
                    <a:pt x="754" y="1552"/>
                  </a:cubicBezTo>
                  <a:lnTo>
                    <a:pt x="566" y="1557"/>
                  </a:lnTo>
                  <a:cubicBezTo>
                    <a:pt x="316" y="1193"/>
                    <a:pt x="244" y="736"/>
                    <a:pt x="372" y="313"/>
                  </a:cubicBezTo>
                  <a:cubicBezTo>
                    <a:pt x="559" y="250"/>
                    <a:pt x="753" y="219"/>
                    <a:pt x="952" y="219"/>
                  </a:cubicBezTo>
                  <a:close/>
                  <a:moveTo>
                    <a:pt x="955" y="1"/>
                  </a:moveTo>
                  <a:cubicBezTo>
                    <a:pt x="715" y="1"/>
                    <a:pt x="479" y="42"/>
                    <a:pt x="253" y="124"/>
                  </a:cubicBezTo>
                  <a:cubicBezTo>
                    <a:pt x="225" y="133"/>
                    <a:pt x="201" y="156"/>
                    <a:pt x="191" y="184"/>
                  </a:cubicBezTo>
                  <a:cubicBezTo>
                    <a:pt x="0" y="711"/>
                    <a:pt x="97" y="1298"/>
                    <a:pt x="447" y="1735"/>
                  </a:cubicBezTo>
                  <a:cubicBezTo>
                    <a:pt x="466" y="1755"/>
                    <a:pt x="491" y="1766"/>
                    <a:pt x="517" y="1766"/>
                  </a:cubicBezTo>
                  <a:cubicBezTo>
                    <a:pt x="522" y="1766"/>
                    <a:pt x="526" y="1766"/>
                    <a:pt x="530" y="1765"/>
                  </a:cubicBezTo>
                  <a:cubicBezTo>
                    <a:pt x="534" y="1765"/>
                    <a:pt x="606" y="1760"/>
                    <a:pt x="727" y="1760"/>
                  </a:cubicBezTo>
                  <a:cubicBezTo>
                    <a:pt x="1182" y="1760"/>
                    <a:pt x="2318" y="1833"/>
                    <a:pt x="2963" y="2527"/>
                  </a:cubicBezTo>
                  <a:cubicBezTo>
                    <a:pt x="3816" y="3446"/>
                    <a:pt x="4513" y="3899"/>
                    <a:pt x="5080" y="3899"/>
                  </a:cubicBezTo>
                  <a:cubicBezTo>
                    <a:pt x="5191" y="3899"/>
                    <a:pt x="5301" y="3881"/>
                    <a:pt x="5405" y="3845"/>
                  </a:cubicBezTo>
                  <a:cubicBezTo>
                    <a:pt x="5439" y="3833"/>
                    <a:pt x="5465" y="3805"/>
                    <a:pt x="5474" y="3771"/>
                  </a:cubicBezTo>
                  <a:cubicBezTo>
                    <a:pt x="5482" y="3736"/>
                    <a:pt x="5474" y="3699"/>
                    <a:pt x="5450" y="3672"/>
                  </a:cubicBezTo>
                  <a:cubicBezTo>
                    <a:pt x="5013" y="3188"/>
                    <a:pt x="4345" y="2435"/>
                    <a:pt x="3654" y="1594"/>
                  </a:cubicBezTo>
                  <a:cubicBezTo>
                    <a:pt x="2811" y="560"/>
                    <a:pt x="1847" y="1"/>
                    <a:pt x="9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7"/>
            <p:cNvSpPr/>
            <p:nvPr/>
          </p:nvSpPr>
          <p:spPr>
            <a:xfrm>
              <a:off x="4805075" y="2152700"/>
              <a:ext cx="786300" cy="179250"/>
            </a:xfrm>
            <a:custGeom>
              <a:avLst/>
              <a:gdLst/>
              <a:ahLst/>
              <a:cxnLst/>
              <a:rect l="l" t="t" r="r" b="b"/>
              <a:pathLst>
                <a:path w="31452" h="7170" extrusionOk="0">
                  <a:moveTo>
                    <a:pt x="1" y="0"/>
                  </a:moveTo>
                  <a:lnTo>
                    <a:pt x="1" y="7170"/>
                  </a:lnTo>
                  <a:lnTo>
                    <a:pt x="31452" y="7170"/>
                  </a:lnTo>
                  <a:lnTo>
                    <a:pt x="314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7"/>
            <p:cNvSpPr/>
            <p:nvPr/>
          </p:nvSpPr>
          <p:spPr>
            <a:xfrm>
              <a:off x="4802400" y="2150050"/>
              <a:ext cx="791700" cy="184650"/>
            </a:xfrm>
            <a:custGeom>
              <a:avLst/>
              <a:gdLst/>
              <a:ahLst/>
              <a:cxnLst/>
              <a:rect l="l" t="t" r="r" b="b"/>
              <a:pathLst>
                <a:path w="31668" h="7386" extrusionOk="0">
                  <a:moveTo>
                    <a:pt x="31454" y="214"/>
                  </a:moveTo>
                  <a:lnTo>
                    <a:pt x="31454" y="7171"/>
                  </a:lnTo>
                  <a:lnTo>
                    <a:pt x="212" y="7171"/>
                  </a:lnTo>
                  <a:lnTo>
                    <a:pt x="214" y="214"/>
                  </a:lnTo>
                  <a:close/>
                  <a:moveTo>
                    <a:pt x="108" y="1"/>
                  </a:moveTo>
                  <a:cubicBezTo>
                    <a:pt x="48" y="1"/>
                    <a:pt x="1" y="48"/>
                    <a:pt x="1" y="106"/>
                  </a:cubicBezTo>
                  <a:lnTo>
                    <a:pt x="1" y="7279"/>
                  </a:lnTo>
                  <a:cubicBezTo>
                    <a:pt x="2" y="7337"/>
                    <a:pt x="48" y="7384"/>
                    <a:pt x="108" y="7386"/>
                  </a:cubicBezTo>
                  <a:lnTo>
                    <a:pt x="31560" y="7386"/>
                  </a:lnTo>
                  <a:cubicBezTo>
                    <a:pt x="31615" y="7384"/>
                    <a:pt x="31661" y="7343"/>
                    <a:pt x="31667" y="7288"/>
                  </a:cubicBezTo>
                  <a:lnTo>
                    <a:pt x="31667" y="106"/>
                  </a:lnTo>
                  <a:cubicBezTo>
                    <a:pt x="31667" y="48"/>
                    <a:pt x="31620" y="1"/>
                    <a:pt x="3156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7"/>
            <p:cNvSpPr/>
            <p:nvPr/>
          </p:nvSpPr>
          <p:spPr>
            <a:xfrm>
              <a:off x="4805075" y="2152700"/>
              <a:ext cx="786300" cy="179250"/>
            </a:xfrm>
            <a:custGeom>
              <a:avLst/>
              <a:gdLst/>
              <a:ahLst/>
              <a:cxnLst/>
              <a:rect l="l" t="t" r="r" b="b"/>
              <a:pathLst>
                <a:path w="31452" h="7170" extrusionOk="0">
                  <a:moveTo>
                    <a:pt x="1" y="0"/>
                  </a:moveTo>
                  <a:lnTo>
                    <a:pt x="1" y="7170"/>
                  </a:lnTo>
                  <a:lnTo>
                    <a:pt x="31452" y="7170"/>
                  </a:lnTo>
                  <a:lnTo>
                    <a:pt x="31452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7"/>
            <p:cNvSpPr/>
            <p:nvPr/>
          </p:nvSpPr>
          <p:spPr>
            <a:xfrm>
              <a:off x="4711400" y="2221975"/>
              <a:ext cx="973675" cy="109975"/>
            </a:xfrm>
            <a:custGeom>
              <a:avLst/>
              <a:gdLst/>
              <a:ahLst/>
              <a:cxnLst/>
              <a:rect l="l" t="t" r="r" b="b"/>
              <a:pathLst>
                <a:path w="38947" h="4399" extrusionOk="0">
                  <a:moveTo>
                    <a:pt x="0" y="0"/>
                  </a:moveTo>
                  <a:lnTo>
                    <a:pt x="0" y="4399"/>
                  </a:lnTo>
                  <a:lnTo>
                    <a:pt x="38946" y="4399"/>
                  </a:lnTo>
                  <a:lnTo>
                    <a:pt x="3894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7"/>
            <p:cNvSpPr/>
            <p:nvPr/>
          </p:nvSpPr>
          <p:spPr>
            <a:xfrm>
              <a:off x="4708700" y="2219300"/>
              <a:ext cx="979050" cy="115400"/>
            </a:xfrm>
            <a:custGeom>
              <a:avLst/>
              <a:gdLst/>
              <a:ahLst/>
              <a:cxnLst/>
              <a:rect l="l" t="t" r="r" b="b"/>
              <a:pathLst>
                <a:path w="39162" h="4616" extrusionOk="0">
                  <a:moveTo>
                    <a:pt x="38948" y="213"/>
                  </a:moveTo>
                  <a:lnTo>
                    <a:pt x="38948" y="4401"/>
                  </a:lnTo>
                  <a:lnTo>
                    <a:pt x="215" y="4401"/>
                  </a:lnTo>
                  <a:lnTo>
                    <a:pt x="215" y="213"/>
                  </a:lnTo>
                  <a:close/>
                  <a:moveTo>
                    <a:pt x="108" y="0"/>
                  </a:moveTo>
                  <a:cubicBezTo>
                    <a:pt x="49" y="0"/>
                    <a:pt x="1" y="48"/>
                    <a:pt x="1" y="107"/>
                  </a:cubicBezTo>
                  <a:lnTo>
                    <a:pt x="1" y="4509"/>
                  </a:lnTo>
                  <a:cubicBezTo>
                    <a:pt x="1" y="4568"/>
                    <a:pt x="49" y="4616"/>
                    <a:pt x="108" y="4616"/>
                  </a:cubicBezTo>
                  <a:lnTo>
                    <a:pt x="39054" y="4616"/>
                  </a:lnTo>
                  <a:cubicBezTo>
                    <a:pt x="39111" y="4616"/>
                    <a:pt x="39157" y="4573"/>
                    <a:pt x="39161" y="4518"/>
                  </a:cubicBezTo>
                  <a:lnTo>
                    <a:pt x="39161" y="107"/>
                  </a:lnTo>
                  <a:cubicBezTo>
                    <a:pt x="39161" y="48"/>
                    <a:pt x="39114" y="0"/>
                    <a:pt x="3905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7"/>
            <p:cNvSpPr/>
            <p:nvPr/>
          </p:nvSpPr>
          <p:spPr>
            <a:xfrm>
              <a:off x="4711400" y="2221975"/>
              <a:ext cx="973675" cy="109975"/>
            </a:xfrm>
            <a:custGeom>
              <a:avLst/>
              <a:gdLst/>
              <a:ahLst/>
              <a:cxnLst/>
              <a:rect l="l" t="t" r="r" b="b"/>
              <a:pathLst>
                <a:path w="38947" h="4399" extrusionOk="0">
                  <a:moveTo>
                    <a:pt x="0" y="0"/>
                  </a:moveTo>
                  <a:lnTo>
                    <a:pt x="0" y="4399"/>
                  </a:lnTo>
                  <a:lnTo>
                    <a:pt x="38946" y="4399"/>
                  </a:lnTo>
                  <a:lnTo>
                    <a:pt x="38946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7"/>
            <p:cNvSpPr/>
            <p:nvPr/>
          </p:nvSpPr>
          <p:spPr>
            <a:xfrm>
              <a:off x="5037875" y="1345025"/>
              <a:ext cx="328450" cy="198550"/>
            </a:xfrm>
            <a:custGeom>
              <a:avLst/>
              <a:gdLst/>
              <a:ahLst/>
              <a:cxnLst/>
              <a:rect l="l" t="t" r="r" b="b"/>
              <a:pathLst>
                <a:path w="13138" h="7942" extrusionOk="0">
                  <a:moveTo>
                    <a:pt x="1317" y="1"/>
                  </a:moveTo>
                  <a:cubicBezTo>
                    <a:pt x="590" y="1"/>
                    <a:pt x="1" y="589"/>
                    <a:pt x="1" y="1315"/>
                  </a:cubicBezTo>
                  <a:lnTo>
                    <a:pt x="1" y="7941"/>
                  </a:lnTo>
                  <a:lnTo>
                    <a:pt x="13137" y="7941"/>
                  </a:lnTo>
                  <a:lnTo>
                    <a:pt x="13137" y="1315"/>
                  </a:lnTo>
                  <a:cubicBezTo>
                    <a:pt x="13137" y="589"/>
                    <a:pt x="12548" y="1"/>
                    <a:pt x="1182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7"/>
            <p:cNvSpPr/>
            <p:nvPr/>
          </p:nvSpPr>
          <p:spPr>
            <a:xfrm>
              <a:off x="5035225" y="1342350"/>
              <a:ext cx="333775" cy="203825"/>
            </a:xfrm>
            <a:custGeom>
              <a:avLst/>
              <a:gdLst/>
              <a:ahLst/>
              <a:cxnLst/>
              <a:rect l="l" t="t" r="r" b="b"/>
              <a:pathLst>
                <a:path w="13351" h="8153" extrusionOk="0">
                  <a:moveTo>
                    <a:pt x="11927" y="213"/>
                  </a:moveTo>
                  <a:cubicBezTo>
                    <a:pt x="12594" y="215"/>
                    <a:pt x="13136" y="755"/>
                    <a:pt x="13136" y="1422"/>
                  </a:cubicBezTo>
                  <a:lnTo>
                    <a:pt x="13136" y="7939"/>
                  </a:lnTo>
                  <a:lnTo>
                    <a:pt x="215" y="7939"/>
                  </a:lnTo>
                  <a:lnTo>
                    <a:pt x="215" y="1422"/>
                  </a:lnTo>
                  <a:cubicBezTo>
                    <a:pt x="215" y="755"/>
                    <a:pt x="757" y="213"/>
                    <a:pt x="1424" y="213"/>
                  </a:cubicBezTo>
                  <a:close/>
                  <a:moveTo>
                    <a:pt x="11928" y="0"/>
                  </a:moveTo>
                  <a:cubicBezTo>
                    <a:pt x="11928" y="0"/>
                    <a:pt x="11927" y="0"/>
                    <a:pt x="11926" y="0"/>
                  </a:cubicBezTo>
                  <a:lnTo>
                    <a:pt x="1423" y="0"/>
                  </a:lnTo>
                  <a:cubicBezTo>
                    <a:pt x="637" y="0"/>
                    <a:pt x="1" y="638"/>
                    <a:pt x="1" y="1422"/>
                  </a:cubicBezTo>
                  <a:lnTo>
                    <a:pt x="1" y="8047"/>
                  </a:lnTo>
                  <a:cubicBezTo>
                    <a:pt x="1" y="8105"/>
                    <a:pt x="49" y="8152"/>
                    <a:pt x="107" y="8152"/>
                  </a:cubicBezTo>
                  <a:lnTo>
                    <a:pt x="13243" y="8152"/>
                  </a:lnTo>
                  <a:cubicBezTo>
                    <a:pt x="13303" y="8152"/>
                    <a:pt x="13351" y="8105"/>
                    <a:pt x="13351" y="8047"/>
                  </a:cubicBezTo>
                  <a:lnTo>
                    <a:pt x="13351" y="1421"/>
                  </a:lnTo>
                  <a:cubicBezTo>
                    <a:pt x="13349" y="636"/>
                    <a:pt x="12712" y="0"/>
                    <a:pt x="119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4947900" y="782025"/>
              <a:ext cx="512275" cy="581225"/>
            </a:xfrm>
            <a:custGeom>
              <a:avLst/>
              <a:gdLst/>
              <a:ahLst/>
              <a:cxnLst/>
              <a:rect l="l" t="t" r="r" b="b"/>
              <a:pathLst>
                <a:path w="20491" h="23249" extrusionOk="0">
                  <a:moveTo>
                    <a:pt x="9278" y="0"/>
                  </a:moveTo>
                  <a:lnTo>
                    <a:pt x="1" y="3528"/>
                  </a:lnTo>
                  <a:cubicBezTo>
                    <a:pt x="1" y="3528"/>
                    <a:pt x="1706" y="16350"/>
                    <a:pt x="2528" y="17224"/>
                  </a:cubicBezTo>
                  <a:cubicBezTo>
                    <a:pt x="3348" y="18100"/>
                    <a:pt x="5782" y="18828"/>
                    <a:pt x="5782" y="18828"/>
                  </a:cubicBezTo>
                  <a:lnTo>
                    <a:pt x="5782" y="23249"/>
                  </a:lnTo>
                  <a:lnTo>
                    <a:pt x="14710" y="23249"/>
                  </a:lnTo>
                  <a:lnTo>
                    <a:pt x="14710" y="18828"/>
                  </a:lnTo>
                  <a:cubicBezTo>
                    <a:pt x="14710" y="18828"/>
                    <a:pt x="17140" y="18098"/>
                    <a:pt x="17965" y="17224"/>
                  </a:cubicBezTo>
                  <a:cubicBezTo>
                    <a:pt x="18790" y="16350"/>
                    <a:pt x="20490" y="3528"/>
                    <a:pt x="20490" y="3528"/>
                  </a:cubicBezTo>
                  <a:lnTo>
                    <a:pt x="10638" y="0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7"/>
            <p:cNvSpPr/>
            <p:nvPr/>
          </p:nvSpPr>
          <p:spPr>
            <a:xfrm>
              <a:off x="4944750" y="779475"/>
              <a:ext cx="518425" cy="586450"/>
            </a:xfrm>
            <a:custGeom>
              <a:avLst/>
              <a:gdLst/>
              <a:ahLst/>
              <a:cxnLst/>
              <a:rect l="l" t="t" r="r" b="b"/>
              <a:pathLst>
                <a:path w="20737" h="23458" extrusionOk="0">
                  <a:moveTo>
                    <a:pt x="10737" y="201"/>
                  </a:moveTo>
                  <a:lnTo>
                    <a:pt x="20500" y="3691"/>
                  </a:lnTo>
                  <a:cubicBezTo>
                    <a:pt x="20019" y="7312"/>
                    <a:pt x="18667" y="16555"/>
                    <a:pt x="18013" y="17246"/>
                  </a:cubicBezTo>
                  <a:cubicBezTo>
                    <a:pt x="17224" y="18087"/>
                    <a:pt x="14839" y="18820"/>
                    <a:pt x="14815" y="18820"/>
                  </a:cubicBezTo>
                  <a:cubicBezTo>
                    <a:pt x="14763" y="18829"/>
                    <a:pt x="14726" y="18876"/>
                    <a:pt x="14730" y="18930"/>
                  </a:cubicBezTo>
                  <a:lnTo>
                    <a:pt x="14730" y="23245"/>
                  </a:lnTo>
                  <a:lnTo>
                    <a:pt x="6005" y="23245"/>
                  </a:lnTo>
                  <a:lnTo>
                    <a:pt x="6005" y="23243"/>
                  </a:lnTo>
                  <a:lnTo>
                    <a:pt x="5996" y="18921"/>
                  </a:lnTo>
                  <a:cubicBezTo>
                    <a:pt x="5996" y="18873"/>
                    <a:pt x="5965" y="18832"/>
                    <a:pt x="5920" y="18820"/>
                  </a:cubicBezTo>
                  <a:cubicBezTo>
                    <a:pt x="5905" y="18812"/>
                    <a:pt x="3517" y="18098"/>
                    <a:pt x="2722" y="17246"/>
                  </a:cubicBezTo>
                  <a:cubicBezTo>
                    <a:pt x="2068" y="16555"/>
                    <a:pt x="716" y="7315"/>
                    <a:pt x="236" y="3689"/>
                  </a:cubicBezTo>
                  <a:lnTo>
                    <a:pt x="9415" y="201"/>
                  </a:lnTo>
                  <a:close/>
                  <a:moveTo>
                    <a:pt x="10782" y="0"/>
                  </a:moveTo>
                  <a:cubicBezTo>
                    <a:pt x="10776" y="0"/>
                    <a:pt x="10770" y="1"/>
                    <a:pt x="10764" y="3"/>
                  </a:cubicBezTo>
                  <a:lnTo>
                    <a:pt x="9354" y="3"/>
                  </a:lnTo>
                  <a:lnTo>
                    <a:pt x="75" y="3530"/>
                  </a:lnTo>
                  <a:cubicBezTo>
                    <a:pt x="29" y="3546"/>
                    <a:pt x="0" y="3594"/>
                    <a:pt x="6" y="3642"/>
                  </a:cubicBezTo>
                  <a:cubicBezTo>
                    <a:pt x="81" y="4179"/>
                    <a:pt x="1726" y="16512"/>
                    <a:pt x="2566" y="17401"/>
                  </a:cubicBezTo>
                  <a:cubicBezTo>
                    <a:pt x="3330" y="18208"/>
                    <a:pt x="5366" y="18875"/>
                    <a:pt x="5792" y="19009"/>
                  </a:cubicBezTo>
                  <a:lnTo>
                    <a:pt x="5792" y="23351"/>
                  </a:lnTo>
                  <a:cubicBezTo>
                    <a:pt x="5792" y="23410"/>
                    <a:pt x="5840" y="23458"/>
                    <a:pt x="5899" y="23458"/>
                  </a:cubicBezTo>
                  <a:lnTo>
                    <a:pt x="14840" y="23458"/>
                  </a:lnTo>
                  <a:cubicBezTo>
                    <a:pt x="14900" y="23458"/>
                    <a:pt x="14948" y="23410"/>
                    <a:pt x="14948" y="23351"/>
                  </a:cubicBezTo>
                  <a:lnTo>
                    <a:pt x="14948" y="19009"/>
                  </a:lnTo>
                  <a:cubicBezTo>
                    <a:pt x="15374" y="18875"/>
                    <a:pt x="17410" y="18208"/>
                    <a:pt x="18171" y="17401"/>
                  </a:cubicBezTo>
                  <a:cubicBezTo>
                    <a:pt x="19024" y="16512"/>
                    <a:pt x="20661" y="4169"/>
                    <a:pt x="20731" y="3642"/>
                  </a:cubicBezTo>
                  <a:cubicBezTo>
                    <a:pt x="20737" y="3592"/>
                    <a:pt x="20707" y="3546"/>
                    <a:pt x="20661" y="3530"/>
                  </a:cubicBezTo>
                  <a:lnTo>
                    <a:pt x="10800" y="3"/>
                  </a:lnTo>
                  <a:cubicBezTo>
                    <a:pt x="10794" y="1"/>
                    <a:pt x="10788" y="0"/>
                    <a:pt x="1078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7"/>
            <p:cNvSpPr/>
            <p:nvPr/>
          </p:nvSpPr>
          <p:spPr>
            <a:xfrm>
              <a:off x="5092225" y="1179200"/>
              <a:ext cx="223425" cy="184050"/>
            </a:xfrm>
            <a:custGeom>
              <a:avLst/>
              <a:gdLst/>
              <a:ahLst/>
              <a:cxnLst/>
              <a:rect l="l" t="t" r="r" b="b"/>
              <a:pathLst>
                <a:path w="8937" h="7362" extrusionOk="0">
                  <a:moveTo>
                    <a:pt x="4455" y="1"/>
                  </a:moveTo>
                  <a:cubicBezTo>
                    <a:pt x="4115" y="1"/>
                    <a:pt x="3774" y="104"/>
                    <a:pt x="3483" y="311"/>
                  </a:cubicBezTo>
                  <a:lnTo>
                    <a:pt x="0" y="2941"/>
                  </a:lnTo>
                  <a:lnTo>
                    <a:pt x="0" y="7362"/>
                  </a:lnTo>
                  <a:lnTo>
                    <a:pt x="8937" y="7362"/>
                  </a:lnTo>
                  <a:lnTo>
                    <a:pt x="8937" y="2941"/>
                  </a:lnTo>
                  <a:lnTo>
                    <a:pt x="5505" y="370"/>
                  </a:lnTo>
                  <a:cubicBezTo>
                    <a:pt x="5198" y="124"/>
                    <a:pt x="4827" y="1"/>
                    <a:pt x="44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5089550" y="1176625"/>
              <a:ext cx="228800" cy="189300"/>
            </a:xfrm>
            <a:custGeom>
              <a:avLst/>
              <a:gdLst/>
              <a:ahLst/>
              <a:cxnLst/>
              <a:rect l="l" t="t" r="r" b="b"/>
              <a:pathLst>
                <a:path w="9152" h="7572" extrusionOk="0">
                  <a:moveTo>
                    <a:pt x="4556" y="209"/>
                  </a:moveTo>
                  <a:cubicBezTo>
                    <a:pt x="4905" y="209"/>
                    <a:pt x="5253" y="324"/>
                    <a:pt x="5541" y="553"/>
                  </a:cubicBezTo>
                  <a:lnTo>
                    <a:pt x="8938" y="3093"/>
                  </a:lnTo>
                  <a:lnTo>
                    <a:pt x="8938" y="7359"/>
                  </a:lnTo>
                  <a:lnTo>
                    <a:pt x="213" y="7359"/>
                  </a:lnTo>
                  <a:lnTo>
                    <a:pt x="213" y="7357"/>
                  </a:lnTo>
                  <a:lnTo>
                    <a:pt x="213" y="3093"/>
                  </a:lnTo>
                  <a:lnTo>
                    <a:pt x="3645" y="498"/>
                  </a:lnTo>
                  <a:cubicBezTo>
                    <a:pt x="3919" y="305"/>
                    <a:pt x="4237" y="209"/>
                    <a:pt x="4556" y="209"/>
                  </a:cubicBezTo>
                  <a:close/>
                  <a:moveTo>
                    <a:pt x="4555" y="0"/>
                  </a:moveTo>
                  <a:cubicBezTo>
                    <a:pt x="4193" y="0"/>
                    <a:pt x="3830" y="110"/>
                    <a:pt x="3519" y="330"/>
                  </a:cubicBezTo>
                  <a:lnTo>
                    <a:pt x="40" y="2959"/>
                  </a:lnTo>
                  <a:cubicBezTo>
                    <a:pt x="15" y="2980"/>
                    <a:pt x="0" y="3011"/>
                    <a:pt x="0" y="3044"/>
                  </a:cubicBezTo>
                  <a:lnTo>
                    <a:pt x="0" y="7465"/>
                  </a:lnTo>
                  <a:cubicBezTo>
                    <a:pt x="0" y="7524"/>
                    <a:pt x="48" y="7572"/>
                    <a:pt x="107" y="7572"/>
                  </a:cubicBezTo>
                  <a:lnTo>
                    <a:pt x="9044" y="7572"/>
                  </a:lnTo>
                  <a:cubicBezTo>
                    <a:pt x="9104" y="7572"/>
                    <a:pt x="9151" y="7524"/>
                    <a:pt x="9151" y="7465"/>
                  </a:cubicBezTo>
                  <a:lnTo>
                    <a:pt x="9151" y="3044"/>
                  </a:lnTo>
                  <a:cubicBezTo>
                    <a:pt x="9151" y="3011"/>
                    <a:pt x="9135" y="2980"/>
                    <a:pt x="9108" y="2959"/>
                  </a:cubicBezTo>
                  <a:lnTo>
                    <a:pt x="5670" y="389"/>
                  </a:lnTo>
                  <a:cubicBezTo>
                    <a:pt x="5345" y="130"/>
                    <a:pt x="4951" y="0"/>
                    <a:pt x="45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4947900" y="782025"/>
              <a:ext cx="512275" cy="323800"/>
            </a:xfrm>
            <a:custGeom>
              <a:avLst/>
              <a:gdLst/>
              <a:ahLst/>
              <a:cxnLst/>
              <a:rect l="l" t="t" r="r" b="b"/>
              <a:pathLst>
                <a:path w="20491" h="12952" extrusionOk="0">
                  <a:moveTo>
                    <a:pt x="9278" y="0"/>
                  </a:moveTo>
                  <a:lnTo>
                    <a:pt x="1" y="3528"/>
                  </a:lnTo>
                  <a:cubicBezTo>
                    <a:pt x="1" y="3528"/>
                    <a:pt x="427" y="6680"/>
                    <a:pt x="940" y="9963"/>
                  </a:cubicBezTo>
                  <a:lnTo>
                    <a:pt x="2475" y="12079"/>
                  </a:lnTo>
                  <a:cubicBezTo>
                    <a:pt x="2873" y="12625"/>
                    <a:pt x="3507" y="12950"/>
                    <a:pt x="4182" y="12951"/>
                  </a:cubicBezTo>
                  <a:lnTo>
                    <a:pt x="16579" y="12951"/>
                  </a:lnTo>
                  <a:cubicBezTo>
                    <a:pt x="17293" y="12951"/>
                    <a:pt x="17960" y="12589"/>
                    <a:pt x="18350" y="11989"/>
                  </a:cubicBezTo>
                  <a:lnTo>
                    <a:pt x="19513" y="10200"/>
                  </a:lnTo>
                  <a:cubicBezTo>
                    <a:pt x="20052" y="6830"/>
                    <a:pt x="20490" y="3528"/>
                    <a:pt x="20490" y="3528"/>
                  </a:cubicBezTo>
                  <a:lnTo>
                    <a:pt x="106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7"/>
            <p:cNvSpPr/>
            <p:nvPr/>
          </p:nvSpPr>
          <p:spPr>
            <a:xfrm>
              <a:off x="4944925" y="779325"/>
              <a:ext cx="518250" cy="329175"/>
            </a:xfrm>
            <a:custGeom>
              <a:avLst/>
              <a:gdLst/>
              <a:ahLst/>
              <a:cxnLst/>
              <a:rect l="l" t="t" r="r" b="b"/>
              <a:pathLst>
                <a:path w="20730" h="13167" extrusionOk="0">
                  <a:moveTo>
                    <a:pt x="10739" y="214"/>
                  </a:moveTo>
                  <a:lnTo>
                    <a:pt x="20502" y="3706"/>
                  </a:lnTo>
                  <a:cubicBezTo>
                    <a:pt x="20430" y="4245"/>
                    <a:pt x="20022" y="7246"/>
                    <a:pt x="19539" y="10267"/>
                  </a:cubicBezTo>
                  <a:lnTo>
                    <a:pt x="18388" y="12039"/>
                  </a:lnTo>
                  <a:cubicBezTo>
                    <a:pt x="18018" y="12608"/>
                    <a:pt x="17385" y="12952"/>
                    <a:pt x="16706" y="12952"/>
                  </a:cubicBezTo>
                  <a:cubicBezTo>
                    <a:pt x="16705" y="12952"/>
                    <a:pt x="16704" y="12952"/>
                    <a:pt x="16702" y="12952"/>
                  </a:cubicBezTo>
                  <a:lnTo>
                    <a:pt x="4305" y="12952"/>
                  </a:lnTo>
                  <a:cubicBezTo>
                    <a:pt x="3662" y="12952"/>
                    <a:pt x="3059" y="12644"/>
                    <a:pt x="2681" y="12123"/>
                  </a:cubicBezTo>
                  <a:lnTo>
                    <a:pt x="1161" y="10031"/>
                  </a:lnTo>
                  <a:cubicBezTo>
                    <a:pt x="684" y="7096"/>
                    <a:pt x="307" y="4225"/>
                    <a:pt x="237" y="3704"/>
                  </a:cubicBezTo>
                  <a:lnTo>
                    <a:pt x="9417" y="214"/>
                  </a:lnTo>
                  <a:close/>
                  <a:moveTo>
                    <a:pt x="10775" y="0"/>
                  </a:moveTo>
                  <a:cubicBezTo>
                    <a:pt x="10769" y="0"/>
                    <a:pt x="10763" y="0"/>
                    <a:pt x="10757" y="1"/>
                  </a:cubicBezTo>
                  <a:lnTo>
                    <a:pt x="9353" y="1"/>
                  </a:lnTo>
                  <a:lnTo>
                    <a:pt x="75" y="3528"/>
                  </a:lnTo>
                  <a:cubicBezTo>
                    <a:pt x="29" y="3546"/>
                    <a:pt x="1" y="3592"/>
                    <a:pt x="7" y="3642"/>
                  </a:cubicBezTo>
                  <a:cubicBezTo>
                    <a:pt x="11" y="3674"/>
                    <a:pt x="431" y="6834"/>
                    <a:pt x="946" y="10083"/>
                  </a:cubicBezTo>
                  <a:cubicBezTo>
                    <a:pt x="949" y="10101"/>
                    <a:pt x="955" y="10118"/>
                    <a:pt x="964" y="10135"/>
                  </a:cubicBezTo>
                  <a:lnTo>
                    <a:pt x="2499" y="12249"/>
                  </a:lnTo>
                  <a:cubicBezTo>
                    <a:pt x="2918" y="12824"/>
                    <a:pt x="3586" y="13163"/>
                    <a:pt x="4296" y="13166"/>
                  </a:cubicBezTo>
                  <a:lnTo>
                    <a:pt x="16693" y="13166"/>
                  </a:lnTo>
                  <a:cubicBezTo>
                    <a:pt x="16696" y="13166"/>
                    <a:pt x="16699" y="13166"/>
                    <a:pt x="16702" y="13166"/>
                  </a:cubicBezTo>
                  <a:cubicBezTo>
                    <a:pt x="17455" y="13166"/>
                    <a:pt x="18155" y="12784"/>
                    <a:pt x="18563" y="12151"/>
                  </a:cubicBezTo>
                  <a:lnTo>
                    <a:pt x="19731" y="10360"/>
                  </a:lnTo>
                  <a:cubicBezTo>
                    <a:pt x="19738" y="10348"/>
                    <a:pt x="19744" y="10333"/>
                    <a:pt x="19745" y="10319"/>
                  </a:cubicBezTo>
                  <a:cubicBezTo>
                    <a:pt x="20280" y="6987"/>
                    <a:pt x="20724" y="3676"/>
                    <a:pt x="20724" y="3642"/>
                  </a:cubicBezTo>
                  <a:cubicBezTo>
                    <a:pt x="20730" y="3592"/>
                    <a:pt x="20700" y="3545"/>
                    <a:pt x="20654" y="3528"/>
                  </a:cubicBezTo>
                  <a:lnTo>
                    <a:pt x="10793" y="1"/>
                  </a:lnTo>
                  <a:cubicBezTo>
                    <a:pt x="10787" y="0"/>
                    <a:pt x="10781" y="0"/>
                    <a:pt x="107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7"/>
            <p:cNvSpPr/>
            <p:nvPr/>
          </p:nvSpPr>
          <p:spPr>
            <a:xfrm>
              <a:off x="5141550" y="960925"/>
              <a:ext cx="118975" cy="119025"/>
            </a:xfrm>
            <a:custGeom>
              <a:avLst/>
              <a:gdLst/>
              <a:ahLst/>
              <a:cxnLst/>
              <a:rect l="l" t="t" r="r" b="b"/>
              <a:pathLst>
                <a:path w="4759" h="4761" extrusionOk="0">
                  <a:moveTo>
                    <a:pt x="2380" y="0"/>
                  </a:moveTo>
                  <a:cubicBezTo>
                    <a:pt x="1065" y="0"/>
                    <a:pt x="0" y="1066"/>
                    <a:pt x="0" y="2381"/>
                  </a:cubicBezTo>
                  <a:cubicBezTo>
                    <a:pt x="0" y="3696"/>
                    <a:pt x="1065" y="4760"/>
                    <a:pt x="2380" y="4760"/>
                  </a:cubicBezTo>
                  <a:cubicBezTo>
                    <a:pt x="3694" y="4760"/>
                    <a:pt x="4759" y="3696"/>
                    <a:pt x="4759" y="2381"/>
                  </a:cubicBezTo>
                  <a:cubicBezTo>
                    <a:pt x="4759" y="1066"/>
                    <a:pt x="3694" y="0"/>
                    <a:pt x="2380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7"/>
            <p:cNvSpPr/>
            <p:nvPr/>
          </p:nvSpPr>
          <p:spPr>
            <a:xfrm>
              <a:off x="5138875" y="958275"/>
              <a:ext cx="124350" cy="124350"/>
            </a:xfrm>
            <a:custGeom>
              <a:avLst/>
              <a:gdLst/>
              <a:ahLst/>
              <a:cxnLst/>
              <a:rect l="l" t="t" r="r" b="b"/>
              <a:pathLst>
                <a:path w="4974" h="4974" extrusionOk="0">
                  <a:moveTo>
                    <a:pt x="2493" y="213"/>
                  </a:moveTo>
                  <a:cubicBezTo>
                    <a:pt x="3749" y="218"/>
                    <a:pt x="4765" y="1241"/>
                    <a:pt x="4760" y="2497"/>
                  </a:cubicBezTo>
                  <a:cubicBezTo>
                    <a:pt x="4754" y="3748"/>
                    <a:pt x="3737" y="4761"/>
                    <a:pt x="2487" y="4761"/>
                  </a:cubicBezTo>
                  <a:cubicBezTo>
                    <a:pt x="1231" y="4761"/>
                    <a:pt x="213" y="3742"/>
                    <a:pt x="213" y="2487"/>
                  </a:cubicBezTo>
                  <a:cubicBezTo>
                    <a:pt x="213" y="1232"/>
                    <a:pt x="1231" y="213"/>
                    <a:pt x="2487" y="213"/>
                  </a:cubicBezTo>
                  <a:close/>
                  <a:moveTo>
                    <a:pt x="2487" y="0"/>
                  </a:moveTo>
                  <a:cubicBezTo>
                    <a:pt x="1114" y="0"/>
                    <a:pt x="0" y="1114"/>
                    <a:pt x="0" y="2487"/>
                  </a:cubicBezTo>
                  <a:cubicBezTo>
                    <a:pt x="0" y="3860"/>
                    <a:pt x="1114" y="4974"/>
                    <a:pt x="2487" y="4974"/>
                  </a:cubicBezTo>
                  <a:cubicBezTo>
                    <a:pt x="3855" y="4972"/>
                    <a:pt x="4966" y="3866"/>
                    <a:pt x="4973" y="2497"/>
                  </a:cubicBezTo>
                  <a:lnTo>
                    <a:pt x="4973" y="2487"/>
                  </a:lnTo>
                  <a:cubicBezTo>
                    <a:pt x="4973" y="1114"/>
                    <a:pt x="3859" y="0"/>
                    <a:pt x="24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7"/>
            <p:cNvSpPr/>
            <p:nvPr/>
          </p:nvSpPr>
          <p:spPr>
            <a:xfrm>
              <a:off x="5173075" y="992775"/>
              <a:ext cx="55925" cy="55900"/>
            </a:xfrm>
            <a:custGeom>
              <a:avLst/>
              <a:gdLst/>
              <a:ahLst/>
              <a:cxnLst/>
              <a:rect l="l" t="t" r="r" b="b"/>
              <a:pathLst>
                <a:path w="2237" h="2236" extrusionOk="0">
                  <a:moveTo>
                    <a:pt x="1119" y="1"/>
                  </a:moveTo>
                  <a:cubicBezTo>
                    <a:pt x="501" y="1"/>
                    <a:pt x="0" y="501"/>
                    <a:pt x="0" y="1117"/>
                  </a:cubicBezTo>
                  <a:cubicBezTo>
                    <a:pt x="0" y="1735"/>
                    <a:pt x="501" y="2236"/>
                    <a:pt x="1119" y="2236"/>
                  </a:cubicBezTo>
                  <a:cubicBezTo>
                    <a:pt x="1735" y="2234"/>
                    <a:pt x="2235" y="1734"/>
                    <a:pt x="2237" y="1117"/>
                  </a:cubicBezTo>
                  <a:cubicBezTo>
                    <a:pt x="2237" y="501"/>
                    <a:pt x="1737" y="1"/>
                    <a:pt x="1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7"/>
            <p:cNvSpPr/>
            <p:nvPr/>
          </p:nvSpPr>
          <p:spPr>
            <a:xfrm>
              <a:off x="5170425" y="989850"/>
              <a:ext cx="61225" cy="61200"/>
            </a:xfrm>
            <a:custGeom>
              <a:avLst/>
              <a:gdLst/>
              <a:ahLst/>
              <a:cxnLst/>
              <a:rect l="l" t="t" r="r" b="b"/>
              <a:pathLst>
                <a:path w="2449" h="2448" extrusionOk="0">
                  <a:moveTo>
                    <a:pt x="1225" y="213"/>
                  </a:moveTo>
                  <a:cubicBezTo>
                    <a:pt x="1783" y="214"/>
                    <a:pt x="2234" y="666"/>
                    <a:pt x="2236" y="1224"/>
                  </a:cubicBezTo>
                  <a:cubicBezTo>
                    <a:pt x="2236" y="1782"/>
                    <a:pt x="1783" y="2235"/>
                    <a:pt x="1225" y="2235"/>
                  </a:cubicBezTo>
                  <a:cubicBezTo>
                    <a:pt x="666" y="2235"/>
                    <a:pt x="214" y="1782"/>
                    <a:pt x="214" y="1224"/>
                  </a:cubicBezTo>
                  <a:cubicBezTo>
                    <a:pt x="214" y="666"/>
                    <a:pt x="666" y="213"/>
                    <a:pt x="1225" y="213"/>
                  </a:cubicBezTo>
                  <a:close/>
                  <a:moveTo>
                    <a:pt x="1225" y="0"/>
                  </a:moveTo>
                  <a:cubicBezTo>
                    <a:pt x="549" y="0"/>
                    <a:pt x="1" y="548"/>
                    <a:pt x="1" y="1224"/>
                  </a:cubicBezTo>
                  <a:cubicBezTo>
                    <a:pt x="1" y="1900"/>
                    <a:pt x="549" y="2448"/>
                    <a:pt x="1225" y="2448"/>
                  </a:cubicBezTo>
                  <a:cubicBezTo>
                    <a:pt x="1901" y="2446"/>
                    <a:pt x="2447" y="1900"/>
                    <a:pt x="2448" y="1224"/>
                  </a:cubicBezTo>
                  <a:cubicBezTo>
                    <a:pt x="2448" y="548"/>
                    <a:pt x="1901" y="0"/>
                    <a:pt x="122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7"/>
            <p:cNvSpPr/>
            <p:nvPr/>
          </p:nvSpPr>
          <p:spPr>
            <a:xfrm>
              <a:off x="4947675" y="804625"/>
              <a:ext cx="191175" cy="197750"/>
            </a:xfrm>
            <a:custGeom>
              <a:avLst/>
              <a:gdLst/>
              <a:ahLst/>
              <a:cxnLst/>
              <a:rect l="l" t="t" r="r" b="b"/>
              <a:pathLst>
                <a:path w="7647" h="7910" extrusionOk="0">
                  <a:moveTo>
                    <a:pt x="6849" y="0"/>
                  </a:moveTo>
                  <a:lnTo>
                    <a:pt x="1" y="2624"/>
                  </a:lnTo>
                  <a:lnTo>
                    <a:pt x="2986" y="6857"/>
                  </a:lnTo>
                  <a:cubicBezTo>
                    <a:pt x="3459" y="7527"/>
                    <a:pt x="4222" y="7909"/>
                    <a:pt x="5017" y="7909"/>
                  </a:cubicBezTo>
                  <a:cubicBezTo>
                    <a:pt x="5223" y="7909"/>
                    <a:pt x="5431" y="7883"/>
                    <a:pt x="5637" y="7830"/>
                  </a:cubicBezTo>
                  <a:cubicBezTo>
                    <a:pt x="6853" y="7521"/>
                    <a:pt x="7647" y="6352"/>
                    <a:pt x="7489" y="5107"/>
                  </a:cubicBezTo>
                  <a:lnTo>
                    <a:pt x="6849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7"/>
            <p:cNvSpPr/>
            <p:nvPr/>
          </p:nvSpPr>
          <p:spPr>
            <a:xfrm>
              <a:off x="4945000" y="801875"/>
              <a:ext cx="197050" cy="203150"/>
            </a:xfrm>
            <a:custGeom>
              <a:avLst/>
              <a:gdLst/>
              <a:ahLst/>
              <a:cxnLst/>
              <a:rect l="l" t="t" r="r" b="b"/>
              <a:pathLst>
                <a:path w="7882" h="8126" extrusionOk="0">
                  <a:moveTo>
                    <a:pt x="6859" y="258"/>
                  </a:moveTo>
                  <a:lnTo>
                    <a:pt x="7499" y="5231"/>
                  </a:lnTo>
                  <a:cubicBezTo>
                    <a:pt x="7609" y="6103"/>
                    <a:pt x="7228" y="6967"/>
                    <a:pt x="6510" y="7474"/>
                  </a:cubicBezTo>
                  <a:cubicBezTo>
                    <a:pt x="6092" y="7770"/>
                    <a:pt x="5612" y="7912"/>
                    <a:pt x="5136" y="7912"/>
                  </a:cubicBezTo>
                  <a:cubicBezTo>
                    <a:pt x="4389" y="7912"/>
                    <a:pt x="3652" y="7561"/>
                    <a:pt x="3187" y="6904"/>
                  </a:cubicBezTo>
                  <a:lnTo>
                    <a:pt x="273" y="2783"/>
                  </a:lnTo>
                  <a:lnTo>
                    <a:pt x="275" y="2783"/>
                  </a:lnTo>
                  <a:lnTo>
                    <a:pt x="6859" y="258"/>
                  </a:lnTo>
                  <a:close/>
                  <a:moveTo>
                    <a:pt x="6961" y="0"/>
                  </a:moveTo>
                  <a:cubicBezTo>
                    <a:pt x="6945" y="0"/>
                    <a:pt x="6929" y="4"/>
                    <a:pt x="6915" y="10"/>
                  </a:cubicBezTo>
                  <a:lnTo>
                    <a:pt x="74" y="2632"/>
                  </a:lnTo>
                  <a:cubicBezTo>
                    <a:pt x="44" y="2646"/>
                    <a:pt x="22" y="2671"/>
                    <a:pt x="10" y="2701"/>
                  </a:cubicBezTo>
                  <a:cubicBezTo>
                    <a:pt x="1" y="2734"/>
                    <a:pt x="7" y="2768"/>
                    <a:pt x="25" y="2795"/>
                  </a:cubicBezTo>
                  <a:lnTo>
                    <a:pt x="3010" y="7028"/>
                  </a:lnTo>
                  <a:cubicBezTo>
                    <a:pt x="3500" y="7716"/>
                    <a:pt x="4293" y="8125"/>
                    <a:pt x="5137" y="8125"/>
                  </a:cubicBezTo>
                  <a:cubicBezTo>
                    <a:pt x="5139" y="8125"/>
                    <a:pt x="5140" y="8125"/>
                    <a:pt x="5142" y="8125"/>
                  </a:cubicBezTo>
                  <a:lnTo>
                    <a:pt x="5143" y="8124"/>
                  </a:lnTo>
                  <a:lnTo>
                    <a:pt x="5139" y="8116"/>
                  </a:lnTo>
                  <a:cubicBezTo>
                    <a:pt x="5246" y="8115"/>
                    <a:pt x="5355" y="8109"/>
                    <a:pt x="5462" y="8094"/>
                  </a:cubicBezTo>
                  <a:cubicBezTo>
                    <a:pt x="6881" y="7911"/>
                    <a:pt x="7882" y="6612"/>
                    <a:pt x="7697" y="5195"/>
                  </a:cubicBezTo>
                  <a:lnTo>
                    <a:pt x="7058" y="86"/>
                  </a:lnTo>
                  <a:cubicBezTo>
                    <a:pt x="7054" y="55"/>
                    <a:pt x="7034" y="27"/>
                    <a:pt x="7006" y="10"/>
                  </a:cubicBezTo>
                  <a:cubicBezTo>
                    <a:pt x="6992" y="4"/>
                    <a:pt x="6976" y="0"/>
                    <a:pt x="696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7"/>
            <p:cNvSpPr/>
            <p:nvPr/>
          </p:nvSpPr>
          <p:spPr>
            <a:xfrm>
              <a:off x="5268525" y="807025"/>
              <a:ext cx="191300" cy="195350"/>
            </a:xfrm>
            <a:custGeom>
              <a:avLst/>
              <a:gdLst/>
              <a:ahLst/>
              <a:cxnLst/>
              <a:rect l="l" t="t" r="r" b="b"/>
              <a:pathLst>
                <a:path w="7652" h="7814" extrusionOk="0">
                  <a:moveTo>
                    <a:pt x="672" y="1"/>
                  </a:moveTo>
                  <a:lnTo>
                    <a:pt x="158" y="5011"/>
                  </a:lnTo>
                  <a:cubicBezTo>
                    <a:pt x="0" y="6257"/>
                    <a:pt x="797" y="7426"/>
                    <a:pt x="2013" y="7734"/>
                  </a:cubicBezTo>
                  <a:cubicBezTo>
                    <a:pt x="2219" y="7787"/>
                    <a:pt x="2428" y="7813"/>
                    <a:pt x="2634" y="7813"/>
                  </a:cubicBezTo>
                  <a:cubicBezTo>
                    <a:pt x="3430" y="7813"/>
                    <a:pt x="4193" y="7431"/>
                    <a:pt x="4666" y="6761"/>
                  </a:cubicBezTo>
                  <a:lnTo>
                    <a:pt x="7652" y="2528"/>
                  </a:lnTo>
                  <a:lnTo>
                    <a:pt x="67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7"/>
            <p:cNvSpPr/>
            <p:nvPr/>
          </p:nvSpPr>
          <p:spPr>
            <a:xfrm>
              <a:off x="5269400" y="804375"/>
              <a:ext cx="193675" cy="200650"/>
            </a:xfrm>
            <a:custGeom>
              <a:avLst/>
              <a:gdLst/>
              <a:ahLst/>
              <a:cxnLst/>
              <a:rect l="l" t="t" r="r" b="b"/>
              <a:pathLst>
                <a:path w="7747" h="8026" extrusionOk="0">
                  <a:moveTo>
                    <a:pt x="727" y="253"/>
                  </a:moveTo>
                  <a:lnTo>
                    <a:pt x="7451" y="2683"/>
                  </a:lnTo>
                  <a:lnTo>
                    <a:pt x="4538" y="6804"/>
                  </a:lnTo>
                  <a:cubicBezTo>
                    <a:pt x="4087" y="7443"/>
                    <a:pt x="3357" y="7815"/>
                    <a:pt x="2588" y="7815"/>
                  </a:cubicBezTo>
                  <a:cubicBezTo>
                    <a:pt x="2488" y="7815"/>
                    <a:pt x="2387" y="7809"/>
                    <a:pt x="2286" y="7796"/>
                  </a:cubicBezTo>
                  <a:cubicBezTo>
                    <a:pt x="980" y="7628"/>
                    <a:pt x="60" y="6433"/>
                    <a:pt x="227" y="5129"/>
                  </a:cubicBezTo>
                  <a:lnTo>
                    <a:pt x="727" y="253"/>
                  </a:lnTo>
                  <a:close/>
                  <a:moveTo>
                    <a:pt x="645" y="0"/>
                  </a:moveTo>
                  <a:cubicBezTo>
                    <a:pt x="625" y="0"/>
                    <a:pt x="605" y="6"/>
                    <a:pt x="587" y="16"/>
                  </a:cubicBezTo>
                  <a:cubicBezTo>
                    <a:pt x="561" y="34"/>
                    <a:pt x="541" y="62"/>
                    <a:pt x="538" y="95"/>
                  </a:cubicBezTo>
                  <a:lnTo>
                    <a:pt x="25" y="5102"/>
                  </a:lnTo>
                  <a:cubicBezTo>
                    <a:pt x="11" y="5212"/>
                    <a:pt x="4" y="5321"/>
                    <a:pt x="4" y="5431"/>
                  </a:cubicBezTo>
                  <a:cubicBezTo>
                    <a:pt x="1" y="6861"/>
                    <a:pt x="1156" y="8021"/>
                    <a:pt x="2584" y="8025"/>
                  </a:cubicBezTo>
                  <a:lnTo>
                    <a:pt x="2584" y="8024"/>
                  </a:lnTo>
                  <a:cubicBezTo>
                    <a:pt x="2590" y="8024"/>
                    <a:pt x="2596" y="8024"/>
                    <a:pt x="2602" y="8024"/>
                  </a:cubicBezTo>
                  <a:cubicBezTo>
                    <a:pt x="3446" y="8024"/>
                    <a:pt x="4237" y="7615"/>
                    <a:pt x="4728" y="6928"/>
                  </a:cubicBezTo>
                  <a:lnTo>
                    <a:pt x="7713" y="2695"/>
                  </a:lnTo>
                  <a:cubicBezTo>
                    <a:pt x="7718" y="2687"/>
                    <a:pt x="7722" y="2678"/>
                    <a:pt x="7727" y="2669"/>
                  </a:cubicBezTo>
                  <a:cubicBezTo>
                    <a:pt x="7746" y="2614"/>
                    <a:pt x="7718" y="2553"/>
                    <a:pt x="7661" y="2532"/>
                  </a:cubicBezTo>
                  <a:lnTo>
                    <a:pt x="680" y="6"/>
                  </a:lnTo>
                  <a:cubicBezTo>
                    <a:pt x="668" y="2"/>
                    <a:pt x="657" y="0"/>
                    <a:pt x="64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7"/>
            <p:cNvSpPr/>
            <p:nvPr/>
          </p:nvSpPr>
          <p:spPr>
            <a:xfrm>
              <a:off x="5309750" y="1120975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339" y="1"/>
                  </a:moveTo>
                  <a:cubicBezTo>
                    <a:pt x="154" y="1"/>
                    <a:pt x="4" y="150"/>
                    <a:pt x="2" y="336"/>
                  </a:cubicBezTo>
                  <a:cubicBezTo>
                    <a:pt x="1" y="522"/>
                    <a:pt x="151" y="674"/>
                    <a:pt x="337" y="675"/>
                  </a:cubicBezTo>
                  <a:lnTo>
                    <a:pt x="342" y="675"/>
                  </a:lnTo>
                  <a:cubicBezTo>
                    <a:pt x="526" y="675"/>
                    <a:pt x="675" y="525"/>
                    <a:pt x="675" y="340"/>
                  </a:cubicBezTo>
                  <a:cubicBezTo>
                    <a:pt x="677" y="154"/>
                    <a:pt x="528" y="2"/>
                    <a:pt x="342" y="1"/>
                  </a:cubicBezTo>
                  <a:cubicBezTo>
                    <a:pt x="341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7"/>
            <p:cNvSpPr/>
            <p:nvPr/>
          </p:nvSpPr>
          <p:spPr>
            <a:xfrm>
              <a:off x="5307225" y="1118400"/>
              <a:ext cx="22100" cy="22100"/>
            </a:xfrm>
            <a:custGeom>
              <a:avLst/>
              <a:gdLst/>
              <a:ahLst/>
              <a:cxnLst/>
              <a:rect l="l" t="t" r="r" b="b"/>
              <a:pathLst>
                <a:path w="884" h="884" extrusionOk="0">
                  <a:moveTo>
                    <a:pt x="443" y="215"/>
                  </a:moveTo>
                  <a:cubicBezTo>
                    <a:pt x="568" y="215"/>
                    <a:pt x="669" y="318"/>
                    <a:pt x="671" y="443"/>
                  </a:cubicBezTo>
                  <a:cubicBezTo>
                    <a:pt x="671" y="570"/>
                    <a:pt x="568" y="671"/>
                    <a:pt x="443" y="671"/>
                  </a:cubicBezTo>
                  <a:cubicBezTo>
                    <a:pt x="316" y="671"/>
                    <a:pt x="213" y="570"/>
                    <a:pt x="213" y="443"/>
                  </a:cubicBezTo>
                  <a:cubicBezTo>
                    <a:pt x="213" y="317"/>
                    <a:pt x="316" y="215"/>
                    <a:pt x="443" y="215"/>
                  </a:cubicBez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cubicBezTo>
                    <a:pt x="1" y="687"/>
                    <a:pt x="199" y="884"/>
                    <a:pt x="443" y="884"/>
                  </a:cubicBezTo>
                  <a:cubicBezTo>
                    <a:pt x="685" y="884"/>
                    <a:pt x="882" y="686"/>
                    <a:pt x="883" y="443"/>
                  </a:cubicBezTo>
                  <a:cubicBezTo>
                    <a:pt x="883" y="199"/>
                    <a:pt x="685" y="1"/>
                    <a:pt x="44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7"/>
            <p:cNvSpPr/>
            <p:nvPr/>
          </p:nvSpPr>
          <p:spPr>
            <a:xfrm>
              <a:off x="5348700" y="1120975"/>
              <a:ext cx="16925" cy="16900"/>
            </a:xfrm>
            <a:custGeom>
              <a:avLst/>
              <a:gdLst/>
              <a:ahLst/>
              <a:cxnLst/>
              <a:rect l="l" t="t" r="r" b="b"/>
              <a:pathLst>
                <a:path w="677" h="676" extrusionOk="0">
                  <a:moveTo>
                    <a:pt x="337" y="1"/>
                  </a:moveTo>
                  <a:cubicBezTo>
                    <a:pt x="152" y="1"/>
                    <a:pt x="2" y="150"/>
                    <a:pt x="0" y="336"/>
                  </a:cubicBezTo>
                  <a:cubicBezTo>
                    <a:pt x="0" y="522"/>
                    <a:pt x="149" y="674"/>
                    <a:pt x="335" y="675"/>
                  </a:cubicBezTo>
                  <a:lnTo>
                    <a:pt x="340" y="675"/>
                  </a:lnTo>
                  <a:cubicBezTo>
                    <a:pt x="524" y="675"/>
                    <a:pt x="675" y="525"/>
                    <a:pt x="675" y="340"/>
                  </a:cubicBezTo>
                  <a:cubicBezTo>
                    <a:pt x="676" y="154"/>
                    <a:pt x="526" y="2"/>
                    <a:pt x="340" y="1"/>
                  </a:cubicBezTo>
                  <a:cubicBezTo>
                    <a:pt x="339" y="1"/>
                    <a:pt x="338" y="1"/>
                    <a:pt x="337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7"/>
            <p:cNvSpPr/>
            <p:nvPr/>
          </p:nvSpPr>
          <p:spPr>
            <a:xfrm>
              <a:off x="5346225" y="1118450"/>
              <a:ext cx="22225" cy="22050"/>
            </a:xfrm>
            <a:custGeom>
              <a:avLst/>
              <a:gdLst/>
              <a:ahLst/>
              <a:cxnLst/>
              <a:rect l="l" t="t" r="r" b="b"/>
              <a:pathLst>
                <a:path w="889" h="882" extrusionOk="0">
                  <a:moveTo>
                    <a:pt x="446" y="213"/>
                  </a:moveTo>
                  <a:cubicBezTo>
                    <a:pt x="571" y="213"/>
                    <a:pt x="674" y="315"/>
                    <a:pt x="675" y="441"/>
                  </a:cubicBezTo>
                  <a:cubicBezTo>
                    <a:pt x="675" y="563"/>
                    <a:pt x="579" y="664"/>
                    <a:pt x="455" y="669"/>
                  </a:cubicBezTo>
                  <a:cubicBezTo>
                    <a:pt x="452" y="669"/>
                    <a:pt x="450" y="669"/>
                    <a:pt x="447" y="669"/>
                  </a:cubicBezTo>
                  <a:cubicBezTo>
                    <a:pt x="325" y="669"/>
                    <a:pt x="224" y="572"/>
                    <a:pt x="220" y="450"/>
                  </a:cubicBezTo>
                  <a:cubicBezTo>
                    <a:pt x="214" y="323"/>
                    <a:pt x="312" y="218"/>
                    <a:pt x="439" y="213"/>
                  </a:cubicBezTo>
                  <a:lnTo>
                    <a:pt x="443" y="213"/>
                  </a:lnTo>
                  <a:cubicBezTo>
                    <a:pt x="444" y="213"/>
                    <a:pt x="445" y="213"/>
                    <a:pt x="446" y="213"/>
                  </a:cubicBezTo>
                  <a:close/>
                  <a:moveTo>
                    <a:pt x="444" y="0"/>
                  </a:moveTo>
                  <a:cubicBezTo>
                    <a:pt x="206" y="0"/>
                    <a:pt x="10" y="193"/>
                    <a:pt x="5" y="432"/>
                  </a:cubicBezTo>
                  <a:cubicBezTo>
                    <a:pt x="1" y="676"/>
                    <a:pt x="194" y="877"/>
                    <a:pt x="439" y="882"/>
                  </a:cubicBezTo>
                  <a:lnTo>
                    <a:pt x="443" y="882"/>
                  </a:lnTo>
                  <a:cubicBezTo>
                    <a:pt x="444" y="882"/>
                    <a:pt x="445" y="882"/>
                    <a:pt x="446" y="882"/>
                  </a:cubicBezTo>
                  <a:cubicBezTo>
                    <a:pt x="689" y="882"/>
                    <a:pt x="887" y="684"/>
                    <a:pt x="888" y="441"/>
                  </a:cubicBezTo>
                  <a:cubicBezTo>
                    <a:pt x="888" y="200"/>
                    <a:pt x="696" y="5"/>
                    <a:pt x="455" y="0"/>
                  </a:cubicBezTo>
                  <a:cubicBezTo>
                    <a:pt x="451" y="0"/>
                    <a:pt x="448" y="0"/>
                    <a:pt x="44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7"/>
            <p:cNvSpPr/>
            <p:nvPr/>
          </p:nvSpPr>
          <p:spPr>
            <a:xfrm>
              <a:off x="5387625" y="1120975"/>
              <a:ext cx="16975" cy="16900"/>
            </a:xfrm>
            <a:custGeom>
              <a:avLst/>
              <a:gdLst/>
              <a:ahLst/>
              <a:cxnLst/>
              <a:rect l="l" t="t" r="r" b="b"/>
              <a:pathLst>
                <a:path w="679" h="676" extrusionOk="0">
                  <a:moveTo>
                    <a:pt x="339" y="1"/>
                  </a:moveTo>
                  <a:cubicBezTo>
                    <a:pt x="154" y="1"/>
                    <a:pt x="4" y="150"/>
                    <a:pt x="2" y="336"/>
                  </a:cubicBezTo>
                  <a:cubicBezTo>
                    <a:pt x="1" y="522"/>
                    <a:pt x="151" y="674"/>
                    <a:pt x="337" y="675"/>
                  </a:cubicBezTo>
                  <a:lnTo>
                    <a:pt x="340" y="675"/>
                  </a:lnTo>
                  <a:cubicBezTo>
                    <a:pt x="341" y="675"/>
                    <a:pt x="342" y="675"/>
                    <a:pt x="343" y="675"/>
                  </a:cubicBezTo>
                  <a:cubicBezTo>
                    <a:pt x="526" y="675"/>
                    <a:pt x="675" y="527"/>
                    <a:pt x="677" y="342"/>
                  </a:cubicBezTo>
                  <a:lnTo>
                    <a:pt x="677" y="340"/>
                  </a:lnTo>
                  <a:cubicBezTo>
                    <a:pt x="678" y="154"/>
                    <a:pt x="528" y="2"/>
                    <a:pt x="342" y="1"/>
                  </a:cubicBezTo>
                  <a:cubicBezTo>
                    <a:pt x="341" y="1"/>
                    <a:pt x="340" y="1"/>
                    <a:pt x="339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7"/>
            <p:cNvSpPr/>
            <p:nvPr/>
          </p:nvSpPr>
          <p:spPr>
            <a:xfrm>
              <a:off x="5385100" y="1118450"/>
              <a:ext cx="22125" cy="22100"/>
            </a:xfrm>
            <a:custGeom>
              <a:avLst/>
              <a:gdLst/>
              <a:ahLst/>
              <a:cxnLst/>
              <a:rect l="l" t="t" r="r" b="b"/>
              <a:pathLst>
                <a:path w="885" h="884" extrusionOk="0">
                  <a:moveTo>
                    <a:pt x="443" y="213"/>
                  </a:moveTo>
                  <a:cubicBezTo>
                    <a:pt x="569" y="213"/>
                    <a:pt x="670" y="315"/>
                    <a:pt x="670" y="441"/>
                  </a:cubicBezTo>
                  <a:cubicBezTo>
                    <a:pt x="670" y="566"/>
                    <a:pt x="571" y="667"/>
                    <a:pt x="444" y="669"/>
                  </a:cubicBezTo>
                  <a:cubicBezTo>
                    <a:pt x="443" y="669"/>
                    <a:pt x="442" y="669"/>
                    <a:pt x="441" y="669"/>
                  </a:cubicBezTo>
                  <a:cubicBezTo>
                    <a:pt x="318" y="669"/>
                    <a:pt x="216" y="568"/>
                    <a:pt x="215" y="443"/>
                  </a:cubicBezTo>
                  <a:cubicBezTo>
                    <a:pt x="213" y="318"/>
                    <a:pt x="315" y="213"/>
                    <a:pt x="441" y="213"/>
                  </a:cubicBezTo>
                  <a:close/>
                  <a:moveTo>
                    <a:pt x="443" y="0"/>
                  </a:moveTo>
                  <a:cubicBezTo>
                    <a:pt x="200" y="0"/>
                    <a:pt x="2" y="196"/>
                    <a:pt x="2" y="440"/>
                  </a:cubicBezTo>
                  <a:cubicBezTo>
                    <a:pt x="0" y="682"/>
                    <a:pt x="197" y="882"/>
                    <a:pt x="441" y="882"/>
                  </a:cubicBezTo>
                  <a:lnTo>
                    <a:pt x="441" y="883"/>
                  </a:lnTo>
                  <a:lnTo>
                    <a:pt x="443" y="883"/>
                  </a:lnTo>
                  <a:cubicBezTo>
                    <a:pt x="687" y="883"/>
                    <a:pt x="885" y="685"/>
                    <a:pt x="885" y="441"/>
                  </a:cubicBezTo>
                  <a:cubicBezTo>
                    <a:pt x="885" y="198"/>
                    <a:pt x="688" y="0"/>
                    <a:pt x="446" y="0"/>
                  </a:cubicBezTo>
                  <a:cubicBezTo>
                    <a:pt x="445" y="0"/>
                    <a:pt x="444" y="0"/>
                    <a:pt x="44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5113700" y="1281400"/>
              <a:ext cx="178325" cy="178300"/>
            </a:xfrm>
            <a:custGeom>
              <a:avLst/>
              <a:gdLst/>
              <a:ahLst/>
              <a:cxnLst/>
              <a:rect l="l" t="t" r="r" b="b"/>
              <a:pathLst>
                <a:path w="7133" h="7132" extrusionOk="0">
                  <a:moveTo>
                    <a:pt x="3567" y="1"/>
                  </a:moveTo>
                  <a:cubicBezTo>
                    <a:pt x="1597" y="1"/>
                    <a:pt x="1" y="1597"/>
                    <a:pt x="1" y="3567"/>
                  </a:cubicBezTo>
                  <a:cubicBezTo>
                    <a:pt x="1" y="5535"/>
                    <a:pt x="1597" y="7131"/>
                    <a:pt x="3567" y="7131"/>
                  </a:cubicBezTo>
                  <a:cubicBezTo>
                    <a:pt x="5535" y="7131"/>
                    <a:pt x="7133" y="5535"/>
                    <a:pt x="7133" y="3567"/>
                  </a:cubicBezTo>
                  <a:cubicBezTo>
                    <a:pt x="7133" y="1597"/>
                    <a:pt x="5535" y="1"/>
                    <a:pt x="3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5110825" y="1278800"/>
              <a:ext cx="183800" cy="183725"/>
            </a:xfrm>
            <a:custGeom>
              <a:avLst/>
              <a:gdLst/>
              <a:ahLst/>
              <a:cxnLst/>
              <a:rect l="l" t="t" r="r" b="b"/>
              <a:pathLst>
                <a:path w="7352" h="7349" extrusionOk="0">
                  <a:moveTo>
                    <a:pt x="3679" y="215"/>
                  </a:moveTo>
                  <a:cubicBezTo>
                    <a:pt x="5589" y="218"/>
                    <a:pt x="7136" y="1765"/>
                    <a:pt x="7137" y="3674"/>
                  </a:cubicBezTo>
                  <a:lnTo>
                    <a:pt x="7137" y="3678"/>
                  </a:lnTo>
                  <a:cubicBezTo>
                    <a:pt x="7137" y="5589"/>
                    <a:pt x="5587" y="7137"/>
                    <a:pt x="3677" y="7137"/>
                  </a:cubicBezTo>
                  <a:cubicBezTo>
                    <a:pt x="3676" y="7137"/>
                    <a:pt x="3675" y="7137"/>
                    <a:pt x="3674" y="7137"/>
                  </a:cubicBezTo>
                  <a:cubicBezTo>
                    <a:pt x="1762" y="7137"/>
                    <a:pt x="215" y="5586"/>
                    <a:pt x="215" y="3674"/>
                  </a:cubicBezTo>
                  <a:cubicBezTo>
                    <a:pt x="217" y="1762"/>
                    <a:pt x="1767" y="215"/>
                    <a:pt x="3679" y="215"/>
                  </a:cubicBezTo>
                  <a:close/>
                  <a:moveTo>
                    <a:pt x="3677" y="1"/>
                  </a:moveTo>
                  <a:cubicBezTo>
                    <a:pt x="3676" y="1"/>
                    <a:pt x="3675" y="1"/>
                    <a:pt x="3674" y="1"/>
                  </a:cubicBezTo>
                  <a:cubicBezTo>
                    <a:pt x="1645" y="1"/>
                    <a:pt x="1" y="1647"/>
                    <a:pt x="2" y="3677"/>
                  </a:cubicBezTo>
                  <a:cubicBezTo>
                    <a:pt x="4" y="5705"/>
                    <a:pt x="1648" y="7349"/>
                    <a:pt x="3676" y="7349"/>
                  </a:cubicBezTo>
                  <a:cubicBezTo>
                    <a:pt x="3677" y="7349"/>
                    <a:pt x="3678" y="7349"/>
                    <a:pt x="3679" y="7349"/>
                  </a:cubicBezTo>
                  <a:cubicBezTo>
                    <a:pt x="5707" y="7347"/>
                    <a:pt x="7350" y="5702"/>
                    <a:pt x="7352" y="3674"/>
                  </a:cubicBezTo>
                  <a:lnTo>
                    <a:pt x="7352" y="3672"/>
                  </a:lnTo>
                  <a:cubicBezTo>
                    <a:pt x="7350" y="1644"/>
                    <a:pt x="5705" y="1"/>
                    <a:pt x="367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5193725" y="1281450"/>
              <a:ext cx="18150" cy="92250"/>
            </a:xfrm>
            <a:custGeom>
              <a:avLst/>
              <a:gdLst/>
              <a:ahLst/>
              <a:cxnLst/>
              <a:rect l="l" t="t" r="r" b="b"/>
              <a:pathLst>
                <a:path w="726" h="3690" extrusionOk="0">
                  <a:moveTo>
                    <a:pt x="363" y="1"/>
                  </a:moveTo>
                  <a:cubicBezTo>
                    <a:pt x="242" y="1"/>
                    <a:pt x="121" y="7"/>
                    <a:pt x="1" y="20"/>
                  </a:cubicBezTo>
                  <a:lnTo>
                    <a:pt x="1" y="3690"/>
                  </a:lnTo>
                  <a:lnTo>
                    <a:pt x="726" y="3690"/>
                  </a:lnTo>
                  <a:lnTo>
                    <a:pt x="726" y="20"/>
                  </a:lnTo>
                  <a:cubicBezTo>
                    <a:pt x="605" y="7"/>
                    <a:pt x="484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5191025" y="1278775"/>
              <a:ext cx="23550" cy="97650"/>
            </a:xfrm>
            <a:custGeom>
              <a:avLst/>
              <a:gdLst/>
              <a:ahLst/>
              <a:cxnLst/>
              <a:rect l="l" t="t" r="r" b="b"/>
              <a:pathLst>
                <a:path w="942" h="3906" extrusionOk="0">
                  <a:moveTo>
                    <a:pt x="471" y="217"/>
                  </a:moveTo>
                  <a:cubicBezTo>
                    <a:pt x="557" y="217"/>
                    <a:pt x="642" y="220"/>
                    <a:pt x="727" y="225"/>
                  </a:cubicBezTo>
                  <a:lnTo>
                    <a:pt x="727" y="3693"/>
                  </a:lnTo>
                  <a:lnTo>
                    <a:pt x="214" y="3693"/>
                  </a:lnTo>
                  <a:lnTo>
                    <a:pt x="214" y="225"/>
                  </a:lnTo>
                  <a:cubicBezTo>
                    <a:pt x="300" y="220"/>
                    <a:pt x="386" y="217"/>
                    <a:pt x="471" y="217"/>
                  </a:cubicBezTo>
                  <a:close/>
                  <a:moveTo>
                    <a:pt x="471" y="1"/>
                  </a:moveTo>
                  <a:cubicBezTo>
                    <a:pt x="346" y="1"/>
                    <a:pt x="222" y="8"/>
                    <a:pt x="98" y="21"/>
                  </a:cubicBezTo>
                  <a:cubicBezTo>
                    <a:pt x="43" y="26"/>
                    <a:pt x="0" y="72"/>
                    <a:pt x="2" y="127"/>
                  </a:cubicBezTo>
                  <a:lnTo>
                    <a:pt x="2" y="3798"/>
                  </a:lnTo>
                  <a:cubicBezTo>
                    <a:pt x="2" y="3858"/>
                    <a:pt x="49" y="3906"/>
                    <a:pt x="109" y="3906"/>
                  </a:cubicBezTo>
                  <a:lnTo>
                    <a:pt x="835" y="3906"/>
                  </a:lnTo>
                  <a:cubicBezTo>
                    <a:pt x="895" y="3904"/>
                    <a:pt x="941" y="3855"/>
                    <a:pt x="940" y="3797"/>
                  </a:cubicBezTo>
                  <a:lnTo>
                    <a:pt x="940" y="127"/>
                  </a:lnTo>
                  <a:cubicBezTo>
                    <a:pt x="941" y="72"/>
                    <a:pt x="899" y="24"/>
                    <a:pt x="844" y="21"/>
                  </a:cubicBezTo>
                  <a:cubicBezTo>
                    <a:pt x="720" y="8"/>
                    <a:pt x="595" y="1"/>
                    <a:pt x="47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4806500" y="953125"/>
              <a:ext cx="170050" cy="324050"/>
            </a:xfrm>
            <a:custGeom>
              <a:avLst/>
              <a:gdLst/>
              <a:ahLst/>
              <a:cxnLst/>
              <a:rect l="l" t="t" r="r" b="b"/>
              <a:pathLst>
                <a:path w="6802" h="12962" extrusionOk="0">
                  <a:moveTo>
                    <a:pt x="6162" y="1"/>
                  </a:moveTo>
                  <a:lnTo>
                    <a:pt x="2678" y="3326"/>
                  </a:lnTo>
                  <a:lnTo>
                    <a:pt x="227" y="10790"/>
                  </a:lnTo>
                  <a:cubicBezTo>
                    <a:pt x="0" y="11667"/>
                    <a:pt x="486" y="12571"/>
                    <a:pt x="1342" y="12865"/>
                  </a:cubicBezTo>
                  <a:cubicBezTo>
                    <a:pt x="1530" y="12930"/>
                    <a:pt x="1721" y="12961"/>
                    <a:pt x="1909" y="12961"/>
                  </a:cubicBezTo>
                  <a:cubicBezTo>
                    <a:pt x="2612" y="12961"/>
                    <a:pt x="3271" y="12533"/>
                    <a:pt x="3535" y="11841"/>
                  </a:cubicBezTo>
                  <a:lnTo>
                    <a:pt x="6802" y="4448"/>
                  </a:lnTo>
                  <a:lnTo>
                    <a:pt x="6162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4803700" y="950650"/>
              <a:ext cx="175550" cy="329300"/>
            </a:xfrm>
            <a:custGeom>
              <a:avLst/>
              <a:gdLst/>
              <a:ahLst/>
              <a:cxnLst/>
              <a:rect l="l" t="t" r="r" b="b"/>
              <a:pathLst>
                <a:path w="7022" h="13172" extrusionOk="0">
                  <a:moveTo>
                    <a:pt x="6199" y="322"/>
                  </a:moveTo>
                  <a:lnTo>
                    <a:pt x="6808" y="4534"/>
                  </a:lnTo>
                  <a:lnTo>
                    <a:pt x="3544" y="11904"/>
                  </a:lnTo>
                  <a:cubicBezTo>
                    <a:pt x="3300" y="12552"/>
                    <a:pt x="2682" y="12960"/>
                    <a:pt x="2018" y="12960"/>
                  </a:cubicBezTo>
                  <a:cubicBezTo>
                    <a:pt x="1885" y="12960"/>
                    <a:pt x="1750" y="12943"/>
                    <a:pt x="1616" y="12909"/>
                  </a:cubicBezTo>
                  <a:cubicBezTo>
                    <a:pt x="742" y="12686"/>
                    <a:pt x="215" y="11799"/>
                    <a:pt x="437" y="10926"/>
                  </a:cubicBezTo>
                  <a:lnTo>
                    <a:pt x="2880" y="3483"/>
                  </a:lnTo>
                  <a:lnTo>
                    <a:pt x="6199" y="322"/>
                  </a:lnTo>
                  <a:close/>
                  <a:moveTo>
                    <a:pt x="6270" y="0"/>
                  </a:moveTo>
                  <a:cubicBezTo>
                    <a:pt x="6243" y="0"/>
                    <a:pt x="6217" y="10"/>
                    <a:pt x="6196" y="30"/>
                  </a:cubicBezTo>
                  <a:lnTo>
                    <a:pt x="2715" y="3346"/>
                  </a:lnTo>
                  <a:cubicBezTo>
                    <a:pt x="2702" y="3359"/>
                    <a:pt x="2693" y="3374"/>
                    <a:pt x="2687" y="3391"/>
                  </a:cubicBezTo>
                  <a:lnTo>
                    <a:pt x="235" y="10865"/>
                  </a:lnTo>
                  <a:cubicBezTo>
                    <a:pt x="1" y="11796"/>
                    <a:pt x="514" y="12751"/>
                    <a:pt x="1420" y="13069"/>
                  </a:cubicBezTo>
                  <a:cubicBezTo>
                    <a:pt x="1616" y="13136"/>
                    <a:pt x="1822" y="13170"/>
                    <a:pt x="2027" y="13171"/>
                  </a:cubicBezTo>
                  <a:lnTo>
                    <a:pt x="2027" y="13170"/>
                  </a:lnTo>
                  <a:cubicBezTo>
                    <a:pt x="2030" y="13170"/>
                    <a:pt x="2032" y="13170"/>
                    <a:pt x="2034" y="13170"/>
                  </a:cubicBezTo>
                  <a:cubicBezTo>
                    <a:pt x="2795" y="13170"/>
                    <a:pt x="3478" y="12700"/>
                    <a:pt x="3748" y="11989"/>
                  </a:cubicBezTo>
                  <a:lnTo>
                    <a:pt x="7015" y="4595"/>
                  </a:lnTo>
                  <a:cubicBezTo>
                    <a:pt x="7021" y="4577"/>
                    <a:pt x="7021" y="4556"/>
                    <a:pt x="7015" y="4539"/>
                  </a:cubicBezTo>
                  <a:lnTo>
                    <a:pt x="6376" y="91"/>
                  </a:lnTo>
                  <a:cubicBezTo>
                    <a:pt x="6372" y="52"/>
                    <a:pt x="6344" y="18"/>
                    <a:pt x="6305" y="6"/>
                  </a:cubicBezTo>
                  <a:cubicBezTo>
                    <a:pt x="6293" y="2"/>
                    <a:pt x="6282" y="0"/>
                    <a:pt x="627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4849300" y="870200"/>
              <a:ext cx="111225" cy="184800"/>
            </a:xfrm>
            <a:custGeom>
              <a:avLst/>
              <a:gdLst/>
              <a:ahLst/>
              <a:cxnLst/>
              <a:rect l="l" t="t" r="r" b="b"/>
              <a:pathLst>
                <a:path w="4449" h="7392" extrusionOk="0">
                  <a:moveTo>
                    <a:pt x="3936" y="1"/>
                  </a:moveTo>
                  <a:cubicBezTo>
                    <a:pt x="3936" y="1"/>
                    <a:pt x="1823" y="376"/>
                    <a:pt x="912" y="2410"/>
                  </a:cubicBezTo>
                  <a:cubicBezTo>
                    <a:pt x="1" y="4445"/>
                    <a:pt x="912" y="7392"/>
                    <a:pt x="912" y="7392"/>
                  </a:cubicBezTo>
                  <a:lnTo>
                    <a:pt x="1607" y="7392"/>
                  </a:lnTo>
                  <a:lnTo>
                    <a:pt x="4448" y="3321"/>
                  </a:lnTo>
                  <a:lnTo>
                    <a:pt x="3936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7"/>
            <p:cNvSpPr/>
            <p:nvPr/>
          </p:nvSpPr>
          <p:spPr>
            <a:xfrm>
              <a:off x="4846700" y="867525"/>
              <a:ext cx="116425" cy="190150"/>
            </a:xfrm>
            <a:custGeom>
              <a:avLst/>
              <a:gdLst/>
              <a:ahLst/>
              <a:cxnLst/>
              <a:rect l="l" t="t" r="r" b="b"/>
              <a:pathLst>
                <a:path w="4657" h="7606" extrusionOk="0">
                  <a:moveTo>
                    <a:pt x="3942" y="236"/>
                  </a:moveTo>
                  <a:lnTo>
                    <a:pt x="4429" y="3403"/>
                  </a:lnTo>
                  <a:lnTo>
                    <a:pt x="1656" y="7392"/>
                  </a:lnTo>
                  <a:lnTo>
                    <a:pt x="1095" y="7392"/>
                  </a:lnTo>
                  <a:cubicBezTo>
                    <a:pt x="965" y="6923"/>
                    <a:pt x="309" y="4357"/>
                    <a:pt x="1101" y="2560"/>
                  </a:cubicBezTo>
                  <a:cubicBezTo>
                    <a:pt x="1863" y="860"/>
                    <a:pt x="3516" y="344"/>
                    <a:pt x="3942" y="236"/>
                  </a:cubicBezTo>
                  <a:close/>
                  <a:moveTo>
                    <a:pt x="4039" y="1"/>
                  </a:moveTo>
                  <a:cubicBezTo>
                    <a:pt x="4031" y="1"/>
                    <a:pt x="4024" y="1"/>
                    <a:pt x="4016" y="3"/>
                  </a:cubicBezTo>
                  <a:cubicBezTo>
                    <a:pt x="3995" y="5"/>
                    <a:pt x="1826" y="428"/>
                    <a:pt x="913" y="2475"/>
                  </a:cubicBezTo>
                  <a:cubicBezTo>
                    <a:pt x="0" y="4522"/>
                    <a:pt x="874" y="7409"/>
                    <a:pt x="913" y="7531"/>
                  </a:cubicBezTo>
                  <a:cubicBezTo>
                    <a:pt x="928" y="7576"/>
                    <a:pt x="970" y="7606"/>
                    <a:pt x="1016" y="7606"/>
                  </a:cubicBezTo>
                  <a:lnTo>
                    <a:pt x="1711" y="7606"/>
                  </a:lnTo>
                  <a:cubicBezTo>
                    <a:pt x="1744" y="7604"/>
                    <a:pt x="1775" y="7588"/>
                    <a:pt x="1795" y="7560"/>
                  </a:cubicBezTo>
                  <a:lnTo>
                    <a:pt x="4634" y="3489"/>
                  </a:lnTo>
                  <a:cubicBezTo>
                    <a:pt x="4649" y="3467"/>
                    <a:pt x="4656" y="3440"/>
                    <a:pt x="4652" y="3413"/>
                  </a:cubicBezTo>
                  <a:lnTo>
                    <a:pt x="4140" y="90"/>
                  </a:lnTo>
                  <a:cubicBezTo>
                    <a:pt x="4135" y="63"/>
                    <a:pt x="4120" y="36"/>
                    <a:pt x="4098" y="20"/>
                  </a:cubicBezTo>
                  <a:cubicBezTo>
                    <a:pt x="4080" y="8"/>
                    <a:pt x="4060" y="1"/>
                    <a:pt x="403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7"/>
            <p:cNvSpPr/>
            <p:nvPr/>
          </p:nvSpPr>
          <p:spPr>
            <a:xfrm>
              <a:off x="4777125" y="868525"/>
              <a:ext cx="129800" cy="413025"/>
            </a:xfrm>
            <a:custGeom>
              <a:avLst/>
              <a:gdLst/>
              <a:ahLst/>
              <a:cxnLst/>
              <a:rect l="l" t="t" r="r" b="b"/>
              <a:pathLst>
                <a:path w="5192" h="16521" extrusionOk="0">
                  <a:moveTo>
                    <a:pt x="3379" y="1"/>
                  </a:moveTo>
                  <a:lnTo>
                    <a:pt x="1281" y="14"/>
                  </a:lnTo>
                  <a:lnTo>
                    <a:pt x="1280" y="14"/>
                  </a:lnTo>
                  <a:cubicBezTo>
                    <a:pt x="1280" y="14"/>
                    <a:pt x="1" y="9335"/>
                    <a:pt x="263" y="10513"/>
                  </a:cubicBezTo>
                  <a:cubicBezTo>
                    <a:pt x="525" y="11690"/>
                    <a:pt x="1013" y="15387"/>
                    <a:pt x="1603" y="15975"/>
                  </a:cubicBezTo>
                  <a:cubicBezTo>
                    <a:pt x="1911" y="16285"/>
                    <a:pt x="2500" y="16520"/>
                    <a:pt x="3090" y="16520"/>
                  </a:cubicBezTo>
                  <a:cubicBezTo>
                    <a:pt x="3626" y="16520"/>
                    <a:pt x="4163" y="16326"/>
                    <a:pt x="4494" y="15816"/>
                  </a:cubicBezTo>
                  <a:cubicBezTo>
                    <a:pt x="5190" y="14744"/>
                    <a:pt x="5191" y="10513"/>
                    <a:pt x="5085" y="9442"/>
                  </a:cubicBezTo>
                  <a:cubicBezTo>
                    <a:pt x="4978" y="8371"/>
                    <a:pt x="3379" y="1"/>
                    <a:pt x="3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4774375" y="865875"/>
              <a:ext cx="135775" cy="418325"/>
            </a:xfrm>
            <a:custGeom>
              <a:avLst/>
              <a:gdLst/>
              <a:ahLst/>
              <a:cxnLst/>
              <a:rect l="l" t="t" r="r" b="b"/>
              <a:pathLst>
                <a:path w="5431" h="16733" extrusionOk="0">
                  <a:moveTo>
                    <a:pt x="3407" y="217"/>
                  </a:moveTo>
                  <a:cubicBezTo>
                    <a:pt x="3578" y="1112"/>
                    <a:pt x="4994" y="8565"/>
                    <a:pt x="5094" y="9561"/>
                  </a:cubicBezTo>
                  <a:cubicBezTo>
                    <a:pt x="5207" y="10693"/>
                    <a:pt x="5183" y="14850"/>
                    <a:pt x="4521" y="15867"/>
                  </a:cubicBezTo>
                  <a:cubicBezTo>
                    <a:pt x="4271" y="16239"/>
                    <a:pt x="3863" y="16476"/>
                    <a:pt x="3416" y="16507"/>
                  </a:cubicBezTo>
                  <a:cubicBezTo>
                    <a:pt x="3339" y="16516"/>
                    <a:pt x="3261" y="16520"/>
                    <a:pt x="3184" y="16520"/>
                  </a:cubicBezTo>
                  <a:cubicBezTo>
                    <a:pt x="2677" y="16520"/>
                    <a:pt x="2182" y="16339"/>
                    <a:pt x="1793" y="16006"/>
                  </a:cubicBezTo>
                  <a:cubicBezTo>
                    <a:pt x="1367" y="15595"/>
                    <a:pt x="985" y="13386"/>
                    <a:pt x="727" y="11929"/>
                  </a:cubicBezTo>
                  <a:cubicBezTo>
                    <a:pt x="632" y="11378"/>
                    <a:pt x="545" y="10901"/>
                    <a:pt x="477" y="10593"/>
                  </a:cubicBezTo>
                  <a:cubicBezTo>
                    <a:pt x="230" y="9508"/>
                    <a:pt x="1352" y="1192"/>
                    <a:pt x="1483" y="223"/>
                  </a:cubicBezTo>
                  <a:lnTo>
                    <a:pt x="3407" y="217"/>
                  </a:lnTo>
                  <a:close/>
                  <a:moveTo>
                    <a:pt x="3489" y="1"/>
                  </a:moveTo>
                  <a:lnTo>
                    <a:pt x="1390" y="13"/>
                  </a:lnTo>
                  <a:cubicBezTo>
                    <a:pt x="1338" y="13"/>
                    <a:pt x="1293" y="53"/>
                    <a:pt x="1285" y="105"/>
                  </a:cubicBezTo>
                  <a:cubicBezTo>
                    <a:pt x="1232" y="486"/>
                    <a:pt x="0" y="9459"/>
                    <a:pt x="268" y="10642"/>
                  </a:cubicBezTo>
                  <a:cubicBezTo>
                    <a:pt x="337" y="10946"/>
                    <a:pt x="422" y="11418"/>
                    <a:pt x="519" y="11966"/>
                  </a:cubicBezTo>
                  <a:cubicBezTo>
                    <a:pt x="879" y="14009"/>
                    <a:pt x="1211" y="15732"/>
                    <a:pt x="1638" y="16159"/>
                  </a:cubicBezTo>
                  <a:cubicBezTo>
                    <a:pt x="2064" y="16529"/>
                    <a:pt x="2610" y="16732"/>
                    <a:pt x="3174" y="16732"/>
                  </a:cubicBezTo>
                  <a:cubicBezTo>
                    <a:pt x="3184" y="16732"/>
                    <a:pt x="3195" y="16732"/>
                    <a:pt x="3205" y="16732"/>
                  </a:cubicBezTo>
                  <a:cubicBezTo>
                    <a:pt x="3290" y="16732"/>
                    <a:pt x="3357" y="16728"/>
                    <a:pt x="3432" y="16722"/>
                  </a:cubicBezTo>
                  <a:cubicBezTo>
                    <a:pt x="3946" y="16686"/>
                    <a:pt x="4414" y="16410"/>
                    <a:pt x="4695" y="15980"/>
                  </a:cubicBezTo>
                  <a:cubicBezTo>
                    <a:pt x="5431" y="14850"/>
                    <a:pt x="5396" y="10482"/>
                    <a:pt x="5301" y="9538"/>
                  </a:cubicBezTo>
                  <a:cubicBezTo>
                    <a:pt x="5194" y="8473"/>
                    <a:pt x="3659" y="430"/>
                    <a:pt x="3595" y="87"/>
                  </a:cubicBezTo>
                  <a:cubicBezTo>
                    <a:pt x="3583" y="38"/>
                    <a:pt x="3540" y="2"/>
                    <a:pt x="348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4781600" y="1058025"/>
              <a:ext cx="70450" cy="172150"/>
            </a:xfrm>
            <a:custGeom>
              <a:avLst/>
              <a:gdLst/>
              <a:ahLst/>
              <a:cxnLst/>
              <a:rect l="l" t="t" r="r" b="b"/>
              <a:pathLst>
                <a:path w="2818" h="6886" extrusionOk="0">
                  <a:moveTo>
                    <a:pt x="200" y="1"/>
                  </a:moveTo>
                  <a:cubicBezTo>
                    <a:pt x="67" y="1409"/>
                    <a:pt x="0" y="2559"/>
                    <a:pt x="84" y="2933"/>
                  </a:cubicBezTo>
                  <a:cubicBezTo>
                    <a:pt x="259" y="3701"/>
                    <a:pt x="523" y="5537"/>
                    <a:pt x="849" y="6886"/>
                  </a:cubicBezTo>
                  <a:lnTo>
                    <a:pt x="2817" y="6886"/>
                  </a:lnTo>
                  <a:lnTo>
                    <a:pt x="281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4779175" y="1054875"/>
              <a:ext cx="75700" cy="177975"/>
            </a:xfrm>
            <a:custGeom>
              <a:avLst/>
              <a:gdLst/>
              <a:ahLst/>
              <a:cxnLst/>
              <a:rect l="l" t="t" r="r" b="b"/>
              <a:pathLst>
                <a:path w="3028" h="7119" extrusionOk="0">
                  <a:moveTo>
                    <a:pt x="2809" y="225"/>
                  </a:moveTo>
                  <a:lnTo>
                    <a:pt x="2809" y="6906"/>
                  </a:lnTo>
                  <a:lnTo>
                    <a:pt x="1032" y="6906"/>
                  </a:lnTo>
                  <a:cubicBezTo>
                    <a:pt x="845" y="6112"/>
                    <a:pt x="674" y="5149"/>
                    <a:pt x="535" y="4370"/>
                  </a:cubicBezTo>
                  <a:cubicBezTo>
                    <a:pt x="440" y="3819"/>
                    <a:pt x="353" y="3344"/>
                    <a:pt x="286" y="3035"/>
                  </a:cubicBezTo>
                  <a:cubicBezTo>
                    <a:pt x="237" y="2822"/>
                    <a:pt x="218" y="2159"/>
                    <a:pt x="395" y="225"/>
                  </a:cubicBezTo>
                  <a:close/>
                  <a:moveTo>
                    <a:pt x="297" y="0"/>
                  </a:moveTo>
                  <a:cubicBezTo>
                    <a:pt x="242" y="0"/>
                    <a:pt x="196" y="42"/>
                    <a:pt x="190" y="97"/>
                  </a:cubicBezTo>
                  <a:cubicBezTo>
                    <a:pt x="36" y="1766"/>
                    <a:pt x="1" y="2738"/>
                    <a:pt x="76" y="3082"/>
                  </a:cubicBezTo>
                  <a:cubicBezTo>
                    <a:pt x="145" y="3388"/>
                    <a:pt x="230" y="3858"/>
                    <a:pt x="327" y="4406"/>
                  </a:cubicBezTo>
                  <a:cubicBezTo>
                    <a:pt x="470" y="5217"/>
                    <a:pt x="645" y="6224"/>
                    <a:pt x="845" y="7038"/>
                  </a:cubicBezTo>
                  <a:cubicBezTo>
                    <a:pt x="855" y="7086"/>
                    <a:pt x="898" y="7119"/>
                    <a:pt x="946" y="7119"/>
                  </a:cubicBezTo>
                  <a:lnTo>
                    <a:pt x="2926" y="7119"/>
                  </a:lnTo>
                  <a:cubicBezTo>
                    <a:pt x="2984" y="7113"/>
                    <a:pt x="3028" y="7061"/>
                    <a:pt x="3022" y="7001"/>
                  </a:cubicBezTo>
                  <a:lnTo>
                    <a:pt x="3022" y="107"/>
                  </a:lnTo>
                  <a:cubicBezTo>
                    <a:pt x="3022" y="48"/>
                    <a:pt x="2974" y="0"/>
                    <a:pt x="291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4808425" y="857500"/>
              <a:ext cx="54575" cy="22100"/>
            </a:xfrm>
            <a:custGeom>
              <a:avLst/>
              <a:gdLst/>
              <a:ahLst/>
              <a:cxnLst/>
              <a:rect l="l" t="t" r="r" b="b"/>
              <a:pathLst>
                <a:path w="2183" h="884" extrusionOk="0">
                  <a:moveTo>
                    <a:pt x="111" y="1"/>
                  </a:moveTo>
                  <a:lnTo>
                    <a:pt x="1" y="747"/>
                  </a:lnTo>
                  <a:lnTo>
                    <a:pt x="2182" y="884"/>
                  </a:lnTo>
                  <a:lnTo>
                    <a:pt x="2045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4805825" y="854675"/>
              <a:ext cx="60100" cy="27450"/>
            </a:xfrm>
            <a:custGeom>
              <a:avLst/>
              <a:gdLst/>
              <a:ahLst/>
              <a:cxnLst/>
              <a:rect l="l" t="t" r="r" b="b"/>
              <a:pathLst>
                <a:path w="2404" h="1098" extrusionOk="0">
                  <a:moveTo>
                    <a:pt x="2058" y="214"/>
                  </a:moveTo>
                  <a:lnTo>
                    <a:pt x="2161" y="878"/>
                  </a:lnTo>
                  <a:lnTo>
                    <a:pt x="227" y="754"/>
                  </a:lnTo>
                  <a:lnTo>
                    <a:pt x="307" y="214"/>
                  </a:lnTo>
                  <a:close/>
                  <a:moveTo>
                    <a:pt x="222" y="1"/>
                  </a:moveTo>
                  <a:cubicBezTo>
                    <a:pt x="169" y="1"/>
                    <a:pt x="124" y="38"/>
                    <a:pt x="115" y="90"/>
                  </a:cubicBezTo>
                  <a:lnTo>
                    <a:pt x="5" y="836"/>
                  </a:lnTo>
                  <a:cubicBezTo>
                    <a:pt x="1" y="866"/>
                    <a:pt x="8" y="897"/>
                    <a:pt x="27" y="919"/>
                  </a:cubicBezTo>
                  <a:cubicBezTo>
                    <a:pt x="47" y="943"/>
                    <a:pt x="75" y="958"/>
                    <a:pt x="105" y="961"/>
                  </a:cubicBezTo>
                  <a:lnTo>
                    <a:pt x="2286" y="1097"/>
                  </a:lnTo>
                  <a:cubicBezTo>
                    <a:pt x="2289" y="1097"/>
                    <a:pt x="2293" y="1097"/>
                    <a:pt x="2296" y="1097"/>
                  </a:cubicBezTo>
                  <a:cubicBezTo>
                    <a:pt x="2325" y="1097"/>
                    <a:pt x="2352" y="1085"/>
                    <a:pt x="2371" y="1062"/>
                  </a:cubicBezTo>
                  <a:cubicBezTo>
                    <a:pt x="2393" y="1040"/>
                    <a:pt x="2404" y="1007"/>
                    <a:pt x="2399" y="976"/>
                  </a:cubicBezTo>
                  <a:lnTo>
                    <a:pt x="2261" y="90"/>
                  </a:lnTo>
                  <a:cubicBezTo>
                    <a:pt x="2252" y="39"/>
                    <a:pt x="2209" y="1"/>
                    <a:pt x="215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4774550" y="754150"/>
              <a:ext cx="101625" cy="115875"/>
            </a:xfrm>
            <a:custGeom>
              <a:avLst/>
              <a:gdLst/>
              <a:ahLst/>
              <a:cxnLst/>
              <a:rect l="l" t="t" r="r" b="b"/>
              <a:pathLst>
                <a:path w="4065" h="4635" extrusionOk="0">
                  <a:moveTo>
                    <a:pt x="3040" y="0"/>
                  </a:moveTo>
                  <a:cubicBezTo>
                    <a:pt x="3040" y="0"/>
                    <a:pt x="1079" y="1080"/>
                    <a:pt x="610" y="1796"/>
                  </a:cubicBezTo>
                  <a:cubicBezTo>
                    <a:pt x="139" y="2512"/>
                    <a:pt x="1" y="3593"/>
                    <a:pt x="527" y="4355"/>
                  </a:cubicBezTo>
                  <a:cubicBezTo>
                    <a:pt x="667" y="4560"/>
                    <a:pt x="900" y="4634"/>
                    <a:pt x="1166" y="4634"/>
                  </a:cubicBezTo>
                  <a:cubicBezTo>
                    <a:pt x="1890" y="4634"/>
                    <a:pt x="2857" y="4080"/>
                    <a:pt x="2857" y="4080"/>
                  </a:cubicBezTo>
                  <a:lnTo>
                    <a:pt x="4064" y="1492"/>
                  </a:lnTo>
                  <a:lnTo>
                    <a:pt x="30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4770850" y="751200"/>
              <a:ext cx="107950" cy="121650"/>
            </a:xfrm>
            <a:custGeom>
              <a:avLst/>
              <a:gdLst/>
              <a:ahLst/>
              <a:cxnLst/>
              <a:rect l="l" t="t" r="r" b="b"/>
              <a:pathLst>
                <a:path w="4318" h="4866" extrusionOk="0">
                  <a:moveTo>
                    <a:pt x="3157" y="248"/>
                  </a:moveTo>
                  <a:lnTo>
                    <a:pt x="4089" y="1610"/>
                  </a:lnTo>
                  <a:lnTo>
                    <a:pt x="2914" y="4111"/>
                  </a:lnTo>
                  <a:cubicBezTo>
                    <a:pt x="2569" y="4314"/>
                    <a:pt x="1855" y="4642"/>
                    <a:pt x="1321" y="4642"/>
                  </a:cubicBezTo>
                  <a:cubicBezTo>
                    <a:pt x="1082" y="4642"/>
                    <a:pt x="880" y="4576"/>
                    <a:pt x="762" y="4405"/>
                  </a:cubicBezTo>
                  <a:cubicBezTo>
                    <a:pt x="231" y="3622"/>
                    <a:pt x="457" y="2551"/>
                    <a:pt x="847" y="1954"/>
                  </a:cubicBezTo>
                  <a:cubicBezTo>
                    <a:pt x="1237" y="1357"/>
                    <a:pt x="2778" y="461"/>
                    <a:pt x="3157" y="248"/>
                  </a:cubicBezTo>
                  <a:close/>
                  <a:moveTo>
                    <a:pt x="3187" y="0"/>
                  </a:moveTo>
                  <a:cubicBezTo>
                    <a:pt x="3170" y="0"/>
                    <a:pt x="3153" y="4"/>
                    <a:pt x="3137" y="12"/>
                  </a:cubicBezTo>
                  <a:cubicBezTo>
                    <a:pt x="3057" y="59"/>
                    <a:pt x="1148" y="1114"/>
                    <a:pt x="667" y="1845"/>
                  </a:cubicBezTo>
                  <a:cubicBezTo>
                    <a:pt x="217" y="2533"/>
                    <a:pt x="0" y="3668"/>
                    <a:pt x="587" y="4534"/>
                  </a:cubicBezTo>
                  <a:cubicBezTo>
                    <a:pt x="743" y="4744"/>
                    <a:pt x="990" y="4866"/>
                    <a:pt x="1248" y="4866"/>
                  </a:cubicBezTo>
                  <a:cubicBezTo>
                    <a:pt x="1270" y="4866"/>
                    <a:pt x="1291" y="4865"/>
                    <a:pt x="1313" y="4863"/>
                  </a:cubicBezTo>
                  <a:lnTo>
                    <a:pt x="1313" y="4862"/>
                  </a:lnTo>
                  <a:cubicBezTo>
                    <a:pt x="2056" y="4862"/>
                    <a:pt x="3005" y="4321"/>
                    <a:pt x="3042" y="4289"/>
                  </a:cubicBezTo>
                  <a:cubicBezTo>
                    <a:pt x="3060" y="4277"/>
                    <a:pt x="3073" y="4260"/>
                    <a:pt x="3084" y="4242"/>
                  </a:cubicBezTo>
                  <a:lnTo>
                    <a:pt x="4300" y="1644"/>
                  </a:lnTo>
                  <a:cubicBezTo>
                    <a:pt x="4318" y="1612"/>
                    <a:pt x="4318" y="1573"/>
                    <a:pt x="4300" y="1540"/>
                  </a:cubicBezTo>
                  <a:lnTo>
                    <a:pt x="3276" y="47"/>
                  </a:lnTo>
                  <a:cubicBezTo>
                    <a:pt x="3255" y="17"/>
                    <a:pt x="3221" y="0"/>
                    <a:pt x="31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7"/>
            <p:cNvSpPr/>
            <p:nvPr/>
          </p:nvSpPr>
          <p:spPr>
            <a:xfrm>
              <a:off x="4832700" y="757875"/>
              <a:ext cx="73175" cy="103125"/>
            </a:xfrm>
            <a:custGeom>
              <a:avLst/>
              <a:gdLst/>
              <a:ahLst/>
              <a:cxnLst/>
              <a:rect l="l" t="t" r="r" b="b"/>
              <a:pathLst>
                <a:path w="2927" h="4125" extrusionOk="0">
                  <a:moveTo>
                    <a:pt x="1826" y="0"/>
                  </a:moveTo>
                  <a:cubicBezTo>
                    <a:pt x="1323" y="0"/>
                    <a:pt x="1323" y="365"/>
                    <a:pt x="1323" y="365"/>
                  </a:cubicBezTo>
                  <a:lnTo>
                    <a:pt x="1321" y="365"/>
                  </a:lnTo>
                  <a:lnTo>
                    <a:pt x="1405" y="780"/>
                  </a:lnTo>
                  <a:cubicBezTo>
                    <a:pt x="1405" y="780"/>
                    <a:pt x="490" y="2107"/>
                    <a:pt x="245" y="2576"/>
                  </a:cubicBezTo>
                  <a:cubicBezTo>
                    <a:pt x="1" y="3045"/>
                    <a:pt x="51" y="4124"/>
                    <a:pt x="852" y="4124"/>
                  </a:cubicBezTo>
                  <a:cubicBezTo>
                    <a:pt x="1655" y="4124"/>
                    <a:pt x="2015" y="3542"/>
                    <a:pt x="2317" y="3157"/>
                  </a:cubicBezTo>
                  <a:cubicBezTo>
                    <a:pt x="2621" y="2771"/>
                    <a:pt x="2588" y="1693"/>
                    <a:pt x="2676" y="1333"/>
                  </a:cubicBezTo>
                  <a:cubicBezTo>
                    <a:pt x="2764" y="972"/>
                    <a:pt x="2926" y="201"/>
                    <a:pt x="2124" y="34"/>
                  </a:cubicBezTo>
                  <a:cubicBezTo>
                    <a:pt x="2009" y="10"/>
                    <a:pt x="1910" y="0"/>
                    <a:pt x="1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7"/>
            <p:cNvSpPr/>
            <p:nvPr/>
          </p:nvSpPr>
          <p:spPr>
            <a:xfrm>
              <a:off x="4831475" y="754975"/>
              <a:ext cx="74650" cy="108700"/>
            </a:xfrm>
            <a:custGeom>
              <a:avLst/>
              <a:gdLst/>
              <a:ahLst/>
              <a:cxnLst/>
              <a:rect l="l" t="t" r="r" b="b"/>
              <a:pathLst>
                <a:path w="2986" h="4348" extrusionOk="0">
                  <a:moveTo>
                    <a:pt x="1920" y="214"/>
                  </a:moveTo>
                  <a:cubicBezTo>
                    <a:pt x="1998" y="214"/>
                    <a:pt x="2076" y="226"/>
                    <a:pt x="2152" y="252"/>
                  </a:cubicBezTo>
                  <a:cubicBezTo>
                    <a:pt x="2329" y="275"/>
                    <a:pt x="2488" y="372"/>
                    <a:pt x="2591" y="518"/>
                  </a:cubicBezTo>
                  <a:cubicBezTo>
                    <a:pt x="2765" y="783"/>
                    <a:pt x="2670" y="1209"/>
                    <a:pt x="2621" y="1423"/>
                  </a:cubicBezTo>
                  <a:cubicBezTo>
                    <a:pt x="2593" y="1590"/>
                    <a:pt x="2572" y="1757"/>
                    <a:pt x="2561" y="1927"/>
                  </a:cubicBezTo>
                  <a:cubicBezTo>
                    <a:pt x="2524" y="2366"/>
                    <a:pt x="2474" y="2963"/>
                    <a:pt x="2282" y="3206"/>
                  </a:cubicBezTo>
                  <a:lnTo>
                    <a:pt x="2194" y="3320"/>
                  </a:lnTo>
                  <a:cubicBezTo>
                    <a:pt x="1905" y="3707"/>
                    <a:pt x="1576" y="4133"/>
                    <a:pt x="901" y="4133"/>
                  </a:cubicBezTo>
                  <a:cubicBezTo>
                    <a:pt x="893" y="4134"/>
                    <a:pt x="885" y="4134"/>
                    <a:pt x="878" y="4134"/>
                  </a:cubicBezTo>
                  <a:cubicBezTo>
                    <a:pt x="683" y="4134"/>
                    <a:pt x="503" y="4028"/>
                    <a:pt x="405" y="3859"/>
                  </a:cubicBezTo>
                  <a:cubicBezTo>
                    <a:pt x="228" y="3508"/>
                    <a:pt x="222" y="3097"/>
                    <a:pt x="388" y="2741"/>
                  </a:cubicBezTo>
                  <a:cubicBezTo>
                    <a:pt x="630" y="2282"/>
                    <a:pt x="1542" y="969"/>
                    <a:pt x="1542" y="956"/>
                  </a:cubicBezTo>
                  <a:cubicBezTo>
                    <a:pt x="1559" y="933"/>
                    <a:pt x="1565" y="904"/>
                    <a:pt x="1559" y="875"/>
                  </a:cubicBezTo>
                  <a:lnTo>
                    <a:pt x="1480" y="475"/>
                  </a:lnTo>
                  <a:cubicBezTo>
                    <a:pt x="1486" y="406"/>
                    <a:pt x="1521" y="344"/>
                    <a:pt x="1574" y="302"/>
                  </a:cubicBezTo>
                  <a:cubicBezTo>
                    <a:pt x="1682" y="243"/>
                    <a:pt x="1801" y="214"/>
                    <a:pt x="1920" y="214"/>
                  </a:cubicBezTo>
                  <a:close/>
                  <a:moveTo>
                    <a:pt x="1917" y="1"/>
                  </a:moveTo>
                  <a:cubicBezTo>
                    <a:pt x="1749" y="1"/>
                    <a:pt x="1583" y="49"/>
                    <a:pt x="1439" y="141"/>
                  </a:cubicBezTo>
                  <a:cubicBezTo>
                    <a:pt x="1336" y="225"/>
                    <a:pt x="1274" y="348"/>
                    <a:pt x="1266" y="481"/>
                  </a:cubicBezTo>
                  <a:lnTo>
                    <a:pt x="1266" y="502"/>
                  </a:lnTo>
                  <a:lnTo>
                    <a:pt x="1341" y="872"/>
                  </a:lnTo>
                  <a:cubicBezTo>
                    <a:pt x="1187" y="1094"/>
                    <a:pt x="428" y="2217"/>
                    <a:pt x="200" y="2643"/>
                  </a:cubicBezTo>
                  <a:cubicBezTo>
                    <a:pt x="0" y="3064"/>
                    <a:pt x="8" y="3554"/>
                    <a:pt x="222" y="3968"/>
                  </a:cubicBezTo>
                  <a:cubicBezTo>
                    <a:pt x="357" y="4203"/>
                    <a:pt x="610" y="4348"/>
                    <a:pt x="881" y="4348"/>
                  </a:cubicBezTo>
                  <a:cubicBezTo>
                    <a:pt x="888" y="4348"/>
                    <a:pt x="895" y="4348"/>
                    <a:pt x="901" y="4348"/>
                  </a:cubicBezTo>
                  <a:lnTo>
                    <a:pt x="901" y="4346"/>
                  </a:lnTo>
                  <a:cubicBezTo>
                    <a:pt x="1680" y="4346"/>
                    <a:pt x="2073" y="3828"/>
                    <a:pt x="2365" y="3451"/>
                  </a:cubicBezTo>
                  <a:lnTo>
                    <a:pt x="2453" y="3338"/>
                  </a:lnTo>
                  <a:cubicBezTo>
                    <a:pt x="2682" y="3043"/>
                    <a:pt x="2736" y="2436"/>
                    <a:pt x="2776" y="1947"/>
                  </a:cubicBezTo>
                  <a:cubicBezTo>
                    <a:pt x="2786" y="1788"/>
                    <a:pt x="2804" y="1629"/>
                    <a:pt x="2832" y="1472"/>
                  </a:cubicBezTo>
                  <a:cubicBezTo>
                    <a:pt x="2885" y="1240"/>
                    <a:pt x="2986" y="755"/>
                    <a:pt x="2773" y="406"/>
                  </a:cubicBezTo>
                  <a:cubicBezTo>
                    <a:pt x="2639" y="211"/>
                    <a:pt x="2430" y="80"/>
                    <a:pt x="2197" y="46"/>
                  </a:cubicBezTo>
                  <a:cubicBezTo>
                    <a:pt x="2105" y="16"/>
                    <a:pt x="2011" y="1"/>
                    <a:pt x="191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7"/>
            <p:cNvSpPr/>
            <p:nvPr/>
          </p:nvSpPr>
          <p:spPr>
            <a:xfrm>
              <a:off x="4834675" y="763000"/>
              <a:ext cx="61125" cy="45700"/>
            </a:xfrm>
            <a:custGeom>
              <a:avLst/>
              <a:gdLst/>
              <a:ahLst/>
              <a:cxnLst/>
              <a:rect l="l" t="t" r="r" b="b"/>
              <a:pathLst>
                <a:path w="2445" h="1828" extrusionOk="0">
                  <a:moveTo>
                    <a:pt x="1627" y="1"/>
                  </a:moveTo>
                  <a:cubicBezTo>
                    <a:pt x="1500" y="1"/>
                    <a:pt x="1368" y="48"/>
                    <a:pt x="1244" y="160"/>
                  </a:cubicBezTo>
                  <a:cubicBezTo>
                    <a:pt x="852" y="566"/>
                    <a:pt x="484" y="994"/>
                    <a:pt x="139" y="1439"/>
                  </a:cubicBezTo>
                  <a:cubicBezTo>
                    <a:pt x="1" y="1689"/>
                    <a:pt x="166" y="1827"/>
                    <a:pt x="608" y="1827"/>
                  </a:cubicBezTo>
                  <a:cubicBezTo>
                    <a:pt x="1049" y="1827"/>
                    <a:pt x="2100" y="1439"/>
                    <a:pt x="2295" y="943"/>
                  </a:cubicBezTo>
                  <a:cubicBezTo>
                    <a:pt x="2445" y="558"/>
                    <a:pt x="2063" y="1"/>
                    <a:pt x="16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7"/>
            <p:cNvSpPr/>
            <p:nvPr/>
          </p:nvSpPr>
          <p:spPr>
            <a:xfrm>
              <a:off x="4833775" y="760550"/>
              <a:ext cx="62875" cy="50600"/>
            </a:xfrm>
            <a:custGeom>
              <a:avLst/>
              <a:gdLst/>
              <a:ahLst/>
              <a:cxnLst/>
              <a:rect l="l" t="t" r="r" b="b"/>
              <a:pathLst>
                <a:path w="2515" h="2024" extrusionOk="0">
                  <a:moveTo>
                    <a:pt x="1670" y="205"/>
                  </a:moveTo>
                  <a:cubicBezTo>
                    <a:pt x="1768" y="205"/>
                    <a:pt x="1866" y="237"/>
                    <a:pt x="1948" y="301"/>
                  </a:cubicBezTo>
                  <a:cubicBezTo>
                    <a:pt x="2182" y="447"/>
                    <a:pt x="2295" y="727"/>
                    <a:pt x="2230" y="993"/>
                  </a:cubicBezTo>
                  <a:cubicBezTo>
                    <a:pt x="2060" y="1433"/>
                    <a:pt x="1070" y="1811"/>
                    <a:pt x="644" y="1811"/>
                  </a:cubicBezTo>
                  <a:cubicBezTo>
                    <a:pt x="389" y="1811"/>
                    <a:pt x="261" y="1750"/>
                    <a:pt x="241" y="1714"/>
                  </a:cubicBezTo>
                  <a:cubicBezTo>
                    <a:pt x="220" y="1678"/>
                    <a:pt x="249" y="1616"/>
                    <a:pt x="269" y="1581"/>
                  </a:cubicBezTo>
                  <a:cubicBezTo>
                    <a:pt x="607" y="1145"/>
                    <a:pt x="969" y="730"/>
                    <a:pt x="1354" y="335"/>
                  </a:cubicBezTo>
                  <a:lnTo>
                    <a:pt x="1354" y="334"/>
                  </a:lnTo>
                  <a:cubicBezTo>
                    <a:pt x="1441" y="249"/>
                    <a:pt x="1555" y="205"/>
                    <a:pt x="1670" y="205"/>
                  </a:cubicBezTo>
                  <a:close/>
                  <a:moveTo>
                    <a:pt x="1661" y="1"/>
                  </a:moveTo>
                  <a:cubicBezTo>
                    <a:pt x="1494" y="1"/>
                    <a:pt x="1329" y="63"/>
                    <a:pt x="1202" y="185"/>
                  </a:cubicBezTo>
                  <a:cubicBezTo>
                    <a:pt x="803" y="594"/>
                    <a:pt x="430" y="1025"/>
                    <a:pt x="81" y="1477"/>
                  </a:cubicBezTo>
                  <a:cubicBezTo>
                    <a:pt x="10" y="1579"/>
                    <a:pt x="1" y="1711"/>
                    <a:pt x="57" y="1821"/>
                  </a:cubicBezTo>
                  <a:cubicBezTo>
                    <a:pt x="138" y="1958"/>
                    <a:pt x="330" y="2024"/>
                    <a:pt x="644" y="2024"/>
                  </a:cubicBezTo>
                  <a:cubicBezTo>
                    <a:pt x="1128" y="2024"/>
                    <a:pt x="2215" y="1620"/>
                    <a:pt x="2413" y="1077"/>
                  </a:cubicBezTo>
                  <a:cubicBezTo>
                    <a:pt x="2514" y="718"/>
                    <a:pt x="2368" y="335"/>
                    <a:pt x="2056" y="131"/>
                  </a:cubicBezTo>
                  <a:cubicBezTo>
                    <a:pt x="1938" y="44"/>
                    <a:pt x="1799" y="1"/>
                    <a:pt x="166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7"/>
            <p:cNvSpPr/>
            <p:nvPr/>
          </p:nvSpPr>
          <p:spPr>
            <a:xfrm>
              <a:off x="4825000" y="723750"/>
              <a:ext cx="44250" cy="53775"/>
            </a:xfrm>
            <a:custGeom>
              <a:avLst/>
              <a:gdLst/>
              <a:ahLst/>
              <a:cxnLst/>
              <a:rect l="l" t="t" r="r" b="b"/>
              <a:pathLst>
                <a:path w="1770" h="2151" extrusionOk="0">
                  <a:moveTo>
                    <a:pt x="787" y="0"/>
                  </a:moveTo>
                  <a:cubicBezTo>
                    <a:pt x="436" y="0"/>
                    <a:pt x="0" y="228"/>
                    <a:pt x="0" y="350"/>
                  </a:cubicBezTo>
                  <a:cubicBezTo>
                    <a:pt x="0" y="516"/>
                    <a:pt x="139" y="1843"/>
                    <a:pt x="304" y="1980"/>
                  </a:cubicBezTo>
                  <a:cubicBezTo>
                    <a:pt x="471" y="2095"/>
                    <a:pt x="662" y="2151"/>
                    <a:pt x="850" y="2151"/>
                  </a:cubicBezTo>
                  <a:cubicBezTo>
                    <a:pt x="1156" y="2151"/>
                    <a:pt x="1457" y="2005"/>
                    <a:pt x="1644" y="1734"/>
                  </a:cubicBezTo>
                  <a:cubicBezTo>
                    <a:pt x="1698" y="1657"/>
                    <a:pt x="1739" y="1572"/>
                    <a:pt x="1769" y="1483"/>
                  </a:cubicBezTo>
                  <a:cubicBezTo>
                    <a:pt x="1769" y="1483"/>
                    <a:pt x="1410" y="375"/>
                    <a:pt x="1105" y="101"/>
                  </a:cubicBezTo>
                  <a:cubicBezTo>
                    <a:pt x="1025" y="29"/>
                    <a:pt x="911" y="0"/>
                    <a:pt x="7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7"/>
            <p:cNvSpPr/>
            <p:nvPr/>
          </p:nvSpPr>
          <p:spPr>
            <a:xfrm>
              <a:off x="4822275" y="721150"/>
              <a:ext cx="49675" cy="58975"/>
            </a:xfrm>
            <a:custGeom>
              <a:avLst/>
              <a:gdLst/>
              <a:ahLst/>
              <a:cxnLst/>
              <a:rect l="l" t="t" r="r" b="b"/>
              <a:pathLst>
                <a:path w="1987" h="2359" extrusionOk="0">
                  <a:moveTo>
                    <a:pt x="926" y="208"/>
                  </a:moveTo>
                  <a:cubicBezTo>
                    <a:pt x="1004" y="208"/>
                    <a:pt x="1080" y="235"/>
                    <a:pt x="1141" y="284"/>
                  </a:cubicBezTo>
                  <a:cubicBezTo>
                    <a:pt x="1366" y="486"/>
                    <a:pt x="1653" y="1253"/>
                    <a:pt x="1765" y="1581"/>
                  </a:cubicBezTo>
                  <a:cubicBezTo>
                    <a:pt x="1667" y="1844"/>
                    <a:pt x="1448" y="2047"/>
                    <a:pt x="1175" y="2121"/>
                  </a:cubicBezTo>
                  <a:cubicBezTo>
                    <a:pt x="1109" y="2136"/>
                    <a:pt x="1041" y="2144"/>
                    <a:pt x="974" y="2144"/>
                  </a:cubicBezTo>
                  <a:cubicBezTo>
                    <a:pt x="802" y="2144"/>
                    <a:pt x="631" y="2095"/>
                    <a:pt x="483" y="2002"/>
                  </a:cubicBezTo>
                  <a:cubicBezTo>
                    <a:pt x="364" y="1874"/>
                    <a:pt x="214" y="683"/>
                    <a:pt x="214" y="468"/>
                  </a:cubicBezTo>
                  <a:cubicBezTo>
                    <a:pt x="355" y="339"/>
                    <a:pt x="531" y="256"/>
                    <a:pt x="720" y="227"/>
                  </a:cubicBezTo>
                  <a:cubicBezTo>
                    <a:pt x="778" y="215"/>
                    <a:pt x="838" y="209"/>
                    <a:pt x="897" y="209"/>
                  </a:cubicBezTo>
                  <a:cubicBezTo>
                    <a:pt x="907" y="209"/>
                    <a:pt x="916" y="208"/>
                    <a:pt x="926" y="208"/>
                  </a:cubicBezTo>
                  <a:close/>
                  <a:moveTo>
                    <a:pt x="896" y="1"/>
                  </a:moveTo>
                  <a:cubicBezTo>
                    <a:pt x="713" y="1"/>
                    <a:pt x="515" y="55"/>
                    <a:pt x="357" y="126"/>
                  </a:cubicBezTo>
                  <a:cubicBezTo>
                    <a:pt x="215" y="183"/>
                    <a:pt x="1" y="305"/>
                    <a:pt x="1" y="458"/>
                  </a:cubicBezTo>
                  <a:cubicBezTo>
                    <a:pt x="1" y="458"/>
                    <a:pt x="108" y="1968"/>
                    <a:pt x="342" y="2164"/>
                  </a:cubicBezTo>
                  <a:cubicBezTo>
                    <a:pt x="527" y="2290"/>
                    <a:pt x="745" y="2358"/>
                    <a:pt x="968" y="2358"/>
                  </a:cubicBezTo>
                  <a:cubicBezTo>
                    <a:pt x="972" y="2358"/>
                    <a:pt x="977" y="2358"/>
                    <a:pt x="982" y="2358"/>
                  </a:cubicBezTo>
                  <a:cubicBezTo>
                    <a:pt x="1065" y="2358"/>
                    <a:pt x="1147" y="2349"/>
                    <a:pt x="1228" y="2331"/>
                  </a:cubicBezTo>
                  <a:cubicBezTo>
                    <a:pt x="1579" y="2234"/>
                    <a:pt x="1859" y="1971"/>
                    <a:pt x="1978" y="1627"/>
                  </a:cubicBezTo>
                  <a:cubicBezTo>
                    <a:pt x="1987" y="1603"/>
                    <a:pt x="1987" y="1576"/>
                    <a:pt x="1978" y="1552"/>
                  </a:cubicBezTo>
                  <a:cubicBezTo>
                    <a:pt x="1939" y="1438"/>
                    <a:pt x="1600" y="413"/>
                    <a:pt x="1284" y="126"/>
                  </a:cubicBezTo>
                  <a:cubicBezTo>
                    <a:pt x="1183" y="36"/>
                    <a:pt x="1044" y="1"/>
                    <a:pt x="89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7"/>
            <p:cNvSpPr/>
            <p:nvPr/>
          </p:nvSpPr>
          <p:spPr>
            <a:xfrm>
              <a:off x="4814125" y="710275"/>
              <a:ext cx="39900" cy="29500"/>
            </a:xfrm>
            <a:custGeom>
              <a:avLst/>
              <a:gdLst/>
              <a:ahLst/>
              <a:cxnLst/>
              <a:rect l="l" t="t" r="r" b="b"/>
              <a:pathLst>
                <a:path w="1596" h="1180" extrusionOk="0">
                  <a:moveTo>
                    <a:pt x="633" y="0"/>
                  </a:moveTo>
                  <a:cubicBezTo>
                    <a:pt x="605" y="0"/>
                    <a:pt x="576" y="2"/>
                    <a:pt x="547" y="4"/>
                  </a:cubicBezTo>
                  <a:cubicBezTo>
                    <a:pt x="1" y="88"/>
                    <a:pt x="20" y="475"/>
                    <a:pt x="214" y="805"/>
                  </a:cubicBezTo>
                  <a:cubicBezTo>
                    <a:pt x="372" y="1074"/>
                    <a:pt x="494" y="1180"/>
                    <a:pt x="742" y="1180"/>
                  </a:cubicBezTo>
                  <a:cubicBezTo>
                    <a:pt x="798" y="1180"/>
                    <a:pt x="861" y="1174"/>
                    <a:pt x="933" y="1164"/>
                  </a:cubicBezTo>
                  <a:cubicBezTo>
                    <a:pt x="1195" y="1106"/>
                    <a:pt x="1429" y="960"/>
                    <a:pt x="1595" y="750"/>
                  </a:cubicBezTo>
                  <a:cubicBezTo>
                    <a:pt x="1483" y="306"/>
                    <a:pt x="1084" y="0"/>
                    <a:pt x="6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7"/>
            <p:cNvSpPr/>
            <p:nvPr/>
          </p:nvSpPr>
          <p:spPr>
            <a:xfrm>
              <a:off x="4812825" y="707575"/>
              <a:ext cx="43950" cy="34875"/>
            </a:xfrm>
            <a:custGeom>
              <a:avLst/>
              <a:gdLst/>
              <a:ahLst/>
              <a:cxnLst/>
              <a:rect l="l" t="t" r="r" b="b"/>
              <a:pathLst>
                <a:path w="1758" h="1395" extrusionOk="0">
                  <a:moveTo>
                    <a:pt x="720" y="210"/>
                  </a:moveTo>
                  <a:cubicBezTo>
                    <a:pt x="1089" y="231"/>
                    <a:pt x="1411" y="472"/>
                    <a:pt x="1533" y="822"/>
                  </a:cubicBezTo>
                  <a:cubicBezTo>
                    <a:pt x="1387" y="994"/>
                    <a:pt x="1189" y="1113"/>
                    <a:pt x="970" y="1160"/>
                  </a:cubicBezTo>
                  <a:cubicBezTo>
                    <a:pt x="900" y="1170"/>
                    <a:pt x="841" y="1176"/>
                    <a:pt x="789" y="1176"/>
                  </a:cubicBezTo>
                  <a:cubicBezTo>
                    <a:pt x="591" y="1176"/>
                    <a:pt x="498" y="1094"/>
                    <a:pt x="358" y="852"/>
                  </a:cubicBezTo>
                  <a:cubicBezTo>
                    <a:pt x="258" y="721"/>
                    <a:pt x="227" y="553"/>
                    <a:pt x="273" y="395"/>
                  </a:cubicBezTo>
                  <a:cubicBezTo>
                    <a:pt x="318" y="300"/>
                    <a:pt x="432" y="237"/>
                    <a:pt x="614" y="210"/>
                  </a:cubicBezTo>
                  <a:close/>
                  <a:moveTo>
                    <a:pt x="681" y="0"/>
                  </a:moveTo>
                  <a:cubicBezTo>
                    <a:pt x="648" y="0"/>
                    <a:pt x="615" y="2"/>
                    <a:pt x="581" y="5"/>
                  </a:cubicBezTo>
                  <a:cubicBezTo>
                    <a:pt x="373" y="14"/>
                    <a:pt x="182" y="129"/>
                    <a:pt x="78" y="310"/>
                  </a:cubicBezTo>
                  <a:cubicBezTo>
                    <a:pt x="1" y="532"/>
                    <a:pt x="36" y="778"/>
                    <a:pt x="175" y="967"/>
                  </a:cubicBezTo>
                  <a:cubicBezTo>
                    <a:pt x="355" y="1276"/>
                    <a:pt x="511" y="1394"/>
                    <a:pt x="793" y="1394"/>
                  </a:cubicBezTo>
                  <a:cubicBezTo>
                    <a:pt x="861" y="1393"/>
                    <a:pt x="931" y="1388"/>
                    <a:pt x="1000" y="1379"/>
                  </a:cubicBezTo>
                  <a:cubicBezTo>
                    <a:pt x="1290" y="1317"/>
                    <a:pt x="1549" y="1154"/>
                    <a:pt x="1734" y="922"/>
                  </a:cubicBezTo>
                  <a:cubicBezTo>
                    <a:pt x="1750" y="900"/>
                    <a:pt x="1757" y="870"/>
                    <a:pt x="1752" y="842"/>
                  </a:cubicBezTo>
                  <a:cubicBezTo>
                    <a:pt x="1630" y="344"/>
                    <a:pt x="1185" y="0"/>
                    <a:pt x="68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7"/>
            <p:cNvSpPr/>
            <p:nvPr/>
          </p:nvSpPr>
          <p:spPr>
            <a:xfrm>
              <a:off x="4791175" y="704825"/>
              <a:ext cx="50075" cy="32025"/>
            </a:xfrm>
            <a:custGeom>
              <a:avLst/>
              <a:gdLst/>
              <a:ahLst/>
              <a:cxnLst/>
              <a:rect l="l" t="t" r="r" b="b"/>
              <a:pathLst>
                <a:path w="2003" h="1281" extrusionOk="0">
                  <a:moveTo>
                    <a:pt x="1215" y="0"/>
                  </a:moveTo>
                  <a:cubicBezTo>
                    <a:pt x="829" y="0"/>
                    <a:pt x="83" y="553"/>
                    <a:pt x="27" y="996"/>
                  </a:cubicBezTo>
                  <a:cubicBezTo>
                    <a:pt x="1" y="1208"/>
                    <a:pt x="182" y="1280"/>
                    <a:pt x="435" y="1280"/>
                  </a:cubicBezTo>
                  <a:cubicBezTo>
                    <a:pt x="714" y="1280"/>
                    <a:pt x="1079" y="1193"/>
                    <a:pt x="1353" y="1107"/>
                  </a:cubicBezTo>
                  <a:cubicBezTo>
                    <a:pt x="1691" y="1001"/>
                    <a:pt x="1834" y="938"/>
                    <a:pt x="1909" y="770"/>
                  </a:cubicBezTo>
                  <a:cubicBezTo>
                    <a:pt x="2003" y="535"/>
                    <a:pt x="1906" y="264"/>
                    <a:pt x="1682" y="143"/>
                  </a:cubicBezTo>
                  <a:cubicBezTo>
                    <a:pt x="1541" y="57"/>
                    <a:pt x="1380" y="8"/>
                    <a:pt x="12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7"/>
            <p:cNvSpPr/>
            <p:nvPr/>
          </p:nvSpPr>
          <p:spPr>
            <a:xfrm>
              <a:off x="4788400" y="702150"/>
              <a:ext cx="55600" cy="37425"/>
            </a:xfrm>
            <a:custGeom>
              <a:avLst/>
              <a:gdLst/>
              <a:ahLst/>
              <a:cxnLst/>
              <a:rect l="l" t="t" r="r" b="b"/>
              <a:pathLst>
                <a:path w="2224" h="1497" extrusionOk="0">
                  <a:moveTo>
                    <a:pt x="1326" y="213"/>
                  </a:moveTo>
                  <a:cubicBezTo>
                    <a:pt x="1473" y="222"/>
                    <a:pt x="1616" y="265"/>
                    <a:pt x="1743" y="341"/>
                  </a:cubicBezTo>
                  <a:cubicBezTo>
                    <a:pt x="1919" y="436"/>
                    <a:pt x="1994" y="648"/>
                    <a:pt x="1922" y="834"/>
                  </a:cubicBezTo>
                  <a:cubicBezTo>
                    <a:pt x="1859" y="957"/>
                    <a:pt x="1764" y="1007"/>
                    <a:pt x="1433" y="1112"/>
                  </a:cubicBezTo>
                  <a:cubicBezTo>
                    <a:pt x="1085" y="1222"/>
                    <a:pt x="767" y="1279"/>
                    <a:pt x="547" y="1279"/>
                  </a:cubicBezTo>
                  <a:cubicBezTo>
                    <a:pt x="419" y="1279"/>
                    <a:pt x="323" y="1260"/>
                    <a:pt x="275" y="1220"/>
                  </a:cubicBezTo>
                  <a:cubicBezTo>
                    <a:pt x="245" y="1194"/>
                    <a:pt x="233" y="1154"/>
                    <a:pt x="243" y="1115"/>
                  </a:cubicBezTo>
                  <a:cubicBezTo>
                    <a:pt x="293" y="736"/>
                    <a:pt x="975" y="214"/>
                    <a:pt x="1326" y="214"/>
                  </a:cubicBezTo>
                  <a:lnTo>
                    <a:pt x="1326" y="213"/>
                  </a:lnTo>
                  <a:close/>
                  <a:moveTo>
                    <a:pt x="1316" y="0"/>
                  </a:moveTo>
                  <a:cubicBezTo>
                    <a:pt x="873" y="0"/>
                    <a:pt x="83" y="596"/>
                    <a:pt x="22" y="1089"/>
                  </a:cubicBezTo>
                  <a:cubicBezTo>
                    <a:pt x="1" y="1199"/>
                    <a:pt x="42" y="1312"/>
                    <a:pt x="127" y="1385"/>
                  </a:cubicBezTo>
                  <a:cubicBezTo>
                    <a:pt x="237" y="1457"/>
                    <a:pt x="366" y="1496"/>
                    <a:pt x="496" y="1496"/>
                  </a:cubicBezTo>
                  <a:cubicBezTo>
                    <a:pt x="516" y="1496"/>
                    <a:pt x="535" y="1495"/>
                    <a:pt x="555" y="1493"/>
                  </a:cubicBezTo>
                  <a:cubicBezTo>
                    <a:pt x="872" y="1476"/>
                    <a:pt x="1184" y="1416"/>
                    <a:pt x="1487" y="1315"/>
                  </a:cubicBezTo>
                  <a:cubicBezTo>
                    <a:pt x="1817" y="1209"/>
                    <a:pt x="2011" y="1133"/>
                    <a:pt x="2106" y="920"/>
                  </a:cubicBezTo>
                  <a:cubicBezTo>
                    <a:pt x="2224" y="633"/>
                    <a:pt x="2108" y="305"/>
                    <a:pt x="1835" y="156"/>
                  </a:cubicBezTo>
                  <a:cubicBezTo>
                    <a:pt x="1679" y="61"/>
                    <a:pt x="1499" y="8"/>
                    <a:pt x="13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7"/>
            <p:cNvSpPr/>
            <p:nvPr/>
          </p:nvSpPr>
          <p:spPr>
            <a:xfrm>
              <a:off x="4786325" y="753200"/>
              <a:ext cx="49550" cy="87925"/>
            </a:xfrm>
            <a:custGeom>
              <a:avLst/>
              <a:gdLst/>
              <a:ahLst/>
              <a:cxnLst/>
              <a:rect l="l" t="t" r="r" b="b"/>
              <a:pathLst>
                <a:path w="1982" h="3517" extrusionOk="0">
                  <a:moveTo>
                    <a:pt x="953" y="1"/>
                  </a:moveTo>
                  <a:cubicBezTo>
                    <a:pt x="930" y="1"/>
                    <a:pt x="908" y="2"/>
                    <a:pt x="885" y="4"/>
                  </a:cubicBezTo>
                  <a:cubicBezTo>
                    <a:pt x="742" y="17"/>
                    <a:pt x="605" y="71"/>
                    <a:pt x="492" y="159"/>
                  </a:cubicBezTo>
                  <a:cubicBezTo>
                    <a:pt x="441" y="202"/>
                    <a:pt x="396" y="253"/>
                    <a:pt x="361" y="309"/>
                  </a:cubicBezTo>
                  <a:cubicBezTo>
                    <a:pt x="0" y="833"/>
                    <a:pt x="608" y="1826"/>
                    <a:pt x="718" y="2105"/>
                  </a:cubicBezTo>
                  <a:cubicBezTo>
                    <a:pt x="830" y="2382"/>
                    <a:pt x="995" y="3430"/>
                    <a:pt x="1492" y="3513"/>
                  </a:cubicBezTo>
                  <a:cubicBezTo>
                    <a:pt x="1507" y="3516"/>
                    <a:pt x="1521" y="3517"/>
                    <a:pt x="1534" y="3517"/>
                  </a:cubicBezTo>
                  <a:cubicBezTo>
                    <a:pt x="1982" y="3517"/>
                    <a:pt x="1849" y="2198"/>
                    <a:pt x="1768" y="1634"/>
                  </a:cubicBezTo>
                  <a:cubicBezTo>
                    <a:pt x="1720" y="1302"/>
                    <a:pt x="1728" y="982"/>
                    <a:pt x="1693" y="677"/>
                  </a:cubicBezTo>
                  <a:cubicBezTo>
                    <a:pt x="1658" y="292"/>
                    <a:pt x="1334" y="1"/>
                    <a:pt x="9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4784725" y="750400"/>
              <a:ext cx="52950" cy="93325"/>
            </a:xfrm>
            <a:custGeom>
              <a:avLst/>
              <a:gdLst/>
              <a:ahLst/>
              <a:cxnLst/>
              <a:rect l="l" t="t" r="r" b="b"/>
              <a:pathLst>
                <a:path w="2118" h="3733" extrusionOk="0">
                  <a:moveTo>
                    <a:pt x="1021" y="205"/>
                  </a:moveTo>
                  <a:cubicBezTo>
                    <a:pt x="1089" y="205"/>
                    <a:pt x="1159" y="217"/>
                    <a:pt x="1224" y="239"/>
                  </a:cubicBezTo>
                  <a:cubicBezTo>
                    <a:pt x="1457" y="329"/>
                    <a:pt x="1620" y="539"/>
                    <a:pt x="1650" y="786"/>
                  </a:cubicBezTo>
                  <a:cubicBezTo>
                    <a:pt x="1665" y="921"/>
                    <a:pt x="1680" y="1061"/>
                    <a:pt x="1680" y="1201"/>
                  </a:cubicBezTo>
                  <a:cubicBezTo>
                    <a:pt x="1690" y="1379"/>
                    <a:pt x="1699" y="1562"/>
                    <a:pt x="1728" y="1748"/>
                  </a:cubicBezTo>
                  <a:cubicBezTo>
                    <a:pt x="1856" y="2638"/>
                    <a:pt x="1832" y="3319"/>
                    <a:pt x="1668" y="3479"/>
                  </a:cubicBezTo>
                  <a:cubicBezTo>
                    <a:pt x="1649" y="3499"/>
                    <a:pt x="1623" y="3509"/>
                    <a:pt x="1598" y="3509"/>
                  </a:cubicBezTo>
                  <a:cubicBezTo>
                    <a:pt x="1590" y="3509"/>
                    <a:pt x="1582" y="3508"/>
                    <a:pt x="1574" y="3506"/>
                  </a:cubicBezTo>
                  <a:cubicBezTo>
                    <a:pt x="1247" y="3457"/>
                    <a:pt x="1069" y="2820"/>
                    <a:pt x="965" y="2440"/>
                  </a:cubicBezTo>
                  <a:cubicBezTo>
                    <a:pt x="931" y="2322"/>
                    <a:pt x="901" y="2214"/>
                    <a:pt x="882" y="2168"/>
                  </a:cubicBezTo>
                  <a:cubicBezTo>
                    <a:pt x="864" y="2120"/>
                    <a:pt x="830" y="2052"/>
                    <a:pt x="788" y="1970"/>
                  </a:cubicBezTo>
                  <a:cubicBezTo>
                    <a:pt x="614" y="1612"/>
                    <a:pt x="248" y="862"/>
                    <a:pt x="511" y="476"/>
                  </a:cubicBezTo>
                  <a:cubicBezTo>
                    <a:pt x="544" y="429"/>
                    <a:pt x="583" y="384"/>
                    <a:pt x="627" y="347"/>
                  </a:cubicBezTo>
                  <a:cubicBezTo>
                    <a:pt x="730" y="256"/>
                    <a:pt x="861" y="207"/>
                    <a:pt x="998" y="205"/>
                  </a:cubicBezTo>
                  <a:cubicBezTo>
                    <a:pt x="1006" y="205"/>
                    <a:pt x="1013" y="205"/>
                    <a:pt x="1021" y="205"/>
                  </a:cubicBezTo>
                  <a:close/>
                  <a:moveTo>
                    <a:pt x="1006" y="1"/>
                  </a:moveTo>
                  <a:cubicBezTo>
                    <a:pt x="819" y="1"/>
                    <a:pt x="635" y="67"/>
                    <a:pt x="489" y="195"/>
                  </a:cubicBezTo>
                  <a:cubicBezTo>
                    <a:pt x="429" y="244"/>
                    <a:pt x="379" y="302"/>
                    <a:pt x="334" y="365"/>
                  </a:cubicBezTo>
                  <a:cubicBezTo>
                    <a:pt x="0" y="848"/>
                    <a:pt x="383" y="1645"/>
                    <a:pt x="597" y="2071"/>
                  </a:cubicBezTo>
                  <a:cubicBezTo>
                    <a:pt x="635" y="2148"/>
                    <a:pt x="663" y="2205"/>
                    <a:pt x="684" y="2257"/>
                  </a:cubicBezTo>
                  <a:cubicBezTo>
                    <a:pt x="706" y="2308"/>
                    <a:pt x="728" y="2400"/>
                    <a:pt x="758" y="2506"/>
                  </a:cubicBezTo>
                  <a:cubicBezTo>
                    <a:pt x="886" y="2963"/>
                    <a:pt x="1078" y="3654"/>
                    <a:pt x="1540" y="3731"/>
                  </a:cubicBezTo>
                  <a:cubicBezTo>
                    <a:pt x="1549" y="3732"/>
                    <a:pt x="1558" y="3732"/>
                    <a:pt x="1568" y="3732"/>
                  </a:cubicBezTo>
                  <a:cubicBezTo>
                    <a:pt x="1577" y="3732"/>
                    <a:pt x="1587" y="3732"/>
                    <a:pt x="1597" y="3731"/>
                  </a:cubicBezTo>
                  <a:lnTo>
                    <a:pt x="1597" y="3730"/>
                  </a:lnTo>
                  <a:cubicBezTo>
                    <a:pt x="1602" y="3730"/>
                    <a:pt x="1608" y="3730"/>
                    <a:pt x="1614" y="3730"/>
                  </a:cubicBezTo>
                  <a:cubicBezTo>
                    <a:pt x="1688" y="3730"/>
                    <a:pt x="1760" y="3703"/>
                    <a:pt x="1817" y="3654"/>
                  </a:cubicBezTo>
                  <a:cubicBezTo>
                    <a:pt x="2118" y="3353"/>
                    <a:pt x="2021" y="2322"/>
                    <a:pt x="1939" y="1734"/>
                  </a:cubicBezTo>
                  <a:cubicBezTo>
                    <a:pt x="1912" y="1557"/>
                    <a:pt x="1902" y="1350"/>
                    <a:pt x="1893" y="1207"/>
                  </a:cubicBezTo>
                  <a:cubicBezTo>
                    <a:pt x="1885" y="1064"/>
                    <a:pt x="1878" y="921"/>
                    <a:pt x="1862" y="781"/>
                  </a:cubicBezTo>
                  <a:cubicBezTo>
                    <a:pt x="1824" y="455"/>
                    <a:pt x="1610" y="178"/>
                    <a:pt x="1305" y="59"/>
                  </a:cubicBezTo>
                  <a:cubicBezTo>
                    <a:pt x="1208" y="20"/>
                    <a:pt x="1107" y="1"/>
                    <a:pt x="100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7"/>
            <p:cNvSpPr/>
            <p:nvPr/>
          </p:nvSpPr>
          <p:spPr>
            <a:xfrm>
              <a:off x="4804275" y="796700"/>
              <a:ext cx="26250" cy="9025"/>
            </a:xfrm>
            <a:custGeom>
              <a:avLst/>
              <a:gdLst/>
              <a:ahLst/>
              <a:cxnLst/>
              <a:rect l="l" t="t" r="r" b="b"/>
              <a:pathLst>
                <a:path w="1050" h="361" extrusionOk="0">
                  <a:moveTo>
                    <a:pt x="800" y="0"/>
                  </a:moveTo>
                  <a:cubicBezTo>
                    <a:pt x="498" y="0"/>
                    <a:pt x="205" y="128"/>
                    <a:pt x="0" y="360"/>
                  </a:cubicBezTo>
                  <a:lnTo>
                    <a:pt x="1050" y="30"/>
                  </a:lnTo>
                  <a:cubicBezTo>
                    <a:pt x="967" y="10"/>
                    <a:pt x="883" y="0"/>
                    <a:pt x="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7"/>
            <p:cNvSpPr/>
            <p:nvPr/>
          </p:nvSpPr>
          <p:spPr>
            <a:xfrm>
              <a:off x="4801625" y="794000"/>
              <a:ext cx="31950" cy="14375"/>
            </a:xfrm>
            <a:custGeom>
              <a:avLst/>
              <a:gdLst/>
              <a:ahLst/>
              <a:cxnLst/>
              <a:rect l="l" t="t" r="r" b="b"/>
              <a:pathLst>
                <a:path w="1278" h="575" extrusionOk="0">
                  <a:moveTo>
                    <a:pt x="908" y="1"/>
                  </a:moveTo>
                  <a:cubicBezTo>
                    <a:pt x="574" y="1"/>
                    <a:pt x="251" y="143"/>
                    <a:pt x="26" y="400"/>
                  </a:cubicBezTo>
                  <a:cubicBezTo>
                    <a:pt x="9" y="419"/>
                    <a:pt x="0" y="443"/>
                    <a:pt x="0" y="467"/>
                  </a:cubicBezTo>
                  <a:cubicBezTo>
                    <a:pt x="0" y="526"/>
                    <a:pt x="48" y="574"/>
                    <a:pt x="106" y="574"/>
                  </a:cubicBezTo>
                  <a:cubicBezTo>
                    <a:pt x="109" y="574"/>
                    <a:pt x="112" y="574"/>
                    <a:pt x="116" y="574"/>
                  </a:cubicBezTo>
                  <a:cubicBezTo>
                    <a:pt x="143" y="574"/>
                    <a:pt x="169" y="563"/>
                    <a:pt x="188" y="543"/>
                  </a:cubicBezTo>
                  <a:cubicBezTo>
                    <a:pt x="375" y="336"/>
                    <a:pt x="639" y="222"/>
                    <a:pt x="912" y="222"/>
                  </a:cubicBezTo>
                  <a:cubicBezTo>
                    <a:pt x="984" y="222"/>
                    <a:pt x="1058" y="230"/>
                    <a:pt x="1130" y="246"/>
                  </a:cubicBezTo>
                  <a:cubicBezTo>
                    <a:pt x="1139" y="249"/>
                    <a:pt x="1148" y="250"/>
                    <a:pt x="1157" y="250"/>
                  </a:cubicBezTo>
                  <a:cubicBezTo>
                    <a:pt x="1206" y="250"/>
                    <a:pt x="1250" y="216"/>
                    <a:pt x="1263" y="166"/>
                  </a:cubicBezTo>
                  <a:cubicBezTo>
                    <a:pt x="1278" y="108"/>
                    <a:pt x="1242" y="47"/>
                    <a:pt x="1184" y="34"/>
                  </a:cubicBezTo>
                  <a:cubicBezTo>
                    <a:pt x="1092" y="11"/>
                    <a:pt x="1000" y="1"/>
                    <a:pt x="9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7"/>
            <p:cNvSpPr/>
            <p:nvPr/>
          </p:nvSpPr>
          <p:spPr>
            <a:xfrm>
              <a:off x="4732750" y="791925"/>
              <a:ext cx="50325" cy="69925"/>
            </a:xfrm>
            <a:custGeom>
              <a:avLst/>
              <a:gdLst/>
              <a:ahLst/>
              <a:cxnLst/>
              <a:rect l="l" t="t" r="r" b="b"/>
              <a:pathLst>
                <a:path w="2013" h="2797" extrusionOk="0">
                  <a:moveTo>
                    <a:pt x="759" y="1"/>
                  </a:moveTo>
                  <a:cubicBezTo>
                    <a:pt x="705" y="1"/>
                    <a:pt x="651" y="8"/>
                    <a:pt x="596" y="23"/>
                  </a:cubicBezTo>
                  <a:cubicBezTo>
                    <a:pt x="483" y="54"/>
                    <a:pt x="381" y="117"/>
                    <a:pt x="302" y="203"/>
                  </a:cubicBezTo>
                  <a:cubicBezTo>
                    <a:pt x="266" y="246"/>
                    <a:pt x="238" y="294"/>
                    <a:pt x="215" y="344"/>
                  </a:cubicBezTo>
                  <a:cubicBezTo>
                    <a:pt x="1" y="824"/>
                    <a:pt x="641" y="1547"/>
                    <a:pt x="763" y="1757"/>
                  </a:cubicBezTo>
                  <a:cubicBezTo>
                    <a:pt x="884" y="1969"/>
                    <a:pt x="1177" y="2797"/>
                    <a:pt x="1593" y="2797"/>
                  </a:cubicBezTo>
                  <a:cubicBezTo>
                    <a:pt x="1593" y="2797"/>
                    <a:pt x="1594" y="2797"/>
                    <a:pt x="1594" y="2797"/>
                  </a:cubicBezTo>
                  <a:cubicBezTo>
                    <a:pt x="2012" y="2795"/>
                    <a:pt x="1701" y="1686"/>
                    <a:pt x="1552" y="1224"/>
                  </a:cubicBezTo>
                  <a:cubicBezTo>
                    <a:pt x="1467" y="965"/>
                    <a:pt x="1426" y="702"/>
                    <a:pt x="1354" y="455"/>
                  </a:cubicBezTo>
                  <a:cubicBezTo>
                    <a:pt x="1278" y="181"/>
                    <a:pt x="1030" y="1"/>
                    <a:pt x="7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7"/>
            <p:cNvSpPr/>
            <p:nvPr/>
          </p:nvSpPr>
          <p:spPr>
            <a:xfrm>
              <a:off x="4730500" y="789150"/>
              <a:ext cx="52800" cy="75500"/>
            </a:xfrm>
            <a:custGeom>
              <a:avLst/>
              <a:gdLst/>
              <a:ahLst/>
              <a:cxnLst/>
              <a:rect l="l" t="t" r="r" b="b"/>
              <a:pathLst>
                <a:path w="2112" h="3020" extrusionOk="0">
                  <a:moveTo>
                    <a:pt x="823" y="214"/>
                  </a:moveTo>
                  <a:cubicBezTo>
                    <a:pt x="825" y="214"/>
                    <a:pt x="826" y="214"/>
                    <a:pt x="828" y="214"/>
                  </a:cubicBezTo>
                  <a:lnTo>
                    <a:pt x="829" y="214"/>
                  </a:lnTo>
                  <a:cubicBezTo>
                    <a:pt x="865" y="214"/>
                    <a:pt x="902" y="219"/>
                    <a:pt x="938" y="225"/>
                  </a:cubicBezTo>
                  <a:cubicBezTo>
                    <a:pt x="1133" y="262"/>
                    <a:pt x="1291" y="406"/>
                    <a:pt x="1348" y="597"/>
                  </a:cubicBezTo>
                  <a:cubicBezTo>
                    <a:pt x="1379" y="716"/>
                    <a:pt x="1406" y="817"/>
                    <a:pt x="1431" y="929"/>
                  </a:cubicBezTo>
                  <a:cubicBezTo>
                    <a:pt x="1465" y="1072"/>
                    <a:pt x="1498" y="1221"/>
                    <a:pt x="1547" y="1370"/>
                  </a:cubicBezTo>
                  <a:cubicBezTo>
                    <a:pt x="1776" y="2074"/>
                    <a:pt x="1855" y="2625"/>
                    <a:pt x="1747" y="2771"/>
                  </a:cubicBezTo>
                  <a:cubicBezTo>
                    <a:pt x="1739" y="2790"/>
                    <a:pt x="1720" y="2802"/>
                    <a:pt x="1701" y="2802"/>
                  </a:cubicBezTo>
                  <a:cubicBezTo>
                    <a:pt x="1697" y="2802"/>
                    <a:pt x="1693" y="2801"/>
                    <a:pt x="1688" y="2800"/>
                  </a:cubicBezTo>
                  <a:cubicBezTo>
                    <a:pt x="1417" y="2800"/>
                    <a:pt x="1179" y="2296"/>
                    <a:pt x="1048" y="2025"/>
                  </a:cubicBezTo>
                  <a:cubicBezTo>
                    <a:pt x="1007" y="1932"/>
                    <a:pt x="966" y="1848"/>
                    <a:pt x="943" y="1812"/>
                  </a:cubicBezTo>
                  <a:cubicBezTo>
                    <a:pt x="919" y="1775"/>
                    <a:pt x="883" y="1724"/>
                    <a:pt x="838" y="1663"/>
                  </a:cubicBezTo>
                  <a:cubicBezTo>
                    <a:pt x="643" y="1395"/>
                    <a:pt x="243" y="844"/>
                    <a:pt x="401" y="500"/>
                  </a:cubicBezTo>
                  <a:cubicBezTo>
                    <a:pt x="420" y="457"/>
                    <a:pt x="444" y="418"/>
                    <a:pt x="474" y="382"/>
                  </a:cubicBezTo>
                  <a:cubicBezTo>
                    <a:pt x="557" y="276"/>
                    <a:pt x="686" y="214"/>
                    <a:pt x="823" y="214"/>
                  </a:cubicBezTo>
                  <a:close/>
                  <a:moveTo>
                    <a:pt x="829" y="0"/>
                  </a:moveTo>
                  <a:cubicBezTo>
                    <a:pt x="630" y="0"/>
                    <a:pt x="439" y="89"/>
                    <a:pt x="310" y="247"/>
                  </a:cubicBezTo>
                  <a:cubicBezTo>
                    <a:pt x="270" y="296"/>
                    <a:pt x="235" y="351"/>
                    <a:pt x="208" y="411"/>
                  </a:cubicBezTo>
                  <a:cubicBezTo>
                    <a:pt x="0" y="866"/>
                    <a:pt x="433" y="1466"/>
                    <a:pt x="667" y="1788"/>
                  </a:cubicBezTo>
                  <a:cubicBezTo>
                    <a:pt x="707" y="1843"/>
                    <a:pt x="737" y="1882"/>
                    <a:pt x="764" y="1925"/>
                  </a:cubicBezTo>
                  <a:cubicBezTo>
                    <a:pt x="789" y="1967"/>
                    <a:pt x="820" y="2034"/>
                    <a:pt x="859" y="2114"/>
                  </a:cubicBezTo>
                  <a:cubicBezTo>
                    <a:pt x="1030" y="2473"/>
                    <a:pt x="1286" y="3015"/>
                    <a:pt x="1681" y="3015"/>
                  </a:cubicBezTo>
                  <a:lnTo>
                    <a:pt x="1685" y="3019"/>
                  </a:lnTo>
                  <a:cubicBezTo>
                    <a:pt x="1776" y="3019"/>
                    <a:pt x="1861" y="2975"/>
                    <a:pt x="1915" y="2902"/>
                  </a:cubicBezTo>
                  <a:cubicBezTo>
                    <a:pt x="2111" y="2626"/>
                    <a:pt x="1930" y="1882"/>
                    <a:pt x="1745" y="1309"/>
                  </a:cubicBezTo>
                  <a:cubicBezTo>
                    <a:pt x="1697" y="1163"/>
                    <a:pt x="1662" y="999"/>
                    <a:pt x="1633" y="881"/>
                  </a:cubicBezTo>
                  <a:cubicBezTo>
                    <a:pt x="1607" y="765"/>
                    <a:pt x="1580" y="649"/>
                    <a:pt x="1546" y="536"/>
                  </a:cubicBezTo>
                  <a:cubicBezTo>
                    <a:pt x="1468" y="269"/>
                    <a:pt x="1248" y="70"/>
                    <a:pt x="975" y="16"/>
                  </a:cubicBezTo>
                  <a:cubicBezTo>
                    <a:pt x="927" y="5"/>
                    <a:pt x="878" y="0"/>
                    <a:pt x="82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7"/>
            <p:cNvSpPr/>
            <p:nvPr/>
          </p:nvSpPr>
          <p:spPr>
            <a:xfrm>
              <a:off x="4751825" y="825175"/>
              <a:ext cx="20225" cy="10700"/>
            </a:xfrm>
            <a:custGeom>
              <a:avLst/>
              <a:gdLst/>
              <a:ahLst/>
              <a:cxnLst/>
              <a:rect l="l" t="t" r="r" b="b"/>
              <a:pathLst>
                <a:path w="809" h="428" extrusionOk="0">
                  <a:moveTo>
                    <a:pt x="760" y="0"/>
                  </a:moveTo>
                  <a:cubicBezTo>
                    <a:pt x="451" y="0"/>
                    <a:pt x="161" y="161"/>
                    <a:pt x="0" y="427"/>
                  </a:cubicBezTo>
                  <a:lnTo>
                    <a:pt x="809" y="2"/>
                  </a:lnTo>
                  <a:cubicBezTo>
                    <a:pt x="792" y="1"/>
                    <a:pt x="776" y="0"/>
                    <a:pt x="7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7"/>
            <p:cNvSpPr/>
            <p:nvPr/>
          </p:nvSpPr>
          <p:spPr>
            <a:xfrm>
              <a:off x="4748775" y="822650"/>
              <a:ext cx="26025" cy="15900"/>
            </a:xfrm>
            <a:custGeom>
              <a:avLst/>
              <a:gdLst/>
              <a:ahLst/>
              <a:cxnLst/>
              <a:rect l="l" t="t" r="r" b="b"/>
              <a:pathLst>
                <a:path w="1041" h="636" extrusionOk="0">
                  <a:moveTo>
                    <a:pt x="874" y="1"/>
                  </a:moveTo>
                  <a:cubicBezTo>
                    <a:pt x="531" y="1"/>
                    <a:pt x="211" y="179"/>
                    <a:pt x="30" y="476"/>
                  </a:cubicBezTo>
                  <a:lnTo>
                    <a:pt x="28" y="479"/>
                  </a:lnTo>
                  <a:cubicBezTo>
                    <a:pt x="0" y="528"/>
                    <a:pt x="18" y="592"/>
                    <a:pt x="69" y="621"/>
                  </a:cubicBezTo>
                  <a:cubicBezTo>
                    <a:pt x="85" y="631"/>
                    <a:pt x="103" y="636"/>
                    <a:pt x="122" y="636"/>
                  </a:cubicBezTo>
                  <a:cubicBezTo>
                    <a:pt x="159" y="636"/>
                    <a:pt x="195" y="615"/>
                    <a:pt x="213" y="582"/>
                  </a:cubicBezTo>
                  <a:cubicBezTo>
                    <a:pt x="360" y="353"/>
                    <a:pt x="614" y="215"/>
                    <a:pt x="884" y="215"/>
                  </a:cubicBezTo>
                  <a:cubicBezTo>
                    <a:pt x="897" y="215"/>
                    <a:pt x="909" y="215"/>
                    <a:pt x="922" y="216"/>
                  </a:cubicBezTo>
                  <a:cubicBezTo>
                    <a:pt x="924" y="216"/>
                    <a:pt x="927" y="216"/>
                    <a:pt x="930" y="216"/>
                  </a:cubicBezTo>
                  <a:cubicBezTo>
                    <a:pt x="986" y="216"/>
                    <a:pt x="1032" y="173"/>
                    <a:pt x="1036" y="117"/>
                  </a:cubicBezTo>
                  <a:cubicBezTo>
                    <a:pt x="1041" y="58"/>
                    <a:pt x="998" y="7"/>
                    <a:pt x="938" y="3"/>
                  </a:cubicBezTo>
                  <a:cubicBezTo>
                    <a:pt x="917" y="1"/>
                    <a:pt x="895" y="1"/>
                    <a:pt x="87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7"/>
            <p:cNvSpPr/>
            <p:nvPr/>
          </p:nvSpPr>
          <p:spPr>
            <a:xfrm>
              <a:off x="4754050" y="769475"/>
              <a:ext cx="55425" cy="76925"/>
            </a:xfrm>
            <a:custGeom>
              <a:avLst/>
              <a:gdLst/>
              <a:ahLst/>
              <a:cxnLst/>
              <a:rect l="l" t="t" r="r" b="b"/>
              <a:pathLst>
                <a:path w="2217" h="3077" extrusionOk="0">
                  <a:moveTo>
                    <a:pt x="839" y="0"/>
                  </a:moveTo>
                  <a:cubicBezTo>
                    <a:pt x="780" y="0"/>
                    <a:pt x="720" y="8"/>
                    <a:pt x="660" y="24"/>
                  </a:cubicBezTo>
                  <a:cubicBezTo>
                    <a:pt x="537" y="59"/>
                    <a:pt x="423" y="127"/>
                    <a:pt x="337" y="222"/>
                  </a:cubicBezTo>
                  <a:cubicBezTo>
                    <a:pt x="298" y="270"/>
                    <a:pt x="264" y="322"/>
                    <a:pt x="239" y="379"/>
                  </a:cubicBezTo>
                  <a:cubicBezTo>
                    <a:pt x="1" y="904"/>
                    <a:pt x="700" y="1702"/>
                    <a:pt x="843" y="1933"/>
                  </a:cubicBezTo>
                  <a:cubicBezTo>
                    <a:pt x="986" y="2162"/>
                    <a:pt x="1298" y="3077"/>
                    <a:pt x="1756" y="3077"/>
                  </a:cubicBezTo>
                  <a:cubicBezTo>
                    <a:pt x="1757" y="3077"/>
                    <a:pt x="1757" y="3077"/>
                    <a:pt x="1757" y="3077"/>
                  </a:cubicBezTo>
                  <a:cubicBezTo>
                    <a:pt x="2216" y="3074"/>
                    <a:pt x="1877" y="1854"/>
                    <a:pt x="1711" y="1347"/>
                  </a:cubicBezTo>
                  <a:cubicBezTo>
                    <a:pt x="1619" y="1061"/>
                    <a:pt x="1574" y="773"/>
                    <a:pt x="1494" y="499"/>
                  </a:cubicBezTo>
                  <a:cubicBezTo>
                    <a:pt x="1411" y="199"/>
                    <a:pt x="1137" y="0"/>
                    <a:pt x="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7"/>
            <p:cNvSpPr/>
            <p:nvPr/>
          </p:nvSpPr>
          <p:spPr>
            <a:xfrm>
              <a:off x="4752050" y="766600"/>
              <a:ext cx="58050" cy="82450"/>
            </a:xfrm>
            <a:custGeom>
              <a:avLst/>
              <a:gdLst/>
              <a:ahLst/>
              <a:cxnLst/>
              <a:rect l="l" t="t" r="r" b="b"/>
              <a:pathLst>
                <a:path w="2322" h="3298" extrusionOk="0">
                  <a:moveTo>
                    <a:pt x="986" y="208"/>
                  </a:moveTo>
                  <a:cubicBezTo>
                    <a:pt x="997" y="208"/>
                    <a:pt x="1008" y="209"/>
                    <a:pt x="1019" y="209"/>
                  </a:cubicBezTo>
                  <a:cubicBezTo>
                    <a:pt x="1240" y="253"/>
                    <a:pt x="1418" y="418"/>
                    <a:pt x="1477" y="637"/>
                  </a:cubicBezTo>
                  <a:cubicBezTo>
                    <a:pt x="1513" y="756"/>
                    <a:pt x="1541" y="879"/>
                    <a:pt x="1569" y="1003"/>
                  </a:cubicBezTo>
                  <a:cubicBezTo>
                    <a:pt x="1605" y="1161"/>
                    <a:pt x="1644" y="1323"/>
                    <a:pt x="1697" y="1487"/>
                  </a:cubicBezTo>
                  <a:cubicBezTo>
                    <a:pt x="1945" y="2263"/>
                    <a:pt x="2031" y="2873"/>
                    <a:pt x="1910" y="3040"/>
                  </a:cubicBezTo>
                  <a:cubicBezTo>
                    <a:pt x="1895" y="3062"/>
                    <a:pt x="1872" y="3076"/>
                    <a:pt x="1845" y="3076"/>
                  </a:cubicBezTo>
                  <a:cubicBezTo>
                    <a:pt x="1843" y="3076"/>
                    <a:pt x="1840" y="3076"/>
                    <a:pt x="1837" y="3076"/>
                  </a:cubicBezTo>
                  <a:cubicBezTo>
                    <a:pt x="1543" y="3076"/>
                    <a:pt x="1276" y="2523"/>
                    <a:pt x="1133" y="2222"/>
                  </a:cubicBezTo>
                  <a:cubicBezTo>
                    <a:pt x="1087" y="2124"/>
                    <a:pt x="1047" y="2042"/>
                    <a:pt x="1017" y="1990"/>
                  </a:cubicBezTo>
                  <a:lnTo>
                    <a:pt x="901" y="1826"/>
                  </a:lnTo>
                  <a:cubicBezTo>
                    <a:pt x="688" y="1532"/>
                    <a:pt x="244" y="920"/>
                    <a:pt x="420" y="535"/>
                  </a:cubicBezTo>
                  <a:cubicBezTo>
                    <a:pt x="441" y="489"/>
                    <a:pt x="468" y="446"/>
                    <a:pt x="500" y="406"/>
                  </a:cubicBezTo>
                  <a:cubicBezTo>
                    <a:pt x="596" y="287"/>
                    <a:pt x="742" y="217"/>
                    <a:pt x="895" y="217"/>
                  </a:cubicBezTo>
                  <a:cubicBezTo>
                    <a:pt x="896" y="217"/>
                    <a:pt x="898" y="217"/>
                    <a:pt x="899" y="217"/>
                  </a:cubicBezTo>
                  <a:lnTo>
                    <a:pt x="899" y="215"/>
                  </a:lnTo>
                  <a:lnTo>
                    <a:pt x="898" y="215"/>
                  </a:lnTo>
                  <a:cubicBezTo>
                    <a:pt x="927" y="211"/>
                    <a:pt x="957" y="208"/>
                    <a:pt x="986" y="208"/>
                  </a:cubicBezTo>
                  <a:close/>
                  <a:moveTo>
                    <a:pt x="900" y="0"/>
                  </a:moveTo>
                  <a:cubicBezTo>
                    <a:pt x="684" y="0"/>
                    <a:pt x="477" y="96"/>
                    <a:pt x="337" y="267"/>
                  </a:cubicBezTo>
                  <a:cubicBezTo>
                    <a:pt x="292" y="321"/>
                    <a:pt x="255" y="382"/>
                    <a:pt x="225" y="446"/>
                  </a:cubicBezTo>
                  <a:cubicBezTo>
                    <a:pt x="0" y="943"/>
                    <a:pt x="475" y="1597"/>
                    <a:pt x="728" y="1950"/>
                  </a:cubicBezTo>
                  <a:cubicBezTo>
                    <a:pt x="774" y="2014"/>
                    <a:pt x="807" y="2053"/>
                    <a:pt x="835" y="2102"/>
                  </a:cubicBezTo>
                  <a:cubicBezTo>
                    <a:pt x="864" y="2151"/>
                    <a:pt x="899" y="2225"/>
                    <a:pt x="943" y="2315"/>
                  </a:cubicBezTo>
                  <a:cubicBezTo>
                    <a:pt x="1127" y="2706"/>
                    <a:pt x="1412" y="3297"/>
                    <a:pt x="1837" y="3297"/>
                  </a:cubicBezTo>
                  <a:lnTo>
                    <a:pt x="1840" y="3296"/>
                  </a:lnTo>
                  <a:cubicBezTo>
                    <a:pt x="1937" y="3296"/>
                    <a:pt x="2030" y="3248"/>
                    <a:pt x="2085" y="3169"/>
                  </a:cubicBezTo>
                  <a:cubicBezTo>
                    <a:pt x="2321" y="2857"/>
                    <a:pt x="2064" y="1944"/>
                    <a:pt x="1896" y="1427"/>
                  </a:cubicBezTo>
                  <a:cubicBezTo>
                    <a:pt x="1845" y="1271"/>
                    <a:pt x="1803" y="1092"/>
                    <a:pt x="1773" y="963"/>
                  </a:cubicBezTo>
                  <a:cubicBezTo>
                    <a:pt x="1744" y="832"/>
                    <a:pt x="1714" y="707"/>
                    <a:pt x="1678" y="583"/>
                  </a:cubicBezTo>
                  <a:cubicBezTo>
                    <a:pt x="1592" y="294"/>
                    <a:pt x="1354" y="75"/>
                    <a:pt x="1057" y="17"/>
                  </a:cubicBezTo>
                  <a:cubicBezTo>
                    <a:pt x="1005" y="6"/>
                    <a:pt x="952" y="0"/>
                    <a:pt x="9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7"/>
            <p:cNvSpPr/>
            <p:nvPr/>
          </p:nvSpPr>
          <p:spPr>
            <a:xfrm>
              <a:off x="4775125" y="806175"/>
              <a:ext cx="22250" cy="11650"/>
            </a:xfrm>
            <a:custGeom>
              <a:avLst/>
              <a:gdLst/>
              <a:ahLst/>
              <a:cxnLst/>
              <a:rect l="l" t="t" r="r" b="b"/>
              <a:pathLst>
                <a:path w="890" h="466" extrusionOk="0">
                  <a:moveTo>
                    <a:pt x="833" y="1"/>
                  </a:moveTo>
                  <a:cubicBezTo>
                    <a:pt x="495" y="1"/>
                    <a:pt x="179" y="176"/>
                    <a:pt x="0" y="465"/>
                  </a:cubicBezTo>
                  <a:lnTo>
                    <a:pt x="889" y="2"/>
                  </a:lnTo>
                  <a:cubicBezTo>
                    <a:pt x="870" y="1"/>
                    <a:pt x="851" y="1"/>
                    <a:pt x="8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7"/>
            <p:cNvSpPr/>
            <p:nvPr/>
          </p:nvSpPr>
          <p:spPr>
            <a:xfrm>
              <a:off x="4772075" y="803475"/>
              <a:ext cx="28125" cy="17025"/>
            </a:xfrm>
            <a:custGeom>
              <a:avLst/>
              <a:gdLst/>
              <a:ahLst/>
              <a:cxnLst/>
              <a:rect l="l" t="t" r="r" b="b"/>
              <a:pathLst>
                <a:path w="1125" h="681" extrusionOk="0">
                  <a:moveTo>
                    <a:pt x="953" y="1"/>
                  </a:moveTo>
                  <a:cubicBezTo>
                    <a:pt x="578" y="1"/>
                    <a:pt x="228" y="197"/>
                    <a:pt x="30" y="520"/>
                  </a:cubicBezTo>
                  <a:lnTo>
                    <a:pt x="28" y="523"/>
                  </a:lnTo>
                  <a:cubicBezTo>
                    <a:pt x="0" y="573"/>
                    <a:pt x="18" y="637"/>
                    <a:pt x="69" y="666"/>
                  </a:cubicBezTo>
                  <a:cubicBezTo>
                    <a:pt x="85" y="673"/>
                    <a:pt x="103" y="679"/>
                    <a:pt x="122" y="680"/>
                  </a:cubicBezTo>
                  <a:lnTo>
                    <a:pt x="122" y="679"/>
                  </a:lnTo>
                  <a:cubicBezTo>
                    <a:pt x="159" y="679"/>
                    <a:pt x="195" y="660"/>
                    <a:pt x="213" y="627"/>
                  </a:cubicBezTo>
                  <a:cubicBezTo>
                    <a:pt x="371" y="370"/>
                    <a:pt x="648" y="216"/>
                    <a:pt x="946" y="216"/>
                  </a:cubicBezTo>
                  <a:cubicBezTo>
                    <a:pt x="965" y="216"/>
                    <a:pt x="983" y="216"/>
                    <a:pt x="1002" y="217"/>
                  </a:cubicBezTo>
                  <a:cubicBezTo>
                    <a:pt x="1005" y="218"/>
                    <a:pt x="1008" y="218"/>
                    <a:pt x="1011" y="218"/>
                  </a:cubicBezTo>
                  <a:cubicBezTo>
                    <a:pt x="1067" y="218"/>
                    <a:pt x="1114" y="176"/>
                    <a:pt x="1118" y="119"/>
                  </a:cubicBezTo>
                  <a:cubicBezTo>
                    <a:pt x="1124" y="61"/>
                    <a:pt x="1081" y="9"/>
                    <a:pt x="1022" y="3"/>
                  </a:cubicBezTo>
                  <a:cubicBezTo>
                    <a:pt x="999" y="2"/>
                    <a:pt x="976" y="1"/>
                    <a:pt x="9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7"/>
            <p:cNvSpPr/>
            <p:nvPr/>
          </p:nvSpPr>
          <p:spPr>
            <a:xfrm>
              <a:off x="5431800" y="953125"/>
              <a:ext cx="170025" cy="324050"/>
            </a:xfrm>
            <a:custGeom>
              <a:avLst/>
              <a:gdLst/>
              <a:ahLst/>
              <a:cxnLst/>
              <a:rect l="l" t="t" r="r" b="b"/>
              <a:pathLst>
                <a:path w="6801" h="12962" extrusionOk="0">
                  <a:moveTo>
                    <a:pt x="641" y="1"/>
                  </a:moveTo>
                  <a:lnTo>
                    <a:pt x="1" y="4448"/>
                  </a:lnTo>
                  <a:lnTo>
                    <a:pt x="3268" y="11841"/>
                  </a:lnTo>
                  <a:cubicBezTo>
                    <a:pt x="3531" y="12533"/>
                    <a:pt x="4190" y="12961"/>
                    <a:pt x="4891" y="12961"/>
                  </a:cubicBezTo>
                  <a:cubicBezTo>
                    <a:pt x="5079" y="12961"/>
                    <a:pt x="5271" y="12930"/>
                    <a:pt x="5458" y="12865"/>
                  </a:cubicBezTo>
                  <a:cubicBezTo>
                    <a:pt x="6316" y="12571"/>
                    <a:pt x="6801" y="11667"/>
                    <a:pt x="6576" y="10790"/>
                  </a:cubicBezTo>
                  <a:lnTo>
                    <a:pt x="4125" y="3326"/>
                  </a:lnTo>
                  <a:lnTo>
                    <a:pt x="641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7"/>
            <p:cNvSpPr/>
            <p:nvPr/>
          </p:nvSpPr>
          <p:spPr>
            <a:xfrm>
              <a:off x="5429250" y="950575"/>
              <a:ext cx="175575" cy="329375"/>
            </a:xfrm>
            <a:custGeom>
              <a:avLst/>
              <a:gdLst/>
              <a:ahLst/>
              <a:cxnLst/>
              <a:rect l="l" t="t" r="r" b="b"/>
              <a:pathLst>
                <a:path w="7023" h="13175" extrusionOk="0">
                  <a:moveTo>
                    <a:pt x="822" y="325"/>
                  </a:moveTo>
                  <a:lnTo>
                    <a:pt x="4134" y="3486"/>
                  </a:lnTo>
                  <a:lnTo>
                    <a:pt x="6575" y="10922"/>
                  </a:lnTo>
                  <a:cubicBezTo>
                    <a:pt x="6782" y="11745"/>
                    <a:pt x="6327" y="12589"/>
                    <a:pt x="5526" y="12869"/>
                  </a:cubicBezTo>
                  <a:cubicBezTo>
                    <a:pt x="5349" y="12931"/>
                    <a:pt x="5169" y="12960"/>
                    <a:pt x="4991" y="12960"/>
                  </a:cubicBezTo>
                  <a:cubicBezTo>
                    <a:pt x="4332" y="12960"/>
                    <a:pt x="3712" y="12555"/>
                    <a:pt x="3468" y="11903"/>
                  </a:cubicBezTo>
                  <a:lnTo>
                    <a:pt x="212" y="4537"/>
                  </a:lnTo>
                  <a:lnTo>
                    <a:pt x="822" y="325"/>
                  </a:lnTo>
                  <a:close/>
                  <a:moveTo>
                    <a:pt x="753" y="0"/>
                  </a:moveTo>
                  <a:cubicBezTo>
                    <a:pt x="741" y="0"/>
                    <a:pt x="729" y="2"/>
                    <a:pt x="718" y="6"/>
                  </a:cubicBezTo>
                  <a:cubicBezTo>
                    <a:pt x="679" y="18"/>
                    <a:pt x="651" y="51"/>
                    <a:pt x="645" y="91"/>
                  </a:cubicBezTo>
                  <a:lnTo>
                    <a:pt x="5" y="4537"/>
                  </a:lnTo>
                  <a:cubicBezTo>
                    <a:pt x="0" y="4556"/>
                    <a:pt x="0" y="4576"/>
                    <a:pt x="5" y="4595"/>
                  </a:cubicBezTo>
                  <a:lnTo>
                    <a:pt x="3270" y="11983"/>
                  </a:lnTo>
                  <a:cubicBezTo>
                    <a:pt x="3539" y="12699"/>
                    <a:pt x="4224" y="13173"/>
                    <a:pt x="4988" y="13174"/>
                  </a:cubicBezTo>
                  <a:lnTo>
                    <a:pt x="4990" y="13174"/>
                  </a:lnTo>
                  <a:cubicBezTo>
                    <a:pt x="5198" y="13173"/>
                    <a:pt x="5405" y="13137"/>
                    <a:pt x="5603" y="13067"/>
                  </a:cubicBezTo>
                  <a:cubicBezTo>
                    <a:pt x="6510" y="12747"/>
                    <a:pt x="7022" y="11790"/>
                    <a:pt x="6787" y="10858"/>
                  </a:cubicBezTo>
                  <a:lnTo>
                    <a:pt x="4335" y="3394"/>
                  </a:lnTo>
                  <a:cubicBezTo>
                    <a:pt x="4329" y="3377"/>
                    <a:pt x="4320" y="3361"/>
                    <a:pt x="4306" y="3349"/>
                  </a:cubicBezTo>
                  <a:lnTo>
                    <a:pt x="824" y="29"/>
                  </a:lnTo>
                  <a:cubicBezTo>
                    <a:pt x="804" y="10"/>
                    <a:pt x="779" y="0"/>
                    <a:pt x="75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7"/>
            <p:cNvSpPr/>
            <p:nvPr/>
          </p:nvSpPr>
          <p:spPr>
            <a:xfrm>
              <a:off x="5447850" y="870200"/>
              <a:ext cx="111225" cy="184800"/>
            </a:xfrm>
            <a:custGeom>
              <a:avLst/>
              <a:gdLst/>
              <a:ahLst/>
              <a:cxnLst/>
              <a:rect l="l" t="t" r="r" b="b"/>
              <a:pathLst>
                <a:path w="4449" h="7392" extrusionOk="0">
                  <a:moveTo>
                    <a:pt x="513" y="1"/>
                  </a:moveTo>
                  <a:lnTo>
                    <a:pt x="1" y="3321"/>
                  </a:lnTo>
                  <a:lnTo>
                    <a:pt x="2840" y="7392"/>
                  </a:lnTo>
                  <a:lnTo>
                    <a:pt x="3537" y="7392"/>
                  </a:lnTo>
                  <a:cubicBezTo>
                    <a:pt x="3537" y="7392"/>
                    <a:pt x="4448" y="4445"/>
                    <a:pt x="3537" y="2410"/>
                  </a:cubicBezTo>
                  <a:cubicBezTo>
                    <a:pt x="2626" y="376"/>
                    <a:pt x="513" y="1"/>
                    <a:pt x="513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7"/>
            <p:cNvSpPr/>
            <p:nvPr/>
          </p:nvSpPr>
          <p:spPr>
            <a:xfrm>
              <a:off x="5445150" y="867550"/>
              <a:ext cx="116675" cy="190125"/>
            </a:xfrm>
            <a:custGeom>
              <a:avLst/>
              <a:gdLst/>
              <a:ahLst/>
              <a:cxnLst/>
              <a:rect l="l" t="t" r="r" b="b"/>
              <a:pathLst>
                <a:path w="4667" h="7605" extrusionOk="0">
                  <a:moveTo>
                    <a:pt x="710" y="235"/>
                  </a:moveTo>
                  <a:cubicBezTo>
                    <a:pt x="1144" y="343"/>
                    <a:pt x="2787" y="853"/>
                    <a:pt x="3548" y="2559"/>
                  </a:cubicBezTo>
                  <a:cubicBezTo>
                    <a:pt x="4352" y="4356"/>
                    <a:pt x="3699" y="6922"/>
                    <a:pt x="3566" y="7391"/>
                  </a:cubicBezTo>
                  <a:lnTo>
                    <a:pt x="3005" y="7391"/>
                  </a:lnTo>
                  <a:lnTo>
                    <a:pt x="222" y="3402"/>
                  </a:lnTo>
                  <a:lnTo>
                    <a:pt x="710" y="235"/>
                  </a:lnTo>
                  <a:close/>
                  <a:moveTo>
                    <a:pt x="616" y="0"/>
                  </a:moveTo>
                  <a:cubicBezTo>
                    <a:pt x="596" y="0"/>
                    <a:pt x="575" y="7"/>
                    <a:pt x="558" y="19"/>
                  </a:cubicBezTo>
                  <a:cubicBezTo>
                    <a:pt x="535" y="35"/>
                    <a:pt x="520" y="60"/>
                    <a:pt x="514" y="89"/>
                  </a:cubicBezTo>
                  <a:lnTo>
                    <a:pt x="4" y="3412"/>
                  </a:lnTo>
                  <a:cubicBezTo>
                    <a:pt x="0" y="3439"/>
                    <a:pt x="7" y="3466"/>
                    <a:pt x="22" y="3488"/>
                  </a:cubicBezTo>
                  <a:lnTo>
                    <a:pt x="2860" y="7559"/>
                  </a:lnTo>
                  <a:cubicBezTo>
                    <a:pt x="2881" y="7587"/>
                    <a:pt x="2912" y="7603"/>
                    <a:pt x="2948" y="7605"/>
                  </a:cubicBezTo>
                  <a:lnTo>
                    <a:pt x="3645" y="7605"/>
                  </a:lnTo>
                  <a:cubicBezTo>
                    <a:pt x="3690" y="7603"/>
                    <a:pt x="3730" y="7574"/>
                    <a:pt x="3743" y="7530"/>
                  </a:cubicBezTo>
                  <a:cubicBezTo>
                    <a:pt x="3783" y="7408"/>
                    <a:pt x="4666" y="4538"/>
                    <a:pt x="3743" y="2474"/>
                  </a:cubicBezTo>
                  <a:cubicBezTo>
                    <a:pt x="2820" y="409"/>
                    <a:pt x="661" y="2"/>
                    <a:pt x="637" y="2"/>
                  </a:cubicBezTo>
                  <a:cubicBezTo>
                    <a:pt x="630" y="1"/>
                    <a:pt x="623" y="0"/>
                    <a:pt x="6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7"/>
            <p:cNvSpPr/>
            <p:nvPr/>
          </p:nvSpPr>
          <p:spPr>
            <a:xfrm>
              <a:off x="5488875" y="1167625"/>
              <a:ext cx="192800" cy="111050"/>
            </a:xfrm>
            <a:custGeom>
              <a:avLst/>
              <a:gdLst/>
              <a:ahLst/>
              <a:cxnLst/>
              <a:rect l="l" t="t" r="r" b="b"/>
              <a:pathLst>
                <a:path w="7712" h="4442" extrusionOk="0">
                  <a:moveTo>
                    <a:pt x="1842" y="0"/>
                  </a:moveTo>
                  <a:cubicBezTo>
                    <a:pt x="896" y="0"/>
                    <a:pt x="211" y="462"/>
                    <a:pt x="114" y="1386"/>
                  </a:cubicBezTo>
                  <a:cubicBezTo>
                    <a:pt x="0" y="2457"/>
                    <a:pt x="845" y="4257"/>
                    <a:pt x="2533" y="4425"/>
                  </a:cubicBezTo>
                  <a:cubicBezTo>
                    <a:pt x="2646" y="4437"/>
                    <a:pt x="2763" y="4442"/>
                    <a:pt x="2883" y="4442"/>
                  </a:cubicBezTo>
                  <a:cubicBezTo>
                    <a:pt x="4578" y="4442"/>
                    <a:pt x="6981" y="3413"/>
                    <a:pt x="6981" y="3413"/>
                  </a:cubicBezTo>
                  <a:cubicBezTo>
                    <a:pt x="7429" y="3108"/>
                    <a:pt x="7703" y="2603"/>
                    <a:pt x="7712" y="2061"/>
                  </a:cubicBezTo>
                  <a:cubicBezTo>
                    <a:pt x="7704" y="1162"/>
                    <a:pt x="6698" y="1162"/>
                    <a:pt x="6698" y="1162"/>
                  </a:cubicBezTo>
                  <a:cubicBezTo>
                    <a:pt x="6698" y="1162"/>
                    <a:pt x="3489" y="203"/>
                    <a:pt x="2307" y="34"/>
                  </a:cubicBezTo>
                  <a:cubicBezTo>
                    <a:pt x="2146" y="12"/>
                    <a:pt x="1991" y="0"/>
                    <a:pt x="1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7"/>
            <p:cNvSpPr/>
            <p:nvPr/>
          </p:nvSpPr>
          <p:spPr>
            <a:xfrm>
              <a:off x="5487900" y="1165100"/>
              <a:ext cx="196275" cy="116450"/>
            </a:xfrm>
            <a:custGeom>
              <a:avLst/>
              <a:gdLst/>
              <a:ahLst/>
              <a:cxnLst/>
              <a:rect l="l" t="t" r="r" b="b"/>
              <a:pathLst>
                <a:path w="7851" h="4658" extrusionOk="0">
                  <a:moveTo>
                    <a:pt x="1799" y="213"/>
                  </a:moveTo>
                  <a:cubicBezTo>
                    <a:pt x="1826" y="213"/>
                    <a:pt x="1853" y="213"/>
                    <a:pt x="1880" y="214"/>
                  </a:cubicBezTo>
                  <a:cubicBezTo>
                    <a:pt x="2029" y="216"/>
                    <a:pt x="2178" y="229"/>
                    <a:pt x="2325" y="253"/>
                  </a:cubicBezTo>
                  <a:cubicBezTo>
                    <a:pt x="3485" y="417"/>
                    <a:pt x="6670" y="1376"/>
                    <a:pt x="6701" y="1376"/>
                  </a:cubicBezTo>
                  <a:lnTo>
                    <a:pt x="6731" y="1376"/>
                  </a:lnTo>
                  <a:cubicBezTo>
                    <a:pt x="6768" y="1376"/>
                    <a:pt x="7638" y="1388"/>
                    <a:pt x="7638" y="2168"/>
                  </a:cubicBezTo>
                  <a:cubicBezTo>
                    <a:pt x="7630" y="2670"/>
                    <a:pt x="7381" y="3137"/>
                    <a:pt x="6970" y="3422"/>
                  </a:cubicBezTo>
                  <a:cubicBezTo>
                    <a:pt x="6944" y="3433"/>
                    <a:pt x="4569" y="4443"/>
                    <a:pt x="2920" y="4443"/>
                  </a:cubicBezTo>
                  <a:cubicBezTo>
                    <a:pt x="2801" y="4443"/>
                    <a:pt x="2687" y="4438"/>
                    <a:pt x="2577" y="4427"/>
                  </a:cubicBezTo>
                  <a:cubicBezTo>
                    <a:pt x="1927" y="4355"/>
                    <a:pt x="1333" y="4025"/>
                    <a:pt x="930" y="3509"/>
                  </a:cubicBezTo>
                  <a:cubicBezTo>
                    <a:pt x="465" y="2948"/>
                    <a:pt x="223" y="2233"/>
                    <a:pt x="251" y="1505"/>
                  </a:cubicBezTo>
                  <a:cubicBezTo>
                    <a:pt x="275" y="1130"/>
                    <a:pt x="455" y="782"/>
                    <a:pt x="747" y="545"/>
                  </a:cubicBezTo>
                  <a:cubicBezTo>
                    <a:pt x="1055" y="328"/>
                    <a:pt x="1423" y="213"/>
                    <a:pt x="1799" y="213"/>
                  </a:cubicBezTo>
                  <a:close/>
                  <a:moveTo>
                    <a:pt x="1869" y="1"/>
                  </a:moveTo>
                  <a:cubicBezTo>
                    <a:pt x="1366" y="1"/>
                    <a:pt x="941" y="129"/>
                    <a:pt x="616" y="377"/>
                  </a:cubicBezTo>
                  <a:cubicBezTo>
                    <a:pt x="279" y="649"/>
                    <a:pt x="71" y="1050"/>
                    <a:pt x="39" y="1481"/>
                  </a:cubicBezTo>
                  <a:cubicBezTo>
                    <a:pt x="1" y="2268"/>
                    <a:pt x="260" y="3039"/>
                    <a:pt x="765" y="3643"/>
                  </a:cubicBezTo>
                  <a:cubicBezTo>
                    <a:pt x="1202" y="4203"/>
                    <a:pt x="1849" y="4562"/>
                    <a:pt x="2556" y="4640"/>
                  </a:cubicBezTo>
                  <a:cubicBezTo>
                    <a:pt x="2673" y="4657"/>
                    <a:pt x="2794" y="4657"/>
                    <a:pt x="2921" y="4657"/>
                  </a:cubicBezTo>
                  <a:cubicBezTo>
                    <a:pt x="4605" y="4657"/>
                    <a:pt x="6951" y="3663"/>
                    <a:pt x="7069" y="3609"/>
                  </a:cubicBezTo>
                  <a:cubicBezTo>
                    <a:pt x="7551" y="3288"/>
                    <a:pt x="7843" y="2749"/>
                    <a:pt x="7850" y="2168"/>
                  </a:cubicBezTo>
                  <a:cubicBezTo>
                    <a:pt x="7850" y="1374"/>
                    <a:pt x="7139" y="1161"/>
                    <a:pt x="6746" y="1161"/>
                  </a:cubicBezTo>
                  <a:cubicBezTo>
                    <a:pt x="6482" y="1082"/>
                    <a:pt x="3503" y="200"/>
                    <a:pt x="2355" y="37"/>
                  </a:cubicBezTo>
                  <a:cubicBezTo>
                    <a:pt x="2186" y="13"/>
                    <a:pt x="2023" y="1"/>
                    <a:pt x="186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>
              <a:off x="5528375" y="1245500"/>
              <a:ext cx="98225" cy="33450"/>
            </a:xfrm>
            <a:custGeom>
              <a:avLst/>
              <a:gdLst/>
              <a:ahLst/>
              <a:cxnLst/>
              <a:rect l="l" t="t" r="r" b="b"/>
              <a:pathLst>
                <a:path w="3929" h="1338" extrusionOk="0">
                  <a:moveTo>
                    <a:pt x="3583" y="0"/>
                  </a:moveTo>
                  <a:cubicBezTo>
                    <a:pt x="2527" y="225"/>
                    <a:pt x="1715" y="289"/>
                    <a:pt x="1133" y="289"/>
                  </a:cubicBezTo>
                  <a:cubicBezTo>
                    <a:pt x="368" y="289"/>
                    <a:pt x="0" y="179"/>
                    <a:pt x="0" y="179"/>
                  </a:cubicBezTo>
                  <a:lnTo>
                    <a:pt x="0" y="179"/>
                  </a:lnTo>
                  <a:lnTo>
                    <a:pt x="335" y="1178"/>
                  </a:lnTo>
                  <a:cubicBezTo>
                    <a:pt x="530" y="1254"/>
                    <a:pt x="734" y="1301"/>
                    <a:pt x="943" y="1321"/>
                  </a:cubicBezTo>
                  <a:cubicBezTo>
                    <a:pt x="1055" y="1332"/>
                    <a:pt x="1171" y="1337"/>
                    <a:pt x="1292" y="1337"/>
                  </a:cubicBezTo>
                  <a:cubicBezTo>
                    <a:pt x="2120" y="1337"/>
                    <a:pt x="3118" y="1091"/>
                    <a:pt x="3928" y="840"/>
                  </a:cubicBezTo>
                  <a:lnTo>
                    <a:pt x="3583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>
              <a:off x="5525400" y="1242775"/>
              <a:ext cx="103800" cy="38700"/>
            </a:xfrm>
            <a:custGeom>
              <a:avLst/>
              <a:gdLst/>
              <a:ahLst/>
              <a:cxnLst/>
              <a:rect l="l" t="t" r="r" b="b"/>
              <a:pathLst>
                <a:path w="4152" h="1548" extrusionOk="0">
                  <a:moveTo>
                    <a:pt x="3642" y="237"/>
                  </a:moveTo>
                  <a:lnTo>
                    <a:pt x="3907" y="876"/>
                  </a:lnTo>
                  <a:cubicBezTo>
                    <a:pt x="3172" y="1101"/>
                    <a:pt x="2218" y="1335"/>
                    <a:pt x="1420" y="1335"/>
                  </a:cubicBezTo>
                  <a:cubicBezTo>
                    <a:pt x="1304" y="1335"/>
                    <a:pt x="1190" y="1330"/>
                    <a:pt x="1081" y="1320"/>
                  </a:cubicBezTo>
                  <a:cubicBezTo>
                    <a:pt x="898" y="1302"/>
                    <a:pt x="719" y="1262"/>
                    <a:pt x="545" y="1202"/>
                  </a:cubicBezTo>
                  <a:lnTo>
                    <a:pt x="290" y="435"/>
                  </a:lnTo>
                  <a:lnTo>
                    <a:pt x="290" y="435"/>
                  </a:lnTo>
                  <a:cubicBezTo>
                    <a:pt x="477" y="469"/>
                    <a:pt x="800" y="511"/>
                    <a:pt x="1267" y="511"/>
                  </a:cubicBezTo>
                  <a:cubicBezTo>
                    <a:pt x="1838" y="511"/>
                    <a:pt x="2624" y="449"/>
                    <a:pt x="3642" y="237"/>
                  </a:cubicBezTo>
                  <a:close/>
                  <a:moveTo>
                    <a:pt x="3700" y="1"/>
                  </a:moveTo>
                  <a:cubicBezTo>
                    <a:pt x="3692" y="1"/>
                    <a:pt x="3684" y="2"/>
                    <a:pt x="3676" y="3"/>
                  </a:cubicBezTo>
                  <a:cubicBezTo>
                    <a:pt x="2645" y="225"/>
                    <a:pt x="1847" y="288"/>
                    <a:pt x="1273" y="288"/>
                  </a:cubicBezTo>
                  <a:cubicBezTo>
                    <a:pt x="524" y="288"/>
                    <a:pt x="157" y="181"/>
                    <a:pt x="151" y="181"/>
                  </a:cubicBezTo>
                  <a:cubicBezTo>
                    <a:pt x="140" y="177"/>
                    <a:pt x="129" y="175"/>
                    <a:pt x="118" y="175"/>
                  </a:cubicBezTo>
                  <a:cubicBezTo>
                    <a:pt x="106" y="175"/>
                    <a:pt x="94" y="177"/>
                    <a:pt x="82" y="182"/>
                  </a:cubicBezTo>
                  <a:cubicBezTo>
                    <a:pt x="27" y="201"/>
                    <a:pt x="0" y="261"/>
                    <a:pt x="19" y="316"/>
                  </a:cubicBezTo>
                  <a:lnTo>
                    <a:pt x="352" y="1318"/>
                  </a:lnTo>
                  <a:cubicBezTo>
                    <a:pt x="362" y="1348"/>
                    <a:pt x="386" y="1373"/>
                    <a:pt x="416" y="1384"/>
                  </a:cubicBezTo>
                  <a:cubicBezTo>
                    <a:pt x="623" y="1460"/>
                    <a:pt x="837" y="1510"/>
                    <a:pt x="1056" y="1533"/>
                  </a:cubicBezTo>
                  <a:cubicBezTo>
                    <a:pt x="1169" y="1547"/>
                    <a:pt x="1288" y="1547"/>
                    <a:pt x="1412" y="1547"/>
                  </a:cubicBezTo>
                  <a:cubicBezTo>
                    <a:pt x="2318" y="1506"/>
                    <a:pt x="3215" y="1337"/>
                    <a:pt x="4075" y="1047"/>
                  </a:cubicBezTo>
                  <a:cubicBezTo>
                    <a:pt x="4104" y="1037"/>
                    <a:pt x="4126" y="1016"/>
                    <a:pt x="4139" y="989"/>
                  </a:cubicBezTo>
                  <a:cubicBezTo>
                    <a:pt x="4151" y="962"/>
                    <a:pt x="4151" y="931"/>
                    <a:pt x="4139" y="904"/>
                  </a:cubicBezTo>
                  <a:lnTo>
                    <a:pt x="3798" y="67"/>
                  </a:lnTo>
                  <a:cubicBezTo>
                    <a:pt x="3782" y="27"/>
                    <a:pt x="3742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7"/>
            <p:cNvSpPr/>
            <p:nvPr/>
          </p:nvSpPr>
          <p:spPr>
            <a:xfrm>
              <a:off x="5762425" y="1232075"/>
              <a:ext cx="48525" cy="48225"/>
            </a:xfrm>
            <a:custGeom>
              <a:avLst/>
              <a:gdLst/>
              <a:ahLst/>
              <a:cxnLst/>
              <a:rect l="l" t="t" r="r" b="b"/>
              <a:pathLst>
                <a:path w="1941" h="1929" extrusionOk="0">
                  <a:moveTo>
                    <a:pt x="259" y="1"/>
                  </a:moveTo>
                  <a:cubicBezTo>
                    <a:pt x="106" y="1"/>
                    <a:pt x="1" y="34"/>
                    <a:pt x="1" y="126"/>
                  </a:cubicBezTo>
                  <a:cubicBezTo>
                    <a:pt x="1" y="466"/>
                    <a:pt x="723" y="1739"/>
                    <a:pt x="1013" y="1891"/>
                  </a:cubicBezTo>
                  <a:cubicBezTo>
                    <a:pt x="1064" y="1917"/>
                    <a:pt x="1120" y="1929"/>
                    <a:pt x="1179" y="1929"/>
                  </a:cubicBezTo>
                  <a:cubicBezTo>
                    <a:pt x="1461" y="1929"/>
                    <a:pt x="1805" y="1665"/>
                    <a:pt x="1866" y="1480"/>
                  </a:cubicBezTo>
                  <a:cubicBezTo>
                    <a:pt x="1941" y="1253"/>
                    <a:pt x="1417" y="239"/>
                    <a:pt x="1417" y="239"/>
                  </a:cubicBezTo>
                  <a:cubicBezTo>
                    <a:pt x="1417" y="239"/>
                    <a:pt x="667" y="1"/>
                    <a:pt x="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7"/>
            <p:cNvSpPr/>
            <p:nvPr/>
          </p:nvSpPr>
          <p:spPr>
            <a:xfrm>
              <a:off x="5759675" y="1229500"/>
              <a:ext cx="54225" cy="53450"/>
            </a:xfrm>
            <a:custGeom>
              <a:avLst/>
              <a:gdLst/>
              <a:ahLst/>
              <a:cxnLst/>
              <a:rect l="l" t="t" r="r" b="b"/>
              <a:pathLst>
                <a:path w="2169" h="2138" extrusionOk="0">
                  <a:moveTo>
                    <a:pt x="317" y="207"/>
                  </a:moveTo>
                  <a:cubicBezTo>
                    <a:pt x="326" y="207"/>
                    <a:pt x="335" y="207"/>
                    <a:pt x="344" y="208"/>
                  </a:cubicBezTo>
                  <a:cubicBezTo>
                    <a:pt x="720" y="237"/>
                    <a:pt x="1090" y="313"/>
                    <a:pt x="1448" y="432"/>
                  </a:cubicBezTo>
                  <a:cubicBezTo>
                    <a:pt x="1684" y="893"/>
                    <a:pt x="1908" y="1440"/>
                    <a:pt x="1874" y="1548"/>
                  </a:cubicBezTo>
                  <a:cubicBezTo>
                    <a:pt x="1787" y="1700"/>
                    <a:pt x="1652" y="1816"/>
                    <a:pt x="1488" y="1879"/>
                  </a:cubicBezTo>
                  <a:cubicBezTo>
                    <a:pt x="1429" y="1909"/>
                    <a:pt x="1365" y="1924"/>
                    <a:pt x="1300" y="1924"/>
                  </a:cubicBezTo>
                  <a:cubicBezTo>
                    <a:pt x="1253" y="1924"/>
                    <a:pt x="1205" y="1916"/>
                    <a:pt x="1159" y="1900"/>
                  </a:cubicBezTo>
                  <a:cubicBezTo>
                    <a:pt x="910" y="1773"/>
                    <a:pt x="200" y="543"/>
                    <a:pt x="200" y="238"/>
                  </a:cubicBezTo>
                  <a:cubicBezTo>
                    <a:pt x="235" y="217"/>
                    <a:pt x="275" y="207"/>
                    <a:pt x="317" y="207"/>
                  </a:cubicBezTo>
                  <a:close/>
                  <a:moveTo>
                    <a:pt x="379" y="1"/>
                  </a:moveTo>
                  <a:cubicBezTo>
                    <a:pt x="254" y="1"/>
                    <a:pt x="150" y="19"/>
                    <a:pt x="87" y="65"/>
                  </a:cubicBezTo>
                  <a:cubicBezTo>
                    <a:pt x="33" y="103"/>
                    <a:pt x="0" y="165"/>
                    <a:pt x="2" y="231"/>
                  </a:cubicBezTo>
                  <a:cubicBezTo>
                    <a:pt x="2" y="597"/>
                    <a:pt x="718" y="1915"/>
                    <a:pt x="1068" y="2089"/>
                  </a:cubicBezTo>
                  <a:cubicBezTo>
                    <a:pt x="1134" y="2122"/>
                    <a:pt x="1207" y="2138"/>
                    <a:pt x="1281" y="2138"/>
                  </a:cubicBezTo>
                  <a:cubicBezTo>
                    <a:pt x="1384" y="2138"/>
                    <a:pt x="1485" y="2116"/>
                    <a:pt x="1579" y="2074"/>
                  </a:cubicBezTo>
                  <a:cubicBezTo>
                    <a:pt x="1801" y="1992"/>
                    <a:pt x="1982" y="1828"/>
                    <a:pt x="2086" y="1617"/>
                  </a:cubicBezTo>
                  <a:cubicBezTo>
                    <a:pt x="2168" y="1361"/>
                    <a:pt x="1756" y="542"/>
                    <a:pt x="1628" y="295"/>
                  </a:cubicBezTo>
                  <a:cubicBezTo>
                    <a:pt x="1616" y="268"/>
                    <a:pt x="1594" y="250"/>
                    <a:pt x="1567" y="243"/>
                  </a:cubicBezTo>
                  <a:cubicBezTo>
                    <a:pt x="1354" y="175"/>
                    <a:pt x="766" y="1"/>
                    <a:pt x="37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7"/>
            <p:cNvSpPr/>
            <p:nvPr/>
          </p:nvSpPr>
          <p:spPr>
            <a:xfrm>
              <a:off x="5771475" y="1267550"/>
              <a:ext cx="44200" cy="35475"/>
            </a:xfrm>
            <a:custGeom>
              <a:avLst/>
              <a:gdLst/>
              <a:ahLst/>
              <a:cxnLst/>
              <a:rect l="l" t="t" r="r" b="b"/>
              <a:pathLst>
                <a:path w="1768" h="1419" extrusionOk="0">
                  <a:moveTo>
                    <a:pt x="1365" y="1"/>
                  </a:moveTo>
                  <a:cubicBezTo>
                    <a:pt x="1087" y="1"/>
                    <a:pt x="641" y="472"/>
                    <a:pt x="641" y="472"/>
                  </a:cubicBezTo>
                  <a:cubicBezTo>
                    <a:pt x="641" y="472"/>
                    <a:pt x="0" y="1073"/>
                    <a:pt x="115" y="1299"/>
                  </a:cubicBezTo>
                  <a:cubicBezTo>
                    <a:pt x="157" y="1381"/>
                    <a:pt x="262" y="1418"/>
                    <a:pt x="392" y="1418"/>
                  </a:cubicBezTo>
                  <a:cubicBezTo>
                    <a:pt x="624" y="1418"/>
                    <a:pt x="937" y="1302"/>
                    <a:pt x="1129" y="1112"/>
                  </a:cubicBezTo>
                  <a:cubicBezTo>
                    <a:pt x="1430" y="813"/>
                    <a:pt x="1768" y="361"/>
                    <a:pt x="1504" y="61"/>
                  </a:cubicBezTo>
                  <a:cubicBezTo>
                    <a:pt x="1467" y="18"/>
                    <a:pt x="1419" y="1"/>
                    <a:pt x="13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7"/>
            <p:cNvSpPr/>
            <p:nvPr/>
          </p:nvSpPr>
          <p:spPr>
            <a:xfrm>
              <a:off x="5768650" y="1265100"/>
              <a:ext cx="48600" cy="40575"/>
            </a:xfrm>
            <a:custGeom>
              <a:avLst/>
              <a:gdLst/>
              <a:ahLst/>
              <a:cxnLst/>
              <a:rect l="l" t="t" r="r" b="b"/>
              <a:pathLst>
                <a:path w="1944" h="1623" extrusionOk="0">
                  <a:moveTo>
                    <a:pt x="1499" y="200"/>
                  </a:moveTo>
                  <a:cubicBezTo>
                    <a:pt x="1518" y="200"/>
                    <a:pt x="1536" y="209"/>
                    <a:pt x="1547" y="224"/>
                  </a:cubicBezTo>
                  <a:cubicBezTo>
                    <a:pt x="1772" y="488"/>
                    <a:pt x="1363" y="942"/>
                    <a:pt x="1178" y="1128"/>
                  </a:cubicBezTo>
                  <a:cubicBezTo>
                    <a:pt x="993" y="1303"/>
                    <a:pt x="749" y="1400"/>
                    <a:pt x="496" y="1400"/>
                  </a:cubicBezTo>
                  <a:cubicBezTo>
                    <a:pt x="478" y="1400"/>
                    <a:pt x="460" y="1400"/>
                    <a:pt x="443" y="1399"/>
                  </a:cubicBezTo>
                  <a:cubicBezTo>
                    <a:pt x="410" y="1393"/>
                    <a:pt x="353" y="1380"/>
                    <a:pt x="335" y="1344"/>
                  </a:cubicBezTo>
                  <a:cubicBezTo>
                    <a:pt x="295" y="1265"/>
                    <a:pt x="541" y="924"/>
                    <a:pt x="839" y="644"/>
                  </a:cubicBezTo>
                  <a:cubicBezTo>
                    <a:pt x="992" y="474"/>
                    <a:pt x="1311" y="205"/>
                    <a:pt x="1479" y="205"/>
                  </a:cubicBezTo>
                  <a:lnTo>
                    <a:pt x="1491" y="200"/>
                  </a:lnTo>
                  <a:cubicBezTo>
                    <a:pt x="1494" y="200"/>
                    <a:pt x="1496" y="200"/>
                    <a:pt x="1499" y="200"/>
                  </a:cubicBezTo>
                  <a:close/>
                  <a:moveTo>
                    <a:pt x="1490" y="1"/>
                  </a:moveTo>
                  <a:cubicBezTo>
                    <a:pt x="1488" y="1"/>
                    <a:pt x="1486" y="1"/>
                    <a:pt x="1485" y="1"/>
                  </a:cubicBezTo>
                  <a:cubicBezTo>
                    <a:pt x="1174" y="1"/>
                    <a:pt x="739" y="441"/>
                    <a:pt x="679" y="503"/>
                  </a:cubicBezTo>
                  <a:cubicBezTo>
                    <a:pt x="468" y="702"/>
                    <a:pt x="0" y="1186"/>
                    <a:pt x="133" y="1452"/>
                  </a:cubicBezTo>
                  <a:cubicBezTo>
                    <a:pt x="186" y="1549"/>
                    <a:pt x="286" y="1612"/>
                    <a:pt x="398" y="1621"/>
                  </a:cubicBezTo>
                  <a:cubicBezTo>
                    <a:pt x="416" y="1622"/>
                    <a:pt x="435" y="1623"/>
                    <a:pt x="454" y="1623"/>
                  </a:cubicBezTo>
                  <a:cubicBezTo>
                    <a:pt x="473" y="1623"/>
                    <a:pt x="492" y="1622"/>
                    <a:pt x="511" y="1621"/>
                  </a:cubicBezTo>
                  <a:cubicBezTo>
                    <a:pt x="810" y="1613"/>
                    <a:pt x="1096" y="1497"/>
                    <a:pt x="1317" y="1293"/>
                  </a:cubicBezTo>
                  <a:cubicBezTo>
                    <a:pt x="1806" y="802"/>
                    <a:pt x="1943" y="377"/>
                    <a:pt x="1698" y="96"/>
                  </a:cubicBezTo>
                  <a:cubicBezTo>
                    <a:pt x="1645" y="36"/>
                    <a:pt x="1570" y="1"/>
                    <a:pt x="149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7"/>
            <p:cNvSpPr/>
            <p:nvPr/>
          </p:nvSpPr>
          <p:spPr>
            <a:xfrm>
              <a:off x="5738000" y="1232075"/>
              <a:ext cx="48800" cy="48225"/>
            </a:xfrm>
            <a:custGeom>
              <a:avLst/>
              <a:gdLst/>
              <a:ahLst/>
              <a:cxnLst/>
              <a:rect l="l" t="t" r="r" b="b"/>
              <a:pathLst>
                <a:path w="1952" h="1929" extrusionOk="0">
                  <a:moveTo>
                    <a:pt x="260" y="1"/>
                  </a:moveTo>
                  <a:cubicBezTo>
                    <a:pt x="107" y="1"/>
                    <a:pt x="1" y="34"/>
                    <a:pt x="1" y="126"/>
                  </a:cubicBezTo>
                  <a:cubicBezTo>
                    <a:pt x="1" y="466"/>
                    <a:pt x="713" y="1739"/>
                    <a:pt x="1013" y="1891"/>
                  </a:cubicBezTo>
                  <a:cubicBezTo>
                    <a:pt x="1066" y="1917"/>
                    <a:pt x="1123" y="1929"/>
                    <a:pt x="1184" y="1929"/>
                  </a:cubicBezTo>
                  <a:cubicBezTo>
                    <a:pt x="1471" y="1929"/>
                    <a:pt x="1815" y="1665"/>
                    <a:pt x="1877" y="1480"/>
                  </a:cubicBezTo>
                  <a:cubicBezTo>
                    <a:pt x="1951" y="1253"/>
                    <a:pt x="1424" y="239"/>
                    <a:pt x="1424" y="239"/>
                  </a:cubicBezTo>
                  <a:cubicBezTo>
                    <a:pt x="1424" y="239"/>
                    <a:pt x="671" y="1"/>
                    <a:pt x="2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7"/>
            <p:cNvSpPr/>
            <p:nvPr/>
          </p:nvSpPr>
          <p:spPr>
            <a:xfrm>
              <a:off x="5735300" y="1229500"/>
              <a:ext cx="54225" cy="53450"/>
            </a:xfrm>
            <a:custGeom>
              <a:avLst/>
              <a:gdLst/>
              <a:ahLst/>
              <a:cxnLst/>
              <a:rect l="l" t="t" r="r" b="b"/>
              <a:pathLst>
                <a:path w="2169" h="2138" extrusionOk="0">
                  <a:moveTo>
                    <a:pt x="318" y="207"/>
                  </a:moveTo>
                  <a:cubicBezTo>
                    <a:pt x="327" y="207"/>
                    <a:pt x="336" y="207"/>
                    <a:pt x="346" y="208"/>
                  </a:cubicBezTo>
                  <a:cubicBezTo>
                    <a:pt x="721" y="237"/>
                    <a:pt x="1092" y="313"/>
                    <a:pt x="1447" y="432"/>
                  </a:cubicBezTo>
                  <a:cubicBezTo>
                    <a:pt x="1687" y="893"/>
                    <a:pt x="1909" y="1440"/>
                    <a:pt x="1875" y="1548"/>
                  </a:cubicBezTo>
                  <a:cubicBezTo>
                    <a:pt x="1788" y="1700"/>
                    <a:pt x="1651" y="1816"/>
                    <a:pt x="1488" y="1879"/>
                  </a:cubicBezTo>
                  <a:cubicBezTo>
                    <a:pt x="1429" y="1909"/>
                    <a:pt x="1365" y="1924"/>
                    <a:pt x="1300" y="1924"/>
                  </a:cubicBezTo>
                  <a:cubicBezTo>
                    <a:pt x="1253" y="1924"/>
                    <a:pt x="1205" y="1916"/>
                    <a:pt x="1160" y="1900"/>
                  </a:cubicBezTo>
                  <a:cubicBezTo>
                    <a:pt x="910" y="1773"/>
                    <a:pt x="203" y="543"/>
                    <a:pt x="203" y="238"/>
                  </a:cubicBezTo>
                  <a:cubicBezTo>
                    <a:pt x="238" y="217"/>
                    <a:pt x="277" y="207"/>
                    <a:pt x="318" y="207"/>
                  </a:cubicBezTo>
                  <a:close/>
                  <a:moveTo>
                    <a:pt x="378" y="1"/>
                  </a:moveTo>
                  <a:cubicBezTo>
                    <a:pt x="252" y="1"/>
                    <a:pt x="148" y="19"/>
                    <a:pt x="85" y="65"/>
                  </a:cubicBezTo>
                  <a:cubicBezTo>
                    <a:pt x="31" y="104"/>
                    <a:pt x="0" y="165"/>
                    <a:pt x="2" y="231"/>
                  </a:cubicBezTo>
                  <a:cubicBezTo>
                    <a:pt x="2" y="597"/>
                    <a:pt x="721" y="1915"/>
                    <a:pt x="1068" y="2089"/>
                  </a:cubicBezTo>
                  <a:cubicBezTo>
                    <a:pt x="1135" y="2122"/>
                    <a:pt x="1208" y="2138"/>
                    <a:pt x="1281" y="2138"/>
                  </a:cubicBezTo>
                  <a:cubicBezTo>
                    <a:pt x="1383" y="2138"/>
                    <a:pt x="1486" y="2116"/>
                    <a:pt x="1580" y="2074"/>
                  </a:cubicBezTo>
                  <a:cubicBezTo>
                    <a:pt x="1800" y="1992"/>
                    <a:pt x="1982" y="1828"/>
                    <a:pt x="2085" y="1617"/>
                  </a:cubicBezTo>
                  <a:cubicBezTo>
                    <a:pt x="2168" y="1361"/>
                    <a:pt x="1757" y="542"/>
                    <a:pt x="1629" y="295"/>
                  </a:cubicBezTo>
                  <a:cubicBezTo>
                    <a:pt x="1616" y="268"/>
                    <a:pt x="1593" y="250"/>
                    <a:pt x="1565" y="243"/>
                  </a:cubicBezTo>
                  <a:cubicBezTo>
                    <a:pt x="1353" y="175"/>
                    <a:pt x="764" y="1"/>
                    <a:pt x="37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7"/>
            <p:cNvSpPr/>
            <p:nvPr/>
          </p:nvSpPr>
          <p:spPr>
            <a:xfrm>
              <a:off x="5746950" y="1267550"/>
              <a:ext cx="44250" cy="35475"/>
            </a:xfrm>
            <a:custGeom>
              <a:avLst/>
              <a:gdLst/>
              <a:ahLst/>
              <a:cxnLst/>
              <a:rect l="l" t="t" r="r" b="b"/>
              <a:pathLst>
                <a:path w="1770" h="1419" extrusionOk="0">
                  <a:moveTo>
                    <a:pt x="1367" y="1"/>
                  </a:moveTo>
                  <a:cubicBezTo>
                    <a:pt x="1090" y="1"/>
                    <a:pt x="640" y="472"/>
                    <a:pt x="640" y="472"/>
                  </a:cubicBezTo>
                  <a:cubicBezTo>
                    <a:pt x="640" y="472"/>
                    <a:pt x="0" y="1073"/>
                    <a:pt x="113" y="1299"/>
                  </a:cubicBezTo>
                  <a:cubicBezTo>
                    <a:pt x="154" y="1381"/>
                    <a:pt x="259" y="1418"/>
                    <a:pt x="390" y="1418"/>
                  </a:cubicBezTo>
                  <a:cubicBezTo>
                    <a:pt x="622" y="1418"/>
                    <a:pt x="937" y="1302"/>
                    <a:pt x="1129" y="1112"/>
                  </a:cubicBezTo>
                  <a:cubicBezTo>
                    <a:pt x="1430" y="813"/>
                    <a:pt x="1769" y="361"/>
                    <a:pt x="1504" y="61"/>
                  </a:cubicBezTo>
                  <a:cubicBezTo>
                    <a:pt x="1468" y="18"/>
                    <a:pt x="1420" y="1"/>
                    <a:pt x="1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7"/>
            <p:cNvSpPr/>
            <p:nvPr/>
          </p:nvSpPr>
          <p:spPr>
            <a:xfrm>
              <a:off x="5744225" y="1265100"/>
              <a:ext cx="48675" cy="40575"/>
            </a:xfrm>
            <a:custGeom>
              <a:avLst/>
              <a:gdLst/>
              <a:ahLst/>
              <a:cxnLst/>
              <a:rect l="l" t="t" r="r" b="b"/>
              <a:pathLst>
                <a:path w="1947" h="1623" extrusionOk="0">
                  <a:moveTo>
                    <a:pt x="1499" y="200"/>
                  </a:moveTo>
                  <a:cubicBezTo>
                    <a:pt x="1518" y="200"/>
                    <a:pt x="1537" y="208"/>
                    <a:pt x="1549" y="224"/>
                  </a:cubicBezTo>
                  <a:cubicBezTo>
                    <a:pt x="1772" y="488"/>
                    <a:pt x="1366" y="942"/>
                    <a:pt x="1178" y="1128"/>
                  </a:cubicBezTo>
                  <a:cubicBezTo>
                    <a:pt x="993" y="1303"/>
                    <a:pt x="750" y="1400"/>
                    <a:pt x="497" y="1400"/>
                  </a:cubicBezTo>
                  <a:cubicBezTo>
                    <a:pt x="479" y="1400"/>
                    <a:pt x="461" y="1400"/>
                    <a:pt x="443" y="1399"/>
                  </a:cubicBezTo>
                  <a:cubicBezTo>
                    <a:pt x="410" y="1393"/>
                    <a:pt x="353" y="1380"/>
                    <a:pt x="336" y="1344"/>
                  </a:cubicBezTo>
                  <a:cubicBezTo>
                    <a:pt x="297" y="1265"/>
                    <a:pt x="541" y="925"/>
                    <a:pt x="839" y="644"/>
                  </a:cubicBezTo>
                  <a:cubicBezTo>
                    <a:pt x="995" y="474"/>
                    <a:pt x="1311" y="205"/>
                    <a:pt x="1479" y="205"/>
                  </a:cubicBezTo>
                  <a:lnTo>
                    <a:pt x="1494" y="200"/>
                  </a:lnTo>
                  <a:cubicBezTo>
                    <a:pt x="1496" y="200"/>
                    <a:pt x="1497" y="200"/>
                    <a:pt x="1499" y="200"/>
                  </a:cubicBezTo>
                  <a:close/>
                  <a:moveTo>
                    <a:pt x="1493" y="1"/>
                  </a:moveTo>
                  <a:cubicBezTo>
                    <a:pt x="1491" y="1"/>
                    <a:pt x="1490" y="1"/>
                    <a:pt x="1488" y="1"/>
                  </a:cubicBezTo>
                  <a:cubicBezTo>
                    <a:pt x="1178" y="1"/>
                    <a:pt x="739" y="441"/>
                    <a:pt x="680" y="503"/>
                  </a:cubicBezTo>
                  <a:cubicBezTo>
                    <a:pt x="470" y="702"/>
                    <a:pt x="1" y="1186"/>
                    <a:pt x="136" y="1452"/>
                  </a:cubicBezTo>
                  <a:cubicBezTo>
                    <a:pt x="188" y="1549"/>
                    <a:pt x="288" y="1613"/>
                    <a:pt x="398" y="1621"/>
                  </a:cubicBezTo>
                  <a:cubicBezTo>
                    <a:pt x="417" y="1622"/>
                    <a:pt x="435" y="1623"/>
                    <a:pt x="454" y="1623"/>
                  </a:cubicBezTo>
                  <a:cubicBezTo>
                    <a:pt x="473" y="1623"/>
                    <a:pt x="492" y="1622"/>
                    <a:pt x="511" y="1621"/>
                  </a:cubicBezTo>
                  <a:cubicBezTo>
                    <a:pt x="812" y="1613"/>
                    <a:pt x="1099" y="1497"/>
                    <a:pt x="1321" y="1293"/>
                  </a:cubicBezTo>
                  <a:cubicBezTo>
                    <a:pt x="1811" y="802"/>
                    <a:pt x="1947" y="377"/>
                    <a:pt x="1701" y="96"/>
                  </a:cubicBezTo>
                  <a:cubicBezTo>
                    <a:pt x="1648" y="35"/>
                    <a:pt x="1573" y="1"/>
                    <a:pt x="149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7"/>
            <p:cNvSpPr/>
            <p:nvPr/>
          </p:nvSpPr>
          <p:spPr>
            <a:xfrm>
              <a:off x="5727100" y="1218000"/>
              <a:ext cx="35475" cy="56200"/>
            </a:xfrm>
            <a:custGeom>
              <a:avLst/>
              <a:gdLst/>
              <a:ahLst/>
              <a:cxnLst/>
              <a:rect l="l" t="t" r="r" b="b"/>
              <a:pathLst>
                <a:path w="1419" h="2248" extrusionOk="0">
                  <a:moveTo>
                    <a:pt x="248" y="0"/>
                  </a:moveTo>
                  <a:cubicBezTo>
                    <a:pt x="202" y="0"/>
                    <a:pt x="167" y="17"/>
                    <a:pt x="148" y="56"/>
                  </a:cubicBezTo>
                  <a:cubicBezTo>
                    <a:pt x="1" y="359"/>
                    <a:pt x="87" y="1822"/>
                    <a:pt x="294" y="2084"/>
                  </a:cubicBezTo>
                  <a:cubicBezTo>
                    <a:pt x="387" y="2202"/>
                    <a:pt x="555" y="2248"/>
                    <a:pt x="727" y="2248"/>
                  </a:cubicBezTo>
                  <a:cubicBezTo>
                    <a:pt x="940" y="2248"/>
                    <a:pt x="1159" y="2177"/>
                    <a:pt x="1251" y="2084"/>
                  </a:cubicBezTo>
                  <a:cubicBezTo>
                    <a:pt x="1418" y="1916"/>
                    <a:pt x="1384" y="776"/>
                    <a:pt x="1384" y="776"/>
                  </a:cubicBezTo>
                  <a:cubicBezTo>
                    <a:pt x="1384" y="776"/>
                    <a:pt x="558" y="0"/>
                    <a:pt x="24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7"/>
            <p:cNvSpPr/>
            <p:nvPr/>
          </p:nvSpPr>
          <p:spPr>
            <a:xfrm>
              <a:off x="5724450" y="1215325"/>
              <a:ext cx="40375" cy="61600"/>
            </a:xfrm>
            <a:custGeom>
              <a:avLst/>
              <a:gdLst/>
              <a:ahLst/>
              <a:cxnLst/>
              <a:rect l="l" t="t" r="r" b="b"/>
              <a:pathLst>
                <a:path w="1615" h="2464" extrusionOk="0">
                  <a:moveTo>
                    <a:pt x="361" y="208"/>
                  </a:moveTo>
                  <a:cubicBezTo>
                    <a:pt x="497" y="208"/>
                    <a:pt x="954" y="533"/>
                    <a:pt x="1384" y="933"/>
                  </a:cubicBezTo>
                  <a:cubicBezTo>
                    <a:pt x="1395" y="1450"/>
                    <a:pt x="1359" y="2041"/>
                    <a:pt x="1280" y="2123"/>
                  </a:cubicBezTo>
                  <a:cubicBezTo>
                    <a:pt x="1156" y="2208"/>
                    <a:pt x="1008" y="2254"/>
                    <a:pt x="859" y="2254"/>
                  </a:cubicBezTo>
                  <a:cubicBezTo>
                    <a:pt x="836" y="2254"/>
                    <a:pt x="813" y="2253"/>
                    <a:pt x="790" y="2251"/>
                  </a:cubicBezTo>
                  <a:cubicBezTo>
                    <a:pt x="785" y="2251"/>
                    <a:pt x="780" y="2251"/>
                    <a:pt x="774" y="2251"/>
                  </a:cubicBezTo>
                  <a:cubicBezTo>
                    <a:pt x="665" y="2251"/>
                    <a:pt x="560" y="2207"/>
                    <a:pt x="485" y="2127"/>
                  </a:cubicBezTo>
                  <a:cubicBezTo>
                    <a:pt x="314" y="1899"/>
                    <a:pt x="214" y="483"/>
                    <a:pt x="343" y="208"/>
                  </a:cubicBezTo>
                  <a:close/>
                  <a:moveTo>
                    <a:pt x="349" y="0"/>
                  </a:moveTo>
                  <a:cubicBezTo>
                    <a:pt x="334" y="0"/>
                    <a:pt x="320" y="1"/>
                    <a:pt x="306" y="4"/>
                  </a:cubicBezTo>
                  <a:cubicBezTo>
                    <a:pt x="241" y="14"/>
                    <a:pt x="186" y="58"/>
                    <a:pt x="159" y="117"/>
                  </a:cubicBezTo>
                  <a:cubicBezTo>
                    <a:pt x="1" y="434"/>
                    <a:pt x="77" y="1943"/>
                    <a:pt x="317" y="2249"/>
                  </a:cubicBezTo>
                  <a:cubicBezTo>
                    <a:pt x="430" y="2384"/>
                    <a:pt x="596" y="2462"/>
                    <a:pt x="772" y="2462"/>
                  </a:cubicBezTo>
                  <a:cubicBezTo>
                    <a:pt x="773" y="2462"/>
                    <a:pt x="775" y="2462"/>
                    <a:pt x="777" y="2462"/>
                  </a:cubicBezTo>
                  <a:lnTo>
                    <a:pt x="836" y="2462"/>
                  </a:lnTo>
                  <a:cubicBezTo>
                    <a:pt x="849" y="2463"/>
                    <a:pt x="861" y="2463"/>
                    <a:pt x="874" y="2463"/>
                  </a:cubicBezTo>
                  <a:cubicBezTo>
                    <a:pt x="1077" y="2463"/>
                    <a:pt x="1275" y="2395"/>
                    <a:pt x="1433" y="2269"/>
                  </a:cubicBezTo>
                  <a:cubicBezTo>
                    <a:pt x="1615" y="2081"/>
                    <a:pt x="1596" y="1159"/>
                    <a:pt x="1596" y="880"/>
                  </a:cubicBezTo>
                  <a:cubicBezTo>
                    <a:pt x="1596" y="851"/>
                    <a:pt x="1584" y="824"/>
                    <a:pt x="1561" y="805"/>
                  </a:cubicBezTo>
                  <a:cubicBezTo>
                    <a:pt x="1356" y="611"/>
                    <a:pt x="683" y="0"/>
                    <a:pt x="34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7"/>
            <p:cNvSpPr/>
            <p:nvPr/>
          </p:nvSpPr>
          <p:spPr>
            <a:xfrm>
              <a:off x="5713600" y="1266400"/>
              <a:ext cx="47450" cy="24625"/>
            </a:xfrm>
            <a:custGeom>
              <a:avLst/>
              <a:gdLst/>
              <a:ahLst/>
              <a:cxnLst/>
              <a:rect l="l" t="t" r="r" b="b"/>
              <a:pathLst>
                <a:path w="1898" h="985" extrusionOk="0">
                  <a:moveTo>
                    <a:pt x="1501" y="0"/>
                  </a:moveTo>
                  <a:cubicBezTo>
                    <a:pt x="1217" y="0"/>
                    <a:pt x="834" y="147"/>
                    <a:pt x="834" y="147"/>
                  </a:cubicBezTo>
                  <a:cubicBezTo>
                    <a:pt x="834" y="147"/>
                    <a:pt x="0" y="410"/>
                    <a:pt x="2" y="662"/>
                  </a:cubicBezTo>
                  <a:cubicBezTo>
                    <a:pt x="4" y="849"/>
                    <a:pt x="332" y="984"/>
                    <a:pt x="665" y="984"/>
                  </a:cubicBezTo>
                  <a:cubicBezTo>
                    <a:pt x="780" y="984"/>
                    <a:pt x="895" y="968"/>
                    <a:pt x="998" y="933"/>
                  </a:cubicBezTo>
                  <a:cubicBezTo>
                    <a:pt x="1398" y="794"/>
                    <a:pt x="1897" y="534"/>
                    <a:pt x="1791" y="148"/>
                  </a:cubicBezTo>
                  <a:cubicBezTo>
                    <a:pt x="1760" y="37"/>
                    <a:pt x="1643" y="0"/>
                    <a:pt x="1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7"/>
            <p:cNvSpPr/>
            <p:nvPr/>
          </p:nvSpPr>
          <p:spPr>
            <a:xfrm>
              <a:off x="5710975" y="1263750"/>
              <a:ext cx="52475" cy="29950"/>
            </a:xfrm>
            <a:custGeom>
              <a:avLst/>
              <a:gdLst/>
              <a:ahLst/>
              <a:cxnLst/>
              <a:rect l="l" t="t" r="r" b="b"/>
              <a:pathLst>
                <a:path w="2099" h="1198" extrusionOk="0">
                  <a:moveTo>
                    <a:pt x="1637" y="213"/>
                  </a:moveTo>
                  <a:cubicBezTo>
                    <a:pt x="1680" y="213"/>
                    <a:pt x="1722" y="220"/>
                    <a:pt x="1761" y="235"/>
                  </a:cubicBezTo>
                  <a:cubicBezTo>
                    <a:pt x="1782" y="244"/>
                    <a:pt x="1797" y="262"/>
                    <a:pt x="1803" y="283"/>
                  </a:cubicBezTo>
                  <a:cubicBezTo>
                    <a:pt x="1892" y="610"/>
                    <a:pt x="1325" y="850"/>
                    <a:pt x="1074" y="935"/>
                  </a:cubicBezTo>
                  <a:cubicBezTo>
                    <a:pt x="975" y="967"/>
                    <a:pt x="873" y="982"/>
                    <a:pt x="771" y="982"/>
                  </a:cubicBezTo>
                  <a:cubicBezTo>
                    <a:pt x="606" y="982"/>
                    <a:pt x="442" y="941"/>
                    <a:pt x="294" y="860"/>
                  </a:cubicBezTo>
                  <a:cubicBezTo>
                    <a:pt x="269" y="841"/>
                    <a:pt x="221" y="802"/>
                    <a:pt x="221" y="764"/>
                  </a:cubicBezTo>
                  <a:cubicBezTo>
                    <a:pt x="221" y="674"/>
                    <a:pt x="589" y="475"/>
                    <a:pt x="979" y="353"/>
                  </a:cubicBezTo>
                  <a:cubicBezTo>
                    <a:pt x="1183" y="272"/>
                    <a:pt x="1399" y="226"/>
                    <a:pt x="1619" y="214"/>
                  </a:cubicBezTo>
                  <a:lnTo>
                    <a:pt x="1608" y="214"/>
                  </a:lnTo>
                  <a:cubicBezTo>
                    <a:pt x="1617" y="213"/>
                    <a:pt x="1627" y="213"/>
                    <a:pt x="1637" y="213"/>
                  </a:cubicBezTo>
                  <a:close/>
                  <a:moveTo>
                    <a:pt x="1603" y="0"/>
                  </a:moveTo>
                  <a:cubicBezTo>
                    <a:pt x="1316" y="0"/>
                    <a:pt x="966" y="128"/>
                    <a:pt x="905" y="152"/>
                  </a:cubicBezTo>
                  <a:cubicBezTo>
                    <a:pt x="629" y="239"/>
                    <a:pt x="1" y="472"/>
                    <a:pt x="1" y="768"/>
                  </a:cubicBezTo>
                  <a:cubicBezTo>
                    <a:pt x="7" y="880"/>
                    <a:pt x="69" y="979"/>
                    <a:pt x="165" y="1037"/>
                  </a:cubicBezTo>
                  <a:cubicBezTo>
                    <a:pt x="336" y="1142"/>
                    <a:pt x="533" y="1197"/>
                    <a:pt x="735" y="1197"/>
                  </a:cubicBezTo>
                  <a:cubicBezTo>
                    <a:pt x="745" y="1197"/>
                    <a:pt x="756" y="1197"/>
                    <a:pt x="766" y="1197"/>
                  </a:cubicBezTo>
                  <a:cubicBezTo>
                    <a:pt x="774" y="1197"/>
                    <a:pt x="782" y="1197"/>
                    <a:pt x="790" y="1197"/>
                  </a:cubicBezTo>
                  <a:cubicBezTo>
                    <a:pt x="910" y="1197"/>
                    <a:pt x="1030" y="1176"/>
                    <a:pt x="1146" y="1140"/>
                  </a:cubicBezTo>
                  <a:cubicBezTo>
                    <a:pt x="1785" y="911"/>
                    <a:pt x="2099" y="588"/>
                    <a:pt x="1999" y="227"/>
                  </a:cubicBezTo>
                  <a:cubicBezTo>
                    <a:pt x="1977" y="149"/>
                    <a:pt x="1923" y="83"/>
                    <a:pt x="1849" y="47"/>
                  </a:cubicBezTo>
                  <a:cubicBezTo>
                    <a:pt x="1781" y="13"/>
                    <a:pt x="1695" y="0"/>
                    <a:pt x="160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7"/>
            <p:cNvSpPr/>
            <p:nvPr/>
          </p:nvSpPr>
          <p:spPr>
            <a:xfrm>
              <a:off x="5643475" y="1194225"/>
              <a:ext cx="105325" cy="61825"/>
            </a:xfrm>
            <a:custGeom>
              <a:avLst/>
              <a:gdLst/>
              <a:ahLst/>
              <a:cxnLst/>
              <a:rect l="l" t="t" r="r" b="b"/>
              <a:pathLst>
                <a:path w="4213" h="2473" extrusionOk="0">
                  <a:moveTo>
                    <a:pt x="2150" y="1"/>
                  </a:moveTo>
                  <a:cubicBezTo>
                    <a:pt x="1946" y="1"/>
                    <a:pt x="1742" y="9"/>
                    <a:pt x="1538" y="26"/>
                  </a:cubicBezTo>
                  <a:cubicBezTo>
                    <a:pt x="1324" y="41"/>
                    <a:pt x="1118" y="115"/>
                    <a:pt x="946" y="241"/>
                  </a:cubicBezTo>
                  <a:cubicBezTo>
                    <a:pt x="609" y="483"/>
                    <a:pt x="92" y="933"/>
                    <a:pt x="58" y="1457"/>
                  </a:cubicBezTo>
                  <a:cubicBezTo>
                    <a:pt x="0" y="2246"/>
                    <a:pt x="789" y="2472"/>
                    <a:pt x="1520" y="2472"/>
                  </a:cubicBezTo>
                  <a:cubicBezTo>
                    <a:pt x="2253" y="2472"/>
                    <a:pt x="3654" y="1457"/>
                    <a:pt x="3654" y="1457"/>
                  </a:cubicBezTo>
                  <a:cubicBezTo>
                    <a:pt x="3654" y="1457"/>
                    <a:pt x="4212" y="312"/>
                    <a:pt x="3594" y="144"/>
                  </a:cubicBezTo>
                  <a:cubicBezTo>
                    <a:pt x="3118" y="48"/>
                    <a:pt x="2634" y="1"/>
                    <a:pt x="21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7"/>
            <p:cNvSpPr/>
            <p:nvPr/>
          </p:nvSpPr>
          <p:spPr>
            <a:xfrm>
              <a:off x="5641500" y="1191725"/>
              <a:ext cx="104975" cy="66900"/>
            </a:xfrm>
            <a:custGeom>
              <a:avLst/>
              <a:gdLst/>
              <a:ahLst/>
              <a:cxnLst/>
              <a:rect l="l" t="t" r="r" b="b"/>
              <a:pathLst>
                <a:path w="4199" h="2676" extrusionOk="0">
                  <a:moveTo>
                    <a:pt x="2452" y="212"/>
                  </a:moveTo>
                  <a:cubicBezTo>
                    <a:pt x="2853" y="212"/>
                    <a:pt x="3252" y="256"/>
                    <a:pt x="3644" y="342"/>
                  </a:cubicBezTo>
                  <a:cubicBezTo>
                    <a:pt x="3721" y="360"/>
                    <a:pt x="3786" y="414"/>
                    <a:pt x="3818" y="486"/>
                  </a:cubicBezTo>
                  <a:cubicBezTo>
                    <a:pt x="3937" y="749"/>
                    <a:pt x="3743" y="1270"/>
                    <a:pt x="3645" y="1483"/>
                  </a:cubicBezTo>
                  <a:cubicBezTo>
                    <a:pt x="3466" y="1609"/>
                    <a:pt x="2231" y="2461"/>
                    <a:pt x="1592" y="2461"/>
                  </a:cubicBezTo>
                  <a:cubicBezTo>
                    <a:pt x="1273" y="2461"/>
                    <a:pt x="695" y="2415"/>
                    <a:pt x="405" y="2103"/>
                  </a:cubicBezTo>
                  <a:cubicBezTo>
                    <a:pt x="271" y="1958"/>
                    <a:pt x="209" y="1758"/>
                    <a:pt x="235" y="1561"/>
                  </a:cubicBezTo>
                  <a:cubicBezTo>
                    <a:pt x="277" y="1063"/>
                    <a:pt x="788" y="637"/>
                    <a:pt x="1089" y="422"/>
                  </a:cubicBezTo>
                  <a:cubicBezTo>
                    <a:pt x="1245" y="311"/>
                    <a:pt x="1431" y="244"/>
                    <a:pt x="1623" y="233"/>
                  </a:cubicBezTo>
                  <a:cubicBezTo>
                    <a:pt x="1811" y="214"/>
                    <a:pt x="2056" y="214"/>
                    <a:pt x="2323" y="214"/>
                  </a:cubicBezTo>
                  <a:cubicBezTo>
                    <a:pt x="2366" y="213"/>
                    <a:pt x="2409" y="212"/>
                    <a:pt x="2452" y="212"/>
                  </a:cubicBezTo>
                  <a:close/>
                  <a:moveTo>
                    <a:pt x="2308" y="0"/>
                  </a:moveTo>
                  <a:cubicBezTo>
                    <a:pt x="2039" y="0"/>
                    <a:pt x="1791" y="10"/>
                    <a:pt x="1602" y="20"/>
                  </a:cubicBezTo>
                  <a:cubicBezTo>
                    <a:pt x="1371" y="34"/>
                    <a:pt x="1150" y="114"/>
                    <a:pt x="962" y="250"/>
                  </a:cubicBezTo>
                  <a:cubicBezTo>
                    <a:pt x="560" y="539"/>
                    <a:pt x="69" y="999"/>
                    <a:pt x="30" y="1547"/>
                  </a:cubicBezTo>
                  <a:cubicBezTo>
                    <a:pt x="0" y="1803"/>
                    <a:pt x="83" y="2059"/>
                    <a:pt x="259" y="2248"/>
                  </a:cubicBezTo>
                  <a:cubicBezTo>
                    <a:pt x="585" y="2601"/>
                    <a:pt x="1173" y="2675"/>
                    <a:pt x="1599" y="2675"/>
                  </a:cubicBezTo>
                  <a:cubicBezTo>
                    <a:pt x="2357" y="2675"/>
                    <a:pt x="3743" y="1690"/>
                    <a:pt x="3792" y="1640"/>
                  </a:cubicBezTo>
                  <a:cubicBezTo>
                    <a:pt x="3807" y="1630"/>
                    <a:pt x="3819" y="1617"/>
                    <a:pt x="3827" y="1600"/>
                  </a:cubicBezTo>
                  <a:cubicBezTo>
                    <a:pt x="3864" y="1521"/>
                    <a:pt x="4199" y="813"/>
                    <a:pt x="4011" y="399"/>
                  </a:cubicBezTo>
                  <a:cubicBezTo>
                    <a:pt x="3953" y="268"/>
                    <a:pt x="3837" y="171"/>
                    <a:pt x="3699" y="137"/>
                  </a:cubicBezTo>
                  <a:cubicBezTo>
                    <a:pt x="3305" y="30"/>
                    <a:pt x="2776" y="0"/>
                    <a:pt x="23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7"/>
            <p:cNvSpPr/>
            <p:nvPr/>
          </p:nvSpPr>
          <p:spPr>
            <a:xfrm>
              <a:off x="5695575" y="1197900"/>
              <a:ext cx="92900" cy="48825"/>
            </a:xfrm>
            <a:custGeom>
              <a:avLst/>
              <a:gdLst/>
              <a:ahLst/>
              <a:cxnLst/>
              <a:rect l="l" t="t" r="r" b="b"/>
              <a:pathLst>
                <a:path w="3716" h="1953" extrusionOk="0">
                  <a:moveTo>
                    <a:pt x="1737" y="0"/>
                  </a:moveTo>
                  <a:cubicBezTo>
                    <a:pt x="1547" y="0"/>
                    <a:pt x="1360" y="20"/>
                    <a:pt x="1177" y="70"/>
                  </a:cubicBezTo>
                  <a:cubicBezTo>
                    <a:pt x="553" y="238"/>
                    <a:pt x="1" y="1364"/>
                    <a:pt x="337" y="1813"/>
                  </a:cubicBezTo>
                  <a:cubicBezTo>
                    <a:pt x="856" y="1906"/>
                    <a:pt x="1382" y="1953"/>
                    <a:pt x="1908" y="1953"/>
                  </a:cubicBezTo>
                  <a:cubicBezTo>
                    <a:pt x="2135" y="1953"/>
                    <a:pt x="2362" y="1944"/>
                    <a:pt x="2588" y="1926"/>
                  </a:cubicBezTo>
                  <a:cubicBezTo>
                    <a:pt x="3656" y="1813"/>
                    <a:pt x="3715" y="406"/>
                    <a:pt x="3096" y="238"/>
                  </a:cubicBezTo>
                  <a:cubicBezTo>
                    <a:pt x="2659" y="119"/>
                    <a:pt x="2193" y="0"/>
                    <a:pt x="17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7"/>
            <p:cNvSpPr/>
            <p:nvPr/>
          </p:nvSpPr>
          <p:spPr>
            <a:xfrm>
              <a:off x="5697800" y="1195450"/>
              <a:ext cx="88525" cy="54125"/>
            </a:xfrm>
            <a:custGeom>
              <a:avLst/>
              <a:gdLst/>
              <a:ahLst/>
              <a:cxnLst/>
              <a:rect l="l" t="t" r="r" b="b"/>
              <a:pathLst>
                <a:path w="3541" h="2165" extrusionOk="0">
                  <a:moveTo>
                    <a:pt x="1648" y="210"/>
                  </a:moveTo>
                  <a:cubicBezTo>
                    <a:pt x="2073" y="210"/>
                    <a:pt x="2519" y="320"/>
                    <a:pt x="2977" y="445"/>
                  </a:cubicBezTo>
                  <a:cubicBezTo>
                    <a:pt x="3190" y="495"/>
                    <a:pt x="3321" y="762"/>
                    <a:pt x="3296" y="1083"/>
                  </a:cubicBezTo>
                  <a:cubicBezTo>
                    <a:pt x="3272" y="1524"/>
                    <a:pt x="2928" y="1880"/>
                    <a:pt x="2489" y="1919"/>
                  </a:cubicBezTo>
                  <a:cubicBezTo>
                    <a:pt x="2267" y="1935"/>
                    <a:pt x="2045" y="1943"/>
                    <a:pt x="1823" y="1943"/>
                  </a:cubicBezTo>
                  <a:cubicBezTo>
                    <a:pt x="1317" y="1943"/>
                    <a:pt x="812" y="1901"/>
                    <a:pt x="312" y="1816"/>
                  </a:cubicBezTo>
                  <a:cubicBezTo>
                    <a:pt x="230" y="1613"/>
                    <a:pt x="236" y="1386"/>
                    <a:pt x="325" y="1186"/>
                  </a:cubicBezTo>
                  <a:cubicBezTo>
                    <a:pt x="480" y="742"/>
                    <a:pt x="811" y="361"/>
                    <a:pt x="1121" y="276"/>
                  </a:cubicBezTo>
                  <a:cubicBezTo>
                    <a:pt x="1292" y="230"/>
                    <a:pt x="1468" y="210"/>
                    <a:pt x="1648" y="210"/>
                  </a:cubicBezTo>
                  <a:close/>
                  <a:moveTo>
                    <a:pt x="1648" y="1"/>
                  </a:moveTo>
                  <a:cubicBezTo>
                    <a:pt x="1451" y="1"/>
                    <a:pt x="1256" y="23"/>
                    <a:pt x="1064" y="75"/>
                  </a:cubicBezTo>
                  <a:cubicBezTo>
                    <a:pt x="623" y="195"/>
                    <a:pt x="267" y="696"/>
                    <a:pt x="121" y="1122"/>
                  </a:cubicBezTo>
                  <a:cubicBezTo>
                    <a:pt x="1" y="1471"/>
                    <a:pt x="13" y="1777"/>
                    <a:pt x="163" y="1975"/>
                  </a:cubicBezTo>
                  <a:cubicBezTo>
                    <a:pt x="180" y="1996"/>
                    <a:pt x="202" y="2011"/>
                    <a:pt x="229" y="2016"/>
                  </a:cubicBezTo>
                  <a:cubicBezTo>
                    <a:pt x="763" y="2112"/>
                    <a:pt x="1307" y="2161"/>
                    <a:pt x="1850" y="2163"/>
                  </a:cubicBezTo>
                  <a:lnTo>
                    <a:pt x="1849" y="2163"/>
                  </a:lnTo>
                  <a:cubicBezTo>
                    <a:pt x="1886" y="2164"/>
                    <a:pt x="1924" y="2164"/>
                    <a:pt x="1962" y="2164"/>
                  </a:cubicBezTo>
                  <a:cubicBezTo>
                    <a:pt x="2145" y="2164"/>
                    <a:pt x="2328" y="2155"/>
                    <a:pt x="2510" y="2139"/>
                  </a:cubicBezTo>
                  <a:cubicBezTo>
                    <a:pt x="3052" y="2091"/>
                    <a:pt x="3475" y="1654"/>
                    <a:pt x="3506" y="1112"/>
                  </a:cubicBezTo>
                  <a:cubicBezTo>
                    <a:pt x="3540" y="686"/>
                    <a:pt x="3346" y="329"/>
                    <a:pt x="3035" y="244"/>
                  </a:cubicBezTo>
                  <a:cubicBezTo>
                    <a:pt x="2556" y="114"/>
                    <a:pt x="2095" y="1"/>
                    <a:pt x="164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5645800" y="1233250"/>
              <a:ext cx="55375" cy="74350"/>
            </a:xfrm>
            <a:custGeom>
              <a:avLst/>
              <a:gdLst/>
              <a:ahLst/>
              <a:cxnLst/>
              <a:rect l="l" t="t" r="r" b="b"/>
              <a:pathLst>
                <a:path w="2215" h="2974" extrusionOk="0">
                  <a:moveTo>
                    <a:pt x="512" y="0"/>
                  </a:moveTo>
                  <a:cubicBezTo>
                    <a:pt x="129" y="0"/>
                    <a:pt x="0" y="400"/>
                    <a:pt x="188" y="907"/>
                  </a:cubicBezTo>
                  <a:cubicBezTo>
                    <a:pt x="413" y="1509"/>
                    <a:pt x="1240" y="2484"/>
                    <a:pt x="1316" y="2782"/>
                  </a:cubicBezTo>
                  <a:cubicBezTo>
                    <a:pt x="1345" y="2901"/>
                    <a:pt x="1472" y="2973"/>
                    <a:pt x="1617" y="2973"/>
                  </a:cubicBezTo>
                  <a:cubicBezTo>
                    <a:pt x="1835" y="2973"/>
                    <a:pt x="2096" y="2812"/>
                    <a:pt x="2140" y="2406"/>
                  </a:cubicBezTo>
                  <a:cubicBezTo>
                    <a:pt x="2215" y="1730"/>
                    <a:pt x="1654" y="643"/>
                    <a:pt x="1654" y="643"/>
                  </a:cubicBezTo>
                  <a:cubicBezTo>
                    <a:pt x="1409" y="369"/>
                    <a:pt x="1098" y="164"/>
                    <a:pt x="751" y="43"/>
                  </a:cubicBezTo>
                  <a:cubicBezTo>
                    <a:pt x="663" y="14"/>
                    <a:pt x="583" y="0"/>
                    <a:pt x="5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7"/>
            <p:cNvSpPr/>
            <p:nvPr/>
          </p:nvSpPr>
          <p:spPr>
            <a:xfrm>
              <a:off x="5644550" y="1230300"/>
              <a:ext cx="59500" cy="80050"/>
            </a:xfrm>
            <a:custGeom>
              <a:avLst/>
              <a:gdLst/>
              <a:ahLst/>
              <a:cxnLst/>
              <a:rect l="l" t="t" r="r" b="b"/>
              <a:pathLst>
                <a:path w="2380" h="3202" extrusionOk="0">
                  <a:moveTo>
                    <a:pt x="543" y="223"/>
                  </a:moveTo>
                  <a:cubicBezTo>
                    <a:pt x="550" y="223"/>
                    <a:pt x="556" y="223"/>
                    <a:pt x="563" y="224"/>
                  </a:cubicBezTo>
                  <a:cubicBezTo>
                    <a:pt x="627" y="228"/>
                    <a:pt x="690" y="240"/>
                    <a:pt x="751" y="261"/>
                  </a:cubicBezTo>
                  <a:cubicBezTo>
                    <a:pt x="1077" y="376"/>
                    <a:pt x="1370" y="566"/>
                    <a:pt x="1604" y="821"/>
                  </a:cubicBezTo>
                  <a:cubicBezTo>
                    <a:pt x="1659" y="934"/>
                    <a:pt x="2141" y="1912"/>
                    <a:pt x="2074" y="2514"/>
                  </a:cubicBezTo>
                  <a:cubicBezTo>
                    <a:pt x="2037" y="2844"/>
                    <a:pt x="1846" y="2974"/>
                    <a:pt x="1678" y="2984"/>
                  </a:cubicBezTo>
                  <a:cubicBezTo>
                    <a:pt x="1671" y="2985"/>
                    <a:pt x="1663" y="2985"/>
                    <a:pt x="1656" y="2985"/>
                  </a:cubicBezTo>
                  <a:cubicBezTo>
                    <a:pt x="1562" y="2985"/>
                    <a:pt x="1481" y="2942"/>
                    <a:pt x="1465" y="2874"/>
                  </a:cubicBezTo>
                  <a:cubicBezTo>
                    <a:pt x="1346" y="2600"/>
                    <a:pt x="1191" y="2343"/>
                    <a:pt x="1007" y="2109"/>
                  </a:cubicBezTo>
                  <a:cubicBezTo>
                    <a:pt x="745" y="1759"/>
                    <a:pt x="520" y="1382"/>
                    <a:pt x="335" y="986"/>
                  </a:cubicBezTo>
                  <a:cubicBezTo>
                    <a:pt x="224" y="690"/>
                    <a:pt x="231" y="428"/>
                    <a:pt x="350" y="303"/>
                  </a:cubicBezTo>
                  <a:cubicBezTo>
                    <a:pt x="402" y="252"/>
                    <a:pt x="471" y="223"/>
                    <a:pt x="543" y="223"/>
                  </a:cubicBezTo>
                  <a:close/>
                  <a:moveTo>
                    <a:pt x="593" y="1"/>
                  </a:moveTo>
                  <a:cubicBezTo>
                    <a:pt x="451" y="1"/>
                    <a:pt x="311" y="54"/>
                    <a:pt x="203" y="155"/>
                  </a:cubicBezTo>
                  <a:cubicBezTo>
                    <a:pt x="21" y="343"/>
                    <a:pt x="0" y="681"/>
                    <a:pt x="143" y="1061"/>
                  </a:cubicBezTo>
                  <a:cubicBezTo>
                    <a:pt x="332" y="1473"/>
                    <a:pt x="565" y="1865"/>
                    <a:pt x="835" y="2228"/>
                  </a:cubicBezTo>
                  <a:cubicBezTo>
                    <a:pt x="1002" y="2445"/>
                    <a:pt x="1145" y="2679"/>
                    <a:pt x="1263" y="2925"/>
                  </a:cubicBezTo>
                  <a:cubicBezTo>
                    <a:pt x="1314" y="3090"/>
                    <a:pt x="1467" y="3200"/>
                    <a:pt x="1637" y="3200"/>
                  </a:cubicBezTo>
                  <a:cubicBezTo>
                    <a:pt x="1647" y="3200"/>
                    <a:pt x="1657" y="3200"/>
                    <a:pt x="1666" y="3199"/>
                  </a:cubicBezTo>
                  <a:lnTo>
                    <a:pt x="1665" y="3197"/>
                  </a:lnTo>
                  <a:lnTo>
                    <a:pt x="1711" y="3202"/>
                  </a:lnTo>
                  <a:cubicBezTo>
                    <a:pt x="2046" y="3163"/>
                    <a:pt x="2301" y="2880"/>
                    <a:pt x="2304" y="2541"/>
                  </a:cubicBezTo>
                  <a:cubicBezTo>
                    <a:pt x="2380" y="1842"/>
                    <a:pt x="1827" y="763"/>
                    <a:pt x="1805" y="715"/>
                  </a:cubicBezTo>
                  <a:lnTo>
                    <a:pt x="1791" y="699"/>
                  </a:lnTo>
                  <a:cubicBezTo>
                    <a:pt x="1537" y="407"/>
                    <a:pt x="1209" y="185"/>
                    <a:pt x="843" y="59"/>
                  </a:cubicBezTo>
                  <a:cubicBezTo>
                    <a:pt x="763" y="20"/>
                    <a:pt x="678" y="1"/>
                    <a:pt x="59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7"/>
            <p:cNvSpPr/>
            <p:nvPr/>
          </p:nvSpPr>
          <p:spPr>
            <a:xfrm>
              <a:off x="5663675" y="1267725"/>
              <a:ext cx="30950" cy="10725"/>
            </a:xfrm>
            <a:custGeom>
              <a:avLst/>
              <a:gdLst/>
              <a:ahLst/>
              <a:cxnLst/>
              <a:rect l="l" t="t" r="r" b="b"/>
              <a:pathLst>
                <a:path w="1238" h="429" extrusionOk="0">
                  <a:moveTo>
                    <a:pt x="770" y="0"/>
                  </a:moveTo>
                  <a:cubicBezTo>
                    <a:pt x="348" y="0"/>
                    <a:pt x="1" y="429"/>
                    <a:pt x="1" y="429"/>
                  </a:cubicBezTo>
                  <a:lnTo>
                    <a:pt x="1238" y="202"/>
                  </a:lnTo>
                  <a:cubicBezTo>
                    <a:pt x="1081" y="55"/>
                    <a:pt x="921" y="0"/>
                    <a:pt x="7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7"/>
            <p:cNvSpPr/>
            <p:nvPr/>
          </p:nvSpPr>
          <p:spPr>
            <a:xfrm>
              <a:off x="5660650" y="1264950"/>
              <a:ext cx="36925" cy="16150"/>
            </a:xfrm>
            <a:custGeom>
              <a:avLst/>
              <a:gdLst/>
              <a:ahLst/>
              <a:cxnLst/>
              <a:rect l="l" t="t" r="r" b="b"/>
              <a:pathLst>
                <a:path w="1477" h="646" extrusionOk="0">
                  <a:moveTo>
                    <a:pt x="887" y="1"/>
                  </a:moveTo>
                  <a:cubicBezTo>
                    <a:pt x="872" y="1"/>
                    <a:pt x="856" y="1"/>
                    <a:pt x="841" y="2"/>
                  </a:cubicBezTo>
                  <a:cubicBezTo>
                    <a:pt x="527" y="54"/>
                    <a:pt x="242" y="220"/>
                    <a:pt x="41" y="467"/>
                  </a:cubicBezTo>
                  <a:cubicBezTo>
                    <a:pt x="40" y="468"/>
                    <a:pt x="40" y="468"/>
                    <a:pt x="38" y="470"/>
                  </a:cubicBezTo>
                  <a:cubicBezTo>
                    <a:pt x="1" y="516"/>
                    <a:pt x="7" y="584"/>
                    <a:pt x="53" y="622"/>
                  </a:cubicBezTo>
                  <a:cubicBezTo>
                    <a:pt x="72" y="638"/>
                    <a:pt x="98" y="646"/>
                    <a:pt x="122" y="646"/>
                  </a:cubicBezTo>
                  <a:cubicBezTo>
                    <a:pt x="156" y="644"/>
                    <a:pt x="187" y="625"/>
                    <a:pt x="205" y="595"/>
                  </a:cubicBezTo>
                  <a:cubicBezTo>
                    <a:pt x="370" y="395"/>
                    <a:pt x="601" y="258"/>
                    <a:pt x="856" y="209"/>
                  </a:cubicBezTo>
                  <a:cubicBezTo>
                    <a:pt x="864" y="209"/>
                    <a:pt x="872" y="209"/>
                    <a:pt x="881" y="209"/>
                  </a:cubicBezTo>
                  <a:cubicBezTo>
                    <a:pt x="1032" y="209"/>
                    <a:pt x="1177" y="272"/>
                    <a:pt x="1281" y="382"/>
                  </a:cubicBezTo>
                  <a:lnTo>
                    <a:pt x="1283" y="382"/>
                  </a:lnTo>
                  <a:cubicBezTo>
                    <a:pt x="1304" y="403"/>
                    <a:pt x="1331" y="413"/>
                    <a:pt x="1358" y="413"/>
                  </a:cubicBezTo>
                  <a:cubicBezTo>
                    <a:pt x="1385" y="413"/>
                    <a:pt x="1412" y="403"/>
                    <a:pt x="1433" y="382"/>
                  </a:cubicBezTo>
                  <a:cubicBezTo>
                    <a:pt x="1435" y="380"/>
                    <a:pt x="1436" y="379"/>
                    <a:pt x="1438" y="378"/>
                  </a:cubicBezTo>
                  <a:cubicBezTo>
                    <a:pt x="1476" y="336"/>
                    <a:pt x="1475" y="270"/>
                    <a:pt x="1433" y="232"/>
                  </a:cubicBezTo>
                  <a:cubicBezTo>
                    <a:pt x="1289" y="83"/>
                    <a:pt x="1092" y="1"/>
                    <a:pt x="88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7"/>
            <p:cNvSpPr/>
            <p:nvPr/>
          </p:nvSpPr>
          <p:spPr>
            <a:xfrm>
              <a:off x="5764875" y="1206175"/>
              <a:ext cx="66700" cy="47800"/>
            </a:xfrm>
            <a:custGeom>
              <a:avLst/>
              <a:gdLst/>
              <a:ahLst/>
              <a:cxnLst/>
              <a:rect l="l" t="t" r="r" b="b"/>
              <a:pathLst>
                <a:path w="2668" h="1912" extrusionOk="0">
                  <a:moveTo>
                    <a:pt x="564" y="1"/>
                  </a:moveTo>
                  <a:cubicBezTo>
                    <a:pt x="564" y="1"/>
                    <a:pt x="1" y="337"/>
                    <a:pt x="1" y="864"/>
                  </a:cubicBezTo>
                  <a:cubicBezTo>
                    <a:pt x="1" y="1391"/>
                    <a:pt x="263" y="1505"/>
                    <a:pt x="564" y="1576"/>
                  </a:cubicBezTo>
                  <a:cubicBezTo>
                    <a:pt x="815" y="1637"/>
                    <a:pt x="1328" y="1912"/>
                    <a:pt x="1667" y="1912"/>
                  </a:cubicBezTo>
                  <a:cubicBezTo>
                    <a:pt x="1733" y="1912"/>
                    <a:pt x="1793" y="1901"/>
                    <a:pt x="1843" y="1877"/>
                  </a:cubicBezTo>
                  <a:cubicBezTo>
                    <a:pt x="2148" y="1728"/>
                    <a:pt x="2668" y="1201"/>
                    <a:pt x="2105" y="638"/>
                  </a:cubicBezTo>
                  <a:cubicBezTo>
                    <a:pt x="1542" y="75"/>
                    <a:pt x="564" y="1"/>
                    <a:pt x="5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7"/>
            <p:cNvSpPr/>
            <p:nvPr/>
          </p:nvSpPr>
          <p:spPr>
            <a:xfrm>
              <a:off x="5762425" y="1203500"/>
              <a:ext cx="64725" cy="53150"/>
            </a:xfrm>
            <a:custGeom>
              <a:avLst/>
              <a:gdLst/>
              <a:ahLst/>
              <a:cxnLst/>
              <a:rect l="l" t="t" r="r" b="b"/>
              <a:pathLst>
                <a:path w="2589" h="2126" extrusionOk="0">
                  <a:moveTo>
                    <a:pt x="698" y="217"/>
                  </a:moveTo>
                  <a:cubicBezTo>
                    <a:pt x="889" y="239"/>
                    <a:pt x="1664" y="355"/>
                    <a:pt x="2131" y="819"/>
                  </a:cubicBezTo>
                  <a:cubicBezTo>
                    <a:pt x="2285" y="948"/>
                    <a:pt x="2364" y="1143"/>
                    <a:pt x="2344" y="1341"/>
                  </a:cubicBezTo>
                  <a:cubicBezTo>
                    <a:pt x="2282" y="1579"/>
                    <a:pt x="2119" y="1778"/>
                    <a:pt x="1898" y="1889"/>
                  </a:cubicBezTo>
                  <a:cubicBezTo>
                    <a:pt x="1864" y="1906"/>
                    <a:pt x="1821" y="1913"/>
                    <a:pt x="1771" y="1913"/>
                  </a:cubicBezTo>
                  <a:cubicBezTo>
                    <a:pt x="1574" y="1913"/>
                    <a:pt x="1275" y="1795"/>
                    <a:pt x="1044" y="1702"/>
                  </a:cubicBezTo>
                  <a:cubicBezTo>
                    <a:pt x="931" y="1655"/>
                    <a:pt x="815" y="1613"/>
                    <a:pt x="697" y="1579"/>
                  </a:cubicBezTo>
                  <a:cubicBezTo>
                    <a:pt x="416" y="1509"/>
                    <a:pt x="215" y="1423"/>
                    <a:pt x="215" y="971"/>
                  </a:cubicBezTo>
                  <a:cubicBezTo>
                    <a:pt x="215" y="578"/>
                    <a:pt x="588" y="292"/>
                    <a:pt x="698" y="217"/>
                  </a:cubicBezTo>
                  <a:close/>
                  <a:moveTo>
                    <a:pt x="671" y="0"/>
                  </a:moveTo>
                  <a:cubicBezTo>
                    <a:pt x="651" y="0"/>
                    <a:pt x="631" y="6"/>
                    <a:pt x="614" y="15"/>
                  </a:cubicBezTo>
                  <a:cubicBezTo>
                    <a:pt x="589" y="30"/>
                    <a:pt x="1" y="370"/>
                    <a:pt x="1" y="971"/>
                  </a:cubicBezTo>
                  <a:cubicBezTo>
                    <a:pt x="1" y="1573"/>
                    <a:pt x="328" y="1710"/>
                    <a:pt x="639" y="1786"/>
                  </a:cubicBezTo>
                  <a:cubicBezTo>
                    <a:pt x="718" y="1807"/>
                    <a:pt x="836" y="1851"/>
                    <a:pt x="960" y="1900"/>
                  </a:cubicBezTo>
                  <a:cubicBezTo>
                    <a:pt x="1214" y="2021"/>
                    <a:pt x="1487" y="2097"/>
                    <a:pt x="1767" y="2125"/>
                  </a:cubicBezTo>
                  <a:cubicBezTo>
                    <a:pt x="1773" y="2126"/>
                    <a:pt x="1779" y="2126"/>
                    <a:pt x="1785" y="2126"/>
                  </a:cubicBezTo>
                  <a:cubicBezTo>
                    <a:pt x="1857" y="2126"/>
                    <a:pt x="1928" y="2109"/>
                    <a:pt x="1994" y="2078"/>
                  </a:cubicBezTo>
                  <a:cubicBezTo>
                    <a:pt x="2276" y="1938"/>
                    <a:pt x="2481" y="1680"/>
                    <a:pt x="2556" y="1375"/>
                  </a:cubicBezTo>
                  <a:cubicBezTo>
                    <a:pt x="2588" y="1108"/>
                    <a:pt x="2487" y="845"/>
                    <a:pt x="2285" y="671"/>
                  </a:cubicBezTo>
                  <a:cubicBezTo>
                    <a:pt x="1700" y="85"/>
                    <a:pt x="718" y="1"/>
                    <a:pt x="678" y="1"/>
                  </a:cubicBezTo>
                  <a:cubicBezTo>
                    <a:pt x="676" y="0"/>
                    <a:pt x="674" y="0"/>
                    <a:pt x="67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7"/>
            <p:cNvSpPr/>
            <p:nvPr/>
          </p:nvSpPr>
          <p:spPr>
            <a:xfrm>
              <a:off x="5804425" y="1233350"/>
              <a:ext cx="38475" cy="36875"/>
            </a:xfrm>
            <a:custGeom>
              <a:avLst/>
              <a:gdLst/>
              <a:ahLst/>
              <a:cxnLst/>
              <a:rect l="l" t="t" r="r" b="b"/>
              <a:pathLst>
                <a:path w="1539" h="1475" extrusionOk="0">
                  <a:moveTo>
                    <a:pt x="751" y="0"/>
                  </a:moveTo>
                  <a:cubicBezTo>
                    <a:pt x="605" y="0"/>
                    <a:pt x="68" y="27"/>
                    <a:pt x="37" y="415"/>
                  </a:cubicBezTo>
                  <a:cubicBezTo>
                    <a:pt x="0" y="864"/>
                    <a:pt x="186" y="940"/>
                    <a:pt x="374" y="1089"/>
                  </a:cubicBezTo>
                  <a:cubicBezTo>
                    <a:pt x="518" y="1204"/>
                    <a:pt x="861" y="1475"/>
                    <a:pt x="1115" y="1475"/>
                  </a:cubicBezTo>
                  <a:cubicBezTo>
                    <a:pt x="1191" y="1475"/>
                    <a:pt x="1260" y="1450"/>
                    <a:pt x="1312" y="1390"/>
                  </a:cubicBezTo>
                  <a:cubicBezTo>
                    <a:pt x="1538" y="1128"/>
                    <a:pt x="1199" y="188"/>
                    <a:pt x="788" y="1"/>
                  </a:cubicBezTo>
                  <a:cubicBezTo>
                    <a:pt x="788" y="1"/>
                    <a:pt x="774" y="0"/>
                    <a:pt x="7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7"/>
            <p:cNvSpPr/>
            <p:nvPr/>
          </p:nvSpPr>
          <p:spPr>
            <a:xfrm>
              <a:off x="5801025" y="1230700"/>
              <a:ext cx="41225" cy="42200"/>
            </a:xfrm>
            <a:custGeom>
              <a:avLst/>
              <a:gdLst/>
              <a:ahLst/>
              <a:cxnLst/>
              <a:rect l="l" t="t" r="r" b="b"/>
              <a:pathLst>
                <a:path w="1649" h="1688" extrusionOk="0">
                  <a:moveTo>
                    <a:pt x="891" y="214"/>
                  </a:moveTo>
                  <a:cubicBezTo>
                    <a:pt x="1152" y="410"/>
                    <a:pt x="1327" y="699"/>
                    <a:pt x="1382" y="1019"/>
                  </a:cubicBezTo>
                  <a:cubicBezTo>
                    <a:pt x="1432" y="1152"/>
                    <a:pt x="1426" y="1299"/>
                    <a:pt x="1363" y="1427"/>
                  </a:cubicBezTo>
                  <a:cubicBezTo>
                    <a:pt x="1341" y="1452"/>
                    <a:pt x="1305" y="1474"/>
                    <a:pt x="1244" y="1474"/>
                  </a:cubicBezTo>
                  <a:cubicBezTo>
                    <a:pt x="1130" y="1474"/>
                    <a:pt x="929" y="1397"/>
                    <a:pt x="571" y="1112"/>
                  </a:cubicBezTo>
                  <a:lnTo>
                    <a:pt x="501" y="1058"/>
                  </a:lnTo>
                  <a:cubicBezTo>
                    <a:pt x="313" y="954"/>
                    <a:pt x="220" y="737"/>
                    <a:pt x="273" y="530"/>
                  </a:cubicBezTo>
                  <a:cubicBezTo>
                    <a:pt x="298" y="235"/>
                    <a:pt x="751" y="214"/>
                    <a:pt x="879" y="214"/>
                  </a:cubicBezTo>
                  <a:close/>
                  <a:moveTo>
                    <a:pt x="876" y="0"/>
                  </a:moveTo>
                  <a:cubicBezTo>
                    <a:pt x="714" y="0"/>
                    <a:pt x="101" y="29"/>
                    <a:pt x="62" y="512"/>
                  </a:cubicBezTo>
                  <a:cubicBezTo>
                    <a:pt x="1" y="793"/>
                    <a:pt x="127" y="1082"/>
                    <a:pt x="373" y="1229"/>
                  </a:cubicBezTo>
                  <a:cubicBezTo>
                    <a:pt x="394" y="1246"/>
                    <a:pt x="418" y="1261"/>
                    <a:pt x="440" y="1280"/>
                  </a:cubicBezTo>
                  <a:cubicBezTo>
                    <a:pt x="584" y="1395"/>
                    <a:pt x="951" y="1688"/>
                    <a:pt x="1250" y="1688"/>
                  </a:cubicBezTo>
                  <a:cubicBezTo>
                    <a:pt x="1353" y="1688"/>
                    <a:pt x="1449" y="1643"/>
                    <a:pt x="1516" y="1566"/>
                  </a:cubicBezTo>
                  <a:cubicBezTo>
                    <a:pt x="1625" y="1387"/>
                    <a:pt x="1649" y="1171"/>
                    <a:pt x="1582" y="973"/>
                  </a:cubicBezTo>
                  <a:cubicBezTo>
                    <a:pt x="1499" y="600"/>
                    <a:pt x="1256" y="148"/>
                    <a:pt x="954" y="11"/>
                  </a:cubicBezTo>
                  <a:cubicBezTo>
                    <a:pt x="942" y="5"/>
                    <a:pt x="928" y="2"/>
                    <a:pt x="915" y="1"/>
                  </a:cubicBezTo>
                  <a:cubicBezTo>
                    <a:pt x="912" y="1"/>
                    <a:pt x="898" y="0"/>
                    <a:pt x="8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7"/>
            <p:cNvSpPr/>
            <p:nvPr/>
          </p:nvSpPr>
          <p:spPr>
            <a:xfrm>
              <a:off x="4914075" y="1643400"/>
              <a:ext cx="171025" cy="491575"/>
            </a:xfrm>
            <a:custGeom>
              <a:avLst/>
              <a:gdLst/>
              <a:ahLst/>
              <a:cxnLst/>
              <a:rect l="l" t="t" r="r" b="b"/>
              <a:pathLst>
                <a:path w="6841" h="19663" extrusionOk="0">
                  <a:moveTo>
                    <a:pt x="5791" y="1"/>
                  </a:moveTo>
                  <a:lnTo>
                    <a:pt x="1655" y="297"/>
                  </a:lnTo>
                  <a:cubicBezTo>
                    <a:pt x="1655" y="297"/>
                    <a:pt x="0" y="4125"/>
                    <a:pt x="0" y="6677"/>
                  </a:cubicBezTo>
                  <a:cubicBezTo>
                    <a:pt x="0" y="9231"/>
                    <a:pt x="1729" y="15234"/>
                    <a:pt x="1729" y="15234"/>
                  </a:cubicBezTo>
                  <a:lnTo>
                    <a:pt x="1729" y="19662"/>
                  </a:lnTo>
                  <a:lnTo>
                    <a:pt x="4740" y="19662"/>
                  </a:lnTo>
                  <a:lnTo>
                    <a:pt x="4817" y="14411"/>
                  </a:lnTo>
                  <a:cubicBezTo>
                    <a:pt x="4817" y="14411"/>
                    <a:pt x="6541" y="9381"/>
                    <a:pt x="6692" y="5252"/>
                  </a:cubicBezTo>
                  <a:cubicBezTo>
                    <a:pt x="6841" y="1125"/>
                    <a:pt x="5791" y="1"/>
                    <a:pt x="5791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7"/>
            <p:cNvSpPr/>
            <p:nvPr/>
          </p:nvSpPr>
          <p:spPr>
            <a:xfrm>
              <a:off x="4911425" y="1640675"/>
              <a:ext cx="176125" cy="496900"/>
            </a:xfrm>
            <a:custGeom>
              <a:avLst/>
              <a:gdLst/>
              <a:ahLst/>
              <a:cxnLst/>
              <a:rect l="l" t="t" r="r" b="b"/>
              <a:pathLst>
                <a:path w="7045" h="19876" extrusionOk="0">
                  <a:moveTo>
                    <a:pt x="5843" y="216"/>
                  </a:moveTo>
                  <a:cubicBezTo>
                    <a:pt x="6012" y="451"/>
                    <a:pt x="6819" y="1730"/>
                    <a:pt x="6686" y="5355"/>
                  </a:cubicBezTo>
                  <a:cubicBezTo>
                    <a:pt x="6539" y="9420"/>
                    <a:pt x="4832" y="14432"/>
                    <a:pt x="4816" y="14481"/>
                  </a:cubicBezTo>
                  <a:cubicBezTo>
                    <a:pt x="4814" y="14491"/>
                    <a:pt x="4814" y="14503"/>
                    <a:pt x="4816" y="14515"/>
                  </a:cubicBezTo>
                  <a:lnTo>
                    <a:pt x="4741" y="19663"/>
                  </a:lnTo>
                  <a:lnTo>
                    <a:pt x="1951" y="19663"/>
                  </a:lnTo>
                  <a:lnTo>
                    <a:pt x="1944" y="15346"/>
                  </a:lnTo>
                  <a:cubicBezTo>
                    <a:pt x="1944" y="15337"/>
                    <a:pt x="1944" y="15327"/>
                    <a:pt x="1944" y="15316"/>
                  </a:cubicBezTo>
                  <a:cubicBezTo>
                    <a:pt x="1926" y="15252"/>
                    <a:pt x="220" y="9295"/>
                    <a:pt x="220" y="6786"/>
                  </a:cubicBezTo>
                  <a:cubicBezTo>
                    <a:pt x="220" y="4458"/>
                    <a:pt x="1625" y="1003"/>
                    <a:pt x="1840" y="509"/>
                  </a:cubicBezTo>
                  <a:lnTo>
                    <a:pt x="5843" y="216"/>
                  </a:lnTo>
                  <a:close/>
                  <a:moveTo>
                    <a:pt x="5889" y="1"/>
                  </a:moveTo>
                  <a:cubicBezTo>
                    <a:pt x="5886" y="1"/>
                    <a:pt x="5883" y="1"/>
                    <a:pt x="5881" y="1"/>
                  </a:cubicBezTo>
                  <a:lnTo>
                    <a:pt x="1752" y="302"/>
                  </a:lnTo>
                  <a:cubicBezTo>
                    <a:pt x="1711" y="303"/>
                    <a:pt x="1677" y="329"/>
                    <a:pt x="1662" y="366"/>
                  </a:cubicBezTo>
                  <a:cubicBezTo>
                    <a:pt x="1644" y="403"/>
                    <a:pt x="1" y="4288"/>
                    <a:pt x="1" y="6786"/>
                  </a:cubicBezTo>
                  <a:cubicBezTo>
                    <a:pt x="1" y="9286"/>
                    <a:pt x="1613" y="14955"/>
                    <a:pt x="1728" y="15357"/>
                  </a:cubicBezTo>
                  <a:lnTo>
                    <a:pt x="1728" y="19770"/>
                  </a:lnTo>
                  <a:cubicBezTo>
                    <a:pt x="1728" y="19828"/>
                    <a:pt x="1776" y="19875"/>
                    <a:pt x="1835" y="19875"/>
                  </a:cubicBezTo>
                  <a:lnTo>
                    <a:pt x="4846" y="19875"/>
                  </a:lnTo>
                  <a:cubicBezTo>
                    <a:pt x="4899" y="19871"/>
                    <a:pt x="4941" y="19826"/>
                    <a:pt x="4941" y="19771"/>
                  </a:cubicBezTo>
                  <a:lnTo>
                    <a:pt x="5018" y="14536"/>
                  </a:lnTo>
                  <a:cubicBezTo>
                    <a:pt x="5126" y="14216"/>
                    <a:pt x="6750" y="9346"/>
                    <a:pt x="6893" y="5366"/>
                  </a:cubicBezTo>
                  <a:cubicBezTo>
                    <a:pt x="7045" y="1240"/>
                    <a:pt x="6009" y="82"/>
                    <a:pt x="5965" y="35"/>
                  </a:cubicBezTo>
                  <a:cubicBezTo>
                    <a:pt x="5945" y="14"/>
                    <a:pt x="5917" y="1"/>
                    <a:pt x="588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7"/>
            <p:cNvSpPr/>
            <p:nvPr/>
          </p:nvSpPr>
          <p:spPr>
            <a:xfrm>
              <a:off x="4989150" y="1643400"/>
              <a:ext cx="95950" cy="491575"/>
            </a:xfrm>
            <a:custGeom>
              <a:avLst/>
              <a:gdLst/>
              <a:ahLst/>
              <a:cxnLst/>
              <a:rect l="l" t="t" r="r" b="b"/>
              <a:pathLst>
                <a:path w="3838" h="19663" extrusionOk="0">
                  <a:moveTo>
                    <a:pt x="2788" y="1"/>
                  </a:moveTo>
                  <a:lnTo>
                    <a:pt x="1" y="199"/>
                  </a:lnTo>
                  <a:lnTo>
                    <a:pt x="1" y="19662"/>
                  </a:lnTo>
                  <a:lnTo>
                    <a:pt x="1737" y="19662"/>
                  </a:lnTo>
                  <a:lnTo>
                    <a:pt x="1814" y="14411"/>
                  </a:lnTo>
                  <a:cubicBezTo>
                    <a:pt x="1814" y="14411"/>
                    <a:pt x="3538" y="9381"/>
                    <a:pt x="3689" y="5252"/>
                  </a:cubicBezTo>
                  <a:cubicBezTo>
                    <a:pt x="3838" y="1125"/>
                    <a:pt x="2788" y="1"/>
                    <a:pt x="278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7"/>
            <p:cNvSpPr/>
            <p:nvPr/>
          </p:nvSpPr>
          <p:spPr>
            <a:xfrm>
              <a:off x="4986775" y="1640700"/>
              <a:ext cx="100850" cy="496875"/>
            </a:xfrm>
            <a:custGeom>
              <a:avLst/>
              <a:gdLst/>
              <a:ahLst/>
              <a:cxnLst/>
              <a:rect l="l" t="t" r="r" b="b"/>
              <a:pathLst>
                <a:path w="4034" h="19875" extrusionOk="0">
                  <a:moveTo>
                    <a:pt x="2829" y="215"/>
                  </a:moveTo>
                  <a:cubicBezTo>
                    <a:pt x="2998" y="450"/>
                    <a:pt x="3805" y="1729"/>
                    <a:pt x="3672" y="5354"/>
                  </a:cubicBezTo>
                  <a:cubicBezTo>
                    <a:pt x="3525" y="9419"/>
                    <a:pt x="1818" y="14431"/>
                    <a:pt x="1802" y="14480"/>
                  </a:cubicBezTo>
                  <a:cubicBezTo>
                    <a:pt x="1800" y="14490"/>
                    <a:pt x="1800" y="14502"/>
                    <a:pt x="1802" y="14514"/>
                  </a:cubicBezTo>
                  <a:lnTo>
                    <a:pt x="1727" y="19662"/>
                  </a:lnTo>
                  <a:lnTo>
                    <a:pt x="213" y="19662"/>
                  </a:lnTo>
                  <a:lnTo>
                    <a:pt x="209" y="407"/>
                  </a:lnTo>
                  <a:lnTo>
                    <a:pt x="2829" y="215"/>
                  </a:lnTo>
                  <a:close/>
                  <a:moveTo>
                    <a:pt x="2875" y="0"/>
                  </a:moveTo>
                  <a:cubicBezTo>
                    <a:pt x="2873" y="0"/>
                    <a:pt x="2871" y="0"/>
                    <a:pt x="2869" y="0"/>
                  </a:cubicBezTo>
                  <a:lnTo>
                    <a:pt x="99" y="200"/>
                  </a:lnTo>
                  <a:cubicBezTo>
                    <a:pt x="42" y="204"/>
                    <a:pt x="0" y="252"/>
                    <a:pt x="0" y="307"/>
                  </a:cubicBezTo>
                  <a:lnTo>
                    <a:pt x="0" y="19769"/>
                  </a:lnTo>
                  <a:cubicBezTo>
                    <a:pt x="0" y="19827"/>
                    <a:pt x="48" y="19874"/>
                    <a:pt x="106" y="19874"/>
                  </a:cubicBezTo>
                  <a:lnTo>
                    <a:pt x="1832" y="19874"/>
                  </a:lnTo>
                  <a:cubicBezTo>
                    <a:pt x="1885" y="19871"/>
                    <a:pt x="1927" y="19825"/>
                    <a:pt x="1927" y="19770"/>
                  </a:cubicBezTo>
                  <a:lnTo>
                    <a:pt x="2009" y="14535"/>
                  </a:lnTo>
                  <a:cubicBezTo>
                    <a:pt x="2115" y="14215"/>
                    <a:pt x="3741" y="9345"/>
                    <a:pt x="3883" y="5365"/>
                  </a:cubicBezTo>
                  <a:cubicBezTo>
                    <a:pt x="4034" y="1239"/>
                    <a:pt x="2998" y="81"/>
                    <a:pt x="2956" y="34"/>
                  </a:cubicBezTo>
                  <a:cubicBezTo>
                    <a:pt x="2935" y="12"/>
                    <a:pt x="2906" y="0"/>
                    <a:pt x="28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7"/>
            <p:cNvSpPr/>
            <p:nvPr/>
          </p:nvSpPr>
          <p:spPr>
            <a:xfrm>
              <a:off x="4863200" y="1401000"/>
              <a:ext cx="294825" cy="274750"/>
            </a:xfrm>
            <a:custGeom>
              <a:avLst/>
              <a:gdLst/>
              <a:ahLst/>
              <a:cxnLst/>
              <a:rect l="l" t="t" r="r" b="b"/>
              <a:pathLst>
                <a:path w="11793" h="10990" extrusionOk="0">
                  <a:moveTo>
                    <a:pt x="6959" y="0"/>
                  </a:moveTo>
                  <a:cubicBezTo>
                    <a:pt x="5051" y="0"/>
                    <a:pt x="2620" y="2370"/>
                    <a:pt x="1431" y="4740"/>
                  </a:cubicBezTo>
                  <a:cubicBezTo>
                    <a:pt x="0" y="7591"/>
                    <a:pt x="2710" y="10145"/>
                    <a:pt x="5408" y="10821"/>
                  </a:cubicBezTo>
                  <a:cubicBezTo>
                    <a:pt x="5884" y="10940"/>
                    <a:pt x="6309" y="10989"/>
                    <a:pt x="6686" y="10989"/>
                  </a:cubicBezTo>
                  <a:cubicBezTo>
                    <a:pt x="8447" y="10989"/>
                    <a:pt x="9167" y="9919"/>
                    <a:pt x="9167" y="9919"/>
                  </a:cubicBezTo>
                  <a:cubicBezTo>
                    <a:pt x="9167" y="9919"/>
                    <a:pt x="11042" y="8717"/>
                    <a:pt x="11417" y="6692"/>
                  </a:cubicBezTo>
                  <a:cubicBezTo>
                    <a:pt x="11792" y="4666"/>
                    <a:pt x="9992" y="1588"/>
                    <a:pt x="8042" y="314"/>
                  </a:cubicBezTo>
                  <a:cubicBezTo>
                    <a:pt x="7712" y="98"/>
                    <a:pt x="7346" y="0"/>
                    <a:pt x="69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7"/>
            <p:cNvSpPr/>
            <p:nvPr/>
          </p:nvSpPr>
          <p:spPr>
            <a:xfrm>
              <a:off x="4883300" y="1398225"/>
              <a:ext cx="277875" cy="280125"/>
            </a:xfrm>
            <a:custGeom>
              <a:avLst/>
              <a:gdLst/>
              <a:ahLst/>
              <a:cxnLst/>
              <a:rect l="l" t="t" r="r" b="b"/>
              <a:pathLst>
                <a:path w="11115" h="11205" extrusionOk="0">
                  <a:moveTo>
                    <a:pt x="6176" y="217"/>
                  </a:moveTo>
                  <a:cubicBezTo>
                    <a:pt x="6533" y="217"/>
                    <a:pt x="6881" y="323"/>
                    <a:pt x="7178" y="518"/>
                  </a:cubicBezTo>
                  <a:cubicBezTo>
                    <a:pt x="9030" y="1729"/>
                    <a:pt x="10890" y="4732"/>
                    <a:pt x="10509" y="6788"/>
                  </a:cubicBezTo>
                  <a:cubicBezTo>
                    <a:pt x="10146" y="8743"/>
                    <a:pt x="8323" y="9933"/>
                    <a:pt x="8305" y="9945"/>
                  </a:cubicBezTo>
                  <a:cubicBezTo>
                    <a:pt x="8293" y="9952"/>
                    <a:pt x="8283" y="9963"/>
                    <a:pt x="8274" y="9975"/>
                  </a:cubicBezTo>
                  <a:cubicBezTo>
                    <a:pt x="8241" y="10021"/>
                    <a:pt x="7561" y="10990"/>
                    <a:pt x="5896" y="10990"/>
                  </a:cubicBezTo>
                  <a:cubicBezTo>
                    <a:pt x="5526" y="10990"/>
                    <a:pt x="5107" y="10943"/>
                    <a:pt x="4637" y="10826"/>
                  </a:cubicBezTo>
                  <a:cubicBezTo>
                    <a:pt x="2853" y="10386"/>
                    <a:pt x="1298" y="9205"/>
                    <a:pt x="658" y="7826"/>
                  </a:cubicBezTo>
                  <a:cubicBezTo>
                    <a:pt x="220" y="6894"/>
                    <a:pt x="247" y="5809"/>
                    <a:pt x="730" y="4899"/>
                  </a:cubicBezTo>
                  <a:cubicBezTo>
                    <a:pt x="1840" y="2685"/>
                    <a:pt x="3828" y="757"/>
                    <a:pt x="5466" y="316"/>
                  </a:cubicBezTo>
                  <a:cubicBezTo>
                    <a:pt x="5689" y="252"/>
                    <a:pt x="5922" y="219"/>
                    <a:pt x="6154" y="218"/>
                  </a:cubicBezTo>
                  <a:cubicBezTo>
                    <a:pt x="6161" y="218"/>
                    <a:pt x="6169" y="217"/>
                    <a:pt x="6176" y="217"/>
                  </a:cubicBezTo>
                  <a:close/>
                  <a:moveTo>
                    <a:pt x="6109" y="1"/>
                  </a:moveTo>
                  <a:cubicBezTo>
                    <a:pt x="5873" y="1"/>
                    <a:pt x="5637" y="38"/>
                    <a:pt x="5408" y="113"/>
                  </a:cubicBezTo>
                  <a:cubicBezTo>
                    <a:pt x="3493" y="627"/>
                    <a:pt x="1507" y="2863"/>
                    <a:pt x="538" y="4805"/>
                  </a:cubicBezTo>
                  <a:cubicBezTo>
                    <a:pt x="27" y="5773"/>
                    <a:pt x="0" y="6924"/>
                    <a:pt x="465" y="7914"/>
                  </a:cubicBezTo>
                  <a:cubicBezTo>
                    <a:pt x="1124" y="9349"/>
                    <a:pt x="2743" y="10573"/>
                    <a:pt x="4585" y="11033"/>
                  </a:cubicBezTo>
                  <a:cubicBezTo>
                    <a:pt x="5007" y="11143"/>
                    <a:pt x="5441" y="11200"/>
                    <a:pt x="5877" y="11204"/>
                  </a:cubicBezTo>
                  <a:cubicBezTo>
                    <a:pt x="7550" y="11204"/>
                    <a:pt x="8317" y="10257"/>
                    <a:pt x="8438" y="10113"/>
                  </a:cubicBezTo>
                  <a:cubicBezTo>
                    <a:pt x="8640" y="9978"/>
                    <a:pt x="10356" y="8795"/>
                    <a:pt x="10720" y="6827"/>
                  </a:cubicBezTo>
                  <a:cubicBezTo>
                    <a:pt x="11115" y="4692"/>
                    <a:pt x="9203" y="1587"/>
                    <a:pt x="7294" y="340"/>
                  </a:cubicBezTo>
                  <a:cubicBezTo>
                    <a:pt x="6935" y="116"/>
                    <a:pt x="6523" y="1"/>
                    <a:pt x="6109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7"/>
            <p:cNvSpPr/>
            <p:nvPr/>
          </p:nvSpPr>
          <p:spPr>
            <a:xfrm>
              <a:off x="4975075" y="1422775"/>
              <a:ext cx="66700" cy="170625"/>
            </a:xfrm>
            <a:custGeom>
              <a:avLst/>
              <a:gdLst/>
              <a:ahLst/>
              <a:cxnLst/>
              <a:rect l="l" t="t" r="r" b="b"/>
              <a:pathLst>
                <a:path w="2668" h="6825" extrusionOk="0">
                  <a:moveTo>
                    <a:pt x="117" y="0"/>
                  </a:moveTo>
                  <a:cubicBezTo>
                    <a:pt x="113" y="0"/>
                    <a:pt x="108" y="0"/>
                    <a:pt x="104" y="1"/>
                  </a:cubicBezTo>
                  <a:cubicBezTo>
                    <a:pt x="102" y="1"/>
                    <a:pt x="102" y="2"/>
                    <a:pt x="101" y="2"/>
                  </a:cubicBezTo>
                  <a:cubicBezTo>
                    <a:pt x="42" y="8"/>
                    <a:pt x="1" y="59"/>
                    <a:pt x="8" y="117"/>
                  </a:cubicBezTo>
                  <a:lnTo>
                    <a:pt x="278" y="2837"/>
                  </a:lnTo>
                  <a:cubicBezTo>
                    <a:pt x="282" y="2872"/>
                    <a:pt x="303" y="2901"/>
                    <a:pt x="331" y="2918"/>
                  </a:cubicBezTo>
                  <a:cubicBezTo>
                    <a:pt x="346" y="2926"/>
                    <a:pt x="362" y="2930"/>
                    <a:pt x="378" y="2930"/>
                  </a:cubicBezTo>
                  <a:cubicBezTo>
                    <a:pt x="394" y="2930"/>
                    <a:pt x="410" y="2926"/>
                    <a:pt x="425" y="2918"/>
                  </a:cubicBezTo>
                  <a:lnTo>
                    <a:pt x="2017" y="2249"/>
                  </a:lnTo>
                  <a:cubicBezTo>
                    <a:pt x="2061" y="2547"/>
                    <a:pt x="2136" y="3280"/>
                    <a:pt x="2274" y="4106"/>
                  </a:cubicBezTo>
                  <a:cubicBezTo>
                    <a:pt x="2392" y="4972"/>
                    <a:pt x="2452" y="5845"/>
                    <a:pt x="2453" y="6719"/>
                  </a:cubicBezTo>
                  <a:cubicBezTo>
                    <a:pt x="2455" y="6777"/>
                    <a:pt x="2502" y="6825"/>
                    <a:pt x="2560" y="6825"/>
                  </a:cubicBezTo>
                  <a:lnTo>
                    <a:pt x="2562" y="6825"/>
                  </a:lnTo>
                  <a:cubicBezTo>
                    <a:pt x="2621" y="6825"/>
                    <a:pt x="2667" y="6776"/>
                    <a:pt x="2666" y="6716"/>
                  </a:cubicBezTo>
                  <a:cubicBezTo>
                    <a:pt x="2664" y="5832"/>
                    <a:pt x="2603" y="4947"/>
                    <a:pt x="2486" y="4070"/>
                  </a:cubicBezTo>
                  <a:cubicBezTo>
                    <a:pt x="2306" y="2998"/>
                    <a:pt x="2215" y="2082"/>
                    <a:pt x="2215" y="2082"/>
                  </a:cubicBezTo>
                  <a:cubicBezTo>
                    <a:pt x="2210" y="2048"/>
                    <a:pt x="2191" y="2018"/>
                    <a:pt x="2161" y="2002"/>
                  </a:cubicBezTo>
                  <a:cubicBezTo>
                    <a:pt x="2146" y="1994"/>
                    <a:pt x="2130" y="1990"/>
                    <a:pt x="2113" y="1990"/>
                  </a:cubicBezTo>
                  <a:cubicBezTo>
                    <a:pt x="2097" y="1990"/>
                    <a:pt x="2080" y="1994"/>
                    <a:pt x="2064" y="2002"/>
                  </a:cubicBezTo>
                  <a:lnTo>
                    <a:pt x="476" y="2671"/>
                  </a:lnTo>
                  <a:lnTo>
                    <a:pt x="218" y="95"/>
                  </a:lnTo>
                  <a:cubicBezTo>
                    <a:pt x="218" y="93"/>
                    <a:pt x="218" y="92"/>
                    <a:pt x="218" y="90"/>
                  </a:cubicBezTo>
                  <a:cubicBezTo>
                    <a:pt x="211" y="38"/>
                    <a:pt x="168" y="0"/>
                    <a:pt x="11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7"/>
            <p:cNvSpPr/>
            <p:nvPr/>
          </p:nvSpPr>
          <p:spPr>
            <a:xfrm>
              <a:off x="4944150" y="1568300"/>
              <a:ext cx="151975" cy="151950"/>
            </a:xfrm>
            <a:custGeom>
              <a:avLst/>
              <a:gdLst/>
              <a:ahLst/>
              <a:cxnLst/>
              <a:rect l="l" t="t" r="r" b="b"/>
              <a:pathLst>
                <a:path w="6079" h="6078" extrusionOk="0">
                  <a:moveTo>
                    <a:pt x="3039" y="0"/>
                  </a:moveTo>
                  <a:cubicBezTo>
                    <a:pt x="1361" y="0"/>
                    <a:pt x="0" y="1361"/>
                    <a:pt x="0" y="3039"/>
                  </a:cubicBezTo>
                  <a:cubicBezTo>
                    <a:pt x="0" y="4717"/>
                    <a:pt x="1361" y="6078"/>
                    <a:pt x="3039" y="6078"/>
                  </a:cubicBezTo>
                  <a:cubicBezTo>
                    <a:pt x="4717" y="6078"/>
                    <a:pt x="6078" y="4717"/>
                    <a:pt x="6078" y="3039"/>
                  </a:cubicBezTo>
                  <a:cubicBezTo>
                    <a:pt x="6078" y="1361"/>
                    <a:pt x="4717" y="0"/>
                    <a:pt x="303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7"/>
            <p:cNvSpPr/>
            <p:nvPr/>
          </p:nvSpPr>
          <p:spPr>
            <a:xfrm>
              <a:off x="4941350" y="1565575"/>
              <a:ext cx="157450" cy="157400"/>
            </a:xfrm>
            <a:custGeom>
              <a:avLst/>
              <a:gdLst/>
              <a:ahLst/>
              <a:cxnLst/>
              <a:rect l="l" t="t" r="r" b="b"/>
              <a:pathLst>
                <a:path w="6298" h="6296" extrusionOk="0">
                  <a:moveTo>
                    <a:pt x="3151" y="215"/>
                  </a:moveTo>
                  <a:cubicBezTo>
                    <a:pt x="4774" y="218"/>
                    <a:pt x="6086" y="1534"/>
                    <a:pt x="6085" y="3157"/>
                  </a:cubicBezTo>
                  <a:cubicBezTo>
                    <a:pt x="6080" y="4775"/>
                    <a:pt x="4768" y="6084"/>
                    <a:pt x="3150" y="6084"/>
                  </a:cubicBezTo>
                  <a:cubicBezTo>
                    <a:pt x="3149" y="6084"/>
                    <a:pt x="3148" y="6084"/>
                    <a:pt x="3147" y="6084"/>
                  </a:cubicBezTo>
                  <a:cubicBezTo>
                    <a:pt x="1527" y="6083"/>
                    <a:pt x="214" y="4768"/>
                    <a:pt x="215" y="3148"/>
                  </a:cubicBezTo>
                  <a:cubicBezTo>
                    <a:pt x="217" y="1527"/>
                    <a:pt x="1531" y="215"/>
                    <a:pt x="3151" y="215"/>
                  </a:cubicBezTo>
                  <a:close/>
                  <a:moveTo>
                    <a:pt x="3151" y="0"/>
                  </a:moveTo>
                  <a:cubicBezTo>
                    <a:pt x="3150" y="0"/>
                    <a:pt x="3149" y="0"/>
                    <a:pt x="3148" y="0"/>
                  </a:cubicBezTo>
                  <a:cubicBezTo>
                    <a:pt x="1409" y="2"/>
                    <a:pt x="1" y="1412"/>
                    <a:pt x="2" y="3150"/>
                  </a:cubicBezTo>
                  <a:cubicBezTo>
                    <a:pt x="4" y="4888"/>
                    <a:pt x="1412" y="6296"/>
                    <a:pt x="3149" y="6296"/>
                  </a:cubicBezTo>
                  <a:cubicBezTo>
                    <a:pt x="3150" y="6296"/>
                    <a:pt x="3150" y="6296"/>
                    <a:pt x="3151" y="6296"/>
                  </a:cubicBezTo>
                  <a:cubicBezTo>
                    <a:pt x="4885" y="6291"/>
                    <a:pt x="6290" y="4890"/>
                    <a:pt x="6298" y="3157"/>
                  </a:cubicBezTo>
                  <a:lnTo>
                    <a:pt x="6298" y="3145"/>
                  </a:lnTo>
                  <a:cubicBezTo>
                    <a:pt x="6296" y="1408"/>
                    <a:pt x="4887" y="0"/>
                    <a:pt x="315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7"/>
            <p:cNvSpPr/>
            <p:nvPr/>
          </p:nvSpPr>
          <p:spPr>
            <a:xfrm>
              <a:off x="4964800" y="1568500"/>
              <a:ext cx="109050" cy="82450"/>
            </a:xfrm>
            <a:custGeom>
              <a:avLst/>
              <a:gdLst/>
              <a:ahLst/>
              <a:cxnLst/>
              <a:rect l="l" t="t" r="r" b="b"/>
              <a:pathLst>
                <a:path w="4362" h="3298" extrusionOk="0">
                  <a:moveTo>
                    <a:pt x="2221" y="0"/>
                  </a:moveTo>
                  <a:cubicBezTo>
                    <a:pt x="1442" y="0"/>
                    <a:pt x="662" y="298"/>
                    <a:pt x="69" y="894"/>
                  </a:cubicBezTo>
                  <a:cubicBezTo>
                    <a:pt x="48" y="915"/>
                    <a:pt x="28" y="938"/>
                    <a:pt x="7" y="960"/>
                  </a:cubicBezTo>
                  <a:lnTo>
                    <a:pt x="1" y="951"/>
                  </a:lnTo>
                  <a:lnTo>
                    <a:pt x="427" y="3298"/>
                  </a:lnTo>
                  <a:lnTo>
                    <a:pt x="3801" y="3298"/>
                  </a:lnTo>
                  <a:lnTo>
                    <a:pt x="4362" y="883"/>
                  </a:lnTo>
                  <a:cubicBezTo>
                    <a:pt x="3770" y="294"/>
                    <a:pt x="2996" y="0"/>
                    <a:pt x="222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7"/>
            <p:cNvSpPr/>
            <p:nvPr/>
          </p:nvSpPr>
          <p:spPr>
            <a:xfrm>
              <a:off x="4961875" y="1565400"/>
              <a:ext cx="114450" cy="88000"/>
            </a:xfrm>
            <a:custGeom>
              <a:avLst/>
              <a:gdLst/>
              <a:ahLst/>
              <a:cxnLst/>
              <a:rect l="l" t="t" r="r" b="b"/>
              <a:pathLst>
                <a:path w="4578" h="3520" extrusionOk="0">
                  <a:moveTo>
                    <a:pt x="2333" y="220"/>
                  </a:moveTo>
                  <a:cubicBezTo>
                    <a:pt x="3060" y="220"/>
                    <a:pt x="3788" y="489"/>
                    <a:pt x="4355" y="1030"/>
                  </a:cubicBezTo>
                  <a:lnTo>
                    <a:pt x="3825" y="3305"/>
                  </a:lnTo>
                  <a:lnTo>
                    <a:pt x="627" y="3305"/>
                  </a:lnTo>
                  <a:lnTo>
                    <a:pt x="232" y="1108"/>
                  </a:lnTo>
                  <a:cubicBezTo>
                    <a:pt x="806" y="517"/>
                    <a:pt x="1569" y="220"/>
                    <a:pt x="2333" y="220"/>
                  </a:cubicBezTo>
                  <a:close/>
                  <a:moveTo>
                    <a:pt x="2327" y="1"/>
                  </a:moveTo>
                  <a:cubicBezTo>
                    <a:pt x="1489" y="1"/>
                    <a:pt x="653" y="335"/>
                    <a:pt x="34" y="995"/>
                  </a:cubicBezTo>
                  <a:cubicBezTo>
                    <a:pt x="11" y="1018"/>
                    <a:pt x="0" y="1053"/>
                    <a:pt x="6" y="1085"/>
                  </a:cubicBezTo>
                  <a:lnTo>
                    <a:pt x="433" y="3432"/>
                  </a:lnTo>
                  <a:cubicBezTo>
                    <a:pt x="441" y="3483"/>
                    <a:pt x="486" y="3520"/>
                    <a:pt x="538" y="3520"/>
                  </a:cubicBezTo>
                  <a:lnTo>
                    <a:pt x="3912" y="3520"/>
                  </a:lnTo>
                  <a:cubicBezTo>
                    <a:pt x="3959" y="3515"/>
                    <a:pt x="3999" y="3478"/>
                    <a:pt x="4007" y="3429"/>
                  </a:cubicBezTo>
                  <a:lnTo>
                    <a:pt x="4570" y="1014"/>
                  </a:lnTo>
                  <a:cubicBezTo>
                    <a:pt x="4577" y="978"/>
                    <a:pt x="4567" y="941"/>
                    <a:pt x="4540" y="916"/>
                  </a:cubicBezTo>
                  <a:cubicBezTo>
                    <a:pt x="4518" y="893"/>
                    <a:pt x="4495" y="871"/>
                    <a:pt x="4471" y="849"/>
                  </a:cubicBezTo>
                  <a:cubicBezTo>
                    <a:pt x="3866" y="282"/>
                    <a:pt x="3095" y="1"/>
                    <a:pt x="232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7"/>
            <p:cNvSpPr/>
            <p:nvPr/>
          </p:nvSpPr>
          <p:spPr>
            <a:xfrm>
              <a:off x="4810925" y="2134950"/>
              <a:ext cx="232450" cy="197100"/>
            </a:xfrm>
            <a:custGeom>
              <a:avLst/>
              <a:gdLst/>
              <a:ahLst/>
              <a:cxnLst/>
              <a:rect l="l" t="t" r="r" b="b"/>
              <a:pathLst>
                <a:path w="9298" h="7884" extrusionOk="0">
                  <a:moveTo>
                    <a:pt x="5855" y="0"/>
                  </a:moveTo>
                  <a:cubicBezTo>
                    <a:pt x="5855" y="0"/>
                    <a:pt x="4878" y="2852"/>
                    <a:pt x="4429" y="3453"/>
                  </a:cubicBezTo>
                  <a:cubicBezTo>
                    <a:pt x="3978" y="4055"/>
                    <a:pt x="2253" y="6013"/>
                    <a:pt x="1126" y="6754"/>
                  </a:cubicBezTo>
                  <a:cubicBezTo>
                    <a:pt x="1" y="7497"/>
                    <a:pt x="976" y="7881"/>
                    <a:pt x="1277" y="7881"/>
                  </a:cubicBezTo>
                  <a:lnTo>
                    <a:pt x="8706" y="7881"/>
                  </a:lnTo>
                  <a:cubicBezTo>
                    <a:pt x="8706" y="7881"/>
                    <a:pt x="8717" y="7884"/>
                    <a:pt x="8736" y="7884"/>
                  </a:cubicBezTo>
                  <a:cubicBezTo>
                    <a:pt x="8855" y="7884"/>
                    <a:pt x="9298" y="7771"/>
                    <a:pt x="9230" y="6081"/>
                  </a:cubicBezTo>
                  <a:cubicBezTo>
                    <a:pt x="9155" y="4129"/>
                    <a:pt x="8866" y="0"/>
                    <a:pt x="88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4821500" y="2132325"/>
              <a:ext cx="224100" cy="202300"/>
            </a:xfrm>
            <a:custGeom>
              <a:avLst/>
              <a:gdLst/>
              <a:ahLst/>
              <a:cxnLst/>
              <a:rect l="l" t="t" r="r" b="b"/>
              <a:pathLst>
                <a:path w="8964" h="8092" extrusionOk="0">
                  <a:moveTo>
                    <a:pt x="8338" y="214"/>
                  </a:moveTo>
                  <a:cubicBezTo>
                    <a:pt x="8385" y="854"/>
                    <a:pt x="8639" y="4425"/>
                    <a:pt x="8705" y="6186"/>
                  </a:cubicBezTo>
                  <a:cubicBezTo>
                    <a:pt x="8752" y="7356"/>
                    <a:pt x="8550" y="7717"/>
                    <a:pt x="8426" y="7827"/>
                  </a:cubicBezTo>
                  <a:cubicBezTo>
                    <a:pt x="8397" y="7860"/>
                    <a:pt x="8356" y="7878"/>
                    <a:pt x="8313" y="7879"/>
                  </a:cubicBezTo>
                  <a:lnTo>
                    <a:pt x="8309" y="7883"/>
                  </a:lnTo>
                  <a:lnTo>
                    <a:pt x="854" y="7883"/>
                  </a:lnTo>
                  <a:cubicBezTo>
                    <a:pt x="693" y="7883"/>
                    <a:pt x="340" y="7732"/>
                    <a:pt x="291" y="7569"/>
                  </a:cubicBezTo>
                  <a:cubicBezTo>
                    <a:pt x="242" y="7407"/>
                    <a:pt x="407" y="7190"/>
                    <a:pt x="761" y="6953"/>
                  </a:cubicBezTo>
                  <a:cubicBezTo>
                    <a:pt x="1862" y="6219"/>
                    <a:pt x="3593" y="4289"/>
                    <a:pt x="4091" y="3627"/>
                  </a:cubicBezTo>
                  <a:cubicBezTo>
                    <a:pt x="4510" y="3064"/>
                    <a:pt x="5349" y="673"/>
                    <a:pt x="5507" y="214"/>
                  </a:cubicBezTo>
                  <a:close/>
                  <a:moveTo>
                    <a:pt x="8446" y="1"/>
                  </a:moveTo>
                  <a:cubicBezTo>
                    <a:pt x="8445" y="1"/>
                    <a:pt x="8444" y="1"/>
                    <a:pt x="8443" y="1"/>
                  </a:cubicBezTo>
                  <a:lnTo>
                    <a:pt x="5428" y="1"/>
                  </a:lnTo>
                  <a:cubicBezTo>
                    <a:pt x="5381" y="1"/>
                    <a:pt x="5340" y="31"/>
                    <a:pt x="5325" y="74"/>
                  </a:cubicBezTo>
                  <a:cubicBezTo>
                    <a:pt x="5316" y="101"/>
                    <a:pt x="4342" y="2916"/>
                    <a:pt x="3915" y="3497"/>
                  </a:cubicBezTo>
                  <a:cubicBezTo>
                    <a:pt x="3425" y="4151"/>
                    <a:pt x="1719" y="6054"/>
                    <a:pt x="639" y="6774"/>
                  </a:cubicBezTo>
                  <a:cubicBezTo>
                    <a:pt x="188" y="7072"/>
                    <a:pt x="0" y="7361"/>
                    <a:pt x="81" y="7627"/>
                  </a:cubicBezTo>
                  <a:cubicBezTo>
                    <a:pt x="182" y="7958"/>
                    <a:pt x="666" y="8092"/>
                    <a:pt x="849" y="8092"/>
                  </a:cubicBezTo>
                  <a:lnTo>
                    <a:pt x="8313" y="8092"/>
                  </a:lnTo>
                  <a:cubicBezTo>
                    <a:pt x="8315" y="8092"/>
                    <a:pt x="8317" y="8092"/>
                    <a:pt x="8320" y="8092"/>
                  </a:cubicBezTo>
                  <a:cubicBezTo>
                    <a:pt x="8407" y="8092"/>
                    <a:pt x="8491" y="8062"/>
                    <a:pt x="8559" y="8007"/>
                  </a:cubicBezTo>
                  <a:cubicBezTo>
                    <a:pt x="8840" y="7779"/>
                    <a:pt x="8964" y="7164"/>
                    <a:pt x="8925" y="6183"/>
                  </a:cubicBezTo>
                  <a:cubicBezTo>
                    <a:pt x="8852" y="4252"/>
                    <a:pt x="8550" y="142"/>
                    <a:pt x="8550" y="99"/>
                  </a:cubicBezTo>
                  <a:cubicBezTo>
                    <a:pt x="8547" y="44"/>
                    <a:pt x="8501" y="1"/>
                    <a:pt x="844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4826225" y="2221325"/>
              <a:ext cx="159975" cy="95625"/>
            </a:xfrm>
            <a:custGeom>
              <a:avLst/>
              <a:gdLst/>
              <a:ahLst/>
              <a:cxnLst/>
              <a:rect l="l" t="t" r="r" b="b"/>
              <a:pathLst>
                <a:path w="6399" h="3825" extrusionOk="0">
                  <a:moveTo>
                    <a:pt x="4125" y="0"/>
                  </a:moveTo>
                  <a:cubicBezTo>
                    <a:pt x="4009" y="0"/>
                    <a:pt x="3892" y="13"/>
                    <a:pt x="3775" y="38"/>
                  </a:cubicBezTo>
                  <a:cubicBezTo>
                    <a:pt x="3282" y="679"/>
                    <a:pt x="1609" y="2564"/>
                    <a:pt x="507" y="3298"/>
                  </a:cubicBezTo>
                  <a:cubicBezTo>
                    <a:pt x="288" y="3417"/>
                    <a:pt x="111" y="3600"/>
                    <a:pt x="1" y="3825"/>
                  </a:cubicBezTo>
                  <a:lnTo>
                    <a:pt x="6360" y="3825"/>
                  </a:lnTo>
                  <a:cubicBezTo>
                    <a:pt x="6398" y="2763"/>
                    <a:pt x="6110" y="1715"/>
                    <a:pt x="5535" y="821"/>
                  </a:cubicBezTo>
                  <a:cubicBezTo>
                    <a:pt x="5243" y="306"/>
                    <a:pt x="4700" y="0"/>
                    <a:pt x="4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4823650" y="2218675"/>
              <a:ext cx="165525" cy="100925"/>
            </a:xfrm>
            <a:custGeom>
              <a:avLst/>
              <a:gdLst/>
              <a:ahLst/>
              <a:cxnLst/>
              <a:rect l="l" t="t" r="r" b="b"/>
              <a:pathLst>
                <a:path w="6621" h="4037" extrusionOk="0">
                  <a:moveTo>
                    <a:pt x="4233" y="213"/>
                  </a:moveTo>
                  <a:cubicBezTo>
                    <a:pt x="4771" y="213"/>
                    <a:pt x="5278" y="502"/>
                    <a:pt x="5549" y="983"/>
                  </a:cubicBezTo>
                  <a:cubicBezTo>
                    <a:pt x="6086" y="1831"/>
                    <a:pt x="6369" y="2818"/>
                    <a:pt x="6363" y="3823"/>
                  </a:cubicBezTo>
                  <a:lnTo>
                    <a:pt x="294" y="3823"/>
                  </a:lnTo>
                  <a:cubicBezTo>
                    <a:pt x="401" y="3694"/>
                    <a:pt x="528" y="3582"/>
                    <a:pt x="669" y="3493"/>
                  </a:cubicBezTo>
                  <a:cubicBezTo>
                    <a:pt x="1767" y="2762"/>
                    <a:pt x="3422" y="908"/>
                    <a:pt x="3938" y="243"/>
                  </a:cubicBezTo>
                  <a:cubicBezTo>
                    <a:pt x="4036" y="223"/>
                    <a:pt x="4135" y="213"/>
                    <a:pt x="4233" y="213"/>
                  </a:cubicBezTo>
                  <a:close/>
                  <a:moveTo>
                    <a:pt x="4234" y="0"/>
                  </a:moveTo>
                  <a:cubicBezTo>
                    <a:pt x="4113" y="0"/>
                    <a:pt x="3992" y="13"/>
                    <a:pt x="3871" y="39"/>
                  </a:cubicBezTo>
                  <a:cubicBezTo>
                    <a:pt x="3842" y="43"/>
                    <a:pt x="3818" y="56"/>
                    <a:pt x="3802" y="79"/>
                  </a:cubicBezTo>
                  <a:cubicBezTo>
                    <a:pt x="3330" y="703"/>
                    <a:pt x="1654" y="2585"/>
                    <a:pt x="558" y="3316"/>
                  </a:cubicBezTo>
                  <a:cubicBezTo>
                    <a:pt x="321" y="3447"/>
                    <a:pt x="129" y="3649"/>
                    <a:pt x="13" y="3893"/>
                  </a:cubicBezTo>
                  <a:cubicBezTo>
                    <a:pt x="1" y="3926"/>
                    <a:pt x="7" y="3963"/>
                    <a:pt x="28" y="3992"/>
                  </a:cubicBezTo>
                  <a:cubicBezTo>
                    <a:pt x="47" y="4020"/>
                    <a:pt x="78" y="4036"/>
                    <a:pt x="112" y="4036"/>
                  </a:cubicBezTo>
                  <a:lnTo>
                    <a:pt x="6472" y="4036"/>
                  </a:lnTo>
                  <a:cubicBezTo>
                    <a:pt x="6525" y="4035"/>
                    <a:pt x="6571" y="3995"/>
                    <a:pt x="6576" y="3941"/>
                  </a:cubicBezTo>
                  <a:cubicBezTo>
                    <a:pt x="6621" y="2856"/>
                    <a:pt x="6327" y="1784"/>
                    <a:pt x="5736" y="872"/>
                  </a:cubicBezTo>
                  <a:cubicBezTo>
                    <a:pt x="5423" y="325"/>
                    <a:pt x="4845" y="0"/>
                    <a:pt x="423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5002300" y="2238425"/>
              <a:ext cx="39925" cy="74725"/>
            </a:xfrm>
            <a:custGeom>
              <a:avLst/>
              <a:gdLst/>
              <a:ahLst/>
              <a:cxnLst/>
              <a:rect l="l" t="t" r="r" b="b"/>
              <a:pathLst>
                <a:path w="1597" h="2989" extrusionOk="0">
                  <a:moveTo>
                    <a:pt x="1477" y="0"/>
                  </a:moveTo>
                  <a:cubicBezTo>
                    <a:pt x="876" y="724"/>
                    <a:pt x="0" y="1952"/>
                    <a:pt x="0" y="2987"/>
                  </a:cubicBezTo>
                  <a:lnTo>
                    <a:pt x="1532" y="2989"/>
                  </a:lnTo>
                  <a:cubicBezTo>
                    <a:pt x="1581" y="2642"/>
                    <a:pt x="1596" y="2290"/>
                    <a:pt x="1575" y="1939"/>
                  </a:cubicBezTo>
                  <a:cubicBezTo>
                    <a:pt x="1556" y="1411"/>
                    <a:pt x="1520" y="724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4999600" y="2235800"/>
              <a:ext cx="45050" cy="80025"/>
            </a:xfrm>
            <a:custGeom>
              <a:avLst/>
              <a:gdLst/>
              <a:ahLst/>
              <a:cxnLst/>
              <a:rect l="l" t="t" r="r" b="b"/>
              <a:pathLst>
                <a:path w="1802" h="3201" extrusionOk="0">
                  <a:moveTo>
                    <a:pt x="1493" y="387"/>
                  </a:moveTo>
                  <a:cubicBezTo>
                    <a:pt x="1535" y="1070"/>
                    <a:pt x="1561" y="1621"/>
                    <a:pt x="1576" y="2049"/>
                  </a:cubicBezTo>
                  <a:cubicBezTo>
                    <a:pt x="1593" y="2361"/>
                    <a:pt x="1584" y="2675"/>
                    <a:pt x="1549" y="2987"/>
                  </a:cubicBezTo>
                  <a:lnTo>
                    <a:pt x="218" y="2987"/>
                  </a:lnTo>
                  <a:cubicBezTo>
                    <a:pt x="272" y="2092"/>
                    <a:pt x="973" y="1047"/>
                    <a:pt x="1493" y="387"/>
                  </a:cubicBezTo>
                  <a:close/>
                  <a:moveTo>
                    <a:pt x="1575" y="0"/>
                  </a:moveTo>
                  <a:cubicBezTo>
                    <a:pt x="1545" y="0"/>
                    <a:pt x="1515" y="13"/>
                    <a:pt x="1494" y="38"/>
                  </a:cubicBezTo>
                  <a:cubicBezTo>
                    <a:pt x="817" y="860"/>
                    <a:pt x="1" y="2059"/>
                    <a:pt x="1" y="3094"/>
                  </a:cubicBezTo>
                  <a:cubicBezTo>
                    <a:pt x="1" y="3152"/>
                    <a:pt x="49" y="3201"/>
                    <a:pt x="108" y="3201"/>
                  </a:cubicBezTo>
                  <a:lnTo>
                    <a:pt x="1640" y="3201"/>
                  </a:lnTo>
                  <a:cubicBezTo>
                    <a:pt x="1692" y="3197"/>
                    <a:pt x="1733" y="3156"/>
                    <a:pt x="1739" y="3107"/>
                  </a:cubicBezTo>
                  <a:cubicBezTo>
                    <a:pt x="1786" y="2753"/>
                    <a:pt x="1801" y="2397"/>
                    <a:pt x="1782" y="2040"/>
                  </a:cubicBezTo>
                  <a:cubicBezTo>
                    <a:pt x="1765" y="1563"/>
                    <a:pt x="1731" y="910"/>
                    <a:pt x="1682" y="100"/>
                  </a:cubicBezTo>
                  <a:cubicBezTo>
                    <a:pt x="1679" y="56"/>
                    <a:pt x="1651" y="19"/>
                    <a:pt x="1609" y="6"/>
                  </a:cubicBezTo>
                  <a:cubicBezTo>
                    <a:pt x="1598" y="2"/>
                    <a:pt x="1586" y="0"/>
                    <a:pt x="157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4944375" y="2134900"/>
              <a:ext cx="90450" cy="35700"/>
            </a:xfrm>
            <a:custGeom>
              <a:avLst/>
              <a:gdLst/>
              <a:ahLst/>
              <a:cxnLst/>
              <a:rect l="l" t="t" r="r" b="b"/>
              <a:pathLst>
                <a:path w="3618" h="1428" extrusionOk="0">
                  <a:moveTo>
                    <a:pt x="517" y="1"/>
                  </a:moveTo>
                  <a:cubicBezTo>
                    <a:pt x="517" y="1"/>
                    <a:pt x="288" y="668"/>
                    <a:pt x="0" y="1427"/>
                  </a:cubicBezTo>
                  <a:lnTo>
                    <a:pt x="3617" y="1427"/>
                  </a:lnTo>
                  <a:cubicBezTo>
                    <a:pt x="3562" y="589"/>
                    <a:pt x="3517" y="1"/>
                    <a:pt x="35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4941325" y="2132225"/>
              <a:ext cx="96550" cy="41050"/>
            </a:xfrm>
            <a:custGeom>
              <a:avLst/>
              <a:gdLst/>
              <a:ahLst/>
              <a:cxnLst/>
              <a:rect l="l" t="t" r="r" b="b"/>
              <a:pathLst>
                <a:path w="3862" h="1642" extrusionOk="0">
                  <a:moveTo>
                    <a:pt x="3541" y="213"/>
                  </a:moveTo>
                  <a:cubicBezTo>
                    <a:pt x="3554" y="404"/>
                    <a:pt x="3586" y="848"/>
                    <a:pt x="3626" y="1427"/>
                  </a:cubicBezTo>
                  <a:lnTo>
                    <a:pt x="276" y="1427"/>
                  </a:lnTo>
                  <a:cubicBezTo>
                    <a:pt x="483" y="878"/>
                    <a:pt x="651" y="391"/>
                    <a:pt x="714" y="213"/>
                  </a:cubicBezTo>
                  <a:close/>
                  <a:moveTo>
                    <a:pt x="3653" y="1"/>
                  </a:moveTo>
                  <a:cubicBezTo>
                    <a:pt x="3652" y="1"/>
                    <a:pt x="3651" y="1"/>
                    <a:pt x="3650" y="1"/>
                  </a:cubicBezTo>
                  <a:lnTo>
                    <a:pt x="630" y="1"/>
                  </a:lnTo>
                  <a:cubicBezTo>
                    <a:pt x="584" y="1"/>
                    <a:pt x="542" y="30"/>
                    <a:pt x="527" y="74"/>
                  </a:cubicBezTo>
                  <a:cubicBezTo>
                    <a:pt x="526" y="79"/>
                    <a:pt x="297" y="749"/>
                    <a:pt x="14" y="1495"/>
                  </a:cubicBezTo>
                  <a:cubicBezTo>
                    <a:pt x="0" y="1528"/>
                    <a:pt x="6" y="1565"/>
                    <a:pt x="27" y="1594"/>
                  </a:cubicBezTo>
                  <a:cubicBezTo>
                    <a:pt x="46" y="1623"/>
                    <a:pt x="79" y="1641"/>
                    <a:pt x="113" y="1641"/>
                  </a:cubicBezTo>
                  <a:lnTo>
                    <a:pt x="3749" y="1641"/>
                  </a:lnTo>
                  <a:cubicBezTo>
                    <a:pt x="3752" y="1641"/>
                    <a:pt x="3755" y="1640"/>
                    <a:pt x="3758" y="1640"/>
                  </a:cubicBezTo>
                  <a:cubicBezTo>
                    <a:pt x="3818" y="1635"/>
                    <a:pt x="3861" y="1583"/>
                    <a:pt x="3857" y="1525"/>
                  </a:cubicBezTo>
                  <a:cubicBezTo>
                    <a:pt x="3799" y="687"/>
                    <a:pt x="3757" y="99"/>
                    <a:pt x="3757" y="99"/>
                  </a:cubicBezTo>
                  <a:cubicBezTo>
                    <a:pt x="3753" y="43"/>
                    <a:pt x="3708" y="1"/>
                    <a:pt x="365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5324225" y="1643400"/>
              <a:ext cx="170825" cy="491575"/>
            </a:xfrm>
            <a:custGeom>
              <a:avLst/>
              <a:gdLst/>
              <a:ahLst/>
              <a:cxnLst/>
              <a:rect l="l" t="t" r="r" b="b"/>
              <a:pathLst>
                <a:path w="6833" h="19663" extrusionOk="0">
                  <a:moveTo>
                    <a:pt x="1051" y="1"/>
                  </a:moveTo>
                  <a:cubicBezTo>
                    <a:pt x="1051" y="1"/>
                    <a:pt x="1" y="1125"/>
                    <a:pt x="150" y="5252"/>
                  </a:cubicBezTo>
                  <a:cubicBezTo>
                    <a:pt x="299" y="9381"/>
                    <a:pt x="2027" y="14411"/>
                    <a:pt x="2027" y="14411"/>
                  </a:cubicBezTo>
                  <a:lnTo>
                    <a:pt x="2102" y="19662"/>
                  </a:lnTo>
                  <a:lnTo>
                    <a:pt x="5107" y="19662"/>
                  </a:lnTo>
                  <a:lnTo>
                    <a:pt x="5107" y="15234"/>
                  </a:lnTo>
                  <a:cubicBezTo>
                    <a:pt x="5107" y="15234"/>
                    <a:pt x="6832" y="9231"/>
                    <a:pt x="6832" y="6677"/>
                  </a:cubicBezTo>
                  <a:cubicBezTo>
                    <a:pt x="6832" y="4125"/>
                    <a:pt x="5181" y="297"/>
                    <a:pt x="5181" y="297"/>
                  </a:cubicBezTo>
                  <a:lnTo>
                    <a:pt x="1051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5321550" y="1640600"/>
              <a:ext cx="175975" cy="496975"/>
            </a:xfrm>
            <a:custGeom>
              <a:avLst/>
              <a:gdLst/>
              <a:ahLst/>
              <a:cxnLst/>
              <a:rect l="l" t="t" r="r" b="b"/>
              <a:pathLst>
                <a:path w="7039" h="19879" extrusionOk="0">
                  <a:moveTo>
                    <a:pt x="1202" y="216"/>
                  </a:moveTo>
                  <a:lnTo>
                    <a:pt x="5209" y="507"/>
                  </a:lnTo>
                  <a:cubicBezTo>
                    <a:pt x="5416" y="1002"/>
                    <a:pt x="6826" y="4456"/>
                    <a:pt x="6826" y="6785"/>
                  </a:cubicBezTo>
                  <a:cubicBezTo>
                    <a:pt x="6826" y="9298"/>
                    <a:pt x="5121" y="15255"/>
                    <a:pt x="5102" y="15315"/>
                  </a:cubicBezTo>
                  <a:cubicBezTo>
                    <a:pt x="5102" y="15325"/>
                    <a:pt x="5102" y="15336"/>
                    <a:pt x="5102" y="15345"/>
                  </a:cubicBezTo>
                  <a:lnTo>
                    <a:pt x="5102" y="19666"/>
                  </a:lnTo>
                  <a:lnTo>
                    <a:pt x="2313" y="19666"/>
                  </a:lnTo>
                  <a:lnTo>
                    <a:pt x="2230" y="14514"/>
                  </a:lnTo>
                  <a:cubicBezTo>
                    <a:pt x="2231" y="14502"/>
                    <a:pt x="2231" y="14492"/>
                    <a:pt x="2230" y="14480"/>
                  </a:cubicBezTo>
                  <a:cubicBezTo>
                    <a:pt x="2213" y="14430"/>
                    <a:pt x="507" y="9419"/>
                    <a:pt x="360" y="5354"/>
                  </a:cubicBezTo>
                  <a:cubicBezTo>
                    <a:pt x="227" y="1733"/>
                    <a:pt x="1036" y="443"/>
                    <a:pt x="1202" y="216"/>
                  </a:cubicBezTo>
                  <a:close/>
                  <a:moveTo>
                    <a:pt x="1156" y="1"/>
                  </a:moveTo>
                  <a:cubicBezTo>
                    <a:pt x="1128" y="1"/>
                    <a:pt x="1099" y="14"/>
                    <a:pt x="1080" y="35"/>
                  </a:cubicBezTo>
                  <a:cubicBezTo>
                    <a:pt x="1036" y="85"/>
                    <a:pt x="1" y="1243"/>
                    <a:pt x="151" y="5367"/>
                  </a:cubicBezTo>
                  <a:cubicBezTo>
                    <a:pt x="296" y="9347"/>
                    <a:pt x="1918" y="14218"/>
                    <a:pt x="2027" y="14538"/>
                  </a:cubicBezTo>
                  <a:lnTo>
                    <a:pt x="2102" y="19774"/>
                  </a:lnTo>
                  <a:cubicBezTo>
                    <a:pt x="2103" y="19832"/>
                    <a:pt x="2151" y="19878"/>
                    <a:pt x="2209" y="19878"/>
                  </a:cubicBezTo>
                  <a:lnTo>
                    <a:pt x="5209" y="19878"/>
                  </a:lnTo>
                  <a:cubicBezTo>
                    <a:pt x="5266" y="19877"/>
                    <a:pt x="5310" y="19831"/>
                    <a:pt x="5312" y="19774"/>
                  </a:cubicBezTo>
                  <a:lnTo>
                    <a:pt x="5312" y="15361"/>
                  </a:lnTo>
                  <a:cubicBezTo>
                    <a:pt x="5426" y="14958"/>
                    <a:pt x="7039" y="9334"/>
                    <a:pt x="7039" y="6789"/>
                  </a:cubicBezTo>
                  <a:cubicBezTo>
                    <a:pt x="7039" y="4246"/>
                    <a:pt x="5394" y="408"/>
                    <a:pt x="5380" y="369"/>
                  </a:cubicBezTo>
                  <a:cubicBezTo>
                    <a:pt x="5362" y="332"/>
                    <a:pt x="5328" y="308"/>
                    <a:pt x="5288" y="305"/>
                  </a:cubicBezTo>
                  <a:lnTo>
                    <a:pt x="1165" y="1"/>
                  </a:lnTo>
                  <a:cubicBezTo>
                    <a:pt x="1162" y="1"/>
                    <a:pt x="1159" y="1"/>
                    <a:pt x="11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5324225" y="1643400"/>
              <a:ext cx="95675" cy="491575"/>
            </a:xfrm>
            <a:custGeom>
              <a:avLst/>
              <a:gdLst/>
              <a:ahLst/>
              <a:cxnLst/>
              <a:rect l="l" t="t" r="r" b="b"/>
              <a:pathLst>
                <a:path w="3827" h="19663" extrusionOk="0">
                  <a:moveTo>
                    <a:pt x="1049" y="1"/>
                  </a:moveTo>
                  <a:cubicBezTo>
                    <a:pt x="1049" y="1"/>
                    <a:pt x="1" y="1125"/>
                    <a:pt x="150" y="5252"/>
                  </a:cubicBezTo>
                  <a:cubicBezTo>
                    <a:pt x="299" y="9381"/>
                    <a:pt x="2026" y="14411"/>
                    <a:pt x="2026" y="14411"/>
                  </a:cubicBezTo>
                  <a:lnTo>
                    <a:pt x="2102" y="19662"/>
                  </a:lnTo>
                  <a:lnTo>
                    <a:pt x="3826" y="19662"/>
                  </a:lnTo>
                  <a:lnTo>
                    <a:pt x="3826" y="199"/>
                  </a:lnTo>
                  <a:lnTo>
                    <a:pt x="104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5321550" y="1640600"/>
              <a:ext cx="100900" cy="496975"/>
            </a:xfrm>
            <a:custGeom>
              <a:avLst/>
              <a:gdLst/>
              <a:ahLst/>
              <a:cxnLst/>
              <a:rect l="l" t="t" r="r" b="b"/>
              <a:pathLst>
                <a:path w="4036" h="19879" extrusionOk="0">
                  <a:moveTo>
                    <a:pt x="1207" y="219"/>
                  </a:moveTo>
                  <a:lnTo>
                    <a:pt x="3827" y="411"/>
                  </a:lnTo>
                  <a:lnTo>
                    <a:pt x="3827" y="19666"/>
                  </a:lnTo>
                  <a:lnTo>
                    <a:pt x="2313" y="19666"/>
                  </a:lnTo>
                  <a:lnTo>
                    <a:pt x="2234" y="14518"/>
                  </a:lnTo>
                  <a:cubicBezTo>
                    <a:pt x="2236" y="14506"/>
                    <a:pt x="2236" y="14494"/>
                    <a:pt x="2234" y="14484"/>
                  </a:cubicBezTo>
                  <a:cubicBezTo>
                    <a:pt x="2216" y="14435"/>
                    <a:pt x="511" y="9423"/>
                    <a:pt x="364" y="5358"/>
                  </a:cubicBezTo>
                  <a:cubicBezTo>
                    <a:pt x="232" y="1737"/>
                    <a:pt x="1040" y="448"/>
                    <a:pt x="1207" y="219"/>
                  </a:cubicBezTo>
                  <a:close/>
                  <a:moveTo>
                    <a:pt x="1156" y="1"/>
                  </a:moveTo>
                  <a:cubicBezTo>
                    <a:pt x="1128" y="1"/>
                    <a:pt x="1099" y="14"/>
                    <a:pt x="1080" y="35"/>
                  </a:cubicBezTo>
                  <a:cubicBezTo>
                    <a:pt x="1036" y="85"/>
                    <a:pt x="1" y="1243"/>
                    <a:pt x="150" y="5367"/>
                  </a:cubicBezTo>
                  <a:cubicBezTo>
                    <a:pt x="296" y="9347"/>
                    <a:pt x="1918" y="14218"/>
                    <a:pt x="2027" y="14538"/>
                  </a:cubicBezTo>
                  <a:lnTo>
                    <a:pt x="2102" y="19774"/>
                  </a:lnTo>
                  <a:cubicBezTo>
                    <a:pt x="2103" y="19832"/>
                    <a:pt x="2151" y="19878"/>
                    <a:pt x="2209" y="19878"/>
                  </a:cubicBezTo>
                  <a:lnTo>
                    <a:pt x="3933" y="19878"/>
                  </a:lnTo>
                  <a:cubicBezTo>
                    <a:pt x="3990" y="19877"/>
                    <a:pt x="4034" y="19831"/>
                    <a:pt x="4036" y="19774"/>
                  </a:cubicBezTo>
                  <a:lnTo>
                    <a:pt x="4036" y="309"/>
                  </a:lnTo>
                  <a:cubicBezTo>
                    <a:pt x="4036" y="253"/>
                    <a:pt x="3993" y="207"/>
                    <a:pt x="3937" y="202"/>
                  </a:cubicBezTo>
                  <a:lnTo>
                    <a:pt x="1165" y="1"/>
                  </a:lnTo>
                  <a:cubicBezTo>
                    <a:pt x="1162" y="1"/>
                    <a:pt x="1159" y="1"/>
                    <a:pt x="115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5251025" y="1401000"/>
              <a:ext cx="294975" cy="274750"/>
            </a:xfrm>
            <a:custGeom>
              <a:avLst/>
              <a:gdLst/>
              <a:ahLst/>
              <a:cxnLst/>
              <a:rect l="l" t="t" r="r" b="b"/>
              <a:pathLst>
                <a:path w="11799" h="10990" extrusionOk="0">
                  <a:moveTo>
                    <a:pt x="4837" y="0"/>
                  </a:moveTo>
                  <a:cubicBezTo>
                    <a:pt x="4449" y="0"/>
                    <a:pt x="4083" y="98"/>
                    <a:pt x="3754" y="314"/>
                  </a:cubicBezTo>
                  <a:cubicBezTo>
                    <a:pt x="1803" y="1588"/>
                    <a:pt x="0" y="4666"/>
                    <a:pt x="377" y="6692"/>
                  </a:cubicBezTo>
                  <a:cubicBezTo>
                    <a:pt x="752" y="8717"/>
                    <a:pt x="2628" y="9919"/>
                    <a:pt x="2628" y="9919"/>
                  </a:cubicBezTo>
                  <a:cubicBezTo>
                    <a:pt x="2628" y="9919"/>
                    <a:pt x="3348" y="10989"/>
                    <a:pt x="5110" y="10989"/>
                  </a:cubicBezTo>
                  <a:cubicBezTo>
                    <a:pt x="5487" y="10989"/>
                    <a:pt x="5912" y="10940"/>
                    <a:pt x="6388" y="10821"/>
                  </a:cubicBezTo>
                  <a:cubicBezTo>
                    <a:pt x="9086" y="10145"/>
                    <a:pt x="11799" y="7591"/>
                    <a:pt x="10365" y="4740"/>
                  </a:cubicBezTo>
                  <a:cubicBezTo>
                    <a:pt x="9174" y="2370"/>
                    <a:pt x="6744" y="0"/>
                    <a:pt x="4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5248150" y="1398150"/>
              <a:ext cx="277900" cy="280200"/>
            </a:xfrm>
            <a:custGeom>
              <a:avLst/>
              <a:gdLst/>
              <a:ahLst/>
              <a:cxnLst/>
              <a:rect l="l" t="t" r="r" b="b"/>
              <a:pathLst>
                <a:path w="11116" h="11208" extrusionOk="0">
                  <a:moveTo>
                    <a:pt x="4932" y="220"/>
                  </a:moveTo>
                  <a:cubicBezTo>
                    <a:pt x="4942" y="220"/>
                    <a:pt x="4952" y="220"/>
                    <a:pt x="4962" y="221"/>
                  </a:cubicBezTo>
                  <a:lnTo>
                    <a:pt x="4950" y="221"/>
                  </a:lnTo>
                  <a:cubicBezTo>
                    <a:pt x="5188" y="221"/>
                    <a:pt x="5423" y="252"/>
                    <a:pt x="5653" y="314"/>
                  </a:cubicBezTo>
                  <a:cubicBezTo>
                    <a:pt x="7289" y="755"/>
                    <a:pt x="9281" y="2683"/>
                    <a:pt x="10389" y="4897"/>
                  </a:cubicBezTo>
                  <a:cubicBezTo>
                    <a:pt x="10870" y="5809"/>
                    <a:pt x="10894" y="6893"/>
                    <a:pt x="10456" y="7825"/>
                  </a:cubicBezTo>
                  <a:cubicBezTo>
                    <a:pt x="9823" y="9203"/>
                    <a:pt x="8263" y="10380"/>
                    <a:pt x="6479" y="10826"/>
                  </a:cubicBezTo>
                  <a:cubicBezTo>
                    <a:pt x="6004" y="10946"/>
                    <a:pt x="5583" y="10995"/>
                    <a:pt x="5210" y="10995"/>
                  </a:cubicBezTo>
                  <a:cubicBezTo>
                    <a:pt x="3554" y="10995"/>
                    <a:pt x="2877" y="10023"/>
                    <a:pt x="2841" y="9973"/>
                  </a:cubicBezTo>
                  <a:cubicBezTo>
                    <a:pt x="2833" y="9961"/>
                    <a:pt x="2822" y="9952"/>
                    <a:pt x="2812" y="9943"/>
                  </a:cubicBezTo>
                  <a:cubicBezTo>
                    <a:pt x="2792" y="9933"/>
                    <a:pt x="968" y="8742"/>
                    <a:pt x="607" y="6787"/>
                  </a:cubicBezTo>
                  <a:cubicBezTo>
                    <a:pt x="227" y="4731"/>
                    <a:pt x="2084" y="1729"/>
                    <a:pt x="3937" y="517"/>
                  </a:cubicBezTo>
                  <a:cubicBezTo>
                    <a:pt x="4233" y="324"/>
                    <a:pt x="4579" y="220"/>
                    <a:pt x="4932" y="220"/>
                  </a:cubicBezTo>
                  <a:close/>
                  <a:moveTo>
                    <a:pt x="5008" y="0"/>
                  </a:moveTo>
                  <a:cubicBezTo>
                    <a:pt x="4593" y="0"/>
                    <a:pt x="4181" y="115"/>
                    <a:pt x="3820" y="338"/>
                  </a:cubicBezTo>
                  <a:cubicBezTo>
                    <a:pt x="1914" y="1586"/>
                    <a:pt x="1" y="4693"/>
                    <a:pt x="397" y="6826"/>
                  </a:cubicBezTo>
                  <a:cubicBezTo>
                    <a:pt x="760" y="8794"/>
                    <a:pt x="2466" y="9978"/>
                    <a:pt x="2679" y="10112"/>
                  </a:cubicBezTo>
                  <a:cubicBezTo>
                    <a:pt x="2789" y="10260"/>
                    <a:pt x="3564" y="11207"/>
                    <a:pt x="5239" y="11207"/>
                  </a:cubicBezTo>
                  <a:cubicBezTo>
                    <a:pt x="5675" y="11203"/>
                    <a:pt x="6108" y="11143"/>
                    <a:pt x="6531" y="11033"/>
                  </a:cubicBezTo>
                  <a:cubicBezTo>
                    <a:pt x="8374" y="10572"/>
                    <a:pt x="9991" y="9348"/>
                    <a:pt x="10651" y="7912"/>
                  </a:cubicBezTo>
                  <a:cubicBezTo>
                    <a:pt x="11115" y="6922"/>
                    <a:pt x="11089" y="5771"/>
                    <a:pt x="10578" y="4804"/>
                  </a:cubicBezTo>
                  <a:cubicBezTo>
                    <a:pt x="9607" y="2868"/>
                    <a:pt x="7627" y="630"/>
                    <a:pt x="5708" y="112"/>
                  </a:cubicBezTo>
                  <a:cubicBezTo>
                    <a:pt x="5479" y="37"/>
                    <a:pt x="5243" y="0"/>
                    <a:pt x="500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5367300" y="1422850"/>
              <a:ext cx="66650" cy="170600"/>
            </a:xfrm>
            <a:custGeom>
              <a:avLst/>
              <a:gdLst/>
              <a:ahLst/>
              <a:cxnLst/>
              <a:rect l="l" t="t" r="r" b="b"/>
              <a:pathLst>
                <a:path w="2666" h="6824" extrusionOk="0">
                  <a:moveTo>
                    <a:pt x="2555" y="0"/>
                  </a:moveTo>
                  <a:cubicBezTo>
                    <a:pt x="2502" y="0"/>
                    <a:pt x="2455" y="40"/>
                    <a:pt x="2448" y="95"/>
                  </a:cubicBezTo>
                  <a:lnTo>
                    <a:pt x="2191" y="2671"/>
                  </a:lnTo>
                  <a:lnTo>
                    <a:pt x="602" y="2001"/>
                  </a:lnTo>
                  <a:cubicBezTo>
                    <a:pt x="587" y="1992"/>
                    <a:pt x="571" y="1988"/>
                    <a:pt x="554" y="1988"/>
                  </a:cubicBezTo>
                  <a:cubicBezTo>
                    <a:pt x="538" y="1988"/>
                    <a:pt x="521" y="1992"/>
                    <a:pt x="505" y="2001"/>
                  </a:cubicBezTo>
                  <a:cubicBezTo>
                    <a:pt x="476" y="2017"/>
                    <a:pt x="458" y="2048"/>
                    <a:pt x="455" y="2082"/>
                  </a:cubicBezTo>
                  <a:cubicBezTo>
                    <a:pt x="453" y="2090"/>
                    <a:pt x="361" y="3003"/>
                    <a:pt x="184" y="4069"/>
                  </a:cubicBezTo>
                  <a:cubicBezTo>
                    <a:pt x="65" y="4946"/>
                    <a:pt x="4" y="5830"/>
                    <a:pt x="1" y="6716"/>
                  </a:cubicBezTo>
                  <a:cubicBezTo>
                    <a:pt x="1" y="6774"/>
                    <a:pt x="48" y="6822"/>
                    <a:pt x="108" y="6822"/>
                  </a:cubicBezTo>
                  <a:lnTo>
                    <a:pt x="108" y="6823"/>
                  </a:lnTo>
                  <a:cubicBezTo>
                    <a:pt x="163" y="6823"/>
                    <a:pt x="209" y="6780"/>
                    <a:pt x="214" y="6725"/>
                  </a:cubicBezTo>
                  <a:cubicBezTo>
                    <a:pt x="217" y="5851"/>
                    <a:pt x="276" y="4978"/>
                    <a:pt x="394" y="4112"/>
                  </a:cubicBezTo>
                  <a:cubicBezTo>
                    <a:pt x="532" y="3284"/>
                    <a:pt x="619" y="2553"/>
                    <a:pt x="651" y="2255"/>
                  </a:cubicBezTo>
                  <a:lnTo>
                    <a:pt x="2244" y="2909"/>
                  </a:lnTo>
                  <a:cubicBezTo>
                    <a:pt x="2259" y="2916"/>
                    <a:pt x="2276" y="2920"/>
                    <a:pt x="2292" y="2920"/>
                  </a:cubicBezTo>
                  <a:cubicBezTo>
                    <a:pt x="2308" y="2920"/>
                    <a:pt x="2325" y="2916"/>
                    <a:pt x="2340" y="2909"/>
                  </a:cubicBezTo>
                  <a:cubicBezTo>
                    <a:pt x="2368" y="2891"/>
                    <a:pt x="2387" y="2861"/>
                    <a:pt x="2392" y="2828"/>
                  </a:cubicBezTo>
                  <a:lnTo>
                    <a:pt x="2660" y="116"/>
                  </a:lnTo>
                  <a:lnTo>
                    <a:pt x="2660" y="114"/>
                  </a:lnTo>
                  <a:cubicBezTo>
                    <a:pt x="2666" y="57"/>
                    <a:pt x="2624" y="7"/>
                    <a:pt x="2566" y="1"/>
                  </a:cubicBezTo>
                  <a:cubicBezTo>
                    <a:pt x="2562" y="1"/>
                    <a:pt x="2559" y="0"/>
                    <a:pt x="255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5313000" y="1568300"/>
              <a:ext cx="151975" cy="151950"/>
            </a:xfrm>
            <a:custGeom>
              <a:avLst/>
              <a:gdLst/>
              <a:ahLst/>
              <a:cxnLst/>
              <a:rect l="l" t="t" r="r" b="b"/>
              <a:pathLst>
                <a:path w="6079" h="6078" extrusionOk="0">
                  <a:moveTo>
                    <a:pt x="3039" y="0"/>
                  </a:moveTo>
                  <a:cubicBezTo>
                    <a:pt x="1360" y="0"/>
                    <a:pt x="0" y="1361"/>
                    <a:pt x="0" y="3039"/>
                  </a:cubicBezTo>
                  <a:cubicBezTo>
                    <a:pt x="0" y="4717"/>
                    <a:pt x="1360" y="6078"/>
                    <a:pt x="3039" y="6078"/>
                  </a:cubicBezTo>
                  <a:cubicBezTo>
                    <a:pt x="4717" y="6078"/>
                    <a:pt x="6078" y="4717"/>
                    <a:pt x="6078" y="3039"/>
                  </a:cubicBezTo>
                  <a:cubicBezTo>
                    <a:pt x="6078" y="1361"/>
                    <a:pt x="4717" y="0"/>
                    <a:pt x="303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5310200" y="1565575"/>
              <a:ext cx="157400" cy="157400"/>
            </a:xfrm>
            <a:custGeom>
              <a:avLst/>
              <a:gdLst/>
              <a:ahLst/>
              <a:cxnLst/>
              <a:rect l="l" t="t" r="r" b="b"/>
              <a:pathLst>
                <a:path w="6296" h="6296" extrusionOk="0">
                  <a:moveTo>
                    <a:pt x="3151" y="215"/>
                  </a:moveTo>
                  <a:cubicBezTo>
                    <a:pt x="4773" y="218"/>
                    <a:pt x="6086" y="1534"/>
                    <a:pt x="6083" y="3157"/>
                  </a:cubicBezTo>
                  <a:cubicBezTo>
                    <a:pt x="6080" y="4775"/>
                    <a:pt x="4767" y="6084"/>
                    <a:pt x="3149" y="6084"/>
                  </a:cubicBezTo>
                  <a:cubicBezTo>
                    <a:pt x="3149" y="6084"/>
                    <a:pt x="3148" y="6084"/>
                    <a:pt x="3147" y="6084"/>
                  </a:cubicBezTo>
                  <a:cubicBezTo>
                    <a:pt x="1525" y="6083"/>
                    <a:pt x="214" y="4768"/>
                    <a:pt x="214" y="3148"/>
                  </a:cubicBezTo>
                  <a:cubicBezTo>
                    <a:pt x="215" y="1527"/>
                    <a:pt x="1530" y="215"/>
                    <a:pt x="3151" y="215"/>
                  </a:cubicBezTo>
                  <a:close/>
                  <a:moveTo>
                    <a:pt x="3149" y="0"/>
                  </a:moveTo>
                  <a:cubicBezTo>
                    <a:pt x="3149" y="0"/>
                    <a:pt x="3148" y="0"/>
                    <a:pt x="3147" y="0"/>
                  </a:cubicBezTo>
                  <a:cubicBezTo>
                    <a:pt x="1408" y="2"/>
                    <a:pt x="1" y="1412"/>
                    <a:pt x="1" y="3150"/>
                  </a:cubicBezTo>
                  <a:cubicBezTo>
                    <a:pt x="2" y="4888"/>
                    <a:pt x="1411" y="6296"/>
                    <a:pt x="3148" y="6296"/>
                  </a:cubicBezTo>
                  <a:cubicBezTo>
                    <a:pt x="3149" y="6296"/>
                    <a:pt x="3150" y="6296"/>
                    <a:pt x="3151" y="6296"/>
                  </a:cubicBezTo>
                  <a:cubicBezTo>
                    <a:pt x="4884" y="6291"/>
                    <a:pt x="6290" y="4890"/>
                    <a:pt x="6296" y="3157"/>
                  </a:cubicBezTo>
                  <a:lnTo>
                    <a:pt x="6296" y="3145"/>
                  </a:lnTo>
                  <a:cubicBezTo>
                    <a:pt x="6296" y="1408"/>
                    <a:pt x="4886" y="0"/>
                    <a:pt x="314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5333250" y="1568300"/>
              <a:ext cx="109150" cy="82425"/>
            </a:xfrm>
            <a:custGeom>
              <a:avLst/>
              <a:gdLst/>
              <a:ahLst/>
              <a:cxnLst/>
              <a:rect l="l" t="t" r="r" b="b"/>
              <a:pathLst>
                <a:path w="4366" h="3297" extrusionOk="0">
                  <a:moveTo>
                    <a:pt x="2240" y="0"/>
                  </a:moveTo>
                  <a:cubicBezTo>
                    <a:pt x="1455" y="0"/>
                    <a:pt x="671" y="303"/>
                    <a:pt x="78" y="907"/>
                  </a:cubicBezTo>
                  <a:cubicBezTo>
                    <a:pt x="55" y="929"/>
                    <a:pt x="33" y="953"/>
                    <a:pt x="11" y="977"/>
                  </a:cubicBezTo>
                  <a:lnTo>
                    <a:pt x="0" y="977"/>
                  </a:lnTo>
                  <a:lnTo>
                    <a:pt x="428" y="3297"/>
                  </a:lnTo>
                  <a:lnTo>
                    <a:pt x="3800" y="3297"/>
                  </a:lnTo>
                  <a:lnTo>
                    <a:pt x="4366" y="870"/>
                  </a:lnTo>
                  <a:cubicBezTo>
                    <a:pt x="3776" y="290"/>
                    <a:pt x="3008" y="0"/>
                    <a:pt x="224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5330525" y="1565875"/>
              <a:ext cx="114225" cy="87525"/>
            </a:xfrm>
            <a:custGeom>
              <a:avLst/>
              <a:gdLst/>
              <a:ahLst/>
              <a:cxnLst/>
              <a:rect l="l" t="t" r="r" b="b"/>
              <a:pathLst>
                <a:path w="4569" h="3501" extrusionOk="0">
                  <a:moveTo>
                    <a:pt x="2339" y="214"/>
                  </a:moveTo>
                  <a:cubicBezTo>
                    <a:pt x="3059" y="214"/>
                    <a:pt x="3781" y="479"/>
                    <a:pt x="4345" y="1011"/>
                  </a:cubicBezTo>
                  <a:lnTo>
                    <a:pt x="3814" y="3286"/>
                  </a:lnTo>
                  <a:lnTo>
                    <a:pt x="614" y="3286"/>
                  </a:lnTo>
                  <a:lnTo>
                    <a:pt x="224" y="1119"/>
                  </a:lnTo>
                  <a:cubicBezTo>
                    <a:pt x="798" y="517"/>
                    <a:pt x="1568" y="214"/>
                    <a:pt x="2339" y="214"/>
                  </a:cubicBezTo>
                  <a:close/>
                  <a:moveTo>
                    <a:pt x="2333" y="0"/>
                  </a:moveTo>
                  <a:cubicBezTo>
                    <a:pt x="1487" y="0"/>
                    <a:pt x="643" y="340"/>
                    <a:pt x="24" y="1011"/>
                  </a:cubicBezTo>
                  <a:cubicBezTo>
                    <a:pt x="7" y="1035"/>
                    <a:pt x="1" y="1065"/>
                    <a:pt x="5" y="1093"/>
                  </a:cubicBezTo>
                  <a:lnTo>
                    <a:pt x="420" y="3413"/>
                  </a:lnTo>
                  <a:cubicBezTo>
                    <a:pt x="429" y="3464"/>
                    <a:pt x="473" y="3501"/>
                    <a:pt x="525" y="3501"/>
                  </a:cubicBezTo>
                  <a:lnTo>
                    <a:pt x="3899" y="3501"/>
                  </a:lnTo>
                  <a:cubicBezTo>
                    <a:pt x="3943" y="3499"/>
                    <a:pt x="3982" y="3471"/>
                    <a:pt x="3997" y="3431"/>
                  </a:cubicBezTo>
                  <a:lnTo>
                    <a:pt x="4560" y="1001"/>
                  </a:lnTo>
                  <a:cubicBezTo>
                    <a:pt x="4569" y="965"/>
                    <a:pt x="4558" y="926"/>
                    <a:pt x="4531" y="901"/>
                  </a:cubicBezTo>
                  <a:cubicBezTo>
                    <a:pt x="4509" y="877"/>
                    <a:pt x="4484" y="855"/>
                    <a:pt x="4460" y="831"/>
                  </a:cubicBezTo>
                  <a:cubicBezTo>
                    <a:pt x="3857" y="275"/>
                    <a:pt x="3094" y="0"/>
                    <a:pt x="2333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5365725" y="2134950"/>
              <a:ext cx="232450" cy="197100"/>
            </a:xfrm>
            <a:custGeom>
              <a:avLst/>
              <a:gdLst/>
              <a:ahLst/>
              <a:cxnLst/>
              <a:rect l="l" t="t" r="r" b="b"/>
              <a:pathLst>
                <a:path w="9298" h="7884" extrusionOk="0">
                  <a:moveTo>
                    <a:pt x="442" y="0"/>
                  </a:moveTo>
                  <a:cubicBezTo>
                    <a:pt x="442" y="0"/>
                    <a:pt x="141" y="4129"/>
                    <a:pt x="67" y="6081"/>
                  </a:cubicBezTo>
                  <a:cubicBezTo>
                    <a:pt x="1" y="7771"/>
                    <a:pt x="442" y="7884"/>
                    <a:pt x="562" y="7884"/>
                  </a:cubicBezTo>
                  <a:cubicBezTo>
                    <a:pt x="580" y="7884"/>
                    <a:pt x="591" y="7881"/>
                    <a:pt x="591" y="7881"/>
                  </a:cubicBezTo>
                  <a:lnTo>
                    <a:pt x="8020" y="7881"/>
                  </a:lnTo>
                  <a:cubicBezTo>
                    <a:pt x="8321" y="7881"/>
                    <a:pt x="9298" y="7497"/>
                    <a:pt x="8172" y="6754"/>
                  </a:cubicBezTo>
                  <a:cubicBezTo>
                    <a:pt x="7045" y="6013"/>
                    <a:pt x="5318" y="4055"/>
                    <a:pt x="4868" y="3453"/>
                  </a:cubicBezTo>
                  <a:cubicBezTo>
                    <a:pt x="4419" y="2852"/>
                    <a:pt x="3444" y="0"/>
                    <a:pt x="3444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5363625" y="2132075"/>
              <a:ext cx="223725" cy="202550"/>
            </a:xfrm>
            <a:custGeom>
              <a:avLst/>
              <a:gdLst/>
              <a:ahLst/>
              <a:cxnLst/>
              <a:rect l="l" t="t" r="r" b="b"/>
              <a:pathLst>
                <a:path w="8949" h="8102" extrusionOk="0">
                  <a:moveTo>
                    <a:pt x="3452" y="206"/>
                  </a:moveTo>
                  <a:cubicBezTo>
                    <a:pt x="3609" y="666"/>
                    <a:pt x="4440" y="3057"/>
                    <a:pt x="4868" y="3617"/>
                  </a:cubicBezTo>
                  <a:cubicBezTo>
                    <a:pt x="5363" y="4281"/>
                    <a:pt x="7098" y="6211"/>
                    <a:pt x="8195" y="6945"/>
                  </a:cubicBezTo>
                  <a:cubicBezTo>
                    <a:pt x="8550" y="7180"/>
                    <a:pt x="8728" y="7368"/>
                    <a:pt x="8669" y="7560"/>
                  </a:cubicBezTo>
                  <a:cubicBezTo>
                    <a:pt x="8609" y="7752"/>
                    <a:pt x="8267" y="7874"/>
                    <a:pt x="8104" y="7874"/>
                  </a:cubicBezTo>
                  <a:lnTo>
                    <a:pt x="654" y="7874"/>
                  </a:lnTo>
                  <a:cubicBezTo>
                    <a:pt x="652" y="7874"/>
                    <a:pt x="650" y="7874"/>
                    <a:pt x="649" y="7874"/>
                  </a:cubicBezTo>
                  <a:cubicBezTo>
                    <a:pt x="606" y="7874"/>
                    <a:pt x="565" y="7856"/>
                    <a:pt x="536" y="7825"/>
                  </a:cubicBezTo>
                  <a:cubicBezTo>
                    <a:pt x="413" y="7713"/>
                    <a:pt x="212" y="7353"/>
                    <a:pt x="256" y="6183"/>
                  </a:cubicBezTo>
                  <a:cubicBezTo>
                    <a:pt x="325" y="4427"/>
                    <a:pt x="578" y="851"/>
                    <a:pt x="624" y="212"/>
                  </a:cubicBezTo>
                  <a:lnTo>
                    <a:pt x="623" y="212"/>
                  </a:lnTo>
                  <a:lnTo>
                    <a:pt x="3452" y="206"/>
                  </a:lnTo>
                  <a:close/>
                  <a:moveTo>
                    <a:pt x="521" y="1"/>
                  </a:moveTo>
                  <a:cubicBezTo>
                    <a:pt x="465" y="1"/>
                    <a:pt x="419" y="42"/>
                    <a:pt x="414" y="99"/>
                  </a:cubicBezTo>
                  <a:cubicBezTo>
                    <a:pt x="413" y="141"/>
                    <a:pt x="113" y="4250"/>
                    <a:pt x="39" y="6183"/>
                  </a:cubicBezTo>
                  <a:cubicBezTo>
                    <a:pt x="0" y="7164"/>
                    <a:pt x="124" y="7777"/>
                    <a:pt x="405" y="8007"/>
                  </a:cubicBezTo>
                  <a:cubicBezTo>
                    <a:pt x="472" y="8066"/>
                    <a:pt x="557" y="8099"/>
                    <a:pt x="646" y="8102"/>
                  </a:cubicBezTo>
                  <a:lnTo>
                    <a:pt x="636" y="8091"/>
                  </a:lnTo>
                  <a:lnTo>
                    <a:pt x="8100" y="8091"/>
                  </a:lnTo>
                  <a:cubicBezTo>
                    <a:pt x="8286" y="8091"/>
                    <a:pt x="8767" y="7957"/>
                    <a:pt x="8868" y="7627"/>
                  </a:cubicBezTo>
                  <a:cubicBezTo>
                    <a:pt x="8949" y="7362"/>
                    <a:pt x="8761" y="7075"/>
                    <a:pt x="8308" y="6774"/>
                  </a:cubicBezTo>
                  <a:cubicBezTo>
                    <a:pt x="7232" y="6055"/>
                    <a:pt x="5524" y="4150"/>
                    <a:pt x="5033" y="3495"/>
                  </a:cubicBezTo>
                  <a:cubicBezTo>
                    <a:pt x="4598" y="2916"/>
                    <a:pt x="3624" y="100"/>
                    <a:pt x="3624" y="74"/>
                  </a:cubicBezTo>
                  <a:cubicBezTo>
                    <a:pt x="3608" y="29"/>
                    <a:pt x="3568" y="1"/>
                    <a:pt x="3522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5422700" y="2221325"/>
              <a:ext cx="159925" cy="95625"/>
            </a:xfrm>
            <a:custGeom>
              <a:avLst/>
              <a:gdLst/>
              <a:ahLst/>
              <a:cxnLst/>
              <a:rect l="l" t="t" r="r" b="b"/>
              <a:pathLst>
                <a:path w="6397" h="3825" extrusionOk="0">
                  <a:moveTo>
                    <a:pt x="2272" y="0"/>
                  </a:moveTo>
                  <a:cubicBezTo>
                    <a:pt x="1697" y="0"/>
                    <a:pt x="1155" y="306"/>
                    <a:pt x="864" y="821"/>
                  </a:cubicBezTo>
                  <a:cubicBezTo>
                    <a:pt x="288" y="1713"/>
                    <a:pt x="0" y="2762"/>
                    <a:pt x="39" y="3825"/>
                  </a:cubicBezTo>
                  <a:lnTo>
                    <a:pt x="6397" y="3825"/>
                  </a:lnTo>
                  <a:cubicBezTo>
                    <a:pt x="6286" y="3601"/>
                    <a:pt x="6111" y="3417"/>
                    <a:pt x="5893" y="3298"/>
                  </a:cubicBezTo>
                  <a:cubicBezTo>
                    <a:pt x="4790" y="2564"/>
                    <a:pt x="3114" y="679"/>
                    <a:pt x="2622" y="38"/>
                  </a:cubicBezTo>
                  <a:cubicBezTo>
                    <a:pt x="2505" y="13"/>
                    <a:pt x="2388" y="0"/>
                    <a:pt x="22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5419900" y="2218675"/>
              <a:ext cx="165475" cy="100925"/>
            </a:xfrm>
            <a:custGeom>
              <a:avLst/>
              <a:gdLst/>
              <a:ahLst/>
              <a:cxnLst/>
              <a:rect l="l" t="t" r="r" b="b"/>
              <a:pathLst>
                <a:path w="6619" h="4037" extrusionOk="0">
                  <a:moveTo>
                    <a:pt x="2380" y="213"/>
                  </a:moveTo>
                  <a:cubicBezTo>
                    <a:pt x="2478" y="213"/>
                    <a:pt x="2577" y="223"/>
                    <a:pt x="2676" y="243"/>
                  </a:cubicBezTo>
                  <a:cubicBezTo>
                    <a:pt x="3194" y="908"/>
                    <a:pt x="4847" y="2762"/>
                    <a:pt x="5946" y="3493"/>
                  </a:cubicBezTo>
                  <a:cubicBezTo>
                    <a:pt x="6089" y="3582"/>
                    <a:pt x="6218" y="3694"/>
                    <a:pt x="6327" y="3823"/>
                  </a:cubicBezTo>
                  <a:lnTo>
                    <a:pt x="251" y="3823"/>
                  </a:lnTo>
                  <a:cubicBezTo>
                    <a:pt x="245" y="2818"/>
                    <a:pt x="528" y="1831"/>
                    <a:pt x="1067" y="983"/>
                  </a:cubicBezTo>
                  <a:cubicBezTo>
                    <a:pt x="1336" y="502"/>
                    <a:pt x="1843" y="213"/>
                    <a:pt x="2380" y="213"/>
                  </a:cubicBezTo>
                  <a:close/>
                  <a:moveTo>
                    <a:pt x="2387" y="0"/>
                  </a:moveTo>
                  <a:cubicBezTo>
                    <a:pt x="1776" y="0"/>
                    <a:pt x="1197" y="325"/>
                    <a:pt x="885" y="872"/>
                  </a:cubicBezTo>
                  <a:cubicBezTo>
                    <a:pt x="294" y="1784"/>
                    <a:pt x="1" y="2856"/>
                    <a:pt x="44" y="3941"/>
                  </a:cubicBezTo>
                  <a:cubicBezTo>
                    <a:pt x="51" y="3995"/>
                    <a:pt x="96" y="4036"/>
                    <a:pt x="151" y="4036"/>
                  </a:cubicBezTo>
                  <a:lnTo>
                    <a:pt x="6509" y="4036"/>
                  </a:lnTo>
                  <a:cubicBezTo>
                    <a:pt x="6543" y="4036"/>
                    <a:pt x="6574" y="4020"/>
                    <a:pt x="6595" y="3992"/>
                  </a:cubicBezTo>
                  <a:cubicBezTo>
                    <a:pt x="6614" y="3963"/>
                    <a:pt x="6619" y="3926"/>
                    <a:pt x="6608" y="3893"/>
                  </a:cubicBezTo>
                  <a:cubicBezTo>
                    <a:pt x="6492" y="3648"/>
                    <a:pt x="6300" y="3447"/>
                    <a:pt x="6062" y="3316"/>
                  </a:cubicBezTo>
                  <a:cubicBezTo>
                    <a:pt x="4966" y="2585"/>
                    <a:pt x="3298" y="703"/>
                    <a:pt x="2819" y="79"/>
                  </a:cubicBezTo>
                  <a:cubicBezTo>
                    <a:pt x="2801" y="56"/>
                    <a:pt x="2777" y="43"/>
                    <a:pt x="2751" y="39"/>
                  </a:cubicBezTo>
                  <a:cubicBezTo>
                    <a:pt x="2629" y="13"/>
                    <a:pt x="2508" y="0"/>
                    <a:pt x="238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5366900" y="2238425"/>
              <a:ext cx="39875" cy="74725"/>
            </a:xfrm>
            <a:custGeom>
              <a:avLst/>
              <a:gdLst/>
              <a:ahLst/>
              <a:cxnLst/>
              <a:rect l="l" t="t" r="r" b="b"/>
              <a:pathLst>
                <a:path w="1595" h="2989" extrusionOk="0">
                  <a:moveTo>
                    <a:pt x="119" y="0"/>
                  </a:moveTo>
                  <a:cubicBezTo>
                    <a:pt x="76" y="724"/>
                    <a:pt x="37" y="1411"/>
                    <a:pt x="20" y="1939"/>
                  </a:cubicBezTo>
                  <a:cubicBezTo>
                    <a:pt x="0" y="2290"/>
                    <a:pt x="14" y="2642"/>
                    <a:pt x="61" y="2989"/>
                  </a:cubicBezTo>
                  <a:lnTo>
                    <a:pt x="1595" y="2987"/>
                  </a:lnTo>
                  <a:cubicBezTo>
                    <a:pt x="1595" y="1952"/>
                    <a:pt x="718" y="724"/>
                    <a:pt x="1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5364225" y="2235900"/>
              <a:ext cx="45025" cy="79925"/>
            </a:xfrm>
            <a:custGeom>
              <a:avLst/>
              <a:gdLst/>
              <a:ahLst/>
              <a:cxnLst/>
              <a:rect l="l" t="t" r="r" b="b"/>
              <a:pathLst>
                <a:path w="1801" h="3197" extrusionOk="0">
                  <a:moveTo>
                    <a:pt x="311" y="383"/>
                  </a:moveTo>
                  <a:cubicBezTo>
                    <a:pt x="838" y="1043"/>
                    <a:pt x="1540" y="2088"/>
                    <a:pt x="1592" y="2983"/>
                  </a:cubicBezTo>
                  <a:lnTo>
                    <a:pt x="261" y="2983"/>
                  </a:lnTo>
                  <a:cubicBezTo>
                    <a:pt x="225" y="2671"/>
                    <a:pt x="214" y="2357"/>
                    <a:pt x="228" y="2045"/>
                  </a:cubicBezTo>
                  <a:cubicBezTo>
                    <a:pt x="243" y="1622"/>
                    <a:pt x="273" y="1066"/>
                    <a:pt x="311" y="383"/>
                  </a:cubicBezTo>
                  <a:close/>
                  <a:moveTo>
                    <a:pt x="228" y="0"/>
                  </a:moveTo>
                  <a:cubicBezTo>
                    <a:pt x="171" y="0"/>
                    <a:pt x="124" y="42"/>
                    <a:pt x="119" y="100"/>
                  </a:cubicBezTo>
                  <a:cubicBezTo>
                    <a:pt x="70" y="910"/>
                    <a:pt x="37" y="1562"/>
                    <a:pt x="19" y="2040"/>
                  </a:cubicBezTo>
                  <a:cubicBezTo>
                    <a:pt x="0" y="2396"/>
                    <a:pt x="15" y="2753"/>
                    <a:pt x="64" y="3106"/>
                  </a:cubicBezTo>
                  <a:cubicBezTo>
                    <a:pt x="72" y="3158"/>
                    <a:pt x="116" y="3197"/>
                    <a:pt x="168" y="3197"/>
                  </a:cubicBezTo>
                  <a:lnTo>
                    <a:pt x="1702" y="3197"/>
                  </a:lnTo>
                  <a:lnTo>
                    <a:pt x="1702" y="3196"/>
                  </a:lnTo>
                  <a:cubicBezTo>
                    <a:pt x="1756" y="3193"/>
                    <a:pt x="1799" y="3148"/>
                    <a:pt x="1800" y="3094"/>
                  </a:cubicBezTo>
                  <a:cubicBezTo>
                    <a:pt x="1800" y="2059"/>
                    <a:pt x="992" y="861"/>
                    <a:pt x="307" y="37"/>
                  </a:cubicBezTo>
                  <a:cubicBezTo>
                    <a:pt x="289" y="17"/>
                    <a:pt x="262" y="2"/>
                    <a:pt x="234" y="0"/>
                  </a:cubicBezTo>
                  <a:cubicBezTo>
                    <a:pt x="232" y="0"/>
                    <a:pt x="230" y="0"/>
                    <a:pt x="22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5374225" y="2134900"/>
              <a:ext cx="90450" cy="35700"/>
            </a:xfrm>
            <a:custGeom>
              <a:avLst/>
              <a:gdLst/>
              <a:ahLst/>
              <a:cxnLst/>
              <a:rect l="l" t="t" r="r" b="b"/>
              <a:pathLst>
                <a:path w="3618" h="1428" extrusionOk="0">
                  <a:moveTo>
                    <a:pt x="102" y="1"/>
                  </a:moveTo>
                  <a:cubicBezTo>
                    <a:pt x="102" y="1"/>
                    <a:pt x="59" y="589"/>
                    <a:pt x="1" y="1427"/>
                  </a:cubicBezTo>
                  <a:lnTo>
                    <a:pt x="3617" y="1427"/>
                  </a:lnTo>
                  <a:cubicBezTo>
                    <a:pt x="3333" y="66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5371350" y="2132225"/>
              <a:ext cx="96100" cy="41050"/>
            </a:xfrm>
            <a:custGeom>
              <a:avLst/>
              <a:gdLst/>
              <a:ahLst/>
              <a:cxnLst/>
              <a:rect l="l" t="t" r="r" b="b"/>
              <a:pathLst>
                <a:path w="3844" h="1642" extrusionOk="0">
                  <a:moveTo>
                    <a:pt x="3143" y="213"/>
                  </a:moveTo>
                  <a:cubicBezTo>
                    <a:pt x="3204" y="391"/>
                    <a:pt x="3366" y="878"/>
                    <a:pt x="3579" y="1427"/>
                  </a:cubicBezTo>
                  <a:lnTo>
                    <a:pt x="229" y="1427"/>
                  </a:lnTo>
                  <a:cubicBezTo>
                    <a:pt x="269" y="848"/>
                    <a:pt x="311" y="404"/>
                    <a:pt x="311" y="213"/>
                  </a:cubicBezTo>
                  <a:close/>
                  <a:moveTo>
                    <a:pt x="208" y="1"/>
                  </a:moveTo>
                  <a:cubicBezTo>
                    <a:pt x="153" y="1"/>
                    <a:pt x="105" y="44"/>
                    <a:pt x="101" y="99"/>
                  </a:cubicBezTo>
                  <a:cubicBezTo>
                    <a:pt x="101" y="99"/>
                    <a:pt x="59" y="687"/>
                    <a:pt x="1" y="1525"/>
                  </a:cubicBezTo>
                  <a:cubicBezTo>
                    <a:pt x="1" y="1528"/>
                    <a:pt x="1" y="1531"/>
                    <a:pt x="1" y="1534"/>
                  </a:cubicBezTo>
                  <a:cubicBezTo>
                    <a:pt x="1" y="1594"/>
                    <a:pt x="49" y="1641"/>
                    <a:pt x="108" y="1641"/>
                  </a:cubicBezTo>
                  <a:lnTo>
                    <a:pt x="3725" y="1641"/>
                  </a:lnTo>
                  <a:cubicBezTo>
                    <a:pt x="3735" y="1641"/>
                    <a:pt x="3747" y="1638"/>
                    <a:pt x="3758" y="1635"/>
                  </a:cubicBezTo>
                  <a:cubicBezTo>
                    <a:pt x="3814" y="1615"/>
                    <a:pt x="3844" y="1552"/>
                    <a:pt x="3825" y="1495"/>
                  </a:cubicBezTo>
                  <a:cubicBezTo>
                    <a:pt x="3540" y="749"/>
                    <a:pt x="3311" y="74"/>
                    <a:pt x="3311" y="74"/>
                  </a:cubicBezTo>
                  <a:cubicBezTo>
                    <a:pt x="3296" y="30"/>
                    <a:pt x="3254" y="1"/>
                    <a:pt x="32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5133175" y="691650"/>
              <a:ext cx="132375" cy="193125"/>
            </a:xfrm>
            <a:custGeom>
              <a:avLst/>
              <a:gdLst/>
              <a:ahLst/>
              <a:cxnLst/>
              <a:rect l="l" t="t" r="r" b="b"/>
              <a:pathLst>
                <a:path w="5295" h="7725" extrusionOk="0">
                  <a:moveTo>
                    <a:pt x="0" y="0"/>
                  </a:moveTo>
                  <a:lnTo>
                    <a:pt x="0" y="5077"/>
                  </a:lnTo>
                  <a:cubicBezTo>
                    <a:pt x="2" y="6540"/>
                    <a:pt x="1187" y="7725"/>
                    <a:pt x="2649" y="7725"/>
                  </a:cubicBezTo>
                  <a:cubicBezTo>
                    <a:pt x="4110" y="7725"/>
                    <a:pt x="5295" y="6540"/>
                    <a:pt x="5295" y="5077"/>
                  </a:cubicBezTo>
                  <a:lnTo>
                    <a:pt x="5295" y="0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5130500" y="689000"/>
              <a:ext cx="137700" cy="198425"/>
            </a:xfrm>
            <a:custGeom>
              <a:avLst/>
              <a:gdLst/>
              <a:ahLst/>
              <a:cxnLst/>
              <a:rect l="l" t="t" r="r" b="b"/>
              <a:pathLst>
                <a:path w="5508" h="7937" extrusionOk="0">
                  <a:moveTo>
                    <a:pt x="5295" y="213"/>
                  </a:moveTo>
                  <a:lnTo>
                    <a:pt x="5295" y="5183"/>
                  </a:lnTo>
                  <a:cubicBezTo>
                    <a:pt x="5256" y="6529"/>
                    <a:pt x="4174" y="7612"/>
                    <a:pt x="2828" y="7651"/>
                  </a:cubicBezTo>
                  <a:cubicBezTo>
                    <a:pt x="2802" y="7651"/>
                    <a:pt x="2776" y="7652"/>
                    <a:pt x="2751" y="7652"/>
                  </a:cubicBezTo>
                  <a:cubicBezTo>
                    <a:pt x="1383" y="7652"/>
                    <a:pt x="254" y="6562"/>
                    <a:pt x="213" y="5183"/>
                  </a:cubicBezTo>
                  <a:lnTo>
                    <a:pt x="213" y="213"/>
                  </a:lnTo>
                  <a:close/>
                  <a:moveTo>
                    <a:pt x="107" y="0"/>
                  </a:moveTo>
                  <a:cubicBezTo>
                    <a:pt x="48" y="0"/>
                    <a:pt x="2" y="48"/>
                    <a:pt x="0" y="106"/>
                  </a:cubicBezTo>
                  <a:lnTo>
                    <a:pt x="0" y="5183"/>
                  </a:lnTo>
                  <a:cubicBezTo>
                    <a:pt x="3" y="6704"/>
                    <a:pt x="1234" y="7937"/>
                    <a:pt x="2755" y="7937"/>
                  </a:cubicBezTo>
                  <a:cubicBezTo>
                    <a:pt x="4275" y="7937"/>
                    <a:pt x="5508" y="6704"/>
                    <a:pt x="5508" y="5183"/>
                  </a:cubicBezTo>
                  <a:lnTo>
                    <a:pt x="5508" y="106"/>
                  </a:lnTo>
                  <a:cubicBezTo>
                    <a:pt x="5508" y="48"/>
                    <a:pt x="5460" y="0"/>
                    <a:pt x="5402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5096200" y="459425"/>
              <a:ext cx="204525" cy="300650"/>
            </a:xfrm>
            <a:custGeom>
              <a:avLst/>
              <a:gdLst/>
              <a:ahLst/>
              <a:cxnLst/>
              <a:rect l="l" t="t" r="r" b="b"/>
              <a:pathLst>
                <a:path w="8181" h="12026" extrusionOk="0">
                  <a:moveTo>
                    <a:pt x="4263" y="0"/>
                  </a:moveTo>
                  <a:cubicBezTo>
                    <a:pt x="2612" y="0"/>
                    <a:pt x="933" y="1115"/>
                    <a:pt x="547" y="2555"/>
                  </a:cubicBezTo>
                  <a:cubicBezTo>
                    <a:pt x="1" y="4587"/>
                    <a:pt x="547" y="8804"/>
                    <a:pt x="547" y="8804"/>
                  </a:cubicBezTo>
                  <a:lnTo>
                    <a:pt x="2976" y="12026"/>
                  </a:lnTo>
                  <a:lnTo>
                    <a:pt x="5255" y="12026"/>
                  </a:lnTo>
                  <a:lnTo>
                    <a:pt x="7834" y="8752"/>
                  </a:lnTo>
                  <a:lnTo>
                    <a:pt x="7934" y="3995"/>
                  </a:lnTo>
                  <a:cubicBezTo>
                    <a:pt x="7934" y="3995"/>
                    <a:pt x="8181" y="2110"/>
                    <a:pt x="6198" y="624"/>
                  </a:cubicBezTo>
                  <a:cubicBezTo>
                    <a:pt x="5619" y="190"/>
                    <a:pt x="4943" y="0"/>
                    <a:pt x="42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5093650" y="456550"/>
              <a:ext cx="208425" cy="306175"/>
            </a:xfrm>
            <a:custGeom>
              <a:avLst/>
              <a:gdLst/>
              <a:ahLst/>
              <a:cxnLst/>
              <a:rect l="l" t="t" r="r" b="b"/>
              <a:pathLst>
                <a:path w="8337" h="12247" extrusionOk="0">
                  <a:moveTo>
                    <a:pt x="4364" y="223"/>
                  </a:moveTo>
                  <a:cubicBezTo>
                    <a:pt x="5055" y="223"/>
                    <a:pt x="5702" y="427"/>
                    <a:pt x="6236" y="826"/>
                  </a:cubicBezTo>
                  <a:cubicBezTo>
                    <a:pt x="8143" y="2256"/>
                    <a:pt x="7930" y="4081"/>
                    <a:pt x="7930" y="4099"/>
                  </a:cubicBezTo>
                  <a:lnTo>
                    <a:pt x="7930" y="4111"/>
                  </a:lnTo>
                  <a:lnTo>
                    <a:pt x="7832" y="8835"/>
                  </a:lnTo>
                  <a:lnTo>
                    <a:pt x="5307" y="12034"/>
                  </a:lnTo>
                  <a:lnTo>
                    <a:pt x="3131" y="12034"/>
                  </a:lnTo>
                  <a:lnTo>
                    <a:pt x="743" y="8886"/>
                  </a:lnTo>
                  <a:cubicBezTo>
                    <a:pt x="695" y="8511"/>
                    <a:pt x="234" y="4605"/>
                    <a:pt x="743" y="2701"/>
                  </a:cubicBezTo>
                  <a:cubicBezTo>
                    <a:pt x="1011" y="1724"/>
                    <a:pt x="1939" y="841"/>
                    <a:pt x="3088" y="445"/>
                  </a:cubicBezTo>
                  <a:cubicBezTo>
                    <a:pt x="3519" y="297"/>
                    <a:pt x="3949" y="223"/>
                    <a:pt x="4364" y="223"/>
                  </a:cubicBezTo>
                  <a:close/>
                  <a:moveTo>
                    <a:pt x="4384" y="1"/>
                  </a:moveTo>
                  <a:cubicBezTo>
                    <a:pt x="3945" y="1"/>
                    <a:pt x="3486" y="80"/>
                    <a:pt x="3018" y="241"/>
                  </a:cubicBezTo>
                  <a:cubicBezTo>
                    <a:pt x="1773" y="670"/>
                    <a:pt x="826" y="1590"/>
                    <a:pt x="542" y="2643"/>
                  </a:cubicBezTo>
                  <a:cubicBezTo>
                    <a:pt x="0" y="4666"/>
                    <a:pt x="521" y="8758"/>
                    <a:pt x="542" y="8931"/>
                  </a:cubicBezTo>
                  <a:cubicBezTo>
                    <a:pt x="545" y="8950"/>
                    <a:pt x="552" y="8968"/>
                    <a:pt x="564" y="8983"/>
                  </a:cubicBezTo>
                  <a:lnTo>
                    <a:pt x="2993" y="12205"/>
                  </a:lnTo>
                  <a:cubicBezTo>
                    <a:pt x="3014" y="12232"/>
                    <a:pt x="3045" y="12247"/>
                    <a:pt x="3078" y="12247"/>
                  </a:cubicBezTo>
                  <a:lnTo>
                    <a:pt x="5357" y="12247"/>
                  </a:lnTo>
                  <a:cubicBezTo>
                    <a:pt x="5359" y="12247"/>
                    <a:pt x="5360" y="12247"/>
                    <a:pt x="5362" y="12247"/>
                  </a:cubicBezTo>
                  <a:cubicBezTo>
                    <a:pt x="5395" y="12247"/>
                    <a:pt x="5427" y="12232"/>
                    <a:pt x="5447" y="12206"/>
                  </a:cubicBezTo>
                  <a:lnTo>
                    <a:pt x="8021" y="8934"/>
                  </a:lnTo>
                  <a:cubicBezTo>
                    <a:pt x="8034" y="8914"/>
                    <a:pt x="8042" y="8892"/>
                    <a:pt x="8042" y="8870"/>
                  </a:cubicBezTo>
                  <a:lnTo>
                    <a:pt x="8143" y="4116"/>
                  </a:lnTo>
                  <a:cubicBezTo>
                    <a:pt x="8159" y="3976"/>
                    <a:pt x="8337" y="2132"/>
                    <a:pt x="6364" y="652"/>
                  </a:cubicBezTo>
                  <a:cubicBezTo>
                    <a:pt x="5791" y="221"/>
                    <a:pt x="5115" y="1"/>
                    <a:pt x="438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5104950" y="459400"/>
              <a:ext cx="189825" cy="94950"/>
            </a:xfrm>
            <a:custGeom>
              <a:avLst/>
              <a:gdLst/>
              <a:ahLst/>
              <a:cxnLst/>
              <a:rect l="l" t="t" r="r" b="b"/>
              <a:pathLst>
                <a:path w="7593" h="3798" extrusionOk="0">
                  <a:moveTo>
                    <a:pt x="3914" y="0"/>
                  </a:moveTo>
                  <a:cubicBezTo>
                    <a:pt x="2262" y="0"/>
                    <a:pt x="583" y="1116"/>
                    <a:pt x="197" y="2556"/>
                  </a:cubicBezTo>
                  <a:cubicBezTo>
                    <a:pt x="96" y="2964"/>
                    <a:pt x="30" y="3379"/>
                    <a:pt x="1" y="3798"/>
                  </a:cubicBezTo>
                  <a:lnTo>
                    <a:pt x="7593" y="3798"/>
                  </a:lnTo>
                  <a:cubicBezTo>
                    <a:pt x="7593" y="3275"/>
                    <a:pt x="7445" y="1820"/>
                    <a:pt x="5848" y="623"/>
                  </a:cubicBezTo>
                  <a:cubicBezTo>
                    <a:pt x="5269" y="189"/>
                    <a:pt x="4594" y="0"/>
                    <a:pt x="3914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5102225" y="456475"/>
              <a:ext cx="195275" cy="100400"/>
            </a:xfrm>
            <a:custGeom>
              <a:avLst/>
              <a:gdLst/>
              <a:ahLst/>
              <a:cxnLst/>
              <a:rect l="l" t="t" r="r" b="b"/>
              <a:pathLst>
                <a:path w="7811" h="4016" extrusionOk="0">
                  <a:moveTo>
                    <a:pt x="4018" y="213"/>
                  </a:moveTo>
                  <a:cubicBezTo>
                    <a:pt x="4709" y="213"/>
                    <a:pt x="5357" y="418"/>
                    <a:pt x="5890" y="818"/>
                  </a:cubicBezTo>
                  <a:cubicBezTo>
                    <a:pt x="7343" y="1909"/>
                    <a:pt x="7574" y="3200"/>
                    <a:pt x="7595" y="3803"/>
                  </a:cubicBezTo>
                  <a:lnTo>
                    <a:pt x="227" y="3803"/>
                  </a:lnTo>
                  <a:cubicBezTo>
                    <a:pt x="253" y="3429"/>
                    <a:pt x="309" y="3057"/>
                    <a:pt x="396" y="2692"/>
                  </a:cubicBezTo>
                  <a:cubicBezTo>
                    <a:pt x="664" y="1715"/>
                    <a:pt x="1591" y="832"/>
                    <a:pt x="2741" y="436"/>
                  </a:cubicBezTo>
                  <a:cubicBezTo>
                    <a:pt x="3172" y="287"/>
                    <a:pt x="3603" y="213"/>
                    <a:pt x="4018" y="213"/>
                  </a:cubicBezTo>
                  <a:close/>
                  <a:moveTo>
                    <a:pt x="4036" y="1"/>
                  </a:moveTo>
                  <a:cubicBezTo>
                    <a:pt x="3599" y="1"/>
                    <a:pt x="3143" y="80"/>
                    <a:pt x="2678" y="240"/>
                  </a:cubicBezTo>
                  <a:cubicBezTo>
                    <a:pt x="1432" y="669"/>
                    <a:pt x="485" y="1589"/>
                    <a:pt x="202" y="2641"/>
                  </a:cubicBezTo>
                  <a:cubicBezTo>
                    <a:pt x="101" y="3054"/>
                    <a:pt x="34" y="3477"/>
                    <a:pt x="5" y="3901"/>
                  </a:cubicBezTo>
                  <a:cubicBezTo>
                    <a:pt x="1" y="3931"/>
                    <a:pt x="11" y="3959"/>
                    <a:pt x="34" y="3980"/>
                  </a:cubicBezTo>
                  <a:cubicBezTo>
                    <a:pt x="51" y="4003"/>
                    <a:pt x="77" y="4016"/>
                    <a:pt x="105" y="4016"/>
                  </a:cubicBezTo>
                  <a:cubicBezTo>
                    <a:pt x="107" y="4016"/>
                    <a:pt x="108" y="4016"/>
                    <a:pt x="110" y="4016"/>
                  </a:cubicBezTo>
                  <a:lnTo>
                    <a:pt x="7702" y="4016"/>
                  </a:lnTo>
                  <a:cubicBezTo>
                    <a:pt x="7758" y="4016"/>
                    <a:pt x="7806" y="3971"/>
                    <a:pt x="7809" y="3915"/>
                  </a:cubicBezTo>
                  <a:cubicBezTo>
                    <a:pt x="7810" y="3338"/>
                    <a:pt x="7642" y="1869"/>
                    <a:pt x="6021" y="655"/>
                  </a:cubicBezTo>
                  <a:cubicBezTo>
                    <a:pt x="5446" y="223"/>
                    <a:pt x="4768" y="1"/>
                    <a:pt x="4036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5144675" y="486050"/>
              <a:ext cx="15475" cy="69950"/>
            </a:xfrm>
            <a:custGeom>
              <a:avLst/>
              <a:gdLst/>
              <a:ahLst/>
              <a:cxnLst/>
              <a:rect l="l" t="t" r="r" b="b"/>
              <a:pathLst>
                <a:path w="619" h="2798" extrusionOk="0">
                  <a:moveTo>
                    <a:pt x="513" y="1"/>
                  </a:moveTo>
                  <a:cubicBezTo>
                    <a:pt x="453" y="2"/>
                    <a:pt x="407" y="50"/>
                    <a:pt x="405" y="108"/>
                  </a:cubicBezTo>
                  <a:lnTo>
                    <a:pt x="405" y="1387"/>
                  </a:lnTo>
                  <a:lnTo>
                    <a:pt x="32" y="1761"/>
                  </a:lnTo>
                  <a:cubicBezTo>
                    <a:pt x="12" y="1782"/>
                    <a:pt x="0" y="1808"/>
                    <a:pt x="0" y="1837"/>
                  </a:cubicBezTo>
                  <a:lnTo>
                    <a:pt x="0" y="2690"/>
                  </a:lnTo>
                  <a:cubicBezTo>
                    <a:pt x="0" y="2749"/>
                    <a:pt x="48" y="2797"/>
                    <a:pt x="108" y="2797"/>
                  </a:cubicBezTo>
                  <a:cubicBezTo>
                    <a:pt x="163" y="2794"/>
                    <a:pt x="207" y="2746"/>
                    <a:pt x="207" y="2691"/>
                  </a:cubicBezTo>
                  <a:lnTo>
                    <a:pt x="207" y="1875"/>
                  </a:lnTo>
                  <a:lnTo>
                    <a:pt x="588" y="1496"/>
                  </a:lnTo>
                  <a:cubicBezTo>
                    <a:pt x="608" y="1476"/>
                    <a:pt x="618" y="1450"/>
                    <a:pt x="618" y="1421"/>
                  </a:cubicBezTo>
                  <a:lnTo>
                    <a:pt x="618" y="108"/>
                  </a:lnTo>
                  <a:cubicBezTo>
                    <a:pt x="618" y="48"/>
                    <a:pt x="571" y="1"/>
                    <a:pt x="51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5187625" y="470750"/>
              <a:ext cx="20825" cy="62575"/>
            </a:xfrm>
            <a:custGeom>
              <a:avLst/>
              <a:gdLst/>
              <a:ahLst/>
              <a:cxnLst/>
              <a:rect l="l" t="t" r="r" b="b"/>
              <a:pathLst>
                <a:path w="833" h="2503" extrusionOk="0">
                  <a:moveTo>
                    <a:pt x="108" y="1"/>
                  </a:moveTo>
                  <a:cubicBezTo>
                    <a:pt x="50" y="1"/>
                    <a:pt x="1" y="49"/>
                    <a:pt x="1" y="108"/>
                  </a:cubicBezTo>
                  <a:lnTo>
                    <a:pt x="1" y="1205"/>
                  </a:lnTo>
                  <a:cubicBezTo>
                    <a:pt x="1" y="1265"/>
                    <a:pt x="50" y="1313"/>
                    <a:pt x="108" y="1313"/>
                  </a:cubicBezTo>
                  <a:lnTo>
                    <a:pt x="620" y="1313"/>
                  </a:lnTo>
                  <a:lnTo>
                    <a:pt x="620" y="2397"/>
                  </a:lnTo>
                  <a:cubicBezTo>
                    <a:pt x="620" y="2455"/>
                    <a:pt x="668" y="2502"/>
                    <a:pt x="726" y="2502"/>
                  </a:cubicBezTo>
                  <a:cubicBezTo>
                    <a:pt x="784" y="2502"/>
                    <a:pt x="831" y="2456"/>
                    <a:pt x="833" y="2398"/>
                  </a:cubicBezTo>
                  <a:lnTo>
                    <a:pt x="833" y="1205"/>
                  </a:lnTo>
                  <a:cubicBezTo>
                    <a:pt x="833" y="1147"/>
                    <a:pt x="785" y="1100"/>
                    <a:pt x="726" y="1100"/>
                  </a:cubicBezTo>
                  <a:lnTo>
                    <a:pt x="215" y="1100"/>
                  </a:lnTo>
                  <a:lnTo>
                    <a:pt x="215" y="108"/>
                  </a:lnTo>
                  <a:cubicBezTo>
                    <a:pt x="215" y="49"/>
                    <a:pt x="167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5231725" y="472325"/>
              <a:ext cx="22100" cy="83675"/>
            </a:xfrm>
            <a:custGeom>
              <a:avLst/>
              <a:gdLst/>
              <a:ahLst/>
              <a:cxnLst/>
              <a:rect l="l" t="t" r="r" b="b"/>
              <a:pathLst>
                <a:path w="884" h="3347" extrusionOk="0">
                  <a:moveTo>
                    <a:pt x="777" y="0"/>
                  </a:moveTo>
                  <a:cubicBezTo>
                    <a:pt x="719" y="0"/>
                    <a:pt x="671" y="48"/>
                    <a:pt x="671" y="106"/>
                  </a:cubicBezTo>
                  <a:lnTo>
                    <a:pt x="671" y="1655"/>
                  </a:lnTo>
                  <a:lnTo>
                    <a:pt x="108" y="1655"/>
                  </a:lnTo>
                  <a:cubicBezTo>
                    <a:pt x="49" y="1655"/>
                    <a:pt x="1" y="1702"/>
                    <a:pt x="1" y="1762"/>
                  </a:cubicBezTo>
                  <a:lnTo>
                    <a:pt x="1" y="3239"/>
                  </a:lnTo>
                  <a:cubicBezTo>
                    <a:pt x="1" y="3298"/>
                    <a:pt x="49" y="3346"/>
                    <a:pt x="108" y="3346"/>
                  </a:cubicBezTo>
                  <a:cubicBezTo>
                    <a:pt x="166" y="3346"/>
                    <a:pt x="214" y="3298"/>
                    <a:pt x="214" y="3239"/>
                  </a:cubicBezTo>
                  <a:lnTo>
                    <a:pt x="214" y="1868"/>
                  </a:lnTo>
                  <a:lnTo>
                    <a:pt x="777" y="1868"/>
                  </a:lnTo>
                  <a:cubicBezTo>
                    <a:pt x="836" y="1868"/>
                    <a:pt x="884" y="1820"/>
                    <a:pt x="884" y="1762"/>
                  </a:cubicBezTo>
                  <a:lnTo>
                    <a:pt x="884" y="106"/>
                  </a:lnTo>
                  <a:cubicBezTo>
                    <a:pt x="884" y="48"/>
                    <a:pt x="836" y="0"/>
                    <a:pt x="77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5216475" y="461225"/>
              <a:ext cx="5425" cy="31700"/>
            </a:xfrm>
            <a:custGeom>
              <a:avLst/>
              <a:gdLst/>
              <a:ahLst/>
              <a:cxnLst/>
              <a:rect l="l" t="t" r="r" b="b"/>
              <a:pathLst>
                <a:path w="217" h="1268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lnTo>
                    <a:pt x="1" y="1161"/>
                  </a:lnTo>
                  <a:cubicBezTo>
                    <a:pt x="2" y="1219"/>
                    <a:pt x="50" y="1266"/>
                    <a:pt x="108" y="1268"/>
                  </a:cubicBezTo>
                  <a:lnTo>
                    <a:pt x="112" y="1268"/>
                  </a:lnTo>
                  <a:cubicBezTo>
                    <a:pt x="170" y="1265"/>
                    <a:pt x="216" y="1216"/>
                    <a:pt x="213" y="1156"/>
                  </a:cubicBezTo>
                  <a:lnTo>
                    <a:pt x="213" y="108"/>
                  </a:lnTo>
                  <a:cubicBezTo>
                    <a:pt x="213" y="48"/>
                    <a:pt x="166" y="1"/>
                    <a:pt x="10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5100750" y="555550"/>
              <a:ext cx="50025" cy="178175"/>
            </a:xfrm>
            <a:custGeom>
              <a:avLst/>
              <a:gdLst/>
              <a:ahLst/>
              <a:cxnLst/>
              <a:rect l="l" t="t" r="r" b="b"/>
              <a:pathLst>
                <a:path w="2001" h="7127" extrusionOk="0">
                  <a:moveTo>
                    <a:pt x="164" y="1"/>
                  </a:moveTo>
                  <a:cubicBezTo>
                    <a:pt x="0" y="2133"/>
                    <a:pt x="365" y="4959"/>
                    <a:pt x="365" y="4959"/>
                  </a:cubicBezTo>
                  <a:lnTo>
                    <a:pt x="2000" y="7127"/>
                  </a:lnTo>
                  <a:lnTo>
                    <a:pt x="2000" y="5157"/>
                  </a:lnTo>
                  <a:cubicBezTo>
                    <a:pt x="2000" y="4898"/>
                    <a:pt x="1918" y="4645"/>
                    <a:pt x="1766" y="4436"/>
                  </a:cubicBezTo>
                  <a:lnTo>
                    <a:pt x="1192" y="3644"/>
                  </a:lnTo>
                  <a:cubicBezTo>
                    <a:pt x="1041" y="3434"/>
                    <a:pt x="961" y="3183"/>
                    <a:pt x="959" y="2923"/>
                  </a:cubicBezTo>
                  <a:lnTo>
                    <a:pt x="959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5098075" y="552875"/>
              <a:ext cx="55375" cy="183525"/>
            </a:xfrm>
            <a:custGeom>
              <a:avLst/>
              <a:gdLst/>
              <a:ahLst/>
              <a:cxnLst/>
              <a:rect l="l" t="t" r="r" b="b"/>
              <a:pathLst>
                <a:path w="2215" h="7341" extrusionOk="0">
                  <a:moveTo>
                    <a:pt x="965" y="213"/>
                  </a:moveTo>
                  <a:lnTo>
                    <a:pt x="965" y="3030"/>
                  </a:lnTo>
                  <a:cubicBezTo>
                    <a:pt x="964" y="3312"/>
                    <a:pt x="1053" y="3586"/>
                    <a:pt x="1218" y="3814"/>
                  </a:cubicBezTo>
                  <a:lnTo>
                    <a:pt x="1791" y="4607"/>
                  </a:lnTo>
                  <a:cubicBezTo>
                    <a:pt x="1930" y="4798"/>
                    <a:pt x="2006" y="5027"/>
                    <a:pt x="2006" y="5264"/>
                  </a:cubicBezTo>
                  <a:lnTo>
                    <a:pt x="2006" y="6917"/>
                  </a:lnTo>
                  <a:lnTo>
                    <a:pt x="579" y="5023"/>
                  </a:lnTo>
                  <a:lnTo>
                    <a:pt x="578" y="5023"/>
                  </a:lnTo>
                  <a:cubicBezTo>
                    <a:pt x="538" y="4731"/>
                    <a:pt x="235" y="2191"/>
                    <a:pt x="365" y="213"/>
                  </a:cubicBezTo>
                  <a:close/>
                  <a:moveTo>
                    <a:pt x="271" y="0"/>
                  </a:moveTo>
                  <a:cubicBezTo>
                    <a:pt x="216" y="0"/>
                    <a:pt x="170" y="44"/>
                    <a:pt x="167" y="99"/>
                  </a:cubicBezTo>
                  <a:cubicBezTo>
                    <a:pt x="0" y="2225"/>
                    <a:pt x="365" y="5051"/>
                    <a:pt x="365" y="5078"/>
                  </a:cubicBezTo>
                  <a:cubicBezTo>
                    <a:pt x="368" y="5097"/>
                    <a:pt x="375" y="5115"/>
                    <a:pt x="387" y="5130"/>
                  </a:cubicBezTo>
                  <a:lnTo>
                    <a:pt x="2022" y="7298"/>
                  </a:lnTo>
                  <a:cubicBezTo>
                    <a:pt x="2043" y="7325"/>
                    <a:pt x="2074" y="7341"/>
                    <a:pt x="2107" y="7341"/>
                  </a:cubicBezTo>
                  <a:cubicBezTo>
                    <a:pt x="2119" y="7341"/>
                    <a:pt x="2131" y="7339"/>
                    <a:pt x="2141" y="7336"/>
                  </a:cubicBezTo>
                  <a:cubicBezTo>
                    <a:pt x="2186" y="7322"/>
                    <a:pt x="2214" y="7280"/>
                    <a:pt x="2214" y="7234"/>
                  </a:cubicBezTo>
                  <a:lnTo>
                    <a:pt x="2214" y="5264"/>
                  </a:lnTo>
                  <a:cubicBezTo>
                    <a:pt x="2214" y="4982"/>
                    <a:pt x="2125" y="4708"/>
                    <a:pt x="1961" y="4481"/>
                  </a:cubicBezTo>
                  <a:lnTo>
                    <a:pt x="1386" y="3687"/>
                  </a:lnTo>
                  <a:cubicBezTo>
                    <a:pt x="1248" y="3496"/>
                    <a:pt x="1172" y="3267"/>
                    <a:pt x="1173" y="3030"/>
                  </a:cubicBezTo>
                  <a:lnTo>
                    <a:pt x="1173" y="108"/>
                  </a:lnTo>
                  <a:cubicBezTo>
                    <a:pt x="1173" y="48"/>
                    <a:pt x="1126" y="0"/>
                    <a:pt x="106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5247850" y="555550"/>
              <a:ext cx="46600" cy="178175"/>
            </a:xfrm>
            <a:custGeom>
              <a:avLst/>
              <a:gdLst/>
              <a:ahLst/>
              <a:cxnLst/>
              <a:rect l="l" t="t" r="r" b="b"/>
              <a:pathLst>
                <a:path w="1864" h="7127" extrusionOk="0">
                  <a:moveTo>
                    <a:pt x="1040" y="1"/>
                  </a:moveTo>
                  <a:lnTo>
                    <a:pt x="1040" y="2923"/>
                  </a:lnTo>
                  <a:cubicBezTo>
                    <a:pt x="1040" y="3183"/>
                    <a:pt x="958" y="3436"/>
                    <a:pt x="806" y="3644"/>
                  </a:cubicBezTo>
                  <a:lnTo>
                    <a:pt x="233" y="4436"/>
                  </a:lnTo>
                  <a:cubicBezTo>
                    <a:pt x="81" y="4646"/>
                    <a:pt x="1" y="4898"/>
                    <a:pt x="1" y="5157"/>
                  </a:cubicBezTo>
                  <a:lnTo>
                    <a:pt x="1" y="7127"/>
                  </a:lnTo>
                  <a:lnTo>
                    <a:pt x="105" y="7018"/>
                  </a:lnTo>
                  <a:lnTo>
                    <a:pt x="1768" y="4907"/>
                  </a:lnTo>
                  <a:lnTo>
                    <a:pt x="1863" y="376"/>
                  </a:lnTo>
                  <a:cubicBezTo>
                    <a:pt x="1853" y="249"/>
                    <a:pt x="1844" y="124"/>
                    <a:pt x="1834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5245125" y="552875"/>
              <a:ext cx="52050" cy="183575"/>
            </a:xfrm>
            <a:custGeom>
              <a:avLst/>
              <a:gdLst/>
              <a:ahLst/>
              <a:cxnLst/>
              <a:rect l="l" t="t" r="r" b="b"/>
              <a:pathLst>
                <a:path w="2082" h="7343" extrusionOk="0">
                  <a:moveTo>
                    <a:pt x="1844" y="213"/>
                  </a:moveTo>
                  <a:lnTo>
                    <a:pt x="1867" y="486"/>
                  </a:lnTo>
                  <a:lnTo>
                    <a:pt x="1773" y="4978"/>
                  </a:lnTo>
                  <a:lnTo>
                    <a:pt x="215" y="6952"/>
                  </a:lnTo>
                  <a:lnTo>
                    <a:pt x="215" y="5264"/>
                  </a:lnTo>
                  <a:cubicBezTo>
                    <a:pt x="214" y="5027"/>
                    <a:pt x="290" y="4798"/>
                    <a:pt x="428" y="4607"/>
                  </a:cubicBezTo>
                  <a:lnTo>
                    <a:pt x="1002" y="3814"/>
                  </a:lnTo>
                  <a:cubicBezTo>
                    <a:pt x="1168" y="3586"/>
                    <a:pt x="1258" y="3312"/>
                    <a:pt x="1256" y="3030"/>
                  </a:cubicBezTo>
                  <a:lnTo>
                    <a:pt x="1256" y="213"/>
                  </a:lnTo>
                  <a:close/>
                  <a:moveTo>
                    <a:pt x="1149" y="0"/>
                  </a:moveTo>
                  <a:cubicBezTo>
                    <a:pt x="1091" y="0"/>
                    <a:pt x="1043" y="48"/>
                    <a:pt x="1043" y="108"/>
                  </a:cubicBezTo>
                  <a:lnTo>
                    <a:pt x="1043" y="3038"/>
                  </a:lnTo>
                  <a:cubicBezTo>
                    <a:pt x="1043" y="3273"/>
                    <a:pt x="969" y="3502"/>
                    <a:pt x="830" y="3695"/>
                  </a:cubicBezTo>
                  <a:lnTo>
                    <a:pt x="256" y="4487"/>
                  </a:lnTo>
                  <a:cubicBezTo>
                    <a:pt x="90" y="4714"/>
                    <a:pt x="2" y="4988"/>
                    <a:pt x="2" y="5270"/>
                  </a:cubicBezTo>
                  <a:lnTo>
                    <a:pt x="2" y="7240"/>
                  </a:lnTo>
                  <a:cubicBezTo>
                    <a:pt x="1" y="7284"/>
                    <a:pt x="28" y="7325"/>
                    <a:pt x="68" y="7341"/>
                  </a:cubicBezTo>
                  <a:cubicBezTo>
                    <a:pt x="75" y="7342"/>
                    <a:pt x="82" y="7342"/>
                    <a:pt x="89" y="7342"/>
                  </a:cubicBezTo>
                  <a:cubicBezTo>
                    <a:pt x="96" y="7342"/>
                    <a:pt x="102" y="7342"/>
                    <a:pt x="108" y="7341"/>
                  </a:cubicBezTo>
                  <a:cubicBezTo>
                    <a:pt x="139" y="7338"/>
                    <a:pt x="169" y="7323"/>
                    <a:pt x="187" y="7298"/>
                  </a:cubicBezTo>
                  <a:lnTo>
                    <a:pt x="300" y="7180"/>
                  </a:lnTo>
                  <a:lnTo>
                    <a:pt x="1963" y="5070"/>
                  </a:lnTo>
                  <a:cubicBezTo>
                    <a:pt x="1978" y="5051"/>
                    <a:pt x="1986" y="5029"/>
                    <a:pt x="1986" y="5006"/>
                  </a:cubicBezTo>
                  <a:lnTo>
                    <a:pt x="2081" y="475"/>
                  </a:lnTo>
                  <a:lnTo>
                    <a:pt x="2054" y="99"/>
                  </a:lnTo>
                  <a:cubicBezTo>
                    <a:pt x="2050" y="44"/>
                    <a:pt x="2002" y="0"/>
                    <a:pt x="1947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5147550" y="611050"/>
              <a:ext cx="29075" cy="12375"/>
            </a:xfrm>
            <a:custGeom>
              <a:avLst/>
              <a:gdLst/>
              <a:ahLst/>
              <a:cxnLst/>
              <a:rect l="l" t="t" r="r" b="b"/>
              <a:pathLst>
                <a:path w="1163" h="495" extrusionOk="0">
                  <a:moveTo>
                    <a:pt x="118" y="1"/>
                  </a:moveTo>
                  <a:lnTo>
                    <a:pt x="0" y="495"/>
                  </a:lnTo>
                  <a:lnTo>
                    <a:pt x="1163" y="495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5144700" y="608475"/>
              <a:ext cx="34625" cy="17725"/>
            </a:xfrm>
            <a:custGeom>
              <a:avLst/>
              <a:gdLst/>
              <a:ahLst/>
              <a:cxnLst/>
              <a:rect l="l" t="t" r="r" b="b"/>
              <a:pathLst>
                <a:path w="1385" h="709" extrusionOk="0">
                  <a:moveTo>
                    <a:pt x="1071" y="214"/>
                  </a:moveTo>
                  <a:lnTo>
                    <a:pt x="1138" y="495"/>
                  </a:lnTo>
                  <a:lnTo>
                    <a:pt x="247" y="495"/>
                  </a:lnTo>
                  <a:lnTo>
                    <a:pt x="314" y="214"/>
                  </a:lnTo>
                  <a:close/>
                  <a:moveTo>
                    <a:pt x="227" y="1"/>
                  </a:moveTo>
                  <a:cubicBezTo>
                    <a:pt x="178" y="1"/>
                    <a:pt x="135" y="35"/>
                    <a:pt x="123" y="84"/>
                  </a:cubicBezTo>
                  <a:lnTo>
                    <a:pt x="8" y="577"/>
                  </a:lnTo>
                  <a:cubicBezTo>
                    <a:pt x="1" y="608"/>
                    <a:pt x="7" y="643"/>
                    <a:pt x="28" y="668"/>
                  </a:cubicBezTo>
                  <a:cubicBezTo>
                    <a:pt x="48" y="694"/>
                    <a:pt x="77" y="708"/>
                    <a:pt x="108" y="708"/>
                  </a:cubicBezTo>
                  <a:cubicBezTo>
                    <a:pt x="110" y="708"/>
                    <a:pt x="111" y="708"/>
                    <a:pt x="113" y="708"/>
                  </a:cubicBezTo>
                  <a:lnTo>
                    <a:pt x="1272" y="708"/>
                  </a:lnTo>
                  <a:cubicBezTo>
                    <a:pt x="1274" y="708"/>
                    <a:pt x="1275" y="708"/>
                    <a:pt x="1277" y="708"/>
                  </a:cubicBezTo>
                  <a:cubicBezTo>
                    <a:pt x="1308" y="708"/>
                    <a:pt x="1337" y="692"/>
                    <a:pt x="1356" y="668"/>
                  </a:cubicBezTo>
                  <a:cubicBezTo>
                    <a:pt x="1377" y="643"/>
                    <a:pt x="1384" y="608"/>
                    <a:pt x="1377" y="577"/>
                  </a:cubicBezTo>
                  <a:lnTo>
                    <a:pt x="1260" y="84"/>
                  </a:lnTo>
                  <a:cubicBezTo>
                    <a:pt x="1250" y="35"/>
                    <a:pt x="1207" y="1"/>
                    <a:pt x="11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5221600" y="611050"/>
              <a:ext cx="29075" cy="12375"/>
            </a:xfrm>
            <a:custGeom>
              <a:avLst/>
              <a:gdLst/>
              <a:ahLst/>
              <a:cxnLst/>
              <a:rect l="l" t="t" r="r" b="b"/>
              <a:pathLst>
                <a:path w="1163" h="495" extrusionOk="0">
                  <a:moveTo>
                    <a:pt x="119" y="1"/>
                  </a:moveTo>
                  <a:lnTo>
                    <a:pt x="1" y="495"/>
                  </a:lnTo>
                  <a:lnTo>
                    <a:pt x="1162" y="495"/>
                  </a:lnTo>
                  <a:lnTo>
                    <a:pt x="1048" y="1"/>
                  </a:ln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5218925" y="608475"/>
              <a:ext cx="34525" cy="17750"/>
            </a:xfrm>
            <a:custGeom>
              <a:avLst/>
              <a:gdLst/>
              <a:ahLst/>
              <a:cxnLst/>
              <a:rect l="l" t="t" r="r" b="b"/>
              <a:pathLst>
                <a:path w="1381" h="710" extrusionOk="0">
                  <a:moveTo>
                    <a:pt x="1070" y="214"/>
                  </a:moveTo>
                  <a:lnTo>
                    <a:pt x="1135" y="495"/>
                  </a:lnTo>
                  <a:lnTo>
                    <a:pt x="242" y="495"/>
                  </a:lnTo>
                  <a:lnTo>
                    <a:pt x="307" y="214"/>
                  </a:lnTo>
                  <a:close/>
                  <a:moveTo>
                    <a:pt x="226" y="1"/>
                  </a:moveTo>
                  <a:cubicBezTo>
                    <a:pt x="175" y="1"/>
                    <a:pt x="132" y="35"/>
                    <a:pt x="120" y="84"/>
                  </a:cubicBezTo>
                  <a:lnTo>
                    <a:pt x="5" y="577"/>
                  </a:lnTo>
                  <a:cubicBezTo>
                    <a:pt x="4" y="585"/>
                    <a:pt x="2" y="594"/>
                    <a:pt x="2" y="601"/>
                  </a:cubicBezTo>
                  <a:cubicBezTo>
                    <a:pt x="1" y="661"/>
                    <a:pt x="48" y="708"/>
                    <a:pt x="108" y="708"/>
                  </a:cubicBezTo>
                  <a:lnTo>
                    <a:pt x="1269" y="708"/>
                  </a:lnTo>
                  <a:lnTo>
                    <a:pt x="1269" y="710"/>
                  </a:lnTo>
                  <a:cubicBezTo>
                    <a:pt x="1302" y="710"/>
                    <a:pt x="1333" y="695"/>
                    <a:pt x="1353" y="668"/>
                  </a:cubicBezTo>
                  <a:cubicBezTo>
                    <a:pt x="1374" y="643"/>
                    <a:pt x="1381" y="608"/>
                    <a:pt x="1375" y="577"/>
                  </a:cubicBezTo>
                  <a:lnTo>
                    <a:pt x="1257" y="84"/>
                  </a:lnTo>
                  <a:cubicBezTo>
                    <a:pt x="1247" y="35"/>
                    <a:pt x="1204" y="1"/>
                    <a:pt x="1155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5177575" y="696225"/>
              <a:ext cx="40900" cy="5375"/>
            </a:xfrm>
            <a:custGeom>
              <a:avLst/>
              <a:gdLst/>
              <a:ahLst/>
              <a:cxnLst/>
              <a:rect l="l" t="t" r="r" b="b"/>
              <a:pathLst>
                <a:path w="1636" h="215" extrusionOk="0">
                  <a:moveTo>
                    <a:pt x="106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2" y="166"/>
                    <a:pt x="48" y="213"/>
                    <a:pt x="106" y="215"/>
                  </a:cubicBezTo>
                  <a:lnTo>
                    <a:pt x="1530" y="215"/>
                  </a:lnTo>
                  <a:cubicBezTo>
                    <a:pt x="1588" y="215"/>
                    <a:pt x="1635" y="166"/>
                    <a:pt x="1635" y="108"/>
                  </a:cubicBezTo>
                  <a:cubicBezTo>
                    <a:pt x="1635" y="48"/>
                    <a:pt x="1588" y="0"/>
                    <a:pt x="153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5644800" y="1131900"/>
              <a:ext cx="493225" cy="316075"/>
            </a:xfrm>
            <a:custGeom>
              <a:avLst/>
              <a:gdLst/>
              <a:ahLst/>
              <a:cxnLst/>
              <a:rect l="l" t="t" r="r" b="b"/>
              <a:pathLst>
                <a:path w="19729" h="12643" extrusionOk="0">
                  <a:moveTo>
                    <a:pt x="19410" y="284"/>
                  </a:moveTo>
                  <a:lnTo>
                    <a:pt x="16340" y="6801"/>
                  </a:lnTo>
                  <a:lnTo>
                    <a:pt x="318" y="12346"/>
                  </a:lnTo>
                  <a:lnTo>
                    <a:pt x="3389" y="5831"/>
                  </a:lnTo>
                  <a:lnTo>
                    <a:pt x="19410" y="284"/>
                  </a:lnTo>
                  <a:close/>
                  <a:moveTo>
                    <a:pt x="19616" y="1"/>
                  </a:moveTo>
                  <a:cubicBezTo>
                    <a:pt x="19604" y="1"/>
                    <a:pt x="19592" y="3"/>
                    <a:pt x="19580" y="7"/>
                  </a:cubicBezTo>
                  <a:lnTo>
                    <a:pt x="3276" y="5655"/>
                  </a:lnTo>
                  <a:cubicBezTo>
                    <a:pt x="3249" y="5664"/>
                    <a:pt x="3229" y="5685"/>
                    <a:pt x="3217" y="5710"/>
                  </a:cubicBezTo>
                  <a:lnTo>
                    <a:pt x="17" y="12495"/>
                  </a:lnTo>
                  <a:cubicBezTo>
                    <a:pt x="1" y="12535"/>
                    <a:pt x="8" y="12580"/>
                    <a:pt x="35" y="12613"/>
                  </a:cubicBezTo>
                  <a:cubicBezTo>
                    <a:pt x="54" y="12630"/>
                    <a:pt x="80" y="12639"/>
                    <a:pt x="105" y="12639"/>
                  </a:cubicBezTo>
                  <a:cubicBezTo>
                    <a:pt x="108" y="12639"/>
                    <a:pt x="112" y="12638"/>
                    <a:pt x="115" y="12638"/>
                  </a:cubicBezTo>
                  <a:lnTo>
                    <a:pt x="117" y="12638"/>
                  </a:lnTo>
                  <a:cubicBezTo>
                    <a:pt x="126" y="12641"/>
                    <a:pt x="138" y="12642"/>
                    <a:pt x="148" y="12642"/>
                  </a:cubicBezTo>
                  <a:lnTo>
                    <a:pt x="16452" y="6993"/>
                  </a:lnTo>
                  <a:cubicBezTo>
                    <a:pt x="16479" y="6984"/>
                    <a:pt x="16501" y="6964"/>
                    <a:pt x="16513" y="6938"/>
                  </a:cubicBezTo>
                  <a:lnTo>
                    <a:pt x="19713" y="152"/>
                  </a:lnTo>
                  <a:cubicBezTo>
                    <a:pt x="19729" y="113"/>
                    <a:pt x="19722" y="68"/>
                    <a:pt x="19695" y="37"/>
                  </a:cubicBezTo>
                  <a:cubicBezTo>
                    <a:pt x="19675" y="14"/>
                    <a:pt x="19645" y="1"/>
                    <a:pt x="196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>
              <a:off x="5819875" y="1317125"/>
              <a:ext cx="90100" cy="57775"/>
            </a:xfrm>
            <a:custGeom>
              <a:avLst/>
              <a:gdLst/>
              <a:ahLst/>
              <a:cxnLst/>
              <a:rect l="l" t="t" r="r" b="b"/>
              <a:pathLst>
                <a:path w="3604" h="2311" extrusionOk="0">
                  <a:moveTo>
                    <a:pt x="3277" y="290"/>
                  </a:moveTo>
                  <a:lnTo>
                    <a:pt x="2880" y="1128"/>
                  </a:lnTo>
                  <a:lnTo>
                    <a:pt x="322" y="2020"/>
                  </a:lnTo>
                  <a:lnTo>
                    <a:pt x="322" y="2020"/>
                  </a:lnTo>
                  <a:lnTo>
                    <a:pt x="716" y="1179"/>
                  </a:lnTo>
                  <a:lnTo>
                    <a:pt x="3277" y="290"/>
                  </a:lnTo>
                  <a:close/>
                  <a:moveTo>
                    <a:pt x="3491" y="1"/>
                  </a:moveTo>
                  <a:cubicBezTo>
                    <a:pt x="3478" y="1"/>
                    <a:pt x="3466" y="3"/>
                    <a:pt x="3453" y="7"/>
                  </a:cubicBezTo>
                  <a:lnTo>
                    <a:pt x="602" y="991"/>
                  </a:lnTo>
                  <a:cubicBezTo>
                    <a:pt x="576" y="1002"/>
                    <a:pt x="554" y="1023"/>
                    <a:pt x="542" y="1048"/>
                  </a:cubicBezTo>
                  <a:lnTo>
                    <a:pt x="21" y="2156"/>
                  </a:lnTo>
                  <a:cubicBezTo>
                    <a:pt x="0" y="2195"/>
                    <a:pt x="8" y="2242"/>
                    <a:pt x="37" y="2273"/>
                  </a:cubicBezTo>
                  <a:cubicBezTo>
                    <a:pt x="57" y="2297"/>
                    <a:pt x="86" y="2311"/>
                    <a:pt x="116" y="2311"/>
                  </a:cubicBezTo>
                  <a:lnTo>
                    <a:pt x="116" y="2309"/>
                  </a:lnTo>
                  <a:cubicBezTo>
                    <a:pt x="128" y="2309"/>
                    <a:pt x="140" y="2308"/>
                    <a:pt x="150" y="2303"/>
                  </a:cubicBezTo>
                  <a:lnTo>
                    <a:pt x="3002" y="1316"/>
                  </a:lnTo>
                  <a:cubicBezTo>
                    <a:pt x="3029" y="1306"/>
                    <a:pt x="3051" y="1286"/>
                    <a:pt x="3063" y="1261"/>
                  </a:cubicBezTo>
                  <a:lnTo>
                    <a:pt x="3585" y="152"/>
                  </a:lnTo>
                  <a:cubicBezTo>
                    <a:pt x="3603" y="113"/>
                    <a:pt x="3596" y="67"/>
                    <a:pt x="3569" y="34"/>
                  </a:cubicBezTo>
                  <a:cubicBezTo>
                    <a:pt x="3548" y="12"/>
                    <a:pt x="3520" y="1"/>
                    <a:pt x="34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5685775" y="1166950"/>
              <a:ext cx="422150" cy="223150"/>
            </a:xfrm>
            <a:custGeom>
              <a:avLst/>
              <a:gdLst/>
              <a:ahLst/>
              <a:cxnLst/>
              <a:rect l="l" t="t" r="r" b="b"/>
              <a:pathLst>
                <a:path w="16886" h="8926" extrusionOk="0">
                  <a:moveTo>
                    <a:pt x="16561" y="283"/>
                  </a:moveTo>
                  <a:lnTo>
                    <a:pt x="15030" y="3534"/>
                  </a:lnTo>
                  <a:lnTo>
                    <a:pt x="315" y="8635"/>
                  </a:lnTo>
                  <a:lnTo>
                    <a:pt x="315" y="8635"/>
                  </a:lnTo>
                  <a:lnTo>
                    <a:pt x="1853" y="5384"/>
                  </a:lnTo>
                  <a:lnTo>
                    <a:pt x="16561" y="283"/>
                  </a:lnTo>
                  <a:close/>
                  <a:moveTo>
                    <a:pt x="16771" y="0"/>
                  </a:moveTo>
                  <a:cubicBezTo>
                    <a:pt x="16759" y="0"/>
                    <a:pt x="16747" y="2"/>
                    <a:pt x="16735" y="6"/>
                  </a:cubicBezTo>
                  <a:lnTo>
                    <a:pt x="1740" y="5197"/>
                  </a:lnTo>
                  <a:cubicBezTo>
                    <a:pt x="1713" y="5207"/>
                    <a:pt x="1691" y="5227"/>
                    <a:pt x="1677" y="5252"/>
                  </a:cubicBezTo>
                  <a:lnTo>
                    <a:pt x="20" y="8772"/>
                  </a:lnTo>
                  <a:cubicBezTo>
                    <a:pt x="1" y="8810"/>
                    <a:pt x="8" y="8857"/>
                    <a:pt x="38" y="8888"/>
                  </a:cubicBezTo>
                  <a:cubicBezTo>
                    <a:pt x="58" y="8912"/>
                    <a:pt x="87" y="8925"/>
                    <a:pt x="117" y="8925"/>
                  </a:cubicBezTo>
                  <a:cubicBezTo>
                    <a:pt x="120" y="8925"/>
                    <a:pt x="122" y="8926"/>
                    <a:pt x="125" y="8926"/>
                  </a:cubicBezTo>
                  <a:cubicBezTo>
                    <a:pt x="137" y="8926"/>
                    <a:pt x="149" y="8923"/>
                    <a:pt x="162" y="8918"/>
                  </a:cubicBezTo>
                  <a:lnTo>
                    <a:pt x="15146" y="3726"/>
                  </a:lnTo>
                  <a:cubicBezTo>
                    <a:pt x="15173" y="3717"/>
                    <a:pt x="15197" y="3697"/>
                    <a:pt x="15209" y="3672"/>
                  </a:cubicBezTo>
                  <a:lnTo>
                    <a:pt x="16866" y="151"/>
                  </a:lnTo>
                  <a:cubicBezTo>
                    <a:pt x="16885" y="114"/>
                    <a:pt x="16878" y="67"/>
                    <a:pt x="16848" y="36"/>
                  </a:cubicBezTo>
                  <a:cubicBezTo>
                    <a:pt x="16829" y="13"/>
                    <a:pt x="16800" y="0"/>
                    <a:pt x="16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5723000" y="1182525"/>
              <a:ext cx="377300" cy="134025"/>
            </a:xfrm>
            <a:custGeom>
              <a:avLst/>
              <a:gdLst/>
              <a:ahLst/>
              <a:cxnLst/>
              <a:rect l="l" t="t" r="r" b="b"/>
              <a:pathLst>
                <a:path w="15092" h="5361" extrusionOk="0">
                  <a:moveTo>
                    <a:pt x="14965" y="1"/>
                  </a:moveTo>
                  <a:cubicBezTo>
                    <a:pt x="14954" y="1"/>
                    <a:pt x="14943" y="2"/>
                    <a:pt x="14932" y="6"/>
                  </a:cubicBezTo>
                  <a:lnTo>
                    <a:pt x="99" y="5146"/>
                  </a:lnTo>
                  <a:cubicBezTo>
                    <a:pt x="41" y="5156"/>
                    <a:pt x="1" y="5211"/>
                    <a:pt x="11" y="5271"/>
                  </a:cubicBezTo>
                  <a:cubicBezTo>
                    <a:pt x="19" y="5323"/>
                    <a:pt x="65" y="5360"/>
                    <a:pt x="116" y="5360"/>
                  </a:cubicBezTo>
                  <a:cubicBezTo>
                    <a:pt x="123" y="5360"/>
                    <a:pt x="129" y="5360"/>
                    <a:pt x="135" y="5359"/>
                  </a:cubicBezTo>
                  <a:lnTo>
                    <a:pt x="136" y="5359"/>
                  </a:lnTo>
                  <a:cubicBezTo>
                    <a:pt x="147" y="5359"/>
                    <a:pt x="159" y="5357"/>
                    <a:pt x="169" y="5353"/>
                  </a:cubicBezTo>
                  <a:lnTo>
                    <a:pt x="14999" y="220"/>
                  </a:lnTo>
                  <a:cubicBezTo>
                    <a:pt x="15058" y="201"/>
                    <a:pt x="15091" y="138"/>
                    <a:pt x="15072" y="79"/>
                  </a:cubicBezTo>
                  <a:cubicBezTo>
                    <a:pt x="15056" y="30"/>
                    <a:pt x="15012" y="1"/>
                    <a:pt x="149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5716575" y="1197250"/>
              <a:ext cx="376450" cy="133700"/>
            </a:xfrm>
            <a:custGeom>
              <a:avLst/>
              <a:gdLst/>
              <a:ahLst/>
              <a:cxnLst/>
              <a:rect l="l" t="t" r="r" b="b"/>
              <a:pathLst>
                <a:path w="15058" h="5348" extrusionOk="0">
                  <a:moveTo>
                    <a:pt x="14941" y="0"/>
                  </a:moveTo>
                  <a:cubicBezTo>
                    <a:pt x="14932" y="0"/>
                    <a:pt x="14924" y="1"/>
                    <a:pt x="14915" y="3"/>
                  </a:cubicBezTo>
                  <a:lnTo>
                    <a:pt x="85" y="5142"/>
                  </a:lnTo>
                  <a:lnTo>
                    <a:pt x="84" y="5142"/>
                  </a:lnTo>
                  <a:cubicBezTo>
                    <a:pt x="29" y="5161"/>
                    <a:pt x="0" y="5222"/>
                    <a:pt x="20" y="5277"/>
                  </a:cubicBezTo>
                  <a:cubicBezTo>
                    <a:pt x="35" y="5320"/>
                    <a:pt x="75" y="5347"/>
                    <a:pt x="119" y="5347"/>
                  </a:cubicBezTo>
                  <a:lnTo>
                    <a:pt x="149" y="5344"/>
                  </a:lnTo>
                  <a:lnTo>
                    <a:pt x="14985" y="204"/>
                  </a:lnTo>
                  <a:cubicBezTo>
                    <a:pt x="15033" y="184"/>
                    <a:pt x="15058" y="131"/>
                    <a:pt x="15044" y="81"/>
                  </a:cubicBezTo>
                  <a:cubicBezTo>
                    <a:pt x="15032" y="33"/>
                    <a:pt x="14988" y="0"/>
                    <a:pt x="14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5709375" y="1211625"/>
              <a:ext cx="377325" cy="133800"/>
            </a:xfrm>
            <a:custGeom>
              <a:avLst/>
              <a:gdLst/>
              <a:ahLst/>
              <a:cxnLst/>
              <a:rect l="l" t="t" r="r" b="b"/>
              <a:pathLst>
                <a:path w="15093" h="5352" extrusionOk="0">
                  <a:moveTo>
                    <a:pt x="14971" y="1"/>
                  </a:moveTo>
                  <a:cubicBezTo>
                    <a:pt x="14960" y="1"/>
                    <a:pt x="14949" y="3"/>
                    <a:pt x="14938" y="6"/>
                  </a:cubicBezTo>
                  <a:lnTo>
                    <a:pt x="101" y="5137"/>
                  </a:lnTo>
                  <a:cubicBezTo>
                    <a:pt x="41" y="5147"/>
                    <a:pt x="1" y="5203"/>
                    <a:pt x="11" y="5261"/>
                  </a:cubicBezTo>
                  <a:cubicBezTo>
                    <a:pt x="19" y="5314"/>
                    <a:pt x="64" y="5352"/>
                    <a:pt x="116" y="5352"/>
                  </a:cubicBezTo>
                  <a:cubicBezTo>
                    <a:pt x="122" y="5352"/>
                    <a:pt x="129" y="5351"/>
                    <a:pt x="135" y="5350"/>
                  </a:cubicBezTo>
                  <a:cubicBezTo>
                    <a:pt x="140" y="5351"/>
                    <a:pt x="145" y="5351"/>
                    <a:pt x="151" y="5351"/>
                  </a:cubicBezTo>
                  <a:cubicBezTo>
                    <a:pt x="160" y="5351"/>
                    <a:pt x="170" y="5350"/>
                    <a:pt x="180" y="5347"/>
                  </a:cubicBezTo>
                  <a:lnTo>
                    <a:pt x="15009" y="207"/>
                  </a:lnTo>
                  <a:cubicBezTo>
                    <a:pt x="15064" y="188"/>
                    <a:pt x="15093" y="128"/>
                    <a:pt x="15075" y="73"/>
                  </a:cubicBezTo>
                  <a:cubicBezTo>
                    <a:pt x="15059" y="29"/>
                    <a:pt x="15017" y="1"/>
                    <a:pt x="149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5702575" y="1225975"/>
              <a:ext cx="377125" cy="133975"/>
            </a:xfrm>
            <a:custGeom>
              <a:avLst/>
              <a:gdLst/>
              <a:ahLst/>
              <a:cxnLst/>
              <a:rect l="l" t="t" r="r" b="b"/>
              <a:pathLst>
                <a:path w="15085" h="5359" extrusionOk="0">
                  <a:moveTo>
                    <a:pt x="14964" y="1"/>
                  </a:moveTo>
                  <a:cubicBezTo>
                    <a:pt x="14952" y="1"/>
                    <a:pt x="14940" y="3"/>
                    <a:pt x="14928" y="7"/>
                  </a:cubicBezTo>
                  <a:lnTo>
                    <a:pt x="100" y="5144"/>
                  </a:lnTo>
                  <a:cubicBezTo>
                    <a:pt x="41" y="5154"/>
                    <a:pt x="0" y="5209"/>
                    <a:pt x="11" y="5269"/>
                  </a:cubicBezTo>
                  <a:cubicBezTo>
                    <a:pt x="20" y="5321"/>
                    <a:pt x="65" y="5358"/>
                    <a:pt x="117" y="5358"/>
                  </a:cubicBezTo>
                  <a:cubicBezTo>
                    <a:pt x="123" y="5358"/>
                    <a:pt x="130" y="5358"/>
                    <a:pt x="136" y="5357"/>
                  </a:cubicBezTo>
                  <a:cubicBezTo>
                    <a:pt x="148" y="5355"/>
                    <a:pt x="160" y="5352"/>
                    <a:pt x="170" y="5346"/>
                  </a:cubicBezTo>
                  <a:lnTo>
                    <a:pt x="15000" y="209"/>
                  </a:lnTo>
                  <a:cubicBezTo>
                    <a:pt x="15055" y="190"/>
                    <a:pt x="15085" y="129"/>
                    <a:pt x="15065" y="72"/>
                  </a:cubicBezTo>
                  <a:cubicBezTo>
                    <a:pt x="15050" y="29"/>
                    <a:pt x="15009" y="1"/>
                    <a:pt x="14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5695950" y="1240550"/>
              <a:ext cx="376900" cy="133800"/>
            </a:xfrm>
            <a:custGeom>
              <a:avLst/>
              <a:gdLst/>
              <a:ahLst/>
              <a:cxnLst/>
              <a:rect l="l" t="t" r="r" b="b"/>
              <a:pathLst>
                <a:path w="15076" h="5352" extrusionOk="0">
                  <a:moveTo>
                    <a:pt x="14950" y="0"/>
                  </a:moveTo>
                  <a:cubicBezTo>
                    <a:pt x="14939" y="0"/>
                    <a:pt x="14927" y="2"/>
                    <a:pt x="14915" y="6"/>
                  </a:cubicBezTo>
                  <a:lnTo>
                    <a:pt x="85" y="5144"/>
                  </a:lnTo>
                  <a:cubicBezTo>
                    <a:pt x="30" y="5164"/>
                    <a:pt x="0" y="5223"/>
                    <a:pt x="20" y="5280"/>
                  </a:cubicBezTo>
                  <a:cubicBezTo>
                    <a:pt x="35" y="5323"/>
                    <a:pt x="75" y="5351"/>
                    <a:pt x="121" y="5351"/>
                  </a:cubicBezTo>
                  <a:cubicBezTo>
                    <a:pt x="123" y="5352"/>
                    <a:pt x="126" y="5352"/>
                    <a:pt x="128" y="5352"/>
                  </a:cubicBezTo>
                  <a:cubicBezTo>
                    <a:pt x="140" y="5352"/>
                    <a:pt x="151" y="5349"/>
                    <a:pt x="161" y="5345"/>
                  </a:cubicBezTo>
                  <a:lnTo>
                    <a:pt x="14985" y="219"/>
                  </a:lnTo>
                  <a:cubicBezTo>
                    <a:pt x="15045" y="200"/>
                    <a:pt x="15076" y="136"/>
                    <a:pt x="15056" y="77"/>
                  </a:cubicBezTo>
                  <a:cubicBezTo>
                    <a:pt x="15041" y="30"/>
                    <a:pt x="14997" y="0"/>
                    <a:pt x="14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6040675" y="1173775"/>
              <a:ext cx="47600" cy="93300"/>
            </a:xfrm>
            <a:custGeom>
              <a:avLst/>
              <a:gdLst/>
              <a:ahLst/>
              <a:cxnLst/>
              <a:rect l="l" t="t" r="r" b="b"/>
              <a:pathLst>
                <a:path w="1904" h="3732" extrusionOk="0">
                  <a:moveTo>
                    <a:pt x="1781" y="1"/>
                  </a:moveTo>
                  <a:cubicBezTo>
                    <a:pt x="1741" y="1"/>
                    <a:pt x="1704" y="23"/>
                    <a:pt x="1687" y="62"/>
                  </a:cubicBezTo>
                  <a:lnTo>
                    <a:pt x="26" y="3587"/>
                  </a:lnTo>
                  <a:cubicBezTo>
                    <a:pt x="0" y="3640"/>
                    <a:pt x="24" y="3704"/>
                    <a:pt x="76" y="3730"/>
                  </a:cubicBezTo>
                  <a:cubicBezTo>
                    <a:pt x="85" y="3731"/>
                    <a:pt x="92" y="3732"/>
                    <a:pt x="100" y="3732"/>
                  </a:cubicBezTo>
                  <a:cubicBezTo>
                    <a:pt x="108" y="3732"/>
                    <a:pt x="116" y="3731"/>
                    <a:pt x="124" y="3730"/>
                  </a:cubicBezTo>
                  <a:cubicBezTo>
                    <a:pt x="125" y="3730"/>
                    <a:pt x="127" y="3730"/>
                    <a:pt x="128" y="3730"/>
                  </a:cubicBezTo>
                  <a:cubicBezTo>
                    <a:pt x="167" y="3730"/>
                    <a:pt x="203" y="3708"/>
                    <a:pt x="221" y="3672"/>
                  </a:cubicBezTo>
                  <a:lnTo>
                    <a:pt x="1878" y="153"/>
                  </a:lnTo>
                  <a:cubicBezTo>
                    <a:pt x="1879" y="153"/>
                    <a:pt x="1879" y="153"/>
                    <a:pt x="1879" y="152"/>
                  </a:cubicBezTo>
                  <a:cubicBezTo>
                    <a:pt x="1903" y="100"/>
                    <a:pt x="1881" y="36"/>
                    <a:pt x="1827" y="10"/>
                  </a:cubicBezTo>
                  <a:lnTo>
                    <a:pt x="1824" y="10"/>
                  </a:lnTo>
                  <a:cubicBezTo>
                    <a:pt x="1810" y="4"/>
                    <a:pt x="179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6017075" y="1181925"/>
              <a:ext cx="47525" cy="93325"/>
            </a:xfrm>
            <a:custGeom>
              <a:avLst/>
              <a:gdLst/>
              <a:ahLst/>
              <a:cxnLst/>
              <a:rect l="l" t="t" r="r" b="b"/>
              <a:pathLst>
                <a:path w="1901" h="3733" extrusionOk="0">
                  <a:moveTo>
                    <a:pt x="1778" y="0"/>
                  </a:moveTo>
                  <a:cubicBezTo>
                    <a:pt x="1738" y="0"/>
                    <a:pt x="1700" y="24"/>
                    <a:pt x="1681" y="63"/>
                  </a:cubicBezTo>
                  <a:lnTo>
                    <a:pt x="24" y="3581"/>
                  </a:lnTo>
                  <a:cubicBezTo>
                    <a:pt x="24" y="3582"/>
                    <a:pt x="24" y="3582"/>
                    <a:pt x="24" y="3584"/>
                  </a:cubicBezTo>
                  <a:cubicBezTo>
                    <a:pt x="0" y="3636"/>
                    <a:pt x="23" y="3699"/>
                    <a:pt x="76" y="3721"/>
                  </a:cubicBezTo>
                  <a:cubicBezTo>
                    <a:pt x="90" y="3728"/>
                    <a:pt x="105" y="3731"/>
                    <a:pt x="121" y="3733"/>
                  </a:cubicBezTo>
                  <a:cubicBezTo>
                    <a:pt x="163" y="3733"/>
                    <a:pt x="200" y="3709"/>
                    <a:pt x="216" y="3670"/>
                  </a:cubicBezTo>
                  <a:lnTo>
                    <a:pt x="1876" y="152"/>
                  </a:lnTo>
                  <a:cubicBezTo>
                    <a:pt x="1876" y="150"/>
                    <a:pt x="1876" y="150"/>
                    <a:pt x="1876" y="149"/>
                  </a:cubicBezTo>
                  <a:cubicBezTo>
                    <a:pt x="1900" y="97"/>
                    <a:pt x="1878" y="34"/>
                    <a:pt x="1824" y="10"/>
                  </a:cubicBezTo>
                  <a:lnTo>
                    <a:pt x="1823" y="10"/>
                  </a:lnTo>
                  <a:cubicBezTo>
                    <a:pt x="1808" y="4"/>
                    <a:pt x="1793" y="0"/>
                    <a:pt x="17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5993425" y="1190075"/>
              <a:ext cx="47575" cy="93375"/>
            </a:xfrm>
            <a:custGeom>
              <a:avLst/>
              <a:gdLst/>
              <a:ahLst/>
              <a:cxnLst/>
              <a:rect l="l" t="t" r="r" b="b"/>
              <a:pathLst>
                <a:path w="1903" h="3735" extrusionOk="0">
                  <a:moveTo>
                    <a:pt x="1780" y="0"/>
                  </a:moveTo>
                  <a:cubicBezTo>
                    <a:pt x="1739" y="0"/>
                    <a:pt x="1701" y="24"/>
                    <a:pt x="1683" y="63"/>
                  </a:cubicBezTo>
                  <a:lnTo>
                    <a:pt x="26" y="3581"/>
                  </a:lnTo>
                  <a:cubicBezTo>
                    <a:pt x="26" y="3581"/>
                    <a:pt x="25" y="3582"/>
                    <a:pt x="25" y="3582"/>
                  </a:cubicBezTo>
                  <a:cubicBezTo>
                    <a:pt x="1" y="3636"/>
                    <a:pt x="23" y="3699"/>
                    <a:pt x="77" y="3724"/>
                  </a:cubicBezTo>
                  <a:cubicBezTo>
                    <a:pt x="92" y="3731"/>
                    <a:pt x="107" y="3734"/>
                    <a:pt x="122" y="3734"/>
                  </a:cubicBezTo>
                  <a:cubicBezTo>
                    <a:pt x="123" y="3734"/>
                    <a:pt x="124" y="3734"/>
                    <a:pt x="125" y="3734"/>
                  </a:cubicBezTo>
                  <a:cubicBezTo>
                    <a:pt x="165" y="3734"/>
                    <a:pt x="201" y="3711"/>
                    <a:pt x="218" y="3675"/>
                  </a:cubicBezTo>
                  <a:lnTo>
                    <a:pt x="1877" y="153"/>
                  </a:lnTo>
                  <a:cubicBezTo>
                    <a:pt x="1902" y="100"/>
                    <a:pt x="1878" y="37"/>
                    <a:pt x="1826" y="10"/>
                  </a:cubicBezTo>
                  <a:lnTo>
                    <a:pt x="1825" y="10"/>
                  </a:lnTo>
                  <a:cubicBezTo>
                    <a:pt x="1810" y="4"/>
                    <a:pt x="1795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5969800" y="1198025"/>
              <a:ext cx="47600" cy="93575"/>
            </a:xfrm>
            <a:custGeom>
              <a:avLst/>
              <a:gdLst/>
              <a:ahLst/>
              <a:cxnLst/>
              <a:rect l="l" t="t" r="r" b="b"/>
              <a:pathLst>
                <a:path w="1904" h="3743" extrusionOk="0">
                  <a:moveTo>
                    <a:pt x="1785" y="0"/>
                  </a:moveTo>
                  <a:cubicBezTo>
                    <a:pt x="1740" y="0"/>
                    <a:pt x="1697" y="28"/>
                    <a:pt x="1683" y="74"/>
                  </a:cubicBezTo>
                  <a:lnTo>
                    <a:pt x="24" y="3592"/>
                  </a:lnTo>
                  <a:cubicBezTo>
                    <a:pt x="0" y="3644"/>
                    <a:pt x="23" y="3707"/>
                    <a:pt x="75" y="3732"/>
                  </a:cubicBezTo>
                  <a:cubicBezTo>
                    <a:pt x="88" y="3738"/>
                    <a:pt x="102" y="3743"/>
                    <a:pt x="116" y="3743"/>
                  </a:cubicBezTo>
                  <a:cubicBezTo>
                    <a:pt x="118" y="3743"/>
                    <a:pt x="120" y="3743"/>
                    <a:pt x="123" y="3742"/>
                  </a:cubicBezTo>
                  <a:cubicBezTo>
                    <a:pt x="163" y="3742"/>
                    <a:pt x="200" y="3719"/>
                    <a:pt x="218" y="3681"/>
                  </a:cubicBezTo>
                  <a:lnTo>
                    <a:pt x="1875" y="163"/>
                  </a:lnTo>
                  <a:cubicBezTo>
                    <a:pt x="1880" y="156"/>
                    <a:pt x="1882" y="148"/>
                    <a:pt x="1885" y="141"/>
                  </a:cubicBezTo>
                  <a:cubicBezTo>
                    <a:pt x="1903" y="84"/>
                    <a:pt x="1874" y="23"/>
                    <a:pt x="1818" y="5"/>
                  </a:cubicBezTo>
                  <a:cubicBezTo>
                    <a:pt x="1807" y="2"/>
                    <a:pt x="1796" y="0"/>
                    <a:pt x="178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5946125" y="1206750"/>
              <a:ext cx="47550" cy="93125"/>
            </a:xfrm>
            <a:custGeom>
              <a:avLst/>
              <a:gdLst/>
              <a:ahLst/>
              <a:cxnLst/>
              <a:rect l="l" t="t" r="r" b="b"/>
              <a:pathLst>
                <a:path w="1902" h="3725" extrusionOk="0">
                  <a:moveTo>
                    <a:pt x="1779" y="1"/>
                  </a:moveTo>
                  <a:cubicBezTo>
                    <a:pt x="1739" y="1"/>
                    <a:pt x="1702" y="23"/>
                    <a:pt x="1683" y="61"/>
                  </a:cubicBezTo>
                  <a:lnTo>
                    <a:pt x="26" y="3580"/>
                  </a:lnTo>
                  <a:cubicBezTo>
                    <a:pt x="26" y="3580"/>
                    <a:pt x="26" y="3581"/>
                    <a:pt x="26" y="3581"/>
                  </a:cubicBezTo>
                  <a:cubicBezTo>
                    <a:pt x="1" y="3635"/>
                    <a:pt x="24" y="3697"/>
                    <a:pt x="78" y="3722"/>
                  </a:cubicBezTo>
                  <a:cubicBezTo>
                    <a:pt x="85" y="3724"/>
                    <a:pt x="93" y="3725"/>
                    <a:pt x="100" y="3725"/>
                  </a:cubicBezTo>
                  <a:cubicBezTo>
                    <a:pt x="108" y="3725"/>
                    <a:pt x="115" y="3724"/>
                    <a:pt x="123" y="3722"/>
                  </a:cubicBezTo>
                  <a:cubicBezTo>
                    <a:pt x="124" y="3723"/>
                    <a:pt x="125" y="3723"/>
                    <a:pt x="127" y="3723"/>
                  </a:cubicBezTo>
                  <a:cubicBezTo>
                    <a:pt x="164" y="3723"/>
                    <a:pt x="199" y="3703"/>
                    <a:pt x="218" y="3670"/>
                  </a:cubicBezTo>
                  <a:lnTo>
                    <a:pt x="1878" y="152"/>
                  </a:lnTo>
                  <a:cubicBezTo>
                    <a:pt x="1878" y="152"/>
                    <a:pt x="1878" y="151"/>
                    <a:pt x="1878" y="149"/>
                  </a:cubicBezTo>
                  <a:cubicBezTo>
                    <a:pt x="1902" y="97"/>
                    <a:pt x="1880" y="36"/>
                    <a:pt x="1826" y="12"/>
                  </a:cubicBezTo>
                  <a:cubicBezTo>
                    <a:pt x="1811" y="4"/>
                    <a:pt x="1794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5922525" y="1214850"/>
              <a:ext cx="47550" cy="93175"/>
            </a:xfrm>
            <a:custGeom>
              <a:avLst/>
              <a:gdLst/>
              <a:ahLst/>
              <a:cxnLst/>
              <a:rect l="l" t="t" r="r" b="b"/>
              <a:pathLst>
                <a:path w="1902" h="3727" extrusionOk="0">
                  <a:moveTo>
                    <a:pt x="1779" y="1"/>
                  </a:moveTo>
                  <a:cubicBezTo>
                    <a:pt x="1739" y="1"/>
                    <a:pt x="1700" y="24"/>
                    <a:pt x="1683" y="63"/>
                  </a:cubicBezTo>
                  <a:lnTo>
                    <a:pt x="26" y="3582"/>
                  </a:lnTo>
                  <a:cubicBezTo>
                    <a:pt x="26" y="3582"/>
                    <a:pt x="26" y="3583"/>
                    <a:pt x="26" y="3583"/>
                  </a:cubicBezTo>
                  <a:cubicBezTo>
                    <a:pt x="1" y="3637"/>
                    <a:pt x="23" y="3699"/>
                    <a:pt x="76" y="3725"/>
                  </a:cubicBezTo>
                  <a:cubicBezTo>
                    <a:pt x="84" y="3726"/>
                    <a:pt x="91" y="3727"/>
                    <a:pt x="99" y="3727"/>
                  </a:cubicBezTo>
                  <a:cubicBezTo>
                    <a:pt x="106" y="3727"/>
                    <a:pt x="114" y="3726"/>
                    <a:pt x="121" y="3725"/>
                  </a:cubicBezTo>
                  <a:cubicBezTo>
                    <a:pt x="126" y="3725"/>
                    <a:pt x="131" y="3725"/>
                    <a:pt x="135" y="3725"/>
                  </a:cubicBezTo>
                  <a:cubicBezTo>
                    <a:pt x="176" y="3725"/>
                    <a:pt x="212" y="3702"/>
                    <a:pt x="228" y="3665"/>
                  </a:cubicBezTo>
                  <a:lnTo>
                    <a:pt x="1877" y="154"/>
                  </a:lnTo>
                  <a:cubicBezTo>
                    <a:pt x="1902" y="100"/>
                    <a:pt x="1878" y="38"/>
                    <a:pt x="1826" y="11"/>
                  </a:cubicBezTo>
                  <a:lnTo>
                    <a:pt x="1824" y="11"/>
                  </a:lnTo>
                  <a:cubicBezTo>
                    <a:pt x="1810" y="4"/>
                    <a:pt x="1795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5898900" y="1223425"/>
              <a:ext cx="47275" cy="92825"/>
            </a:xfrm>
            <a:custGeom>
              <a:avLst/>
              <a:gdLst/>
              <a:ahLst/>
              <a:cxnLst/>
              <a:rect l="l" t="t" r="r" b="b"/>
              <a:pathLst>
                <a:path w="1891" h="3713" extrusionOk="0">
                  <a:moveTo>
                    <a:pt x="1773" y="0"/>
                  </a:moveTo>
                  <a:cubicBezTo>
                    <a:pt x="1737" y="0"/>
                    <a:pt x="1703" y="18"/>
                    <a:pt x="1683" y="51"/>
                  </a:cubicBezTo>
                  <a:lnTo>
                    <a:pt x="24" y="3569"/>
                  </a:lnTo>
                  <a:cubicBezTo>
                    <a:pt x="0" y="3623"/>
                    <a:pt x="22" y="3685"/>
                    <a:pt x="75" y="3711"/>
                  </a:cubicBezTo>
                  <a:cubicBezTo>
                    <a:pt x="83" y="3712"/>
                    <a:pt x="91" y="3713"/>
                    <a:pt x="99" y="3713"/>
                  </a:cubicBezTo>
                  <a:cubicBezTo>
                    <a:pt x="107" y="3713"/>
                    <a:pt x="115" y="3712"/>
                    <a:pt x="122" y="3711"/>
                  </a:cubicBezTo>
                  <a:cubicBezTo>
                    <a:pt x="123" y="3711"/>
                    <a:pt x="125" y="3711"/>
                    <a:pt x="126" y="3711"/>
                  </a:cubicBezTo>
                  <a:cubicBezTo>
                    <a:pt x="163" y="3711"/>
                    <a:pt x="199" y="3690"/>
                    <a:pt x="217" y="3658"/>
                  </a:cubicBezTo>
                  <a:lnTo>
                    <a:pt x="1875" y="140"/>
                  </a:lnTo>
                  <a:cubicBezTo>
                    <a:pt x="1891" y="94"/>
                    <a:pt x="1872" y="42"/>
                    <a:pt x="1830" y="17"/>
                  </a:cubicBezTo>
                  <a:cubicBezTo>
                    <a:pt x="1812" y="6"/>
                    <a:pt x="1792" y="0"/>
                    <a:pt x="17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5875225" y="1231225"/>
              <a:ext cx="47575" cy="93400"/>
            </a:xfrm>
            <a:custGeom>
              <a:avLst/>
              <a:gdLst/>
              <a:ahLst/>
              <a:cxnLst/>
              <a:rect l="l" t="t" r="r" b="b"/>
              <a:pathLst>
                <a:path w="1903" h="3736" extrusionOk="0">
                  <a:moveTo>
                    <a:pt x="1779" y="1"/>
                  </a:moveTo>
                  <a:cubicBezTo>
                    <a:pt x="1739" y="1"/>
                    <a:pt x="1701" y="23"/>
                    <a:pt x="1683" y="62"/>
                  </a:cubicBezTo>
                  <a:lnTo>
                    <a:pt x="25" y="3582"/>
                  </a:lnTo>
                  <a:cubicBezTo>
                    <a:pt x="25" y="3582"/>
                    <a:pt x="25" y="3582"/>
                    <a:pt x="25" y="3583"/>
                  </a:cubicBezTo>
                  <a:cubicBezTo>
                    <a:pt x="0" y="3637"/>
                    <a:pt x="24" y="3699"/>
                    <a:pt x="78" y="3725"/>
                  </a:cubicBezTo>
                  <a:cubicBezTo>
                    <a:pt x="91" y="3731"/>
                    <a:pt x="107" y="3735"/>
                    <a:pt x="122" y="3735"/>
                  </a:cubicBezTo>
                  <a:cubicBezTo>
                    <a:pt x="164" y="3735"/>
                    <a:pt x="201" y="3711"/>
                    <a:pt x="217" y="3673"/>
                  </a:cubicBezTo>
                  <a:lnTo>
                    <a:pt x="1878" y="154"/>
                  </a:lnTo>
                  <a:cubicBezTo>
                    <a:pt x="1903" y="101"/>
                    <a:pt x="1879" y="37"/>
                    <a:pt x="1826" y="11"/>
                  </a:cubicBezTo>
                  <a:cubicBezTo>
                    <a:pt x="1811" y="4"/>
                    <a:pt x="1795" y="1"/>
                    <a:pt x="17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5851625" y="1239225"/>
              <a:ext cx="47550" cy="93325"/>
            </a:xfrm>
            <a:custGeom>
              <a:avLst/>
              <a:gdLst/>
              <a:ahLst/>
              <a:cxnLst/>
              <a:rect l="l" t="t" r="r" b="b"/>
              <a:pathLst>
                <a:path w="1902" h="3733" extrusionOk="0">
                  <a:moveTo>
                    <a:pt x="1781" y="1"/>
                  </a:moveTo>
                  <a:cubicBezTo>
                    <a:pt x="1740" y="1"/>
                    <a:pt x="1700" y="24"/>
                    <a:pt x="1683" y="63"/>
                  </a:cubicBezTo>
                  <a:lnTo>
                    <a:pt x="25" y="3582"/>
                  </a:lnTo>
                  <a:cubicBezTo>
                    <a:pt x="25" y="3582"/>
                    <a:pt x="24" y="3583"/>
                    <a:pt x="24" y="3585"/>
                  </a:cubicBezTo>
                  <a:cubicBezTo>
                    <a:pt x="0" y="3637"/>
                    <a:pt x="24" y="3698"/>
                    <a:pt x="76" y="3722"/>
                  </a:cubicBezTo>
                  <a:cubicBezTo>
                    <a:pt x="89" y="3728"/>
                    <a:pt x="102" y="3733"/>
                    <a:pt x="115" y="3733"/>
                  </a:cubicBezTo>
                  <a:cubicBezTo>
                    <a:pt x="117" y="3733"/>
                    <a:pt x="119" y="3732"/>
                    <a:pt x="121" y="3732"/>
                  </a:cubicBezTo>
                  <a:cubicBezTo>
                    <a:pt x="122" y="3732"/>
                    <a:pt x="123" y="3732"/>
                    <a:pt x="124" y="3732"/>
                  </a:cubicBezTo>
                  <a:cubicBezTo>
                    <a:pt x="165" y="3732"/>
                    <a:pt x="202" y="3707"/>
                    <a:pt x="218" y="3671"/>
                  </a:cubicBezTo>
                  <a:lnTo>
                    <a:pt x="1876" y="153"/>
                  </a:lnTo>
                  <a:cubicBezTo>
                    <a:pt x="1901" y="99"/>
                    <a:pt x="1878" y="35"/>
                    <a:pt x="1824" y="10"/>
                  </a:cubicBezTo>
                  <a:cubicBezTo>
                    <a:pt x="1810" y="4"/>
                    <a:pt x="1795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5827975" y="1247425"/>
              <a:ext cx="47375" cy="93200"/>
            </a:xfrm>
            <a:custGeom>
              <a:avLst/>
              <a:gdLst/>
              <a:ahLst/>
              <a:cxnLst/>
              <a:rect l="l" t="t" r="r" b="b"/>
              <a:pathLst>
                <a:path w="1895" h="3728" extrusionOk="0">
                  <a:moveTo>
                    <a:pt x="1777" y="1"/>
                  </a:moveTo>
                  <a:cubicBezTo>
                    <a:pt x="1740" y="1"/>
                    <a:pt x="1703" y="20"/>
                    <a:pt x="1683" y="54"/>
                  </a:cubicBezTo>
                  <a:lnTo>
                    <a:pt x="24" y="3574"/>
                  </a:lnTo>
                  <a:cubicBezTo>
                    <a:pt x="1" y="3626"/>
                    <a:pt x="23" y="3690"/>
                    <a:pt x="77" y="3715"/>
                  </a:cubicBezTo>
                  <a:cubicBezTo>
                    <a:pt x="90" y="3723"/>
                    <a:pt x="106" y="3726"/>
                    <a:pt x="123" y="3727"/>
                  </a:cubicBezTo>
                  <a:cubicBezTo>
                    <a:pt x="163" y="3726"/>
                    <a:pt x="200" y="3702"/>
                    <a:pt x="218" y="3665"/>
                  </a:cubicBezTo>
                  <a:lnTo>
                    <a:pt x="1875" y="146"/>
                  </a:lnTo>
                  <a:cubicBezTo>
                    <a:pt x="1895" y="97"/>
                    <a:pt x="1875" y="41"/>
                    <a:pt x="1829" y="14"/>
                  </a:cubicBezTo>
                  <a:cubicBezTo>
                    <a:pt x="1813" y="5"/>
                    <a:pt x="1795" y="1"/>
                    <a:pt x="17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5804300" y="1255825"/>
              <a:ext cx="47600" cy="93150"/>
            </a:xfrm>
            <a:custGeom>
              <a:avLst/>
              <a:gdLst/>
              <a:ahLst/>
              <a:cxnLst/>
              <a:rect l="l" t="t" r="r" b="b"/>
              <a:pathLst>
                <a:path w="1904" h="3726" extrusionOk="0">
                  <a:moveTo>
                    <a:pt x="1780" y="0"/>
                  </a:moveTo>
                  <a:cubicBezTo>
                    <a:pt x="1741" y="0"/>
                    <a:pt x="1704" y="23"/>
                    <a:pt x="1686" y="62"/>
                  </a:cubicBezTo>
                  <a:lnTo>
                    <a:pt x="27" y="3580"/>
                  </a:lnTo>
                  <a:cubicBezTo>
                    <a:pt x="26" y="3580"/>
                    <a:pt x="26" y="3582"/>
                    <a:pt x="26" y="3582"/>
                  </a:cubicBezTo>
                  <a:cubicBezTo>
                    <a:pt x="1" y="3636"/>
                    <a:pt x="25" y="3698"/>
                    <a:pt x="78" y="3723"/>
                  </a:cubicBezTo>
                  <a:cubicBezTo>
                    <a:pt x="86" y="3725"/>
                    <a:pt x="93" y="3726"/>
                    <a:pt x="100" y="3726"/>
                  </a:cubicBezTo>
                  <a:cubicBezTo>
                    <a:pt x="108" y="3726"/>
                    <a:pt x="115" y="3725"/>
                    <a:pt x="123" y="3723"/>
                  </a:cubicBezTo>
                  <a:cubicBezTo>
                    <a:pt x="124" y="3723"/>
                    <a:pt x="126" y="3723"/>
                    <a:pt x="127" y="3723"/>
                  </a:cubicBezTo>
                  <a:cubicBezTo>
                    <a:pt x="164" y="3723"/>
                    <a:pt x="201" y="3704"/>
                    <a:pt x="221" y="3673"/>
                  </a:cubicBezTo>
                  <a:lnTo>
                    <a:pt x="1878" y="153"/>
                  </a:lnTo>
                  <a:cubicBezTo>
                    <a:pt x="1904" y="99"/>
                    <a:pt x="1880" y="35"/>
                    <a:pt x="1826" y="10"/>
                  </a:cubicBezTo>
                  <a:lnTo>
                    <a:pt x="1823" y="10"/>
                  </a:lnTo>
                  <a:cubicBezTo>
                    <a:pt x="1809" y="4"/>
                    <a:pt x="1794" y="0"/>
                    <a:pt x="17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5780700" y="1263800"/>
              <a:ext cx="47575" cy="93350"/>
            </a:xfrm>
            <a:custGeom>
              <a:avLst/>
              <a:gdLst/>
              <a:ahLst/>
              <a:cxnLst/>
              <a:rect l="l" t="t" r="r" b="b"/>
              <a:pathLst>
                <a:path w="1903" h="3734" extrusionOk="0">
                  <a:moveTo>
                    <a:pt x="1780" y="1"/>
                  </a:moveTo>
                  <a:cubicBezTo>
                    <a:pt x="1740" y="1"/>
                    <a:pt x="1702" y="24"/>
                    <a:pt x="1683" y="63"/>
                  </a:cubicBezTo>
                  <a:lnTo>
                    <a:pt x="26" y="3582"/>
                  </a:lnTo>
                  <a:cubicBezTo>
                    <a:pt x="26" y="3583"/>
                    <a:pt x="26" y="3583"/>
                    <a:pt x="25" y="3585"/>
                  </a:cubicBezTo>
                  <a:cubicBezTo>
                    <a:pt x="1" y="3637"/>
                    <a:pt x="25" y="3699"/>
                    <a:pt x="77" y="3722"/>
                  </a:cubicBezTo>
                  <a:cubicBezTo>
                    <a:pt x="92" y="3729"/>
                    <a:pt x="106" y="3732"/>
                    <a:pt x="121" y="3733"/>
                  </a:cubicBezTo>
                  <a:cubicBezTo>
                    <a:pt x="163" y="3733"/>
                    <a:pt x="202" y="3710"/>
                    <a:pt x="218" y="3671"/>
                  </a:cubicBezTo>
                  <a:lnTo>
                    <a:pt x="1877" y="153"/>
                  </a:lnTo>
                  <a:cubicBezTo>
                    <a:pt x="1902" y="99"/>
                    <a:pt x="1878" y="36"/>
                    <a:pt x="1826" y="11"/>
                  </a:cubicBezTo>
                  <a:lnTo>
                    <a:pt x="1825" y="11"/>
                  </a:lnTo>
                  <a:cubicBezTo>
                    <a:pt x="1810" y="4"/>
                    <a:pt x="1795" y="1"/>
                    <a:pt x="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5757075" y="1271975"/>
              <a:ext cx="47525" cy="93350"/>
            </a:xfrm>
            <a:custGeom>
              <a:avLst/>
              <a:gdLst/>
              <a:ahLst/>
              <a:cxnLst/>
              <a:rect l="l" t="t" r="r" b="b"/>
              <a:pathLst>
                <a:path w="1901" h="3734" extrusionOk="0">
                  <a:moveTo>
                    <a:pt x="1780" y="1"/>
                  </a:moveTo>
                  <a:cubicBezTo>
                    <a:pt x="1740" y="1"/>
                    <a:pt x="1701" y="23"/>
                    <a:pt x="1683" y="62"/>
                  </a:cubicBezTo>
                  <a:lnTo>
                    <a:pt x="24" y="3581"/>
                  </a:lnTo>
                  <a:cubicBezTo>
                    <a:pt x="0" y="3634"/>
                    <a:pt x="23" y="3698"/>
                    <a:pt x="75" y="3724"/>
                  </a:cubicBezTo>
                  <a:cubicBezTo>
                    <a:pt x="90" y="3730"/>
                    <a:pt x="106" y="3734"/>
                    <a:pt x="122" y="3734"/>
                  </a:cubicBezTo>
                  <a:cubicBezTo>
                    <a:pt x="163" y="3734"/>
                    <a:pt x="200" y="3710"/>
                    <a:pt x="218" y="3673"/>
                  </a:cubicBezTo>
                  <a:lnTo>
                    <a:pt x="1875" y="153"/>
                  </a:lnTo>
                  <a:lnTo>
                    <a:pt x="1876" y="153"/>
                  </a:lnTo>
                  <a:cubicBezTo>
                    <a:pt x="1900" y="99"/>
                    <a:pt x="1878" y="35"/>
                    <a:pt x="1824" y="10"/>
                  </a:cubicBezTo>
                  <a:cubicBezTo>
                    <a:pt x="1810" y="4"/>
                    <a:pt x="1795" y="1"/>
                    <a:pt x="17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5733275" y="1280450"/>
              <a:ext cx="47300" cy="93050"/>
            </a:xfrm>
            <a:custGeom>
              <a:avLst/>
              <a:gdLst/>
              <a:ahLst/>
              <a:cxnLst/>
              <a:rect l="l" t="t" r="r" b="b"/>
              <a:pathLst>
                <a:path w="1892" h="3722" extrusionOk="0">
                  <a:moveTo>
                    <a:pt x="1775" y="1"/>
                  </a:moveTo>
                  <a:cubicBezTo>
                    <a:pt x="1740" y="1"/>
                    <a:pt x="1704" y="19"/>
                    <a:pt x="1685" y="51"/>
                  </a:cubicBezTo>
                  <a:lnTo>
                    <a:pt x="25" y="3571"/>
                  </a:lnTo>
                  <a:cubicBezTo>
                    <a:pt x="25" y="3571"/>
                    <a:pt x="25" y="3572"/>
                    <a:pt x="25" y="3572"/>
                  </a:cubicBezTo>
                  <a:cubicBezTo>
                    <a:pt x="1" y="3626"/>
                    <a:pt x="23" y="3687"/>
                    <a:pt x="77" y="3711"/>
                  </a:cubicBezTo>
                  <a:cubicBezTo>
                    <a:pt x="88" y="3717"/>
                    <a:pt x="101" y="3721"/>
                    <a:pt x="115" y="3721"/>
                  </a:cubicBezTo>
                  <a:cubicBezTo>
                    <a:pt x="117" y="3721"/>
                    <a:pt x="119" y="3721"/>
                    <a:pt x="121" y="3721"/>
                  </a:cubicBezTo>
                  <a:cubicBezTo>
                    <a:pt x="123" y="3721"/>
                    <a:pt x="124" y="3721"/>
                    <a:pt x="125" y="3721"/>
                  </a:cubicBezTo>
                  <a:cubicBezTo>
                    <a:pt x="165" y="3721"/>
                    <a:pt x="202" y="3696"/>
                    <a:pt x="220" y="3660"/>
                  </a:cubicBezTo>
                  <a:lnTo>
                    <a:pt x="1877" y="140"/>
                  </a:lnTo>
                  <a:cubicBezTo>
                    <a:pt x="1892" y="94"/>
                    <a:pt x="1872" y="42"/>
                    <a:pt x="1831" y="17"/>
                  </a:cubicBezTo>
                  <a:cubicBezTo>
                    <a:pt x="1814" y="6"/>
                    <a:pt x="1794" y="1"/>
                    <a:pt x="17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5709800" y="1288600"/>
              <a:ext cx="47550" cy="93175"/>
            </a:xfrm>
            <a:custGeom>
              <a:avLst/>
              <a:gdLst/>
              <a:ahLst/>
              <a:cxnLst/>
              <a:rect l="l" t="t" r="r" b="b"/>
              <a:pathLst>
                <a:path w="1902" h="3727" extrusionOk="0">
                  <a:moveTo>
                    <a:pt x="1781" y="1"/>
                  </a:moveTo>
                  <a:cubicBezTo>
                    <a:pt x="1740" y="1"/>
                    <a:pt x="1701" y="24"/>
                    <a:pt x="1683" y="63"/>
                  </a:cubicBezTo>
                  <a:lnTo>
                    <a:pt x="26" y="3581"/>
                  </a:lnTo>
                  <a:cubicBezTo>
                    <a:pt x="26" y="3581"/>
                    <a:pt x="26" y="3583"/>
                    <a:pt x="26" y="3583"/>
                  </a:cubicBezTo>
                  <a:cubicBezTo>
                    <a:pt x="0" y="3636"/>
                    <a:pt x="24" y="3699"/>
                    <a:pt x="78" y="3724"/>
                  </a:cubicBezTo>
                  <a:cubicBezTo>
                    <a:pt x="84" y="3726"/>
                    <a:pt x="92" y="3726"/>
                    <a:pt x="100" y="3726"/>
                  </a:cubicBezTo>
                  <a:cubicBezTo>
                    <a:pt x="107" y="3726"/>
                    <a:pt x="115" y="3726"/>
                    <a:pt x="122" y="3724"/>
                  </a:cubicBezTo>
                  <a:cubicBezTo>
                    <a:pt x="124" y="3724"/>
                    <a:pt x="125" y="3724"/>
                    <a:pt x="127" y="3724"/>
                  </a:cubicBezTo>
                  <a:cubicBezTo>
                    <a:pt x="164" y="3724"/>
                    <a:pt x="199" y="3705"/>
                    <a:pt x="218" y="3672"/>
                  </a:cubicBezTo>
                  <a:lnTo>
                    <a:pt x="1876" y="154"/>
                  </a:lnTo>
                  <a:cubicBezTo>
                    <a:pt x="1902" y="100"/>
                    <a:pt x="1879" y="36"/>
                    <a:pt x="1826" y="11"/>
                  </a:cubicBezTo>
                  <a:cubicBezTo>
                    <a:pt x="1811" y="4"/>
                    <a:pt x="1796" y="1"/>
                    <a:pt x="1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4664375" y="656725"/>
              <a:ext cx="218350" cy="174750"/>
            </a:xfrm>
            <a:custGeom>
              <a:avLst/>
              <a:gdLst/>
              <a:ahLst/>
              <a:cxnLst/>
              <a:rect l="l" t="t" r="r" b="b"/>
              <a:pathLst>
                <a:path w="8734" h="6990" extrusionOk="0">
                  <a:moveTo>
                    <a:pt x="700" y="209"/>
                  </a:moveTo>
                  <a:lnTo>
                    <a:pt x="8047" y="214"/>
                  </a:lnTo>
                  <a:cubicBezTo>
                    <a:pt x="8313" y="214"/>
                    <a:pt x="8531" y="431"/>
                    <a:pt x="8531" y="697"/>
                  </a:cubicBezTo>
                  <a:lnTo>
                    <a:pt x="8531" y="6296"/>
                  </a:lnTo>
                  <a:cubicBezTo>
                    <a:pt x="8531" y="6564"/>
                    <a:pt x="8313" y="6780"/>
                    <a:pt x="8047" y="6780"/>
                  </a:cubicBezTo>
                  <a:lnTo>
                    <a:pt x="711" y="6780"/>
                  </a:lnTo>
                  <a:cubicBezTo>
                    <a:pt x="443" y="6780"/>
                    <a:pt x="227" y="6564"/>
                    <a:pt x="227" y="6296"/>
                  </a:cubicBezTo>
                  <a:lnTo>
                    <a:pt x="227" y="697"/>
                  </a:lnTo>
                  <a:cubicBezTo>
                    <a:pt x="224" y="434"/>
                    <a:pt x="435" y="215"/>
                    <a:pt x="700" y="209"/>
                  </a:cubicBezTo>
                  <a:close/>
                  <a:moveTo>
                    <a:pt x="696" y="1"/>
                  </a:moveTo>
                  <a:cubicBezTo>
                    <a:pt x="312" y="2"/>
                    <a:pt x="1" y="313"/>
                    <a:pt x="2" y="697"/>
                  </a:cubicBezTo>
                  <a:lnTo>
                    <a:pt x="2" y="6291"/>
                  </a:lnTo>
                  <a:cubicBezTo>
                    <a:pt x="2" y="6677"/>
                    <a:pt x="315" y="6990"/>
                    <a:pt x="700" y="6990"/>
                  </a:cubicBezTo>
                  <a:lnTo>
                    <a:pt x="8036" y="6990"/>
                  </a:lnTo>
                  <a:lnTo>
                    <a:pt x="8036" y="6988"/>
                  </a:lnTo>
                  <a:cubicBezTo>
                    <a:pt x="8419" y="6988"/>
                    <a:pt x="8730" y="6678"/>
                    <a:pt x="8733" y="6296"/>
                  </a:cubicBezTo>
                  <a:lnTo>
                    <a:pt x="8733" y="697"/>
                  </a:lnTo>
                  <a:cubicBezTo>
                    <a:pt x="8733" y="313"/>
                    <a:pt x="8421" y="1"/>
                    <a:pt x="8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4433975" y="743450"/>
              <a:ext cx="296550" cy="272700"/>
            </a:xfrm>
            <a:custGeom>
              <a:avLst/>
              <a:gdLst/>
              <a:ahLst/>
              <a:cxnLst/>
              <a:rect l="l" t="t" r="r" b="b"/>
              <a:pathLst>
                <a:path w="11862" h="10908" extrusionOk="0">
                  <a:moveTo>
                    <a:pt x="699" y="215"/>
                  </a:moveTo>
                  <a:lnTo>
                    <a:pt x="11164" y="217"/>
                  </a:lnTo>
                  <a:cubicBezTo>
                    <a:pt x="11431" y="217"/>
                    <a:pt x="11648" y="434"/>
                    <a:pt x="11648" y="701"/>
                  </a:cubicBezTo>
                  <a:lnTo>
                    <a:pt x="11648" y="10207"/>
                  </a:lnTo>
                  <a:cubicBezTo>
                    <a:pt x="11648" y="10475"/>
                    <a:pt x="11431" y="10691"/>
                    <a:pt x="11164" y="10691"/>
                  </a:cubicBezTo>
                  <a:lnTo>
                    <a:pt x="699" y="10691"/>
                  </a:lnTo>
                  <a:cubicBezTo>
                    <a:pt x="432" y="10691"/>
                    <a:pt x="215" y="10475"/>
                    <a:pt x="215" y="10207"/>
                  </a:cubicBezTo>
                  <a:lnTo>
                    <a:pt x="215" y="699"/>
                  </a:lnTo>
                  <a:cubicBezTo>
                    <a:pt x="215" y="431"/>
                    <a:pt x="432" y="215"/>
                    <a:pt x="699" y="215"/>
                  </a:cubicBezTo>
                  <a:close/>
                  <a:moveTo>
                    <a:pt x="697" y="1"/>
                  </a:moveTo>
                  <a:cubicBezTo>
                    <a:pt x="311" y="2"/>
                    <a:pt x="0" y="315"/>
                    <a:pt x="2" y="701"/>
                  </a:cubicBezTo>
                  <a:lnTo>
                    <a:pt x="2" y="10210"/>
                  </a:lnTo>
                  <a:cubicBezTo>
                    <a:pt x="2" y="10595"/>
                    <a:pt x="314" y="10907"/>
                    <a:pt x="699" y="10907"/>
                  </a:cubicBezTo>
                  <a:lnTo>
                    <a:pt x="11167" y="10907"/>
                  </a:lnTo>
                  <a:cubicBezTo>
                    <a:pt x="11551" y="10904"/>
                    <a:pt x="11861" y="10592"/>
                    <a:pt x="11861" y="10207"/>
                  </a:cubicBezTo>
                  <a:lnTo>
                    <a:pt x="11861" y="699"/>
                  </a:lnTo>
                  <a:cubicBezTo>
                    <a:pt x="11860" y="313"/>
                    <a:pt x="11548" y="2"/>
                    <a:pt x="1116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4371875" y="1254050"/>
              <a:ext cx="292750" cy="157625"/>
            </a:xfrm>
            <a:custGeom>
              <a:avLst/>
              <a:gdLst/>
              <a:ahLst/>
              <a:cxnLst/>
              <a:rect l="l" t="t" r="r" b="b"/>
              <a:pathLst>
                <a:path w="11710" h="6305" extrusionOk="0">
                  <a:moveTo>
                    <a:pt x="1" y="1"/>
                  </a:moveTo>
                  <a:lnTo>
                    <a:pt x="1" y="6305"/>
                  </a:lnTo>
                  <a:lnTo>
                    <a:pt x="11710" y="6305"/>
                  </a:lnTo>
                  <a:lnTo>
                    <a:pt x="1171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4369225" y="1251375"/>
              <a:ext cx="298150" cy="162950"/>
            </a:xfrm>
            <a:custGeom>
              <a:avLst/>
              <a:gdLst/>
              <a:ahLst/>
              <a:cxnLst/>
              <a:rect l="l" t="t" r="r" b="b"/>
              <a:pathLst>
                <a:path w="11926" h="6518" extrusionOk="0">
                  <a:moveTo>
                    <a:pt x="11713" y="215"/>
                  </a:moveTo>
                  <a:lnTo>
                    <a:pt x="11713" y="6305"/>
                  </a:lnTo>
                  <a:lnTo>
                    <a:pt x="218" y="6305"/>
                  </a:lnTo>
                  <a:lnTo>
                    <a:pt x="214" y="215"/>
                  </a:lnTo>
                  <a:close/>
                  <a:moveTo>
                    <a:pt x="108" y="0"/>
                  </a:moveTo>
                  <a:cubicBezTo>
                    <a:pt x="49" y="0"/>
                    <a:pt x="1" y="49"/>
                    <a:pt x="1" y="108"/>
                  </a:cubicBezTo>
                  <a:lnTo>
                    <a:pt x="1" y="6412"/>
                  </a:lnTo>
                  <a:cubicBezTo>
                    <a:pt x="1" y="6470"/>
                    <a:pt x="49" y="6517"/>
                    <a:pt x="108" y="6517"/>
                  </a:cubicBezTo>
                  <a:lnTo>
                    <a:pt x="11820" y="6517"/>
                  </a:lnTo>
                  <a:cubicBezTo>
                    <a:pt x="11878" y="6517"/>
                    <a:pt x="11926" y="6470"/>
                    <a:pt x="11926" y="6412"/>
                  </a:cubicBezTo>
                  <a:lnTo>
                    <a:pt x="11926" y="108"/>
                  </a:lnTo>
                  <a:cubicBezTo>
                    <a:pt x="11926" y="49"/>
                    <a:pt x="11878" y="0"/>
                    <a:pt x="1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4371875" y="1383300"/>
              <a:ext cx="292750" cy="28375"/>
            </a:xfrm>
            <a:custGeom>
              <a:avLst/>
              <a:gdLst/>
              <a:ahLst/>
              <a:cxnLst/>
              <a:rect l="l" t="t" r="r" b="b"/>
              <a:pathLst>
                <a:path w="11710" h="1135" extrusionOk="0">
                  <a:moveTo>
                    <a:pt x="1" y="0"/>
                  </a:moveTo>
                  <a:lnTo>
                    <a:pt x="1" y="1135"/>
                  </a:lnTo>
                  <a:lnTo>
                    <a:pt x="11710" y="1135"/>
                  </a:lnTo>
                  <a:lnTo>
                    <a:pt x="117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4369225" y="1380575"/>
              <a:ext cx="298200" cy="33750"/>
            </a:xfrm>
            <a:custGeom>
              <a:avLst/>
              <a:gdLst/>
              <a:ahLst/>
              <a:cxnLst/>
              <a:rect l="l" t="t" r="r" b="b"/>
              <a:pathLst>
                <a:path w="11928" h="1350" extrusionOk="0">
                  <a:moveTo>
                    <a:pt x="11713" y="215"/>
                  </a:moveTo>
                  <a:lnTo>
                    <a:pt x="11713" y="1137"/>
                  </a:lnTo>
                  <a:lnTo>
                    <a:pt x="218" y="1137"/>
                  </a:lnTo>
                  <a:lnTo>
                    <a:pt x="214" y="215"/>
                  </a:lnTo>
                  <a:close/>
                  <a:moveTo>
                    <a:pt x="108" y="0"/>
                  </a:moveTo>
                  <a:cubicBezTo>
                    <a:pt x="49" y="0"/>
                    <a:pt x="1" y="48"/>
                    <a:pt x="1" y="106"/>
                  </a:cubicBezTo>
                  <a:lnTo>
                    <a:pt x="1" y="1244"/>
                  </a:lnTo>
                  <a:cubicBezTo>
                    <a:pt x="1" y="1302"/>
                    <a:pt x="49" y="1349"/>
                    <a:pt x="108" y="1349"/>
                  </a:cubicBezTo>
                  <a:lnTo>
                    <a:pt x="11822" y="1349"/>
                  </a:lnTo>
                  <a:cubicBezTo>
                    <a:pt x="11881" y="1349"/>
                    <a:pt x="11927" y="1300"/>
                    <a:pt x="11926" y="1241"/>
                  </a:cubicBezTo>
                  <a:lnTo>
                    <a:pt x="11926" y="106"/>
                  </a:lnTo>
                  <a:cubicBezTo>
                    <a:pt x="11926" y="48"/>
                    <a:pt x="11878" y="0"/>
                    <a:pt x="118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4466350" y="1273375"/>
              <a:ext cx="103850" cy="94600"/>
            </a:xfrm>
            <a:custGeom>
              <a:avLst/>
              <a:gdLst/>
              <a:ahLst/>
              <a:cxnLst/>
              <a:rect l="l" t="t" r="r" b="b"/>
              <a:pathLst>
                <a:path w="4154" h="3784" extrusionOk="0">
                  <a:moveTo>
                    <a:pt x="2077" y="0"/>
                  </a:moveTo>
                  <a:cubicBezTo>
                    <a:pt x="1593" y="0"/>
                    <a:pt x="1108" y="185"/>
                    <a:pt x="739" y="554"/>
                  </a:cubicBezTo>
                  <a:cubicBezTo>
                    <a:pt x="1" y="1293"/>
                    <a:pt x="1" y="2490"/>
                    <a:pt x="739" y="3228"/>
                  </a:cubicBezTo>
                  <a:cubicBezTo>
                    <a:pt x="1108" y="3598"/>
                    <a:pt x="1593" y="3783"/>
                    <a:pt x="2077" y="3783"/>
                  </a:cubicBezTo>
                  <a:cubicBezTo>
                    <a:pt x="2561" y="3783"/>
                    <a:pt x="3045" y="3598"/>
                    <a:pt x="3415" y="3228"/>
                  </a:cubicBezTo>
                  <a:cubicBezTo>
                    <a:pt x="4153" y="2490"/>
                    <a:pt x="4153" y="1293"/>
                    <a:pt x="3415" y="554"/>
                  </a:cubicBezTo>
                  <a:cubicBezTo>
                    <a:pt x="3045" y="185"/>
                    <a:pt x="2561" y="0"/>
                    <a:pt x="20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4494825" y="1282925"/>
              <a:ext cx="62750" cy="72400"/>
            </a:xfrm>
            <a:custGeom>
              <a:avLst/>
              <a:gdLst/>
              <a:ahLst/>
              <a:cxnLst/>
              <a:rect l="l" t="t" r="r" b="b"/>
              <a:pathLst>
                <a:path w="2510" h="2896" extrusionOk="0">
                  <a:moveTo>
                    <a:pt x="1" y="1"/>
                  </a:moveTo>
                  <a:lnTo>
                    <a:pt x="1" y="2895"/>
                  </a:lnTo>
                  <a:lnTo>
                    <a:pt x="2509" y="144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5636975" y="715100"/>
              <a:ext cx="469450" cy="355425"/>
            </a:xfrm>
            <a:custGeom>
              <a:avLst/>
              <a:gdLst/>
              <a:ahLst/>
              <a:cxnLst/>
              <a:rect l="l" t="t" r="r" b="b"/>
              <a:pathLst>
                <a:path w="18778" h="14217" extrusionOk="0">
                  <a:moveTo>
                    <a:pt x="18178" y="222"/>
                  </a:moveTo>
                  <a:cubicBezTo>
                    <a:pt x="18392" y="224"/>
                    <a:pt x="18565" y="398"/>
                    <a:pt x="18563" y="612"/>
                  </a:cubicBezTo>
                  <a:lnTo>
                    <a:pt x="18563" y="13621"/>
                  </a:lnTo>
                  <a:lnTo>
                    <a:pt x="18563" y="13624"/>
                  </a:lnTo>
                  <a:cubicBezTo>
                    <a:pt x="18563" y="13838"/>
                    <a:pt x="18391" y="14011"/>
                    <a:pt x="18176" y="14011"/>
                  </a:cubicBezTo>
                  <a:lnTo>
                    <a:pt x="601" y="14011"/>
                  </a:lnTo>
                  <a:cubicBezTo>
                    <a:pt x="387" y="14011"/>
                    <a:pt x="214" y="13835"/>
                    <a:pt x="214" y="13621"/>
                  </a:cubicBezTo>
                  <a:lnTo>
                    <a:pt x="214" y="612"/>
                  </a:lnTo>
                  <a:cubicBezTo>
                    <a:pt x="214" y="398"/>
                    <a:pt x="387" y="224"/>
                    <a:pt x="601" y="222"/>
                  </a:cubicBezTo>
                  <a:close/>
                  <a:moveTo>
                    <a:pt x="601" y="0"/>
                  </a:moveTo>
                  <a:cubicBezTo>
                    <a:pt x="269" y="2"/>
                    <a:pt x="1" y="271"/>
                    <a:pt x="1" y="605"/>
                  </a:cubicBezTo>
                  <a:lnTo>
                    <a:pt x="1" y="13612"/>
                  </a:lnTo>
                  <a:cubicBezTo>
                    <a:pt x="1" y="13946"/>
                    <a:pt x="269" y="14215"/>
                    <a:pt x="601" y="14217"/>
                  </a:cubicBezTo>
                  <a:lnTo>
                    <a:pt x="18176" y="14217"/>
                  </a:lnTo>
                  <a:cubicBezTo>
                    <a:pt x="18508" y="14215"/>
                    <a:pt x="18778" y="13946"/>
                    <a:pt x="18778" y="13612"/>
                  </a:cubicBezTo>
                  <a:lnTo>
                    <a:pt x="18778" y="605"/>
                  </a:lnTo>
                  <a:cubicBezTo>
                    <a:pt x="18778" y="271"/>
                    <a:pt x="18508" y="2"/>
                    <a:pt x="1817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5661175" y="1033725"/>
              <a:ext cx="435775" cy="2675"/>
            </a:xfrm>
            <a:custGeom>
              <a:avLst/>
              <a:gdLst/>
              <a:ahLst/>
              <a:cxnLst/>
              <a:rect l="l" t="t" r="r" b="b"/>
              <a:pathLst>
                <a:path w="17431" h="107" extrusionOk="0">
                  <a:moveTo>
                    <a:pt x="1" y="1"/>
                  </a:moveTo>
                  <a:lnTo>
                    <a:pt x="1" y="106"/>
                  </a:lnTo>
                  <a:lnTo>
                    <a:pt x="17430" y="106"/>
                  </a:lnTo>
                  <a:lnTo>
                    <a:pt x="17430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56598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568887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5717900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57469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57760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7" y="260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580505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58341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5863200" y="1035025"/>
              <a:ext cx="2650" cy="6500"/>
            </a:xfrm>
            <a:custGeom>
              <a:avLst/>
              <a:gdLst/>
              <a:ahLst/>
              <a:cxnLst/>
              <a:rect l="l" t="t" r="r" b="b"/>
              <a:pathLst>
                <a:path w="106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58922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5921300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5950325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59794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60084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6037475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0" y="1"/>
                  </a:moveTo>
                  <a:lnTo>
                    <a:pt x="0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6066500" y="1035025"/>
              <a:ext cx="2700" cy="6500"/>
            </a:xfrm>
            <a:custGeom>
              <a:avLst/>
              <a:gdLst/>
              <a:ahLst/>
              <a:cxnLst/>
              <a:rect l="l" t="t" r="r" b="b"/>
              <a:pathLst>
                <a:path w="108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8" y="260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6095575" y="1035025"/>
              <a:ext cx="2675" cy="6500"/>
            </a:xfrm>
            <a:custGeom>
              <a:avLst/>
              <a:gdLst/>
              <a:ahLst/>
              <a:cxnLst/>
              <a:rect l="l" t="t" r="r" b="b"/>
              <a:pathLst>
                <a:path w="107" h="260" extrusionOk="0">
                  <a:moveTo>
                    <a:pt x="1" y="1"/>
                  </a:moveTo>
                  <a:lnTo>
                    <a:pt x="1" y="260"/>
                  </a:lnTo>
                  <a:lnTo>
                    <a:pt x="106" y="260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5675650" y="748625"/>
              <a:ext cx="406775" cy="281225"/>
            </a:xfrm>
            <a:custGeom>
              <a:avLst/>
              <a:gdLst/>
              <a:ahLst/>
              <a:cxnLst/>
              <a:rect l="l" t="t" r="r" b="b"/>
              <a:pathLst>
                <a:path w="16271" h="11249" extrusionOk="0">
                  <a:moveTo>
                    <a:pt x="13957" y="1"/>
                  </a:moveTo>
                  <a:cubicBezTo>
                    <a:pt x="13888" y="1"/>
                    <a:pt x="13833" y="56"/>
                    <a:pt x="13833" y="124"/>
                  </a:cubicBezTo>
                  <a:lnTo>
                    <a:pt x="12792" y="8181"/>
                  </a:lnTo>
                  <a:cubicBezTo>
                    <a:pt x="12786" y="8221"/>
                    <a:pt x="12767" y="8257"/>
                    <a:pt x="12737" y="8282"/>
                  </a:cubicBezTo>
                  <a:lnTo>
                    <a:pt x="11735" y="9058"/>
                  </a:lnTo>
                  <a:cubicBezTo>
                    <a:pt x="11714" y="9074"/>
                    <a:pt x="11689" y="9081"/>
                    <a:pt x="11664" y="9081"/>
                  </a:cubicBezTo>
                  <a:cubicBezTo>
                    <a:pt x="11629" y="9081"/>
                    <a:pt x="11594" y="9066"/>
                    <a:pt x="11570" y="9036"/>
                  </a:cubicBezTo>
                  <a:cubicBezTo>
                    <a:pt x="11564" y="9027"/>
                    <a:pt x="11560" y="9019"/>
                    <a:pt x="11555" y="9009"/>
                  </a:cubicBezTo>
                  <a:lnTo>
                    <a:pt x="10544" y="6924"/>
                  </a:lnTo>
                  <a:cubicBezTo>
                    <a:pt x="10528" y="6878"/>
                    <a:pt x="10483" y="6849"/>
                    <a:pt x="10436" y="6849"/>
                  </a:cubicBezTo>
                  <a:cubicBezTo>
                    <a:pt x="10423" y="6849"/>
                    <a:pt x="10410" y="6851"/>
                    <a:pt x="10397" y="6856"/>
                  </a:cubicBezTo>
                  <a:cubicBezTo>
                    <a:pt x="10374" y="6863"/>
                    <a:pt x="10355" y="6878"/>
                    <a:pt x="10342" y="6898"/>
                  </a:cubicBezTo>
                  <a:lnTo>
                    <a:pt x="9298" y="8247"/>
                  </a:lnTo>
                  <a:lnTo>
                    <a:pt x="8135" y="9738"/>
                  </a:lnTo>
                  <a:lnTo>
                    <a:pt x="6975" y="8247"/>
                  </a:lnTo>
                  <a:lnTo>
                    <a:pt x="5949" y="6926"/>
                  </a:lnTo>
                  <a:cubicBezTo>
                    <a:pt x="5927" y="6892"/>
                    <a:pt x="5889" y="6874"/>
                    <a:pt x="5851" y="6874"/>
                  </a:cubicBezTo>
                  <a:cubicBezTo>
                    <a:pt x="5829" y="6874"/>
                    <a:pt x="5807" y="6880"/>
                    <a:pt x="5787" y="6893"/>
                  </a:cubicBezTo>
                  <a:cubicBezTo>
                    <a:pt x="5760" y="6912"/>
                    <a:pt x="5741" y="6941"/>
                    <a:pt x="5736" y="6973"/>
                  </a:cubicBezTo>
                  <a:lnTo>
                    <a:pt x="4646" y="10344"/>
                  </a:lnTo>
                  <a:lnTo>
                    <a:pt x="3492" y="4337"/>
                  </a:lnTo>
                  <a:lnTo>
                    <a:pt x="2331" y="10947"/>
                  </a:lnTo>
                  <a:lnTo>
                    <a:pt x="1168" y="10048"/>
                  </a:lnTo>
                  <a:lnTo>
                    <a:pt x="250" y="7435"/>
                  </a:lnTo>
                  <a:cubicBezTo>
                    <a:pt x="230" y="7385"/>
                    <a:pt x="182" y="7354"/>
                    <a:pt x="131" y="7354"/>
                  </a:cubicBezTo>
                  <a:cubicBezTo>
                    <a:pt x="117" y="7354"/>
                    <a:pt x="102" y="7357"/>
                    <a:pt x="87" y="7362"/>
                  </a:cubicBezTo>
                  <a:cubicBezTo>
                    <a:pt x="34" y="7381"/>
                    <a:pt x="1" y="7435"/>
                    <a:pt x="5" y="7492"/>
                  </a:cubicBezTo>
                  <a:lnTo>
                    <a:pt x="2" y="11248"/>
                  </a:lnTo>
                  <a:lnTo>
                    <a:pt x="16271" y="11248"/>
                  </a:lnTo>
                  <a:lnTo>
                    <a:pt x="16271" y="9000"/>
                  </a:lnTo>
                  <a:lnTo>
                    <a:pt x="15120" y="6774"/>
                  </a:lnTo>
                  <a:cubicBezTo>
                    <a:pt x="15112" y="6759"/>
                    <a:pt x="15106" y="6743"/>
                    <a:pt x="15105" y="6725"/>
                  </a:cubicBezTo>
                  <a:lnTo>
                    <a:pt x="14080" y="124"/>
                  </a:lnTo>
                  <a:cubicBezTo>
                    <a:pt x="14080" y="56"/>
                    <a:pt x="14025" y="1"/>
                    <a:pt x="139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5672875" y="746175"/>
              <a:ext cx="412225" cy="286350"/>
            </a:xfrm>
            <a:custGeom>
              <a:avLst/>
              <a:gdLst/>
              <a:ahLst/>
              <a:cxnLst/>
              <a:rect l="l" t="t" r="r" b="b"/>
              <a:pathLst>
                <a:path w="16489" h="11454" extrusionOk="0">
                  <a:moveTo>
                    <a:pt x="239" y="7551"/>
                  </a:moveTo>
                  <a:cubicBezTo>
                    <a:pt x="253" y="7551"/>
                    <a:pt x="253" y="7570"/>
                    <a:pt x="253" y="7570"/>
                  </a:cubicBezTo>
                  <a:lnTo>
                    <a:pt x="1185" y="10212"/>
                  </a:lnTo>
                  <a:lnTo>
                    <a:pt x="2510" y="11239"/>
                  </a:lnTo>
                  <a:lnTo>
                    <a:pt x="219" y="11239"/>
                  </a:lnTo>
                  <a:lnTo>
                    <a:pt x="219" y="7590"/>
                  </a:lnTo>
                  <a:cubicBezTo>
                    <a:pt x="219" y="7563"/>
                    <a:pt x="224" y="7551"/>
                    <a:pt x="239" y="7551"/>
                  </a:cubicBezTo>
                  <a:close/>
                  <a:moveTo>
                    <a:pt x="14068" y="209"/>
                  </a:moveTo>
                  <a:cubicBezTo>
                    <a:pt x="14087" y="209"/>
                    <a:pt x="14087" y="222"/>
                    <a:pt x="14087" y="237"/>
                  </a:cubicBezTo>
                  <a:lnTo>
                    <a:pt x="15110" y="6850"/>
                  </a:lnTo>
                  <a:cubicBezTo>
                    <a:pt x="15114" y="6876"/>
                    <a:pt x="15123" y="6905"/>
                    <a:pt x="15137" y="6930"/>
                  </a:cubicBezTo>
                  <a:lnTo>
                    <a:pt x="16274" y="9125"/>
                  </a:lnTo>
                  <a:lnTo>
                    <a:pt x="16274" y="11239"/>
                  </a:lnTo>
                  <a:lnTo>
                    <a:pt x="2512" y="11239"/>
                  </a:lnTo>
                  <a:lnTo>
                    <a:pt x="3603" y="5024"/>
                  </a:lnTo>
                  <a:lnTo>
                    <a:pt x="4735" y="10876"/>
                  </a:lnTo>
                  <a:lnTo>
                    <a:pt x="5952" y="7107"/>
                  </a:lnTo>
                  <a:cubicBezTo>
                    <a:pt x="5957" y="7094"/>
                    <a:pt x="5963" y="7094"/>
                    <a:pt x="5977" y="7094"/>
                  </a:cubicBezTo>
                  <a:lnTo>
                    <a:pt x="8246" y="10023"/>
                  </a:lnTo>
                  <a:lnTo>
                    <a:pt x="10539" y="7064"/>
                  </a:lnTo>
                  <a:lnTo>
                    <a:pt x="10453" y="6999"/>
                  </a:lnTo>
                  <a:lnTo>
                    <a:pt x="10560" y="7071"/>
                  </a:lnTo>
                  <a:lnTo>
                    <a:pt x="11571" y="9157"/>
                  </a:lnTo>
                  <a:cubicBezTo>
                    <a:pt x="11601" y="9220"/>
                    <a:pt x="11657" y="9268"/>
                    <a:pt x="11726" y="9284"/>
                  </a:cubicBezTo>
                  <a:cubicBezTo>
                    <a:pt x="11743" y="9288"/>
                    <a:pt x="11761" y="9291"/>
                    <a:pt x="11778" y="9291"/>
                  </a:cubicBezTo>
                  <a:cubicBezTo>
                    <a:pt x="11827" y="9291"/>
                    <a:pt x="11874" y="9274"/>
                    <a:pt x="11912" y="9244"/>
                  </a:cubicBezTo>
                  <a:lnTo>
                    <a:pt x="12914" y="8468"/>
                  </a:lnTo>
                  <a:cubicBezTo>
                    <a:pt x="12966" y="8425"/>
                    <a:pt x="13000" y="8364"/>
                    <a:pt x="13009" y="8297"/>
                  </a:cubicBezTo>
                  <a:lnTo>
                    <a:pt x="14050" y="240"/>
                  </a:lnTo>
                  <a:cubicBezTo>
                    <a:pt x="14053" y="209"/>
                    <a:pt x="14048" y="209"/>
                    <a:pt x="14068" y="209"/>
                  </a:cubicBezTo>
                  <a:close/>
                  <a:moveTo>
                    <a:pt x="14068" y="1"/>
                  </a:moveTo>
                  <a:cubicBezTo>
                    <a:pt x="13949" y="5"/>
                    <a:pt x="13852" y="96"/>
                    <a:pt x="13840" y="215"/>
                  </a:cubicBezTo>
                  <a:lnTo>
                    <a:pt x="12813" y="8264"/>
                  </a:lnTo>
                  <a:cubicBezTo>
                    <a:pt x="12811" y="8275"/>
                    <a:pt x="12807" y="8285"/>
                    <a:pt x="12799" y="8292"/>
                  </a:cubicBezTo>
                  <a:lnTo>
                    <a:pt x="11794" y="9071"/>
                  </a:lnTo>
                  <a:lnTo>
                    <a:pt x="11861" y="9154"/>
                  </a:lnTo>
                  <a:lnTo>
                    <a:pt x="11861" y="9154"/>
                  </a:lnTo>
                  <a:lnTo>
                    <a:pt x="11778" y="9058"/>
                  </a:lnTo>
                  <a:lnTo>
                    <a:pt x="10767" y="6972"/>
                  </a:lnTo>
                  <a:cubicBezTo>
                    <a:pt x="10732" y="6900"/>
                    <a:pt x="10664" y="6850"/>
                    <a:pt x="10585" y="6841"/>
                  </a:cubicBezTo>
                  <a:cubicBezTo>
                    <a:pt x="10578" y="6840"/>
                    <a:pt x="10571" y="6840"/>
                    <a:pt x="10563" y="6840"/>
                  </a:cubicBezTo>
                  <a:cubicBezTo>
                    <a:pt x="10494" y="6840"/>
                    <a:pt x="10427" y="6872"/>
                    <a:pt x="10386" y="6927"/>
                  </a:cubicBezTo>
                  <a:lnTo>
                    <a:pt x="8252" y="9668"/>
                  </a:lnTo>
                  <a:lnTo>
                    <a:pt x="6153" y="6955"/>
                  </a:lnTo>
                  <a:cubicBezTo>
                    <a:pt x="6112" y="6899"/>
                    <a:pt x="6047" y="6866"/>
                    <a:pt x="5979" y="6866"/>
                  </a:cubicBezTo>
                  <a:cubicBezTo>
                    <a:pt x="5965" y="6866"/>
                    <a:pt x="5952" y="6868"/>
                    <a:pt x="5938" y="6870"/>
                  </a:cubicBezTo>
                  <a:cubicBezTo>
                    <a:pt x="5853" y="6887"/>
                    <a:pt x="5783" y="6951"/>
                    <a:pt x="5758" y="7034"/>
                  </a:cubicBezTo>
                  <a:lnTo>
                    <a:pt x="4796" y="10020"/>
                  </a:lnTo>
                  <a:lnTo>
                    <a:pt x="3603" y="3848"/>
                  </a:lnTo>
                  <a:lnTo>
                    <a:pt x="2362" y="10853"/>
                  </a:lnTo>
                  <a:lnTo>
                    <a:pt x="1364" y="10082"/>
                  </a:lnTo>
                  <a:lnTo>
                    <a:pt x="456" y="7499"/>
                  </a:lnTo>
                  <a:cubicBezTo>
                    <a:pt x="427" y="7402"/>
                    <a:pt x="337" y="7338"/>
                    <a:pt x="239" y="7338"/>
                  </a:cubicBezTo>
                  <a:cubicBezTo>
                    <a:pt x="227" y="7338"/>
                    <a:pt x="215" y="7339"/>
                    <a:pt x="203" y="7341"/>
                  </a:cubicBezTo>
                  <a:cubicBezTo>
                    <a:pt x="84" y="7365"/>
                    <a:pt x="0" y="7470"/>
                    <a:pt x="6" y="7591"/>
                  </a:cubicBezTo>
                  <a:lnTo>
                    <a:pt x="6" y="11453"/>
                  </a:lnTo>
                  <a:lnTo>
                    <a:pt x="16489" y="11453"/>
                  </a:lnTo>
                  <a:lnTo>
                    <a:pt x="16489" y="9082"/>
                  </a:lnTo>
                  <a:lnTo>
                    <a:pt x="15320" y="6815"/>
                  </a:lnTo>
                  <a:lnTo>
                    <a:pt x="14298" y="215"/>
                  </a:lnTo>
                  <a:cubicBezTo>
                    <a:pt x="14288" y="94"/>
                    <a:pt x="14188" y="2"/>
                    <a:pt x="1406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5675650" y="788050"/>
              <a:ext cx="406850" cy="241900"/>
            </a:xfrm>
            <a:custGeom>
              <a:avLst/>
              <a:gdLst/>
              <a:ahLst/>
              <a:cxnLst/>
              <a:rect l="l" t="t" r="r" b="b"/>
              <a:pathLst>
                <a:path w="16274" h="9676" extrusionOk="0">
                  <a:moveTo>
                    <a:pt x="2316" y="0"/>
                  </a:moveTo>
                  <a:cubicBezTo>
                    <a:pt x="2256" y="0"/>
                    <a:pt x="2203" y="42"/>
                    <a:pt x="2191" y="103"/>
                  </a:cubicBezTo>
                  <a:lnTo>
                    <a:pt x="1168" y="5779"/>
                  </a:lnTo>
                  <a:cubicBezTo>
                    <a:pt x="1165" y="5794"/>
                    <a:pt x="1159" y="5809"/>
                    <a:pt x="1150" y="5822"/>
                  </a:cubicBezTo>
                  <a:lnTo>
                    <a:pt x="1" y="7742"/>
                  </a:lnTo>
                  <a:lnTo>
                    <a:pt x="1" y="9676"/>
                  </a:lnTo>
                  <a:lnTo>
                    <a:pt x="16271" y="9676"/>
                  </a:lnTo>
                  <a:lnTo>
                    <a:pt x="16273" y="6434"/>
                  </a:lnTo>
                  <a:cubicBezTo>
                    <a:pt x="16273" y="6382"/>
                    <a:pt x="16242" y="6334"/>
                    <a:pt x="16193" y="6315"/>
                  </a:cubicBezTo>
                  <a:cubicBezTo>
                    <a:pt x="16178" y="6309"/>
                    <a:pt x="16163" y="6307"/>
                    <a:pt x="16147" y="6307"/>
                  </a:cubicBezTo>
                  <a:cubicBezTo>
                    <a:pt x="16097" y="6307"/>
                    <a:pt x="16049" y="6337"/>
                    <a:pt x="16029" y="6387"/>
                  </a:cubicBezTo>
                  <a:lnTo>
                    <a:pt x="15111" y="8633"/>
                  </a:lnTo>
                  <a:lnTo>
                    <a:pt x="13949" y="9406"/>
                  </a:lnTo>
                  <a:lnTo>
                    <a:pt x="12786" y="8891"/>
                  </a:lnTo>
                  <a:lnTo>
                    <a:pt x="11624" y="8891"/>
                  </a:lnTo>
                  <a:lnTo>
                    <a:pt x="10534" y="5991"/>
                  </a:lnTo>
                  <a:cubicBezTo>
                    <a:pt x="10528" y="5970"/>
                    <a:pt x="10514" y="5952"/>
                    <a:pt x="10498" y="5938"/>
                  </a:cubicBezTo>
                  <a:cubicBezTo>
                    <a:pt x="10474" y="5917"/>
                    <a:pt x="10445" y="5907"/>
                    <a:pt x="10416" y="5907"/>
                  </a:cubicBezTo>
                  <a:cubicBezTo>
                    <a:pt x="10381" y="5907"/>
                    <a:pt x="10346" y="5922"/>
                    <a:pt x="10321" y="5950"/>
                  </a:cubicBezTo>
                  <a:lnTo>
                    <a:pt x="9298" y="7086"/>
                  </a:lnTo>
                  <a:lnTo>
                    <a:pt x="8135" y="8365"/>
                  </a:lnTo>
                  <a:lnTo>
                    <a:pt x="6975" y="7086"/>
                  </a:lnTo>
                  <a:lnTo>
                    <a:pt x="5928" y="5927"/>
                  </a:lnTo>
                  <a:cubicBezTo>
                    <a:pt x="5919" y="5916"/>
                    <a:pt x="5909" y="5909"/>
                    <a:pt x="5897" y="5901"/>
                  </a:cubicBezTo>
                  <a:cubicBezTo>
                    <a:pt x="5878" y="5890"/>
                    <a:pt x="5857" y="5885"/>
                    <a:pt x="5836" y="5885"/>
                  </a:cubicBezTo>
                  <a:cubicBezTo>
                    <a:pt x="5791" y="5885"/>
                    <a:pt x="5748" y="5909"/>
                    <a:pt x="5726" y="5950"/>
                  </a:cubicBezTo>
                  <a:lnTo>
                    <a:pt x="4716" y="7742"/>
                  </a:lnTo>
                  <a:cubicBezTo>
                    <a:pt x="4715" y="7745"/>
                    <a:pt x="4713" y="7746"/>
                    <a:pt x="4712" y="7749"/>
                  </a:cubicBezTo>
                  <a:cubicBezTo>
                    <a:pt x="4687" y="7786"/>
                    <a:pt x="4648" y="7805"/>
                    <a:pt x="4607" y="7805"/>
                  </a:cubicBezTo>
                  <a:cubicBezTo>
                    <a:pt x="4583" y="7805"/>
                    <a:pt x="4559" y="7798"/>
                    <a:pt x="4538" y="7785"/>
                  </a:cubicBezTo>
                  <a:lnTo>
                    <a:pt x="3536" y="7116"/>
                  </a:lnTo>
                  <a:cubicBezTo>
                    <a:pt x="3504" y="7098"/>
                    <a:pt x="3485" y="7067"/>
                    <a:pt x="3481" y="7031"/>
                  </a:cubicBezTo>
                  <a:lnTo>
                    <a:pt x="2440" y="103"/>
                  </a:lnTo>
                  <a:cubicBezTo>
                    <a:pt x="2429" y="51"/>
                    <a:pt x="2389" y="11"/>
                    <a:pt x="2339" y="2"/>
                  </a:cubicBezTo>
                  <a:cubicBezTo>
                    <a:pt x="2331" y="1"/>
                    <a:pt x="2324" y="0"/>
                    <a:pt x="2316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5893225" y="762025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2" y="166"/>
                    <a:pt x="50" y="212"/>
                    <a:pt x="108" y="214"/>
                  </a:cubicBezTo>
                  <a:lnTo>
                    <a:pt x="3710" y="214"/>
                  </a:lnTo>
                  <a:cubicBezTo>
                    <a:pt x="3768" y="212"/>
                    <a:pt x="3815" y="166"/>
                    <a:pt x="3817" y="107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5893225" y="7831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6"/>
                  </a:cubicBezTo>
                  <a:cubicBezTo>
                    <a:pt x="2" y="164"/>
                    <a:pt x="50" y="212"/>
                    <a:pt x="108" y="213"/>
                  </a:cubicBezTo>
                  <a:lnTo>
                    <a:pt x="3710" y="213"/>
                  </a:lnTo>
                  <a:cubicBezTo>
                    <a:pt x="3768" y="212"/>
                    <a:pt x="3815" y="164"/>
                    <a:pt x="3817" y="106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5893225" y="804125"/>
              <a:ext cx="95425" cy="5400"/>
            </a:xfrm>
            <a:custGeom>
              <a:avLst/>
              <a:gdLst/>
              <a:ahLst/>
              <a:cxnLst/>
              <a:rect l="l" t="t" r="r" b="b"/>
              <a:pathLst>
                <a:path w="3817" h="216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50" y="215"/>
                    <a:pt x="108" y="215"/>
                  </a:cubicBezTo>
                  <a:lnTo>
                    <a:pt x="3710" y="215"/>
                  </a:lnTo>
                  <a:cubicBezTo>
                    <a:pt x="3769" y="215"/>
                    <a:pt x="3817" y="166"/>
                    <a:pt x="3817" y="108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5893225" y="8252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50" y="2"/>
                    <a:pt x="2" y="48"/>
                    <a:pt x="1" y="108"/>
                  </a:cubicBezTo>
                  <a:cubicBezTo>
                    <a:pt x="1" y="166"/>
                    <a:pt x="50" y="213"/>
                    <a:pt x="108" y="213"/>
                  </a:cubicBezTo>
                  <a:lnTo>
                    <a:pt x="3710" y="213"/>
                  </a:lnTo>
                  <a:cubicBezTo>
                    <a:pt x="3769" y="213"/>
                    <a:pt x="3817" y="166"/>
                    <a:pt x="3817" y="108"/>
                  </a:cubicBezTo>
                  <a:cubicBezTo>
                    <a:pt x="3815" y="48"/>
                    <a:pt x="3768" y="2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5893225" y="846300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2" y="166"/>
                    <a:pt x="50" y="214"/>
                    <a:pt x="108" y="214"/>
                  </a:cubicBezTo>
                  <a:lnTo>
                    <a:pt x="3710" y="214"/>
                  </a:lnTo>
                  <a:cubicBezTo>
                    <a:pt x="3768" y="214"/>
                    <a:pt x="3815" y="166"/>
                    <a:pt x="3817" y="108"/>
                  </a:cubicBezTo>
                  <a:cubicBezTo>
                    <a:pt x="3817" y="48"/>
                    <a:pt x="3769" y="1"/>
                    <a:pt x="371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5893225" y="867375"/>
              <a:ext cx="95425" cy="5350"/>
            </a:xfrm>
            <a:custGeom>
              <a:avLst/>
              <a:gdLst/>
              <a:ahLst/>
              <a:cxnLst/>
              <a:rect l="l" t="t" r="r" b="b"/>
              <a:pathLst>
                <a:path w="3817" h="214" extrusionOk="0">
                  <a:moveTo>
                    <a:pt x="108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50" y="213"/>
                    <a:pt x="108" y="213"/>
                  </a:cubicBezTo>
                  <a:lnTo>
                    <a:pt x="3710" y="213"/>
                  </a:lnTo>
                  <a:cubicBezTo>
                    <a:pt x="3769" y="213"/>
                    <a:pt x="3817" y="166"/>
                    <a:pt x="3817" y="108"/>
                  </a:cubicBezTo>
                  <a:cubicBezTo>
                    <a:pt x="3817" y="48"/>
                    <a:pt x="3769" y="0"/>
                    <a:pt x="371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5872825" y="762025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7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558" y="214"/>
                  </a:lnTo>
                  <a:cubicBezTo>
                    <a:pt x="616" y="212"/>
                    <a:pt x="663" y="166"/>
                    <a:pt x="663" y="107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5872825" y="7831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6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2"/>
                    <a:pt x="663" y="164"/>
                    <a:pt x="663" y="106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5872825" y="804125"/>
              <a:ext cx="16600" cy="5400"/>
            </a:xfrm>
            <a:custGeom>
              <a:avLst/>
              <a:gdLst/>
              <a:ahLst/>
              <a:cxnLst/>
              <a:rect l="l" t="t" r="r" b="b"/>
              <a:pathLst>
                <a:path w="664" h="216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5"/>
                    <a:pt x="107" y="215"/>
                  </a:cubicBezTo>
                  <a:lnTo>
                    <a:pt x="558" y="215"/>
                  </a:lnTo>
                  <a:cubicBezTo>
                    <a:pt x="616" y="215"/>
                    <a:pt x="663" y="166"/>
                    <a:pt x="663" y="108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5872825" y="8252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3"/>
                    <a:pt x="663" y="166"/>
                    <a:pt x="663" y="108"/>
                  </a:cubicBezTo>
                  <a:cubicBezTo>
                    <a:pt x="663" y="48"/>
                    <a:pt x="616" y="2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5872825" y="846300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558" y="214"/>
                  </a:lnTo>
                  <a:cubicBezTo>
                    <a:pt x="616" y="214"/>
                    <a:pt x="663" y="166"/>
                    <a:pt x="663" y="108"/>
                  </a:cubicBezTo>
                  <a:cubicBezTo>
                    <a:pt x="663" y="48"/>
                    <a:pt x="616" y="1"/>
                    <a:pt x="558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5872825" y="867375"/>
              <a:ext cx="16600" cy="5350"/>
            </a:xfrm>
            <a:custGeom>
              <a:avLst/>
              <a:gdLst/>
              <a:ahLst/>
              <a:cxnLst/>
              <a:rect l="l" t="t" r="r" b="b"/>
              <a:pathLst>
                <a:path w="664" h="214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558" y="213"/>
                  </a:lnTo>
                  <a:cubicBezTo>
                    <a:pt x="616" y="213"/>
                    <a:pt x="663" y="166"/>
                    <a:pt x="663" y="108"/>
                  </a:cubicBezTo>
                  <a:cubicBezTo>
                    <a:pt x="663" y="48"/>
                    <a:pt x="616" y="0"/>
                    <a:pt x="55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4447300" y="1644425"/>
              <a:ext cx="157625" cy="211150"/>
            </a:xfrm>
            <a:custGeom>
              <a:avLst/>
              <a:gdLst/>
              <a:ahLst/>
              <a:cxnLst/>
              <a:rect l="l" t="t" r="r" b="b"/>
              <a:pathLst>
                <a:path w="6305" h="8446" extrusionOk="0">
                  <a:moveTo>
                    <a:pt x="0" y="0"/>
                  </a:moveTo>
                  <a:lnTo>
                    <a:pt x="0" y="8445"/>
                  </a:lnTo>
                  <a:lnTo>
                    <a:pt x="6304" y="8445"/>
                  </a:lnTo>
                  <a:lnTo>
                    <a:pt x="6304" y="1721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4456525" y="1637275"/>
              <a:ext cx="157600" cy="211150"/>
            </a:xfrm>
            <a:custGeom>
              <a:avLst/>
              <a:gdLst/>
              <a:ahLst/>
              <a:cxnLst/>
              <a:rect l="l" t="t" r="r" b="b"/>
              <a:pathLst>
                <a:path w="6304" h="8446" extrusionOk="0">
                  <a:moveTo>
                    <a:pt x="0" y="0"/>
                  </a:moveTo>
                  <a:lnTo>
                    <a:pt x="0" y="8445"/>
                  </a:lnTo>
                  <a:lnTo>
                    <a:pt x="6303" y="8445"/>
                  </a:lnTo>
                  <a:lnTo>
                    <a:pt x="6303" y="1721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4454100" y="1634625"/>
              <a:ext cx="162950" cy="216475"/>
            </a:xfrm>
            <a:custGeom>
              <a:avLst/>
              <a:gdLst/>
              <a:ahLst/>
              <a:cxnLst/>
              <a:rect l="l" t="t" r="r" b="b"/>
              <a:pathLst>
                <a:path w="6518" h="8659" extrusionOk="0">
                  <a:moveTo>
                    <a:pt x="4481" y="213"/>
                  </a:moveTo>
                  <a:lnTo>
                    <a:pt x="6291" y="1875"/>
                  </a:lnTo>
                  <a:lnTo>
                    <a:pt x="6291" y="8444"/>
                  </a:lnTo>
                  <a:lnTo>
                    <a:pt x="203" y="8444"/>
                  </a:lnTo>
                  <a:lnTo>
                    <a:pt x="203" y="213"/>
                  </a:lnTo>
                  <a:close/>
                  <a:moveTo>
                    <a:pt x="108" y="0"/>
                  </a:moveTo>
                  <a:cubicBezTo>
                    <a:pt x="48" y="0"/>
                    <a:pt x="1" y="48"/>
                    <a:pt x="1" y="106"/>
                  </a:cubicBezTo>
                  <a:lnTo>
                    <a:pt x="1" y="8551"/>
                  </a:lnTo>
                  <a:cubicBezTo>
                    <a:pt x="1" y="8611"/>
                    <a:pt x="48" y="8659"/>
                    <a:pt x="108" y="8659"/>
                  </a:cubicBezTo>
                  <a:lnTo>
                    <a:pt x="6400" y="8659"/>
                  </a:lnTo>
                  <a:lnTo>
                    <a:pt x="6400" y="8657"/>
                  </a:lnTo>
                  <a:cubicBezTo>
                    <a:pt x="6405" y="8659"/>
                    <a:pt x="6408" y="8659"/>
                    <a:pt x="6412" y="8659"/>
                  </a:cubicBezTo>
                  <a:cubicBezTo>
                    <a:pt x="6470" y="8657"/>
                    <a:pt x="6518" y="8609"/>
                    <a:pt x="6518" y="8551"/>
                  </a:cubicBezTo>
                  <a:lnTo>
                    <a:pt x="6518" y="1827"/>
                  </a:lnTo>
                  <a:cubicBezTo>
                    <a:pt x="6518" y="1798"/>
                    <a:pt x="6506" y="1769"/>
                    <a:pt x="6484" y="1748"/>
                  </a:cubicBezTo>
                  <a:lnTo>
                    <a:pt x="4607" y="30"/>
                  </a:lnTo>
                  <a:cubicBezTo>
                    <a:pt x="4588" y="11"/>
                    <a:pt x="4561" y="0"/>
                    <a:pt x="4535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4555700" y="1637275"/>
              <a:ext cx="58425" cy="50575"/>
            </a:xfrm>
            <a:custGeom>
              <a:avLst/>
              <a:gdLst/>
              <a:ahLst/>
              <a:cxnLst/>
              <a:rect l="l" t="t" r="r" b="b"/>
              <a:pathLst>
                <a:path w="2337" h="2023" extrusionOk="0">
                  <a:moveTo>
                    <a:pt x="460" y="0"/>
                  </a:moveTo>
                  <a:lnTo>
                    <a:pt x="0" y="2022"/>
                  </a:lnTo>
                  <a:lnTo>
                    <a:pt x="0" y="2022"/>
                  </a:lnTo>
                  <a:lnTo>
                    <a:pt x="2336" y="1721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4552900" y="1634625"/>
              <a:ext cx="64225" cy="55900"/>
            </a:xfrm>
            <a:custGeom>
              <a:avLst/>
              <a:gdLst/>
              <a:ahLst/>
              <a:cxnLst/>
              <a:rect l="l" t="t" r="r" b="b"/>
              <a:pathLst>
                <a:path w="2569" h="2236" extrusionOk="0">
                  <a:moveTo>
                    <a:pt x="636" y="316"/>
                  </a:moveTo>
                  <a:lnTo>
                    <a:pt x="2207" y="1757"/>
                  </a:lnTo>
                  <a:lnTo>
                    <a:pt x="250" y="2009"/>
                  </a:lnTo>
                  <a:lnTo>
                    <a:pt x="250" y="2009"/>
                  </a:lnTo>
                  <a:lnTo>
                    <a:pt x="636" y="316"/>
                  </a:lnTo>
                  <a:close/>
                  <a:moveTo>
                    <a:pt x="571" y="1"/>
                  </a:moveTo>
                  <a:cubicBezTo>
                    <a:pt x="523" y="1"/>
                    <a:pt x="479" y="34"/>
                    <a:pt x="468" y="82"/>
                  </a:cubicBezTo>
                  <a:lnTo>
                    <a:pt x="6" y="2103"/>
                  </a:lnTo>
                  <a:cubicBezTo>
                    <a:pt x="0" y="2137"/>
                    <a:pt x="9" y="2173"/>
                    <a:pt x="33" y="2198"/>
                  </a:cubicBezTo>
                  <a:cubicBezTo>
                    <a:pt x="52" y="2220"/>
                    <a:pt x="81" y="2234"/>
                    <a:pt x="112" y="2235"/>
                  </a:cubicBezTo>
                  <a:lnTo>
                    <a:pt x="112" y="2234"/>
                  </a:lnTo>
                  <a:lnTo>
                    <a:pt x="115" y="2232"/>
                  </a:lnTo>
                  <a:lnTo>
                    <a:pt x="2462" y="1933"/>
                  </a:lnTo>
                  <a:cubicBezTo>
                    <a:pt x="2488" y="1932"/>
                    <a:pt x="2512" y="1918"/>
                    <a:pt x="2530" y="1899"/>
                  </a:cubicBezTo>
                  <a:cubicBezTo>
                    <a:pt x="2569" y="1854"/>
                    <a:pt x="2566" y="1787"/>
                    <a:pt x="2521" y="1748"/>
                  </a:cubicBezTo>
                  <a:lnTo>
                    <a:pt x="645" y="29"/>
                  </a:lnTo>
                  <a:cubicBezTo>
                    <a:pt x="630" y="17"/>
                    <a:pt x="614" y="8"/>
                    <a:pt x="596" y="3"/>
                  </a:cubicBezTo>
                  <a:cubicBezTo>
                    <a:pt x="588" y="2"/>
                    <a:pt x="579" y="1"/>
                    <a:pt x="57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4567200" y="1637275"/>
              <a:ext cx="46925" cy="43050"/>
            </a:xfrm>
            <a:custGeom>
              <a:avLst/>
              <a:gdLst/>
              <a:ahLst/>
              <a:cxnLst/>
              <a:rect l="l" t="t" r="r" b="b"/>
              <a:pathLst>
                <a:path w="1877" h="1722" extrusionOk="0">
                  <a:moveTo>
                    <a:pt x="0" y="0"/>
                  </a:moveTo>
                  <a:lnTo>
                    <a:pt x="0" y="1721"/>
                  </a:lnTo>
                  <a:lnTo>
                    <a:pt x="1876" y="17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4564500" y="1634650"/>
              <a:ext cx="52600" cy="48350"/>
            </a:xfrm>
            <a:custGeom>
              <a:avLst/>
              <a:gdLst/>
              <a:ahLst/>
              <a:cxnLst/>
              <a:rect l="l" t="t" r="r" b="b"/>
              <a:pathLst>
                <a:path w="2104" h="1934" extrusionOk="0">
                  <a:moveTo>
                    <a:pt x="214" y="348"/>
                  </a:moveTo>
                  <a:lnTo>
                    <a:pt x="1707" y="1719"/>
                  </a:lnTo>
                  <a:lnTo>
                    <a:pt x="214" y="1719"/>
                  </a:lnTo>
                  <a:lnTo>
                    <a:pt x="214" y="348"/>
                  </a:lnTo>
                  <a:close/>
                  <a:moveTo>
                    <a:pt x="109" y="0"/>
                  </a:moveTo>
                  <a:cubicBezTo>
                    <a:pt x="94" y="0"/>
                    <a:pt x="79" y="3"/>
                    <a:pt x="65" y="10"/>
                  </a:cubicBezTo>
                  <a:cubicBezTo>
                    <a:pt x="28" y="26"/>
                    <a:pt x="2" y="63"/>
                    <a:pt x="1" y="105"/>
                  </a:cubicBezTo>
                  <a:lnTo>
                    <a:pt x="1" y="1826"/>
                  </a:lnTo>
                  <a:cubicBezTo>
                    <a:pt x="1" y="1886"/>
                    <a:pt x="49" y="1934"/>
                    <a:pt x="108" y="1934"/>
                  </a:cubicBezTo>
                  <a:lnTo>
                    <a:pt x="1984" y="1934"/>
                  </a:lnTo>
                  <a:lnTo>
                    <a:pt x="1984" y="1932"/>
                  </a:lnTo>
                  <a:cubicBezTo>
                    <a:pt x="1986" y="1932"/>
                    <a:pt x="1987" y="1932"/>
                    <a:pt x="1989" y="1932"/>
                  </a:cubicBezTo>
                  <a:cubicBezTo>
                    <a:pt x="2018" y="1932"/>
                    <a:pt x="2045" y="1919"/>
                    <a:pt x="2065" y="1898"/>
                  </a:cubicBezTo>
                  <a:cubicBezTo>
                    <a:pt x="2103" y="1855"/>
                    <a:pt x="2100" y="1786"/>
                    <a:pt x="2057" y="1747"/>
                  </a:cubicBezTo>
                  <a:lnTo>
                    <a:pt x="181" y="28"/>
                  </a:lnTo>
                  <a:cubicBezTo>
                    <a:pt x="161" y="10"/>
                    <a:pt x="135" y="0"/>
                    <a:pt x="10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4484025" y="1708450"/>
              <a:ext cx="95175" cy="5325"/>
            </a:xfrm>
            <a:custGeom>
              <a:avLst/>
              <a:gdLst/>
              <a:ahLst/>
              <a:cxnLst/>
              <a:rect l="l" t="t" r="r" b="b"/>
              <a:pathLst>
                <a:path w="3807" h="213" extrusionOk="0">
                  <a:moveTo>
                    <a:pt x="107" y="0"/>
                  </a:moveTo>
                  <a:cubicBezTo>
                    <a:pt x="48" y="0"/>
                    <a:pt x="1" y="48"/>
                    <a:pt x="1" y="107"/>
                  </a:cubicBezTo>
                  <a:cubicBezTo>
                    <a:pt x="1" y="165"/>
                    <a:pt x="48" y="213"/>
                    <a:pt x="107" y="213"/>
                  </a:cubicBezTo>
                  <a:lnTo>
                    <a:pt x="3701" y="213"/>
                  </a:lnTo>
                  <a:cubicBezTo>
                    <a:pt x="3759" y="213"/>
                    <a:pt x="3807" y="165"/>
                    <a:pt x="3807" y="107"/>
                  </a:cubicBezTo>
                  <a:cubicBezTo>
                    <a:pt x="3805" y="49"/>
                    <a:pt x="3759" y="1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4484025" y="1730650"/>
              <a:ext cx="95175" cy="5400"/>
            </a:xfrm>
            <a:custGeom>
              <a:avLst/>
              <a:gdLst/>
              <a:ahLst/>
              <a:cxnLst/>
              <a:rect l="l" t="t" r="r" b="b"/>
              <a:pathLst>
                <a:path w="3807" h="216" extrusionOk="0">
                  <a:moveTo>
                    <a:pt x="107" y="1"/>
                  </a:moveTo>
                  <a:cubicBezTo>
                    <a:pt x="48" y="1"/>
                    <a:pt x="1" y="49"/>
                    <a:pt x="1" y="108"/>
                  </a:cubicBezTo>
                  <a:cubicBezTo>
                    <a:pt x="1" y="168"/>
                    <a:pt x="48" y="215"/>
                    <a:pt x="107" y="215"/>
                  </a:cubicBezTo>
                  <a:lnTo>
                    <a:pt x="3701" y="215"/>
                  </a:lnTo>
                  <a:cubicBezTo>
                    <a:pt x="3759" y="215"/>
                    <a:pt x="3807" y="168"/>
                    <a:pt x="3807" y="108"/>
                  </a:cubicBezTo>
                  <a:cubicBezTo>
                    <a:pt x="3805" y="50"/>
                    <a:pt x="3759" y="2"/>
                    <a:pt x="370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4484025" y="1752700"/>
              <a:ext cx="95175" cy="5350"/>
            </a:xfrm>
            <a:custGeom>
              <a:avLst/>
              <a:gdLst/>
              <a:ahLst/>
              <a:cxnLst/>
              <a:rect l="l" t="t" r="r" b="b"/>
              <a:pathLst>
                <a:path w="3807" h="214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6"/>
                    <a:pt x="48" y="213"/>
                    <a:pt x="107" y="213"/>
                  </a:cubicBezTo>
                  <a:lnTo>
                    <a:pt x="3701" y="213"/>
                  </a:lnTo>
                  <a:cubicBezTo>
                    <a:pt x="3759" y="213"/>
                    <a:pt x="3807" y="166"/>
                    <a:pt x="3807" y="108"/>
                  </a:cubicBezTo>
                  <a:cubicBezTo>
                    <a:pt x="3807" y="48"/>
                    <a:pt x="3759" y="0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4484025" y="1774700"/>
              <a:ext cx="95175" cy="5375"/>
            </a:xfrm>
            <a:custGeom>
              <a:avLst/>
              <a:gdLst/>
              <a:ahLst/>
              <a:cxnLst/>
              <a:rect l="l" t="t" r="r" b="b"/>
              <a:pathLst>
                <a:path w="3807" h="215" extrusionOk="0">
                  <a:moveTo>
                    <a:pt x="107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7"/>
                    <a:pt x="48" y="215"/>
                    <a:pt x="107" y="215"/>
                  </a:cubicBezTo>
                  <a:lnTo>
                    <a:pt x="3701" y="215"/>
                  </a:lnTo>
                  <a:cubicBezTo>
                    <a:pt x="3759" y="215"/>
                    <a:pt x="3807" y="167"/>
                    <a:pt x="3807" y="108"/>
                  </a:cubicBezTo>
                  <a:cubicBezTo>
                    <a:pt x="3807" y="48"/>
                    <a:pt x="3759" y="0"/>
                    <a:pt x="3701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4484025" y="1796725"/>
              <a:ext cx="95175" cy="5350"/>
            </a:xfrm>
            <a:custGeom>
              <a:avLst/>
              <a:gdLst/>
              <a:ahLst/>
              <a:cxnLst/>
              <a:rect l="l" t="t" r="r" b="b"/>
              <a:pathLst>
                <a:path w="3807" h="214" extrusionOk="0">
                  <a:moveTo>
                    <a:pt x="107" y="1"/>
                  </a:moveTo>
                  <a:cubicBezTo>
                    <a:pt x="48" y="1"/>
                    <a:pt x="1" y="48"/>
                    <a:pt x="1" y="108"/>
                  </a:cubicBezTo>
                  <a:cubicBezTo>
                    <a:pt x="1" y="166"/>
                    <a:pt x="48" y="214"/>
                    <a:pt x="107" y="214"/>
                  </a:cubicBezTo>
                  <a:lnTo>
                    <a:pt x="3701" y="214"/>
                  </a:lnTo>
                  <a:cubicBezTo>
                    <a:pt x="3759" y="214"/>
                    <a:pt x="3805" y="166"/>
                    <a:pt x="3807" y="108"/>
                  </a:cubicBezTo>
                  <a:cubicBezTo>
                    <a:pt x="3807" y="48"/>
                    <a:pt x="3759" y="1"/>
                    <a:pt x="3701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4556100" y="1715700"/>
              <a:ext cx="157650" cy="211150"/>
            </a:xfrm>
            <a:custGeom>
              <a:avLst/>
              <a:gdLst/>
              <a:ahLst/>
              <a:cxnLst/>
              <a:rect l="l" t="t" r="r" b="b"/>
              <a:pathLst>
                <a:path w="6306" h="8446" extrusionOk="0">
                  <a:moveTo>
                    <a:pt x="0" y="0"/>
                  </a:moveTo>
                  <a:lnTo>
                    <a:pt x="0" y="8446"/>
                  </a:lnTo>
                  <a:lnTo>
                    <a:pt x="6306" y="8446"/>
                  </a:lnTo>
                  <a:lnTo>
                    <a:pt x="6306" y="1722"/>
                  </a:lnTo>
                  <a:lnTo>
                    <a:pt x="44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4565325" y="1708625"/>
              <a:ext cx="157625" cy="211125"/>
            </a:xfrm>
            <a:custGeom>
              <a:avLst/>
              <a:gdLst/>
              <a:ahLst/>
              <a:cxnLst/>
              <a:rect l="l" t="t" r="r" b="b"/>
              <a:pathLst>
                <a:path w="6305" h="8445" extrusionOk="0">
                  <a:moveTo>
                    <a:pt x="1" y="0"/>
                  </a:moveTo>
                  <a:lnTo>
                    <a:pt x="1" y="8444"/>
                  </a:lnTo>
                  <a:lnTo>
                    <a:pt x="6305" y="8444"/>
                  </a:lnTo>
                  <a:lnTo>
                    <a:pt x="6305" y="1719"/>
                  </a:lnTo>
                  <a:lnTo>
                    <a:pt x="44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4562650" y="1705800"/>
              <a:ext cx="163025" cy="216625"/>
            </a:xfrm>
            <a:custGeom>
              <a:avLst/>
              <a:gdLst/>
              <a:ahLst/>
              <a:cxnLst/>
              <a:rect l="l" t="t" r="r" b="b"/>
              <a:pathLst>
                <a:path w="6521" h="8665" extrusionOk="0">
                  <a:moveTo>
                    <a:pt x="4494" y="219"/>
                  </a:moveTo>
                  <a:lnTo>
                    <a:pt x="6305" y="1878"/>
                  </a:lnTo>
                  <a:lnTo>
                    <a:pt x="6305" y="8452"/>
                  </a:lnTo>
                  <a:lnTo>
                    <a:pt x="213" y="8452"/>
                  </a:lnTo>
                  <a:lnTo>
                    <a:pt x="213" y="219"/>
                  </a:lnTo>
                  <a:close/>
                  <a:moveTo>
                    <a:pt x="4539" y="0"/>
                  </a:moveTo>
                  <a:cubicBezTo>
                    <a:pt x="4538" y="0"/>
                    <a:pt x="4536" y="0"/>
                    <a:pt x="4534" y="0"/>
                  </a:cubicBezTo>
                  <a:lnTo>
                    <a:pt x="108" y="0"/>
                  </a:lnTo>
                  <a:cubicBezTo>
                    <a:pt x="48" y="0"/>
                    <a:pt x="0" y="48"/>
                    <a:pt x="0" y="106"/>
                  </a:cubicBezTo>
                  <a:lnTo>
                    <a:pt x="0" y="8557"/>
                  </a:lnTo>
                  <a:cubicBezTo>
                    <a:pt x="0" y="8617"/>
                    <a:pt x="48" y="8664"/>
                    <a:pt x="108" y="8664"/>
                  </a:cubicBezTo>
                  <a:lnTo>
                    <a:pt x="6418" y="8664"/>
                  </a:lnTo>
                  <a:cubicBezTo>
                    <a:pt x="6476" y="8660"/>
                    <a:pt x="6520" y="8609"/>
                    <a:pt x="6517" y="8551"/>
                  </a:cubicBezTo>
                  <a:lnTo>
                    <a:pt x="6517" y="1826"/>
                  </a:lnTo>
                  <a:cubicBezTo>
                    <a:pt x="6517" y="1796"/>
                    <a:pt x="6506" y="1768"/>
                    <a:pt x="6483" y="1747"/>
                  </a:cubicBezTo>
                  <a:lnTo>
                    <a:pt x="4607" y="27"/>
                  </a:lnTo>
                  <a:cubicBezTo>
                    <a:pt x="4589" y="10"/>
                    <a:pt x="4564" y="0"/>
                    <a:pt x="4539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4664500" y="1708625"/>
              <a:ext cx="58450" cy="50500"/>
            </a:xfrm>
            <a:custGeom>
              <a:avLst/>
              <a:gdLst/>
              <a:ahLst/>
              <a:cxnLst/>
              <a:rect l="l" t="t" r="r" b="b"/>
              <a:pathLst>
                <a:path w="2338" h="2020" extrusionOk="0">
                  <a:moveTo>
                    <a:pt x="460" y="0"/>
                  </a:moveTo>
                  <a:lnTo>
                    <a:pt x="0" y="2019"/>
                  </a:lnTo>
                  <a:lnTo>
                    <a:pt x="0" y="2019"/>
                  </a:lnTo>
                  <a:lnTo>
                    <a:pt x="2338" y="1719"/>
                  </a:lnTo>
                  <a:lnTo>
                    <a:pt x="4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4661925" y="1705925"/>
              <a:ext cx="64225" cy="55850"/>
            </a:xfrm>
            <a:custGeom>
              <a:avLst/>
              <a:gdLst/>
              <a:ahLst/>
              <a:cxnLst/>
              <a:rect l="l" t="t" r="r" b="b"/>
              <a:pathLst>
                <a:path w="2569" h="2234" extrusionOk="0">
                  <a:moveTo>
                    <a:pt x="636" y="314"/>
                  </a:moveTo>
                  <a:lnTo>
                    <a:pt x="2208" y="1754"/>
                  </a:lnTo>
                  <a:lnTo>
                    <a:pt x="251" y="2005"/>
                  </a:lnTo>
                  <a:lnTo>
                    <a:pt x="636" y="314"/>
                  </a:lnTo>
                  <a:close/>
                  <a:moveTo>
                    <a:pt x="573" y="1"/>
                  </a:moveTo>
                  <a:cubicBezTo>
                    <a:pt x="562" y="1"/>
                    <a:pt x="551" y="2"/>
                    <a:pt x="541" y="6"/>
                  </a:cubicBezTo>
                  <a:cubicBezTo>
                    <a:pt x="504" y="16"/>
                    <a:pt x="475" y="46"/>
                    <a:pt x="468" y="85"/>
                  </a:cubicBezTo>
                  <a:lnTo>
                    <a:pt x="6" y="2104"/>
                  </a:lnTo>
                  <a:cubicBezTo>
                    <a:pt x="0" y="2138"/>
                    <a:pt x="9" y="2172"/>
                    <a:pt x="33" y="2197"/>
                  </a:cubicBezTo>
                  <a:cubicBezTo>
                    <a:pt x="53" y="2220"/>
                    <a:pt x="81" y="2233"/>
                    <a:pt x="112" y="2233"/>
                  </a:cubicBezTo>
                  <a:lnTo>
                    <a:pt x="2463" y="1932"/>
                  </a:lnTo>
                  <a:cubicBezTo>
                    <a:pt x="2490" y="1929"/>
                    <a:pt x="2512" y="1918"/>
                    <a:pt x="2530" y="1898"/>
                  </a:cubicBezTo>
                  <a:cubicBezTo>
                    <a:pt x="2569" y="1853"/>
                    <a:pt x="2566" y="1786"/>
                    <a:pt x="2521" y="1748"/>
                  </a:cubicBezTo>
                  <a:lnTo>
                    <a:pt x="645" y="28"/>
                  </a:lnTo>
                  <a:cubicBezTo>
                    <a:pt x="625" y="10"/>
                    <a:pt x="599" y="1"/>
                    <a:pt x="573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4676000" y="1708625"/>
              <a:ext cx="46950" cy="42975"/>
            </a:xfrm>
            <a:custGeom>
              <a:avLst/>
              <a:gdLst/>
              <a:ahLst/>
              <a:cxnLst/>
              <a:rect l="l" t="t" r="r" b="b"/>
              <a:pathLst>
                <a:path w="1878" h="1719" extrusionOk="0">
                  <a:moveTo>
                    <a:pt x="0" y="0"/>
                  </a:moveTo>
                  <a:lnTo>
                    <a:pt x="0" y="1719"/>
                  </a:lnTo>
                  <a:lnTo>
                    <a:pt x="1878" y="17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4673350" y="1705750"/>
              <a:ext cx="52475" cy="48525"/>
            </a:xfrm>
            <a:custGeom>
              <a:avLst/>
              <a:gdLst/>
              <a:ahLst/>
              <a:cxnLst/>
              <a:rect l="l" t="t" r="r" b="b"/>
              <a:pathLst>
                <a:path w="2099" h="1941" extrusionOk="0">
                  <a:moveTo>
                    <a:pt x="213" y="355"/>
                  </a:moveTo>
                  <a:lnTo>
                    <a:pt x="1705" y="1726"/>
                  </a:lnTo>
                  <a:lnTo>
                    <a:pt x="213" y="1726"/>
                  </a:lnTo>
                  <a:lnTo>
                    <a:pt x="213" y="355"/>
                  </a:lnTo>
                  <a:close/>
                  <a:moveTo>
                    <a:pt x="107" y="1"/>
                  </a:moveTo>
                  <a:cubicBezTo>
                    <a:pt x="92" y="1"/>
                    <a:pt x="78" y="3"/>
                    <a:pt x="65" y="10"/>
                  </a:cubicBezTo>
                  <a:cubicBezTo>
                    <a:pt x="26" y="28"/>
                    <a:pt x="1" y="66"/>
                    <a:pt x="1" y="108"/>
                  </a:cubicBezTo>
                  <a:lnTo>
                    <a:pt x="1" y="1834"/>
                  </a:lnTo>
                  <a:cubicBezTo>
                    <a:pt x="1" y="1893"/>
                    <a:pt x="48" y="1941"/>
                    <a:pt x="106" y="1941"/>
                  </a:cubicBezTo>
                  <a:lnTo>
                    <a:pt x="1984" y="1941"/>
                  </a:lnTo>
                  <a:lnTo>
                    <a:pt x="1982" y="1939"/>
                  </a:lnTo>
                  <a:cubicBezTo>
                    <a:pt x="2030" y="1939"/>
                    <a:pt x="2070" y="1910"/>
                    <a:pt x="2084" y="1865"/>
                  </a:cubicBezTo>
                  <a:cubicBezTo>
                    <a:pt x="2098" y="1825"/>
                    <a:pt x="2088" y="1779"/>
                    <a:pt x="2055" y="1749"/>
                  </a:cubicBezTo>
                  <a:lnTo>
                    <a:pt x="179" y="29"/>
                  </a:lnTo>
                  <a:cubicBezTo>
                    <a:pt x="159" y="11"/>
                    <a:pt x="133" y="1"/>
                    <a:pt x="107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4592725" y="1779975"/>
              <a:ext cx="95200" cy="5400"/>
            </a:xfrm>
            <a:custGeom>
              <a:avLst/>
              <a:gdLst/>
              <a:ahLst/>
              <a:cxnLst/>
              <a:rect l="l" t="t" r="r" b="b"/>
              <a:pathLst>
                <a:path w="3808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8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5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4592725" y="1801950"/>
              <a:ext cx="95200" cy="5375"/>
            </a:xfrm>
            <a:custGeom>
              <a:avLst/>
              <a:gdLst/>
              <a:ahLst/>
              <a:cxnLst/>
              <a:rect l="l" t="t" r="r" b="b"/>
              <a:pathLst>
                <a:path w="3808" h="215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5"/>
                    <a:pt x="3808" y="107"/>
                  </a:cubicBezTo>
                  <a:cubicBezTo>
                    <a:pt x="3808" y="48"/>
                    <a:pt x="3759" y="0"/>
                    <a:pt x="37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4592725" y="1823975"/>
              <a:ext cx="95200" cy="5350"/>
            </a:xfrm>
            <a:custGeom>
              <a:avLst/>
              <a:gdLst/>
              <a:ahLst/>
              <a:cxnLst/>
              <a:rect l="l" t="t" r="r" b="b"/>
              <a:pathLst>
                <a:path w="3808" h="214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6"/>
                    <a:pt x="48" y="214"/>
                    <a:pt x="108" y="214"/>
                  </a:cubicBezTo>
                  <a:lnTo>
                    <a:pt x="3705" y="214"/>
                  </a:lnTo>
                  <a:cubicBezTo>
                    <a:pt x="3762" y="212"/>
                    <a:pt x="3808" y="164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4592725" y="1845975"/>
              <a:ext cx="95200" cy="5400"/>
            </a:xfrm>
            <a:custGeom>
              <a:avLst/>
              <a:gdLst/>
              <a:ahLst/>
              <a:cxnLst/>
              <a:rect l="l" t="t" r="r" b="b"/>
              <a:pathLst>
                <a:path w="3808" h="216" extrusionOk="0">
                  <a:moveTo>
                    <a:pt x="108" y="1"/>
                  </a:moveTo>
                  <a:cubicBezTo>
                    <a:pt x="48" y="1"/>
                    <a:pt x="0" y="48"/>
                    <a:pt x="0" y="108"/>
                  </a:cubicBezTo>
                  <a:cubicBezTo>
                    <a:pt x="0" y="167"/>
                    <a:pt x="48" y="215"/>
                    <a:pt x="108" y="215"/>
                  </a:cubicBezTo>
                  <a:lnTo>
                    <a:pt x="3705" y="215"/>
                  </a:lnTo>
                  <a:cubicBezTo>
                    <a:pt x="3762" y="212"/>
                    <a:pt x="3808" y="166"/>
                    <a:pt x="3808" y="108"/>
                  </a:cubicBezTo>
                  <a:cubicBezTo>
                    <a:pt x="3808" y="48"/>
                    <a:pt x="3759" y="1"/>
                    <a:pt x="3700" y="1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4592725" y="1868025"/>
              <a:ext cx="95200" cy="5325"/>
            </a:xfrm>
            <a:custGeom>
              <a:avLst/>
              <a:gdLst/>
              <a:ahLst/>
              <a:cxnLst/>
              <a:rect l="l" t="t" r="r" b="b"/>
              <a:pathLst>
                <a:path w="3808" h="213" extrusionOk="0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5"/>
                    <a:pt x="48" y="213"/>
                    <a:pt x="108" y="213"/>
                  </a:cubicBezTo>
                  <a:lnTo>
                    <a:pt x="3705" y="213"/>
                  </a:lnTo>
                  <a:cubicBezTo>
                    <a:pt x="3762" y="212"/>
                    <a:pt x="3808" y="164"/>
                    <a:pt x="3808" y="107"/>
                  </a:cubicBezTo>
                  <a:cubicBezTo>
                    <a:pt x="3808" y="48"/>
                    <a:pt x="3759" y="0"/>
                    <a:pt x="3700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5802925" y="1484825"/>
              <a:ext cx="87550" cy="582625"/>
            </a:xfrm>
            <a:custGeom>
              <a:avLst/>
              <a:gdLst/>
              <a:ahLst/>
              <a:cxnLst/>
              <a:rect l="l" t="t" r="r" b="b"/>
              <a:pathLst>
                <a:path w="3502" h="23305" extrusionOk="0">
                  <a:moveTo>
                    <a:pt x="3394" y="1"/>
                  </a:moveTo>
                  <a:cubicBezTo>
                    <a:pt x="3334" y="1"/>
                    <a:pt x="3287" y="49"/>
                    <a:pt x="3287" y="108"/>
                  </a:cubicBezTo>
                  <a:lnTo>
                    <a:pt x="3287" y="5202"/>
                  </a:lnTo>
                  <a:lnTo>
                    <a:pt x="33" y="8458"/>
                  </a:lnTo>
                  <a:cubicBezTo>
                    <a:pt x="13" y="8477"/>
                    <a:pt x="1" y="8506"/>
                    <a:pt x="1" y="8534"/>
                  </a:cubicBezTo>
                  <a:lnTo>
                    <a:pt x="1" y="23197"/>
                  </a:lnTo>
                  <a:cubicBezTo>
                    <a:pt x="1" y="23257"/>
                    <a:pt x="48" y="23304"/>
                    <a:pt x="108" y="23304"/>
                  </a:cubicBezTo>
                  <a:cubicBezTo>
                    <a:pt x="166" y="23304"/>
                    <a:pt x="214" y="23255"/>
                    <a:pt x="214" y="23197"/>
                  </a:cubicBezTo>
                  <a:lnTo>
                    <a:pt x="214" y="8579"/>
                  </a:lnTo>
                  <a:lnTo>
                    <a:pt x="3468" y="5322"/>
                  </a:lnTo>
                  <a:cubicBezTo>
                    <a:pt x="3489" y="5303"/>
                    <a:pt x="3501" y="5276"/>
                    <a:pt x="3501" y="5248"/>
                  </a:cubicBezTo>
                  <a:lnTo>
                    <a:pt x="3501" y="108"/>
                  </a:lnTo>
                  <a:cubicBezTo>
                    <a:pt x="3501" y="49"/>
                    <a:pt x="3453" y="1"/>
                    <a:pt x="3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5857450" y="1699700"/>
              <a:ext cx="66475" cy="350875"/>
            </a:xfrm>
            <a:custGeom>
              <a:avLst/>
              <a:gdLst/>
              <a:ahLst/>
              <a:cxnLst/>
              <a:rect l="l" t="t" r="r" b="b"/>
              <a:pathLst>
                <a:path w="2659" h="14035" extrusionOk="0">
                  <a:moveTo>
                    <a:pt x="2551" y="0"/>
                  </a:moveTo>
                  <a:cubicBezTo>
                    <a:pt x="2493" y="2"/>
                    <a:pt x="2447" y="49"/>
                    <a:pt x="2446" y="107"/>
                  </a:cubicBezTo>
                  <a:lnTo>
                    <a:pt x="2446" y="2509"/>
                  </a:lnTo>
                  <a:lnTo>
                    <a:pt x="34" y="4921"/>
                  </a:lnTo>
                  <a:cubicBezTo>
                    <a:pt x="14" y="4940"/>
                    <a:pt x="2" y="4967"/>
                    <a:pt x="1" y="4995"/>
                  </a:cubicBezTo>
                  <a:lnTo>
                    <a:pt x="1" y="13928"/>
                  </a:lnTo>
                  <a:cubicBezTo>
                    <a:pt x="1" y="13987"/>
                    <a:pt x="50" y="14035"/>
                    <a:pt x="108" y="14035"/>
                  </a:cubicBezTo>
                  <a:cubicBezTo>
                    <a:pt x="166" y="14035"/>
                    <a:pt x="214" y="13989"/>
                    <a:pt x="215" y="13931"/>
                  </a:cubicBezTo>
                  <a:lnTo>
                    <a:pt x="215" y="5042"/>
                  </a:lnTo>
                  <a:lnTo>
                    <a:pt x="2629" y="2628"/>
                  </a:lnTo>
                  <a:cubicBezTo>
                    <a:pt x="2648" y="2607"/>
                    <a:pt x="2659" y="2579"/>
                    <a:pt x="2659" y="2551"/>
                  </a:cubicBezTo>
                  <a:lnTo>
                    <a:pt x="2659" y="107"/>
                  </a:lnTo>
                  <a:cubicBezTo>
                    <a:pt x="2659" y="48"/>
                    <a:pt x="2611" y="0"/>
                    <a:pt x="25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5735300" y="1505900"/>
              <a:ext cx="5350" cy="578375"/>
            </a:xfrm>
            <a:custGeom>
              <a:avLst/>
              <a:gdLst/>
              <a:ahLst/>
              <a:cxnLst/>
              <a:rect l="l" t="t" r="r" b="b"/>
              <a:pathLst>
                <a:path w="214" h="23135" extrusionOk="0">
                  <a:moveTo>
                    <a:pt x="106" y="1"/>
                  </a:moveTo>
                  <a:cubicBezTo>
                    <a:pt x="48" y="1"/>
                    <a:pt x="0" y="48"/>
                    <a:pt x="0" y="108"/>
                  </a:cubicBezTo>
                  <a:lnTo>
                    <a:pt x="0" y="23029"/>
                  </a:lnTo>
                  <a:cubicBezTo>
                    <a:pt x="0" y="23087"/>
                    <a:pt x="48" y="23134"/>
                    <a:pt x="106" y="23134"/>
                  </a:cubicBezTo>
                  <a:cubicBezTo>
                    <a:pt x="164" y="23134"/>
                    <a:pt x="212" y="23088"/>
                    <a:pt x="213" y="23030"/>
                  </a:cubicBezTo>
                  <a:lnTo>
                    <a:pt x="213" y="108"/>
                  </a:lnTo>
                  <a:cubicBezTo>
                    <a:pt x="213" y="48"/>
                    <a:pt x="165" y="1"/>
                    <a:pt x="1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5725100" y="14986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3" y="0"/>
                  </a:moveTo>
                  <a:cubicBezTo>
                    <a:pt x="238" y="0"/>
                    <a:pt x="0" y="239"/>
                    <a:pt x="0" y="533"/>
                  </a:cubicBezTo>
                  <a:cubicBezTo>
                    <a:pt x="0" y="828"/>
                    <a:pt x="238" y="1066"/>
                    <a:pt x="533" y="1066"/>
                  </a:cubicBezTo>
                  <a:cubicBezTo>
                    <a:pt x="534" y="1066"/>
                    <a:pt x="535" y="1066"/>
                    <a:pt x="536" y="1066"/>
                  </a:cubicBezTo>
                  <a:cubicBezTo>
                    <a:pt x="828" y="1066"/>
                    <a:pt x="1065" y="830"/>
                    <a:pt x="1066" y="538"/>
                  </a:cubicBezTo>
                  <a:lnTo>
                    <a:pt x="1066" y="533"/>
                  </a:lnTo>
                  <a:cubicBezTo>
                    <a:pt x="1066" y="240"/>
                    <a:pt x="82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5873700" y="1474675"/>
              <a:ext cx="26750" cy="26675"/>
            </a:xfrm>
            <a:custGeom>
              <a:avLst/>
              <a:gdLst/>
              <a:ahLst/>
              <a:cxnLst/>
              <a:rect l="l" t="t" r="r" b="b"/>
              <a:pathLst>
                <a:path w="1070" h="1067" extrusionOk="0">
                  <a:moveTo>
                    <a:pt x="535" y="0"/>
                  </a:moveTo>
                  <a:cubicBezTo>
                    <a:pt x="241" y="0"/>
                    <a:pt x="3" y="238"/>
                    <a:pt x="2" y="531"/>
                  </a:cubicBezTo>
                  <a:cubicBezTo>
                    <a:pt x="0" y="825"/>
                    <a:pt x="238" y="1065"/>
                    <a:pt x="533" y="1067"/>
                  </a:cubicBezTo>
                  <a:lnTo>
                    <a:pt x="535" y="1067"/>
                  </a:lnTo>
                  <a:cubicBezTo>
                    <a:pt x="828" y="1067"/>
                    <a:pt x="1066" y="830"/>
                    <a:pt x="1068" y="535"/>
                  </a:cubicBezTo>
                  <a:cubicBezTo>
                    <a:pt x="1069" y="242"/>
                    <a:pt x="831" y="2"/>
                    <a:pt x="538" y="0"/>
                  </a:cubicBezTo>
                  <a:cubicBezTo>
                    <a:pt x="537" y="0"/>
                    <a:pt x="536" y="0"/>
                    <a:pt x="5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5907975" y="1683350"/>
              <a:ext cx="26675" cy="26675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533" y="0"/>
                  </a:moveTo>
                  <a:cubicBezTo>
                    <a:pt x="239" y="0"/>
                    <a:pt x="0" y="239"/>
                    <a:pt x="0" y="534"/>
                  </a:cubicBezTo>
                  <a:cubicBezTo>
                    <a:pt x="0" y="828"/>
                    <a:pt x="239" y="1067"/>
                    <a:pt x="533" y="1067"/>
                  </a:cubicBezTo>
                  <a:cubicBezTo>
                    <a:pt x="828" y="1067"/>
                    <a:pt x="1066" y="828"/>
                    <a:pt x="1066" y="534"/>
                  </a:cubicBezTo>
                  <a:cubicBezTo>
                    <a:pt x="1066" y="239"/>
                    <a:pt x="828" y="0"/>
                    <a:pt x="5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4235525" y="2329325"/>
              <a:ext cx="1972600" cy="5375"/>
            </a:xfrm>
            <a:custGeom>
              <a:avLst/>
              <a:gdLst/>
              <a:ahLst/>
              <a:cxnLst/>
              <a:rect l="l" t="t" r="r" b="b"/>
              <a:pathLst>
                <a:path w="78904" h="215" extrusionOk="0">
                  <a:moveTo>
                    <a:pt x="106" y="0"/>
                  </a:moveTo>
                  <a:cubicBezTo>
                    <a:pt x="48" y="0"/>
                    <a:pt x="1" y="48"/>
                    <a:pt x="1" y="108"/>
                  </a:cubicBezTo>
                  <a:cubicBezTo>
                    <a:pt x="1" y="167"/>
                    <a:pt x="48" y="215"/>
                    <a:pt x="106" y="215"/>
                  </a:cubicBezTo>
                  <a:lnTo>
                    <a:pt x="78798" y="215"/>
                  </a:lnTo>
                  <a:cubicBezTo>
                    <a:pt x="78856" y="215"/>
                    <a:pt x="78904" y="167"/>
                    <a:pt x="78904" y="108"/>
                  </a:cubicBezTo>
                  <a:cubicBezTo>
                    <a:pt x="78904" y="48"/>
                    <a:pt x="78856" y="0"/>
                    <a:pt x="78798" y="0"/>
                  </a:cubicBezTo>
                  <a:close/>
                </a:path>
              </a:pathLst>
            </a:custGeom>
            <a:solidFill>
              <a:srgbClr val="18181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48;p37">
            <a:extLst>
              <a:ext uri="{FF2B5EF4-FFF2-40B4-BE49-F238E27FC236}">
                <a16:creationId xmlns:a16="http://schemas.microsoft.com/office/drawing/2014/main" id="{3D2DDE51-CC0B-950D-E045-796C606C96EB}"/>
              </a:ext>
            </a:extLst>
          </p:cNvPr>
          <p:cNvSpPr txBox="1">
            <a:spLocks/>
          </p:cNvSpPr>
          <p:nvPr/>
        </p:nvSpPr>
        <p:spPr>
          <a:xfrm>
            <a:off x="615387" y="3408371"/>
            <a:ext cx="5032376" cy="901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z="1400" b="1" dirty="0"/>
              <a:t>Team Members: Vishaka Pahuja &amp; Mohammad Yaqoob</a:t>
            </a:r>
          </a:p>
          <a:p>
            <a:pPr marL="0" indent="0"/>
            <a:r>
              <a:rPr lang="en-US" sz="1400" b="1" dirty="0"/>
              <a:t>Supervisor: Sir Rizwan Abro</a:t>
            </a:r>
          </a:p>
        </p:txBody>
      </p:sp>
      <p:sp>
        <p:nvSpPr>
          <p:cNvPr id="3" name="Google Shape;348;p37">
            <a:extLst>
              <a:ext uri="{FF2B5EF4-FFF2-40B4-BE49-F238E27FC236}">
                <a16:creationId xmlns:a16="http://schemas.microsoft.com/office/drawing/2014/main" id="{F0E1A039-E14B-6D66-4BCE-F0388EC2785B}"/>
              </a:ext>
            </a:extLst>
          </p:cNvPr>
          <p:cNvSpPr txBox="1">
            <a:spLocks/>
          </p:cNvSpPr>
          <p:nvPr/>
        </p:nvSpPr>
        <p:spPr>
          <a:xfrm>
            <a:off x="955565" y="4293565"/>
            <a:ext cx="3928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6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ven Pro"/>
              <a:buNone/>
              <a:defRPr sz="18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ctr"/>
            <a:r>
              <a:rPr lang="en-US" dirty="0"/>
              <a:t>Sukkur IBA University</a:t>
            </a:r>
          </a:p>
        </p:txBody>
      </p:sp>
      <p:pic>
        <p:nvPicPr>
          <p:cNvPr id="5" name="Picture 4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9739D260-CD8B-C798-73FE-3BFAC053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8" y="394"/>
            <a:ext cx="1126999" cy="1126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seoModerno Medium" panose="020B0604020202020204" charset="0"/>
                <a:cs typeface="Mongolian Baiti" panose="03000500000000000000" pitchFamily="66" charset="0"/>
              </a:rPr>
              <a:t>Introduction</a:t>
            </a:r>
            <a:endParaRPr dirty="0">
              <a:latin typeface="MuseoModerno Medium" panose="020B0604020202020204" charset="0"/>
              <a:cs typeface="Mongolian Baiti" panose="03000500000000000000" pitchFamily="66" charset="0"/>
            </a:endParaRPr>
          </a:p>
        </p:txBody>
      </p:sp>
      <p:sp>
        <p:nvSpPr>
          <p:cNvPr id="1556" name="Google Shape;1556;p44"/>
          <p:cNvSpPr txBox="1">
            <a:spLocks noGrp="1"/>
          </p:cNvSpPr>
          <p:nvPr>
            <p:ph type="subTitle" idx="2"/>
          </p:nvPr>
        </p:nvSpPr>
        <p:spPr>
          <a:xfrm>
            <a:off x="925687" y="1705112"/>
            <a:ext cx="2889957" cy="2607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NextGenATS is an AI-powered tool that makes hiring easier and faster. It helps companies by automatically reviewing resumes, scoring candidates, and scheduling interviews</a:t>
            </a:r>
          </a:p>
        </p:txBody>
      </p: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FB1C170-7312-0CCF-2696-3ADF0EA71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126" y="-29108"/>
            <a:ext cx="1126999" cy="1126999"/>
          </a:xfrm>
          <a:prstGeom prst="rect">
            <a:avLst/>
          </a:prstGeom>
        </p:spPr>
      </p:pic>
      <p:pic>
        <p:nvPicPr>
          <p:cNvPr id="1762" name="Graphic 1761">
            <a:extLst>
              <a:ext uri="{FF2B5EF4-FFF2-40B4-BE49-F238E27FC236}">
                <a16:creationId xmlns:a16="http://schemas.microsoft.com/office/drawing/2014/main" id="{E1DFDFBC-932F-74EA-F7D4-C669A236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49373" y="1705111"/>
            <a:ext cx="2889957" cy="2871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3"/>
          <p:cNvSpPr txBox="1">
            <a:spLocks noGrp="1"/>
          </p:cNvSpPr>
          <p:nvPr>
            <p:ph type="title"/>
          </p:nvPr>
        </p:nvSpPr>
        <p:spPr>
          <a:xfrm>
            <a:off x="4052711" y="670000"/>
            <a:ext cx="2111022" cy="639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latin typeface="MuseoModerno Medium" panose="020B0604020202020204" charset="0"/>
                <a:cs typeface="Mongolian Baiti" panose="03000500000000000000" pitchFamily="66" charset="0"/>
              </a:rPr>
              <a:t>Purpose</a:t>
            </a:r>
            <a:br>
              <a:rPr lang="en-US" sz="3600" dirty="0">
                <a:latin typeface="MuseoModerno Medium" panose="020B0604020202020204" charset="0"/>
                <a:cs typeface="Mongolian Baiti" panose="03000500000000000000" pitchFamily="66" charset="0"/>
              </a:rPr>
            </a:br>
            <a:endParaRPr dirty="0">
              <a:latin typeface="MuseoModerno Medium" panose="020B0604020202020204" charset="0"/>
            </a:endParaRPr>
          </a:p>
        </p:txBody>
      </p:sp>
      <p:sp>
        <p:nvSpPr>
          <p:cNvPr id="1292" name="Google Shape;1292;p43"/>
          <p:cNvSpPr txBox="1">
            <a:spLocks noGrp="1"/>
          </p:cNvSpPr>
          <p:nvPr>
            <p:ph type="subTitle" idx="1"/>
          </p:nvPr>
        </p:nvSpPr>
        <p:spPr>
          <a:xfrm>
            <a:off x="4052711" y="1500676"/>
            <a:ext cx="4378064" cy="2484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200000"/>
              </a:lnSpc>
              <a:buSzPts val="1100"/>
              <a:buNone/>
            </a:pPr>
            <a:r>
              <a:rPr lang="en-US" sz="1600" dirty="0"/>
              <a:t>💻 Create an AI-driven tool for HR teams</a:t>
            </a:r>
          </a:p>
          <a:p>
            <a:pPr marL="0" indent="0">
              <a:lnSpc>
                <a:spcPct val="200000"/>
              </a:lnSpc>
              <a:buSzPts val="1100"/>
              <a:buNone/>
            </a:pPr>
            <a:r>
              <a:rPr lang="en-US" sz="1600" dirty="0"/>
              <a:t>🤖 Automate tasks to streamline processes</a:t>
            </a:r>
          </a:p>
          <a:p>
            <a:pPr marL="0" indent="0">
              <a:lnSpc>
                <a:spcPct val="200000"/>
              </a:lnSpc>
              <a:buSzPts val="1100"/>
              <a:buNone/>
            </a:pPr>
            <a:r>
              <a:rPr lang="en-US" sz="1600" dirty="0"/>
              <a:t>💬 Improve the candidate experience</a:t>
            </a:r>
          </a:p>
          <a:p>
            <a:pPr marL="0" indent="0">
              <a:lnSpc>
                <a:spcPct val="200000"/>
              </a:lnSpc>
              <a:buSzPts val="1100"/>
              <a:buNone/>
            </a:pPr>
            <a:r>
              <a:rPr lang="en-US" sz="1600" dirty="0"/>
              <a:t>📊 Handle large volumes of applications efficiently</a:t>
            </a:r>
          </a:p>
          <a:p>
            <a:pPr marL="285750" indent="-285750">
              <a:buSzPts val="1100"/>
            </a:pPr>
            <a:endParaRPr lang="en-US" sz="1600" dirty="0"/>
          </a:p>
        </p:txBody>
      </p:sp>
      <p:grpSp>
        <p:nvGrpSpPr>
          <p:cNvPr id="1299" name="Google Shape;1299;p43"/>
          <p:cNvGrpSpPr/>
          <p:nvPr/>
        </p:nvGrpSpPr>
        <p:grpSpPr>
          <a:xfrm>
            <a:off x="713225" y="4473500"/>
            <a:ext cx="1009703" cy="130500"/>
            <a:chOff x="5461400" y="616025"/>
            <a:chExt cx="1009703" cy="130500"/>
          </a:xfrm>
        </p:grpSpPr>
        <p:sp>
          <p:nvSpPr>
            <p:cNvPr id="1300" name="Google Shape;1300;p4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person standing next to a robot&#10;&#10;Description automatically generated">
            <a:extLst>
              <a:ext uri="{FF2B5EF4-FFF2-40B4-BE49-F238E27FC236}">
                <a16:creationId xmlns:a16="http://schemas.microsoft.com/office/drawing/2014/main" id="{81026C8B-4280-6C79-1ECD-435C865F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725" y="965813"/>
            <a:ext cx="3073519" cy="32110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C47FF9B-1AD1-B29B-D2AF-A02CE1A1C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7275" y="0"/>
            <a:ext cx="1126999" cy="1126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useoModerno Medium" panose="020B0604020202020204" charset="0"/>
                <a:cs typeface="Mongolian Baiti" panose="03000500000000000000" pitchFamily="66" charset="0"/>
              </a:rPr>
              <a:t>Problem Statement</a:t>
            </a:r>
            <a:endParaRPr dirty="0">
              <a:latin typeface="MuseoModerno Medium" panose="020B0604020202020204" charset="0"/>
              <a:cs typeface="Mongolian Baiti" panose="03000500000000000000" pitchFamily="66" charset="0"/>
            </a:endParaRPr>
          </a:p>
        </p:txBody>
      </p:sp>
      <p:sp>
        <p:nvSpPr>
          <p:cNvPr id="662" name="Google Shape;662;p39"/>
          <p:cNvSpPr txBox="1">
            <a:spLocks noGrp="1"/>
          </p:cNvSpPr>
          <p:nvPr>
            <p:ph type="subTitle" idx="3"/>
          </p:nvPr>
        </p:nvSpPr>
        <p:spPr>
          <a:xfrm>
            <a:off x="720000" y="360408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Companies need an efficient, unbiased system to find top candidates.</a:t>
            </a:r>
            <a:endParaRPr dirty="0"/>
          </a:p>
        </p:txBody>
      </p:sp>
      <p:sp>
        <p:nvSpPr>
          <p:cNvPr id="663" name="Google Shape;663;p39"/>
          <p:cNvSpPr txBox="1">
            <a:spLocks noGrp="1"/>
          </p:cNvSpPr>
          <p:nvPr>
            <p:ph type="subTitle" idx="1"/>
          </p:nvPr>
        </p:nvSpPr>
        <p:spPr>
          <a:xfrm>
            <a:off x="720000" y="190189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Hiring is time-consuming and labor-intensive.</a:t>
            </a:r>
            <a:endParaRPr dirty="0"/>
          </a:p>
        </p:txBody>
      </p:sp>
      <p:sp>
        <p:nvSpPr>
          <p:cNvPr id="664" name="Google Shape;664;p39"/>
          <p:cNvSpPr txBox="1">
            <a:spLocks noGrp="1"/>
          </p:cNvSpPr>
          <p:nvPr>
            <p:ph type="subTitle" idx="2"/>
          </p:nvPr>
        </p:nvSpPr>
        <p:spPr>
          <a:xfrm>
            <a:off x="3419271" y="181195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High application volumes make manually screening hard.</a:t>
            </a:r>
            <a:endParaRPr dirty="0"/>
          </a:p>
        </p:txBody>
      </p:sp>
      <p:sp>
        <p:nvSpPr>
          <p:cNvPr id="666" name="Google Shape;666;p39"/>
          <p:cNvSpPr txBox="1">
            <a:spLocks noGrp="1"/>
          </p:cNvSpPr>
          <p:nvPr>
            <p:ph type="title" idx="5"/>
          </p:nvPr>
        </p:nvSpPr>
        <p:spPr>
          <a:xfrm>
            <a:off x="1505400" y="1245075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67" name="Google Shape;667;p39"/>
          <p:cNvSpPr txBox="1">
            <a:spLocks noGrp="1"/>
          </p:cNvSpPr>
          <p:nvPr>
            <p:ph type="title" idx="6"/>
          </p:nvPr>
        </p:nvSpPr>
        <p:spPr>
          <a:xfrm>
            <a:off x="1505400" y="3066797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68" name="Google Shape;668;p39"/>
          <p:cNvSpPr txBox="1">
            <a:spLocks noGrp="1"/>
          </p:cNvSpPr>
          <p:nvPr>
            <p:ph type="title" idx="7"/>
          </p:nvPr>
        </p:nvSpPr>
        <p:spPr>
          <a:xfrm>
            <a:off x="4204671" y="1245075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69" name="Google Shape;669;p39"/>
          <p:cNvSpPr txBox="1">
            <a:spLocks noGrp="1"/>
          </p:cNvSpPr>
          <p:nvPr>
            <p:ph type="title" idx="8"/>
          </p:nvPr>
        </p:nvSpPr>
        <p:spPr>
          <a:xfrm>
            <a:off x="4204671" y="3066797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674" name="Google Shape;674;p39"/>
          <p:cNvSpPr txBox="1">
            <a:spLocks noGrp="1"/>
          </p:cNvSpPr>
          <p:nvPr>
            <p:ph type="subTitle" idx="16"/>
          </p:nvPr>
        </p:nvSpPr>
        <p:spPr>
          <a:xfrm>
            <a:off x="6118546" y="1871918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Early hiring bias harms diversity and decision quality.</a:t>
            </a:r>
            <a:endParaRPr dirty="0"/>
          </a:p>
        </p:txBody>
      </p:sp>
      <p:sp>
        <p:nvSpPr>
          <p:cNvPr id="675" name="Google Shape;675;p39"/>
          <p:cNvSpPr txBox="1">
            <a:spLocks noGrp="1"/>
          </p:cNvSpPr>
          <p:nvPr>
            <p:ph type="subTitle" idx="17"/>
          </p:nvPr>
        </p:nvSpPr>
        <p:spPr>
          <a:xfrm>
            <a:off x="6118540" y="3604085"/>
            <a:ext cx="2305506" cy="4677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Manual hiring is costly in time, resources, and vacancies.</a:t>
            </a:r>
            <a:endParaRPr dirty="0"/>
          </a:p>
        </p:txBody>
      </p:sp>
      <p:sp>
        <p:nvSpPr>
          <p:cNvPr id="676" name="Google Shape;676;p39"/>
          <p:cNvSpPr txBox="1">
            <a:spLocks noGrp="1"/>
          </p:cNvSpPr>
          <p:nvPr>
            <p:ph type="title" idx="18"/>
          </p:nvPr>
        </p:nvSpPr>
        <p:spPr>
          <a:xfrm>
            <a:off x="6903946" y="1245074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77" name="Google Shape;677;p39"/>
          <p:cNvSpPr txBox="1">
            <a:spLocks noGrp="1"/>
          </p:cNvSpPr>
          <p:nvPr>
            <p:ph type="title" idx="19"/>
          </p:nvPr>
        </p:nvSpPr>
        <p:spPr>
          <a:xfrm>
            <a:off x="6903946" y="3066800"/>
            <a:ext cx="734700" cy="63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A036A694-449F-0885-2B54-83D436554611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419270" y="3654762"/>
            <a:ext cx="23055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/>
              <a:t>Delays and lack of feedback can give job seekers a poor impression of the company.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F7E82E8-1A0B-6056-F853-D78695879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8" y="394"/>
            <a:ext cx="1126999" cy="11269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     </a:t>
            </a:r>
            <a:r>
              <a:rPr lang="en-US" dirty="0">
                <a:latin typeface="MuseoModerno Medium" panose="020B0604020202020204" charset="0"/>
                <a:cs typeface="Mongolian Baiti" panose="03000500000000000000" pitchFamily="66" charset="0"/>
              </a:rPr>
              <a:t>Proposed Solution - ATS</a:t>
            </a:r>
            <a:endParaRPr dirty="0">
              <a:latin typeface="MuseoModerno Medium" panose="020B0604020202020204" charset="0"/>
              <a:cs typeface="Mongolian Baiti" panose="03000500000000000000" pitchFamily="66" charset="0"/>
            </a:endParaRPr>
          </a:p>
        </p:txBody>
      </p:sp>
      <p:sp>
        <p:nvSpPr>
          <p:cNvPr id="1593" name="Google Shape;1593;p46"/>
          <p:cNvSpPr txBox="1">
            <a:spLocks noGrp="1"/>
          </p:cNvSpPr>
          <p:nvPr>
            <p:ph type="subTitle" idx="1"/>
          </p:nvPr>
        </p:nvSpPr>
        <p:spPr>
          <a:xfrm>
            <a:off x="1690036" y="151447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AI-driven resume parsing and scoring.</a:t>
            </a:r>
            <a:endParaRPr dirty="0"/>
          </a:p>
        </p:txBody>
      </p:sp>
      <p:sp>
        <p:nvSpPr>
          <p:cNvPr id="1594" name="Google Shape;1594;p46"/>
          <p:cNvSpPr txBox="1">
            <a:spLocks noGrp="1"/>
          </p:cNvSpPr>
          <p:nvPr>
            <p:ph type="subTitle" idx="2"/>
          </p:nvPr>
        </p:nvSpPr>
        <p:spPr>
          <a:xfrm>
            <a:off x="5601939" y="14470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Automated assessment generation based on job requirements.</a:t>
            </a:r>
            <a:endParaRPr dirty="0"/>
          </a:p>
        </p:txBody>
      </p:sp>
      <p:sp>
        <p:nvSpPr>
          <p:cNvPr id="1595" name="Google Shape;1595;p46"/>
          <p:cNvSpPr txBox="1">
            <a:spLocks noGrp="1"/>
          </p:cNvSpPr>
          <p:nvPr>
            <p:ph type="subTitle" idx="3"/>
          </p:nvPr>
        </p:nvSpPr>
        <p:spPr>
          <a:xfrm>
            <a:off x="1690036" y="27752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Streamlined interview scheduling for top candidates.</a:t>
            </a:r>
            <a:endParaRPr lang="en-US" dirty="0"/>
          </a:p>
        </p:txBody>
      </p:sp>
      <p:sp>
        <p:nvSpPr>
          <p:cNvPr id="1596" name="Google Shape;1596;p46"/>
          <p:cNvSpPr txBox="1">
            <a:spLocks noGrp="1"/>
          </p:cNvSpPr>
          <p:nvPr>
            <p:ph type="subTitle" idx="4"/>
          </p:nvPr>
        </p:nvSpPr>
        <p:spPr>
          <a:xfrm>
            <a:off x="5599378" y="2842678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Provides immediate feedback to applicants, reducing waiting time.</a:t>
            </a:r>
            <a:endParaRPr dirty="0"/>
          </a:p>
        </p:txBody>
      </p:sp>
      <p:grpSp>
        <p:nvGrpSpPr>
          <p:cNvPr id="1601" name="Google Shape;1601;p46"/>
          <p:cNvGrpSpPr/>
          <p:nvPr/>
        </p:nvGrpSpPr>
        <p:grpSpPr>
          <a:xfrm>
            <a:off x="4856347" y="2971391"/>
            <a:ext cx="442302" cy="438794"/>
            <a:chOff x="6978847" y="1406324"/>
            <a:chExt cx="442302" cy="438794"/>
          </a:xfrm>
        </p:grpSpPr>
        <p:sp>
          <p:nvSpPr>
            <p:cNvPr id="1602" name="Google Shape;1602;p46"/>
            <p:cNvSpPr/>
            <p:nvPr/>
          </p:nvSpPr>
          <p:spPr>
            <a:xfrm>
              <a:off x="7161749" y="1544331"/>
              <a:ext cx="25512" cy="25549"/>
            </a:xfrm>
            <a:custGeom>
              <a:avLst/>
              <a:gdLst/>
              <a:ahLst/>
              <a:cxnLst/>
              <a:rect l="l" t="t" r="r" b="b"/>
              <a:pathLst>
                <a:path w="691" h="692" extrusionOk="0">
                  <a:moveTo>
                    <a:pt x="0" y="1"/>
                  </a:moveTo>
                  <a:lnTo>
                    <a:pt x="0" y="692"/>
                  </a:lnTo>
                  <a:lnTo>
                    <a:pt x="691" y="692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6"/>
            <p:cNvSpPr/>
            <p:nvPr/>
          </p:nvSpPr>
          <p:spPr>
            <a:xfrm>
              <a:off x="6978847" y="1406324"/>
              <a:ext cx="442302" cy="438794"/>
            </a:xfrm>
            <a:custGeom>
              <a:avLst/>
              <a:gdLst/>
              <a:ahLst/>
              <a:cxnLst/>
              <a:rect l="l" t="t" r="r" b="b"/>
              <a:pathLst>
                <a:path w="11980" h="11885" extrusionOk="0">
                  <a:moveTo>
                    <a:pt x="6335" y="3025"/>
                  </a:moveTo>
                  <a:lnTo>
                    <a:pt x="6335" y="5835"/>
                  </a:lnTo>
                  <a:lnTo>
                    <a:pt x="5645" y="5835"/>
                  </a:lnTo>
                  <a:lnTo>
                    <a:pt x="5645" y="5120"/>
                  </a:lnTo>
                  <a:lnTo>
                    <a:pt x="4954" y="5120"/>
                  </a:lnTo>
                  <a:lnTo>
                    <a:pt x="4954" y="5835"/>
                  </a:lnTo>
                  <a:lnTo>
                    <a:pt x="4240" y="5835"/>
                  </a:lnTo>
                  <a:lnTo>
                    <a:pt x="4240" y="3025"/>
                  </a:lnTo>
                  <a:close/>
                  <a:moveTo>
                    <a:pt x="7740" y="3025"/>
                  </a:moveTo>
                  <a:lnTo>
                    <a:pt x="7740" y="5835"/>
                  </a:lnTo>
                  <a:lnTo>
                    <a:pt x="7026" y="5835"/>
                  </a:lnTo>
                  <a:lnTo>
                    <a:pt x="7026" y="3025"/>
                  </a:lnTo>
                  <a:close/>
                  <a:moveTo>
                    <a:pt x="7026" y="0"/>
                  </a:moveTo>
                  <a:cubicBezTo>
                    <a:pt x="6240" y="0"/>
                    <a:pt x="5502" y="286"/>
                    <a:pt x="4930" y="786"/>
                  </a:cubicBezTo>
                  <a:cubicBezTo>
                    <a:pt x="4716" y="738"/>
                    <a:pt x="4478" y="691"/>
                    <a:pt x="4240" y="691"/>
                  </a:cubicBezTo>
                  <a:cubicBezTo>
                    <a:pt x="2978" y="691"/>
                    <a:pt x="1954" y="1643"/>
                    <a:pt x="1811" y="2858"/>
                  </a:cubicBezTo>
                  <a:cubicBezTo>
                    <a:pt x="787" y="3120"/>
                    <a:pt x="48" y="4049"/>
                    <a:pt x="48" y="5120"/>
                  </a:cubicBezTo>
                  <a:cubicBezTo>
                    <a:pt x="48" y="6406"/>
                    <a:pt x="1096" y="7454"/>
                    <a:pt x="2382" y="7478"/>
                  </a:cubicBezTo>
                  <a:lnTo>
                    <a:pt x="5645" y="7478"/>
                  </a:lnTo>
                  <a:lnTo>
                    <a:pt x="5645" y="9145"/>
                  </a:lnTo>
                  <a:cubicBezTo>
                    <a:pt x="5145" y="9264"/>
                    <a:pt x="4764" y="9645"/>
                    <a:pt x="4645" y="10145"/>
                  </a:cubicBezTo>
                  <a:lnTo>
                    <a:pt x="2787" y="10145"/>
                  </a:lnTo>
                  <a:cubicBezTo>
                    <a:pt x="2625" y="9541"/>
                    <a:pt x="2077" y="9096"/>
                    <a:pt x="1432" y="9096"/>
                  </a:cubicBezTo>
                  <a:cubicBezTo>
                    <a:pt x="1416" y="9096"/>
                    <a:pt x="1399" y="9097"/>
                    <a:pt x="1382" y="9097"/>
                  </a:cubicBezTo>
                  <a:cubicBezTo>
                    <a:pt x="668" y="9121"/>
                    <a:pt x="72" y="9716"/>
                    <a:pt x="48" y="10431"/>
                  </a:cubicBezTo>
                  <a:cubicBezTo>
                    <a:pt x="1" y="11217"/>
                    <a:pt x="644" y="11883"/>
                    <a:pt x="1430" y="11883"/>
                  </a:cubicBezTo>
                  <a:cubicBezTo>
                    <a:pt x="2073" y="11883"/>
                    <a:pt x="2620" y="11431"/>
                    <a:pt x="2787" y="10836"/>
                  </a:cubicBezTo>
                  <a:lnTo>
                    <a:pt x="4645" y="10836"/>
                  </a:lnTo>
                  <a:cubicBezTo>
                    <a:pt x="4787" y="11431"/>
                    <a:pt x="5335" y="11883"/>
                    <a:pt x="5978" y="11883"/>
                  </a:cubicBezTo>
                  <a:cubicBezTo>
                    <a:pt x="6621" y="11883"/>
                    <a:pt x="7169" y="11431"/>
                    <a:pt x="7336" y="10836"/>
                  </a:cubicBezTo>
                  <a:lnTo>
                    <a:pt x="9193" y="10836"/>
                  </a:lnTo>
                  <a:cubicBezTo>
                    <a:pt x="9356" y="11439"/>
                    <a:pt x="9903" y="11884"/>
                    <a:pt x="10548" y="11884"/>
                  </a:cubicBezTo>
                  <a:cubicBezTo>
                    <a:pt x="10565" y="11884"/>
                    <a:pt x="10581" y="11884"/>
                    <a:pt x="10598" y="11883"/>
                  </a:cubicBezTo>
                  <a:cubicBezTo>
                    <a:pt x="11313" y="11836"/>
                    <a:pt x="11884" y="11264"/>
                    <a:pt x="11932" y="10550"/>
                  </a:cubicBezTo>
                  <a:cubicBezTo>
                    <a:pt x="11979" y="9764"/>
                    <a:pt x="11336" y="9097"/>
                    <a:pt x="10551" y="9097"/>
                  </a:cubicBezTo>
                  <a:cubicBezTo>
                    <a:pt x="9884" y="9097"/>
                    <a:pt x="9336" y="9550"/>
                    <a:pt x="9193" y="10145"/>
                  </a:cubicBezTo>
                  <a:lnTo>
                    <a:pt x="7336" y="10145"/>
                  </a:lnTo>
                  <a:cubicBezTo>
                    <a:pt x="7217" y="9645"/>
                    <a:pt x="6812" y="9264"/>
                    <a:pt x="6335" y="9145"/>
                  </a:cubicBezTo>
                  <a:lnTo>
                    <a:pt x="6335" y="7454"/>
                  </a:lnTo>
                  <a:lnTo>
                    <a:pt x="9598" y="7454"/>
                  </a:lnTo>
                  <a:cubicBezTo>
                    <a:pt x="10884" y="7454"/>
                    <a:pt x="11932" y="6406"/>
                    <a:pt x="11932" y="5120"/>
                  </a:cubicBezTo>
                  <a:cubicBezTo>
                    <a:pt x="11932" y="4049"/>
                    <a:pt x="11194" y="3120"/>
                    <a:pt x="10170" y="2858"/>
                  </a:cubicBezTo>
                  <a:cubicBezTo>
                    <a:pt x="10027" y="1262"/>
                    <a:pt x="8669" y="0"/>
                    <a:pt x="70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4" name="Google Shape;1604;p46"/>
          <p:cNvGrpSpPr/>
          <p:nvPr/>
        </p:nvGrpSpPr>
        <p:grpSpPr>
          <a:xfrm>
            <a:off x="4914527" y="1631157"/>
            <a:ext cx="372818" cy="439643"/>
            <a:chOff x="6199872" y="1405438"/>
            <a:chExt cx="372818" cy="439643"/>
          </a:xfrm>
        </p:grpSpPr>
        <p:sp>
          <p:nvSpPr>
            <p:cNvPr id="1605" name="Google Shape;1605;p46"/>
            <p:cNvSpPr/>
            <p:nvPr/>
          </p:nvSpPr>
          <p:spPr>
            <a:xfrm>
              <a:off x="6347552" y="1599748"/>
              <a:ext cx="25549" cy="25512"/>
            </a:xfrm>
            <a:custGeom>
              <a:avLst/>
              <a:gdLst/>
              <a:ahLst/>
              <a:cxnLst/>
              <a:rect l="l" t="t" r="r" b="b"/>
              <a:pathLst>
                <a:path w="692" h="691" extrusionOk="0">
                  <a:moveTo>
                    <a:pt x="1" y="0"/>
                  </a:moveTo>
                  <a:lnTo>
                    <a:pt x="1" y="691"/>
                  </a:lnTo>
                  <a:lnTo>
                    <a:pt x="692" y="691"/>
                  </a:lnTo>
                  <a:lnTo>
                    <a:pt x="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6"/>
            <p:cNvSpPr/>
            <p:nvPr/>
          </p:nvSpPr>
          <p:spPr>
            <a:xfrm>
              <a:off x="6295679" y="1548762"/>
              <a:ext cx="180280" cy="153883"/>
            </a:xfrm>
            <a:custGeom>
              <a:avLst/>
              <a:gdLst/>
              <a:ahLst/>
              <a:cxnLst/>
              <a:rect l="l" t="t" r="r" b="b"/>
              <a:pathLst>
                <a:path w="4883" h="4168" extrusionOk="0">
                  <a:moveTo>
                    <a:pt x="2787" y="691"/>
                  </a:moveTo>
                  <a:lnTo>
                    <a:pt x="2811" y="3477"/>
                  </a:lnTo>
                  <a:lnTo>
                    <a:pt x="2097" y="3477"/>
                  </a:lnTo>
                  <a:lnTo>
                    <a:pt x="2097" y="2786"/>
                  </a:lnTo>
                  <a:lnTo>
                    <a:pt x="1406" y="2786"/>
                  </a:lnTo>
                  <a:lnTo>
                    <a:pt x="1406" y="3477"/>
                  </a:lnTo>
                  <a:lnTo>
                    <a:pt x="715" y="3477"/>
                  </a:lnTo>
                  <a:lnTo>
                    <a:pt x="715" y="691"/>
                  </a:lnTo>
                  <a:close/>
                  <a:moveTo>
                    <a:pt x="4192" y="691"/>
                  </a:moveTo>
                  <a:lnTo>
                    <a:pt x="4192" y="3477"/>
                  </a:lnTo>
                  <a:lnTo>
                    <a:pt x="3502" y="3477"/>
                  </a:lnTo>
                  <a:lnTo>
                    <a:pt x="3502" y="691"/>
                  </a:lnTo>
                  <a:close/>
                  <a:moveTo>
                    <a:pt x="1" y="0"/>
                  </a:moveTo>
                  <a:lnTo>
                    <a:pt x="1" y="4168"/>
                  </a:lnTo>
                  <a:lnTo>
                    <a:pt x="4883" y="4168"/>
                  </a:lnTo>
                  <a:lnTo>
                    <a:pt x="48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6399425" y="1405438"/>
              <a:ext cx="173266" cy="439643"/>
            </a:xfrm>
            <a:custGeom>
              <a:avLst/>
              <a:gdLst/>
              <a:ahLst/>
              <a:cxnLst/>
              <a:rect l="l" t="t" r="r" b="b"/>
              <a:pathLst>
                <a:path w="4693" h="11908" extrusionOk="0">
                  <a:moveTo>
                    <a:pt x="1" y="0"/>
                  </a:moveTo>
                  <a:lnTo>
                    <a:pt x="1" y="3168"/>
                  </a:lnTo>
                  <a:lnTo>
                    <a:pt x="2787" y="3168"/>
                  </a:lnTo>
                  <a:lnTo>
                    <a:pt x="2787" y="8740"/>
                  </a:lnTo>
                  <a:lnTo>
                    <a:pt x="1" y="8740"/>
                  </a:lnTo>
                  <a:lnTo>
                    <a:pt x="1" y="11907"/>
                  </a:lnTo>
                  <a:cubicBezTo>
                    <a:pt x="1216" y="11812"/>
                    <a:pt x="2335" y="11312"/>
                    <a:pt x="3216" y="10431"/>
                  </a:cubicBezTo>
                  <a:cubicBezTo>
                    <a:pt x="4169" y="9502"/>
                    <a:pt x="4692" y="8216"/>
                    <a:pt x="4692" y="6883"/>
                  </a:cubicBezTo>
                  <a:lnTo>
                    <a:pt x="4692" y="5025"/>
                  </a:lnTo>
                  <a:cubicBezTo>
                    <a:pt x="4692" y="3692"/>
                    <a:pt x="4169" y="2429"/>
                    <a:pt x="3216" y="1477"/>
                  </a:cubicBezTo>
                  <a:cubicBezTo>
                    <a:pt x="2335" y="596"/>
                    <a:pt x="1216" y="9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6"/>
            <p:cNvSpPr/>
            <p:nvPr/>
          </p:nvSpPr>
          <p:spPr>
            <a:xfrm>
              <a:off x="6199872" y="1406324"/>
              <a:ext cx="173229" cy="437871"/>
            </a:xfrm>
            <a:custGeom>
              <a:avLst/>
              <a:gdLst/>
              <a:ahLst/>
              <a:cxnLst/>
              <a:rect l="l" t="t" r="r" b="b"/>
              <a:pathLst>
                <a:path w="4692" h="11860" extrusionOk="0">
                  <a:moveTo>
                    <a:pt x="4692" y="0"/>
                  </a:moveTo>
                  <a:cubicBezTo>
                    <a:pt x="3477" y="95"/>
                    <a:pt x="2358" y="595"/>
                    <a:pt x="1477" y="1453"/>
                  </a:cubicBezTo>
                  <a:cubicBezTo>
                    <a:pt x="524" y="2405"/>
                    <a:pt x="0" y="3668"/>
                    <a:pt x="0" y="5025"/>
                  </a:cubicBezTo>
                  <a:lnTo>
                    <a:pt x="0" y="6811"/>
                  </a:lnTo>
                  <a:cubicBezTo>
                    <a:pt x="0" y="8288"/>
                    <a:pt x="643" y="9716"/>
                    <a:pt x="1786" y="10669"/>
                  </a:cubicBezTo>
                  <a:cubicBezTo>
                    <a:pt x="2596" y="11383"/>
                    <a:pt x="3620" y="11788"/>
                    <a:pt x="4692" y="11860"/>
                  </a:cubicBezTo>
                  <a:lnTo>
                    <a:pt x="4692" y="8716"/>
                  </a:lnTo>
                  <a:lnTo>
                    <a:pt x="1881" y="8716"/>
                  </a:lnTo>
                  <a:lnTo>
                    <a:pt x="1881" y="3144"/>
                  </a:lnTo>
                  <a:lnTo>
                    <a:pt x="4692" y="3144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46"/>
          <p:cNvGrpSpPr/>
          <p:nvPr/>
        </p:nvGrpSpPr>
        <p:grpSpPr>
          <a:xfrm>
            <a:off x="994878" y="2895000"/>
            <a:ext cx="438794" cy="361373"/>
            <a:chOff x="5485913" y="1406324"/>
            <a:chExt cx="438794" cy="361373"/>
          </a:xfrm>
        </p:grpSpPr>
        <p:sp>
          <p:nvSpPr>
            <p:cNvPr id="1610" name="Google Shape;1610;p46"/>
            <p:cNvSpPr/>
            <p:nvPr/>
          </p:nvSpPr>
          <p:spPr>
            <a:xfrm>
              <a:off x="5485913" y="1716674"/>
              <a:ext cx="438794" cy="51023"/>
            </a:xfrm>
            <a:custGeom>
              <a:avLst/>
              <a:gdLst/>
              <a:ahLst/>
              <a:cxnLst/>
              <a:rect l="l" t="t" r="r" b="b"/>
              <a:pathLst>
                <a:path w="11885" h="1382" extrusionOk="0">
                  <a:moveTo>
                    <a:pt x="1" y="1"/>
                  </a:moveTo>
                  <a:lnTo>
                    <a:pt x="1" y="1382"/>
                  </a:lnTo>
                  <a:lnTo>
                    <a:pt x="11884" y="1382"/>
                  </a:lnTo>
                  <a:lnTo>
                    <a:pt x="118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6"/>
            <p:cNvSpPr/>
            <p:nvPr/>
          </p:nvSpPr>
          <p:spPr>
            <a:xfrm>
              <a:off x="5511425" y="1431799"/>
              <a:ext cx="387771" cy="258551"/>
            </a:xfrm>
            <a:custGeom>
              <a:avLst/>
              <a:gdLst/>
              <a:ahLst/>
              <a:cxnLst/>
              <a:rect l="l" t="t" r="r" b="b"/>
              <a:pathLst>
                <a:path w="10503" h="7003" extrusionOk="0">
                  <a:moveTo>
                    <a:pt x="0" y="1"/>
                  </a:moveTo>
                  <a:lnTo>
                    <a:pt x="0" y="7002"/>
                  </a:lnTo>
                  <a:lnTo>
                    <a:pt x="10503" y="7002"/>
                  </a:lnTo>
                  <a:lnTo>
                    <a:pt x="10503" y="1"/>
                  </a:lnTo>
                  <a:lnTo>
                    <a:pt x="8216" y="1"/>
                  </a:lnTo>
                  <a:cubicBezTo>
                    <a:pt x="8764" y="668"/>
                    <a:pt x="9098" y="1525"/>
                    <a:pt x="9098" y="2454"/>
                  </a:cubicBezTo>
                  <a:cubicBezTo>
                    <a:pt x="9098" y="4597"/>
                    <a:pt x="7383" y="6312"/>
                    <a:pt x="5240" y="6312"/>
                  </a:cubicBezTo>
                  <a:cubicBezTo>
                    <a:pt x="3120" y="6312"/>
                    <a:pt x="1405" y="4597"/>
                    <a:pt x="1405" y="2454"/>
                  </a:cubicBezTo>
                  <a:cubicBezTo>
                    <a:pt x="1405" y="1525"/>
                    <a:pt x="1739" y="668"/>
                    <a:pt x="22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6"/>
            <p:cNvSpPr/>
            <p:nvPr/>
          </p:nvSpPr>
          <p:spPr>
            <a:xfrm>
              <a:off x="5652976" y="1459046"/>
              <a:ext cx="39615" cy="127559"/>
            </a:xfrm>
            <a:custGeom>
              <a:avLst/>
              <a:gdLst/>
              <a:ahLst/>
              <a:cxnLst/>
              <a:rect l="l" t="t" r="r" b="b"/>
              <a:pathLst>
                <a:path w="1073" h="3455" extrusionOk="0">
                  <a:moveTo>
                    <a:pt x="1072" y="1"/>
                  </a:moveTo>
                  <a:cubicBezTo>
                    <a:pt x="453" y="168"/>
                    <a:pt x="1" y="715"/>
                    <a:pt x="1" y="1382"/>
                  </a:cubicBezTo>
                  <a:lnTo>
                    <a:pt x="1" y="2073"/>
                  </a:lnTo>
                  <a:cubicBezTo>
                    <a:pt x="1" y="2740"/>
                    <a:pt x="453" y="3287"/>
                    <a:pt x="1072" y="3454"/>
                  </a:cubicBezTo>
                  <a:lnTo>
                    <a:pt x="10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6"/>
            <p:cNvSpPr/>
            <p:nvPr/>
          </p:nvSpPr>
          <p:spPr>
            <a:xfrm>
              <a:off x="5718029" y="1459046"/>
              <a:ext cx="39615" cy="127559"/>
            </a:xfrm>
            <a:custGeom>
              <a:avLst/>
              <a:gdLst/>
              <a:ahLst/>
              <a:cxnLst/>
              <a:rect l="l" t="t" r="r" b="b"/>
              <a:pathLst>
                <a:path w="1073" h="3455" extrusionOk="0">
                  <a:moveTo>
                    <a:pt x="1" y="1"/>
                  </a:moveTo>
                  <a:lnTo>
                    <a:pt x="1" y="3454"/>
                  </a:lnTo>
                  <a:cubicBezTo>
                    <a:pt x="620" y="3287"/>
                    <a:pt x="1072" y="2740"/>
                    <a:pt x="1072" y="2073"/>
                  </a:cubicBezTo>
                  <a:lnTo>
                    <a:pt x="1072" y="1382"/>
                  </a:lnTo>
                  <a:cubicBezTo>
                    <a:pt x="1072" y="715"/>
                    <a:pt x="620" y="168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6"/>
            <p:cNvSpPr/>
            <p:nvPr/>
          </p:nvSpPr>
          <p:spPr>
            <a:xfrm>
              <a:off x="5588809" y="1406324"/>
              <a:ext cx="233002" cy="233002"/>
            </a:xfrm>
            <a:custGeom>
              <a:avLst/>
              <a:gdLst/>
              <a:ahLst/>
              <a:cxnLst/>
              <a:rect l="l" t="t" r="r" b="b"/>
              <a:pathLst>
                <a:path w="6311" h="6311" extrusionOk="0">
                  <a:moveTo>
                    <a:pt x="3144" y="691"/>
                  </a:moveTo>
                  <a:cubicBezTo>
                    <a:pt x="4310" y="691"/>
                    <a:pt x="5263" y="1643"/>
                    <a:pt x="5263" y="2810"/>
                  </a:cubicBezTo>
                  <a:lnTo>
                    <a:pt x="5263" y="3501"/>
                  </a:lnTo>
                  <a:cubicBezTo>
                    <a:pt x="5263" y="4668"/>
                    <a:pt x="4310" y="5620"/>
                    <a:pt x="3144" y="5620"/>
                  </a:cubicBezTo>
                  <a:cubicBezTo>
                    <a:pt x="2000" y="5620"/>
                    <a:pt x="1048" y="4668"/>
                    <a:pt x="1048" y="3501"/>
                  </a:cubicBezTo>
                  <a:lnTo>
                    <a:pt x="1048" y="2810"/>
                  </a:lnTo>
                  <a:cubicBezTo>
                    <a:pt x="1048" y="1643"/>
                    <a:pt x="1977" y="691"/>
                    <a:pt x="3144" y="691"/>
                  </a:cubicBezTo>
                  <a:close/>
                  <a:moveTo>
                    <a:pt x="3144" y="0"/>
                  </a:moveTo>
                  <a:cubicBezTo>
                    <a:pt x="1405" y="0"/>
                    <a:pt x="0" y="1405"/>
                    <a:pt x="0" y="3144"/>
                  </a:cubicBezTo>
                  <a:cubicBezTo>
                    <a:pt x="0" y="4882"/>
                    <a:pt x="1405" y="6311"/>
                    <a:pt x="3144" y="6311"/>
                  </a:cubicBezTo>
                  <a:cubicBezTo>
                    <a:pt x="4906" y="6311"/>
                    <a:pt x="6311" y="4882"/>
                    <a:pt x="6311" y="3144"/>
                  </a:cubicBezTo>
                  <a:cubicBezTo>
                    <a:pt x="6311" y="1405"/>
                    <a:pt x="4906" y="0"/>
                    <a:pt x="3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5" name="Google Shape;1615;p46"/>
          <p:cNvGrpSpPr/>
          <p:nvPr/>
        </p:nvGrpSpPr>
        <p:grpSpPr>
          <a:xfrm>
            <a:off x="1043538" y="1618844"/>
            <a:ext cx="388657" cy="438757"/>
            <a:chOff x="4760546" y="1406324"/>
            <a:chExt cx="388657" cy="438757"/>
          </a:xfrm>
        </p:grpSpPr>
        <p:sp>
          <p:nvSpPr>
            <p:cNvPr id="1616" name="Google Shape;1616;p46"/>
            <p:cNvSpPr/>
            <p:nvPr/>
          </p:nvSpPr>
          <p:spPr>
            <a:xfrm>
              <a:off x="4875736" y="1406324"/>
              <a:ext cx="65976" cy="179394"/>
            </a:xfrm>
            <a:custGeom>
              <a:avLst/>
              <a:gdLst/>
              <a:ahLst/>
              <a:cxnLst/>
              <a:rect l="l" t="t" r="r" b="b"/>
              <a:pathLst>
                <a:path w="1787" h="4859" extrusionOk="0">
                  <a:moveTo>
                    <a:pt x="1787" y="0"/>
                  </a:moveTo>
                  <a:cubicBezTo>
                    <a:pt x="786" y="167"/>
                    <a:pt x="0" y="1048"/>
                    <a:pt x="0" y="2072"/>
                  </a:cubicBezTo>
                  <a:lnTo>
                    <a:pt x="0" y="2786"/>
                  </a:lnTo>
                  <a:cubicBezTo>
                    <a:pt x="0" y="3834"/>
                    <a:pt x="786" y="4692"/>
                    <a:pt x="1787" y="4858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6"/>
            <p:cNvSpPr/>
            <p:nvPr/>
          </p:nvSpPr>
          <p:spPr>
            <a:xfrm>
              <a:off x="4968073" y="1406324"/>
              <a:ext cx="65090" cy="179394"/>
            </a:xfrm>
            <a:custGeom>
              <a:avLst/>
              <a:gdLst/>
              <a:ahLst/>
              <a:cxnLst/>
              <a:rect l="l" t="t" r="r" b="b"/>
              <a:pathLst>
                <a:path w="1763" h="4859" extrusionOk="0">
                  <a:moveTo>
                    <a:pt x="0" y="0"/>
                  </a:moveTo>
                  <a:lnTo>
                    <a:pt x="0" y="4858"/>
                  </a:lnTo>
                  <a:cubicBezTo>
                    <a:pt x="1000" y="4692"/>
                    <a:pt x="1762" y="3834"/>
                    <a:pt x="1762" y="2786"/>
                  </a:cubicBezTo>
                  <a:lnTo>
                    <a:pt x="1762" y="2096"/>
                  </a:lnTo>
                  <a:cubicBezTo>
                    <a:pt x="1762" y="1024"/>
                    <a:pt x="1000" y="167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6"/>
            <p:cNvSpPr/>
            <p:nvPr/>
          </p:nvSpPr>
          <p:spPr>
            <a:xfrm>
              <a:off x="4786058" y="1612929"/>
              <a:ext cx="336784" cy="102896"/>
            </a:xfrm>
            <a:custGeom>
              <a:avLst/>
              <a:gdLst/>
              <a:ahLst/>
              <a:cxnLst/>
              <a:rect l="l" t="t" r="r" b="b"/>
              <a:pathLst>
                <a:path w="9122" h="2787" extrusionOk="0">
                  <a:moveTo>
                    <a:pt x="2096" y="1048"/>
                  </a:moveTo>
                  <a:lnTo>
                    <a:pt x="2096" y="1739"/>
                  </a:lnTo>
                  <a:lnTo>
                    <a:pt x="1405" y="1739"/>
                  </a:lnTo>
                  <a:lnTo>
                    <a:pt x="1405" y="1048"/>
                  </a:lnTo>
                  <a:close/>
                  <a:moveTo>
                    <a:pt x="3477" y="1048"/>
                  </a:moveTo>
                  <a:lnTo>
                    <a:pt x="3477" y="1739"/>
                  </a:lnTo>
                  <a:lnTo>
                    <a:pt x="2787" y="1739"/>
                  </a:lnTo>
                  <a:lnTo>
                    <a:pt x="2787" y="1048"/>
                  </a:lnTo>
                  <a:close/>
                  <a:moveTo>
                    <a:pt x="6335" y="1048"/>
                  </a:moveTo>
                  <a:lnTo>
                    <a:pt x="6335" y="1739"/>
                  </a:lnTo>
                  <a:lnTo>
                    <a:pt x="5644" y="1739"/>
                  </a:lnTo>
                  <a:lnTo>
                    <a:pt x="5644" y="1048"/>
                  </a:lnTo>
                  <a:close/>
                  <a:moveTo>
                    <a:pt x="7740" y="1048"/>
                  </a:moveTo>
                  <a:lnTo>
                    <a:pt x="7740" y="1739"/>
                  </a:lnTo>
                  <a:lnTo>
                    <a:pt x="7050" y="1739"/>
                  </a:lnTo>
                  <a:lnTo>
                    <a:pt x="7050" y="1048"/>
                  </a:lnTo>
                  <a:close/>
                  <a:moveTo>
                    <a:pt x="0" y="1"/>
                  </a:moveTo>
                  <a:lnTo>
                    <a:pt x="0" y="2787"/>
                  </a:lnTo>
                  <a:lnTo>
                    <a:pt x="9121" y="2787"/>
                  </a:lnTo>
                  <a:lnTo>
                    <a:pt x="91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6"/>
            <p:cNvSpPr/>
            <p:nvPr/>
          </p:nvSpPr>
          <p:spPr>
            <a:xfrm>
              <a:off x="4786058" y="1742186"/>
              <a:ext cx="336784" cy="102896"/>
            </a:xfrm>
            <a:custGeom>
              <a:avLst/>
              <a:gdLst/>
              <a:ahLst/>
              <a:cxnLst/>
              <a:rect l="l" t="t" r="r" b="b"/>
              <a:pathLst>
                <a:path w="9122" h="2787" extrusionOk="0">
                  <a:moveTo>
                    <a:pt x="2096" y="1048"/>
                  </a:moveTo>
                  <a:lnTo>
                    <a:pt x="2096" y="1739"/>
                  </a:lnTo>
                  <a:lnTo>
                    <a:pt x="1382" y="1739"/>
                  </a:lnTo>
                  <a:lnTo>
                    <a:pt x="1382" y="1048"/>
                  </a:lnTo>
                  <a:close/>
                  <a:moveTo>
                    <a:pt x="3477" y="1048"/>
                  </a:moveTo>
                  <a:lnTo>
                    <a:pt x="3477" y="1739"/>
                  </a:lnTo>
                  <a:lnTo>
                    <a:pt x="2787" y="1739"/>
                  </a:lnTo>
                  <a:lnTo>
                    <a:pt x="2787" y="1048"/>
                  </a:lnTo>
                  <a:close/>
                  <a:moveTo>
                    <a:pt x="6335" y="1048"/>
                  </a:moveTo>
                  <a:lnTo>
                    <a:pt x="6335" y="1739"/>
                  </a:lnTo>
                  <a:lnTo>
                    <a:pt x="5644" y="1739"/>
                  </a:lnTo>
                  <a:lnTo>
                    <a:pt x="5644" y="1048"/>
                  </a:lnTo>
                  <a:close/>
                  <a:moveTo>
                    <a:pt x="7740" y="1048"/>
                  </a:moveTo>
                  <a:lnTo>
                    <a:pt x="7740" y="1739"/>
                  </a:lnTo>
                  <a:lnTo>
                    <a:pt x="7050" y="1739"/>
                  </a:lnTo>
                  <a:lnTo>
                    <a:pt x="7050" y="1048"/>
                  </a:lnTo>
                  <a:close/>
                  <a:moveTo>
                    <a:pt x="0" y="0"/>
                  </a:moveTo>
                  <a:lnTo>
                    <a:pt x="0" y="2786"/>
                  </a:lnTo>
                  <a:lnTo>
                    <a:pt x="9121" y="2786"/>
                  </a:lnTo>
                  <a:lnTo>
                    <a:pt x="9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6"/>
            <p:cNvSpPr/>
            <p:nvPr/>
          </p:nvSpPr>
          <p:spPr>
            <a:xfrm>
              <a:off x="5062145" y="1441472"/>
              <a:ext cx="35185" cy="109948"/>
            </a:xfrm>
            <a:custGeom>
              <a:avLst/>
              <a:gdLst/>
              <a:ahLst/>
              <a:cxnLst/>
              <a:rect l="l" t="t" r="r" b="b"/>
              <a:pathLst>
                <a:path w="953" h="2978" extrusionOk="0">
                  <a:moveTo>
                    <a:pt x="667" y="1"/>
                  </a:moveTo>
                  <a:lnTo>
                    <a:pt x="0" y="263"/>
                  </a:lnTo>
                  <a:cubicBezTo>
                    <a:pt x="167" y="644"/>
                    <a:pt x="262" y="1072"/>
                    <a:pt x="262" y="1477"/>
                  </a:cubicBezTo>
                  <a:cubicBezTo>
                    <a:pt x="262" y="1906"/>
                    <a:pt x="167" y="2335"/>
                    <a:pt x="0" y="2716"/>
                  </a:cubicBezTo>
                  <a:lnTo>
                    <a:pt x="643" y="2977"/>
                  </a:lnTo>
                  <a:cubicBezTo>
                    <a:pt x="857" y="2501"/>
                    <a:pt x="953" y="2001"/>
                    <a:pt x="953" y="1477"/>
                  </a:cubicBezTo>
                  <a:cubicBezTo>
                    <a:pt x="953" y="953"/>
                    <a:pt x="857" y="477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6"/>
            <p:cNvSpPr/>
            <p:nvPr/>
          </p:nvSpPr>
          <p:spPr>
            <a:xfrm>
              <a:off x="5109624" y="1421240"/>
              <a:ext cx="39578" cy="150412"/>
            </a:xfrm>
            <a:custGeom>
              <a:avLst/>
              <a:gdLst/>
              <a:ahLst/>
              <a:cxnLst/>
              <a:rect l="l" t="t" r="r" b="b"/>
              <a:pathLst>
                <a:path w="1072" h="4074" extrusionOk="0">
                  <a:moveTo>
                    <a:pt x="667" y="1"/>
                  </a:moveTo>
                  <a:lnTo>
                    <a:pt x="24" y="287"/>
                  </a:lnTo>
                  <a:cubicBezTo>
                    <a:pt x="238" y="834"/>
                    <a:pt x="357" y="1430"/>
                    <a:pt x="357" y="2025"/>
                  </a:cubicBezTo>
                  <a:cubicBezTo>
                    <a:pt x="357" y="2644"/>
                    <a:pt x="238" y="3240"/>
                    <a:pt x="0" y="3811"/>
                  </a:cubicBezTo>
                  <a:lnTo>
                    <a:pt x="643" y="4073"/>
                  </a:lnTo>
                  <a:cubicBezTo>
                    <a:pt x="929" y="3430"/>
                    <a:pt x="1072" y="2740"/>
                    <a:pt x="1072" y="2025"/>
                  </a:cubicBezTo>
                  <a:cubicBezTo>
                    <a:pt x="1072" y="1311"/>
                    <a:pt x="929" y="644"/>
                    <a:pt x="6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6"/>
            <p:cNvSpPr/>
            <p:nvPr/>
          </p:nvSpPr>
          <p:spPr>
            <a:xfrm>
              <a:off x="4811569" y="1440586"/>
              <a:ext cx="35185" cy="109948"/>
            </a:xfrm>
            <a:custGeom>
              <a:avLst/>
              <a:gdLst/>
              <a:ahLst/>
              <a:cxnLst/>
              <a:rect l="l" t="t" r="r" b="b"/>
              <a:pathLst>
                <a:path w="953" h="2978" extrusionOk="0">
                  <a:moveTo>
                    <a:pt x="310" y="1"/>
                  </a:moveTo>
                  <a:cubicBezTo>
                    <a:pt x="119" y="477"/>
                    <a:pt x="0" y="977"/>
                    <a:pt x="0" y="1501"/>
                  </a:cubicBezTo>
                  <a:cubicBezTo>
                    <a:pt x="0" y="2025"/>
                    <a:pt x="95" y="2525"/>
                    <a:pt x="310" y="2978"/>
                  </a:cubicBezTo>
                  <a:lnTo>
                    <a:pt x="953" y="2716"/>
                  </a:lnTo>
                  <a:cubicBezTo>
                    <a:pt x="786" y="2335"/>
                    <a:pt x="714" y="1930"/>
                    <a:pt x="714" y="1501"/>
                  </a:cubicBezTo>
                  <a:cubicBezTo>
                    <a:pt x="714" y="1096"/>
                    <a:pt x="786" y="668"/>
                    <a:pt x="953" y="263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6"/>
            <p:cNvSpPr/>
            <p:nvPr/>
          </p:nvSpPr>
          <p:spPr>
            <a:xfrm>
              <a:off x="4760546" y="1420391"/>
              <a:ext cx="38729" cy="150375"/>
            </a:xfrm>
            <a:custGeom>
              <a:avLst/>
              <a:gdLst/>
              <a:ahLst/>
              <a:cxnLst/>
              <a:rect l="l" t="t" r="r" b="b"/>
              <a:pathLst>
                <a:path w="1049" h="4073" extrusionOk="0">
                  <a:moveTo>
                    <a:pt x="406" y="0"/>
                  </a:moveTo>
                  <a:cubicBezTo>
                    <a:pt x="120" y="643"/>
                    <a:pt x="1" y="1334"/>
                    <a:pt x="1" y="2048"/>
                  </a:cubicBezTo>
                  <a:cubicBezTo>
                    <a:pt x="1" y="2763"/>
                    <a:pt x="120" y="3429"/>
                    <a:pt x="382" y="4072"/>
                  </a:cubicBezTo>
                  <a:lnTo>
                    <a:pt x="1049" y="3787"/>
                  </a:lnTo>
                  <a:cubicBezTo>
                    <a:pt x="810" y="3239"/>
                    <a:pt x="691" y="2667"/>
                    <a:pt x="691" y="2048"/>
                  </a:cubicBezTo>
                  <a:cubicBezTo>
                    <a:pt x="691" y="1453"/>
                    <a:pt x="810" y="834"/>
                    <a:pt x="1049" y="26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2956;p59">
            <a:extLst>
              <a:ext uri="{FF2B5EF4-FFF2-40B4-BE49-F238E27FC236}">
                <a16:creationId xmlns:a16="http://schemas.microsoft.com/office/drawing/2014/main" id="{114EDB31-8F8C-A4EB-280F-161244E44CF6}"/>
              </a:ext>
            </a:extLst>
          </p:cNvPr>
          <p:cNvGrpSpPr/>
          <p:nvPr/>
        </p:nvGrpSpPr>
        <p:grpSpPr>
          <a:xfrm>
            <a:off x="3054023" y="4086842"/>
            <a:ext cx="398330" cy="438942"/>
            <a:chOff x="3978026" y="3450437"/>
            <a:chExt cx="398330" cy="438942"/>
          </a:xfrm>
        </p:grpSpPr>
        <p:sp>
          <p:nvSpPr>
            <p:cNvPr id="11" name="Google Shape;2957;p59">
              <a:extLst>
                <a:ext uri="{FF2B5EF4-FFF2-40B4-BE49-F238E27FC236}">
                  <a16:creationId xmlns:a16="http://schemas.microsoft.com/office/drawing/2014/main" id="{5D3B538C-C943-F575-BCB4-35F2D2794212}"/>
                </a:ext>
              </a:extLst>
            </p:cNvPr>
            <p:cNvSpPr/>
            <p:nvPr/>
          </p:nvSpPr>
          <p:spPr>
            <a:xfrm>
              <a:off x="4189947" y="3534024"/>
              <a:ext cx="186409" cy="270845"/>
            </a:xfrm>
            <a:custGeom>
              <a:avLst/>
              <a:gdLst/>
              <a:ahLst/>
              <a:cxnLst/>
              <a:rect l="l" t="t" r="r" b="b"/>
              <a:pathLst>
                <a:path w="5049" h="7336" extrusionOk="0">
                  <a:moveTo>
                    <a:pt x="3597" y="1"/>
                  </a:moveTo>
                  <a:cubicBezTo>
                    <a:pt x="3361" y="1"/>
                    <a:pt x="3128" y="64"/>
                    <a:pt x="2906" y="191"/>
                  </a:cubicBezTo>
                  <a:cubicBezTo>
                    <a:pt x="2596" y="382"/>
                    <a:pt x="2358" y="668"/>
                    <a:pt x="2263" y="1025"/>
                  </a:cubicBezTo>
                  <a:cubicBezTo>
                    <a:pt x="2191" y="1287"/>
                    <a:pt x="2191" y="1525"/>
                    <a:pt x="2263" y="1763"/>
                  </a:cubicBezTo>
                  <a:lnTo>
                    <a:pt x="1477" y="2239"/>
                  </a:lnTo>
                  <a:cubicBezTo>
                    <a:pt x="1143" y="1716"/>
                    <a:pt x="619" y="1334"/>
                    <a:pt x="0" y="1239"/>
                  </a:cubicBezTo>
                  <a:lnTo>
                    <a:pt x="0" y="6097"/>
                  </a:lnTo>
                  <a:cubicBezTo>
                    <a:pt x="619" y="6002"/>
                    <a:pt x="1143" y="5645"/>
                    <a:pt x="1477" y="5121"/>
                  </a:cubicBezTo>
                  <a:lnTo>
                    <a:pt x="2263" y="5573"/>
                  </a:lnTo>
                  <a:cubicBezTo>
                    <a:pt x="2191" y="5812"/>
                    <a:pt x="2191" y="6074"/>
                    <a:pt x="2263" y="6312"/>
                  </a:cubicBezTo>
                  <a:cubicBezTo>
                    <a:pt x="2358" y="6669"/>
                    <a:pt x="2596" y="6978"/>
                    <a:pt x="2906" y="7169"/>
                  </a:cubicBezTo>
                  <a:cubicBezTo>
                    <a:pt x="3120" y="7288"/>
                    <a:pt x="3358" y="7336"/>
                    <a:pt x="3596" y="7336"/>
                  </a:cubicBezTo>
                  <a:cubicBezTo>
                    <a:pt x="3715" y="7336"/>
                    <a:pt x="3834" y="7336"/>
                    <a:pt x="3953" y="7288"/>
                  </a:cubicBezTo>
                  <a:cubicBezTo>
                    <a:pt x="4334" y="7193"/>
                    <a:pt x="4620" y="6978"/>
                    <a:pt x="4811" y="6645"/>
                  </a:cubicBezTo>
                  <a:cubicBezTo>
                    <a:pt x="5001" y="6336"/>
                    <a:pt x="5049" y="5954"/>
                    <a:pt x="4954" y="5597"/>
                  </a:cubicBezTo>
                  <a:cubicBezTo>
                    <a:pt x="4858" y="5240"/>
                    <a:pt x="4620" y="4930"/>
                    <a:pt x="4311" y="4740"/>
                  </a:cubicBezTo>
                  <a:lnTo>
                    <a:pt x="4287" y="4740"/>
                  </a:lnTo>
                  <a:cubicBezTo>
                    <a:pt x="4080" y="4613"/>
                    <a:pt x="3842" y="4549"/>
                    <a:pt x="3601" y="4549"/>
                  </a:cubicBezTo>
                  <a:cubicBezTo>
                    <a:pt x="3480" y="4549"/>
                    <a:pt x="3358" y="4565"/>
                    <a:pt x="3239" y="4597"/>
                  </a:cubicBezTo>
                  <a:cubicBezTo>
                    <a:pt x="3001" y="4668"/>
                    <a:pt x="2786" y="4788"/>
                    <a:pt x="2596" y="4978"/>
                  </a:cubicBezTo>
                  <a:lnTo>
                    <a:pt x="1715" y="4478"/>
                  </a:lnTo>
                  <a:cubicBezTo>
                    <a:pt x="1762" y="4335"/>
                    <a:pt x="1762" y="4168"/>
                    <a:pt x="1762" y="4026"/>
                  </a:cubicBezTo>
                  <a:lnTo>
                    <a:pt x="1762" y="3335"/>
                  </a:lnTo>
                  <a:cubicBezTo>
                    <a:pt x="1762" y="3168"/>
                    <a:pt x="1762" y="3025"/>
                    <a:pt x="1715" y="2882"/>
                  </a:cubicBezTo>
                  <a:lnTo>
                    <a:pt x="2596" y="2382"/>
                  </a:lnTo>
                  <a:cubicBezTo>
                    <a:pt x="2786" y="2549"/>
                    <a:pt x="3001" y="2668"/>
                    <a:pt x="3239" y="2740"/>
                  </a:cubicBezTo>
                  <a:cubicBezTo>
                    <a:pt x="3358" y="2787"/>
                    <a:pt x="3477" y="2787"/>
                    <a:pt x="3596" y="2787"/>
                  </a:cubicBezTo>
                  <a:cubicBezTo>
                    <a:pt x="3858" y="2787"/>
                    <a:pt x="4120" y="2716"/>
                    <a:pt x="4358" y="2573"/>
                  </a:cubicBezTo>
                  <a:cubicBezTo>
                    <a:pt x="4620" y="2382"/>
                    <a:pt x="4835" y="2120"/>
                    <a:pt x="4930" y="1835"/>
                  </a:cubicBezTo>
                  <a:cubicBezTo>
                    <a:pt x="5049" y="1454"/>
                    <a:pt x="5001" y="1049"/>
                    <a:pt x="4811" y="691"/>
                  </a:cubicBezTo>
                  <a:cubicBezTo>
                    <a:pt x="4620" y="382"/>
                    <a:pt x="4334" y="144"/>
                    <a:pt x="3953" y="49"/>
                  </a:cubicBezTo>
                  <a:cubicBezTo>
                    <a:pt x="3834" y="17"/>
                    <a:pt x="3715" y="1"/>
                    <a:pt x="3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58;p59">
              <a:extLst>
                <a:ext uri="{FF2B5EF4-FFF2-40B4-BE49-F238E27FC236}">
                  <a16:creationId xmlns:a16="http://schemas.microsoft.com/office/drawing/2014/main" id="{0620E94C-5B4F-E5E0-9D1E-E936B83329A9}"/>
                </a:ext>
              </a:extLst>
            </p:cNvPr>
            <p:cNvSpPr/>
            <p:nvPr/>
          </p:nvSpPr>
          <p:spPr>
            <a:xfrm>
              <a:off x="4124857" y="3760011"/>
              <a:ext cx="103819" cy="129368"/>
            </a:xfrm>
            <a:custGeom>
              <a:avLst/>
              <a:gdLst/>
              <a:ahLst/>
              <a:cxnLst/>
              <a:rect l="l" t="t" r="r" b="b"/>
              <a:pathLst>
                <a:path w="2812" h="3504" extrusionOk="0">
                  <a:moveTo>
                    <a:pt x="1073" y="0"/>
                  </a:moveTo>
                  <a:lnTo>
                    <a:pt x="1073" y="762"/>
                  </a:lnTo>
                  <a:cubicBezTo>
                    <a:pt x="453" y="929"/>
                    <a:pt x="1" y="1500"/>
                    <a:pt x="25" y="2167"/>
                  </a:cubicBezTo>
                  <a:cubicBezTo>
                    <a:pt x="49" y="2882"/>
                    <a:pt x="644" y="3453"/>
                    <a:pt x="1358" y="3501"/>
                  </a:cubicBezTo>
                  <a:cubicBezTo>
                    <a:pt x="1386" y="3503"/>
                    <a:pt x="1413" y="3503"/>
                    <a:pt x="1440" y="3503"/>
                  </a:cubicBezTo>
                  <a:cubicBezTo>
                    <a:pt x="2190" y="3503"/>
                    <a:pt x="2811" y="2877"/>
                    <a:pt x="2811" y="2096"/>
                  </a:cubicBezTo>
                  <a:cubicBezTo>
                    <a:pt x="2811" y="1453"/>
                    <a:pt x="2359" y="905"/>
                    <a:pt x="1763" y="762"/>
                  </a:cubicBezTo>
                  <a:lnTo>
                    <a:pt x="1763" y="0"/>
                  </a:lnTo>
                  <a:cubicBezTo>
                    <a:pt x="1644" y="0"/>
                    <a:pt x="1549" y="24"/>
                    <a:pt x="1430" y="24"/>
                  </a:cubicBezTo>
                  <a:cubicBezTo>
                    <a:pt x="1311" y="24"/>
                    <a:pt x="1192" y="0"/>
                    <a:pt x="1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59;p59">
              <a:extLst>
                <a:ext uri="{FF2B5EF4-FFF2-40B4-BE49-F238E27FC236}">
                  <a16:creationId xmlns:a16="http://schemas.microsoft.com/office/drawing/2014/main" id="{F08D81C2-8AE9-9078-1F53-9ECAF65D58FB}"/>
                </a:ext>
              </a:extLst>
            </p:cNvPr>
            <p:cNvSpPr/>
            <p:nvPr/>
          </p:nvSpPr>
          <p:spPr>
            <a:xfrm>
              <a:off x="4125743" y="3450437"/>
              <a:ext cx="103782" cy="129368"/>
            </a:xfrm>
            <a:custGeom>
              <a:avLst/>
              <a:gdLst/>
              <a:ahLst/>
              <a:cxnLst/>
              <a:rect l="l" t="t" r="r" b="b"/>
              <a:pathLst>
                <a:path w="2811" h="3504" extrusionOk="0">
                  <a:moveTo>
                    <a:pt x="1371" y="0"/>
                  </a:moveTo>
                  <a:cubicBezTo>
                    <a:pt x="622" y="0"/>
                    <a:pt x="1" y="625"/>
                    <a:pt x="1" y="1384"/>
                  </a:cubicBezTo>
                  <a:cubicBezTo>
                    <a:pt x="1" y="2027"/>
                    <a:pt x="453" y="2574"/>
                    <a:pt x="1049" y="2741"/>
                  </a:cubicBezTo>
                  <a:lnTo>
                    <a:pt x="1049" y="3503"/>
                  </a:lnTo>
                  <a:cubicBezTo>
                    <a:pt x="1168" y="3479"/>
                    <a:pt x="1263" y="3479"/>
                    <a:pt x="1382" y="3479"/>
                  </a:cubicBezTo>
                  <a:cubicBezTo>
                    <a:pt x="1525" y="3479"/>
                    <a:pt x="1620" y="3479"/>
                    <a:pt x="1739" y="3503"/>
                  </a:cubicBezTo>
                  <a:lnTo>
                    <a:pt x="1739" y="2741"/>
                  </a:lnTo>
                  <a:cubicBezTo>
                    <a:pt x="2358" y="2574"/>
                    <a:pt x="2811" y="2003"/>
                    <a:pt x="2787" y="1312"/>
                  </a:cubicBezTo>
                  <a:cubicBezTo>
                    <a:pt x="2763" y="598"/>
                    <a:pt x="2168" y="26"/>
                    <a:pt x="1453" y="3"/>
                  </a:cubicBezTo>
                  <a:cubicBezTo>
                    <a:pt x="1426" y="1"/>
                    <a:pt x="1399" y="0"/>
                    <a:pt x="13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60;p59">
              <a:extLst>
                <a:ext uri="{FF2B5EF4-FFF2-40B4-BE49-F238E27FC236}">
                  <a16:creationId xmlns:a16="http://schemas.microsoft.com/office/drawing/2014/main" id="{D51D00AF-A36B-EE5B-FEF2-C18DECDA0977}"/>
                </a:ext>
              </a:extLst>
            </p:cNvPr>
            <p:cNvSpPr/>
            <p:nvPr/>
          </p:nvSpPr>
          <p:spPr>
            <a:xfrm>
              <a:off x="3978026" y="3534024"/>
              <a:ext cx="186446" cy="270845"/>
            </a:xfrm>
            <a:custGeom>
              <a:avLst/>
              <a:gdLst/>
              <a:ahLst/>
              <a:cxnLst/>
              <a:rect l="l" t="t" r="r" b="b"/>
              <a:pathLst>
                <a:path w="5050" h="7336" extrusionOk="0">
                  <a:moveTo>
                    <a:pt x="1458" y="1"/>
                  </a:moveTo>
                  <a:cubicBezTo>
                    <a:pt x="1337" y="1"/>
                    <a:pt x="1215" y="17"/>
                    <a:pt x="1096" y="49"/>
                  </a:cubicBezTo>
                  <a:cubicBezTo>
                    <a:pt x="739" y="144"/>
                    <a:pt x="430" y="382"/>
                    <a:pt x="239" y="691"/>
                  </a:cubicBezTo>
                  <a:cubicBezTo>
                    <a:pt x="49" y="1049"/>
                    <a:pt x="1" y="1454"/>
                    <a:pt x="120" y="1835"/>
                  </a:cubicBezTo>
                  <a:cubicBezTo>
                    <a:pt x="215" y="2144"/>
                    <a:pt x="430" y="2406"/>
                    <a:pt x="692" y="2573"/>
                  </a:cubicBezTo>
                  <a:cubicBezTo>
                    <a:pt x="930" y="2716"/>
                    <a:pt x="1192" y="2787"/>
                    <a:pt x="1454" y="2787"/>
                  </a:cubicBezTo>
                  <a:cubicBezTo>
                    <a:pt x="1573" y="2787"/>
                    <a:pt x="1692" y="2787"/>
                    <a:pt x="1811" y="2740"/>
                  </a:cubicBezTo>
                  <a:cubicBezTo>
                    <a:pt x="2049" y="2668"/>
                    <a:pt x="2263" y="2549"/>
                    <a:pt x="2454" y="2382"/>
                  </a:cubicBezTo>
                  <a:lnTo>
                    <a:pt x="3335" y="2882"/>
                  </a:lnTo>
                  <a:cubicBezTo>
                    <a:pt x="3287" y="3025"/>
                    <a:pt x="3287" y="3168"/>
                    <a:pt x="3287" y="3335"/>
                  </a:cubicBezTo>
                  <a:lnTo>
                    <a:pt x="3287" y="4026"/>
                  </a:lnTo>
                  <a:cubicBezTo>
                    <a:pt x="3287" y="4168"/>
                    <a:pt x="3287" y="4335"/>
                    <a:pt x="3335" y="4478"/>
                  </a:cubicBezTo>
                  <a:lnTo>
                    <a:pt x="2454" y="4978"/>
                  </a:lnTo>
                  <a:cubicBezTo>
                    <a:pt x="2263" y="4811"/>
                    <a:pt x="2049" y="4668"/>
                    <a:pt x="1811" y="4597"/>
                  </a:cubicBezTo>
                  <a:cubicBezTo>
                    <a:pt x="1700" y="4569"/>
                    <a:pt x="1586" y="4556"/>
                    <a:pt x="1474" y="4556"/>
                  </a:cubicBezTo>
                  <a:cubicBezTo>
                    <a:pt x="1200" y="4556"/>
                    <a:pt x="928" y="4636"/>
                    <a:pt x="692" y="4788"/>
                  </a:cubicBezTo>
                  <a:cubicBezTo>
                    <a:pt x="430" y="4954"/>
                    <a:pt x="215" y="5216"/>
                    <a:pt x="120" y="5526"/>
                  </a:cubicBezTo>
                  <a:cubicBezTo>
                    <a:pt x="1" y="5907"/>
                    <a:pt x="49" y="6312"/>
                    <a:pt x="239" y="6645"/>
                  </a:cubicBezTo>
                  <a:cubicBezTo>
                    <a:pt x="430" y="6978"/>
                    <a:pt x="739" y="7193"/>
                    <a:pt x="1096" y="7288"/>
                  </a:cubicBezTo>
                  <a:cubicBezTo>
                    <a:pt x="1215" y="7336"/>
                    <a:pt x="1335" y="7336"/>
                    <a:pt x="1454" y="7336"/>
                  </a:cubicBezTo>
                  <a:cubicBezTo>
                    <a:pt x="1692" y="7336"/>
                    <a:pt x="1930" y="7288"/>
                    <a:pt x="2144" y="7169"/>
                  </a:cubicBezTo>
                  <a:cubicBezTo>
                    <a:pt x="2478" y="6978"/>
                    <a:pt x="2692" y="6669"/>
                    <a:pt x="2787" y="6312"/>
                  </a:cubicBezTo>
                  <a:cubicBezTo>
                    <a:pt x="2859" y="6074"/>
                    <a:pt x="2859" y="5812"/>
                    <a:pt x="2787" y="5573"/>
                  </a:cubicBezTo>
                  <a:lnTo>
                    <a:pt x="3597" y="5121"/>
                  </a:lnTo>
                  <a:cubicBezTo>
                    <a:pt x="3906" y="5645"/>
                    <a:pt x="4430" y="6002"/>
                    <a:pt x="5050" y="6097"/>
                  </a:cubicBezTo>
                  <a:lnTo>
                    <a:pt x="5050" y="1239"/>
                  </a:lnTo>
                  <a:cubicBezTo>
                    <a:pt x="4430" y="1334"/>
                    <a:pt x="3906" y="1716"/>
                    <a:pt x="3597" y="2239"/>
                  </a:cubicBezTo>
                  <a:lnTo>
                    <a:pt x="2787" y="1763"/>
                  </a:lnTo>
                  <a:cubicBezTo>
                    <a:pt x="2859" y="1525"/>
                    <a:pt x="2859" y="1287"/>
                    <a:pt x="2787" y="1049"/>
                  </a:cubicBezTo>
                  <a:cubicBezTo>
                    <a:pt x="2692" y="668"/>
                    <a:pt x="2478" y="382"/>
                    <a:pt x="2144" y="191"/>
                  </a:cubicBezTo>
                  <a:cubicBezTo>
                    <a:pt x="1938" y="64"/>
                    <a:pt x="1700" y="1"/>
                    <a:pt x="1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95;p46">
            <a:extLst>
              <a:ext uri="{FF2B5EF4-FFF2-40B4-BE49-F238E27FC236}">
                <a16:creationId xmlns:a16="http://schemas.microsoft.com/office/drawing/2014/main" id="{C88449FA-5A99-4F47-D5A1-76A292ABEC70}"/>
              </a:ext>
            </a:extLst>
          </p:cNvPr>
          <p:cNvSpPr txBox="1">
            <a:spLocks/>
          </p:cNvSpPr>
          <p:nvPr/>
        </p:nvSpPr>
        <p:spPr>
          <a:xfrm>
            <a:off x="3713447" y="3931964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None/>
              <a:defRPr sz="1400" b="0" i="0" u="none" strike="noStrike" cap="non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Reduces bias by focusing on data-driven evaluations.</a:t>
            </a:r>
          </a:p>
        </p:txBody>
      </p: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5EAD7DAC-B8CC-B2A4-7247-CDF202EC9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8" y="394"/>
            <a:ext cx="1126999" cy="11269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43"/>
          <p:cNvSpPr txBox="1">
            <a:spLocks noGrp="1"/>
          </p:cNvSpPr>
          <p:nvPr>
            <p:ph type="title"/>
          </p:nvPr>
        </p:nvSpPr>
        <p:spPr>
          <a:xfrm>
            <a:off x="632178" y="406400"/>
            <a:ext cx="5531555" cy="9031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dirty="0">
                <a:latin typeface="MuseoModerno Medium" panose="020B0604020202020204" charset="0"/>
                <a:cs typeface="Mongolian Baiti" panose="03000500000000000000" pitchFamily="66" charset="0"/>
              </a:rPr>
              <a:t>Working</a:t>
            </a:r>
            <a:br>
              <a:rPr lang="en-US" sz="3600" dirty="0">
                <a:latin typeface="MuseoModerno Medium" panose="020B0604020202020204" charset="0"/>
                <a:cs typeface="Mongolian Baiti" panose="03000500000000000000" pitchFamily="66" charset="0"/>
              </a:rPr>
            </a:br>
            <a:endParaRPr dirty="0">
              <a:latin typeface="MuseoModerno Medium" panose="020B0604020202020204" charset="0"/>
            </a:endParaRPr>
          </a:p>
        </p:txBody>
      </p:sp>
      <p:grpSp>
        <p:nvGrpSpPr>
          <p:cNvPr id="1299" name="Google Shape;1299;p43"/>
          <p:cNvGrpSpPr/>
          <p:nvPr/>
        </p:nvGrpSpPr>
        <p:grpSpPr>
          <a:xfrm>
            <a:off x="713225" y="4473500"/>
            <a:ext cx="1009703" cy="130500"/>
            <a:chOff x="5461400" y="616025"/>
            <a:chExt cx="1009703" cy="130500"/>
          </a:xfrm>
        </p:grpSpPr>
        <p:sp>
          <p:nvSpPr>
            <p:cNvPr id="1300" name="Google Shape;1300;p43"/>
            <p:cNvSpPr/>
            <p:nvPr/>
          </p:nvSpPr>
          <p:spPr>
            <a:xfrm>
              <a:off x="5461400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5681201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5901002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61208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6340603" y="616025"/>
              <a:ext cx="130500" cy="13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1C47FF9B-1AD1-B29B-D2AF-A02CE1A1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75" y="0"/>
            <a:ext cx="1126999" cy="1126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525BD1-18D8-9F43-8AFB-1D9DCF2596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2628" y="1049110"/>
            <a:ext cx="5283199" cy="342439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12296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47"/>
          <p:cNvSpPr txBox="1">
            <a:spLocks noGrp="1"/>
          </p:cNvSpPr>
          <p:nvPr>
            <p:ph type="subTitle" idx="2"/>
          </p:nvPr>
        </p:nvSpPr>
        <p:spPr>
          <a:xfrm>
            <a:off x="5507045" y="2336921"/>
            <a:ext cx="1546577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Flask/ Django</a:t>
            </a:r>
            <a:endParaRPr dirty="0"/>
          </a:p>
        </p:txBody>
      </p:sp>
      <p:sp>
        <p:nvSpPr>
          <p:cNvPr id="1629" name="Google Shape;1629;p47"/>
          <p:cNvSpPr txBox="1">
            <a:spLocks noGrp="1"/>
          </p:cNvSpPr>
          <p:nvPr>
            <p:ph type="subTitle" idx="5"/>
          </p:nvPr>
        </p:nvSpPr>
        <p:spPr>
          <a:xfrm>
            <a:off x="1886915" y="4173156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NLP/Machine Learning</a:t>
            </a:r>
            <a:endParaRPr dirty="0"/>
          </a:p>
        </p:txBody>
      </p:sp>
      <p:sp>
        <p:nvSpPr>
          <p:cNvPr id="1630" name="Google Shape;163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45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sp>
        <p:nvSpPr>
          <p:cNvPr id="1631" name="Google Shape;1631;p47"/>
          <p:cNvSpPr txBox="1">
            <a:spLocks noGrp="1"/>
          </p:cNvSpPr>
          <p:nvPr>
            <p:ph type="subTitle" idx="1"/>
          </p:nvPr>
        </p:nvSpPr>
        <p:spPr>
          <a:xfrm>
            <a:off x="1791824" y="2270018"/>
            <a:ext cx="2097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HTML, CSS, JavaScript</a:t>
            </a:r>
            <a:endParaRPr dirty="0"/>
          </a:p>
        </p:txBody>
      </p:sp>
      <p:sp>
        <p:nvSpPr>
          <p:cNvPr id="1632" name="Google Shape;1632;p47"/>
          <p:cNvSpPr txBox="1">
            <a:spLocks noGrp="1"/>
          </p:cNvSpPr>
          <p:nvPr>
            <p:ph type="subTitle" idx="3"/>
          </p:nvPr>
        </p:nvSpPr>
        <p:spPr>
          <a:xfrm>
            <a:off x="5061548" y="4236082"/>
            <a:ext cx="2472267" cy="572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Firebase/MongoDB</a:t>
            </a:r>
            <a:endParaRPr dirty="0"/>
          </a:p>
        </p:txBody>
      </p:sp>
      <p:sp>
        <p:nvSpPr>
          <p:cNvPr id="1635" name="Google Shape;1635;p47"/>
          <p:cNvSpPr txBox="1">
            <a:spLocks noGrp="1"/>
          </p:cNvSpPr>
          <p:nvPr>
            <p:ph type="subTitle" idx="7"/>
          </p:nvPr>
        </p:nvSpPr>
        <p:spPr>
          <a:xfrm>
            <a:off x="1743909" y="1942725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</a:t>
            </a:r>
            <a:endParaRPr dirty="0"/>
          </a:p>
        </p:txBody>
      </p:sp>
      <p:sp>
        <p:nvSpPr>
          <p:cNvPr id="1636" name="Google Shape;1636;p47"/>
          <p:cNvSpPr txBox="1">
            <a:spLocks noGrp="1"/>
          </p:cNvSpPr>
          <p:nvPr>
            <p:ph type="subTitle" idx="8"/>
          </p:nvPr>
        </p:nvSpPr>
        <p:spPr>
          <a:xfrm>
            <a:off x="4980594" y="2009629"/>
            <a:ext cx="2472267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</a:t>
            </a:r>
            <a:endParaRPr dirty="0"/>
          </a:p>
        </p:txBody>
      </p:sp>
      <p:sp>
        <p:nvSpPr>
          <p:cNvPr id="1637" name="Google Shape;1637;p47"/>
          <p:cNvSpPr txBox="1">
            <a:spLocks noGrp="1"/>
          </p:cNvSpPr>
          <p:nvPr>
            <p:ph type="subTitle" idx="9"/>
          </p:nvPr>
        </p:nvSpPr>
        <p:spPr>
          <a:xfrm>
            <a:off x="1824125" y="3823561"/>
            <a:ext cx="208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</a:t>
            </a:r>
            <a:endParaRPr dirty="0"/>
          </a:p>
        </p:txBody>
      </p:sp>
      <p:sp>
        <p:nvSpPr>
          <p:cNvPr id="1638" name="Google Shape;1638;p47"/>
          <p:cNvSpPr txBox="1">
            <a:spLocks noGrp="1"/>
          </p:cNvSpPr>
          <p:nvPr>
            <p:ph type="subTitle" idx="13"/>
          </p:nvPr>
        </p:nvSpPr>
        <p:spPr>
          <a:xfrm>
            <a:off x="5312382" y="3786309"/>
            <a:ext cx="1913786" cy="572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9856A7A-4F4F-F26C-C180-C9A208E3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8" y="394"/>
            <a:ext cx="1126999" cy="11269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9EBA02-9B19-1680-A78C-AE308F6A4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215388" y="1111150"/>
            <a:ext cx="1126999" cy="9141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0DADAD-9706-C4C5-EB09-C94AB0C6A5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322797" y="1379134"/>
            <a:ext cx="1002228" cy="455558"/>
          </a:xfrm>
          <a:prstGeom prst="rect">
            <a:avLst/>
          </a:prstGeom>
        </p:spPr>
      </p:pic>
      <p:pic>
        <p:nvPicPr>
          <p:cNvPr id="15" name="Picture 14" descr="A white object with text&#10;&#10;Description automatically generated with medium confidence">
            <a:extLst>
              <a:ext uri="{FF2B5EF4-FFF2-40B4-BE49-F238E27FC236}">
                <a16:creationId xmlns:a16="http://schemas.microsoft.com/office/drawing/2014/main" id="{4F443BED-9F04-8771-43BE-D26FC2354E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083077" y="1238503"/>
            <a:ext cx="1477701" cy="738851"/>
          </a:xfrm>
          <a:prstGeom prst="rect">
            <a:avLst/>
          </a:prstGeom>
        </p:spPr>
      </p:pic>
      <p:pic>
        <p:nvPicPr>
          <p:cNvPr id="17" name="Picture 16" descr="A blue square with black text&#10;&#10;Description automatically generated">
            <a:extLst>
              <a:ext uri="{FF2B5EF4-FFF2-40B4-BE49-F238E27FC236}">
                <a16:creationId xmlns:a16="http://schemas.microsoft.com/office/drawing/2014/main" id="{F988D27D-6C92-3A21-4957-0CF1B883C5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003643" y="2979128"/>
            <a:ext cx="745522" cy="745522"/>
          </a:xfrm>
          <a:prstGeom prst="rect">
            <a:avLst/>
          </a:prstGeom>
        </p:spPr>
      </p:pic>
      <p:pic>
        <p:nvPicPr>
          <p:cNvPr id="19" name="Picture 18" descr="A cartoon robot in a circle&#10;&#10;Description automatically generated">
            <a:extLst>
              <a:ext uri="{FF2B5EF4-FFF2-40B4-BE49-F238E27FC236}">
                <a16:creationId xmlns:a16="http://schemas.microsoft.com/office/drawing/2014/main" id="{12E6598A-5AC2-E933-7DD9-3BE50C48B5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2850404" y="2946740"/>
            <a:ext cx="803111" cy="803111"/>
          </a:xfrm>
          <a:prstGeom prst="rect">
            <a:avLst/>
          </a:prstGeom>
        </p:spPr>
      </p:pic>
      <p:pic>
        <p:nvPicPr>
          <p:cNvPr id="22" name="Picture 21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DF6DD4F8-3B0D-BBF4-1D84-F46F61A0B8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5339825" y="3109885"/>
            <a:ext cx="985200" cy="492600"/>
          </a:xfrm>
          <a:prstGeom prst="rect">
            <a:avLst/>
          </a:prstGeom>
        </p:spPr>
      </p:pic>
      <p:pic>
        <p:nvPicPr>
          <p:cNvPr id="25" name="Picture 24" descr="A logo with a leaf in the center&#10;&#10;Description automatically generated">
            <a:extLst>
              <a:ext uri="{FF2B5EF4-FFF2-40B4-BE49-F238E27FC236}">
                <a16:creationId xmlns:a16="http://schemas.microsoft.com/office/drawing/2014/main" id="{D3F27969-9AC6-3895-9809-725CD88566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6280333" y="2687774"/>
            <a:ext cx="1169449" cy="137049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4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24524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</a:t>
            </a:r>
            <a:endParaRPr dirty="0"/>
          </a:p>
        </p:txBody>
      </p: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A9856A7A-4F4F-F26C-C180-C9A208E33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8" y="394"/>
            <a:ext cx="1126999" cy="112699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32EF2E-EE30-A541-35C8-BAA75E5A0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306381"/>
              </p:ext>
            </p:extLst>
          </p:nvPr>
        </p:nvGraphicFramePr>
        <p:xfrm>
          <a:off x="795456" y="1127046"/>
          <a:ext cx="7575396" cy="3638706"/>
        </p:xfrm>
        <a:graphic>
          <a:graphicData uri="http://schemas.openxmlformats.org/drawingml/2006/table">
            <a:tbl>
              <a:tblPr firstRow="1" bandRow="1">
                <a:tableStyleId>{1526D09C-159B-4782-9A34-BD82A4327B50}</a:tableStyleId>
              </a:tblPr>
              <a:tblGrid>
                <a:gridCol w="2525132">
                  <a:extLst>
                    <a:ext uri="{9D8B030D-6E8A-4147-A177-3AD203B41FA5}">
                      <a16:colId xmlns:a16="http://schemas.microsoft.com/office/drawing/2014/main" val="506025489"/>
                    </a:ext>
                  </a:extLst>
                </a:gridCol>
                <a:gridCol w="2525132">
                  <a:extLst>
                    <a:ext uri="{9D8B030D-6E8A-4147-A177-3AD203B41FA5}">
                      <a16:colId xmlns:a16="http://schemas.microsoft.com/office/drawing/2014/main" val="3681048007"/>
                    </a:ext>
                  </a:extLst>
                </a:gridCol>
                <a:gridCol w="2525132">
                  <a:extLst>
                    <a:ext uri="{9D8B030D-6E8A-4147-A177-3AD203B41FA5}">
                      <a16:colId xmlns:a16="http://schemas.microsoft.com/office/drawing/2014/main" val="1927393472"/>
                    </a:ext>
                  </a:extLst>
                </a:gridCol>
              </a:tblGrid>
              <a:tr h="76779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390052"/>
                  </a:ext>
                </a:extLst>
              </a:tr>
              <a:tr h="767793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4" tooltip="View other papers by this author"/>
                        </a:rPr>
                        <a:t>K Sri Surya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5" tooltip="View other papers by this author"/>
                        </a:rPr>
                        <a:t>Reguri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5" tooltip="View other papers by this author"/>
                        </a:rPr>
                        <a:t> </a:t>
                      </a: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5" tooltip="View other papers by this author"/>
                        </a:rPr>
                        <a:t>Sharanya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Smart Applicant Tracking System using Gen AI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Gemini's AI capabilities revolutionizes the resume shortlisting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430634"/>
                  </a:ext>
                </a:extLst>
              </a:tr>
              <a:tr h="76779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Ankit Tiwari1,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Sagar Vaghela2,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Rahil Nagar3,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Mrunali</a:t>
                      </a:r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Desai4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Applicant Tracking and Scoring System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NLP and scoring make resume evaluation more aligned with specific hiring needs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58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Hanqing Zhang"/>
                        </a:rPr>
                        <a:t>Hanqing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Hanqing Zhang"/>
                        </a:rPr>
                        <a:t> Zhang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Haolin Song"/>
                        </a:rPr>
                        <a:t>Haolin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Haolin Song"/>
                        </a:rPr>
                        <a:t> Song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Shaoyu Li"/>
                        </a:rPr>
                        <a:t>Shaoyu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Shaoyu Li"/>
                        </a:rPr>
                        <a:t> Li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Ming Zhou"/>
                        </a:rPr>
                        <a:t>Ming Zhou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Dawei Song"/>
                        </a:rPr>
                        <a:t>Dawei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  <a:hlinkClick r:id="rId6" tooltip="Dawei Song"/>
                        </a:rPr>
                        <a:t> Song</a:t>
                      </a:r>
                      <a:endParaRPr lang="en-US" u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A Survey of Controllable Text Generation Using Transformer-based Pre-trained Language Models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Controllable Text Generation using Transformer-based models offers promising advancements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608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774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6" name="Google Shape;3245;p71">
            <a:extLst>
              <a:ext uri="{FF2B5EF4-FFF2-40B4-BE49-F238E27FC236}">
                <a16:creationId xmlns:a16="http://schemas.microsoft.com/office/drawing/2014/main" id="{115003DA-1CE2-BFB4-9546-B072EFA5FCD9}"/>
              </a:ext>
            </a:extLst>
          </p:cNvPr>
          <p:cNvGrpSpPr/>
          <p:nvPr/>
        </p:nvGrpSpPr>
        <p:grpSpPr>
          <a:xfrm>
            <a:off x="4814165" y="1099516"/>
            <a:ext cx="3758906" cy="3504492"/>
            <a:chOff x="1561000" y="353675"/>
            <a:chExt cx="5025275" cy="4685150"/>
          </a:xfrm>
        </p:grpSpPr>
        <p:sp>
          <p:nvSpPr>
            <p:cNvPr id="1577" name="Google Shape;3246;p71">
              <a:extLst>
                <a:ext uri="{FF2B5EF4-FFF2-40B4-BE49-F238E27FC236}">
                  <a16:creationId xmlns:a16="http://schemas.microsoft.com/office/drawing/2014/main" id="{77D405F3-507D-88A2-8E84-FF6325F37E1E}"/>
                </a:ext>
              </a:extLst>
            </p:cNvPr>
            <p:cNvSpPr/>
            <p:nvPr/>
          </p:nvSpPr>
          <p:spPr>
            <a:xfrm>
              <a:off x="1561000" y="353675"/>
              <a:ext cx="5025275" cy="3994500"/>
            </a:xfrm>
            <a:custGeom>
              <a:avLst/>
              <a:gdLst/>
              <a:ahLst/>
              <a:cxnLst/>
              <a:rect l="l" t="t" r="r" b="b"/>
              <a:pathLst>
                <a:path w="201011" h="159780" extrusionOk="0">
                  <a:moveTo>
                    <a:pt x="114060" y="0"/>
                  </a:moveTo>
                  <a:cubicBezTo>
                    <a:pt x="102605" y="0"/>
                    <a:pt x="87315" y="2281"/>
                    <a:pt x="72118" y="11446"/>
                  </a:cubicBezTo>
                  <a:cubicBezTo>
                    <a:pt x="41863" y="29692"/>
                    <a:pt x="26452" y="63717"/>
                    <a:pt x="13243" y="91003"/>
                  </a:cubicBezTo>
                  <a:cubicBezTo>
                    <a:pt x="0" y="118289"/>
                    <a:pt x="7339" y="145042"/>
                    <a:pt x="30255" y="156250"/>
                  </a:cubicBezTo>
                  <a:cubicBezTo>
                    <a:pt x="35415" y="158781"/>
                    <a:pt x="40212" y="159780"/>
                    <a:pt x="44918" y="159780"/>
                  </a:cubicBezTo>
                  <a:cubicBezTo>
                    <a:pt x="61112" y="159780"/>
                    <a:pt x="76212" y="147947"/>
                    <a:pt x="101206" y="146009"/>
                  </a:cubicBezTo>
                  <a:cubicBezTo>
                    <a:pt x="133496" y="143541"/>
                    <a:pt x="142135" y="147577"/>
                    <a:pt x="169021" y="128663"/>
                  </a:cubicBezTo>
                  <a:cubicBezTo>
                    <a:pt x="195907" y="109783"/>
                    <a:pt x="201010" y="68020"/>
                    <a:pt x="180095" y="38332"/>
                  </a:cubicBezTo>
                  <a:cubicBezTo>
                    <a:pt x="159181" y="8644"/>
                    <a:pt x="132995" y="2239"/>
                    <a:pt x="132995" y="2239"/>
                  </a:cubicBezTo>
                  <a:cubicBezTo>
                    <a:pt x="132995" y="2239"/>
                    <a:pt x="125410" y="0"/>
                    <a:pt x="114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3247;p71">
              <a:extLst>
                <a:ext uri="{FF2B5EF4-FFF2-40B4-BE49-F238E27FC236}">
                  <a16:creationId xmlns:a16="http://schemas.microsoft.com/office/drawing/2014/main" id="{D947787C-3BE4-CD16-AF7E-5079AB0A4012}"/>
                </a:ext>
              </a:extLst>
            </p:cNvPr>
            <p:cNvSpPr/>
            <p:nvPr/>
          </p:nvSpPr>
          <p:spPr>
            <a:xfrm>
              <a:off x="2278175" y="504725"/>
              <a:ext cx="2585200" cy="1552800"/>
            </a:xfrm>
            <a:custGeom>
              <a:avLst/>
              <a:gdLst/>
              <a:ahLst/>
              <a:cxnLst/>
              <a:rect l="l" t="t" r="r" b="b"/>
              <a:pathLst>
                <a:path w="103408" h="62112" fill="none" extrusionOk="0">
                  <a:moveTo>
                    <a:pt x="4537" y="0"/>
                  </a:moveTo>
                  <a:lnTo>
                    <a:pt x="98838" y="0"/>
                  </a:lnTo>
                  <a:cubicBezTo>
                    <a:pt x="101373" y="0"/>
                    <a:pt x="103408" y="2002"/>
                    <a:pt x="103408" y="4537"/>
                  </a:cubicBezTo>
                  <a:lnTo>
                    <a:pt x="103408" y="57541"/>
                  </a:lnTo>
                  <a:cubicBezTo>
                    <a:pt x="103408" y="60076"/>
                    <a:pt x="101373" y="62111"/>
                    <a:pt x="98838" y="62111"/>
                  </a:cubicBezTo>
                  <a:lnTo>
                    <a:pt x="4537" y="62111"/>
                  </a:lnTo>
                  <a:cubicBezTo>
                    <a:pt x="2035" y="62111"/>
                    <a:pt x="0" y="60076"/>
                    <a:pt x="0" y="57541"/>
                  </a:cubicBezTo>
                  <a:lnTo>
                    <a:pt x="0" y="4537"/>
                  </a:lnTo>
                  <a:cubicBezTo>
                    <a:pt x="0" y="2002"/>
                    <a:pt x="2035" y="0"/>
                    <a:pt x="4537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3248;p71">
              <a:extLst>
                <a:ext uri="{FF2B5EF4-FFF2-40B4-BE49-F238E27FC236}">
                  <a16:creationId xmlns:a16="http://schemas.microsoft.com/office/drawing/2014/main" id="{7EB9F2BF-977A-BE10-3919-BE02D3F1EBA8}"/>
                </a:ext>
              </a:extLst>
            </p:cNvPr>
            <p:cNvSpPr/>
            <p:nvPr/>
          </p:nvSpPr>
          <p:spPr>
            <a:xfrm>
              <a:off x="2375750" y="1362825"/>
              <a:ext cx="542900" cy="542925"/>
            </a:xfrm>
            <a:custGeom>
              <a:avLst/>
              <a:gdLst/>
              <a:ahLst/>
              <a:cxnLst/>
              <a:rect l="l" t="t" r="r" b="b"/>
              <a:pathLst>
                <a:path w="21716" h="21717" fill="none" extrusionOk="0">
                  <a:moveTo>
                    <a:pt x="14377" y="1969"/>
                  </a:moveTo>
                  <a:cubicBezTo>
                    <a:pt x="19314" y="3903"/>
                    <a:pt x="21716" y="9474"/>
                    <a:pt x="19748" y="14411"/>
                  </a:cubicBezTo>
                  <a:cubicBezTo>
                    <a:pt x="17813" y="19315"/>
                    <a:pt x="12242" y="21716"/>
                    <a:pt x="7305" y="19748"/>
                  </a:cubicBezTo>
                  <a:cubicBezTo>
                    <a:pt x="2402" y="17813"/>
                    <a:pt x="0" y="12243"/>
                    <a:pt x="1968" y="7339"/>
                  </a:cubicBezTo>
                  <a:cubicBezTo>
                    <a:pt x="3903" y="2402"/>
                    <a:pt x="9474" y="1"/>
                    <a:pt x="14377" y="1969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3249;p71">
              <a:extLst>
                <a:ext uri="{FF2B5EF4-FFF2-40B4-BE49-F238E27FC236}">
                  <a16:creationId xmlns:a16="http://schemas.microsoft.com/office/drawing/2014/main" id="{2F67E40F-F397-AB79-276C-15C7CF7D2958}"/>
                </a:ext>
              </a:extLst>
            </p:cNvPr>
            <p:cNvSpPr/>
            <p:nvPr/>
          </p:nvSpPr>
          <p:spPr>
            <a:xfrm>
              <a:off x="2547525" y="1534625"/>
              <a:ext cx="199350" cy="199325"/>
            </a:xfrm>
            <a:custGeom>
              <a:avLst/>
              <a:gdLst/>
              <a:ahLst/>
              <a:cxnLst/>
              <a:rect l="l" t="t" r="r" b="b"/>
              <a:pathLst>
                <a:path w="7974" h="7973" fill="none" extrusionOk="0">
                  <a:moveTo>
                    <a:pt x="7640" y="3403"/>
                  </a:moveTo>
                  <a:cubicBezTo>
                    <a:pt x="7973" y="5404"/>
                    <a:pt x="6605" y="7305"/>
                    <a:pt x="4571" y="7639"/>
                  </a:cubicBezTo>
                  <a:cubicBezTo>
                    <a:pt x="2536" y="7973"/>
                    <a:pt x="635" y="6605"/>
                    <a:pt x="334" y="4570"/>
                  </a:cubicBezTo>
                  <a:cubicBezTo>
                    <a:pt x="1" y="2569"/>
                    <a:pt x="1368" y="667"/>
                    <a:pt x="3370" y="334"/>
                  </a:cubicBezTo>
                  <a:cubicBezTo>
                    <a:pt x="5405" y="0"/>
                    <a:pt x="7306" y="1368"/>
                    <a:pt x="7640" y="3403"/>
                  </a:cubicBezTo>
                  <a:close/>
                </a:path>
              </a:pathLst>
            </a:custGeom>
            <a:noFill/>
            <a:ln w="1000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3250;p71">
              <a:extLst>
                <a:ext uri="{FF2B5EF4-FFF2-40B4-BE49-F238E27FC236}">
                  <a16:creationId xmlns:a16="http://schemas.microsoft.com/office/drawing/2014/main" id="{11D092B3-A01F-B34C-35AC-6C0BD1D8F305}"/>
                </a:ext>
              </a:extLst>
            </p:cNvPr>
            <p:cNvSpPr/>
            <p:nvPr/>
          </p:nvSpPr>
          <p:spPr>
            <a:xfrm>
              <a:off x="2705975" y="1467900"/>
              <a:ext cx="109275" cy="95925"/>
            </a:xfrm>
            <a:custGeom>
              <a:avLst/>
              <a:gdLst/>
              <a:ahLst/>
              <a:cxnLst/>
              <a:rect l="l" t="t" r="r" b="b"/>
              <a:pathLst>
                <a:path w="4371" h="3837" fill="none" extrusionOk="0">
                  <a:moveTo>
                    <a:pt x="1" y="3837"/>
                  </a:moveTo>
                  <a:lnTo>
                    <a:pt x="4370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3251;p71">
              <a:extLst>
                <a:ext uri="{FF2B5EF4-FFF2-40B4-BE49-F238E27FC236}">
                  <a16:creationId xmlns:a16="http://schemas.microsoft.com/office/drawing/2014/main" id="{6915F5D5-7938-B4DB-1437-0C120ED660F3}"/>
                </a:ext>
              </a:extLst>
            </p:cNvPr>
            <p:cNvSpPr/>
            <p:nvPr/>
          </p:nvSpPr>
          <p:spPr>
            <a:xfrm>
              <a:off x="2646775" y="1727250"/>
              <a:ext cx="25" cy="146800"/>
            </a:xfrm>
            <a:custGeom>
              <a:avLst/>
              <a:gdLst/>
              <a:ahLst/>
              <a:cxnLst/>
              <a:rect l="l" t="t" r="r" b="b"/>
              <a:pathLst>
                <a:path w="1" h="5872" fill="none" extrusionOk="0">
                  <a:moveTo>
                    <a:pt x="0" y="1"/>
                  </a:moveTo>
                  <a:lnTo>
                    <a:pt x="0" y="5872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3252;p71">
              <a:extLst>
                <a:ext uri="{FF2B5EF4-FFF2-40B4-BE49-F238E27FC236}">
                  <a16:creationId xmlns:a16="http://schemas.microsoft.com/office/drawing/2014/main" id="{51002E11-F944-3134-ECC7-D4450026F076}"/>
                </a:ext>
              </a:extLst>
            </p:cNvPr>
            <p:cNvSpPr/>
            <p:nvPr/>
          </p:nvSpPr>
          <p:spPr>
            <a:xfrm>
              <a:off x="2520850" y="820775"/>
              <a:ext cx="80900" cy="351950"/>
            </a:xfrm>
            <a:custGeom>
              <a:avLst/>
              <a:gdLst/>
              <a:ahLst/>
              <a:cxnLst/>
              <a:rect l="l" t="t" r="r" b="b"/>
              <a:pathLst>
                <a:path w="3236" h="14078" fill="none" extrusionOk="0">
                  <a:moveTo>
                    <a:pt x="0" y="0"/>
                  </a:moveTo>
                  <a:lnTo>
                    <a:pt x="3236" y="0"/>
                  </a:lnTo>
                  <a:lnTo>
                    <a:pt x="3236" y="14077"/>
                  </a:lnTo>
                  <a:lnTo>
                    <a:pt x="0" y="14077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3253;p71">
              <a:extLst>
                <a:ext uri="{FF2B5EF4-FFF2-40B4-BE49-F238E27FC236}">
                  <a16:creationId xmlns:a16="http://schemas.microsoft.com/office/drawing/2014/main" id="{CEABD7B8-3232-F619-B596-A6CF394D365B}"/>
                </a:ext>
              </a:extLst>
            </p:cNvPr>
            <p:cNvSpPr/>
            <p:nvPr/>
          </p:nvSpPr>
          <p:spPr>
            <a:xfrm>
              <a:off x="2630100" y="959200"/>
              <a:ext cx="80900" cy="213525"/>
            </a:xfrm>
            <a:custGeom>
              <a:avLst/>
              <a:gdLst/>
              <a:ahLst/>
              <a:cxnLst/>
              <a:rect l="l" t="t" r="r" b="b"/>
              <a:pathLst>
                <a:path w="3236" h="8541" fill="none" extrusionOk="0">
                  <a:moveTo>
                    <a:pt x="0" y="1"/>
                  </a:moveTo>
                  <a:lnTo>
                    <a:pt x="3236" y="1"/>
                  </a:lnTo>
                  <a:lnTo>
                    <a:pt x="3236" y="8540"/>
                  </a:lnTo>
                  <a:lnTo>
                    <a:pt x="0" y="8540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3254;p71">
              <a:extLst>
                <a:ext uri="{FF2B5EF4-FFF2-40B4-BE49-F238E27FC236}">
                  <a16:creationId xmlns:a16="http://schemas.microsoft.com/office/drawing/2014/main" id="{5195B9B0-20C7-90ED-171F-CC9465A3BC08}"/>
                </a:ext>
              </a:extLst>
            </p:cNvPr>
            <p:cNvSpPr/>
            <p:nvPr/>
          </p:nvSpPr>
          <p:spPr>
            <a:xfrm>
              <a:off x="2740175" y="729050"/>
              <a:ext cx="80075" cy="443675"/>
            </a:xfrm>
            <a:custGeom>
              <a:avLst/>
              <a:gdLst/>
              <a:ahLst/>
              <a:cxnLst/>
              <a:rect l="l" t="t" r="r" b="b"/>
              <a:pathLst>
                <a:path w="3203" h="17747" fill="none" extrusionOk="0">
                  <a:moveTo>
                    <a:pt x="0" y="0"/>
                  </a:moveTo>
                  <a:lnTo>
                    <a:pt x="3203" y="0"/>
                  </a:lnTo>
                  <a:lnTo>
                    <a:pt x="3203" y="17746"/>
                  </a:lnTo>
                  <a:lnTo>
                    <a:pt x="0" y="17746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3255;p71">
              <a:extLst>
                <a:ext uri="{FF2B5EF4-FFF2-40B4-BE49-F238E27FC236}">
                  <a16:creationId xmlns:a16="http://schemas.microsoft.com/office/drawing/2014/main" id="{205BFCA4-CA2A-E3EC-A9BD-A991DFD4E5E6}"/>
                </a:ext>
              </a:extLst>
            </p:cNvPr>
            <p:cNvSpPr/>
            <p:nvPr/>
          </p:nvSpPr>
          <p:spPr>
            <a:xfrm>
              <a:off x="2849425" y="648150"/>
              <a:ext cx="80900" cy="524575"/>
            </a:xfrm>
            <a:custGeom>
              <a:avLst/>
              <a:gdLst/>
              <a:ahLst/>
              <a:cxnLst/>
              <a:rect l="l" t="t" r="r" b="b"/>
              <a:pathLst>
                <a:path w="3236" h="20983" fill="none" extrusionOk="0">
                  <a:moveTo>
                    <a:pt x="0" y="1"/>
                  </a:moveTo>
                  <a:lnTo>
                    <a:pt x="3236" y="1"/>
                  </a:lnTo>
                  <a:lnTo>
                    <a:pt x="3236" y="20982"/>
                  </a:lnTo>
                  <a:lnTo>
                    <a:pt x="0" y="20982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3256;p71">
              <a:extLst>
                <a:ext uri="{FF2B5EF4-FFF2-40B4-BE49-F238E27FC236}">
                  <a16:creationId xmlns:a16="http://schemas.microsoft.com/office/drawing/2014/main" id="{DFF03B25-139D-549B-63DF-B4C411A8889E}"/>
                </a:ext>
              </a:extLst>
            </p:cNvPr>
            <p:cNvSpPr/>
            <p:nvPr/>
          </p:nvSpPr>
          <p:spPr>
            <a:xfrm>
              <a:off x="2958650" y="867475"/>
              <a:ext cx="80925" cy="305250"/>
            </a:xfrm>
            <a:custGeom>
              <a:avLst/>
              <a:gdLst/>
              <a:ahLst/>
              <a:cxnLst/>
              <a:rect l="l" t="t" r="r" b="b"/>
              <a:pathLst>
                <a:path w="3237" h="12210" fill="none" extrusionOk="0">
                  <a:moveTo>
                    <a:pt x="1" y="0"/>
                  </a:moveTo>
                  <a:lnTo>
                    <a:pt x="3236" y="0"/>
                  </a:lnTo>
                  <a:lnTo>
                    <a:pt x="3236" y="12209"/>
                  </a:lnTo>
                  <a:lnTo>
                    <a:pt x="1" y="12209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3257;p71">
              <a:extLst>
                <a:ext uri="{FF2B5EF4-FFF2-40B4-BE49-F238E27FC236}">
                  <a16:creationId xmlns:a16="http://schemas.microsoft.com/office/drawing/2014/main" id="{621C8DA2-8198-8C33-ED60-D122F57875A7}"/>
                </a:ext>
              </a:extLst>
            </p:cNvPr>
            <p:cNvSpPr/>
            <p:nvPr/>
          </p:nvSpPr>
          <p:spPr>
            <a:xfrm>
              <a:off x="3068725" y="942525"/>
              <a:ext cx="80100" cy="230200"/>
            </a:xfrm>
            <a:custGeom>
              <a:avLst/>
              <a:gdLst/>
              <a:ahLst/>
              <a:cxnLst/>
              <a:rect l="l" t="t" r="r" b="b"/>
              <a:pathLst>
                <a:path w="3204" h="9208" fill="none" extrusionOk="0">
                  <a:moveTo>
                    <a:pt x="1" y="1"/>
                  </a:moveTo>
                  <a:lnTo>
                    <a:pt x="3203" y="1"/>
                  </a:lnTo>
                  <a:lnTo>
                    <a:pt x="3203" y="9207"/>
                  </a:lnTo>
                  <a:lnTo>
                    <a:pt x="1" y="9207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3258;p71">
              <a:extLst>
                <a:ext uri="{FF2B5EF4-FFF2-40B4-BE49-F238E27FC236}">
                  <a16:creationId xmlns:a16="http://schemas.microsoft.com/office/drawing/2014/main" id="{93F9E245-69E3-D24F-3810-76C43F19997F}"/>
                </a:ext>
              </a:extLst>
            </p:cNvPr>
            <p:cNvSpPr/>
            <p:nvPr/>
          </p:nvSpPr>
          <p:spPr>
            <a:xfrm>
              <a:off x="3177975" y="1034250"/>
              <a:ext cx="80925" cy="138475"/>
            </a:xfrm>
            <a:custGeom>
              <a:avLst/>
              <a:gdLst/>
              <a:ahLst/>
              <a:cxnLst/>
              <a:rect l="l" t="t" r="r" b="b"/>
              <a:pathLst>
                <a:path w="3237" h="5539" fill="none" extrusionOk="0">
                  <a:moveTo>
                    <a:pt x="1" y="1"/>
                  </a:moveTo>
                  <a:lnTo>
                    <a:pt x="3236" y="1"/>
                  </a:lnTo>
                  <a:lnTo>
                    <a:pt x="3236" y="5538"/>
                  </a:lnTo>
                  <a:lnTo>
                    <a:pt x="1" y="5538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3259;p71">
              <a:extLst>
                <a:ext uri="{FF2B5EF4-FFF2-40B4-BE49-F238E27FC236}">
                  <a16:creationId xmlns:a16="http://schemas.microsoft.com/office/drawing/2014/main" id="{3D0E6C54-69E3-785F-A888-68ACD2BB9803}"/>
                </a:ext>
              </a:extLst>
            </p:cNvPr>
            <p:cNvSpPr/>
            <p:nvPr/>
          </p:nvSpPr>
          <p:spPr>
            <a:xfrm>
              <a:off x="3287225" y="820775"/>
              <a:ext cx="80925" cy="351950"/>
            </a:xfrm>
            <a:custGeom>
              <a:avLst/>
              <a:gdLst/>
              <a:ahLst/>
              <a:cxnLst/>
              <a:rect l="l" t="t" r="r" b="b"/>
              <a:pathLst>
                <a:path w="3237" h="14078" fill="none" extrusionOk="0">
                  <a:moveTo>
                    <a:pt x="1" y="0"/>
                  </a:moveTo>
                  <a:lnTo>
                    <a:pt x="3236" y="0"/>
                  </a:lnTo>
                  <a:lnTo>
                    <a:pt x="3236" y="14077"/>
                  </a:lnTo>
                  <a:lnTo>
                    <a:pt x="1" y="14077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3260;p71">
              <a:extLst>
                <a:ext uri="{FF2B5EF4-FFF2-40B4-BE49-F238E27FC236}">
                  <a16:creationId xmlns:a16="http://schemas.microsoft.com/office/drawing/2014/main" id="{BD559211-DEF0-876C-45FD-F78D85BAF024}"/>
                </a:ext>
              </a:extLst>
            </p:cNvPr>
            <p:cNvSpPr/>
            <p:nvPr/>
          </p:nvSpPr>
          <p:spPr>
            <a:xfrm>
              <a:off x="3397300" y="925025"/>
              <a:ext cx="80075" cy="247700"/>
            </a:xfrm>
            <a:custGeom>
              <a:avLst/>
              <a:gdLst/>
              <a:ahLst/>
              <a:cxnLst/>
              <a:rect l="l" t="t" r="r" b="b"/>
              <a:pathLst>
                <a:path w="3203" h="9908" fill="none" extrusionOk="0">
                  <a:moveTo>
                    <a:pt x="1" y="0"/>
                  </a:moveTo>
                  <a:lnTo>
                    <a:pt x="3203" y="0"/>
                  </a:lnTo>
                  <a:lnTo>
                    <a:pt x="3203" y="9907"/>
                  </a:lnTo>
                  <a:lnTo>
                    <a:pt x="1" y="9907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3261;p71">
              <a:extLst>
                <a:ext uri="{FF2B5EF4-FFF2-40B4-BE49-F238E27FC236}">
                  <a16:creationId xmlns:a16="http://schemas.microsoft.com/office/drawing/2014/main" id="{6737066C-2EC7-7F95-C56A-EA9A1ECE7C39}"/>
                </a:ext>
              </a:extLst>
            </p:cNvPr>
            <p:cNvSpPr/>
            <p:nvPr/>
          </p:nvSpPr>
          <p:spPr>
            <a:xfrm>
              <a:off x="3506550" y="820775"/>
              <a:ext cx="80925" cy="351950"/>
            </a:xfrm>
            <a:custGeom>
              <a:avLst/>
              <a:gdLst/>
              <a:ahLst/>
              <a:cxnLst/>
              <a:rect l="l" t="t" r="r" b="b"/>
              <a:pathLst>
                <a:path w="3237" h="14078" fill="none" extrusionOk="0">
                  <a:moveTo>
                    <a:pt x="0" y="0"/>
                  </a:moveTo>
                  <a:lnTo>
                    <a:pt x="3236" y="0"/>
                  </a:lnTo>
                  <a:lnTo>
                    <a:pt x="3236" y="14077"/>
                  </a:lnTo>
                  <a:lnTo>
                    <a:pt x="0" y="14077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3262;p71">
              <a:extLst>
                <a:ext uri="{FF2B5EF4-FFF2-40B4-BE49-F238E27FC236}">
                  <a16:creationId xmlns:a16="http://schemas.microsoft.com/office/drawing/2014/main" id="{4A516640-A9CB-75E2-4897-9EC066B64C7E}"/>
                </a:ext>
              </a:extLst>
            </p:cNvPr>
            <p:cNvSpPr/>
            <p:nvPr/>
          </p:nvSpPr>
          <p:spPr>
            <a:xfrm>
              <a:off x="3615800" y="1040100"/>
              <a:ext cx="80900" cy="132625"/>
            </a:xfrm>
            <a:custGeom>
              <a:avLst/>
              <a:gdLst/>
              <a:ahLst/>
              <a:cxnLst/>
              <a:rect l="l" t="t" r="r" b="b"/>
              <a:pathLst>
                <a:path w="3236" h="5305" fill="none" extrusionOk="0">
                  <a:moveTo>
                    <a:pt x="0" y="0"/>
                  </a:moveTo>
                  <a:lnTo>
                    <a:pt x="3236" y="0"/>
                  </a:lnTo>
                  <a:lnTo>
                    <a:pt x="3236" y="5304"/>
                  </a:lnTo>
                  <a:lnTo>
                    <a:pt x="0" y="5304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3263;p71">
              <a:extLst>
                <a:ext uri="{FF2B5EF4-FFF2-40B4-BE49-F238E27FC236}">
                  <a16:creationId xmlns:a16="http://schemas.microsoft.com/office/drawing/2014/main" id="{73830B8F-155D-F7A5-AFA2-EA938930D4E2}"/>
                </a:ext>
              </a:extLst>
            </p:cNvPr>
            <p:cNvSpPr/>
            <p:nvPr/>
          </p:nvSpPr>
          <p:spPr>
            <a:xfrm>
              <a:off x="3725875" y="820775"/>
              <a:ext cx="80925" cy="351950"/>
            </a:xfrm>
            <a:custGeom>
              <a:avLst/>
              <a:gdLst/>
              <a:ahLst/>
              <a:cxnLst/>
              <a:rect l="l" t="t" r="r" b="b"/>
              <a:pathLst>
                <a:path w="3237" h="14078" fill="none" extrusionOk="0">
                  <a:moveTo>
                    <a:pt x="0" y="0"/>
                  </a:moveTo>
                  <a:lnTo>
                    <a:pt x="3236" y="0"/>
                  </a:lnTo>
                  <a:lnTo>
                    <a:pt x="3236" y="14077"/>
                  </a:lnTo>
                  <a:lnTo>
                    <a:pt x="0" y="14077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3264;p71">
              <a:extLst>
                <a:ext uri="{FF2B5EF4-FFF2-40B4-BE49-F238E27FC236}">
                  <a16:creationId xmlns:a16="http://schemas.microsoft.com/office/drawing/2014/main" id="{E243624F-5128-580C-0E60-A9C5E10F7412}"/>
                </a:ext>
              </a:extLst>
            </p:cNvPr>
            <p:cNvSpPr/>
            <p:nvPr/>
          </p:nvSpPr>
          <p:spPr>
            <a:xfrm>
              <a:off x="2376575" y="1172700"/>
              <a:ext cx="1722925" cy="25"/>
            </a:xfrm>
            <a:custGeom>
              <a:avLst/>
              <a:gdLst/>
              <a:ahLst/>
              <a:cxnLst/>
              <a:rect l="l" t="t" r="r" b="b"/>
              <a:pathLst>
                <a:path w="68917" h="1" fill="none" extrusionOk="0">
                  <a:moveTo>
                    <a:pt x="1" y="0"/>
                  </a:moveTo>
                  <a:lnTo>
                    <a:pt x="68916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3265;p71">
              <a:extLst>
                <a:ext uri="{FF2B5EF4-FFF2-40B4-BE49-F238E27FC236}">
                  <a16:creationId xmlns:a16="http://schemas.microsoft.com/office/drawing/2014/main" id="{60D9D6F8-9029-3CD0-19EE-D2DBB180BBD6}"/>
                </a:ext>
              </a:extLst>
            </p:cNvPr>
            <p:cNvSpPr/>
            <p:nvPr/>
          </p:nvSpPr>
          <p:spPr>
            <a:xfrm>
              <a:off x="3644150" y="1259425"/>
              <a:ext cx="331100" cy="25"/>
            </a:xfrm>
            <a:custGeom>
              <a:avLst/>
              <a:gdLst/>
              <a:ahLst/>
              <a:cxnLst/>
              <a:rect l="l" t="t" r="r" b="b"/>
              <a:pathLst>
                <a:path w="13244" h="1" fill="none" extrusionOk="0">
                  <a:moveTo>
                    <a:pt x="0" y="0"/>
                  </a:moveTo>
                  <a:lnTo>
                    <a:pt x="13243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3266;p71">
              <a:extLst>
                <a:ext uri="{FF2B5EF4-FFF2-40B4-BE49-F238E27FC236}">
                  <a16:creationId xmlns:a16="http://schemas.microsoft.com/office/drawing/2014/main" id="{99EF6002-98E8-B2D7-3022-F6AE196C3DFF}"/>
                </a:ext>
              </a:extLst>
            </p:cNvPr>
            <p:cNvSpPr/>
            <p:nvPr/>
          </p:nvSpPr>
          <p:spPr>
            <a:xfrm>
              <a:off x="3644150" y="1313625"/>
              <a:ext cx="331100" cy="25"/>
            </a:xfrm>
            <a:custGeom>
              <a:avLst/>
              <a:gdLst/>
              <a:ahLst/>
              <a:cxnLst/>
              <a:rect l="l" t="t" r="r" b="b"/>
              <a:pathLst>
                <a:path w="13244" h="1" fill="none" extrusionOk="0">
                  <a:moveTo>
                    <a:pt x="0" y="1"/>
                  </a:moveTo>
                  <a:lnTo>
                    <a:pt x="132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3267;p71">
              <a:extLst>
                <a:ext uri="{FF2B5EF4-FFF2-40B4-BE49-F238E27FC236}">
                  <a16:creationId xmlns:a16="http://schemas.microsoft.com/office/drawing/2014/main" id="{D5FA4563-13CF-A2F7-13D3-7F87EFCD122E}"/>
                </a:ext>
              </a:extLst>
            </p:cNvPr>
            <p:cNvSpPr/>
            <p:nvPr/>
          </p:nvSpPr>
          <p:spPr>
            <a:xfrm>
              <a:off x="3644150" y="1367825"/>
              <a:ext cx="331100" cy="25"/>
            </a:xfrm>
            <a:custGeom>
              <a:avLst/>
              <a:gdLst/>
              <a:ahLst/>
              <a:cxnLst/>
              <a:rect l="l" t="t" r="r" b="b"/>
              <a:pathLst>
                <a:path w="13244" h="1" fill="none" extrusionOk="0">
                  <a:moveTo>
                    <a:pt x="0" y="1"/>
                  </a:moveTo>
                  <a:lnTo>
                    <a:pt x="132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3268;p71">
              <a:extLst>
                <a:ext uri="{FF2B5EF4-FFF2-40B4-BE49-F238E27FC236}">
                  <a16:creationId xmlns:a16="http://schemas.microsoft.com/office/drawing/2014/main" id="{54CAA9F2-7363-38C8-5109-BC127B1C1968}"/>
                </a:ext>
              </a:extLst>
            </p:cNvPr>
            <p:cNvSpPr/>
            <p:nvPr/>
          </p:nvSpPr>
          <p:spPr>
            <a:xfrm>
              <a:off x="3644150" y="1421200"/>
              <a:ext cx="331100" cy="25"/>
            </a:xfrm>
            <a:custGeom>
              <a:avLst/>
              <a:gdLst/>
              <a:ahLst/>
              <a:cxnLst/>
              <a:rect l="l" t="t" r="r" b="b"/>
              <a:pathLst>
                <a:path w="13244" h="1" fill="none" extrusionOk="0">
                  <a:moveTo>
                    <a:pt x="0" y="1"/>
                  </a:moveTo>
                  <a:lnTo>
                    <a:pt x="132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3269;p71">
              <a:extLst>
                <a:ext uri="{FF2B5EF4-FFF2-40B4-BE49-F238E27FC236}">
                  <a16:creationId xmlns:a16="http://schemas.microsoft.com/office/drawing/2014/main" id="{CBC5DADE-C27F-BE10-AE75-459C62C9AA71}"/>
                </a:ext>
              </a:extLst>
            </p:cNvPr>
            <p:cNvSpPr/>
            <p:nvPr/>
          </p:nvSpPr>
          <p:spPr>
            <a:xfrm>
              <a:off x="2936150" y="1705575"/>
              <a:ext cx="331075" cy="25"/>
            </a:xfrm>
            <a:custGeom>
              <a:avLst/>
              <a:gdLst/>
              <a:ahLst/>
              <a:cxnLst/>
              <a:rect l="l" t="t" r="r" b="b"/>
              <a:pathLst>
                <a:path w="13243" h="1" fill="none" extrusionOk="0">
                  <a:moveTo>
                    <a:pt x="0" y="0"/>
                  </a:moveTo>
                  <a:lnTo>
                    <a:pt x="13243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3270;p71">
              <a:extLst>
                <a:ext uri="{FF2B5EF4-FFF2-40B4-BE49-F238E27FC236}">
                  <a16:creationId xmlns:a16="http://schemas.microsoft.com/office/drawing/2014/main" id="{B0780709-4E2E-2007-D266-61F7EAC2EAE2}"/>
                </a:ext>
              </a:extLst>
            </p:cNvPr>
            <p:cNvSpPr/>
            <p:nvPr/>
          </p:nvSpPr>
          <p:spPr>
            <a:xfrm>
              <a:off x="2936150" y="1759775"/>
              <a:ext cx="331075" cy="25"/>
            </a:xfrm>
            <a:custGeom>
              <a:avLst/>
              <a:gdLst/>
              <a:ahLst/>
              <a:cxnLst/>
              <a:rect l="l" t="t" r="r" b="b"/>
              <a:pathLst>
                <a:path w="13243" h="1" fill="none" extrusionOk="0">
                  <a:moveTo>
                    <a:pt x="0" y="1"/>
                  </a:moveTo>
                  <a:lnTo>
                    <a:pt x="132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3271;p71">
              <a:extLst>
                <a:ext uri="{FF2B5EF4-FFF2-40B4-BE49-F238E27FC236}">
                  <a16:creationId xmlns:a16="http://schemas.microsoft.com/office/drawing/2014/main" id="{4D290C60-13D0-12AF-FC64-BCA9D9AAD165}"/>
                </a:ext>
              </a:extLst>
            </p:cNvPr>
            <p:cNvSpPr/>
            <p:nvPr/>
          </p:nvSpPr>
          <p:spPr>
            <a:xfrm>
              <a:off x="2936150" y="1813975"/>
              <a:ext cx="331075" cy="25"/>
            </a:xfrm>
            <a:custGeom>
              <a:avLst/>
              <a:gdLst/>
              <a:ahLst/>
              <a:cxnLst/>
              <a:rect l="l" t="t" r="r" b="b"/>
              <a:pathLst>
                <a:path w="13243" h="1" fill="none" extrusionOk="0">
                  <a:moveTo>
                    <a:pt x="0" y="1"/>
                  </a:moveTo>
                  <a:lnTo>
                    <a:pt x="132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3272;p71">
              <a:extLst>
                <a:ext uri="{FF2B5EF4-FFF2-40B4-BE49-F238E27FC236}">
                  <a16:creationId xmlns:a16="http://schemas.microsoft.com/office/drawing/2014/main" id="{E4DA58AD-1D0B-AB99-B2FD-CE626EB70DB0}"/>
                </a:ext>
              </a:extLst>
            </p:cNvPr>
            <p:cNvSpPr/>
            <p:nvPr/>
          </p:nvSpPr>
          <p:spPr>
            <a:xfrm>
              <a:off x="2936150" y="1867350"/>
              <a:ext cx="331075" cy="25"/>
            </a:xfrm>
            <a:custGeom>
              <a:avLst/>
              <a:gdLst/>
              <a:ahLst/>
              <a:cxnLst/>
              <a:rect l="l" t="t" r="r" b="b"/>
              <a:pathLst>
                <a:path w="13243" h="1" fill="none" extrusionOk="0">
                  <a:moveTo>
                    <a:pt x="0" y="1"/>
                  </a:moveTo>
                  <a:lnTo>
                    <a:pt x="13243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3273;p71">
              <a:extLst>
                <a:ext uri="{FF2B5EF4-FFF2-40B4-BE49-F238E27FC236}">
                  <a16:creationId xmlns:a16="http://schemas.microsoft.com/office/drawing/2014/main" id="{AB895A8F-3C1B-EB66-E09D-65B288D6F448}"/>
                </a:ext>
              </a:extLst>
            </p:cNvPr>
            <p:cNvSpPr/>
            <p:nvPr/>
          </p:nvSpPr>
          <p:spPr>
            <a:xfrm>
              <a:off x="4152000" y="628125"/>
              <a:ext cx="25" cy="1255100"/>
            </a:xfrm>
            <a:custGeom>
              <a:avLst/>
              <a:gdLst/>
              <a:ahLst/>
              <a:cxnLst/>
              <a:rect l="l" t="t" r="r" b="b"/>
              <a:pathLst>
                <a:path w="1" h="50204" fill="none" extrusionOk="0">
                  <a:moveTo>
                    <a:pt x="1" y="1"/>
                  </a:moveTo>
                  <a:lnTo>
                    <a:pt x="1" y="5020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3274;p71">
              <a:extLst>
                <a:ext uri="{FF2B5EF4-FFF2-40B4-BE49-F238E27FC236}">
                  <a16:creationId xmlns:a16="http://schemas.microsoft.com/office/drawing/2014/main" id="{95AC9A00-F049-21DD-2D3D-1B82A1EF1D0E}"/>
                </a:ext>
              </a:extLst>
            </p:cNvPr>
            <p:cNvSpPr/>
            <p:nvPr/>
          </p:nvSpPr>
          <p:spPr>
            <a:xfrm>
              <a:off x="2301525" y="2190925"/>
              <a:ext cx="961550" cy="693850"/>
            </a:xfrm>
            <a:custGeom>
              <a:avLst/>
              <a:gdLst/>
              <a:ahLst/>
              <a:cxnLst/>
              <a:rect l="l" t="t" r="r" b="b"/>
              <a:pathLst>
                <a:path w="38462" h="27754" fill="none" extrusionOk="0">
                  <a:moveTo>
                    <a:pt x="4270" y="0"/>
                  </a:moveTo>
                  <a:lnTo>
                    <a:pt x="34191" y="0"/>
                  </a:lnTo>
                  <a:cubicBezTo>
                    <a:pt x="36560" y="0"/>
                    <a:pt x="38461" y="1902"/>
                    <a:pt x="38461" y="4270"/>
                  </a:cubicBezTo>
                  <a:lnTo>
                    <a:pt x="38461" y="23484"/>
                  </a:lnTo>
                  <a:cubicBezTo>
                    <a:pt x="38461" y="25852"/>
                    <a:pt x="36560" y="27754"/>
                    <a:pt x="34191" y="27754"/>
                  </a:cubicBezTo>
                  <a:lnTo>
                    <a:pt x="4270" y="27754"/>
                  </a:lnTo>
                  <a:cubicBezTo>
                    <a:pt x="1902" y="27754"/>
                    <a:pt x="0" y="25852"/>
                    <a:pt x="0" y="23484"/>
                  </a:cubicBezTo>
                  <a:lnTo>
                    <a:pt x="0" y="4270"/>
                  </a:lnTo>
                  <a:cubicBezTo>
                    <a:pt x="0" y="1902"/>
                    <a:pt x="1902" y="0"/>
                    <a:pt x="4270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3275;p71">
              <a:extLst>
                <a:ext uri="{FF2B5EF4-FFF2-40B4-BE49-F238E27FC236}">
                  <a16:creationId xmlns:a16="http://schemas.microsoft.com/office/drawing/2014/main" id="{8F9E870B-BF9A-10B2-628E-694BC6183DED}"/>
                </a:ext>
              </a:extLst>
            </p:cNvPr>
            <p:cNvSpPr/>
            <p:nvPr/>
          </p:nvSpPr>
          <p:spPr>
            <a:xfrm>
              <a:off x="2301525" y="2994825"/>
              <a:ext cx="961550" cy="693850"/>
            </a:xfrm>
            <a:custGeom>
              <a:avLst/>
              <a:gdLst/>
              <a:ahLst/>
              <a:cxnLst/>
              <a:rect l="l" t="t" r="r" b="b"/>
              <a:pathLst>
                <a:path w="38462" h="27754" fill="none" extrusionOk="0">
                  <a:moveTo>
                    <a:pt x="4270" y="1"/>
                  </a:moveTo>
                  <a:lnTo>
                    <a:pt x="34191" y="1"/>
                  </a:lnTo>
                  <a:cubicBezTo>
                    <a:pt x="36560" y="1"/>
                    <a:pt x="38461" y="1902"/>
                    <a:pt x="38461" y="4270"/>
                  </a:cubicBezTo>
                  <a:lnTo>
                    <a:pt x="38461" y="23484"/>
                  </a:lnTo>
                  <a:cubicBezTo>
                    <a:pt x="38461" y="25853"/>
                    <a:pt x="36560" y="27754"/>
                    <a:pt x="34191" y="27754"/>
                  </a:cubicBezTo>
                  <a:lnTo>
                    <a:pt x="4270" y="27754"/>
                  </a:lnTo>
                  <a:cubicBezTo>
                    <a:pt x="1902" y="27754"/>
                    <a:pt x="0" y="25853"/>
                    <a:pt x="0" y="23484"/>
                  </a:cubicBezTo>
                  <a:lnTo>
                    <a:pt x="0" y="4270"/>
                  </a:lnTo>
                  <a:cubicBezTo>
                    <a:pt x="0" y="1902"/>
                    <a:pt x="1902" y="1"/>
                    <a:pt x="4270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3276;p71">
              <a:extLst>
                <a:ext uri="{FF2B5EF4-FFF2-40B4-BE49-F238E27FC236}">
                  <a16:creationId xmlns:a16="http://schemas.microsoft.com/office/drawing/2014/main" id="{1B724602-3BB1-497F-3801-B4C4FBC45F84}"/>
                </a:ext>
              </a:extLst>
            </p:cNvPr>
            <p:cNvSpPr/>
            <p:nvPr/>
          </p:nvSpPr>
          <p:spPr>
            <a:xfrm>
              <a:off x="2604250" y="2227625"/>
              <a:ext cx="356100" cy="278550"/>
            </a:xfrm>
            <a:custGeom>
              <a:avLst/>
              <a:gdLst/>
              <a:ahLst/>
              <a:cxnLst/>
              <a:rect l="l" t="t" r="r" b="b"/>
              <a:pathLst>
                <a:path w="14244" h="11142" fill="none" extrusionOk="0">
                  <a:moveTo>
                    <a:pt x="2102" y="11141"/>
                  </a:moveTo>
                  <a:lnTo>
                    <a:pt x="2102" y="7205"/>
                  </a:lnTo>
                  <a:cubicBezTo>
                    <a:pt x="2035" y="4370"/>
                    <a:pt x="4303" y="2035"/>
                    <a:pt x="7138" y="2035"/>
                  </a:cubicBezTo>
                  <a:cubicBezTo>
                    <a:pt x="9974" y="2035"/>
                    <a:pt x="12242" y="4370"/>
                    <a:pt x="12142" y="7205"/>
                  </a:cubicBezTo>
                  <a:lnTo>
                    <a:pt x="12142" y="11141"/>
                  </a:lnTo>
                  <a:lnTo>
                    <a:pt x="14143" y="11141"/>
                  </a:lnTo>
                  <a:lnTo>
                    <a:pt x="14143" y="7205"/>
                  </a:lnTo>
                  <a:cubicBezTo>
                    <a:pt x="14244" y="3269"/>
                    <a:pt x="11075" y="0"/>
                    <a:pt x="7138" y="0"/>
                  </a:cubicBezTo>
                  <a:cubicBezTo>
                    <a:pt x="3169" y="0"/>
                    <a:pt x="0" y="3269"/>
                    <a:pt x="100" y="7205"/>
                  </a:cubicBezTo>
                  <a:lnTo>
                    <a:pt x="100" y="11141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3277;p71">
              <a:extLst>
                <a:ext uri="{FF2B5EF4-FFF2-40B4-BE49-F238E27FC236}">
                  <a16:creationId xmlns:a16="http://schemas.microsoft.com/office/drawing/2014/main" id="{58B2499F-9EF1-4752-5CB6-42F06F9FD524}"/>
                </a:ext>
              </a:extLst>
            </p:cNvPr>
            <p:cNvSpPr/>
            <p:nvPr/>
          </p:nvSpPr>
          <p:spPr>
            <a:xfrm>
              <a:off x="2588400" y="2506150"/>
              <a:ext cx="383625" cy="324425"/>
            </a:xfrm>
            <a:custGeom>
              <a:avLst/>
              <a:gdLst/>
              <a:ahLst/>
              <a:cxnLst/>
              <a:rect l="l" t="t" r="r" b="b"/>
              <a:pathLst>
                <a:path w="15345" h="12977" fill="none" extrusionOk="0">
                  <a:moveTo>
                    <a:pt x="0" y="0"/>
                  </a:moveTo>
                  <a:lnTo>
                    <a:pt x="15345" y="0"/>
                  </a:lnTo>
                  <a:lnTo>
                    <a:pt x="15345" y="12976"/>
                  </a:lnTo>
                  <a:lnTo>
                    <a:pt x="0" y="12976"/>
                  </a:lnTo>
                  <a:close/>
                </a:path>
              </a:pathLst>
            </a:custGeom>
            <a:noFill/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3278;p71">
              <a:extLst>
                <a:ext uri="{FF2B5EF4-FFF2-40B4-BE49-F238E27FC236}">
                  <a16:creationId xmlns:a16="http://schemas.microsoft.com/office/drawing/2014/main" id="{E3003422-94D6-1A23-CE5C-066EFDC2D29E}"/>
                </a:ext>
              </a:extLst>
            </p:cNvPr>
            <p:cNvSpPr/>
            <p:nvPr/>
          </p:nvSpPr>
          <p:spPr>
            <a:xfrm>
              <a:off x="2729325" y="2599375"/>
              <a:ext cx="90925" cy="151975"/>
            </a:xfrm>
            <a:custGeom>
              <a:avLst/>
              <a:gdLst/>
              <a:ahLst/>
              <a:cxnLst/>
              <a:rect l="l" t="t" r="r" b="b"/>
              <a:pathLst>
                <a:path w="3637" h="6079" extrusionOk="0">
                  <a:moveTo>
                    <a:pt x="1948" y="1"/>
                  </a:moveTo>
                  <a:cubicBezTo>
                    <a:pt x="1665" y="1"/>
                    <a:pt x="1374" y="76"/>
                    <a:pt x="1101" y="241"/>
                  </a:cubicBezTo>
                  <a:cubicBezTo>
                    <a:pt x="1" y="908"/>
                    <a:pt x="34" y="2543"/>
                    <a:pt x="1168" y="3143"/>
                  </a:cubicBezTo>
                  <a:lnTo>
                    <a:pt x="868" y="6078"/>
                  </a:lnTo>
                  <a:lnTo>
                    <a:pt x="3036" y="6078"/>
                  </a:lnTo>
                  <a:lnTo>
                    <a:pt x="2736" y="3143"/>
                  </a:lnTo>
                  <a:cubicBezTo>
                    <a:pt x="3270" y="2843"/>
                    <a:pt x="3637" y="2276"/>
                    <a:pt x="3603" y="1675"/>
                  </a:cubicBezTo>
                  <a:cubicBezTo>
                    <a:pt x="3603" y="696"/>
                    <a:pt x="2810" y="1"/>
                    <a:pt x="1948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3279;p71">
              <a:extLst>
                <a:ext uri="{FF2B5EF4-FFF2-40B4-BE49-F238E27FC236}">
                  <a16:creationId xmlns:a16="http://schemas.microsoft.com/office/drawing/2014/main" id="{24ABCB26-DE31-78BC-4AAA-4D0413916542}"/>
                </a:ext>
              </a:extLst>
            </p:cNvPr>
            <p:cNvSpPr/>
            <p:nvPr/>
          </p:nvSpPr>
          <p:spPr>
            <a:xfrm>
              <a:off x="2399925" y="3060700"/>
              <a:ext cx="652150" cy="579625"/>
            </a:xfrm>
            <a:custGeom>
              <a:avLst/>
              <a:gdLst/>
              <a:ahLst/>
              <a:cxnLst/>
              <a:rect l="l" t="t" r="r" b="b"/>
              <a:pathLst>
                <a:path w="26086" h="23185" fill="none" extrusionOk="0">
                  <a:moveTo>
                    <a:pt x="14945" y="1"/>
                  </a:moveTo>
                  <a:cubicBezTo>
                    <a:pt x="4971" y="1"/>
                    <a:pt x="1" y="12010"/>
                    <a:pt x="7039" y="19048"/>
                  </a:cubicBezTo>
                  <a:cubicBezTo>
                    <a:pt x="10208" y="22250"/>
                    <a:pt x="15011" y="23184"/>
                    <a:pt x="19181" y="21483"/>
                  </a:cubicBezTo>
                  <a:cubicBezTo>
                    <a:pt x="23351" y="19748"/>
                    <a:pt x="26086" y="15679"/>
                    <a:pt x="26086" y="11176"/>
                  </a:cubicBezTo>
                  <a:cubicBezTo>
                    <a:pt x="26086" y="5005"/>
                    <a:pt x="21082" y="1"/>
                    <a:pt x="14945" y="1"/>
                  </a:cubicBezTo>
                  <a:close/>
                  <a:moveTo>
                    <a:pt x="14945" y="1369"/>
                  </a:moveTo>
                  <a:cubicBezTo>
                    <a:pt x="15879" y="1369"/>
                    <a:pt x="16846" y="2603"/>
                    <a:pt x="17580" y="4638"/>
                  </a:cubicBezTo>
                  <a:lnTo>
                    <a:pt x="12276" y="4638"/>
                  </a:lnTo>
                  <a:cubicBezTo>
                    <a:pt x="13010" y="2603"/>
                    <a:pt x="13977" y="1369"/>
                    <a:pt x="14945" y="1369"/>
                  </a:cubicBezTo>
                  <a:close/>
                  <a:moveTo>
                    <a:pt x="17980" y="6005"/>
                  </a:moveTo>
                  <a:cubicBezTo>
                    <a:pt x="18314" y="7473"/>
                    <a:pt x="18514" y="8974"/>
                    <a:pt x="18547" y="10475"/>
                  </a:cubicBezTo>
                  <a:lnTo>
                    <a:pt x="11342" y="10475"/>
                  </a:lnTo>
                  <a:cubicBezTo>
                    <a:pt x="11342" y="8974"/>
                    <a:pt x="11542" y="7473"/>
                    <a:pt x="11876" y="6005"/>
                  </a:cubicBezTo>
                  <a:close/>
                  <a:moveTo>
                    <a:pt x="18547" y="11843"/>
                  </a:moveTo>
                  <a:cubicBezTo>
                    <a:pt x="18514" y="13577"/>
                    <a:pt x="18247" y="15312"/>
                    <a:pt x="17780" y="17013"/>
                  </a:cubicBezTo>
                  <a:lnTo>
                    <a:pt x="12076" y="17013"/>
                  </a:lnTo>
                  <a:cubicBezTo>
                    <a:pt x="11609" y="15312"/>
                    <a:pt x="11342" y="13611"/>
                    <a:pt x="11342" y="11876"/>
                  </a:cubicBezTo>
                  <a:close/>
                  <a:moveTo>
                    <a:pt x="9941" y="10475"/>
                  </a:moveTo>
                  <a:lnTo>
                    <a:pt x="5204" y="10475"/>
                  </a:lnTo>
                  <a:cubicBezTo>
                    <a:pt x="5304" y="8874"/>
                    <a:pt x="5805" y="7373"/>
                    <a:pt x="6639" y="6005"/>
                  </a:cubicBezTo>
                  <a:lnTo>
                    <a:pt x="10441" y="6005"/>
                  </a:lnTo>
                  <a:cubicBezTo>
                    <a:pt x="10141" y="7473"/>
                    <a:pt x="9974" y="8974"/>
                    <a:pt x="9941" y="10475"/>
                  </a:cubicBezTo>
                  <a:close/>
                  <a:moveTo>
                    <a:pt x="9941" y="11843"/>
                  </a:moveTo>
                  <a:cubicBezTo>
                    <a:pt x="9974" y="13577"/>
                    <a:pt x="10208" y="15312"/>
                    <a:pt x="10608" y="17013"/>
                  </a:cubicBezTo>
                  <a:lnTo>
                    <a:pt x="7106" y="17013"/>
                  </a:lnTo>
                  <a:cubicBezTo>
                    <a:pt x="5971" y="15512"/>
                    <a:pt x="5304" y="13711"/>
                    <a:pt x="5171" y="11876"/>
                  </a:cubicBezTo>
                  <a:close/>
                  <a:moveTo>
                    <a:pt x="11042" y="18381"/>
                  </a:moveTo>
                  <a:cubicBezTo>
                    <a:pt x="11309" y="19115"/>
                    <a:pt x="11676" y="19849"/>
                    <a:pt x="12143" y="20516"/>
                  </a:cubicBezTo>
                  <a:cubicBezTo>
                    <a:pt x="10742" y="20082"/>
                    <a:pt x="9441" y="19348"/>
                    <a:pt x="8373" y="18381"/>
                  </a:cubicBezTo>
                  <a:close/>
                  <a:moveTo>
                    <a:pt x="12543" y="18381"/>
                  </a:moveTo>
                  <a:lnTo>
                    <a:pt x="17313" y="18381"/>
                  </a:lnTo>
                  <a:cubicBezTo>
                    <a:pt x="16612" y="19982"/>
                    <a:pt x="15745" y="20916"/>
                    <a:pt x="14945" y="20916"/>
                  </a:cubicBezTo>
                  <a:cubicBezTo>
                    <a:pt x="14111" y="20916"/>
                    <a:pt x="13243" y="19982"/>
                    <a:pt x="12543" y="18381"/>
                  </a:cubicBezTo>
                  <a:close/>
                  <a:moveTo>
                    <a:pt x="18814" y="18381"/>
                  </a:moveTo>
                  <a:lnTo>
                    <a:pt x="21516" y="18381"/>
                  </a:lnTo>
                  <a:cubicBezTo>
                    <a:pt x="20415" y="19348"/>
                    <a:pt x="19148" y="20082"/>
                    <a:pt x="17747" y="20516"/>
                  </a:cubicBezTo>
                  <a:cubicBezTo>
                    <a:pt x="18180" y="19849"/>
                    <a:pt x="18547" y="19115"/>
                    <a:pt x="18814" y="18381"/>
                  </a:cubicBezTo>
                  <a:close/>
                  <a:moveTo>
                    <a:pt x="19214" y="16980"/>
                  </a:moveTo>
                  <a:cubicBezTo>
                    <a:pt x="19648" y="15312"/>
                    <a:pt x="19881" y="13577"/>
                    <a:pt x="19915" y="11843"/>
                  </a:cubicBezTo>
                  <a:lnTo>
                    <a:pt x="24685" y="11843"/>
                  </a:lnTo>
                  <a:cubicBezTo>
                    <a:pt x="24551" y="13711"/>
                    <a:pt x="23884" y="15512"/>
                    <a:pt x="22750" y="17013"/>
                  </a:cubicBezTo>
                  <a:close/>
                  <a:moveTo>
                    <a:pt x="19915" y="10475"/>
                  </a:moveTo>
                  <a:cubicBezTo>
                    <a:pt x="19881" y="8974"/>
                    <a:pt x="19715" y="7473"/>
                    <a:pt x="19381" y="6005"/>
                  </a:cubicBezTo>
                  <a:lnTo>
                    <a:pt x="23217" y="6005"/>
                  </a:lnTo>
                  <a:cubicBezTo>
                    <a:pt x="24051" y="7373"/>
                    <a:pt x="24551" y="8874"/>
                    <a:pt x="24651" y="10475"/>
                  </a:cubicBezTo>
                  <a:close/>
                  <a:moveTo>
                    <a:pt x="22183" y="4638"/>
                  </a:moveTo>
                  <a:lnTo>
                    <a:pt x="19014" y="4638"/>
                  </a:lnTo>
                  <a:cubicBezTo>
                    <a:pt x="18714" y="3604"/>
                    <a:pt x="18280" y="2670"/>
                    <a:pt x="17713" y="1802"/>
                  </a:cubicBezTo>
                  <a:cubicBezTo>
                    <a:pt x="19448" y="2303"/>
                    <a:pt x="20982" y="3303"/>
                    <a:pt x="22183" y="4638"/>
                  </a:cubicBezTo>
                  <a:close/>
                  <a:moveTo>
                    <a:pt x="12109" y="1802"/>
                  </a:moveTo>
                  <a:cubicBezTo>
                    <a:pt x="11542" y="2670"/>
                    <a:pt x="11108" y="3604"/>
                    <a:pt x="10808" y="4638"/>
                  </a:cubicBezTo>
                  <a:lnTo>
                    <a:pt x="7673" y="4638"/>
                  </a:lnTo>
                  <a:cubicBezTo>
                    <a:pt x="8874" y="3303"/>
                    <a:pt x="10408" y="2303"/>
                    <a:pt x="12143" y="1802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3280;p71">
              <a:extLst>
                <a:ext uri="{FF2B5EF4-FFF2-40B4-BE49-F238E27FC236}">
                  <a16:creationId xmlns:a16="http://schemas.microsoft.com/office/drawing/2014/main" id="{BAEA1A9B-A4EB-6C4B-370C-5B419A263260}"/>
                </a:ext>
              </a:extLst>
            </p:cNvPr>
            <p:cNvSpPr/>
            <p:nvPr/>
          </p:nvSpPr>
          <p:spPr>
            <a:xfrm>
              <a:off x="5020125" y="2868175"/>
              <a:ext cx="871475" cy="1455975"/>
            </a:xfrm>
            <a:custGeom>
              <a:avLst/>
              <a:gdLst/>
              <a:ahLst/>
              <a:cxnLst/>
              <a:rect l="l" t="t" r="r" b="b"/>
              <a:pathLst>
                <a:path w="34859" h="58239" extrusionOk="0">
                  <a:moveTo>
                    <a:pt x="14456" y="1"/>
                  </a:moveTo>
                  <a:cubicBezTo>
                    <a:pt x="13102" y="1"/>
                    <a:pt x="11751" y="1105"/>
                    <a:pt x="10642" y="3899"/>
                  </a:cubicBezTo>
                  <a:cubicBezTo>
                    <a:pt x="7006" y="13139"/>
                    <a:pt x="13644" y="34321"/>
                    <a:pt x="13644" y="34321"/>
                  </a:cubicBezTo>
                  <a:cubicBezTo>
                    <a:pt x="13644" y="34321"/>
                    <a:pt x="8973" y="27957"/>
                    <a:pt x="5501" y="27957"/>
                  </a:cubicBezTo>
                  <a:cubicBezTo>
                    <a:pt x="4532" y="27957"/>
                    <a:pt x="3657" y="28452"/>
                    <a:pt x="3003" y="29718"/>
                  </a:cubicBezTo>
                  <a:cubicBezTo>
                    <a:pt x="1" y="35489"/>
                    <a:pt x="12977" y="58238"/>
                    <a:pt x="12977" y="58238"/>
                  </a:cubicBezTo>
                  <a:lnTo>
                    <a:pt x="18280" y="56704"/>
                  </a:lnTo>
                  <a:cubicBezTo>
                    <a:pt x="18280" y="56704"/>
                    <a:pt x="29555" y="50533"/>
                    <a:pt x="29889" y="43594"/>
                  </a:cubicBezTo>
                  <a:cubicBezTo>
                    <a:pt x="30019" y="40882"/>
                    <a:pt x="28625" y="40056"/>
                    <a:pt x="26878" y="40056"/>
                  </a:cubicBezTo>
                  <a:cubicBezTo>
                    <a:pt x="24158" y="40056"/>
                    <a:pt x="20582" y="42060"/>
                    <a:pt x="20582" y="42060"/>
                  </a:cubicBezTo>
                  <a:cubicBezTo>
                    <a:pt x="20582" y="42060"/>
                    <a:pt x="34859" y="18910"/>
                    <a:pt x="28554" y="11972"/>
                  </a:cubicBezTo>
                  <a:cubicBezTo>
                    <a:pt x="27733" y="11067"/>
                    <a:pt x="26973" y="10674"/>
                    <a:pt x="26274" y="10674"/>
                  </a:cubicBezTo>
                  <a:cubicBezTo>
                    <a:pt x="22641" y="10674"/>
                    <a:pt x="20628" y="21288"/>
                    <a:pt x="19915" y="25988"/>
                  </a:cubicBezTo>
                  <a:lnTo>
                    <a:pt x="19915" y="25988"/>
                  </a:lnTo>
                  <a:cubicBezTo>
                    <a:pt x="20379" y="22401"/>
                    <a:pt x="21191" y="15207"/>
                    <a:pt x="20949" y="10437"/>
                  </a:cubicBezTo>
                  <a:cubicBezTo>
                    <a:pt x="20716" y="5876"/>
                    <a:pt x="17578" y="1"/>
                    <a:pt x="14456" y="1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3281;p71">
              <a:extLst>
                <a:ext uri="{FF2B5EF4-FFF2-40B4-BE49-F238E27FC236}">
                  <a16:creationId xmlns:a16="http://schemas.microsoft.com/office/drawing/2014/main" id="{56EFD7D2-D795-7313-7C4B-C0D46BF2BAE0}"/>
                </a:ext>
              </a:extLst>
            </p:cNvPr>
            <p:cNvSpPr/>
            <p:nvPr/>
          </p:nvSpPr>
          <p:spPr>
            <a:xfrm>
              <a:off x="5047650" y="3090725"/>
              <a:ext cx="760575" cy="1127500"/>
            </a:xfrm>
            <a:custGeom>
              <a:avLst/>
              <a:gdLst/>
              <a:ahLst/>
              <a:cxnLst/>
              <a:rect l="l" t="t" r="r" b="b"/>
              <a:pathLst>
                <a:path w="30423" h="45100" fill="none" extrusionOk="0">
                  <a:moveTo>
                    <a:pt x="11976" y="45100"/>
                  </a:moveTo>
                  <a:cubicBezTo>
                    <a:pt x="11976" y="45100"/>
                    <a:pt x="0" y="33925"/>
                    <a:pt x="5838" y="28922"/>
                  </a:cubicBezTo>
                  <a:cubicBezTo>
                    <a:pt x="11675" y="23885"/>
                    <a:pt x="14744" y="34292"/>
                    <a:pt x="14744" y="34292"/>
                  </a:cubicBezTo>
                  <a:cubicBezTo>
                    <a:pt x="14744" y="34292"/>
                    <a:pt x="8306" y="2302"/>
                    <a:pt x="18747" y="1168"/>
                  </a:cubicBezTo>
                  <a:cubicBezTo>
                    <a:pt x="29188" y="1"/>
                    <a:pt x="21516" y="28922"/>
                    <a:pt x="21516" y="28922"/>
                  </a:cubicBezTo>
                  <a:cubicBezTo>
                    <a:pt x="21516" y="28922"/>
                    <a:pt x="30422" y="16579"/>
                    <a:pt x="29788" y="26587"/>
                  </a:cubicBezTo>
                  <a:cubicBezTo>
                    <a:pt x="29188" y="36627"/>
                    <a:pt x="16012" y="45100"/>
                    <a:pt x="16012" y="45100"/>
                  </a:cubicBez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3282;p71">
              <a:extLst>
                <a:ext uri="{FF2B5EF4-FFF2-40B4-BE49-F238E27FC236}">
                  <a16:creationId xmlns:a16="http://schemas.microsoft.com/office/drawing/2014/main" id="{07F8BCA8-11D5-FBE3-277B-D8B8A5F4DD7A}"/>
                </a:ext>
              </a:extLst>
            </p:cNvPr>
            <p:cNvSpPr/>
            <p:nvPr/>
          </p:nvSpPr>
          <p:spPr>
            <a:xfrm>
              <a:off x="5292000" y="3948025"/>
              <a:ext cx="202650" cy="219325"/>
            </a:xfrm>
            <a:custGeom>
              <a:avLst/>
              <a:gdLst/>
              <a:ahLst/>
              <a:cxnLst/>
              <a:rect l="l" t="t" r="r" b="b"/>
              <a:pathLst>
                <a:path w="8106" h="8773" fill="none" extrusionOk="0">
                  <a:moveTo>
                    <a:pt x="8106" y="8773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3283;p71">
              <a:extLst>
                <a:ext uri="{FF2B5EF4-FFF2-40B4-BE49-F238E27FC236}">
                  <a16:creationId xmlns:a16="http://schemas.microsoft.com/office/drawing/2014/main" id="{154AE3BC-CA26-C1C8-4BA6-DDCD0A7E0AE9}"/>
                </a:ext>
              </a:extLst>
            </p:cNvPr>
            <p:cNvSpPr/>
            <p:nvPr/>
          </p:nvSpPr>
          <p:spPr>
            <a:xfrm>
              <a:off x="5452100" y="3542725"/>
              <a:ext cx="55075" cy="641325"/>
            </a:xfrm>
            <a:custGeom>
              <a:avLst/>
              <a:gdLst/>
              <a:ahLst/>
              <a:cxnLst/>
              <a:rect l="l" t="t" r="r" b="b"/>
              <a:pathLst>
                <a:path w="2203" h="25653" fill="none" extrusionOk="0">
                  <a:moveTo>
                    <a:pt x="1" y="25652"/>
                  </a:moveTo>
                  <a:lnTo>
                    <a:pt x="2202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3284;p71">
              <a:extLst>
                <a:ext uri="{FF2B5EF4-FFF2-40B4-BE49-F238E27FC236}">
                  <a16:creationId xmlns:a16="http://schemas.microsoft.com/office/drawing/2014/main" id="{2A1A5F02-0AB7-733D-BBEB-F3CD090925D9}"/>
                </a:ext>
              </a:extLst>
            </p:cNvPr>
            <p:cNvSpPr/>
            <p:nvPr/>
          </p:nvSpPr>
          <p:spPr>
            <a:xfrm>
              <a:off x="5443775" y="3897150"/>
              <a:ext cx="180975" cy="240200"/>
            </a:xfrm>
            <a:custGeom>
              <a:avLst/>
              <a:gdLst/>
              <a:ahLst/>
              <a:cxnLst/>
              <a:rect l="l" t="t" r="r" b="b"/>
              <a:pathLst>
                <a:path w="7239" h="9608" fill="none" extrusionOk="0">
                  <a:moveTo>
                    <a:pt x="0" y="9607"/>
                  </a:moveTo>
                  <a:lnTo>
                    <a:pt x="7239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3285;p71">
              <a:extLst>
                <a:ext uri="{FF2B5EF4-FFF2-40B4-BE49-F238E27FC236}">
                  <a16:creationId xmlns:a16="http://schemas.microsoft.com/office/drawing/2014/main" id="{598620B0-7B3D-0DEB-1472-B6BE6B2BAF2F}"/>
                </a:ext>
              </a:extLst>
            </p:cNvPr>
            <p:cNvSpPr/>
            <p:nvPr/>
          </p:nvSpPr>
          <p:spPr>
            <a:xfrm>
              <a:off x="5146050" y="4093125"/>
              <a:ext cx="560425" cy="660500"/>
            </a:xfrm>
            <a:custGeom>
              <a:avLst/>
              <a:gdLst/>
              <a:ahLst/>
              <a:cxnLst/>
              <a:rect l="l" t="t" r="r" b="b"/>
              <a:pathLst>
                <a:path w="22417" h="26420" extrusionOk="0">
                  <a:moveTo>
                    <a:pt x="1" y="0"/>
                  </a:moveTo>
                  <a:lnTo>
                    <a:pt x="2236" y="26419"/>
                  </a:lnTo>
                  <a:lnTo>
                    <a:pt x="20148" y="26419"/>
                  </a:lnTo>
                  <a:lnTo>
                    <a:pt x="224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3286;p71">
              <a:extLst>
                <a:ext uri="{FF2B5EF4-FFF2-40B4-BE49-F238E27FC236}">
                  <a16:creationId xmlns:a16="http://schemas.microsoft.com/office/drawing/2014/main" id="{AA59B9E2-DB03-99FB-EE58-6AA680C1D861}"/>
                </a:ext>
              </a:extLst>
            </p:cNvPr>
            <p:cNvSpPr/>
            <p:nvPr/>
          </p:nvSpPr>
          <p:spPr>
            <a:xfrm>
              <a:off x="1924575" y="4753600"/>
              <a:ext cx="176825" cy="25"/>
            </a:xfrm>
            <a:custGeom>
              <a:avLst/>
              <a:gdLst/>
              <a:ahLst/>
              <a:cxnLst/>
              <a:rect l="l" t="t" r="r" b="b"/>
              <a:pathLst>
                <a:path w="7073" h="1" fill="none" extrusionOk="0">
                  <a:moveTo>
                    <a:pt x="707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3287;p71">
              <a:extLst>
                <a:ext uri="{FF2B5EF4-FFF2-40B4-BE49-F238E27FC236}">
                  <a16:creationId xmlns:a16="http://schemas.microsoft.com/office/drawing/2014/main" id="{CF67808E-F2E5-532D-B8DD-D78F622D525D}"/>
                </a:ext>
              </a:extLst>
            </p:cNvPr>
            <p:cNvSpPr/>
            <p:nvPr/>
          </p:nvSpPr>
          <p:spPr>
            <a:xfrm>
              <a:off x="2309850" y="4753600"/>
              <a:ext cx="3930350" cy="25"/>
            </a:xfrm>
            <a:custGeom>
              <a:avLst/>
              <a:gdLst/>
              <a:ahLst/>
              <a:cxnLst/>
              <a:rect l="l" t="t" r="r" b="b"/>
              <a:pathLst>
                <a:path w="157214" h="1" fill="none" extrusionOk="0">
                  <a:moveTo>
                    <a:pt x="157213" y="0"/>
                  </a:moveTo>
                  <a:lnTo>
                    <a:pt x="1" y="0"/>
                  </a:lnTo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3288;p71">
              <a:extLst>
                <a:ext uri="{FF2B5EF4-FFF2-40B4-BE49-F238E27FC236}">
                  <a16:creationId xmlns:a16="http://schemas.microsoft.com/office/drawing/2014/main" id="{5003A37B-01B6-B6AD-F4CF-CAB293E26652}"/>
                </a:ext>
              </a:extLst>
            </p:cNvPr>
            <p:cNvSpPr/>
            <p:nvPr/>
          </p:nvSpPr>
          <p:spPr>
            <a:xfrm>
              <a:off x="3873475" y="4799450"/>
              <a:ext cx="1261750" cy="239375"/>
            </a:xfrm>
            <a:custGeom>
              <a:avLst/>
              <a:gdLst/>
              <a:ahLst/>
              <a:cxnLst/>
              <a:rect l="l" t="t" r="r" b="b"/>
              <a:pathLst>
                <a:path w="50470" h="9575" extrusionOk="0">
                  <a:moveTo>
                    <a:pt x="25219" y="1"/>
                  </a:moveTo>
                  <a:cubicBezTo>
                    <a:pt x="11309" y="1"/>
                    <a:pt x="1" y="2136"/>
                    <a:pt x="1" y="4771"/>
                  </a:cubicBezTo>
                  <a:cubicBezTo>
                    <a:pt x="1" y="7439"/>
                    <a:pt x="11309" y="9574"/>
                    <a:pt x="25219" y="9574"/>
                  </a:cubicBezTo>
                  <a:cubicBezTo>
                    <a:pt x="39162" y="9574"/>
                    <a:pt x="50470" y="7439"/>
                    <a:pt x="50470" y="4771"/>
                  </a:cubicBezTo>
                  <a:cubicBezTo>
                    <a:pt x="50470" y="2136"/>
                    <a:pt x="39162" y="1"/>
                    <a:pt x="25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3289;p71">
              <a:extLst>
                <a:ext uri="{FF2B5EF4-FFF2-40B4-BE49-F238E27FC236}">
                  <a16:creationId xmlns:a16="http://schemas.microsoft.com/office/drawing/2014/main" id="{4EAAD30D-1833-6E71-8CA7-7540FAFCB336}"/>
                </a:ext>
              </a:extLst>
            </p:cNvPr>
            <p:cNvSpPr/>
            <p:nvPr/>
          </p:nvSpPr>
          <p:spPr>
            <a:xfrm>
              <a:off x="3418150" y="1620525"/>
              <a:ext cx="95100" cy="146775"/>
            </a:xfrm>
            <a:custGeom>
              <a:avLst/>
              <a:gdLst/>
              <a:ahLst/>
              <a:cxnLst/>
              <a:rect l="l" t="t" r="r" b="b"/>
              <a:pathLst>
                <a:path w="3804" h="5871" extrusionOk="0">
                  <a:moveTo>
                    <a:pt x="2202" y="0"/>
                  </a:moveTo>
                  <a:lnTo>
                    <a:pt x="1" y="5871"/>
                  </a:lnTo>
                  <a:lnTo>
                    <a:pt x="3803" y="3669"/>
                  </a:lnTo>
                  <a:lnTo>
                    <a:pt x="2202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3290;p71">
              <a:extLst>
                <a:ext uri="{FF2B5EF4-FFF2-40B4-BE49-F238E27FC236}">
                  <a16:creationId xmlns:a16="http://schemas.microsoft.com/office/drawing/2014/main" id="{C826181E-969F-8F08-9083-65EAF17D3750}"/>
                </a:ext>
              </a:extLst>
            </p:cNvPr>
            <p:cNvSpPr/>
            <p:nvPr/>
          </p:nvSpPr>
          <p:spPr>
            <a:xfrm>
              <a:off x="3094600" y="1338875"/>
              <a:ext cx="485350" cy="376725"/>
            </a:xfrm>
            <a:custGeom>
              <a:avLst/>
              <a:gdLst/>
              <a:ahLst/>
              <a:cxnLst/>
              <a:rect l="l" t="t" r="r" b="b"/>
              <a:pathLst>
                <a:path w="19414" h="15069" extrusionOk="0">
                  <a:moveTo>
                    <a:pt x="1419" y="0"/>
                  </a:moveTo>
                  <a:cubicBezTo>
                    <a:pt x="1076" y="0"/>
                    <a:pt x="867" y="186"/>
                    <a:pt x="867" y="658"/>
                  </a:cubicBezTo>
                  <a:cubicBezTo>
                    <a:pt x="867" y="2727"/>
                    <a:pt x="2802" y="3460"/>
                    <a:pt x="3903" y="3561"/>
                  </a:cubicBezTo>
                  <a:cubicBezTo>
                    <a:pt x="4970" y="3761"/>
                    <a:pt x="6038" y="4028"/>
                    <a:pt x="7038" y="4428"/>
                  </a:cubicBezTo>
                  <a:cubicBezTo>
                    <a:pt x="6371" y="5262"/>
                    <a:pt x="5571" y="5962"/>
                    <a:pt x="4637" y="6496"/>
                  </a:cubicBezTo>
                  <a:cubicBezTo>
                    <a:pt x="3169" y="7363"/>
                    <a:pt x="0" y="6863"/>
                    <a:pt x="1234" y="7964"/>
                  </a:cubicBezTo>
                  <a:cubicBezTo>
                    <a:pt x="2435" y="9064"/>
                    <a:pt x="4770" y="10799"/>
                    <a:pt x="6238" y="10799"/>
                  </a:cubicBezTo>
                  <a:cubicBezTo>
                    <a:pt x="7672" y="10799"/>
                    <a:pt x="12442" y="8831"/>
                    <a:pt x="12442" y="8831"/>
                  </a:cubicBezTo>
                  <a:lnTo>
                    <a:pt x="15745" y="15069"/>
                  </a:lnTo>
                  <a:lnTo>
                    <a:pt x="19414" y="11199"/>
                  </a:lnTo>
                  <a:cubicBezTo>
                    <a:pt x="17946" y="9598"/>
                    <a:pt x="16645" y="7864"/>
                    <a:pt x="15511" y="6029"/>
                  </a:cubicBezTo>
                  <a:cubicBezTo>
                    <a:pt x="14043" y="3561"/>
                    <a:pt x="12943" y="2493"/>
                    <a:pt x="11608" y="2493"/>
                  </a:cubicBezTo>
                  <a:cubicBezTo>
                    <a:pt x="10697" y="2493"/>
                    <a:pt x="9473" y="2656"/>
                    <a:pt x="8295" y="2656"/>
                  </a:cubicBezTo>
                  <a:cubicBezTo>
                    <a:pt x="7706" y="2656"/>
                    <a:pt x="7127" y="2615"/>
                    <a:pt x="6605" y="2493"/>
                  </a:cubicBezTo>
                  <a:cubicBezTo>
                    <a:pt x="5364" y="2209"/>
                    <a:pt x="2599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3291;p71">
              <a:extLst>
                <a:ext uri="{FF2B5EF4-FFF2-40B4-BE49-F238E27FC236}">
                  <a16:creationId xmlns:a16="http://schemas.microsoft.com/office/drawing/2014/main" id="{5AFF95E4-D2BA-9391-75D7-7C7CB11DE8AA}"/>
                </a:ext>
              </a:extLst>
            </p:cNvPr>
            <p:cNvSpPr/>
            <p:nvPr/>
          </p:nvSpPr>
          <p:spPr>
            <a:xfrm>
              <a:off x="3368125" y="1432875"/>
              <a:ext cx="120925" cy="164325"/>
            </a:xfrm>
            <a:custGeom>
              <a:avLst/>
              <a:gdLst/>
              <a:ahLst/>
              <a:cxnLst/>
              <a:rect l="l" t="t" r="r" b="b"/>
              <a:pathLst>
                <a:path w="4837" h="6573" extrusionOk="0">
                  <a:moveTo>
                    <a:pt x="3002" y="1"/>
                  </a:moveTo>
                  <a:cubicBezTo>
                    <a:pt x="2569" y="4471"/>
                    <a:pt x="0" y="5605"/>
                    <a:pt x="0" y="5605"/>
                  </a:cubicBezTo>
                  <a:lnTo>
                    <a:pt x="67" y="5638"/>
                  </a:lnTo>
                  <a:cubicBezTo>
                    <a:pt x="901" y="5338"/>
                    <a:pt x="1535" y="5071"/>
                    <a:pt x="1535" y="5071"/>
                  </a:cubicBezTo>
                  <a:lnTo>
                    <a:pt x="2302" y="6572"/>
                  </a:lnTo>
                  <a:cubicBezTo>
                    <a:pt x="3603" y="5638"/>
                    <a:pt x="4503" y="4270"/>
                    <a:pt x="4837" y="2736"/>
                  </a:cubicBezTo>
                  <a:lnTo>
                    <a:pt x="4570" y="2269"/>
                  </a:lnTo>
                  <a:cubicBezTo>
                    <a:pt x="4103" y="1468"/>
                    <a:pt x="3603" y="701"/>
                    <a:pt x="3002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3292;p71">
              <a:extLst>
                <a:ext uri="{FF2B5EF4-FFF2-40B4-BE49-F238E27FC236}">
                  <a16:creationId xmlns:a16="http://schemas.microsoft.com/office/drawing/2014/main" id="{BF5A1971-BC47-7517-3452-7D1B5AB8BF7C}"/>
                </a:ext>
              </a:extLst>
            </p:cNvPr>
            <p:cNvSpPr/>
            <p:nvPr/>
          </p:nvSpPr>
          <p:spPr>
            <a:xfrm>
              <a:off x="3103750" y="1420300"/>
              <a:ext cx="68425" cy="141925"/>
            </a:xfrm>
            <a:custGeom>
              <a:avLst/>
              <a:gdLst/>
              <a:ahLst/>
              <a:cxnLst/>
              <a:rect l="l" t="t" r="r" b="b"/>
              <a:pathLst>
                <a:path w="2737" h="5677" extrusionOk="0">
                  <a:moveTo>
                    <a:pt x="1958" y="1"/>
                  </a:moveTo>
                  <a:cubicBezTo>
                    <a:pt x="1561" y="1"/>
                    <a:pt x="1068" y="606"/>
                    <a:pt x="868" y="1271"/>
                  </a:cubicBezTo>
                  <a:cubicBezTo>
                    <a:pt x="568" y="2272"/>
                    <a:pt x="1" y="4040"/>
                    <a:pt x="101" y="4740"/>
                  </a:cubicBezTo>
                  <a:cubicBezTo>
                    <a:pt x="141" y="5156"/>
                    <a:pt x="356" y="5677"/>
                    <a:pt x="727" y="5677"/>
                  </a:cubicBezTo>
                  <a:cubicBezTo>
                    <a:pt x="982" y="5677"/>
                    <a:pt x="1309" y="5432"/>
                    <a:pt x="1702" y="4740"/>
                  </a:cubicBezTo>
                  <a:cubicBezTo>
                    <a:pt x="1702" y="4740"/>
                    <a:pt x="2736" y="1671"/>
                    <a:pt x="2436" y="537"/>
                  </a:cubicBezTo>
                  <a:cubicBezTo>
                    <a:pt x="2335" y="156"/>
                    <a:pt x="2159" y="1"/>
                    <a:pt x="195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3293;p71">
              <a:extLst>
                <a:ext uri="{FF2B5EF4-FFF2-40B4-BE49-F238E27FC236}">
                  <a16:creationId xmlns:a16="http://schemas.microsoft.com/office/drawing/2014/main" id="{54EEA8E1-85D7-ABF8-8122-9E98564B8EFB}"/>
                </a:ext>
              </a:extLst>
            </p:cNvPr>
            <p:cNvSpPr/>
            <p:nvPr/>
          </p:nvSpPr>
          <p:spPr>
            <a:xfrm>
              <a:off x="3097100" y="1533225"/>
              <a:ext cx="123750" cy="60325"/>
            </a:xfrm>
            <a:custGeom>
              <a:avLst/>
              <a:gdLst/>
              <a:ahLst/>
              <a:cxnLst/>
              <a:rect l="l" t="t" r="r" b="b"/>
              <a:pathLst>
                <a:path w="4950" h="2413" extrusionOk="0">
                  <a:moveTo>
                    <a:pt x="3942" y="1"/>
                  </a:moveTo>
                  <a:cubicBezTo>
                    <a:pt x="3867" y="1"/>
                    <a:pt x="3787" y="8"/>
                    <a:pt x="3703" y="23"/>
                  </a:cubicBezTo>
                  <a:cubicBezTo>
                    <a:pt x="2769" y="190"/>
                    <a:pt x="834" y="590"/>
                    <a:pt x="434" y="823"/>
                  </a:cubicBezTo>
                  <a:cubicBezTo>
                    <a:pt x="33" y="1057"/>
                    <a:pt x="0" y="1691"/>
                    <a:pt x="634" y="2358"/>
                  </a:cubicBezTo>
                  <a:cubicBezTo>
                    <a:pt x="849" y="2394"/>
                    <a:pt x="1069" y="2413"/>
                    <a:pt x="1289" y="2413"/>
                  </a:cubicBezTo>
                  <a:cubicBezTo>
                    <a:pt x="1681" y="2413"/>
                    <a:pt x="2072" y="2353"/>
                    <a:pt x="2435" y="2224"/>
                  </a:cubicBezTo>
                  <a:cubicBezTo>
                    <a:pt x="3503" y="1924"/>
                    <a:pt x="4470" y="2124"/>
                    <a:pt x="4737" y="1391"/>
                  </a:cubicBezTo>
                  <a:cubicBezTo>
                    <a:pt x="4949" y="723"/>
                    <a:pt x="4693" y="1"/>
                    <a:pt x="39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3294;p71">
              <a:extLst>
                <a:ext uri="{FF2B5EF4-FFF2-40B4-BE49-F238E27FC236}">
                  <a16:creationId xmlns:a16="http://schemas.microsoft.com/office/drawing/2014/main" id="{CF84F0DF-48F5-1687-AD3E-8990400EA635}"/>
                </a:ext>
              </a:extLst>
            </p:cNvPr>
            <p:cNvSpPr/>
            <p:nvPr/>
          </p:nvSpPr>
          <p:spPr>
            <a:xfrm>
              <a:off x="3088750" y="1445400"/>
              <a:ext cx="50900" cy="145650"/>
            </a:xfrm>
            <a:custGeom>
              <a:avLst/>
              <a:gdLst/>
              <a:ahLst/>
              <a:cxnLst/>
              <a:rect l="l" t="t" r="r" b="b"/>
              <a:pathLst>
                <a:path w="2036" h="5826" extrusionOk="0">
                  <a:moveTo>
                    <a:pt x="958" y="0"/>
                  </a:moveTo>
                  <a:cubicBezTo>
                    <a:pt x="539" y="0"/>
                    <a:pt x="182" y="759"/>
                    <a:pt x="134" y="1501"/>
                  </a:cubicBezTo>
                  <a:cubicBezTo>
                    <a:pt x="67" y="2535"/>
                    <a:pt x="1" y="4403"/>
                    <a:pt x="267" y="5037"/>
                  </a:cubicBezTo>
                  <a:cubicBezTo>
                    <a:pt x="413" y="5401"/>
                    <a:pt x="708" y="5826"/>
                    <a:pt x="1033" y="5826"/>
                  </a:cubicBezTo>
                  <a:cubicBezTo>
                    <a:pt x="1303" y="5826"/>
                    <a:pt x="1593" y="5533"/>
                    <a:pt x="1835" y="4670"/>
                  </a:cubicBezTo>
                  <a:cubicBezTo>
                    <a:pt x="1835" y="4670"/>
                    <a:pt x="2035" y="1434"/>
                    <a:pt x="1468" y="400"/>
                  </a:cubicBezTo>
                  <a:cubicBezTo>
                    <a:pt x="1299" y="118"/>
                    <a:pt x="1124" y="0"/>
                    <a:pt x="95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3295;p71">
              <a:extLst>
                <a:ext uri="{FF2B5EF4-FFF2-40B4-BE49-F238E27FC236}">
                  <a16:creationId xmlns:a16="http://schemas.microsoft.com/office/drawing/2014/main" id="{35F0B602-1879-196C-6002-DCEDC0840E03}"/>
                </a:ext>
              </a:extLst>
            </p:cNvPr>
            <p:cNvSpPr/>
            <p:nvPr/>
          </p:nvSpPr>
          <p:spPr>
            <a:xfrm>
              <a:off x="3302225" y="1435075"/>
              <a:ext cx="149825" cy="164625"/>
            </a:xfrm>
            <a:custGeom>
              <a:avLst/>
              <a:gdLst/>
              <a:ahLst/>
              <a:cxnLst/>
              <a:rect l="l" t="t" r="r" b="b"/>
              <a:pathLst>
                <a:path w="5993" h="6585" extrusionOk="0">
                  <a:moveTo>
                    <a:pt x="4013" y="1"/>
                  </a:moveTo>
                  <a:cubicBezTo>
                    <a:pt x="3770" y="1"/>
                    <a:pt x="3519" y="47"/>
                    <a:pt x="3270" y="146"/>
                  </a:cubicBezTo>
                  <a:cubicBezTo>
                    <a:pt x="2069" y="647"/>
                    <a:pt x="1" y="4616"/>
                    <a:pt x="1" y="4616"/>
                  </a:cubicBezTo>
                  <a:lnTo>
                    <a:pt x="701" y="6584"/>
                  </a:lnTo>
                  <a:cubicBezTo>
                    <a:pt x="701" y="6584"/>
                    <a:pt x="2903" y="5817"/>
                    <a:pt x="3904" y="5383"/>
                  </a:cubicBezTo>
                  <a:cubicBezTo>
                    <a:pt x="5171" y="4716"/>
                    <a:pt x="5939" y="3449"/>
                    <a:pt x="5939" y="2048"/>
                  </a:cubicBezTo>
                  <a:cubicBezTo>
                    <a:pt x="5993" y="881"/>
                    <a:pt x="5075" y="1"/>
                    <a:pt x="4013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3296;p71">
              <a:extLst>
                <a:ext uri="{FF2B5EF4-FFF2-40B4-BE49-F238E27FC236}">
                  <a16:creationId xmlns:a16="http://schemas.microsoft.com/office/drawing/2014/main" id="{3313BC2D-5829-8B6B-457A-20CC5BDA4B97}"/>
                </a:ext>
              </a:extLst>
            </p:cNvPr>
            <p:cNvSpPr/>
            <p:nvPr/>
          </p:nvSpPr>
          <p:spPr>
            <a:xfrm>
              <a:off x="3152125" y="1529725"/>
              <a:ext cx="124775" cy="84150"/>
            </a:xfrm>
            <a:custGeom>
              <a:avLst/>
              <a:gdLst/>
              <a:ahLst/>
              <a:cxnLst/>
              <a:rect l="l" t="t" r="r" b="b"/>
              <a:pathLst>
                <a:path w="4991" h="3366" extrusionOk="0">
                  <a:moveTo>
                    <a:pt x="4029" y="1"/>
                  </a:moveTo>
                  <a:cubicBezTo>
                    <a:pt x="3871" y="1"/>
                    <a:pt x="3695" y="41"/>
                    <a:pt x="3503" y="130"/>
                  </a:cubicBezTo>
                  <a:cubicBezTo>
                    <a:pt x="2603" y="597"/>
                    <a:pt x="701" y="1531"/>
                    <a:pt x="334" y="1864"/>
                  </a:cubicBezTo>
                  <a:cubicBezTo>
                    <a:pt x="1" y="2231"/>
                    <a:pt x="134" y="2865"/>
                    <a:pt x="1001" y="3365"/>
                  </a:cubicBezTo>
                  <a:cubicBezTo>
                    <a:pt x="1635" y="3332"/>
                    <a:pt x="2269" y="3098"/>
                    <a:pt x="2803" y="2765"/>
                  </a:cubicBezTo>
                  <a:cubicBezTo>
                    <a:pt x="3803" y="2131"/>
                    <a:pt x="4904" y="2064"/>
                    <a:pt x="4938" y="1264"/>
                  </a:cubicBezTo>
                  <a:cubicBezTo>
                    <a:pt x="4991" y="601"/>
                    <a:pt x="4643" y="1"/>
                    <a:pt x="4029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3297;p71">
              <a:extLst>
                <a:ext uri="{FF2B5EF4-FFF2-40B4-BE49-F238E27FC236}">
                  <a16:creationId xmlns:a16="http://schemas.microsoft.com/office/drawing/2014/main" id="{9FCFCB6D-F7D4-1FC2-0B6C-5E90C287FA86}"/>
                </a:ext>
              </a:extLst>
            </p:cNvPr>
            <p:cNvSpPr/>
            <p:nvPr/>
          </p:nvSpPr>
          <p:spPr>
            <a:xfrm>
              <a:off x="3120100" y="1462500"/>
              <a:ext cx="70425" cy="150150"/>
            </a:xfrm>
            <a:custGeom>
              <a:avLst/>
              <a:gdLst/>
              <a:ahLst/>
              <a:cxnLst/>
              <a:rect l="l" t="t" r="r" b="b"/>
              <a:pathLst>
                <a:path w="2817" h="6006" extrusionOk="0">
                  <a:moveTo>
                    <a:pt x="711" y="0"/>
                  </a:moveTo>
                  <a:cubicBezTo>
                    <a:pt x="198" y="0"/>
                    <a:pt x="1" y="969"/>
                    <a:pt x="181" y="1818"/>
                  </a:cubicBezTo>
                  <a:cubicBezTo>
                    <a:pt x="414" y="2885"/>
                    <a:pt x="848" y="4820"/>
                    <a:pt x="1315" y="5420"/>
                  </a:cubicBezTo>
                  <a:cubicBezTo>
                    <a:pt x="1540" y="5709"/>
                    <a:pt x="1895" y="6006"/>
                    <a:pt x="2204" y="6006"/>
                  </a:cubicBezTo>
                  <a:cubicBezTo>
                    <a:pt x="2537" y="6006"/>
                    <a:pt x="2816" y="5660"/>
                    <a:pt x="2816" y="4586"/>
                  </a:cubicBezTo>
                  <a:cubicBezTo>
                    <a:pt x="2816" y="4586"/>
                    <a:pt x="2116" y="1184"/>
                    <a:pt x="1248" y="283"/>
                  </a:cubicBezTo>
                  <a:cubicBezTo>
                    <a:pt x="1042" y="85"/>
                    <a:pt x="863" y="0"/>
                    <a:pt x="711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3298;p71">
              <a:extLst>
                <a:ext uri="{FF2B5EF4-FFF2-40B4-BE49-F238E27FC236}">
                  <a16:creationId xmlns:a16="http://schemas.microsoft.com/office/drawing/2014/main" id="{BF5E038F-17D5-956C-E4F0-F116C26968EB}"/>
                </a:ext>
              </a:extLst>
            </p:cNvPr>
            <p:cNvSpPr/>
            <p:nvPr/>
          </p:nvSpPr>
          <p:spPr>
            <a:xfrm>
              <a:off x="3218850" y="1546375"/>
              <a:ext cx="120950" cy="90000"/>
            </a:xfrm>
            <a:custGeom>
              <a:avLst/>
              <a:gdLst/>
              <a:ahLst/>
              <a:cxnLst/>
              <a:rect l="l" t="t" r="r" b="b"/>
              <a:pathLst>
                <a:path w="4838" h="3600" extrusionOk="0">
                  <a:moveTo>
                    <a:pt x="3886" y="0"/>
                  </a:moveTo>
                  <a:cubicBezTo>
                    <a:pt x="3718" y="0"/>
                    <a:pt x="3533" y="50"/>
                    <a:pt x="3336" y="164"/>
                  </a:cubicBezTo>
                  <a:cubicBezTo>
                    <a:pt x="2435" y="698"/>
                    <a:pt x="634" y="1765"/>
                    <a:pt x="300" y="2132"/>
                  </a:cubicBezTo>
                  <a:cubicBezTo>
                    <a:pt x="0" y="2499"/>
                    <a:pt x="167" y="3133"/>
                    <a:pt x="1068" y="3600"/>
                  </a:cubicBezTo>
                  <a:cubicBezTo>
                    <a:pt x="1701" y="3500"/>
                    <a:pt x="2302" y="3233"/>
                    <a:pt x="2836" y="2833"/>
                  </a:cubicBezTo>
                  <a:cubicBezTo>
                    <a:pt x="3770" y="2132"/>
                    <a:pt x="4837" y="1999"/>
                    <a:pt x="4837" y="1198"/>
                  </a:cubicBezTo>
                  <a:cubicBezTo>
                    <a:pt x="4837" y="579"/>
                    <a:pt x="4458" y="0"/>
                    <a:pt x="3886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3299;p71">
              <a:extLst>
                <a:ext uri="{FF2B5EF4-FFF2-40B4-BE49-F238E27FC236}">
                  <a16:creationId xmlns:a16="http://schemas.microsoft.com/office/drawing/2014/main" id="{8B896FA1-F837-0A23-4D02-838CB7BE2EDF}"/>
                </a:ext>
              </a:extLst>
            </p:cNvPr>
            <p:cNvSpPr/>
            <p:nvPr/>
          </p:nvSpPr>
          <p:spPr>
            <a:xfrm>
              <a:off x="3179625" y="1487225"/>
              <a:ext cx="78550" cy="147300"/>
            </a:xfrm>
            <a:custGeom>
              <a:avLst/>
              <a:gdLst/>
              <a:ahLst/>
              <a:cxnLst/>
              <a:rect l="l" t="t" r="r" b="b"/>
              <a:pathLst>
                <a:path w="3142" h="5892" extrusionOk="0">
                  <a:moveTo>
                    <a:pt x="646" y="0"/>
                  </a:moveTo>
                  <a:cubicBezTo>
                    <a:pt x="132" y="0"/>
                    <a:pt x="1" y="996"/>
                    <a:pt x="235" y="1830"/>
                  </a:cubicBezTo>
                  <a:cubicBezTo>
                    <a:pt x="535" y="2930"/>
                    <a:pt x="1102" y="4798"/>
                    <a:pt x="1636" y="5365"/>
                  </a:cubicBezTo>
                  <a:cubicBezTo>
                    <a:pt x="1868" y="5628"/>
                    <a:pt x="2222" y="5892"/>
                    <a:pt x="2522" y="5892"/>
                  </a:cubicBezTo>
                  <a:cubicBezTo>
                    <a:pt x="2868" y="5892"/>
                    <a:pt x="3142" y="5540"/>
                    <a:pt x="3070" y="4431"/>
                  </a:cubicBezTo>
                  <a:cubicBezTo>
                    <a:pt x="3070" y="4431"/>
                    <a:pt x="2136" y="1096"/>
                    <a:pt x="1169" y="262"/>
                  </a:cubicBezTo>
                  <a:cubicBezTo>
                    <a:pt x="964" y="79"/>
                    <a:pt x="790" y="0"/>
                    <a:pt x="646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3300;p71">
              <a:extLst>
                <a:ext uri="{FF2B5EF4-FFF2-40B4-BE49-F238E27FC236}">
                  <a16:creationId xmlns:a16="http://schemas.microsoft.com/office/drawing/2014/main" id="{A6E6C53D-7B18-3461-4D54-382479FB2594}"/>
                </a:ext>
              </a:extLst>
            </p:cNvPr>
            <p:cNvSpPr/>
            <p:nvPr/>
          </p:nvSpPr>
          <p:spPr>
            <a:xfrm>
              <a:off x="3195500" y="1383675"/>
              <a:ext cx="90075" cy="65900"/>
            </a:xfrm>
            <a:custGeom>
              <a:avLst/>
              <a:gdLst/>
              <a:ahLst/>
              <a:cxnLst/>
              <a:rect l="l" t="t" r="r" b="b"/>
              <a:pathLst>
                <a:path w="3603" h="2636" extrusionOk="0">
                  <a:moveTo>
                    <a:pt x="1068" y="1"/>
                  </a:moveTo>
                  <a:lnTo>
                    <a:pt x="1068" y="1"/>
                  </a:lnTo>
                  <a:cubicBezTo>
                    <a:pt x="1168" y="334"/>
                    <a:pt x="1201" y="701"/>
                    <a:pt x="1101" y="1068"/>
                  </a:cubicBezTo>
                  <a:cubicBezTo>
                    <a:pt x="1013" y="1508"/>
                    <a:pt x="615" y="1820"/>
                    <a:pt x="179" y="1820"/>
                  </a:cubicBezTo>
                  <a:cubicBezTo>
                    <a:pt x="120" y="1820"/>
                    <a:pt x="60" y="1814"/>
                    <a:pt x="0" y="1802"/>
                  </a:cubicBezTo>
                  <a:lnTo>
                    <a:pt x="0" y="1802"/>
                  </a:lnTo>
                  <a:cubicBezTo>
                    <a:pt x="1001" y="2002"/>
                    <a:pt x="2035" y="2269"/>
                    <a:pt x="3002" y="2636"/>
                  </a:cubicBezTo>
                  <a:cubicBezTo>
                    <a:pt x="3603" y="2336"/>
                    <a:pt x="3436" y="1402"/>
                    <a:pt x="3303" y="801"/>
                  </a:cubicBezTo>
                  <a:cubicBezTo>
                    <a:pt x="3036" y="768"/>
                    <a:pt x="2802" y="734"/>
                    <a:pt x="2569" y="668"/>
                  </a:cubicBezTo>
                  <a:cubicBezTo>
                    <a:pt x="2035" y="501"/>
                    <a:pt x="1535" y="301"/>
                    <a:pt x="1068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3301;p71">
              <a:extLst>
                <a:ext uri="{FF2B5EF4-FFF2-40B4-BE49-F238E27FC236}">
                  <a16:creationId xmlns:a16="http://schemas.microsoft.com/office/drawing/2014/main" id="{E7C4EA18-1D4B-FBA2-DF58-11789F0F75EE}"/>
                </a:ext>
              </a:extLst>
            </p:cNvPr>
            <p:cNvSpPr/>
            <p:nvPr/>
          </p:nvSpPr>
          <p:spPr>
            <a:xfrm>
              <a:off x="4048600" y="3417625"/>
              <a:ext cx="418650" cy="1478700"/>
            </a:xfrm>
            <a:custGeom>
              <a:avLst/>
              <a:gdLst/>
              <a:ahLst/>
              <a:cxnLst/>
              <a:rect l="l" t="t" r="r" b="b"/>
              <a:pathLst>
                <a:path w="16746" h="59148" extrusionOk="0">
                  <a:moveTo>
                    <a:pt x="4837" y="1"/>
                  </a:moveTo>
                  <a:cubicBezTo>
                    <a:pt x="4837" y="1"/>
                    <a:pt x="4304" y="4871"/>
                    <a:pt x="5004" y="8907"/>
                  </a:cubicBezTo>
                  <a:cubicBezTo>
                    <a:pt x="5671" y="12943"/>
                    <a:pt x="6605" y="24652"/>
                    <a:pt x="7272" y="29522"/>
                  </a:cubicBezTo>
                  <a:cubicBezTo>
                    <a:pt x="7840" y="33892"/>
                    <a:pt x="8006" y="38295"/>
                    <a:pt x="7806" y="42698"/>
                  </a:cubicBezTo>
                  <a:cubicBezTo>
                    <a:pt x="7673" y="46467"/>
                    <a:pt x="6338" y="50670"/>
                    <a:pt x="4437" y="52805"/>
                  </a:cubicBezTo>
                  <a:cubicBezTo>
                    <a:pt x="2569" y="54974"/>
                    <a:pt x="1" y="57409"/>
                    <a:pt x="267" y="58476"/>
                  </a:cubicBezTo>
                  <a:cubicBezTo>
                    <a:pt x="405" y="58967"/>
                    <a:pt x="1869" y="59147"/>
                    <a:pt x="3685" y="59147"/>
                  </a:cubicBezTo>
                  <a:cubicBezTo>
                    <a:pt x="5820" y="59147"/>
                    <a:pt x="8442" y="58898"/>
                    <a:pt x="9974" y="58609"/>
                  </a:cubicBezTo>
                  <a:cubicBezTo>
                    <a:pt x="12810" y="58076"/>
                    <a:pt x="14578" y="56975"/>
                    <a:pt x="14978" y="55641"/>
                  </a:cubicBezTo>
                  <a:cubicBezTo>
                    <a:pt x="15412" y="54306"/>
                    <a:pt x="15645" y="50537"/>
                    <a:pt x="15645" y="49169"/>
                  </a:cubicBezTo>
                  <a:cubicBezTo>
                    <a:pt x="15645" y="47835"/>
                    <a:pt x="14845" y="45533"/>
                    <a:pt x="14311" y="44466"/>
                  </a:cubicBezTo>
                  <a:cubicBezTo>
                    <a:pt x="13777" y="43399"/>
                    <a:pt x="13510" y="40697"/>
                    <a:pt x="13777" y="37594"/>
                  </a:cubicBezTo>
                  <a:cubicBezTo>
                    <a:pt x="14044" y="34492"/>
                    <a:pt x="16179" y="26553"/>
                    <a:pt x="16446" y="19014"/>
                  </a:cubicBezTo>
                  <a:cubicBezTo>
                    <a:pt x="16746" y="11442"/>
                    <a:pt x="14311" y="5938"/>
                    <a:pt x="14177" y="4704"/>
                  </a:cubicBezTo>
                  <a:cubicBezTo>
                    <a:pt x="14044" y="3503"/>
                    <a:pt x="14177" y="268"/>
                    <a:pt x="14177" y="268"/>
                  </a:cubicBezTo>
                  <a:lnTo>
                    <a:pt x="4837" y="1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3302;p71">
              <a:extLst>
                <a:ext uri="{FF2B5EF4-FFF2-40B4-BE49-F238E27FC236}">
                  <a16:creationId xmlns:a16="http://schemas.microsoft.com/office/drawing/2014/main" id="{EBC159E4-40D6-44B9-0D8F-B3A179979F46}"/>
                </a:ext>
              </a:extLst>
            </p:cNvPr>
            <p:cNvSpPr/>
            <p:nvPr/>
          </p:nvSpPr>
          <p:spPr>
            <a:xfrm>
              <a:off x="4338800" y="3423475"/>
              <a:ext cx="127625" cy="1018725"/>
            </a:xfrm>
            <a:custGeom>
              <a:avLst/>
              <a:gdLst/>
              <a:ahLst/>
              <a:cxnLst/>
              <a:rect l="l" t="t" r="r" b="b"/>
              <a:pathLst>
                <a:path w="5105" h="40749" extrusionOk="0">
                  <a:moveTo>
                    <a:pt x="1035" y="0"/>
                  </a:moveTo>
                  <a:cubicBezTo>
                    <a:pt x="668" y="1768"/>
                    <a:pt x="1" y="6405"/>
                    <a:pt x="1235" y="10675"/>
                  </a:cubicBezTo>
                  <a:cubicBezTo>
                    <a:pt x="2803" y="16045"/>
                    <a:pt x="2002" y="23884"/>
                    <a:pt x="1335" y="29255"/>
                  </a:cubicBezTo>
                  <a:cubicBezTo>
                    <a:pt x="668" y="34658"/>
                    <a:pt x="401" y="40162"/>
                    <a:pt x="801" y="40563"/>
                  </a:cubicBezTo>
                  <a:cubicBezTo>
                    <a:pt x="893" y="40669"/>
                    <a:pt x="1047" y="40748"/>
                    <a:pt x="1239" y="40748"/>
                  </a:cubicBezTo>
                  <a:cubicBezTo>
                    <a:pt x="1466" y="40748"/>
                    <a:pt x="1746" y="40637"/>
                    <a:pt x="2036" y="40329"/>
                  </a:cubicBezTo>
                  <a:cubicBezTo>
                    <a:pt x="2002" y="39329"/>
                    <a:pt x="2036" y="38361"/>
                    <a:pt x="2136" y="37360"/>
                  </a:cubicBezTo>
                  <a:cubicBezTo>
                    <a:pt x="2403" y="34258"/>
                    <a:pt x="4571" y="26319"/>
                    <a:pt x="4838" y="18780"/>
                  </a:cubicBezTo>
                  <a:cubicBezTo>
                    <a:pt x="5105" y="11208"/>
                    <a:pt x="2669" y="5704"/>
                    <a:pt x="2536" y="4470"/>
                  </a:cubicBezTo>
                  <a:cubicBezTo>
                    <a:pt x="2403" y="3269"/>
                    <a:pt x="2536" y="34"/>
                    <a:pt x="2536" y="34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3303;p71">
              <a:extLst>
                <a:ext uri="{FF2B5EF4-FFF2-40B4-BE49-F238E27FC236}">
                  <a16:creationId xmlns:a16="http://schemas.microsoft.com/office/drawing/2014/main" id="{EF5010EA-1FBE-EE2E-37C5-41EEE7A7F1C1}"/>
                </a:ext>
              </a:extLst>
            </p:cNvPr>
            <p:cNvSpPr/>
            <p:nvPr/>
          </p:nvSpPr>
          <p:spPr>
            <a:xfrm>
              <a:off x="4297950" y="3551900"/>
              <a:ext cx="130950" cy="98425"/>
            </a:xfrm>
            <a:custGeom>
              <a:avLst/>
              <a:gdLst/>
              <a:ahLst/>
              <a:cxnLst/>
              <a:rect l="l" t="t" r="r" b="b"/>
              <a:pathLst>
                <a:path w="5238" h="3937" extrusionOk="0">
                  <a:moveTo>
                    <a:pt x="4337" y="0"/>
                  </a:moveTo>
                  <a:lnTo>
                    <a:pt x="0" y="567"/>
                  </a:lnTo>
                  <a:lnTo>
                    <a:pt x="534" y="3937"/>
                  </a:lnTo>
                  <a:lnTo>
                    <a:pt x="5237" y="3236"/>
                  </a:lnTo>
                  <a:cubicBezTo>
                    <a:pt x="4871" y="1802"/>
                    <a:pt x="4537" y="701"/>
                    <a:pt x="4337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3304;p71">
              <a:extLst>
                <a:ext uri="{FF2B5EF4-FFF2-40B4-BE49-F238E27FC236}">
                  <a16:creationId xmlns:a16="http://schemas.microsoft.com/office/drawing/2014/main" id="{17A707A3-6D60-611A-C975-B5C11255CC9E}"/>
                </a:ext>
              </a:extLst>
            </p:cNvPr>
            <p:cNvSpPr/>
            <p:nvPr/>
          </p:nvSpPr>
          <p:spPr>
            <a:xfrm>
              <a:off x="4174525" y="3501850"/>
              <a:ext cx="172650" cy="309450"/>
            </a:xfrm>
            <a:custGeom>
              <a:avLst/>
              <a:gdLst/>
              <a:ahLst/>
              <a:cxnLst/>
              <a:rect l="l" t="t" r="r" b="b"/>
              <a:pathLst>
                <a:path w="6906" h="12378" extrusionOk="0">
                  <a:moveTo>
                    <a:pt x="3337" y="1"/>
                  </a:moveTo>
                  <a:cubicBezTo>
                    <a:pt x="3325" y="1"/>
                    <a:pt x="3314" y="1"/>
                    <a:pt x="3303" y="1"/>
                  </a:cubicBezTo>
                  <a:cubicBezTo>
                    <a:pt x="1435" y="34"/>
                    <a:pt x="1" y="2870"/>
                    <a:pt x="101" y="6272"/>
                  </a:cubicBezTo>
                  <a:cubicBezTo>
                    <a:pt x="167" y="9667"/>
                    <a:pt x="1698" y="12378"/>
                    <a:pt x="3536" y="12378"/>
                  </a:cubicBezTo>
                  <a:cubicBezTo>
                    <a:pt x="3558" y="12378"/>
                    <a:pt x="3581" y="12377"/>
                    <a:pt x="3603" y="12376"/>
                  </a:cubicBezTo>
                  <a:cubicBezTo>
                    <a:pt x="5471" y="12343"/>
                    <a:pt x="6905" y="9541"/>
                    <a:pt x="6839" y="6105"/>
                  </a:cubicBezTo>
                  <a:cubicBezTo>
                    <a:pt x="6739" y="2723"/>
                    <a:pt x="5190" y="1"/>
                    <a:pt x="333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3305;p71">
              <a:extLst>
                <a:ext uri="{FF2B5EF4-FFF2-40B4-BE49-F238E27FC236}">
                  <a16:creationId xmlns:a16="http://schemas.microsoft.com/office/drawing/2014/main" id="{090FB438-EA85-E24A-1E12-B6E8BA35A3EC}"/>
                </a:ext>
              </a:extLst>
            </p:cNvPr>
            <p:cNvSpPr/>
            <p:nvPr/>
          </p:nvSpPr>
          <p:spPr>
            <a:xfrm>
              <a:off x="4054450" y="4659350"/>
              <a:ext cx="384450" cy="239050"/>
            </a:xfrm>
            <a:custGeom>
              <a:avLst/>
              <a:gdLst/>
              <a:ahLst/>
              <a:cxnLst/>
              <a:rect l="l" t="t" r="r" b="b"/>
              <a:pathLst>
                <a:path w="15378" h="9562" extrusionOk="0">
                  <a:moveTo>
                    <a:pt x="15378" y="1"/>
                  </a:moveTo>
                  <a:cubicBezTo>
                    <a:pt x="15344" y="1"/>
                    <a:pt x="15311" y="34"/>
                    <a:pt x="15278" y="34"/>
                  </a:cubicBezTo>
                  <a:cubicBezTo>
                    <a:pt x="14177" y="568"/>
                    <a:pt x="11775" y="1135"/>
                    <a:pt x="10941" y="3003"/>
                  </a:cubicBezTo>
                  <a:cubicBezTo>
                    <a:pt x="10141" y="4904"/>
                    <a:pt x="9740" y="7873"/>
                    <a:pt x="7572" y="8540"/>
                  </a:cubicBezTo>
                  <a:cubicBezTo>
                    <a:pt x="6853" y="8756"/>
                    <a:pt x="5669" y="8829"/>
                    <a:pt x="4418" y="8829"/>
                  </a:cubicBezTo>
                  <a:cubicBezTo>
                    <a:pt x="2768" y="8829"/>
                    <a:pt x="1001" y="8702"/>
                    <a:pt x="33" y="8607"/>
                  </a:cubicBezTo>
                  <a:cubicBezTo>
                    <a:pt x="0" y="8674"/>
                    <a:pt x="0" y="8740"/>
                    <a:pt x="33" y="8807"/>
                  </a:cubicBezTo>
                  <a:cubicBezTo>
                    <a:pt x="166" y="9336"/>
                    <a:pt x="1862" y="9562"/>
                    <a:pt x="3877" y="9562"/>
                  </a:cubicBezTo>
                  <a:cubicBezTo>
                    <a:pt x="5928" y="9562"/>
                    <a:pt x="8310" y="9328"/>
                    <a:pt x="9707" y="8940"/>
                  </a:cubicBezTo>
                  <a:cubicBezTo>
                    <a:pt x="13576" y="7873"/>
                    <a:pt x="14611" y="8107"/>
                    <a:pt x="15011" y="6739"/>
                  </a:cubicBezTo>
                  <a:cubicBezTo>
                    <a:pt x="15378" y="5538"/>
                    <a:pt x="15344" y="1635"/>
                    <a:pt x="15378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3306;p71">
              <a:extLst>
                <a:ext uri="{FF2B5EF4-FFF2-40B4-BE49-F238E27FC236}">
                  <a16:creationId xmlns:a16="http://schemas.microsoft.com/office/drawing/2014/main" id="{65AC080B-1893-7B46-F6DD-B6A1CFAE5324}"/>
                </a:ext>
              </a:extLst>
            </p:cNvPr>
            <p:cNvSpPr/>
            <p:nvPr/>
          </p:nvSpPr>
          <p:spPr>
            <a:xfrm>
              <a:off x="4243750" y="4391675"/>
              <a:ext cx="150125" cy="108950"/>
            </a:xfrm>
            <a:custGeom>
              <a:avLst/>
              <a:gdLst/>
              <a:ahLst/>
              <a:cxnLst/>
              <a:rect l="l" t="t" r="r" b="b"/>
              <a:pathLst>
                <a:path w="6005" h="4358" extrusionOk="0">
                  <a:moveTo>
                    <a:pt x="5838" y="0"/>
                  </a:moveTo>
                  <a:lnTo>
                    <a:pt x="5838" y="0"/>
                  </a:lnTo>
                  <a:cubicBezTo>
                    <a:pt x="4700" y="506"/>
                    <a:pt x="3469" y="759"/>
                    <a:pt x="2229" y="759"/>
                  </a:cubicBezTo>
                  <a:cubicBezTo>
                    <a:pt x="1506" y="759"/>
                    <a:pt x="780" y="672"/>
                    <a:pt x="67" y="500"/>
                  </a:cubicBezTo>
                  <a:cubicBezTo>
                    <a:pt x="67" y="1635"/>
                    <a:pt x="34" y="2702"/>
                    <a:pt x="0" y="3736"/>
                  </a:cubicBezTo>
                  <a:cubicBezTo>
                    <a:pt x="0" y="3870"/>
                    <a:pt x="0" y="3970"/>
                    <a:pt x="0" y="4103"/>
                  </a:cubicBezTo>
                  <a:cubicBezTo>
                    <a:pt x="611" y="4284"/>
                    <a:pt x="1302" y="4358"/>
                    <a:pt x="2016" y="4358"/>
                  </a:cubicBezTo>
                  <a:cubicBezTo>
                    <a:pt x="3406" y="4358"/>
                    <a:pt x="4880" y="4078"/>
                    <a:pt x="6004" y="3769"/>
                  </a:cubicBezTo>
                  <a:cubicBezTo>
                    <a:pt x="5838" y="2502"/>
                    <a:pt x="5804" y="1268"/>
                    <a:pt x="5838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3307;p71">
              <a:extLst>
                <a:ext uri="{FF2B5EF4-FFF2-40B4-BE49-F238E27FC236}">
                  <a16:creationId xmlns:a16="http://schemas.microsoft.com/office/drawing/2014/main" id="{76981B3F-15C0-CD6E-5510-B48C810F6E0B}"/>
                </a:ext>
              </a:extLst>
            </p:cNvPr>
            <p:cNvSpPr/>
            <p:nvPr/>
          </p:nvSpPr>
          <p:spPr>
            <a:xfrm>
              <a:off x="4281275" y="4485900"/>
              <a:ext cx="131775" cy="103550"/>
            </a:xfrm>
            <a:custGeom>
              <a:avLst/>
              <a:gdLst/>
              <a:ahLst/>
              <a:cxnLst/>
              <a:rect l="l" t="t" r="r" b="b"/>
              <a:pathLst>
                <a:path w="5271" h="4142" extrusionOk="0">
                  <a:moveTo>
                    <a:pt x="4503" y="0"/>
                  </a:moveTo>
                  <a:cubicBezTo>
                    <a:pt x="4503" y="0"/>
                    <a:pt x="0" y="2135"/>
                    <a:pt x="1068" y="3736"/>
                  </a:cubicBezTo>
                  <a:cubicBezTo>
                    <a:pt x="1262" y="4024"/>
                    <a:pt x="1546" y="4142"/>
                    <a:pt x="1883" y="4142"/>
                  </a:cubicBezTo>
                  <a:cubicBezTo>
                    <a:pt x="2876" y="4142"/>
                    <a:pt x="4324" y="3116"/>
                    <a:pt x="5271" y="2369"/>
                  </a:cubicBezTo>
                  <a:cubicBezTo>
                    <a:pt x="5171" y="2135"/>
                    <a:pt x="5071" y="1902"/>
                    <a:pt x="4970" y="1735"/>
                  </a:cubicBezTo>
                  <a:cubicBezTo>
                    <a:pt x="4737" y="1168"/>
                    <a:pt x="4570" y="601"/>
                    <a:pt x="4503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3308;p71">
              <a:extLst>
                <a:ext uri="{FF2B5EF4-FFF2-40B4-BE49-F238E27FC236}">
                  <a16:creationId xmlns:a16="http://schemas.microsoft.com/office/drawing/2014/main" id="{2FC5B278-59BE-8A43-85B2-D0AFB1806440}"/>
                </a:ext>
              </a:extLst>
            </p:cNvPr>
            <p:cNvSpPr/>
            <p:nvPr/>
          </p:nvSpPr>
          <p:spPr>
            <a:xfrm>
              <a:off x="4130000" y="4678525"/>
              <a:ext cx="125450" cy="131025"/>
            </a:xfrm>
            <a:custGeom>
              <a:avLst/>
              <a:gdLst/>
              <a:ahLst/>
              <a:cxnLst/>
              <a:rect l="l" t="t" r="r" b="b"/>
              <a:pathLst>
                <a:path w="5018" h="5241" extrusionOk="0">
                  <a:moveTo>
                    <a:pt x="2716" y="1"/>
                  </a:moveTo>
                  <a:cubicBezTo>
                    <a:pt x="2315" y="868"/>
                    <a:pt x="1782" y="1669"/>
                    <a:pt x="1181" y="2369"/>
                  </a:cubicBezTo>
                  <a:lnTo>
                    <a:pt x="848" y="2770"/>
                  </a:lnTo>
                  <a:cubicBezTo>
                    <a:pt x="848" y="2836"/>
                    <a:pt x="814" y="2870"/>
                    <a:pt x="781" y="2903"/>
                  </a:cubicBezTo>
                  <a:cubicBezTo>
                    <a:pt x="108" y="4838"/>
                    <a:pt x="1" y="5240"/>
                    <a:pt x="776" y="5240"/>
                  </a:cubicBezTo>
                  <a:cubicBezTo>
                    <a:pt x="923" y="5240"/>
                    <a:pt x="1102" y="5226"/>
                    <a:pt x="1315" y="5205"/>
                  </a:cubicBezTo>
                  <a:cubicBezTo>
                    <a:pt x="2682" y="5071"/>
                    <a:pt x="4950" y="3604"/>
                    <a:pt x="4950" y="1836"/>
                  </a:cubicBezTo>
                  <a:cubicBezTo>
                    <a:pt x="5017" y="902"/>
                    <a:pt x="4283" y="101"/>
                    <a:pt x="3349" y="101"/>
                  </a:cubicBezTo>
                  <a:lnTo>
                    <a:pt x="2716" y="1"/>
                  </a:ln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3309;p71">
              <a:extLst>
                <a:ext uri="{FF2B5EF4-FFF2-40B4-BE49-F238E27FC236}">
                  <a16:creationId xmlns:a16="http://schemas.microsoft.com/office/drawing/2014/main" id="{B3E0A8AD-F39B-3E64-DFC6-D61B8E76729F}"/>
                </a:ext>
              </a:extLst>
            </p:cNvPr>
            <p:cNvSpPr/>
            <p:nvPr/>
          </p:nvSpPr>
          <p:spPr>
            <a:xfrm>
              <a:off x="4311300" y="3434325"/>
              <a:ext cx="586275" cy="1561500"/>
            </a:xfrm>
            <a:custGeom>
              <a:avLst/>
              <a:gdLst/>
              <a:ahLst/>
              <a:cxnLst/>
              <a:rect l="l" t="t" r="r" b="b"/>
              <a:pathLst>
                <a:path w="23451" h="62460" extrusionOk="0">
                  <a:moveTo>
                    <a:pt x="8640" y="0"/>
                  </a:moveTo>
                  <a:lnTo>
                    <a:pt x="534" y="701"/>
                  </a:lnTo>
                  <a:cubicBezTo>
                    <a:pt x="534" y="701"/>
                    <a:pt x="0" y="3636"/>
                    <a:pt x="2969" y="12676"/>
                  </a:cubicBezTo>
                  <a:cubicBezTo>
                    <a:pt x="5938" y="21716"/>
                    <a:pt x="12409" y="40296"/>
                    <a:pt x="13210" y="43665"/>
                  </a:cubicBezTo>
                  <a:cubicBezTo>
                    <a:pt x="14010" y="47034"/>
                    <a:pt x="14811" y="56874"/>
                    <a:pt x="17779" y="60110"/>
                  </a:cubicBezTo>
                  <a:cubicBezTo>
                    <a:pt x="19217" y="61660"/>
                    <a:pt x="20404" y="62460"/>
                    <a:pt x="21292" y="62460"/>
                  </a:cubicBezTo>
                  <a:cubicBezTo>
                    <a:pt x="22237" y="62460"/>
                    <a:pt x="22843" y="61552"/>
                    <a:pt x="23050" y="59676"/>
                  </a:cubicBezTo>
                  <a:cubicBezTo>
                    <a:pt x="23450" y="56040"/>
                    <a:pt x="22783" y="52671"/>
                    <a:pt x="19948" y="45933"/>
                  </a:cubicBezTo>
                  <a:cubicBezTo>
                    <a:pt x="18647" y="42797"/>
                    <a:pt x="16845" y="37961"/>
                    <a:pt x="16445" y="35259"/>
                  </a:cubicBezTo>
                  <a:cubicBezTo>
                    <a:pt x="16045" y="32590"/>
                    <a:pt x="16312" y="18713"/>
                    <a:pt x="14944" y="14010"/>
                  </a:cubicBezTo>
                  <a:cubicBezTo>
                    <a:pt x="13610" y="9307"/>
                    <a:pt x="11442" y="7138"/>
                    <a:pt x="10241" y="4437"/>
                  </a:cubicBezTo>
                  <a:cubicBezTo>
                    <a:pt x="9574" y="3002"/>
                    <a:pt x="9040" y="1534"/>
                    <a:pt x="8640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3310;p71">
              <a:extLst>
                <a:ext uri="{FF2B5EF4-FFF2-40B4-BE49-F238E27FC236}">
                  <a16:creationId xmlns:a16="http://schemas.microsoft.com/office/drawing/2014/main" id="{8C42B4D3-F581-DBF4-948A-8ED94E7FA67D}"/>
                </a:ext>
              </a:extLst>
            </p:cNvPr>
            <p:cNvSpPr/>
            <p:nvPr/>
          </p:nvSpPr>
          <p:spPr>
            <a:xfrm>
              <a:off x="4490575" y="3434325"/>
              <a:ext cx="228525" cy="837275"/>
            </a:xfrm>
            <a:custGeom>
              <a:avLst/>
              <a:gdLst/>
              <a:ahLst/>
              <a:cxnLst/>
              <a:rect l="l" t="t" r="r" b="b"/>
              <a:pathLst>
                <a:path w="9141" h="33491" extrusionOk="0">
                  <a:moveTo>
                    <a:pt x="1469" y="0"/>
                  </a:moveTo>
                  <a:lnTo>
                    <a:pt x="1" y="133"/>
                  </a:lnTo>
                  <a:cubicBezTo>
                    <a:pt x="568" y="2635"/>
                    <a:pt x="2002" y="8173"/>
                    <a:pt x="4004" y="12009"/>
                  </a:cubicBezTo>
                  <a:cubicBezTo>
                    <a:pt x="6706" y="17112"/>
                    <a:pt x="7373" y="25618"/>
                    <a:pt x="8307" y="30455"/>
                  </a:cubicBezTo>
                  <a:cubicBezTo>
                    <a:pt x="8507" y="31489"/>
                    <a:pt x="8774" y="32490"/>
                    <a:pt x="9141" y="33491"/>
                  </a:cubicBezTo>
                  <a:cubicBezTo>
                    <a:pt x="8907" y="28787"/>
                    <a:pt x="8941" y="18046"/>
                    <a:pt x="7773" y="14010"/>
                  </a:cubicBezTo>
                  <a:cubicBezTo>
                    <a:pt x="6439" y="9307"/>
                    <a:pt x="4271" y="7138"/>
                    <a:pt x="3070" y="4470"/>
                  </a:cubicBezTo>
                  <a:cubicBezTo>
                    <a:pt x="2403" y="3036"/>
                    <a:pt x="1869" y="1534"/>
                    <a:pt x="1469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3311;p71">
              <a:extLst>
                <a:ext uri="{FF2B5EF4-FFF2-40B4-BE49-F238E27FC236}">
                  <a16:creationId xmlns:a16="http://schemas.microsoft.com/office/drawing/2014/main" id="{5B55AB11-B86C-BFBF-B7BE-08FC6DE0466B}"/>
                </a:ext>
              </a:extLst>
            </p:cNvPr>
            <p:cNvSpPr/>
            <p:nvPr/>
          </p:nvSpPr>
          <p:spPr>
            <a:xfrm>
              <a:off x="4479750" y="3544400"/>
              <a:ext cx="146800" cy="145950"/>
            </a:xfrm>
            <a:custGeom>
              <a:avLst/>
              <a:gdLst/>
              <a:ahLst/>
              <a:cxnLst/>
              <a:rect l="l" t="t" r="r" b="b"/>
              <a:pathLst>
                <a:path w="5872" h="5838" extrusionOk="0">
                  <a:moveTo>
                    <a:pt x="3469" y="0"/>
                  </a:moveTo>
                  <a:lnTo>
                    <a:pt x="0" y="1535"/>
                  </a:lnTo>
                  <a:lnTo>
                    <a:pt x="2569" y="5838"/>
                  </a:lnTo>
                  <a:lnTo>
                    <a:pt x="5871" y="4170"/>
                  </a:lnTo>
                  <a:cubicBezTo>
                    <a:pt x="5004" y="2669"/>
                    <a:pt x="4137" y="1435"/>
                    <a:pt x="3503" y="67"/>
                  </a:cubicBezTo>
                  <a:cubicBezTo>
                    <a:pt x="3503" y="34"/>
                    <a:pt x="3469" y="0"/>
                    <a:pt x="3469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3312;p71">
              <a:extLst>
                <a:ext uri="{FF2B5EF4-FFF2-40B4-BE49-F238E27FC236}">
                  <a16:creationId xmlns:a16="http://schemas.microsoft.com/office/drawing/2014/main" id="{9137EEDC-B587-6ED4-79BA-C5A6447D721D}"/>
                </a:ext>
              </a:extLst>
            </p:cNvPr>
            <p:cNvSpPr/>
            <p:nvPr/>
          </p:nvSpPr>
          <p:spPr>
            <a:xfrm>
              <a:off x="4342150" y="3500350"/>
              <a:ext cx="235200" cy="323275"/>
            </a:xfrm>
            <a:custGeom>
              <a:avLst/>
              <a:gdLst/>
              <a:ahLst/>
              <a:cxnLst/>
              <a:rect l="l" t="t" r="r" b="b"/>
              <a:pathLst>
                <a:path w="9408" h="12931" extrusionOk="0">
                  <a:moveTo>
                    <a:pt x="3342" y="0"/>
                  </a:moveTo>
                  <a:cubicBezTo>
                    <a:pt x="3124" y="0"/>
                    <a:pt x="2910" y="31"/>
                    <a:pt x="2702" y="94"/>
                  </a:cubicBezTo>
                  <a:cubicBezTo>
                    <a:pt x="701" y="728"/>
                    <a:pt x="0" y="4097"/>
                    <a:pt x="1101" y="7600"/>
                  </a:cubicBezTo>
                  <a:cubicBezTo>
                    <a:pt x="2086" y="10732"/>
                    <a:pt x="4191" y="12931"/>
                    <a:pt x="6056" y="12931"/>
                  </a:cubicBezTo>
                  <a:cubicBezTo>
                    <a:pt x="6277" y="12931"/>
                    <a:pt x="6494" y="12900"/>
                    <a:pt x="6705" y="12837"/>
                  </a:cubicBezTo>
                  <a:cubicBezTo>
                    <a:pt x="8673" y="12203"/>
                    <a:pt x="9407" y="8834"/>
                    <a:pt x="8306" y="5331"/>
                  </a:cubicBezTo>
                  <a:cubicBezTo>
                    <a:pt x="7292" y="2199"/>
                    <a:pt x="5184" y="0"/>
                    <a:pt x="3342" y="0"/>
                  </a:cubicBezTo>
                  <a:close/>
                </a:path>
              </a:pathLst>
            </a:custGeom>
            <a:solidFill>
              <a:srgbClr val="FFFFFF"/>
            </a:solidFill>
            <a:ln w="100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3313;p71">
              <a:extLst>
                <a:ext uri="{FF2B5EF4-FFF2-40B4-BE49-F238E27FC236}">
                  <a16:creationId xmlns:a16="http://schemas.microsoft.com/office/drawing/2014/main" id="{51453E23-76F2-406C-9690-A47A6E5E1964}"/>
                </a:ext>
              </a:extLst>
            </p:cNvPr>
            <p:cNvSpPr/>
            <p:nvPr/>
          </p:nvSpPr>
          <p:spPr>
            <a:xfrm>
              <a:off x="4612350" y="4405850"/>
              <a:ext cx="150950" cy="97400"/>
            </a:xfrm>
            <a:custGeom>
              <a:avLst/>
              <a:gdLst/>
              <a:ahLst/>
              <a:cxnLst/>
              <a:rect l="l" t="t" r="r" b="b"/>
              <a:pathLst>
                <a:path w="6038" h="3896" extrusionOk="0">
                  <a:moveTo>
                    <a:pt x="5170" y="0"/>
                  </a:moveTo>
                  <a:cubicBezTo>
                    <a:pt x="4152" y="396"/>
                    <a:pt x="2463" y="960"/>
                    <a:pt x="855" y="960"/>
                  </a:cubicBezTo>
                  <a:cubicBezTo>
                    <a:pt x="566" y="960"/>
                    <a:pt x="280" y="941"/>
                    <a:pt x="0" y="901"/>
                  </a:cubicBezTo>
                  <a:lnTo>
                    <a:pt x="0" y="901"/>
                  </a:lnTo>
                  <a:cubicBezTo>
                    <a:pt x="334" y="1968"/>
                    <a:pt x="634" y="2902"/>
                    <a:pt x="834" y="3603"/>
                  </a:cubicBezTo>
                  <a:cubicBezTo>
                    <a:pt x="1377" y="3766"/>
                    <a:pt x="2047" y="3895"/>
                    <a:pt x="2769" y="3895"/>
                  </a:cubicBezTo>
                  <a:cubicBezTo>
                    <a:pt x="3823" y="3895"/>
                    <a:pt x="4989" y="3620"/>
                    <a:pt x="6038" y="2769"/>
                  </a:cubicBezTo>
                  <a:cubicBezTo>
                    <a:pt x="5737" y="1835"/>
                    <a:pt x="5437" y="901"/>
                    <a:pt x="5170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3314;p71">
              <a:extLst>
                <a:ext uri="{FF2B5EF4-FFF2-40B4-BE49-F238E27FC236}">
                  <a16:creationId xmlns:a16="http://schemas.microsoft.com/office/drawing/2014/main" id="{6D7509D8-25B3-B768-8CAF-4DD382278E20}"/>
                </a:ext>
              </a:extLst>
            </p:cNvPr>
            <p:cNvSpPr/>
            <p:nvPr/>
          </p:nvSpPr>
          <p:spPr>
            <a:xfrm>
              <a:off x="4694900" y="4727450"/>
              <a:ext cx="160850" cy="156750"/>
            </a:xfrm>
            <a:custGeom>
              <a:avLst/>
              <a:gdLst/>
              <a:ahLst/>
              <a:cxnLst/>
              <a:rect l="l" t="t" r="r" b="b"/>
              <a:pathLst>
                <a:path w="6434" h="6270" extrusionOk="0">
                  <a:moveTo>
                    <a:pt x="3719" y="0"/>
                  </a:moveTo>
                  <a:cubicBezTo>
                    <a:pt x="3648" y="0"/>
                    <a:pt x="3575" y="4"/>
                    <a:pt x="3503" y="12"/>
                  </a:cubicBezTo>
                  <a:cubicBezTo>
                    <a:pt x="2669" y="79"/>
                    <a:pt x="1635" y="346"/>
                    <a:pt x="1101" y="1079"/>
                  </a:cubicBezTo>
                  <a:cubicBezTo>
                    <a:pt x="0" y="2581"/>
                    <a:pt x="1501" y="5683"/>
                    <a:pt x="3903" y="6216"/>
                  </a:cubicBezTo>
                  <a:cubicBezTo>
                    <a:pt x="4064" y="6252"/>
                    <a:pt x="4216" y="6269"/>
                    <a:pt x="4358" y="6269"/>
                  </a:cubicBezTo>
                  <a:cubicBezTo>
                    <a:pt x="6073" y="6269"/>
                    <a:pt x="6433" y="3777"/>
                    <a:pt x="5571" y="1313"/>
                  </a:cubicBezTo>
                  <a:cubicBezTo>
                    <a:pt x="5295" y="515"/>
                    <a:pt x="4539" y="0"/>
                    <a:pt x="3719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3315;p71">
              <a:extLst>
                <a:ext uri="{FF2B5EF4-FFF2-40B4-BE49-F238E27FC236}">
                  <a16:creationId xmlns:a16="http://schemas.microsoft.com/office/drawing/2014/main" id="{61B666E0-4F8B-AFC4-D749-F38B57D45208}"/>
                </a:ext>
              </a:extLst>
            </p:cNvPr>
            <p:cNvSpPr/>
            <p:nvPr/>
          </p:nvSpPr>
          <p:spPr>
            <a:xfrm>
              <a:off x="4764125" y="4473400"/>
              <a:ext cx="55875" cy="138075"/>
            </a:xfrm>
            <a:custGeom>
              <a:avLst/>
              <a:gdLst/>
              <a:ahLst/>
              <a:cxnLst/>
              <a:rect l="l" t="t" r="r" b="b"/>
              <a:pathLst>
                <a:path w="2235" h="5523" extrusionOk="0">
                  <a:moveTo>
                    <a:pt x="133" y="0"/>
                  </a:moveTo>
                  <a:lnTo>
                    <a:pt x="0" y="67"/>
                  </a:lnTo>
                  <a:cubicBezTo>
                    <a:pt x="0" y="67"/>
                    <a:pt x="67" y="3703"/>
                    <a:pt x="1168" y="5070"/>
                  </a:cubicBezTo>
                  <a:cubicBezTo>
                    <a:pt x="1416" y="5395"/>
                    <a:pt x="1642" y="5523"/>
                    <a:pt x="1840" y="5523"/>
                  </a:cubicBezTo>
                  <a:cubicBezTo>
                    <a:pt x="1988" y="5523"/>
                    <a:pt x="2121" y="5451"/>
                    <a:pt x="2235" y="5337"/>
                  </a:cubicBezTo>
                  <a:cubicBezTo>
                    <a:pt x="2102" y="5037"/>
                    <a:pt x="1968" y="4703"/>
                    <a:pt x="1835" y="4403"/>
                  </a:cubicBezTo>
                  <a:cubicBezTo>
                    <a:pt x="1301" y="3136"/>
                    <a:pt x="701" y="1568"/>
                    <a:pt x="133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3316;p71">
              <a:extLst>
                <a:ext uri="{FF2B5EF4-FFF2-40B4-BE49-F238E27FC236}">
                  <a16:creationId xmlns:a16="http://schemas.microsoft.com/office/drawing/2014/main" id="{2B4456C2-8235-BA68-CD51-449DD37ECCB7}"/>
                </a:ext>
              </a:extLst>
            </p:cNvPr>
            <p:cNvSpPr/>
            <p:nvPr/>
          </p:nvSpPr>
          <p:spPr>
            <a:xfrm>
              <a:off x="4636525" y="4508425"/>
              <a:ext cx="58400" cy="145125"/>
            </a:xfrm>
            <a:custGeom>
              <a:avLst/>
              <a:gdLst/>
              <a:ahLst/>
              <a:cxnLst/>
              <a:rect l="l" t="t" r="r" b="b"/>
              <a:pathLst>
                <a:path w="2336" h="5805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267"/>
                    <a:pt x="167" y="500"/>
                    <a:pt x="201" y="701"/>
                  </a:cubicBezTo>
                  <a:cubicBezTo>
                    <a:pt x="467" y="1835"/>
                    <a:pt x="734" y="3703"/>
                    <a:pt x="1101" y="5771"/>
                  </a:cubicBezTo>
                  <a:cubicBezTo>
                    <a:pt x="1135" y="5804"/>
                    <a:pt x="1201" y="5804"/>
                    <a:pt x="1268" y="5804"/>
                  </a:cubicBezTo>
                  <a:cubicBezTo>
                    <a:pt x="2335" y="5804"/>
                    <a:pt x="1935" y="3669"/>
                    <a:pt x="1001" y="1635"/>
                  </a:cubicBezTo>
                  <a:cubicBezTo>
                    <a:pt x="734" y="1068"/>
                    <a:pt x="401" y="500"/>
                    <a:pt x="0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3317;p71">
              <a:extLst>
                <a:ext uri="{FF2B5EF4-FFF2-40B4-BE49-F238E27FC236}">
                  <a16:creationId xmlns:a16="http://schemas.microsoft.com/office/drawing/2014/main" id="{A41B692A-90DA-4692-0F8D-0A38E40AA0A2}"/>
                </a:ext>
              </a:extLst>
            </p:cNvPr>
            <p:cNvSpPr/>
            <p:nvPr/>
          </p:nvSpPr>
          <p:spPr>
            <a:xfrm>
              <a:off x="3978550" y="2363550"/>
              <a:ext cx="887325" cy="1149300"/>
            </a:xfrm>
            <a:custGeom>
              <a:avLst/>
              <a:gdLst/>
              <a:ahLst/>
              <a:cxnLst/>
              <a:rect l="l" t="t" r="r" b="b"/>
              <a:pathLst>
                <a:path w="35493" h="45972" extrusionOk="0">
                  <a:moveTo>
                    <a:pt x="4404" y="0"/>
                  </a:moveTo>
                  <a:lnTo>
                    <a:pt x="2269" y="2636"/>
                  </a:lnTo>
                  <a:cubicBezTo>
                    <a:pt x="2269" y="2636"/>
                    <a:pt x="1" y="6405"/>
                    <a:pt x="1" y="16145"/>
                  </a:cubicBezTo>
                  <a:cubicBezTo>
                    <a:pt x="1" y="25919"/>
                    <a:pt x="4070" y="42564"/>
                    <a:pt x="4070" y="42564"/>
                  </a:cubicBezTo>
                  <a:cubicBezTo>
                    <a:pt x="7373" y="44065"/>
                    <a:pt x="10875" y="45099"/>
                    <a:pt x="14478" y="45666"/>
                  </a:cubicBezTo>
                  <a:cubicBezTo>
                    <a:pt x="16015" y="45870"/>
                    <a:pt x="17558" y="45971"/>
                    <a:pt x="19098" y="45971"/>
                  </a:cubicBezTo>
                  <a:cubicBezTo>
                    <a:pt x="21600" y="45971"/>
                    <a:pt x="24096" y="45703"/>
                    <a:pt x="26553" y="45166"/>
                  </a:cubicBezTo>
                  <a:cubicBezTo>
                    <a:pt x="26553" y="45166"/>
                    <a:pt x="32891" y="28087"/>
                    <a:pt x="34192" y="18780"/>
                  </a:cubicBezTo>
                  <a:cubicBezTo>
                    <a:pt x="35493" y="9474"/>
                    <a:pt x="33725" y="4604"/>
                    <a:pt x="33725" y="4604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3318;p71">
              <a:extLst>
                <a:ext uri="{FF2B5EF4-FFF2-40B4-BE49-F238E27FC236}">
                  <a16:creationId xmlns:a16="http://schemas.microsoft.com/office/drawing/2014/main" id="{355DFEF9-9B15-6DA9-7FC2-70701FCEF84E}"/>
                </a:ext>
              </a:extLst>
            </p:cNvPr>
            <p:cNvSpPr/>
            <p:nvPr/>
          </p:nvSpPr>
          <p:spPr>
            <a:xfrm>
              <a:off x="3418150" y="1288550"/>
              <a:ext cx="2045650" cy="1431950"/>
            </a:xfrm>
            <a:custGeom>
              <a:avLst/>
              <a:gdLst/>
              <a:ahLst/>
              <a:cxnLst/>
              <a:rect l="l" t="t" r="r" b="b"/>
              <a:pathLst>
                <a:path w="81826" h="57278" extrusionOk="0">
                  <a:moveTo>
                    <a:pt x="44976" y="0"/>
                  </a:moveTo>
                  <a:cubicBezTo>
                    <a:pt x="42351" y="0"/>
                    <a:pt x="38896" y="206"/>
                    <a:pt x="37527" y="1204"/>
                  </a:cubicBezTo>
                  <a:cubicBezTo>
                    <a:pt x="37527" y="1204"/>
                    <a:pt x="26520" y="4740"/>
                    <a:pt x="26153" y="5473"/>
                  </a:cubicBezTo>
                  <a:cubicBezTo>
                    <a:pt x="25786" y="6207"/>
                    <a:pt x="16746" y="22019"/>
                    <a:pt x="16746" y="22019"/>
                  </a:cubicBezTo>
                  <a:lnTo>
                    <a:pt x="6205" y="12845"/>
                  </a:lnTo>
                  <a:lnTo>
                    <a:pt x="1" y="19183"/>
                  </a:lnTo>
                  <a:cubicBezTo>
                    <a:pt x="1" y="19183"/>
                    <a:pt x="14411" y="33460"/>
                    <a:pt x="15645" y="33961"/>
                  </a:cubicBezTo>
                  <a:cubicBezTo>
                    <a:pt x="16551" y="34328"/>
                    <a:pt x="16792" y="34749"/>
                    <a:pt x="17094" y="34749"/>
                  </a:cubicBezTo>
                  <a:cubicBezTo>
                    <a:pt x="17203" y="34749"/>
                    <a:pt x="17320" y="34694"/>
                    <a:pt x="17480" y="34561"/>
                  </a:cubicBezTo>
                  <a:cubicBezTo>
                    <a:pt x="18080" y="34094"/>
                    <a:pt x="28121" y="25388"/>
                    <a:pt x="28121" y="25388"/>
                  </a:cubicBezTo>
                  <a:cubicBezTo>
                    <a:pt x="28121" y="25388"/>
                    <a:pt x="30189" y="30792"/>
                    <a:pt x="30055" y="32626"/>
                  </a:cubicBezTo>
                  <a:cubicBezTo>
                    <a:pt x="29955" y="34428"/>
                    <a:pt x="22984" y="46536"/>
                    <a:pt x="22984" y="46536"/>
                  </a:cubicBezTo>
                  <a:cubicBezTo>
                    <a:pt x="22984" y="46536"/>
                    <a:pt x="25552" y="51440"/>
                    <a:pt x="28354" y="53374"/>
                  </a:cubicBezTo>
                  <a:cubicBezTo>
                    <a:pt x="31156" y="55343"/>
                    <a:pt x="33491" y="56944"/>
                    <a:pt x="33491" y="56944"/>
                  </a:cubicBezTo>
                  <a:lnTo>
                    <a:pt x="36060" y="50672"/>
                  </a:lnTo>
                  <a:lnTo>
                    <a:pt x="37761" y="57277"/>
                  </a:lnTo>
                  <a:cubicBezTo>
                    <a:pt x="37761" y="57277"/>
                    <a:pt x="41063" y="57044"/>
                    <a:pt x="47068" y="55443"/>
                  </a:cubicBezTo>
                  <a:cubicBezTo>
                    <a:pt x="53038" y="53841"/>
                    <a:pt x="57842" y="50072"/>
                    <a:pt x="57842" y="50072"/>
                  </a:cubicBezTo>
                  <a:lnTo>
                    <a:pt x="52205" y="32493"/>
                  </a:lnTo>
                  <a:lnTo>
                    <a:pt x="58209" y="20851"/>
                  </a:lnTo>
                  <a:lnTo>
                    <a:pt x="70918" y="34327"/>
                  </a:lnTo>
                  <a:cubicBezTo>
                    <a:pt x="70918" y="34327"/>
                    <a:pt x="76589" y="33560"/>
                    <a:pt x="79991" y="32593"/>
                  </a:cubicBezTo>
                  <a:cubicBezTo>
                    <a:pt x="81826" y="32059"/>
                    <a:pt x="75421" y="24420"/>
                    <a:pt x="73119" y="21218"/>
                  </a:cubicBezTo>
                  <a:cubicBezTo>
                    <a:pt x="70784" y="18049"/>
                    <a:pt x="66114" y="8876"/>
                    <a:pt x="64413" y="6574"/>
                  </a:cubicBezTo>
                  <a:cubicBezTo>
                    <a:pt x="62712" y="4273"/>
                    <a:pt x="48268" y="103"/>
                    <a:pt x="48268" y="103"/>
                  </a:cubicBezTo>
                  <a:cubicBezTo>
                    <a:pt x="48268" y="103"/>
                    <a:pt x="46829" y="0"/>
                    <a:pt x="44976" y="0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3319;p71">
              <a:extLst>
                <a:ext uri="{FF2B5EF4-FFF2-40B4-BE49-F238E27FC236}">
                  <a16:creationId xmlns:a16="http://schemas.microsoft.com/office/drawing/2014/main" id="{47329BF8-A79A-3BB9-6507-F2E095B33F70}"/>
                </a:ext>
              </a:extLst>
            </p:cNvPr>
            <p:cNvSpPr/>
            <p:nvPr/>
          </p:nvSpPr>
          <p:spPr>
            <a:xfrm>
              <a:off x="4507275" y="1688900"/>
              <a:ext cx="132600" cy="127600"/>
            </a:xfrm>
            <a:custGeom>
              <a:avLst/>
              <a:gdLst/>
              <a:ahLst/>
              <a:cxnLst/>
              <a:rect l="l" t="t" r="r" b="b"/>
              <a:pathLst>
                <a:path w="5304" h="5104" extrusionOk="0">
                  <a:moveTo>
                    <a:pt x="2669" y="0"/>
                  </a:moveTo>
                  <a:cubicBezTo>
                    <a:pt x="1201" y="0"/>
                    <a:pt x="0" y="1134"/>
                    <a:pt x="0" y="2536"/>
                  </a:cubicBezTo>
                  <a:cubicBezTo>
                    <a:pt x="0" y="3970"/>
                    <a:pt x="1201" y="5104"/>
                    <a:pt x="2669" y="5104"/>
                  </a:cubicBezTo>
                  <a:cubicBezTo>
                    <a:pt x="4103" y="5104"/>
                    <a:pt x="5304" y="3970"/>
                    <a:pt x="5304" y="2536"/>
                  </a:cubicBezTo>
                  <a:cubicBezTo>
                    <a:pt x="5304" y="1134"/>
                    <a:pt x="4103" y="0"/>
                    <a:pt x="2669" y="0"/>
                  </a:cubicBezTo>
                  <a:close/>
                </a:path>
              </a:pathLst>
            </a:custGeom>
            <a:solidFill>
              <a:srgbClr val="707B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3320;p71">
              <a:extLst>
                <a:ext uri="{FF2B5EF4-FFF2-40B4-BE49-F238E27FC236}">
                  <a16:creationId xmlns:a16="http://schemas.microsoft.com/office/drawing/2014/main" id="{3F972E4C-4098-F11B-4030-DC0D0DAF4BB4}"/>
                </a:ext>
              </a:extLst>
            </p:cNvPr>
            <p:cNvSpPr/>
            <p:nvPr/>
          </p:nvSpPr>
          <p:spPr>
            <a:xfrm>
              <a:off x="4096975" y="1568800"/>
              <a:ext cx="45050" cy="354450"/>
            </a:xfrm>
            <a:custGeom>
              <a:avLst/>
              <a:gdLst/>
              <a:ahLst/>
              <a:cxnLst/>
              <a:rect l="l" t="t" r="r" b="b"/>
              <a:pathLst>
                <a:path w="1802" h="14178" fill="none" extrusionOk="0">
                  <a:moveTo>
                    <a:pt x="968" y="14178"/>
                  </a:moveTo>
                  <a:cubicBezTo>
                    <a:pt x="334" y="12376"/>
                    <a:pt x="34" y="10475"/>
                    <a:pt x="0" y="8574"/>
                  </a:cubicBezTo>
                  <a:cubicBezTo>
                    <a:pt x="0" y="5638"/>
                    <a:pt x="1802" y="1"/>
                    <a:pt x="1802" y="1"/>
                  </a:cubicBezTo>
                </a:path>
              </a:pathLst>
            </a:custGeom>
            <a:noFill/>
            <a:ln w="10850" cap="rnd" cmpd="sng">
              <a:solidFill>
                <a:srgbClr val="6969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3321;p71">
              <a:extLst>
                <a:ext uri="{FF2B5EF4-FFF2-40B4-BE49-F238E27FC236}">
                  <a16:creationId xmlns:a16="http://schemas.microsoft.com/office/drawing/2014/main" id="{B089B13A-1122-6401-90D2-355FE9CB0862}"/>
                </a:ext>
              </a:extLst>
            </p:cNvPr>
            <p:cNvSpPr/>
            <p:nvPr/>
          </p:nvSpPr>
          <p:spPr>
            <a:xfrm>
              <a:off x="4767450" y="1724750"/>
              <a:ext cx="105100" cy="85100"/>
            </a:xfrm>
            <a:custGeom>
              <a:avLst/>
              <a:gdLst/>
              <a:ahLst/>
              <a:cxnLst/>
              <a:rect l="l" t="t" r="r" b="b"/>
              <a:pathLst>
                <a:path w="4204" h="3404" fill="none" extrusionOk="0">
                  <a:moveTo>
                    <a:pt x="334" y="1"/>
                  </a:moveTo>
                  <a:lnTo>
                    <a:pt x="4203" y="3403"/>
                  </a:lnTo>
                  <a:lnTo>
                    <a:pt x="0" y="1902"/>
                  </a:lnTo>
                </a:path>
              </a:pathLst>
            </a:custGeom>
            <a:noFill/>
            <a:ln w="10850" cap="rnd" cmpd="sng">
              <a:solidFill>
                <a:srgbClr val="6969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3322;p71">
              <a:extLst>
                <a:ext uri="{FF2B5EF4-FFF2-40B4-BE49-F238E27FC236}">
                  <a16:creationId xmlns:a16="http://schemas.microsoft.com/office/drawing/2014/main" id="{B8358A04-B091-2F89-F340-078A6FE65D03}"/>
                </a:ext>
              </a:extLst>
            </p:cNvPr>
            <p:cNvSpPr/>
            <p:nvPr/>
          </p:nvSpPr>
          <p:spPr>
            <a:xfrm>
              <a:off x="4835000" y="1437050"/>
              <a:ext cx="151800" cy="135950"/>
            </a:xfrm>
            <a:custGeom>
              <a:avLst/>
              <a:gdLst/>
              <a:ahLst/>
              <a:cxnLst/>
              <a:rect l="l" t="t" r="r" b="b"/>
              <a:pathLst>
                <a:path w="6072" h="5438" fill="none" extrusionOk="0">
                  <a:moveTo>
                    <a:pt x="6071" y="634"/>
                  </a:moveTo>
                  <a:cubicBezTo>
                    <a:pt x="6071" y="634"/>
                    <a:pt x="2402" y="0"/>
                    <a:pt x="0" y="5438"/>
                  </a:cubicBezTo>
                </a:path>
              </a:pathLst>
            </a:custGeom>
            <a:noFill/>
            <a:ln w="10850" cap="rnd" cmpd="sng">
              <a:solidFill>
                <a:srgbClr val="6969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3323;p71">
              <a:extLst>
                <a:ext uri="{FF2B5EF4-FFF2-40B4-BE49-F238E27FC236}">
                  <a16:creationId xmlns:a16="http://schemas.microsoft.com/office/drawing/2014/main" id="{8ADFC72F-3CB4-62A1-603B-36E1E6B5A735}"/>
                </a:ext>
              </a:extLst>
            </p:cNvPr>
            <p:cNvSpPr/>
            <p:nvPr/>
          </p:nvSpPr>
          <p:spPr>
            <a:xfrm>
              <a:off x="3836775" y="1838175"/>
              <a:ext cx="27550" cy="38375"/>
            </a:xfrm>
            <a:custGeom>
              <a:avLst/>
              <a:gdLst/>
              <a:ahLst/>
              <a:cxnLst/>
              <a:rect l="l" t="t" r="r" b="b"/>
              <a:pathLst>
                <a:path w="1102" h="1535" fill="none" extrusionOk="0">
                  <a:moveTo>
                    <a:pt x="1" y="0"/>
                  </a:moveTo>
                  <a:lnTo>
                    <a:pt x="1102" y="1535"/>
                  </a:lnTo>
                </a:path>
              </a:pathLst>
            </a:custGeom>
            <a:noFill/>
            <a:ln w="10850" cap="rnd" cmpd="sng">
              <a:solidFill>
                <a:srgbClr val="6969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3324;p71">
              <a:extLst>
                <a:ext uri="{FF2B5EF4-FFF2-40B4-BE49-F238E27FC236}">
                  <a16:creationId xmlns:a16="http://schemas.microsoft.com/office/drawing/2014/main" id="{CE45DBBD-24B3-CBF4-8389-F51A28707C21}"/>
                </a:ext>
              </a:extLst>
            </p:cNvPr>
            <p:cNvSpPr/>
            <p:nvPr/>
          </p:nvSpPr>
          <p:spPr>
            <a:xfrm>
              <a:off x="4092800" y="2555350"/>
              <a:ext cx="718875" cy="165150"/>
            </a:xfrm>
            <a:custGeom>
              <a:avLst/>
              <a:gdLst/>
              <a:ahLst/>
              <a:cxnLst/>
              <a:rect l="l" t="t" r="r" b="b"/>
              <a:pathLst>
                <a:path w="28755" h="6606" fill="none" extrusionOk="0">
                  <a:moveTo>
                    <a:pt x="1" y="668"/>
                  </a:moveTo>
                  <a:lnTo>
                    <a:pt x="6539" y="6238"/>
                  </a:lnTo>
                  <a:lnTo>
                    <a:pt x="9074" y="0"/>
                  </a:lnTo>
                  <a:lnTo>
                    <a:pt x="10808" y="6605"/>
                  </a:lnTo>
                  <a:cubicBezTo>
                    <a:pt x="10808" y="6605"/>
                    <a:pt x="19314" y="6238"/>
                    <a:pt x="28754" y="634"/>
                  </a:cubicBezTo>
                </a:path>
              </a:pathLst>
            </a:custGeom>
            <a:noFill/>
            <a:ln w="10850" cap="rnd" cmpd="sng">
              <a:solidFill>
                <a:srgbClr val="6969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3325;p71">
              <a:extLst>
                <a:ext uri="{FF2B5EF4-FFF2-40B4-BE49-F238E27FC236}">
                  <a16:creationId xmlns:a16="http://schemas.microsoft.com/office/drawing/2014/main" id="{B3BF0A70-41C3-85D7-83A4-54F306E1EF93}"/>
                </a:ext>
              </a:extLst>
            </p:cNvPr>
            <p:cNvSpPr/>
            <p:nvPr/>
          </p:nvSpPr>
          <p:spPr>
            <a:xfrm>
              <a:off x="4202200" y="1227075"/>
              <a:ext cx="524400" cy="737875"/>
            </a:xfrm>
            <a:custGeom>
              <a:avLst/>
              <a:gdLst/>
              <a:ahLst/>
              <a:cxnLst/>
              <a:rect l="l" t="t" r="r" b="b"/>
              <a:pathLst>
                <a:path w="20976" h="29515" extrusionOk="0">
                  <a:moveTo>
                    <a:pt x="14738" y="1"/>
                  </a:moveTo>
                  <a:cubicBezTo>
                    <a:pt x="11563" y="1"/>
                    <a:pt x="7900" y="627"/>
                    <a:pt x="7900" y="627"/>
                  </a:cubicBezTo>
                  <a:cubicBezTo>
                    <a:pt x="7900" y="627"/>
                    <a:pt x="6532" y="694"/>
                    <a:pt x="5398" y="2996"/>
                  </a:cubicBezTo>
                  <a:cubicBezTo>
                    <a:pt x="4264" y="5264"/>
                    <a:pt x="2963" y="10601"/>
                    <a:pt x="1295" y="12402"/>
                  </a:cubicBezTo>
                  <a:cubicBezTo>
                    <a:pt x="9" y="13790"/>
                    <a:pt x="0" y="14166"/>
                    <a:pt x="477" y="14166"/>
                  </a:cubicBezTo>
                  <a:cubicBezTo>
                    <a:pt x="630" y="14166"/>
                    <a:pt x="834" y="14127"/>
                    <a:pt x="1062" y="14070"/>
                  </a:cubicBezTo>
                  <a:cubicBezTo>
                    <a:pt x="1962" y="13837"/>
                    <a:pt x="4631" y="12102"/>
                    <a:pt x="4631" y="12102"/>
                  </a:cubicBezTo>
                  <a:cubicBezTo>
                    <a:pt x="4631" y="12102"/>
                    <a:pt x="4764" y="16138"/>
                    <a:pt x="5298" y="18040"/>
                  </a:cubicBezTo>
                  <a:cubicBezTo>
                    <a:pt x="5832" y="19941"/>
                    <a:pt x="5398" y="25045"/>
                    <a:pt x="5832" y="27013"/>
                  </a:cubicBezTo>
                  <a:cubicBezTo>
                    <a:pt x="6065" y="27813"/>
                    <a:pt x="6232" y="28681"/>
                    <a:pt x="6299" y="29515"/>
                  </a:cubicBezTo>
                  <a:cubicBezTo>
                    <a:pt x="6299" y="29515"/>
                    <a:pt x="8901" y="21676"/>
                    <a:pt x="10268" y="19307"/>
                  </a:cubicBezTo>
                  <a:cubicBezTo>
                    <a:pt x="11636" y="16972"/>
                    <a:pt x="14204" y="12803"/>
                    <a:pt x="14204" y="12803"/>
                  </a:cubicBezTo>
                  <a:lnTo>
                    <a:pt x="19542" y="15705"/>
                  </a:lnTo>
                  <a:cubicBezTo>
                    <a:pt x="19542" y="15705"/>
                    <a:pt x="19442" y="10768"/>
                    <a:pt x="19308" y="8199"/>
                  </a:cubicBezTo>
                  <a:cubicBezTo>
                    <a:pt x="19141" y="5631"/>
                    <a:pt x="20976" y="2562"/>
                    <a:pt x="18908" y="827"/>
                  </a:cubicBezTo>
                  <a:cubicBezTo>
                    <a:pt x="18173" y="201"/>
                    <a:pt x="16534" y="1"/>
                    <a:pt x="14738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3326;p71">
              <a:extLst>
                <a:ext uri="{FF2B5EF4-FFF2-40B4-BE49-F238E27FC236}">
                  <a16:creationId xmlns:a16="http://schemas.microsoft.com/office/drawing/2014/main" id="{FBFC36FC-CFE4-0264-881C-F8FA629479C6}"/>
                </a:ext>
              </a:extLst>
            </p:cNvPr>
            <p:cNvSpPr/>
            <p:nvPr/>
          </p:nvSpPr>
          <p:spPr>
            <a:xfrm>
              <a:off x="4380500" y="1110150"/>
              <a:ext cx="270225" cy="619625"/>
            </a:xfrm>
            <a:custGeom>
              <a:avLst/>
              <a:gdLst/>
              <a:ahLst/>
              <a:cxnLst/>
              <a:rect l="l" t="t" r="r" b="b"/>
              <a:pathLst>
                <a:path w="10809" h="24785" extrusionOk="0">
                  <a:moveTo>
                    <a:pt x="10808" y="0"/>
                  </a:moveTo>
                  <a:lnTo>
                    <a:pt x="10808" y="0"/>
                  </a:lnTo>
                  <a:cubicBezTo>
                    <a:pt x="10808" y="1"/>
                    <a:pt x="7386" y="1765"/>
                    <a:pt x="3915" y="1765"/>
                  </a:cubicBezTo>
                  <a:cubicBezTo>
                    <a:pt x="2613" y="1765"/>
                    <a:pt x="1305" y="1517"/>
                    <a:pt x="168" y="834"/>
                  </a:cubicBezTo>
                  <a:cubicBezTo>
                    <a:pt x="168" y="834"/>
                    <a:pt x="1" y="4470"/>
                    <a:pt x="168" y="8573"/>
                  </a:cubicBezTo>
                  <a:cubicBezTo>
                    <a:pt x="301" y="12676"/>
                    <a:pt x="67" y="24785"/>
                    <a:pt x="67" y="24785"/>
                  </a:cubicBezTo>
                  <a:cubicBezTo>
                    <a:pt x="67" y="24785"/>
                    <a:pt x="9508" y="8640"/>
                    <a:pt x="10341" y="7439"/>
                  </a:cubicBezTo>
                  <a:lnTo>
                    <a:pt x="10808" y="0"/>
                  </a:ln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3327;p71">
              <a:extLst>
                <a:ext uri="{FF2B5EF4-FFF2-40B4-BE49-F238E27FC236}">
                  <a16:creationId xmlns:a16="http://schemas.microsoft.com/office/drawing/2014/main" id="{5D914CB4-DB9B-2299-091B-AAE305B6ADB3}"/>
                </a:ext>
              </a:extLst>
            </p:cNvPr>
            <p:cNvSpPr/>
            <p:nvPr/>
          </p:nvSpPr>
          <p:spPr>
            <a:xfrm>
              <a:off x="4381350" y="1110150"/>
              <a:ext cx="269375" cy="238625"/>
            </a:xfrm>
            <a:custGeom>
              <a:avLst/>
              <a:gdLst/>
              <a:ahLst/>
              <a:cxnLst/>
              <a:rect l="l" t="t" r="r" b="b"/>
              <a:pathLst>
                <a:path w="10775" h="9545" extrusionOk="0">
                  <a:moveTo>
                    <a:pt x="10774" y="0"/>
                  </a:moveTo>
                  <a:lnTo>
                    <a:pt x="10774" y="0"/>
                  </a:lnTo>
                  <a:cubicBezTo>
                    <a:pt x="10774" y="1"/>
                    <a:pt x="7352" y="1765"/>
                    <a:pt x="3881" y="1765"/>
                  </a:cubicBezTo>
                  <a:cubicBezTo>
                    <a:pt x="2579" y="1765"/>
                    <a:pt x="1271" y="1517"/>
                    <a:pt x="134" y="834"/>
                  </a:cubicBezTo>
                  <a:cubicBezTo>
                    <a:pt x="134" y="834"/>
                    <a:pt x="0" y="3636"/>
                    <a:pt x="67" y="7106"/>
                  </a:cubicBezTo>
                  <a:cubicBezTo>
                    <a:pt x="1034" y="8206"/>
                    <a:pt x="2302" y="9007"/>
                    <a:pt x="3736" y="9340"/>
                  </a:cubicBezTo>
                  <a:cubicBezTo>
                    <a:pt x="4284" y="9482"/>
                    <a:pt x="4826" y="9544"/>
                    <a:pt x="5358" y="9544"/>
                  </a:cubicBezTo>
                  <a:cubicBezTo>
                    <a:pt x="6961" y="9544"/>
                    <a:pt x="8471" y="8975"/>
                    <a:pt x="9774" y="8273"/>
                  </a:cubicBezTo>
                  <a:cubicBezTo>
                    <a:pt x="10041" y="7873"/>
                    <a:pt x="10207" y="7573"/>
                    <a:pt x="10307" y="7439"/>
                  </a:cubicBezTo>
                  <a:lnTo>
                    <a:pt x="10774" y="0"/>
                  </a:ln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3328;p71">
              <a:extLst>
                <a:ext uri="{FF2B5EF4-FFF2-40B4-BE49-F238E27FC236}">
                  <a16:creationId xmlns:a16="http://schemas.microsoft.com/office/drawing/2014/main" id="{58DC70F8-5BEA-484D-3F2E-1B3018A845FF}"/>
                </a:ext>
              </a:extLst>
            </p:cNvPr>
            <p:cNvSpPr/>
            <p:nvPr/>
          </p:nvSpPr>
          <p:spPr>
            <a:xfrm>
              <a:off x="4382175" y="1110150"/>
              <a:ext cx="268550" cy="184325"/>
            </a:xfrm>
            <a:custGeom>
              <a:avLst/>
              <a:gdLst/>
              <a:ahLst/>
              <a:cxnLst/>
              <a:rect l="l" t="t" r="r" b="b"/>
              <a:pathLst>
                <a:path w="10742" h="7373" extrusionOk="0">
                  <a:moveTo>
                    <a:pt x="10741" y="0"/>
                  </a:moveTo>
                  <a:cubicBezTo>
                    <a:pt x="10741" y="1"/>
                    <a:pt x="7319" y="1765"/>
                    <a:pt x="3848" y="1765"/>
                  </a:cubicBezTo>
                  <a:cubicBezTo>
                    <a:pt x="2546" y="1765"/>
                    <a:pt x="1238" y="1517"/>
                    <a:pt x="101" y="834"/>
                  </a:cubicBezTo>
                  <a:cubicBezTo>
                    <a:pt x="101" y="834"/>
                    <a:pt x="34" y="2169"/>
                    <a:pt x="0" y="4103"/>
                  </a:cubicBezTo>
                  <a:cubicBezTo>
                    <a:pt x="1135" y="5204"/>
                    <a:pt x="3503" y="7372"/>
                    <a:pt x="4537" y="7372"/>
                  </a:cubicBezTo>
                  <a:cubicBezTo>
                    <a:pt x="5571" y="7372"/>
                    <a:pt x="8707" y="5171"/>
                    <a:pt x="10475" y="3870"/>
                  </a:cubicBezTo>
                  <a:lnTo>
                    <a:pt x="10741" y="0"/>
                  </a:ln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3329;p71">
              <a:extLst>
                <a:ext uri="{FF2B5EF4-FFF2-40B4-BE49-F238E27FC236}">
                  <a16:creationId xmlns:a16="http://schemas.microsoft.com/office/drawing/2014/main" id="{15AC36A4-D34D-53E1-71DC-AB8B9C683007}"/>
                </a:ext>
              </a:extLst>
            </p:cNvPr>
            <p:cNvSpPr/>
            <p:nvPr/>
          </p:nvSpPr>
          <p:spPr>
            <a:xfrm>
              <a:off x="4272925" y="833275"/>
              <a:ext cx="77575" cy="174325"/>
            </a:xfrm>
            <a:custGeom>
              <a:avLst/>
              <a:gdLst/>
              <a:ahLst/>
              <a:cxnLst/>
              <a:rect l="l" t="t" r="r" b="b"/>
              <a:pathLst>
                <a:path w="3103" h="6973" extrusionOk="0">
                  <a:moveTo>
                    <a:pt x="1722" y="0"/>
                  </a:moveTo>
                  <a:cubicBezTo>
                    <a:pt x="1715" y="0"/>
                    <a:pt x="1709" y="0"/>
                    <a:pt x="1702" y="1"/>
                  </a:cubicBezTo>
                  <a:cubicBezTo>
                    <a:pt x="1435" y="134"/>
                    <a:pt x="1168" y="268"/>
                    <a:pt x="935" y="468"/>
                  </a:cubicBezTo>
                  <a:cubicBezTo>
                    <a:pt x="401" y="468"/>
                    <a:pt x="1" y="1869"/>
                    <a:pt x="101" y="3570"/>
                  </a:cubicBezTo>
                  <a:cubicBezTo>
                    <a:pt x="167" y="5251"/>
                    <a:pt x="688" y="6606"/>
                    <a:pt x="1216" y="6606"/>
                  </a:cubicBezTo>
                  <a:cubicBezTo>
                    <a:pt x="1222" y="6606"/>
                    <a:pt x="1229" y="6606"/>
                    <a:pt x="1235" y="6606"/>
                  </a:cubicBezTo>
                  <a:cubicBezTo>
                    <a:pt x="1502" y="6739"/>
                    <a:pt x="1769" y="6872"/>
                    <a:pt x="2035" y="6973"/>
                  </a:cubicBezTo>
                  <a:cubicBezTo>
                    <a:pt x="2669" y="6939"/>
                    <a:pt x="3103" y="5371"/>
                    <a:pt x="3003" y="3437"/>
                  </a:cubicBezTo>
                  <a:cubicBezTo>
                    <a:pt x="2904" y="1523"/>
                    <a:pt x="2348" y="0"/>
                    <a:pt x="1722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3330;p71">
              <a:extLst>
                <a:ext uri="{FF2B5EF4-FFF2-40B4-BE49-F238E27FC236}">
                  <a16:creationId xmlns:a16="http://schemas.microsoft.com/office/drawing/2014/main" id="{CFF1B526-6A69-1E7C-A046-A9C5B9E12D40}"/>
                </a:ext>
              </a:extLst>
            </p:cNvPr>
            <p:cNvSpPr/>
            <p:nvPr/>
          </p:nvSpPr>
          <p:spPr>
            <a:xfrm>
              <a:off x="4266250" y="556550"/>
              <a:ext cx="468700" cy="692350"/>
            </a:xfrm>
            <a:custGeom>
              <a:avLst/>
              <a:gdLst/>
              <a:ahLst/>
              <a:cxnLst/>
              <a:rect l="l" t="t" r="r" b="b"/>
              <a:pathLst>
                <a:path w="18748" h="27694" extrusionOk="0">
                  <a:moveTo>
                    <a:pt x="9682" y="1"/>
                  </a:moveTo>
                  <a:cubicBezTo>
                    <a:pt x="9126" y="1"/>
                    <a:pt x="8585" y="33"/>
                    <a:pt x="8073" y="95"/>
                  </a:cubicBezTo>
                  <a:cubicBezTo>
                    <a:pt x="5305" y="496"/>
                    <a:pt x="2903" y="2197"/>
                    <a:pt x="1635" y="4665"/>
                  </a:cubicBezTo>
                  <a:cubicBezTo>
                    <a:pt x="1" y="7868"/>
                    <a:pt x="1168" y="9736"/>
                    <a:pt x="1168" y="12237"/>
                  </a:cubicBezTo>
                  <a:cubicBezTo>
                    <a:pt x="1168" y="14739"/>
                    <a:pt x="2436" y="21344"/>
                    <a:pt x="2870" y="22078"/>
                  </a:cubicBezTo>
                  <a:cubicBezTo>
                    <a:pt x="3337" y="22778"/>
                    <a:pt x="6972" y="27415"/>
                    <a:pt x="8874" y="27682"/>
                  </a:cubicBezTo>
                  <a:cubicBezTo>
                    <a:pt x="8929" y="27690"/>
                    <a:pt x="8987" y="27693"/>
                    <a:pt x="9047" y="27693"/>
                  </a:cubicBezTo>
                  <a:cubicBezTo>
                    <a:pt x="11028" y="27693"/>
                    <a:pt x="15669" y="23539"/>
                    <a:pt x="16446" y="22245"/>
                  </a:cubicBezTo>
                  <a:cubicBezTo>
                    <a:pt x="17246" y="20910"/>
                    <a:pt x="18080" y="15540"/>
                    <a:pt x="18414" y="12337"/>
                  </a:cubicBezTo>
                  <a:cubicBezTo>
                    <a:pt x="18748" y="9135"/>
                    <a:pt x="18481" y="3665"/>
                    <a:pt x="16446" y="1963"/>
                  </a:cubicBezTo>
                  <a:cubicBezTo>
                    <a:pt x="14791" y="607"/>
                    <a:pt x="12101" y="1"/>
                    <a:pt x="968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3331;p71">
              <a:extLst>
                <a:ext uri="{FF2B5EF4-FFF2-40B4-BE49-F238E27FC236}">
                  <a16:creationId xmlns:a16="http://schemas.microsoft.com/office/drawing/2014/main" id="{8F929E6C-8387-2B4C-F410-CB5F0D688597}"/>
                </a:ext>
              </a:extLst>
            </p:cNvPr>
            <p:cNvSpPr/>
            <p:nvPr/>
          </p:nvSpPr>
          <p:spPr>
            <a:xfrm>
              <a:off x="4322125" y="814100"/>
              <a:ext cx="370300" cy="225200"/>
            </a:xfrm>
            <a:custGeom>
              <a:avLst/>
              <a:gdLst/>
              <a:ahLst/>
              <a:cxnLst/>
              <a:rect l="l" t="t" r="r" b="b"/>
              <a:pathLst>
                <a:path w="14812" h="9008" fill="none" extrusionOk="0">
                  <a:moveTo>
                    <a:pt x="14811" y="3303"/>
                  </a:moveTo>
                  <a:lnTo>
                    <a:pt x="13177" y="3303"/>
                  </a:lnTo>
                  <a:cubicBezTo>
                    <a:pt x="13177" y="3303"/>
                    <a:pt x="13344" y="2135"/>
                    <a:pt x="11576" y="1168"/>
                  </a:cubicBezTo>
                  <a:cubicBezTo>
                    <a:pt x="10675" y="668"/>
                    <a:pt x="9674" y="1235"/>
                    <a:pt x="8940" y="1935"/>
                  </a:cubicBezTo>
                  <a:cubicBezTo>
                    <a:pt x="8207" y="2636"/>
                    <a:pt x="7773" y="3603"/>
                    <a:pt x="7740" y="4604"/>
                  </a:cubicBezTo>
                  <a:lnTo>
                    <a:pt x="7406" y="8307"/>
                  </a:lnTo>
                  <a:cubicBezTo>
                    <a:pt x="7406" y="8707"/>
                    <a:pt x="7039" y="9007"/>
                    <a:pt x="6672" y="8974"/>
                  </a:cubicBezTo>
                  <a:lnTo>
                    <a:pt x="6672" y="8974"/>
                  </a:lnTo>
                  <a:cubicBezTo>
                    <a:pt x="6305" y="8940"/>
                    <a:pt x="6038" y="8674"/>
                    <a:pt x="6005" y="8340"/>
                  </a:cubicBezTo>
                  <a:cubicBezTo>
                    <a:pt x="5905" y="6772"/>
                    <a:pt x="5738" y="2035"/>
                    <a:pt x="4437" y="1302"/>
                  </a:cubicBezTo>
                  <a:cubicBezTo>
                    <a:pt x="2169" y="1"/>
                    <a:pt x="1001" y="2869"/>
                    <a:pt x="1001" y="2869"/>
                  </a:cubicBezTo>
                  <a:lnTo>
                    <a:pt x="1" y="28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3332;p71">
              <a:extLst>
                <a:ext uri="{FF2B5EF4-FFF2-40B4-BE49-F238E27FC236}">
                  <a16:creationId xmlns:a16="http://schemas.microsoft.com/office/drawing/2014/main" id="{3E03B0B3-15B3-ED60-41A9-D3C714C22018}"/>
                </a:ext>
              </a:extLst>
            </p:cNvPr>
            <p:cNvSpPr/>
            <p:nvPr/>
          </p:nvSpPr>
          <p:spPr>
            <a:xfrm>
              <a:off x="4554800" y="898950"/>
              <a:ext cx="59225" cy="41925"/>
            </a:xfrm>
            <a:custGeom>
              <a:avLst/>
              <a:gdLst/>
              <a:ahLst/>
              <a:cxnLst/>
              <a:rect l="l" t="t" r="r" b="b"/>
              <a:pathLst>
                <a:path w="2369" h="1677" extrusionOk="0">
                  <a:moveTo>
                    <a:pt x="1172" y="1"/>
                  </a:moveTo>
                  <a:cubicBezTo>
                    <a:pt x="584" y="1"/>
                    <a:pt x="0" y="393"/>
                    <a:pt x="0" y="1177"/>
                  </a:cubicBezTo>
                  <a:cubicBezTo>
                    <a:pt x="0" y="1343"/>
                    <a:pt x="34" y="1510"/>
                    <a:pt x="134" y="1677"/>
                  </a:cubicBezTo>
                  <a:lnTo>
                    <a:pt x="2235" y="1677"/>
                  </a:lnTo>
                  <a:cubicBezTo>
                    <a:pt x="2302" y="1510"/>
                    <a:pt x="2335" y="1343"/>
                    <a:pt x="2369" y="1177"/>
                  </a:cubicBezTo>
                  <a:cubicBezTo>
                    <a:pt x="2352" y="393"/>
                    <a:pt x="1760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3333;p71">
              <a:extLst>
                <a:ext uri="{FF2B5EF4-FFF2-40B4-BE49-F238E27FC236}">
                  <a16:creationId xmlns:a16="http://schemas.microsoft.com/office/drawing/2014/main" id="{6CE73902-51A6-8621-C4C2-15113E80E805}"/>
                </a:ext>
              </a:extLst>
            </p:cNvPr>
            <p:cNvSpPr/>
            <p:nvPr/>
          </p:nvSpPr>
          <p:spPr>
            <a:xfrm>
              <a:off x="4382175" y="898950"/>
              <a:ext cx="59225" cy="41925"/>
            </a:xfrm>
            <a:custGeom>
              <a:avLst/>
              <a:gdLst/>
              <a:ahLst/>
              <a:cxnLst/>
              <a:rect l="l" t="t" r="r" b="b"/>
              <a:pathLst>
                <a:path w="2369" h="1677" extrusionOk="0">
                  <a:moveTo>
                    <a:pt x="1172" y="1"/>
                  </a:moveTo>
                  <a:cubicBezTo>
                    <a:pt x="584" y="1"/>
                    <a:pt x="0" y="393"/>
                    <a:pt x="0" y="1177"/>
                  </a:cubicBezTo>
                  <a:cubicBezTo>
                    <a:pt x="0" y="1343"/>
                    <a:pt x="34" y="1510"/>
                    <a:pt x="134" y="1677"/>
                  </a:cubicBezTo>
                  <a:lnTo>
                    <a:pt x="2235" y="1677"/>
                  </a:lnTo>
                  <a:cubicBezTo>
                    <a:pt x="2302" y="1510"/>
                    <a:pt x="2335" y="1343"/>
                    <a:pt x="2369" y="1177"/>
                  </a:cubicBezTo>
                  <a:cubicBezTo>
                    <a:pt x="2352" y="393"/>
                    <a:pt x="1760" y="1"/>
                    <a:pt x="1172" y="1"/>
                  </a:cubicBezTo>
                  <a:close/>
                </a:path>
              </a:pathLst>
            </a:custGeom>
            <a:solidFill>
              <a:srgbClr val="263238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3334;p71">
              <a:extLst>
                <a:ext uri="{FF2B5EF4-FFF2-40B4-BE49-F238E27FC236}">
                  <a16:creationId xmlns:a16="http://schemas.microsoft.com/office/drawing/2014/main" id="{9E296509-0AE5-E1F1-66D4-73DB12D0FB41}"/>
                </a:ext>
              </a:extLst>
            </p:cNvPr>
            <p:cNvSpPr/>
            <p:nvPr/>
          </p:nvSpPr>
          <p:spPr>
            <a:xfrm>
              <a:off x="4435550" y="1085125"/>
              <a:ext cx="111775" cy="27775"/>
            </a:xfrm>
            <a:custGeom>
              <a:avLst/>
              <a:gdLst/>
              <a:ahLst/>
              <a:cxnLst/>
              <a:rect l="l" t="t" r="r" b="b"/>
              <a:pathLst>
                <a:path w="4471" h="1111" extrusionOk="0">
                  <a:moveTo>
                    <a:pt x="1468" y="1"/>
                  </a:moveTo>
                  <a:lnTo>
                    <a:pt x="0" y="401"/>
                  </a:lnTo>
                  <a:cubicBezTo>
                    <a:pt x="0" y="401"/>
                    <a:pt x="301" y="1001"/>
                    <a:pt x="1601" y="1068"/>
                  </a:cubicBezTo>
                  <a:cubicBezTo>
                    <a:pt x="2002" y="1089"/>
                    <a:pt x="2356" y="1110"/>
                    <a:pt x="2679" y="1110"/>
                  </a:cubicBezTo>
                  <a:cubicBezTo>
                    <a:pt x="3375" y="1110"/>
                    <a:pt x="3923" y="1012"/>
                    <a:pt x="4470" y="601"/>
                  </a:cubicBezTo>
                  <a:lnTo>
                    <a:pt x="2702" y="101"/>
                  </a:lnTo>
                  <a:lnTo>
                    <a:pt x="2102" y="668"/>
                  </a:lnTo>
                  <a:lnTo>
                    <a:pt x="1468" y="1"/>
                  </a:ln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3335;p71">
              <a:extLst>
                <a:ext uri="{FF2B5EF4-FFF2-40B4-BE49-F238E27FC236}">
                  <a16:creationId xmlns:a16="http://schemas.microsoft.com/office/drawing/2014/main" id="{31D4BC42-74FA-E10F-99E7-91EF0D6B197B}"/>
                </a:ext>
              </a:extLst>
            </p:cNvPr>
            <p:cNvSpPr/>
            <p:nvPr/>
          </p:nvSpPr>
          <p:spPr>
            <a:xfrm>
              <a:off x="4447225" y="1107650"/>
              <a:ext cx="81750" cy="34800"/>
            </a:xfrm>
            <a:custGeom>
              <a:avLst/>
              <a:gdLst/>
              <a:ahLst/>
              <a:cxnLst/>
              <a:rect l="l" t="t" r="r" b="b"/>
              <a:pathLst>
                <a:path w="3270" h="1392" extrusionOk="0">
                  <a:moveTo>
                    <a:pt x="0" y="0"/>
                  </a:moveTo>
                  <a:cubicBezTo>
                    <a:pt x="267" y="601"/>
                    <a:pt x="768" y="1068"/>
                    <a:pt x="1401" y="1335"/>
                  </a:cubicBezTo>
                  <a:cubicBezTo>
                    <a:pt x="1505" y="1374"/>
                    <a:pt x="1607" y="1391"/>
                    <a:pt x="1708" y="1391"/>
                  </a:cubicBezTo>
                  <a:cubicBezTo>
                    <a:pt x="2551" y="1391"/>
                    <a:pt x="3269" y="167"/>
                    <a:pt x="3269" y="167"/>
                  </a:cubicBezTo>
                  <a:lnTo>
                    <a:pt x="3269" y="167"/>
                  </a:lnTo>
                  <a:cubicBezTo>
                    <a:pt x="3269" y="167"/>
                    <a:pt x="2782" y="197"/>
                    <a:pt x="2154" y="197"/>
                  </a:cubicBezTo>
                  <a:cubicBezTo>
                    <a:pt x="1448" y="197"/>
                    <a:pt x="565" y="159"/>
                    <a:pt x="0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3336;p71">
              <a:extLst>
                <a:ext uri="{FF2B5EF4-FFF2-40B4-BE49-F238E27FC236}">
                  <a16:creationId xmlns:a16="http://schemas.microsoft.com/office/drawing/2014/main" id="{ECE0EB29-9B5B-B389-EDCC-A796EE58A14B}"/>
                </a:ext>
              </a:extLst>
            </p:cNvPr>
            <p:cNvSpPr/>
            <p:nvPr/>
          </p:nvSpPr>
          <p:spPr>
            <a:xfrm>
              <a:off x="4372175" y="556450"/>
              <a:ext cx="285225" cy="207650"/>
            </a:xfrm>
            <a:custGeom>
              <a:avLst/>
              <a:gdLst/>
              <a:ahLst/>
              <a:cxnLst/>
              <a:rect l="l" t="t" r="r" b="b"/>
              <a:pathLst>
                <a:path w="11409" h="8306" extrusionOk="0">
                  <a:moveTo>
                    <a:pt x="5476" y="1"/>
                  </a:moveTo>
                  <a:cubicBezTo>
                    <a:pt x="4909" y="1"/>
                    <a:pt x="4357" y="34"/>
                    <a:pt x="3836" y="99"/>
                  </a:cubicBezTo>
                  <a:cubicBezTo>
                    <a:pt x="2469" y="299"/>
                    <a:pt x="1201" y="800"/>
                    <a:pt x="100" y="1567"/>
                  </a:cubicBezTo>
                  <a:cubicBezTo>
                    <a:pt x="0" y="2434"/>
                    <a:pt x="0" y="3335"/>
                    <a:pt x="100" y="4202"/>
                  </a:cubicBezTo>
                  <a:cubicBezTo>
                    <a:pt x="334" y="5903"/>
                    <a:pt x="1868" y="8305"/>
                    <a:pt x="1868" y="8305"/>
                  </a:cubicBezTo>
                  <a:lnTo>
                    <a:pt x="8039" y="8305"/>
                  </a:lnTo>
                  <a:cubicBezTo>
                    <a:pt x="9207" y="7004"/>
                    <a:pt x="10074" y="5470"/>
                    <a:pt x="10608" y="3835"/>
                  </a:cubicBezTo>
                  <a:cubicBezTo>
                    <a:pt x="10975" y="2735"/>
                    <a:pt x="11208" y="1967"/>
                    <a:pt x="11408" y="1434"/>
                  </a:cubicBezTo>
                  <a:cubicBezTo>
                    <a:pt x="9762" y="441"/>
                    <a:pt x="7523" y="1"/>
                    <a:pt x="5476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3337;p71">
              <a:extLst>
                <a:ext uri="{FF2B5EF4-FFF2-40B4-BE49-F238E27FC236}">
                  <a16:creationId xmlns:a16="http://schemas.microsoft.com/office/drawing/2014/main" id="{74332085-2A8C-F179-8E65-272882B6F8C2}"/>
                </a:ext>
              </a:extLst>
            </p:cNvPr>
            <p:cNvSpPr/>
            <p:nvPr/>
          </p:nvSpPr>
          <p:spPr>
            <a:xfrm>
              <a:off x="4621500" y="674000"/>
              <a:ext cx="111775" cy="496225"/>
            </a:xfrm>
            <a:custGeom>
              <a:avLst/>
              <a:gdLst/>
              <a:ahLst/>
              <a:cxnLst/>
              <a:rect l="l" t="t" r="r" b="b"/>
              <a:pathLst>
                <a:path w="4471" h="19849" extrusionOk="0">
                  <a:moveTo>
                    <a:pt x="3770" y="1"/>
                  </a:moveTo>
                  <a:cubicBezTo>
                    <a:pt x="3170" y="1035"/>
                    <a:pt x="2102" y="3069"/>
                    <a:pt x="2102" y="3536"/>
                  </a:cubicBezTo>
                  <a:cubicBezTo>
                    <a:pt x="2102" y="4137"/>
                    <a:pt x="3270" y="7506"/>
                    <a:pt x="3270" y="8707"/>
                  </a:cubicBezTo>
                  <a:cubicBezTo>
                    <a:pt x="3270" y="9941"/>
                    <a:pt x="2469" y="12643"/>
                    <a:pt x="1502" y="13377"/>
                  </a:cubicBezTo>
                  <a:cubicBezTo>
                    <a:pt x="501" y="14111"/>
                    <a:pt x="201" y="14778"/>
                    <a:pt x="101" y="15979"/>
                  </a:cubicBezTo>
                  <a:cubicBezTo>
                    <a:pt x="1" y="16879"/>
                    <a:pt x="34" y="18847"/>
                    <a:pt x="101" y="19848"/>
                  </a:cubicBezTo>
                  <a:cubicBezTo>
                    <a:pt x="902" y="19181"/>
                    <a:pt x="1635" y="18414"/>
                    <a:pt x="2269" y="17547"/>
                  </a:cubicBezTo>
                  <a:cubicBezTo>
                    <a:pt x="3070" y="16212"/>
                    <a:pt x="3870" y="10842"/>
                    <a:pt x="4237" y="7639"/>
                  </a:cubicBezTo>
                  <a:cubicBezTo>
                    <a:pt x="4471" y="5505"/>
                    <a:pt x="4404" y="2369"/>
                    <a:pt x="3770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3338;p71">
              <a:extLst>
                <a:ext uri="{FF2B5EF4-FFF2-40B4-BE49-F238E27FC236}">
                  <a16:creationId xmlns:a16="http://schemas.microsoft.com/office/drawing/2014/main" id="{058DEC5D-B78C-636B-1DAD-0F5E68817A6D}"/>
                </a:ext>
              </a:extLst>
            </p:cNvPr>
            <p:cNvSpPr/>
            <p:nvPr/>
          </p:nvSpPr>
          <p:spPr>
            <a:xfrm>
              <a:off x="4688225" y="833275"/>
              <a:ext cx="64250" cy="174325"/>
            </a:xfrm>
            <a:custGeom>
              <a:avLst/>
              <a:gdLst/>
              <a:ahLst/>
              <a:cxnLst/>
              <a:rect l="l" t="t" r="r" b="b"/>
              <a:pathLst>
                <a:path w="2570" h="6973" extrusionOk="0">
                  <a:moveTo>
                    <a:pt x="1448" y="0"/>
                  </a:moveTo>
                  <a:cubicBezTo>
                    <a:pt x="822" y="0"/>
                    <a:pt x="233" y="1523"/>
                    <a:pt x="101" y="3437"/>
                  </a:cubicBezTo>
                  <a:cubicBezTo>
                    <a:pt x="1" y="5338"/>
                    <a:pt x="434" y="6939"/>
                    <a:pt x="1068" y="6973"/>
                  </a:cubicBezTo>
                  <a:cubicBezTo>
                    <a:pt x="1201" y="6973"/>
                    <a:pt x="1335" y="6906"/>
                    <a:pt x="1435" y="6806"/>
                  </a:cubicBezTo>
                  <a:lnTo>
                    <a:pt x="1869" y="6606"/>
                  </a:lnTo>
                  <a:lnTo>
                    <a:pt x="1902" y="6072"/>
                  </a:lnTo>
                  <a:cubicBezTo>
                    <a:pt x="2469" y="4437"/>
                    <a:pt x="2569" y="2703"/>
                    <a:pt x="2202" y="1035"/>
                  </a:cubicBezTo>
                  <a:lnTo>
                    <a:pt x="2235" y="468"/>
                  </a:lnTo>
                  <a:lnTo>
                    <a:pt x="1835" y="234"/>
                  </a:lnTo>
                  <a:cubicBezTo>
                    <a:pt x="1735" y="101"/>
                    <a:pt x="1602" y="34"/>
                    <a:pt x="1468" y="1"/>
                  </a:cubicBezTo>
                  <a:cubicBezTo>
                    <a:pt x="1461" y="0"/>
                    <a:pt x="1455" y="0"/>
                    <a:pt x="144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3339;p71">
              <a:extLst>
                <a:ext uri="{FF2B5EF4-FFF2-40B4-BE49-F238E27FC236}">
                  <a16:creationId xmlns:a16="http://schemas.microsoft.com/office/drawing/2014/main" id="{A84D9572-8DC0-306A-9B1F-ED99FF428DEB}"/>
                </a:ext>
              </a:extLst>
            </p:cNvPr>
            <p:cNvSpPr/>
            <p:nvPr/>
          </p:nvSpPr>
          <p:spPr>
            <a:xfrm>
              <a:off x="4712400" y="844950"/>
              <a:ext cx="55075" cy="153500"/>
            </a:xfrm>
            <a:custGeom>
              <a:avLst/>
              <a:gdLst/>
              <a:ahLst/>
              <a:cxnLst/>
              <a:rect l="l" t="t" r="r" b="b"/>
              <a:pathLst>
                <a:path w="2203" h="6140" extrusionOk="0">
                  <a:moveTo>
                    <a:pt x="1248" y="0"/>
                  </a:moveTo>
                  <a:cubicBezTo>
                    <a:pt x="688" y="0"/>
                    <a:pt x="166" y="1323"/>
                    <a:pt x="68" y="3003"/>
                  </a:cubicBezTo>
                  <a:cubicBezTo>
                    <a:pt x="1" y="4704"/>
                    <a:pt x="334" y="6105"/>
                    <a:pt x="902" y="6139"/>
                  </a:cubicBezTo>
                  <a:cubicBezTo>
                    <a:pt x="908" y="6139"/>
                    <a:pt x="915" y="6139"/>
                    <a:pt x="922" y="6139"/>
                  </a:cubicBezTo>
                  <a:cubicBezTo>
                    <a:pt x="1482" y="6139"/>
                    <a:pt x="2004" y="4817"/>
                    <a:pt x="2102" y="3136"/>
                  </a:cubicBezTo>
                  <a:cubicBezTo>
                    <a:pt x="2202" y="1435"/>
                    <a:pt x="1836" y="34"/>
                    <a:pt x="1268" y="1"/>
                  </a:cubicBezTo>
                  <a:cubicBezTo>
                    <a:pt x="1262" y="0"/>
                    <a:pt x="1255" y="0"/>
                    <a:pt x="1248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3340;p71">
              <a:extLst>
                <a:ext uri="{FF2B5EF4-FFF2-40B4-BE49-F238E27FC236}">
                  <a16:creationId xmlns:a16="http://schemas.microsoft.com/office/drawing/2014/main" id="{361C8743-F422-7C2E-774B-D27FC05E5556}"/>
                </a:ext>
              </a:extLst>
            </p:cNvPr>
            <p:cNvSpPr/>
            <p:nvPr/>
          </p:nvSpPr>
          <p:spPr>
            <a:xfrm>
              <a:off x="4267925" y="683175"/>
              <a:ext cx="116775" cy="478700"/>
            </a:xfrm>
            <a:custGeom>
              <a:avLst/>
              <a:gdLst/>
              <a:ahLst/>
              <a:cxnLst/>
              <a:rect l="l" t="t" r="r" b="b"/>
              <a:pathLst>
                <a:path w="4671" h="19148" extrusionOk="0">
                  <a:moveTo>
                    <a:pt x="1335" y="1"/>
                  </a:moveTo>
                  <a:cubicBezTo>
                    <a:pt x="1" y="2969"/>
                    <a:pt x="1068" y="4804"/>
                    <a:pt x="1068" y="7206"/>
                  </a:cubicBezTo>
                  <a:cubicBezTo>
                    <a:pt x="1068" y="9708"/>
                    <a:pt x="2336" y="16312"/>
                    <a:pt x="2769" y="17013"/>
                  </a:cubicBezTo>
                  <a:cubicBezTo>
                    <a:pt x="3270" y="17747"/>
                    <a:pt x="3837" y="18480"/>
                    <a:pt x="4437" y="19148"/>
                  </a:cubicBezTo>
                  <a:cubicBezTo>
                    <a:pt x="4370" y="16846"/>
                    <a:pt x="4671" y="14678"/>
                    <a:pt x="3837" y="13710"/>
                  </a:cubicBezTo>
                  <a:cubicBezTo>
                    <a:pt x="2836" y="12476"/>
                    <a:pt x="2369" y="10808"/>
                    <a:pt x="2169" y="9040"/>
                  </a:cubicBezTo>
                  <a:cubicBezTo>
                    <a:pt x="1935" y="7272"/>
                    <a:pt x="2469" y="3169"/>
                    <a:pt x="2469" y="3003"/>
                  </a:cubicBezTo>
                  <a:cubicBezTo>
                    <a:pt x="2469" y="2803"/>
                    <a:pt x="1702" y="868"/>
                    <a:pt x="1335" y="1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3341;p71">
              <a:extLst>
                <a:ext uri="{FF2B5EF4-FFF2-40B4-BE49-F238E27FC236}">
                  <a16:creationId xmlns:a16="http://schemas.microsoft.com/office/drawing/2014/main" id="{63476DBF-B54E-3876-3DBB-AD6A7A6CB9E0}"/>
                </a:ext>
              </a:extLst>
            </p:cNvPr>
            <p:cNvSpPr/>
            <p:nvPr/>
          </p:nvSpPr>
          <p:spPr>
            <a:xfrm>
              <a:off x="4429700" y="1160700"/>
              <a:ext cx="128450" cy="89050"/>
            </a:xfrm>
            <a:custGeom>
              <a:avLst/>
              <a:gdLst/>
              <a:ahLst/>
              <a:cxnLst/>
              <a:rect l="l" t="t" r="r" b="b"/>
              <a:pathLst>
                <a:path w="5138" h="3562" extrusionOk="0">
                  <a:moveTo>
                    <a:pt x="2264" y="0"/>
                  </a:moveTo>
                  <a:cubicBezTo>
                    <a:pt x="1610" y="0"/>
                    <a:pt x="506" y="1357"/>
                    <a:pt x="1" y="2115"/>
                  </a:cubicBezTo>
                  <a:cubicBezTo>
                    <a:pt x="835" y="2882"/>
                    <a:pt x="1669" y="3449"/>
                    <a:pt x="2336" y="3549"/>
                  </a:cubicBezTo>
                  <a:cubicBezTo>
                    <a:pt x="2390" y="3558"/>
                    <a:pt x="2447" y="3562"/>
                    <a:pt x="2508" y="3562"/>
                  </a:cubicBezTo>
                  <a:cubicBezTo>
                    <a:pt x="3153" y="3562"/>
                    <a:pt x="4131" y="3086"/>
                    <a:pt x="5138" y="2415"/>
                  </a:cubicBezTo>
                  <a:cubicBezTo>
                    <a:pt x="4371" y="1581"/>
                    <a:pt x="3003" y="180"/>
                    <a:pt x="2369" y="13"/>
                  </a:cubicBezTo>
                  <a:cubicBezTo>
                    <a:pt x="2336" y="4"/>
                    <a:pt x="2300" y="0"/>
                    <a:pt x="2264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3342;p71">
              <a:extLst>
                <a:ext uri="{FF2B5EF4-FFF2-40B4-BE49-F238E27FC236}">
                  <a16:creationId xmlns:a16="http://schemas.microsoft.com/office/drawing/2014/main" id="{B70BF085-590B-B1F0-7755-243153990ACF}"/>
                </a:ext>
              </a:extLst>
            </p:cNvPr>
            <p:cNvSpPr/>
            <p:nvPr/>
          </p:nvSpPr>
          <p:spPr>
            <a:xfrm>
              <a:off x="4599000" y="2152150"/>
              <a:ext cx="312750" cy="236800"/>
            </a:xfrm>
            <a:custGeom>
              <a:avLst/>
              <a:gdLst/>
              <a:ahLst/>
              <a:cxnLst/>
              <a:rect l="l" t="t" r="r" b="b"/>
              <a:pathLst>
                <a:path w="12510" h="9472" extrusionOk="0">
                  <a:moveTo>
                    <a:pt x="5266" y="1"/>
                  </a:moveTo>
                  <a:cubicBezTo>
                    <a:pt x="4178" y="1"/>
                    <a:pt x="0" y="2147"/>
                    <a:pt x="0" y="2719"/>
                  </a:cubicBezTo>
                  <a:cubicBezTo>
                    <a:pt x="0" y="3055"/>
                    <a:pt x="314" y="3182"/>
                    <a:pt x="771" y="3182"/>
                  </a:cubicBezTo>
                  <a:cubicBezTo>
                    <a:pt x="1131" y="3182"/>
                    <a:pt x="1580" y="3103"/>
                    <a:pt x="2035" y="2986"/>
                  </a:cubicBezTo>
                  <a:cubicBezTo>
                    <a:pt x="3069" y="2719"/>
                    <a:pt x="5037" y="1985"/>
                    <a:pt x="5037" y="1985"/>
                  </a:cubicBezTo>
                  <a:cubicBezTo>
                    <a:pt x="5037" y="1985"/>
                    <a:pt x="7205" y="7022"/>
                    <a:pt x="7873" y="7823"/>
                  </a:cubicBezTo>
                  <a:cubicBezTo>
                    <a:pt x="8475" y="8511"/>
                    <a:pt x="8905" y="9472"/>
                    <a:pt x="9863" y="9472"/>
                  </a:cubicBezTo>
                  <a:cubicBezTo>
                    <a:pt x="10019" y="9472"/>
                    <a:pt x="10188" y="9446"/>
                    <a:pt x="10374" y="9390"/>
                  </a:cubicBezTo>
                  <a:cubicBezTo>
                    <a:pt x="11142" y="9157"/>
                    <a:pt x="11875" y="8790"/>
                    <a:pt x="12509" y="8290"/>
                  </a:cubicBezTo>
                  <a:lnTo>
                    <a:pt x="11342" y="4887"/>
                  </a:lnTo>
                  <a:cubicBezTo>
                    <a:pt x="11342" y="4887"/>
                    <a:pt x="6238" y="217"/>
                    <a:pt x="5404" y="17"/>
                  </a:cubicBezTo>
                  <a:cubicBezTo>
                    <a:pt x="5366" y="6"/>
                    <a:pt x="5320" y="1"/>
                    <a:pt x="52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3343;p71">
              <a:extLst>
                <a:ext uri="{FF2B5EF4-FFF2-40B4-BE49-F238E27FC236}">
                  <a16:creationId xmlns:a16="http://schemas.microsoft.com/office/drawing/2014/main" id="{7D86F0AC-91BE-F404-8699-6648F2E22331}"/>
                </a:ext>
              </a:extLst>
            </p:cNvPr>
            <p:cNvSpPr/>
            <p:nvPr/>
          </p:nvSpPr>
          <p:spPr>
            <a:xfrm>
              <a:off x="4732700" y="2180875"/>
              <a:ext cx="80975" cy="94475"/>
            </a:xfrm>
            <a:custGeom>
              <a:avLst/>
              <a:gdLst/>
              <a:ahLst/>
              <a:cxnLst/>
              <a:rect l="l" t="t" r="r" b="b"/>
              <a:pathLst>
                <a:path w="3239" h="3779" extrusionOk="0">
                  <a:moveTo>
                    <a:pt x="799" y="0"/>
                  </a:moveTo>
                  <a:cubicBezTo>
                    <a:pt x="312" y="0"/>
                    <a:pt x="0" y="1912"/>
                    <a:pt x="623" y="2404"/>
                  </a:cubicBezTo>
                  <a:cubicBezTo>
                    <a:pt x="1157" y="2871"/>
                    <a:pt x="1724" y="3338"/>
                    <a:pt x="2324" y="3738"/>
                  </a:cubicBezTo>
                  <a:cubicBezTo>
                    <a:pt x="2386" y="3763"/>
                    <a:pt x="2460" y="3778"/>
                    <a:pt x="2535" y="3778"/>
                  </a:cubicBezTo>
                  <a:cubicBezTo>
                    <a:pt x="2867" y="3778"/>
                    <a:pt x="3239" y="3478"/>
                    <a:pt x="2858" y="2337"/>
                  </a:cubicBezTo>
                  <a:cubicBezTo>
                    <a:pt x="2391" y="903"/>
                    <a:pt x="1290" y="69"/>
                    <a:pt x="823" y="2"/>
                  </a:cubicBezTo>
                  <a:cubicBezTo>
                    <a:pt x="815" y="1"/>
                    <a:pt x="807" y="0"/>
                    <a:pt x="799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3344;p71">
              <a:extLst>
                <a:ext uri="{FF2B5EF4-FFF2-40B4-BE49-F238E27FC236}">
                  <a16:creationId xmlns:a16="http://schemas.microsoft.com/office/drawing/2014/main" id="{A3FC5CDD-5BFD-082E-306B-419EEA7FD534}"/>
                </a:ext>
              </a:extLst>
            </p:cNvPr>
            <p:cNvSpPr/>
            <p:nvPr/>
          </p:nvSpPr>
          <p:spPr>
            <a:xfrm>
              <a:off x="4624025" y="2171800"/>
              <a:ext cx="145250" cy="101400"/>
            </a:xfrm>
            <a:custGeom>
              <a:avLst/>
              <a:gdLst/>
              <a:ahLst/>
              <a:cxnLst/>
              <a:rect l="l" t="t" r="r" b="b"/>
              <a:pathLst>
                <a:path w="5810" h="4056" extrusionOk="0">
                  <a:moveTo>
                    <a:pt x="4907" y="1"/>
                  </a:moveTo>
                  <a:cubicBezTo>
                    <a:pt x="4806" y="1"/>
                    <a:pt x="4694" y="11"/>
                    <a:pt x="4570" y="32"/>
                  </a:cubicBezTo>
                  <a:cubicBezTo>
                    <a:pt x="4570" y="32"/>
                    <a:pt x="200" y="2600"/>
                    <a:pt x="67" y="3467"/>
                  </a:cubicBezTo>
                  <a:cubicBezTo>
                    <a:pt x="1" y="3911"/>
                    <a:pt x="243" y="4055"/>
                    <a:pt x="622" y="4055"/>
                  </a:cubicBezTo>
                  <a:cubicBezTo>
                    <a:pt x="1011" y="4055"/>
                    <a:pt x="1544" y="3903"/>
                    <a:pt x="2035" y="3768"/>
                  </a:cubicBezTo>
                  <a:cubicBezTo>
                    <a:pt x="3269" y="3401"/>
                    <a:pt x="5304" y="2934"/>
                    <a:pt x="5571" y="1799"/>
                  </a:cubicBezTo>
                  <a:cubicBezTo>
                    <a:pt x="5810" y="753"/>
                    <a:pt x="5781" y="1"/>
                    <a:pt x="4907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3345;p71">
              <a:extLst>
                <a:ext uri="{FF2B5EF4-FFF2-40B4-BE49-F238E27FC236}">
                  <a16:creationId xmlns:a16="http://schemas.microsoft.com/office/drawing/2014/main" id="{E2CC9F96-F613-2B15-2AC7-941A28E6EAA2}"/>
                </a:ext>
              </a:extLst>
            </p:cNvPr>
            <p:cNvSpPr/>
            <p:nvPr/>
          </p:nvSpPr>
          <p:spPr>
            <a:xfrm>
              <a:off x="4748525" y="2220075"/>
              <a:ext cx="80850" cy="94475"/>
            </a:xfrm>
            <a:custGeom>
              <a:avLst/>
              <a:gdLst/>
              <a:ahLst/>
              <a:cxnLst/>
              <a:rect l="l" t="t" r="r" b="b"/>
              <a:pathLst>
                <a:path w="3234" h="3779" extrusionOk="0">
                  <a:moveTo>
                    <a:pt x="768" y="0"/>
                  </a:moveTo>
                  <a:cubicBezTo>
                    <a:pt x="313" y="0"/>
                    <a:pt x="0" y="1911"/>
                    <a:pt x="591" y="2370"/>
                  </a:cubicBezTo>
                  <a:cubicBezTo>
                    <a:pt x="1124" y="2871"/>
                    <a:pt x="1691" y="3338"/>
                    <a:pt x="2292" y="3738"/>
                  </a:cubicBezTo>
                  <a:cubicBezTo>
                    <a:pt x="2353" y="3762"/>
                    <a:pt x="2427" y="3778"/>
                    <a:pt x="2504" y="3778"/>
                  </a:cubicBezTo>
                  <a:cubicBezTo>
                    <a:pt x="2843" y="3778"/>
                    <a:pt x="3234" y="3474"/>
                    <a:pt x="2826" y="2304"/>
                  </a:cubicBezTo>
                  <a:cubicBezTo>
                    <a:pt x="2359" y="903"/>
                    <a:pt x="1258" y="69"/>
                    <a:pt x="791" y="2"/>
                  </a:cubicBezTo>
                  <a:cubicBezTo>
                    <a:pt x="783" y="1"/>
                    <a:pt x="775" y="0"/>
                    <a:pt x="768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3346;p71">
              <a:extLst>
                <a:ext uri="{FF2B5EF4-FFF2-40B4-BE49-F238E27FC236}">
                  <a16:creationId xmlns:a16="http://schemas.microsoft.com/office/drawing/2014/main" id="{51C676C5-C418-08C5-1190-43D1C9CF9182}"/>
                </a:ext>
              </a:extLst>
            </p:cNvPr>
            <p:cNvSpPr/>
            <p:nvPr/>
          </p:nvSpPr>
          <p:spPr>
            <a:xfrm>
              <a:off x="4639075" y="2211025"/>
              <a:ext cx="146000" cy="101475"/>
            </a:xfrm>
            <a:custGeom>
              <a:avLst/>
              <a:gdLst/>
              <a:ahLst/>
              <a:cxnLst/>
              <a:rect l="l" t="t" r="r" b="b"/>
              <a:pathLst>
                <a:path w="5840" h="4059" extrusionOk="0">
                  <a:moveTo>
                    <a:pt x="4906" y="1"/>
                  </a:moveTo>
                  <a:cubicBezTo>
                    <a:pt x="4804" y="1"/>
                    <a:pt x="4692" y="10"/>
                    <a:pt x="4568" y="30"/>
                  </a:cubicBezTo>
                  <a:cubicBezTo>
                    <a:pt x="4568" y="30"/>
                    <a:pt x="232" y="2632"/>
                    <a:pt x="65" y="3499"/>
                  </a:cubicBezTo>
                  <a:cubicBezTo>
                    <a:pt x="0" y="3921"/>
                    <a:pt x="234" y="4059"/>
                    <a:pt x="603" y="4059"/>
                  </a:cubicBezTo>
                  <a:cubicBezTo>
                    <a:pt x="994" y="4059"/>
                    <a:pt x="1536" y="3904"/>
                    <a:pt x="2033" y="3766"/>
                  </a:cubicBezTo>
                  <a:cubicBezTo>
                    <a:pt x="3267" y="3433"/>
                    <a:pt x="5302" y="2932"/>
                    <a:pt x="5569" y="1798"/>
                  </a:cubicBezTo>
                  <a:cubicBezTo>
                    <a:pt x="5839" y="778"/>
                    <a:pt x="5812" y="1"/>
                    <a:pt x="4906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3347;p71">
              <a:extLst>
                <a:ext uri="{FF2B5EF4-FFF2-40B4-BE49-F238E27FC236}">
                  <a16:creationId xmlns:a16="http://schemas.microsoft.com/office/drawing/2014/main" id="{76671010-9263-3119-5F2C-0FA2CF52C126}"/>
                </a:ext>
              </a:extLst>
            </p:cNvPr>
            <p:cNvSpPr/>
            <p:nvPr/>
          </p:nvSpPr>
          <p:spPr>
            <a:xfrm>
              <a:off x="4761025" y="2262600"/>
              <a:ext cx="70400" cy="82825"/>
            </a:xfrm>
            <a:custGeom>
              <a:avLst/>
              <a:gdLst/>
              <a:ahLst/>
              <a:cxnLst/>
              <a:rect l="l" t="t" r="r" b="b"/>
              <a:pathLst>
                <a:path w="2816" h="3313" extrusionOk="0">
                  <a:moveTo>
                    <a:pt x="667" y="0"/>
                  </a:moveTo>
                  <a:cubicBezTo>
                    <a:pt x="248" y="0"/>
                    <a:pt x="1" y="1678"/>
                    <a:pt x="524" y="2070"/>
                  </a:cubicBezTo>
                  <a:cubicBezTo>
                    <a:pt x="991" y="2504"/>
                    <a:pt x="1492" y="2904"/>
                    <a:pt x="1992" y="3271"/>
                  </a:cubicBezTo>
                  <a:cubicBezTo>
                    <a:pt x="2050" y="3297"/>
                    <a:pt x="2119" y="3313"/>
                    <a:pt x="2189" y="3313"/>
                  </a:cubicBezTo>
                  <a:cubicBezTo>
                    <a:pt x="2486" y="3313"/>
                    <a:pt x="2816" y="3034"/>
                    <a:pt x="2492" y="2037"/>
                  </a:cubicBezTo>
                  <a:cubicBezTo>
                    <a:pt x="2059" y="769"/>
                    <a:pt x="1091" y="69"/>
                    <a:pt x="691" y="2"/>
                  </a:cubicBezTo>
                  <a:cubicBezTo>
                    <a:pt x="683" y="1"/>
                    <a:pt x="675" y="0"/>
                    <a:pt x="667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3348;p71">
              <a:extLst>
                <a:ext uri="{FF2B5EF4-FFF2-40B4-BE49-F238E27FC236}">
                  <a16:creationId xmlns:a16="http://schemas.microsoft.com/office/drawing/2014/main" id="{7E69C46E-25E3-68C5-BBA4-2EC50BCFA752}"/>
                </a:ext>
              </a:extLst>
            </p:cNvPr>
            <p:cNvSpPr/>
            <p:nvPr/>
          </p:nvSpPr>
          <p:spPr>
            <a:xfrm>
              <a:off x="4664925" y="2254300"/>
              <a:ext cx="127750" cy="89050"/>
            </a:xfrm>
            <a:custGeom>
              <a:avLst/>
              <a:gdLst/>
              <a:ahLst/>
              <a:cxnLst/>
              <a:rect l="l" t="t" r="r" b="b"/>
              <a:pathLst>
                <a:path w="5110" h="3562" extrusionOk="0">
                  <a:moveTo>
                    <a:pt x="4322" y="1"/>
                  </a:moveTo>
                  <a:cubicBezTo>
                    <a:pt x="4227" y="1"/>
                    <a:pt x="4121" y="12"/>
                    <a:pt x="4001" y="34"/>
                  </a:cubicBezTo>
                  <a:cubicBezTo>
                    <a:pt x="4001" y="34"/>
                    <a:pt x="165" y="2302"/>
                    <a:pt x="65" y="3069"/>
                  </a:cubicBezTo>
                  <a:cubicBezTo>
                    <a:pt x="1" y="3440"/>
                    <a:pt x="201" y="3562"/>
                    <a:pt x="524" y="3562"/>
                  </a:cubicBezTo>
                  <a:cubicBezTo>
                    <a:pt x="869" y="3562"/>
                    <a:pt x="1352" y="3423"/>
                    <a:pt x="1800" y="3303"/>
                  </a:cubicBezTo>
                  <a:cubicBezTo>
                    <a:pt x="2867" y="3003"/>
                    <a:pt x="4669" y="2602"/>
                    <a:pt x="4902" y="1568"/>
                  </a:cubicBezTo>
                  <a:cubicBezTo>
                    <a:pt x="5109" y="679"/>
                    <a:pt x="5080" y="1"/>
                    <a:pt x="4322" y="1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3349;p71">
              <a:extLst>
                <a:ext uri="{FF2B5EF4-FFF2-40B4-BE49-F238E27FC236}">
                  <a16:creationId xmlns:a16="http://schemas.microsoft.com/office/drawing/2014/main" id="{FCC085FC-79B0-D75A-E49F-8580D59C96A5}"/>
                </a:ext>
              </a:extLst>
            </p:cNvPr>
            <p:cNvSpPr/>
            <p:nvPr/>
          </p:nvSpPr>
          <p:spPr>
            <a:xfrm>
              <a:off x="4875850" y="1956600"/>
              <a:ext cx="565450" cy="452825"/>
            </a:xfrm>
            <a:custGeom>
              <a:avLst/>
              <a:gdLst/>
              <a:ahLst/>
              <a:cxnLst/>
              <a:rect l="l" t="t" r="r" b="b"/>
              <a:pathLst>
                <a:path w="22618" h="18113" extrusionOk="0">
                  <a:moveTo>
                    <a:pt x="18114" y="0"/>
                  </a:moveTo>
                  <a:lnTo>
                    <a:pt x="11309" y="1801"/>
                  </a:lnTo>
                  <a:cubicBezTo>
                    <a:pt x="11309" y="1801"/>
                    <a:pt x="4271" y="9774"/>
                    <a:pt x="3303" y="10508"/>
                  </a:cubicBezTo>
                  <a:cubicBezTo>
                    <a:pt x="2236" y="11241"/>
                    <a:pt x="1135" y="11875"/>
                    <a:pt x="1" y="12476"/>
                  </a:cubicBezTo>
                  <a:lnTo>
                    <a:pt x="1602" y="18113"/>
                  </a:lnTo>
                  <a:cubicBezTo>
                    <a:pt x="1602" y="18113"/>
                    <a:pt x="11609" y="13209"/>
                    <a:pt x="15645" y="10641"/>
                  </a:cubicBezTo>
                  <a:cubicBezTo>
                    <a:pt x="19715" y="8072"/>
                    <a:pt x="22617" y="6605"/>
                    <a:pt x="22517" y="5404"/>
                  </a:cubicBezTo>
                  <a:cubicBezTo>
                    <a:pt x="22384" y="4170"/>
                    <a:pt x="18114" y="0"/>
                    <a:pt x="1811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3350;p71">
              <a:extLst>
                <a:ext uri="{FF2B5EF4-FFF2-40B4-BE49-F238E27FC236}">
                  <a16:creationId xmlns:a16="http://schemas.microsoft.com/office/drawing/2014/main" id="{0D3536CF-658A-357A-41E5-5CA680221AF0}"/>
                </a:ext>
              </a:extLst>
            </p:cNvPr>
            <p:cNvSpPr/>
            <p:nvPr/>
          </p:nvSpPr>
          <p:spPr>
            <a:xfrm>
              <a:off x="4875850" y="1956600"/>
              <a:ext cx="565450" cy="452825"/>
            </a:xfrm>
            <a:custGeom>
              <a:avLst/>
              <a:gdLst/>
              <a:ahLst/>
              <a:cxnLst/>
              <a:rect l="l" t="t" r="r" b="b"/>
              <a:pathLst>
                <a:path w="22618" h="18113" fill="none" extrusionOk="0">
                  <a:moveTo>
                    <a:pt x="11309" y="1801"/>
                  </a:moveTo>
                  <a:cubicBezTo>
                    <a:pt x="11309" y="1801"/>
                    <a:pt x="4271" y="9774"/>
                    <a:pt x="3303" y="10508"/>
                  </a:cubicBezTo>
                  <a:cubicBezTo>
                    <a:pt x="2236" y="11241"/>
                    <a:pt x="1135" y="11875"/>
                    <a:pt x="1" y="12476"/>
                  </a:cubicBezTo>
                  <a:lnTo>
                    <a:pt x="1602" y="18113"/>
                  </a:lnTo>
                  <a:cubicBezTo>
                    <a:pt x="1602" y="18113"/>
                    <a:pt x="11609" y="13209"/>
                    <a:pt x="15645" y="10641"/>
                  </a:cubicBezTo>
                  <a:cubicBezTo>
                    <a:pt x="19715" y="8072"/>
                    <a:pt x="22617" y="6605"/>
                    <a:pt x="22517" y="5404"/>
                  </a:cubicBezTo>
                  <a:cubicBezTo>
                    <a:pt x="22384" y="4170"/>
                    <a:pt x="18114" y="0"/>
                    <a:pt x="18114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3351;p71">
              <a:extLst>
                <a:ext uri="{FF2B5EF4-FFF2-40B4-BE49-F238E27FC236}">
                  <a16:creationId xmlns:a16="http://schemas.microsoft.com/office/drawing/2014/main" id="{322D288C-AE7D-E491-832C-230B21C11520}"/>
                </a:ext>
              </a:extLst>
            </p:cNvPr>
            <p:cNvSpPr/>
            <p:nvPr/>
          </p:nvSpPr>
          <p:spPr>
            <a:xfrm>
              <a:off x="5106850" y="1960750"/>
              <a:ext cx="80100" cy="95925"/>
            </a:xfrm>
            <a:custGeom>
              <a:avLst/>
              <a:gdLst/>
              <a:ahLst/>
              <a:cxnLst/>
              <a:rect l="l" t="t" r="r" b="b"/>
              <a:pathLst>
                <a:path w="3204" h="3837" fill="none" extrusionOk="0">
                  <a:moveTo>
                    <a:pt x="1" y="3837"/>
                  </a:moveTo>
                  <a:lnTo>
                    <a:pt x="3203" y="1"/>
                  </a:lnTo>
                </a:path>
              </a:pathLst>
            </a:custGeom>
            <a:noFill/>
            <a:ln w="10850" cap="rnd" cmpd="sng">
              <a:solidFill>
                <a:srgbClr val="6969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3352;p71">
              <a:extLst>
                <a:ext uri="{FF2B5EF4-FFF2-40B4-BE49-F238E27FC236}">
                  <a16:creationId xmlns:a16="http://schemas.microsoft.com/office/drawing/2014/main" id="{8CA60C93-DCC8-24F9-9D4B-B4DDF1D1BE34}"/>
                </a:ext>
              </a:extLst>
            </p:cNvPr>
            <p:cNvSpPr/>
            <p:nvPr/>
          </p:nvSpPr>
          <p:spPr>
            <a:xfrm>
              <a:off x="4382175" y="1422050"/>
              <a:ext cx="165975" cy="307725"/>
            </a:xfrm>
            <a:custGeom>
              <a:avLst/>
              <a:gdLst/>
              <a:ahLst/>
              <a:cxnLst/>
              <a:rect l="l" t="t" r="r" b="b"/>
              <a:pathLst>
                <a:path w="6639" h="12309" extrusionOk="0">
                  <a:moveTo>
                    <a:pt x="134" y="0"/>
                  </a:moveTo>
                  <a:cubicBezTo>
                    <a:pt x="134" y="5170"/>
                    <a:pt x="0" y="12309"/>
                    <a:pt x="0" y="12309"/>
                  </a:cubicBezTo>
                  <a:cubicBezTo>
                    <a:pt x="0" y="12309"/>
                    <a:pt x="3670" y="6038"/>
                    <a:pt x="6639" y="1034"/>
                  </a:cubicBezTo>
                  <a:lnTo>
                    <a:pt x="6639" y="1034"/>
                  </a:lnTo>
                  <a:cubicBezTo>
                    <a:pt x="3870" y="1735"/>
                    <a:pt x="2035" y="4537"/>
                    <a:pt x="2035" y="4537"/>
                  </a:cubicBezTo>
                  <a:cubicBezTo>
                    <a:pt x="1502" y="2969"/>
                    <a:pt x="868" y="1434"/>
                    <a:pt x="134" y="0"/>
                  </a:cubicBezTo>
                  <a:close/>
                </a:path>
              </a:pathLst>
            </a:custGeom>
            <a:solidFill>
              <a:srgbClr val="707BE0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25" name="Google Shape;3225;p71">
            <a:extLst>
              <a:ext uri="{FF2B5EF4-FFF2-40B4-BE49-F238E27FC236}">
                <a16:creationId xmlns:a16="http://schemas.microsoft.com/office/drawing/2014/main" id="{5F6CC4FE-B065-2BE0-BC9B-B61E43F97E95}"/>
              </a:ext>
            </a:extLst>
          </p:cNvPr>
          <p:cNvSpPr txBox="1">
            <a:spLocks/>
          </p:cNvSpPr>
          <p:nvPr/>
        </p:nvSpPr>
        <p:spPr>
          <a:xfrm>
            <a:off x="335343" y="1581723"/>
            <a:ext cx="4892707" cy="181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useoModerno Medium"/>
              <a:buNone/>
              <a:defRPr sz="3500" b="0" i="0" u="none" strike="noStrike" cap="none">
                <a:solidFill>
                  <a:schemeClr val="dk1"/>
                </a:solidFill>
                <a:latin typeface="MuseoModerno Medium"/>
                <a:ea typeface="MuseoModerno Medium"/>
                <a:cs typeface="MuseoModerno Medium"/>
                <a:sym typeface="MuseoModerno Mediu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r>
              <a:rPr lang="en-US" sz="8800" dirty="0"/>
              <a:t>Thanks!</a:t>
            </a:r>
          </a:p>
        </p:txBody>
      </p:sp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5CFE513-2B88-49C4-1C56-673CDA1FB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128" y="394"/>
            <a:ext cx="1126999" cy="112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1907"/>
      </p:ext>
    </p:extLst>
  </p:cSld>
  <p:clrMapOvr>
    <a:masterClrMapping/>
  </p:clrMapOvr>
</p:sld>
</file>

<file path=ppt/theme/theme1.xml><?xml version="1.0" encoding="utf-8"?>
<a:theme xmlns:a="http://schemas.openxmlformats.org/drawingml/2006/main" name="All About Artificial Intelligence by Slidesgo">
  <a:themeElements>
    <a:clrScheme name="Simple Light">
      <a:dk1>
        <a:srgbClr val="181818"/>
      </a:dk1>
      <a:lt1>
        <a:srgbClr val="F3F3F3"/>
      </a:lt1>
      <a:dk2>
        <a:srgbClr val="3D3D3B"/>
      </a:dk2>
      <a:lt2>
        <a:srgbClr val="C1C1C1"/>
      </a:lt2>
      <a:accent1>
        <a:srgbClr val="5D65BB"/>
      </a:accent1>
      <a:accent2>
        <a:srgbClr val="707BE0"/>
      </a:accent2>
      <a:accent3>
        <a:srgbClr val="BCC1E6"/>
      </a:accent3>
      <a:accent4>
        <a:srgbClr val="FFFFFF"/>
      </a:accent4>
      <a:accent5>
        <a:srgbClr val="FFFFFF"/>
      </a:accent5>
      <a:accent6>
        <a:srgbClr val="FFFFFF"/>
      </a:accent6>
      <a:hlink>
        <a:srgbClr val="18181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310</Words>
  <Application>Microsoft Office PowerPoint</Application>
  <PresentationFormat>On-screen Show (16:9)</PresentationFormat>
  <Paragraphs>63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Nunito Light</vt:lpstr>
      <vt:lpstr>Algerian</vt:lpstr>
      <vt:lpstr>DM Sans</vt:lpstr>
      <vt:lpstr>Maven Pro</vt:lpstr>
      <vt:lpstr>Times New Roman</vt:lpstr>
      <vt:lpstr>Mongolian Baiti</vt:lpstr>
      <vt:lpstr>Anaheim</vt:lpstr>
      <vt:lpstr>MuseoModerno Medium</vt:lpstr>
      <vt:lpstr>Arial</vt:lpstr>
      <vt:lpstr>All About Artificial Intelligence by Slidesgo</vt:lpstr>
      <vt:lpstr>Revolutionizing the Hiring Process</vt:lpstr>
      <vt:lpstr>Introduction</vt:lpstr>
      <vt:lpstr>Purpose </vt:lpstr>
      <vt:lpstr>Problem Statement</vt:lpstr>
      <vt:lpstr>     Proposed Solution - ATS</vt:lpstr>
      <vt:lpstr>Working </vt:lpstr>
      <vt:lpstr>Technologies Used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Shaikh Yaqoob</dc:creator>
  <cp:lastModifiedBy>Vishaka Pahuja</cp:lastModifiedBy>
  <cp:revision>19</cp:revision>
  <dcterms:modified xsi:type="dcterms:W3CDTF">2024-11-20T08:09:29Z</dcterms:modified>
</cp:coreProperties>
</file>