
<file path=[Content_Types].xml><?xml version="1.0" encoding="utf-8"?>
<Types xmlns="http://schemas.openxmlformats.org/package/2006/content-types">
  <Default Extension="fntdata" ContentType="application/x-fontdata"/>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ppt/slideLayouts/slideLayout18.xml" ContentType="application/vnd.openxmlformats-officedocument.presentationml.slideLayout+xml"/>
  <Override PartName="/ppt/slideLayouts/slideLayout19.xml" ContentType="application/vnd.openxmlformats-officedocument.presentationml.slideLayout+xml"/>
  <Override PartName="/ppt/slideLayouts/slideLayout20.xml" ContentType="application/vnd.openxmlformats-officedocument.presentationml.slideLayout+xml"/>
  <Override PartName="/ppt/slideLayouts/slideLayout21.xml" ContentType="application/vnd.openxmlformats-officedocument.presentationml.slideLayout+xml"/>
  <Override PartName="/ppt/slideLayouts/slideLayout22.xml" ContentType="application/vnd.openxmlformats-officedocument.presentationml.slideLayout+xml"/>
  <Override PartName="/ppt/slideLayouts/slideLayout23.xml" ContentType="application/vnd.openxmlformats-officedocument.presentationml.slideLayout+xml"/>
  <Override PartName="/ppt/slideLayouts/slideLayout24.xml" ContentType="application/vnd.openxmlformats-officedocument.presentationml.slideLayout+xml"/>
  <Override PartName="/ppt/slideLayouts/slideLayout25.xml" ContentType="application/vnd.openxmlformats-officedocument.presentationml.slideLayout+xml"/>
  <Override PartName="/ppt/slideLayouts/slideLayout26.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trictFirstAndLastChars="0" embedTrueTypeFonts="1" saveSubsetFonts="1" autoCompressPictures="0">
  <p:sldMasterIdLst>
    <p:sldMasterId id="2147483682" r:id="rId1"/>
  </p:sldMasterIdLst>
  <p:notesMasterIdLst>
    <p:notesMasterId r:id="rId29"/>
  </p:notesMasterIdLst>
  <p:sldIdLst>
    <p:sldId id="256" r:id="rId2"/>
    <p:sldId id="263" r:id="rId3"/>
    <p:sldId id="258" r:id="rId4"/>
    <p:sldId id="265" r:id="rId5"/>
    <p:sldId id="266" r:id="rId6"/>
    <p:sldId id="292" r:id="rId7"/>
    <p:sldId id="259" r:id="rId8"/>
    <p:sldId id="260" r:id="rId9"/>
    <p:sldId id="261" r:id="rId10"/>
    <p:sldId id="262" r:id="rId11"/>
    <p:sldId id="291" r:id="rId12"/>
    <p:sldId id="264" r:id="rId13"/>
    <p:sldId id="267" r:id="rId14"/>
    <p:sldId id="268" r:id="rId15"/>
    <p:sldId id="271" r:id="rId16"/>
    <p:sldId id="272" r:id="rId17"/>
    <p:sldId id="273" r:id="rId18"/>
    <p:sldId id="274" r:id="rId19"/>
    <p:sldId id="275" r:id="rId20"/>
    <p:sldId id="278" r:id="rId21"/>
    <p:sldId id="279" r:id="rId22"/>
    <p:sldId id="281" r:id="rId23"/>
    <p:sldId id="282" r:id="rId24"/>
    <p:sldId id="284" r:id="rId25"/>
    <p:sldId id="285" r:id="rId26"/>
    <p:sldId id="287" r:id="rId27"/>
    <p:sldId id="288" r:id="rId28"/>
  </p:sldIdLst>
  <p:sldSz cx="9144000" cy="5143500" type="screen16x9"/>
  <p:notesSz cx="6858000" cy="9144000"/>
  <p:embeddedFontLst>
    <p:embeddedFont>
      <p:font typeface="Algerian" panose="04020705040A02060702" pitchFamily="82" charset="0"/>
      <p:regular r:id="rId30"/>
    </p:embeddedFont>
    <p:embeddedFont>
      <p:font typeface="Anaheim" panose="020B0604020202020204" charset="0"/>
      <p:regular r:id="rId31"/>
      <p:bold r:id="rId32"/>
    </p:embeddedFont>
    <p:embeddedFont>
      <p:font typeface="DM Sans" pitchFamily="2" charset="0"/>
      <p:regular r:id="rId33"/>
      <p:bold r:id="rId34"/>
      <p:italic r:id="rId35"/>
      <p:boldItalic r:id="rId36"/>
    </p:embeddedFont>
    <p:embeddedFont>
      <p:font typeface="Maven Pro" panose="020B0604020202020204" charset="0"/>
      <p:regular r:id="rId37"/>
      <p:bold r:id="rId38"/>
    </p:embeddedFont>
    <p:embeddedFont>
      <p:font typeface="Mongolian Baiti" panose="03000500000000000000" pitchFamily="66" charset="0"/>
      <p:regular r:id="rId39"/>
    </p:embeddedFont>
    <p:embeddedFont>
      <p:font typeface="MuseoModerno Medium" panose="020B0604020202020204" charset="0"/>
      <p:regular r:id="rId40"/>
      <p:bold r:id="rId41"/>
      <p:italic r:id="rId42"/>
      <p:boldItalic r:id="rId43"/>
    </p:embeddedFont>
    <p:embeddedFont>
      <p:font typeface="Nunito Light" pitchFamily="2" charset="0"/>
      <p:regular r:id="rId44"/>
      <p:italic r:id="rId45"/>
    </p:embeddedFont>
  </p:embeddedFontLst>
  <p:defaultText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defaultTextStyle>
  <p:extLst>
    <p:ext uri="{EFAFB233-063F-42B5-8137-9DF3F51BA10A}">
      <p15:sldGuideLst xmlns:p15="http://schemas.microsoft.com/office/powerpoint/2012/main">
        <p15:guide id="1" orient="horz" pos="1620">
          <p15:clr>
            <a:srgbClr val="747775"/>
          </p15:clr>
        </p15:guide>
        <p15:guide id="2" pos="2880">
          <p15:clr>
            <a:srgbClr val="747775"/>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1526D09C-159B-4782-9A34-BD82A4327B50}">
  <a:tblStyle styleId="{1526D09C-159B-4782-9A34-BD82A4327B50}" styleName="Table_0">
    <a:wholeTbl>
      <a:tcTxStyle>
        <a:font>
          <a:latin typeface="Arial"/>
          <a:ea typeface="Arial"/>
          <a:cs typeface="Arial"/>
        </a:font>
        <a:srgbClr val="000000"/>
      </a:tcTxStyle>
      <a:tcStyle>
        <a:tcBdr>
          <a:left>
            <a:ln w="9525" cap="flat" cmpd="sng">
              <a:solidFill>
                <a:srgbClr val="9E9E9E"/>
              </a:solidFill>
              <a:prstDash val="solid"/>
              <a:round/>
              <a:headEnd type="none" w="sm" len="sm"/>
              <a:tailEnd type="none" w="sm" len="sm"/>
            </a:ln>
          </a:left>
          <a:right>
            <a:ln w="9525" cap="flat" cmpd="sng">
              <a:solidFill>
                <a:srgbClr val="9E9E9E"/>
              </a:solidFill>
              <a:prstDash val="solid"/>
              <a:round/>
              <a:headEnd type="none" w="sm" len="sm"/>
              <a:tailEnd type="none" w="sm" len="sm"/>
            </a:ln>
          </a:right>
          <a:top>
            <a:ln w="9525" cap="flat" cmpd="sng">
              <a:solidFill>
                <a:srgbClr val="9E9E9E"/>
              </a:solidFill>
              <a:prstDash val="solid"/>
              <a:round/>
              <a:headEnd type="none" w="sm" len="sm"/>
              <a:tailEnd type="none" w="sm" len="sm"/>
            </a:ln>
          </a:top>
          <a:bottom>
            <a:ln w="9525" cap="flat" cmpd="sng">
              <a:solidFill>
                <a:srgbClr val="9E9E9E"/>
              </a:solidFill>
              <a:prstDash val="solid"/>
              <a:round/>
              <a:headEnd type="none" w="sm" len="sm"/>
              <a:tailEnd type="none" w="sm" len="sm"/>
            </a:ln>
          </a:bottom>
          <a:insideH>
            <a:ln w="9525" cap="flat" cmpd="sng">
              <a:solidFill>
                <a:srgbClr val="9E9E9E"/>
              </a:solidFill>
              <a:prstDash val="solid"/>
              <a:round/>
              <a:headEnd type="none" w="sm" len="sm"/>
              <a:tailEnd type="none" w="sm" len="sm"/>
            </a:ln>
          </a:insideH>
          <a:insideV>
            <a:ln w="9525" cap="flat" cmpd="sng">
              <a:solidFill>
                <a:srgbClr val="9E9E9E"/>
              </a:solidFill>
              <a:prstDash val="solid"/>
              <a:round/>
              <a:headEnd type="none" w="sm" len="sm"/>
              <a:tailEnd type="none" w="sm" len="sm"/>
            </a:ln>
          </a:insideV>
        </a:tcBdr>
      </a:tcStyle>
    </a:wholeTbl>
    <a:band1H>
      <a:tcTxStyle/>
      <a:tcStyle>
        <a:tcBdr/>
      </a:tcStyle>
    </a:band1H>
    <a:band2H>
      <a:tcTxStyle/>
      <a:tcStyle>
        <a:tcBdr/>
      </a:tcStyle>
    </a:band2H>
    <a:band1V>
      <a:tcTxStyle/>
      <a:tcStyle>
        <a:tcBdr/>
      </a:tcStyle>
    </a:band1V>
    <a:band2V>
      <a:tcTxStyle/>
      <a:tcStyle>
        <a:tcBdr/>
      </a:tcStyle>
    </a:band2V>
    <a:lastCol>
      <a:tcTxStyle/>
      <a:tcStyle>
        <a:tcBdr/>
      </a:tcStyle>
    </a:lastCol>
    <a:firstCol>
      <a:tcTxStyle/>
      <a:tcStyle>
        <a:tcBdr/>
      </a:tcStyle>
    </a:firstCol>
    <a:lastRow>
      <a:tcTxStyle/>
      <a:tcStyle>
        <a:tcBdr/>
      </a:tcStyle>
    </a:lastRow>
    <a:seCell>
      <a:tcTxStyle/>
      <a:tcStyle>
        <a:tcBdr/>
      </a:tcStyle>
    </a:seCell>
    <a:swCell>
      <a:tcTxStyle/>
      <a:tcStyle>
        <a:tcBdr/>
      </a:tcStyle>
    </a:swCell>
    <a:firstRow>
      <a:tcTxStyle/>
      <a:tcStyle>
        <a:tcBdr/>
      </a:tcStyle>
    </a:firstRow>
    <a:neCell>
      <a:tcTxStyle/>
      <a:tcStyle>
        <a:tcBdr/>
      </a:tcStyle>
    </a:neCell>
    <a:nwCell>
      <a:tcTxStyle/>
      <a:tcStyle>
        <a:tcBdr/>
      </a:tcStyle>
    </a:nwCell>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p:cViewPr>
        <p:scale>
          <a:sx n="98" d="100"/>
          <a:sy n="98" d="100"/>
        </p:scale>
        <p:origin x="1018" y="216"/>
      </p:cViewPr>
      <p:guideLst>
        <p:guide orient="horz" pos="1620"/>
        <p:guide pos="2880"/>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font" Target="fonts/font10.fntdata"/><Relationship Id="rId3" Type="http://schemas.openxmlformats.org/officeDocument/2006/relationships/slide" Target="slides/slide2.xml"/><Relationship Id="rId21" Type="http://schemas.openxmlformats.org/officeDocument/2006/relationships/slide" Target="slides/slide20.xml"/><Relationship Id="rId34" Type="http://schemas.openxmlformats.org/officeDocument/2006/relationships/font" Target="fonts/font5.fntdata"/><Relationship Id="rId42" Type="http://schemas.openxmlformats.org/officeDocument/2006/relationships/font" Target="fonts/font13.fntdata"/><Relationship Id="rId47" Type="http://schemas.openxmlformats.org/officeDocument/2006/relationships/viewProps" Target="viewProps.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font" Target="fonts/font4.fntdata"/><Relationship Id="rId38" Type="http://schemas.openxmlformats.org/officeDocument/2006/relationships/font" Target="fonts/font9.fntdata"/><Relationship Id="rId46"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slide" Target="slides/slide19.xml"/><Relationship Id="rId29" Type="http://schemas.openxmlformats.org/officeDocument/2006/relationships/notesMaster" Target="notesMasters/notesMaster1.xml"/><Relationship Id="rId41" Type="http://schemas.openxmlformats.org/officeDocument/2006/relationships/font" Target="fonts/font12.fntdata"/><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font" Target="fonts/font3.fntdata"/><Relationship Id="rId37" Type="http://schemas.openxmlformats.org/officeDocument/2006/relationships/font" Target="fonts/font8.fntdata"/><Relationship Id="rId40" Type="http://schemas.openxmlformats.org/officeDocument/2006/relationships/font" Target="fonts/font11.fntdata"/><Relationship Id="rId45" Type="http://schemas.openxmlformats.org/officeDocument/2006/relationships/font" Target="fonts/font16.fntdata"/><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font" Target="fonts/font7.fntdata"/><Relationship Id="rId49" Type="http://schemas.openxmlformats.org/officeDocument/2006/relationships/tableStyles" Target="tableStyles.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font" Target="fonts/font2.fntdata"/><Relationship Id="rId44" Type="http://schemas.openxmlformats.org/officeDocument/2006/relationships/font" Target="fonts/font15.fntdata"/><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font" Target="fonts/font1.fntdata"/><Relationship Id="rId35" Type="http://schemas.openxmlformats.org/officeDocument/2006/relationships/font" Target="fonts/font6.fntdata"/><Relationship Id="rId43" Type="http://schemas.openxmlformats.org/officeDocument/2006/relationships/font" Target="fonts/font14.fntdata"/><Relationship Id="rId48" Type="http://schemas.openxmlformats.org/officeDocument/2006/relationships/theme" Target="theme/theme1.xml"/><Relationship Id="rId8" Type="http://schemas.openxmlformats.org/officeDocument/2006/relationships/slide" Target="slides/slide7.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Shape 2"/>
        <p:cNvGrpSpPr/>
        <p:nvPr/>
      </p:nvGrpSpPr>
      <p:grpSpPr>
        <a:xfrm>
          <a:off x="0" y="0"/>
          <a:ext cx="0" cy="0"/>
          <a:chOff x="0" y="0"/>
          <a:chExt cx="0" cy="0"/>
        </a:xfrm>
      </p:grpSpPr>
      <p:sp>
        <p:nvSpPr>
          <p:cNvPr id="3" name="Google Shape;3;n"/>
          <p:cNvSpPr>
            <a:spLocks noGrp="1" noRot="1" noChangeAspect="1"/>
          </p:cNvSpPr>
          <p:nvPr>
            <p:ph type="sldImg" idx="2"/>
          </p:nvPr>
        </p:nvSpPr>
        <p:spPr>
          <a:xfrm>
            <a:off x="381300" y="685800"/>
            <a:ext cx="6096075" cy="3429000"/>
          </a:xfrm>
          <a:custGeom>
            <a:avLst/>
            <a:gdLst/>
            <a:ahLst/>
            <a:cxnLst/>
            <a:rect l="l" t="t" r="r" b="b"/>
            <a:pathLst>
              <a:path w="120000" h="120000" extrusionOk="0">
                <a:moveTo>
                  <a:pt x="0" y="0"/>
                </a:moveTo>
                <a:lnTo>
                  <a:pt x="120000" y="0"/>
                </a:lnTo>
                <a:lnTo>
                  <a:pt x="120000" y="120000"/>
                </a:lnTo>
                <a:lnTo>
                  <a:pt x="0" y="120000"/>
                </a:lnTo>
                <a:close/>
              </a:path>
            </a:pathLst>
          </a:custGeom>
          <a:noFill/>
          <a:ln w="9525" cap="flat" cmpd="sng">
            <a:solidFill>
              <a:srgbClr val="000000"/>
            </a:solidFill>
            <a:prstDash val="solid"/>
            <a:round/>
            <a:headEnd type="none" w="sm" len="sm"/>
            <a:tailEnd type="none" w="sm" len="sm"/>
          </a:ln>
        </p:spPr>
      </p:sp>
      <p:sp>
        <p:nvSpPr>
          <p:cNvPr id="4" name="Google Shape;4;n"/>
          <p:cNvSpPr txBox="1">
            <a:spLocks noGrp="1"/>
          </p:cNvSpPr>
          <p:nvPr>
            <p:ph type="body" idx="1"/>
          </p:nvPr>
        </p:nvSpPr>
        <p:spPr>
          <a:xfrm>
            <a:off x="685800" y="4343400"/>
            <a:ext cx="5486400" cy="4114800"/>
          </a:xfrm>
          <a:prstGeom prst="rect">
            <a:avLst/>
          </a:prstGeom>
          <a:noFill/>
          <a:ln>
            <a:noFill/>
          </a:ln>
        </p:spPr>
        <p:txBody>
          <a:bodyPr spcFirstLastPara="1" wrap="square" lIns="91425" tIns="91425" rIns="91425" bIns="91425" anchor="t" anchorCtr="0">
            <a:noAutofit/>
          </a:bodyPr>
          <a:lstStyle>
            <a:lvl1pPr marL="457200" lvl="0" indent="-298450">
              <a:spcBef>
                <a:spcPts val="0"/>
              </a:spcBef>
              <a:spcAft>
                <a:spcPts val="0"/>
              </a:spcAft>
              <a:buSzPts val="1100"/>
              <a:buChar char="●"/>
              <a:defRPr sz="1100"/>
            </a:lvl1pPr>
            <a:lvl2pPr marL="914400" lvl="1" indent="-298450">
              <a:spcBef>
                <a:spcPts val="0"/>
              </a:spcBef>
              <a:spcAft>
                <a:spcPts val="0"/>
              </a:spcAft>
              <a:buSzPts val="1100"/>
              <a:buChar char="○"/>
              <a:defRPr sz="1100"/>
            </a:lvl2pPr>
            <a:lvl3pPr marL="1371600" lvl="2" indent="-298450">
              <a:spcBef>
                <a:spcPts val="0"/>
              </a:spcBef>
              <a:spcAft>
                <a:spcPts val="0"/>
              </a:spcAft>
              <a:buSzPts val="1100"/>
              <a:buChar char="■"/>
              <a:defRPr sz="1100"/>
            </a:lvl3pPr>
            <a:lvl4pPr marL="1828800" lvl="3" indent="-298450">
              <a:spcBef>
                <a:spcPts val="0"/>
              </a:spcBef>
              <a:spcAft>
                <a:spcPts val="0"/>
              </a:spcAft>
              <a:buSzPts val="1100"/>
              <a:buChar char="●"/>
              <a:defRPr sz="1100"/>
            </a:lvl4pPr>
            <a:lvl5pPr marL="2286000" lvl="4" indent="-298450">
              <a:spcBef>
                <a:spcPts val="0"/>
              </a:spcBef>
              <a:spcAft>
                <a:spcPts val="0"/>
              </a:spcAft>
              <a:buSzPts val="1100"/>
              <a:buChar char="○"/>
              <a:defRPr sz="1100"/>
            </a:lvl5pPr>
            <a:lvl6pPr marL="2743200" lvl="5" indent="-298450">
              <a:spcBef>
                <a:spcPts val="0"/>
              </a:spcBef>
              <a:spcAft>
                <a:spcPts val="0"/>
              </a:spcAft>
              <a:buSzPts val="1100"/>
              <a:buChar char="■"/>
              <a:defRPr sz="1100"/>
            </a:lvl6pPr>
            <a:lvl7pPr marL="3200400" lvl="6" indent="-298450">
              <a:spcBef>
                <a:spcPts val="0"/>
              </a:spcBef>
              <a:spcAft>
                <a:spcPts val="0"/>
              </a:spcAft>
              <a:buSzPts val="1100"/>
              <a:buChar char="●"/>
              <a:defRPr sz="1100"/>
            </a:lvl7pPr>
            <a:lvl8pPr marL="3657600" lvl="7" indent="-298450">
              <a:spcBef>
                <a:spcPts val="0"/>
              </a:spcBef>
              <a:spcAft>
                <a:spcPts val="0"/>
              </a:spcAft>
              <a:buSzPts val="1100"/>
              <a:buChar char="○"/>
              <a:defRPr sz="1100"/>
            </a:lvl8pPr>
            <a:lvl9pPr marL="4114800" lvl="8" indent="-298450">
              <a:spcBef>
                <a:spcPts val="0"/>
              </a:spcBef>
              <a:spcAft>
                <a:spcPts val="0"/>
              </a:spcAft>
              <a:buSzPts val="1100"/>
              <a:buChar char="■"/>
              <a:defRPr sz="1100"/>
            </a:lvl9pPr>
          </a:lstStyle>
          <a:p>
            <a:endParaRPr/>
          </a:p>
        </p:txBody>
      </p:sp>
    </p:spTree>
  </p:cSld>
  <p:clrMap bg1="lt1" tx1="dk1" bg2="dk2" tx2="lt2" accent1="accent1" accent2="accent2" accent3="accent3" accent4="accent4" accent5="accent5" accent6="accent6" hlink="hlink" folHlink="folHlink"/>
  <p:notes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2.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26.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43"/>
        <p:cNvGrpSpPr/>
        <p:nvPr/>
      </p:nvGrpSpPr>
      <p:grpSpPr>
        <a:xfrm>
          <a:off x="0" y="0"/>
          <a:ext cx="0" cy="0"/>
          <a:chOff x="0" y="0"/>
          <a:chExt cx="0" cy="0"/>
        </a:xfrm>
      </p:grpSpPr>
      <p:sp>
        <p:nvSpPr>
          <p:cNvPr id="344" name="Google Shape;344;g4dfce81f19_0_4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45" name="Google Shape;345;g4dfce81f19_0_4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87"/>
        <p:cNvGrpSpPr/>
        <p:nvPr/>
      </p:nvGrpSpPr>
      <p:grpSpPr>
        <a:xfrm>
          <a:off x="0" y="0"/>
          <a:ext cx="0" cy="0"/>
          <a:chOff x="0" y="0"/>
          <a:chExt cx="0" cy="0"/>
        </a:xfrm>
      </p:grpSpPr>
      <p:sp>
        <p:nvSpPr>
          <p:cNvPr id="1288" name="Google Shape;1288;g54dda1946d_6_32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89" name="Google Shape;1289;g54dda1946d_6_32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25165463"/>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65"/>
        <p:cNvGrpSpPr/>
        <p:nvPr/>
      </p:nvGrpSpPr>
      <p:grpSpPr>
        <a:xfrm>
          <a:off x="0" y="0"/>
          <a:ext cx="0" cy="0"/>
          <a:chOff x="0" y="0"/>
          <a:chExt cx="0" cy="0"/>
        </a:xfrm>
      </p:grpSpPr>
      <p:sp>
        <p:nvSpPr>
          <p:cNvPr id="1566" name="Google Shape;1566;g54dda1946d_6_344: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67" name="Google Shape;1567;g54dda1946d_6_344: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41"/>
        <p:cNvGrpSpPr/>
        <p:nvPr/>
      </p:nvGrpSpPr>
      <p:grpSpPr>
        <a:xfrm>
          <a:off x="0" y="0"/>
          <a:ext cx="0" cy="0"/>
          <a:chOff x="0" y="0"/>
          <a:chExt cx="0" cy="0"/>
        </a:xfrm>
      </p:grpSpPr>
      <p:sp>
        <p:nvSpPr>
          <p:cNvPr id="1642" name="Google Shape;1642;g54dda1946d_6_37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43" name="Google Shape;1643;g54dda1946d_6_37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829"/>
        <p:cNvGrpSpPr/>
        <p:nvPr/>
      </p:nvGrpSpPr>
      <p:grpSpPr>
        <a:xfrm>
          <a:off x="0" y="0"/>
          <a:ext cx="0" cy="0"/>
          <a:chOff x="0" y="0"/>
          <a:chExt cx="0" cy="0"/>
        </a:xfrm>
      </p:grpSpPr>
      <p:sp>
        <p:nvSpPr>
          <p:cNvPr id="1830" name="Google Shape;1830;g54ff9c4cb4_3_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831" name="Google Shape;1831;g54ff9c4cb4_3_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138"/>
        <p:cNvGrpSpPr/>
        <p:nvPr/>
      </p:nvGrpSpPr>
      <p:grpSpPr>
        <a:xfrm>
          <a:off x="0" y="0"/>
          <a:ext cx="0" cy="0"/>
          <a:chOff x="0" y="0"/>
          <a:chExt cx="0" cy="0"/>
        </a:xfrm>
      </p:grpSpPr>
      <p:sp>
        <p:nvSpPr>
          <p:cNvPr id="2139" name="Google Shape;2139;g54dda1946d_4_272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140" name="Google Shape;2140;g54dda1946d_4_272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599"/>
        <p:cNvGrpSpPr/>
        <p:nvPr/>
      </p:nvGrpSpPr>
      <p:grpSpPr>
        <a:xfrm>
          <a:off x="0" y="0"/>
          <a:ext cx="0" cy="0"/>
          <a:chOff x="0" y="0"/>
          <a:chExt cx="0" cy="0"/>
        </a:xfrm>
      </p:grpSpPr>
      <p:sp>
        <p:nvSpPr>
          <p:cNvPr id="2600" name="Google Shape;2600;g54dda1946d_4_273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601" name="Google Shape;2601;g54dda1946d_4_273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780"/>
        <p:cNvGrpSpPr/>
        <p:nvPr/>
      </p:nvGrpSpPr>
      <p:grpSpPr>
        <a:xfrm>
          <a:off x="0" y="0"/>
          <a:ext cx="0" cy="0"/>
          <a:chOff x="0" y="0"/>
          <a:chExt cx="0" cy="0"/>
        </a:xfrm>
      </p:grpSpPr>
      <p:sp>
        <p:nvSpPr>
          <p:cNvPr id="2781" name="Google Shape;2781;gd5260bdd85_0_27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782" name="Google Shape;2782;gd5260bdd85_0_27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00"/>
        <p:cNvGrpSpPr/>
        <p:nvPr/>
      </p:nvGrpSpPr>
      <p:grpSpPr>
        <a:xfrm>
          <a:off x="0" y="0"/>
          <a:ext cx="0" cy="0"/>
          <a:chOff x="0" y="0"/>
          <a:chExt cx="0" cy="0"/>
        </a:xfrm>
      </p:grpSpPr>
      <p:sp>
        <p:nvSpPr>
          <p:cNvPr id="2801" name="Google Shape;2801;g54dda1946d_0_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02" name="Google Shape;2802;g54dda1946d_0_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824"/>
        <p:cNvGrpSpPr/>
        <p:nvPr/>
      </p:nvGrpSpPr>
      <p:grpSpPr>
        <a:xfrm>
          <a:off x="0" y="0"/>
          <a:ext cx="0" cy="0"/>
          <a:chOff x="0" y="0"/>
          <a:chExt cx="0" cy="0"/>
        </a:xfrm>
      </p:grpSpPr>
      <p:sp>
        <p:nvSpPr>
          <p:cNvPr id="2825" name="Google Shape;2825;g54dda1946d_4_274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826" name="Google Shape;2826;g54dda1946d_4_274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50"/>
        <p:cNvGrpSpPr/>
        <p:nvPr/>
      </p:nvGrpSpPr>
      <p:grpSpPr>
        <a:xfrm>
          <a:off x="0" y="0"/>
          <a:ext cx="0" cy="0"/>
          <a:chOff x="0" y="0"/>
          <a:chExt cx="0" cy="0"/>
        </a:xfrm>
      </p:grpSpPr>
      <p:sp>
        <p:nvSpPr>
          <p:cNvPr id="1551" name="Google Shape;1551;g54dda1946d_6_332: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52" name="Google Shape;1552;g54dda1946d_6_332: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dirty="0"/>
          </a:p>
        </p:txBody>
      </p:sp>
    </p:spTree>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35"/>
        <p:cNvGrpSpPr/>
        <p:nvPr/>
      </p:nvGrpSpPr>
      <p:grpSpPr>
        <a:xfrm>
          <a:off x="0" y="0"/>
          <a:ext cx="0" cy="0"/>
          <a:chOff x="0" y="0"/>
          <a:chExt cx="0" cy="0"/>
        </a:xfrm>
      </p:grpSpPr>
      <p:sp>
        <p:nvSpPr>
          <p:cNvPr id="2936" name="Google Shape;2936;g54dda1946d_4_272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37" name="Google Shape;2937;g54dda1946d_4_272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2976"/>
        <p:cNvGrpSpPr/>
        <p:nvPr/>
      </p:nvGrpSpPr>
      <p:grpSpPr>
        <a:xfrm>
          <a:off x="0" y="0"/>
          <a:ext cx="0" cy="0"/>
          <a:chOff x="0" y="0"/>
          <a:chExt cx="0" cy="0"/>
        </a:xfrm>
      </p:grpSpPr>
      <p:sp>
        <p:nvSpPr>
          <p:cNvPr id="2977" name="Google Shape;2977;g54dda1946d_4_267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2978" name="Google Shape;2978;g54dda1946d_4_267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05"/>
        <p:cNvGrpSpPr/>
        <p:nvPr/>
      </p:nvGrpSpPr>
      <p:grpSpPr>
        <a:xfrm>
          <a:off x="0" y="0"/>
          <a:ext cx="0" cy="0"/>
          <a:chOff x="0" y="0"/>
          <a:chExt cx="0" cy="0"/>
        </a:xfrm>
      </p:grpSpPr>
      <p:sp>
        <p:nvSpPr>
          <p:cNvPr id="3006" name="Google Shape;3006;g54dda1946d_4_268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07" name="Google Shape;3007;g54dda1946d_4_268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024"/>
        <p:cNvGrpSpPr/>
        <p:nvPr/>
      </p:nvGrpSpPr>
      <p:grpSpPr>
        <a:xfrm>
          <a:off x="0" y="0"/>
          <a:ext cx="0" cy="0"/>
          <a:chOff x="0" y="0"/>
          <a:chExt cx="0" cy="0"/>
        </a:xfrm>
      </p:grpSpPr>
      <p:sp>
        <p:nvSpPr>
          <p:cNvPr id="3025" name="Google Shape;3025;g25dffddc3ec_0_10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026" name="Google Shape;3026;g25dffddc3ec_0_10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00"/>
        <p:cNvGrpSpPr/>
        <p:nvPr/>
      </p:nvGrpSpPr>
      <p:grpSpPr>
        <a:xfrm>
          <a:off x="0" y="0"/>
          <a:ext cx="0" cy="0"/>
          <a:chOff x="0" y="0"/>
          <a:chExt cx="0" cy="0"/>
        </a:xfrm>
      </p:grpSpPr>
      <p:sp>
        <p:nvSpPr>
          <p:cNvPr id="3101" name="Google Shape;3101;g25dffddc3ec_0_1023: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02" name="Google Shape;3102;g25dffddc3ec_0_1023: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30"/>
        <p:cNvGrpSpPr/>
        <p:nvPr/>
      </p:nvGrpSpPr>
      <p:grpSpPr>
        <a:xfrm>
          <a:off x="0" y="0"/>
          <a:ext cx="0" cy="0"/>
          <a:chOff x="0" y="0"/>
          <a:chExt cx="0" cy="0"/>
        </a:xfrm>
      </p:grpSpPr>
      <p:sp>
        <p:nvSpPr>
          <p:cNvPr id="3131" name="Google Shape;3131;g25dffddc3ec_0_102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32" name="Google Shape;3132;g25dffddc3ec_0_102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70"/>
        <p:cNvGrpSpPr/>
        <p:nvPr/>
      </p:nvGrpSpPr>
      <p:grpSpPr>
        <a:xfrm>
          <a:off x="0" y="0"/>
          <a:ext cx="0" cy="0"/>
          <a:chOff x="0" y="0"/>
          <a:chExt cx="0" cy="0"/>
        </a:xfrm>
      </p:grpSpPr>
      <p:sp>
        <p:nvSpPr>
          <p:cNvPr id="3171" name="Google Shape;3171;g25dffddc3ec_0_103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72" name="Google Shape;3172;g25dffddc3ec_0_103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3185"/>
        <p:cNvGrpSpPr/>
        <p:nvPr/>
      </p:nvGrpSpPr>
      <p:grpSpPr>
        <a:xfrm>
          <a:off x="0" y="0"/>
          <a:ext cx="0" cy="0"/>
          <a:chOff x="0" y="0"/>
          <a:chExt cx="0" cy="0"/>
        </a:xfrm>
      </p:grpSpPr>
      <p:sp>
        <p:nvSpPr>
          <p:cNvPr id="3186" name="Google Shape;3186;g25dffddc3ec_0_1039: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3187" name="Google Shape;3187;g25dffddc3ec_0_1039: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57"/>
        <p:cNvGrpSpPr/>
        <p:nvPr/>
      </p:nvGrpSpPr>
      <p:grpSpPr>
        <a:xfrm>
          <a:off x="0" y="0"/>
          <a:ext cx="0" cy="0"/>
          <a:chOff x="0" y="0"/>
          <a:chExt cx="0" cy="0"/>
        </a:xfrm>
      </p:grpSpPr>
      <p:sp>
        <p:nvSpPr>
          <p:cNvPr id="658" name="Google Shape;658;gd431007ba2_0_215: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59" name="Google Shape;659;gd431007ba2_0_215: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endParaRPr sz="1200" i="1">
              <a:solidFill>
                <a:srgbClr val="595959"/>
              </a:solidFill>
              <a:latin typeface="Anaheim"/>
              <a:ea typeface="Anaheim"/>
              <a:cs typeface="Anaheim"/>
              <a:sym typeface="Anaheim"/>
            </a:endParaRPr>
          </a:p>
          <a:p>
            <a:pPr marL="0" lvl="0" indent="0" algn="l" rtl="0">
              <a:spcBef>
                <a:spcPts val="0"/>
              </a:spcBef>
              <a:spcAft>
                <a:spcPts val="0"/>
              </a:spcAft>
              <a:buNone/>
            </a:pPr>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8"/>
        <p:cNvGrpSpPr/>
        <p:nvPr/>
      </p:nvGrpSpPr>
      <p:grpSpPr>
        <a:xfrm>
          <a:off x="0" y="0"/>
          <a:ext cx="0" cy="0"/>
          <a:chOff x="0" y="0"/>
          <a:chExt cx="0" cy="0"/>
        </a:xfrm>
      </p:grpSpPr>
      <p:sp>
        <p:nvSpPr>
          <p:cNvPr id="1589" name="Google Shape;158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0" name="Google Shape;159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624"/>
        <p:cNvGrpSpPr/>
        <p:nvPr/>
      </p:nvGrpSpPr>
      <p:grpSpPr>
        <a:xfrm>
          <a:off x="0" y="0"/>
          <a:ext cx="0" cy="0"/>
          <a:chOff x="0" y="0"/>
          <a:chExt cx="0" cy="0"/>
        </a:xfrm>
      </p:grpSpPr>
      <p:sp>
        <p:nvSpPr>
          <p:cNvPr id="1625" name="Google Shape;1625;g54dda1946d_4_273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626" name="Google Shape;1626;g54dda1946d_4_273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588"/>
        <p:cNvGrpSpPr/>
        <p:nvPr/>
      </p:nvGrpSpPr>
      <p:grpSpPr>
        <a:xfrm>
          <a:off x="0" y="0"/>
          <a:ext cx="0" cy="0"/>
          <a:chOff x="0" y="0"/>
          <a:chExt cx="0" cy="0"/>
        </a:xfrm>
      </p:grpSpPr>
      <p:sp>
        <p:nvSpPr>
          <p:cNvPr id="1589" name="Google Shape;1589;gd5260bdd85_0_256: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590" name="Google Shape;1590;gd5260bdd85_0_256: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extLst>
      <p:ext uri="{BB962C8B-B14F-4D97-AF65-F5344CB8AC3E}">
        <p14:creationId xmlns:p14="http://schemas.microsoft.com/office/powerpoint/2010/main" val="3175321117"/>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680"/>
        <p:cNvGrpSpPr/>
        <p:nvPr/>
      </p:nvGrpSpPr>
      <p:grpSpPr>
        <a:xfrm>
          <a:off x="0" y="0"/>
          <a:ext cx="0" cy="0"/>
          <a:chOff x="0" y="0"/>
          <a:chExt cx="0" cy="0"/>
        </a:xfrm>
      </p:grpSpPr>
      <p:sp>
        <p:nvSpPr>
          <p:cNvPr id="681" name="Google Shape;681;g54dda1946d_6_257: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682" name="Google Shape;682;g54dda1946d_6_257: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048"/>
        <p:cNvGrpSpPr/>
        <p:nvPr/>
      </p:nvGrpSpPr>
      <p:grpSpPr>
        <a:xfrm>
          <a:off x="0" y="0"/>
          <a:ext cx="0" cy="0"/>
          <a:chOff x="0" y="0"/>
          <a:chExt cx="0" cy="0"/>
        </a:xfrm>
      </p:grpSpPr>
      <p:sp>
        <p:nvSpPr>
          <p:cNvPr id="1049" name="Google Shape;1049;g54dda1946d_6_308: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050" name="Google Shape;1050;g54dda1946d_6_308: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showMasterSp="0" showMasterPhAnim="0">
  <p:cSld>
    <p:spTree>
      <p:nvGrpSpPr>
        <p:cNvPr id="1" name="Shape 1268"/>
        <p:cNvGrpSpPr/>
        <p:nvPr/>
      </p:nvGrpSpPr>
      <p:grpSpPr>
        <a:xfrm>
          <a:off x="0" y="0"/>
          <a:ext cx="0" cy="0"/>
          <a:chOff x="0" y="0"/>
          <a:chExt cx="0" cy="0"/>
        </a:xfrm>
      </p:grpSpPr>
      <p:sp>
        <p:nvSpPr>
          <p:cNvPr id="1269" name="Google Shape;1269;g14072739ea5_12_0:notes"/>
          <p:cNvSpPr>
            <a:spLocks noGrp="1" noRot="1" noChangeAspect="1"/>
          </p:cNvSpPr>
          <p:nvPr>
            <p:ph type="sldImg" idx="2"/>
          </p:nvPr>
        </p:nvSpPr>
        <p:spPr>
          <a:xfrm>
            <a:off x="381000" y="685800"/>
            <a:ext cx="6096000" cy="3429000"/>
          </a:xfrm>
          <a:custGeom>
            <a:avLst/>
            <a:gdLst/>
            <a:ahLst/>
            <a:cxnLst/>
            <a:rect l="l" t="t" r="r" b="b"/>
            <a:pathLst>
              <a:path w="120000" h="120000" extrusionOk="0">
                <a:moveTo>
                  <a:pt x="0" y="0"/>
                </a:moveTo>
                <a:lnTo>
                  <a:pt x="120000" y="0"/>
                </a:lnTo>
                <a:lnTo>
                  <a:pt x="120000" y="120000"/>
                </a:lnTo>
                <a:lnTo>
                  <a:pt x="0" y="120000"/>
                </a:lnTo>
                <a:close/>
              </a:path>
            </a:pathLst>
          </a:custGeom>
        </p:spPr>
      </p:sp>
      <p:sp>
        <p:nvSpPr>
          <p:cNvPr id="1270" name="Google Shape;1270;g14072739ea5_12_0:notes"/>
          <p:cNvSpPr txBox="1">
            <a:spLocks noGrp="1"/>
          </p:cNvSpPr>
          <p:nvPr>
            <p:ph type="body" idx="1"/>
          </p:nvPr>
        </p:nvSpPr>
        <p:spPr>
          <a:xfrm>
            <a:off x="685800" y="4343400"/>
            <a:ext cx="5486400" cy="41148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endParaRPr/>
          </a:p>
        </p:txBody>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matchingName="Title slide" type="title">
  <p:cSld name="TITLE">
    <p:spTree>
      <p:nvGrpSpPr>
        <p:cNvPr id="1" name="Shape 8"/>
        <p:cNvGrpSpPr/>
        <p:nvPr/>
      </p:nvGrpSpPr>
      <p:grpSpPr>
        <a:xfrm>
          <a:off x="0" y="0"/>
          <a:ext cx="0" cy="0"/>
          <a:chOff x="0" y="0"/>
          <a:chExt cx="0" cy="0"/>
        </a:xfrm>
      </p:grpSpPr>
      <p:sp>
        <p:nvSpPr>
          <p:cNvPr id="9" name="Google Shape;9;p2"/>
          <p:cNvSpPr txBox="1">
            <a:spLocks noGrp="1"/>
          </p:cNvSpPr>
          <p:nvPr>
            <p:ph type="ctrTitle"/>
          </p:nvPr>
        </p:nvSpPr>
        <p:spPr>
          <a:xfrm>
            <a:off x="713225" y="539500"/>
            <a:ext cx="3928800" cy="2537400"/>
          </a:xfrm>
          <a:prstGeom prst="rect">
            <a:avLst/>
          </a:prstGeom>
        </p:spPr>
        <p:txBody>
          <a:bodyPr spcFirstLastPara="1" wrap="square" lIns="91425" tIns="91425" rIns="91425" bIns="91425" anchor="b" anchorCtr="0">
            <a:noAutofit/>
          </a:bodyPr>
          <a:lstStyle>
            <a:lvl1pPr lvl="0">
              <a:spcBef>
                <a:spcPts val="0"/>
              </a:spcBef>
              <a:spcAft>
                <a:spcPts val="0"/>
              </a:spcAft>
              <a:buClr>
                <a:srgbClr val="191919"/>
              </a:buClr>
              <a:buSzPts val="5200"/>
              <a:buNone/>
              <a:defRPr sz="5200"/>
            </a:lvl1pPr>
            <a:lvl2pPr lvl="1" algn="ctr">
              <a:spcBef>
                <a:spcPts val="0"/>
              </a:spcBef>
              <a:spcAft>
                <a:spcPts val="0"/>
              </a:spcAft>
              <a:buClr>
                <a:srgbClr val="191919"/>
              </a:buClr>
              <a:buSzPts val="5200"/>
              <a:buNone/>
              <a:defRPr sz="5200">
                <a:solidFill>
                  <a:srgbClr val="191919"/>
                </a:solidFill>
              </a:defRPr>
            </a:lvl2pPr>
            <a:lvl3pPr lvl="2" algn="ctr">
              <a:spcBef>
                <a:spcPts val="0"/>
              </a:spcBef>
              <a:spcAft>
                <a:spcPts val="0"/>
              </a:spcAft>
              <a:buClr>
                <a:srgbClr val="191919"/>
              </a:buClr>
              <a:buSzPts val="5200"/>
              <a:buNone/>
              <a:defRPr sz="5200">
                <a:solidFill>
                  <a:srgbClr val="191919"/>
                </a:solidFill>
              </a:defRPr>
            </a:lvl3pPr>
            <a:lvl4pPr lvl="3" algn="ctr">
              <a:spcBef>
                <a:spcPts val="0"/>
              </a:spcBef>
              <a:spcAft>
                <a:spcPts val="0"/>
              </a:spcAft>
              <a:buClr>
                <a:srgbClr val="191919"/>
              </a:buClr>
              <a:buSzPts val="5200"/>
              <a:buNone/>
              <a:defRPr sz="5200">
                <a:solidFill>
                  <a:srgbClr val="191919"/>
                </a:solidFill>
              </a:defRPr>
            </a:lvl4pPr>
            <a:lvl5pPr lvl="4" algn="ctr">
              <a:spcBef>
                <a:spcPts val="0"/>
              </a:spcBef>
              <a:spcAft>
                <a:spcPts val="0"/>
              </a:spcAft>
              <a:buClr>
                <a:srgbClr val="191919"/>
              </a:buClr>
              <a:buSzPts val="5200"/>
              <a:buNone/>
              <a:defRPr sz="5200">
                <a:solidFill>
                  <a:srgbClr val="191919"/>
                </a:solidFill>
              </a:defRPr>
            </a:lvl5pPr>
            <a:lvl6pPr lvl="5" algn="ctr">
              <a:spcBef>
                <a:spcPts val="0"/>
              </a:spcBef>
              <a:spcAft>
                <a:spcPts val="0"/>
              </a:spcAft>
              <a:buClr>
                <a:srgbClr val="191919"/>
              </a:buClr>
              <a:buSzPts val="5200"/>
              <a:buNone/>
              <a:defRPr sz="5200">
                <a:solidFill>
                  <a:srgbClr val="191919"/>
                </a:solidFill>
              </a:defRPr>
            </a:lvl6pPr>
            <a:lvl7pPr lvl="6" algn="ctr">
              <a:spcBef>
                <a:spcPts val="0"/>
              </a:spcBef>
              <a:spcAft>
                <a:spcPts val="0"/>
              </a:spcAft>
              <a:buClr>
                <a:srgbClr val="191919"/>
              </a:buClr>
              <a:buSzPts val="5200"/>
              <a:buNone/>
              <a:defRPr sz="5200">
                <a:solidFill>
                  <a:srgbClr val="191919"/>
                </a:solidFill>
              </a:defRPr>
            </a:lvl7pPr>
            <a:lvl8pPr lvl="7" algn="ctr">
              <a:spcBef>
                <a:spcPts val="0"/>
              </a:spcBef>
              <a:spcAft>
                <a:spcPts val="0"/>
              </a:spcAft>
              <a:buClr>
                <a:srgbClr val="191919"/>
              </a:buClr>
              <a:buSzPts val="5200"/>
              <a:buNone/>
              <a:defRPr sz="5200">
                <a:solidFill>
                  <a:srgbClr val="191919"/>
                </a:solidFill>
              </a:defRPr>
            </a:lvl8pPr>
            <a:lvl9pPr lvl="8" algn="ctr">
              <a:spcBef>
                <a:spcPts val="0"/>
              </a:spcBef>
              <a:spcAft>
                <a:spcPts val="0"/>
              </a:spcAft>
              <a:buClr>
                <a:srgbClr val="191919"/>
              </a:buClr>
              <a:buSzPts val="5200"/>
              <a:buNone/>
              <a:defRPr sz="5200">
                <a:solidFill>
                  <a:srgbClr val="191919"/>
                </a:solidFill>
              </a:defRPr>
            </a:lvl9pPr>
          </a:lstStyle>
          <a:p>
            <a:endParaRPr/>
          </a:p>
        </p:txBody>
      </p:sp>
      <p:sp>
        <p:nvSpPr>
          <p:cNvPr id="10" name="Google Shape;10;p2"/>
          <p:cNvSpPr txBox="1">
            <a:spLocks noGrp="1"/>
          </p:cNvSpPr>
          <p:nvPr>
            <p:ph type="subTitle" idx="1"/>
          </p:nvPr>
        </p:nvSpPr>
        <p:spPr>
          <a:xfrm>
            <a:off x="713225" y="3076875"/>
            <a:ext cx="3928800" cy="475800"/>
          </a:xfrm>
          <a:prstGeom prst="rect">
            <a:avLst/>
          </a:prstGeom>
        </p:spPr>
        <p:txBody>
          <a:bodyPr spcFirstLastPara="1" wrap="square" lIns="91425" tIns="91425" rIns="91425" bIns="91425" anchor="t" anchorCtr="0">
            <a:noAutofit/>
          </a:bodyPr>
          <a:lstStyle>
            <a:lvl1pPr lvl="0">
              <a:spcBef>
                <a:spcPts val="0"/>
              </a:spcBef>
              <a:spcAft>
                <a:spcPts val="0"/>
              </a:spcAft>
              <a:buSzPts val="1400"/>
              <a:buNone/>
              <a:defRPr sz="1600">
                <a:solidFill>
                  <a:schemeClr val="dk1"/>
                </a:solidFill>
              </a:defRPr>
            </a:lvl1pPr>
            <a:lvl2pPr lvl="1" algn="ctr">
              <a:lnSpc>
                <a:spcPct val="100000"/>
              </a:lnSpc>
              <a:spcBef>
                <a:spcPts val="0"/>
              </a:spcBef>
              <a:spcAft>
                <a:spcPts val="0"/>
              </a:spcAft>
              <a:buSzPts val="1800"/>
              <a:buNone/>
              <a:defRPr sz="1800"/>
            </a:lvl2pPr>
            <a:lvl3pPr lvl="2" algn="ctr">
              <a:lnSpc>
                <a:spcPct val="100000"/>
              </a:lnSpc>
              <a:spcBef>
                <a:spcPts val="0"/>
              </a:spcBef>
              <a:spcAft>
                <a:spcPts val="0"/>
              </a:spcAft>
              <a:buSzPts val="1800"/>
              <a:buNone/>
              <a:defRPr sz="1800"/>
            </a:lvl3pPr>
            <a:lvl4pPr lvl="3" algn="ctr">
              <a:lnSpc>
                <a:spcPct val="100000"/>
              </a:lnSpc>
              <a:spcBef>
                <a:spcPts val="0"/>
              </a:spcBef>
              <a:spcAft>
                <a:spcPts val="0"/>
              </a:spcAft>
              <a:buSzPts val="1800"/>
              <a:buNone/>
              <a:defRPr sz="1800"/>
            </a:lvl4pPr>
            <a:lvl5pPr lvl="4" algn="ctr">
              <a:lnSpc>
                <a:spcPct val="100000"/>
              </a:lnSpc>
              <a:spcBef>
                <a:spcPts val="0"/>
              </a:spcBef>
              <a:spcAft>
                <a:spcPts val="0"/>
              </a:spcAft>
              <a:buSzPts val="1800"/>
              <a:buNone/>
              <a:defRPr sz="1800"/>
            </a:lvl5pPr>
            <a:lvl6pPr lvl="5" algn="ctr">
              <a:lnSpc>
                <a:spcPct val="100000"/>
              </a:lnSpc>
              <a:spcBef>
                <a:spcPts val="0"/>
              </a:spcBef>
              <a:spcAft>
                <a:spcPts val="0"/>
              </a:spcAft>
              <a:buSzPts val="1800"/>
              <a:buNone/>
              <a:defRPr sz="1800"/>
            </a:lvl6pPr>
            <a:lvl7pPr lvl="6" algn="ctr">
              <a:lnSpc>
                <a:spcPct val="100000"/>
              </a:lnSpc>
              <a:spcBef>
                <a:spcPts val="0"/>
              </a:spcBef>
              <a:spcAft>
                <a:spcPts val="0"/>
              </a:spcAft>
              <a:buSzPts val="1800"/>
              <a:buNone/>
              <a:defRPr sz="1800"/>
            </a:lvl7pPr>
            <a:lvl8pPr lvl="7" algn="ctr">
              <a:lnSpc>
                <a:spcPct val="100000"/>
              </a:lnSpc>
              <a:spcBef>
                <a:spcPts val="0"/>
              </a:spcBef>
              <a:spcAft>
                <a:spcPts val="0"/>
              </a:spcAft>
              <a:buSzPts val="1800"/>
              <a:buNone/>
              <a:defRPr sz="1800"/>
            </a:lvl8pPr>
            <a:lvl9pPr lvl="8" algn="ctr">
              <a:lnSpc>
                <a:spcPct val="100000"/>
              </a:lnSpc>
              <a:spcBef>
                <a:spcPts val="0"/>
              </a:spcBef>
              <a:spcAft>
                <a:spcPts val="0"/>
              </a:spcAft>
              <a:buSzPts val="1800"/>
              <a:buNone/>
              <a:defRPr sz="1800"/>
            </a:lvl9pPr>
          </a:lstStyle>
          <a:p>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matchingName="Quote">
  <p:cSld name="BLANK_1_1">
    <p:spTree>
      <p:nvGrpSpPr>
        <p:cNvPr id="1" name="Shape 97"/>
        <p:cNvGrpSpPr/>
        <p:nvPr/>
      </p:nvGrpSpPr>
      <p:grpSpPr>
        <a:xfrm>
          <a:off x="0" y="0"/>
          <a:ext cx="0" cy="0"/>
          <a:chOff x="0" y="0"/>
          <a:chExt cx="0" cy="0"/>
        </a:xfrm>
      </p:grpSpPr>
      <p:sp>
        <p:nvSpPr>
          <p:cNvPr id="98" name="Google Shape;98;p14"/>
          <p:cNvSpPr txBox="1">
            <a:spLocks noGrp="1"/>
          </p:cNvSpPr>
          <p:nvPr>
            <p:ph type="title"/>
          </p:nvPr>
        </p:nvSpPr>
        <p:spPr>
          <a:xfrm>
            <a:off x="4277865" y="3942200"/>
            <a:ext cx="4152900" cy="661800"/>
          </a:xfrm>
          <a:prstGeom prst="rect">
            <a:avLst/>
          </a:prstGeom>
        </p:spPr>
        <p:txBody>
          <a:bodyPr spcFirstLastPara="1" wrap="square" lIns="91425" tIns="91425" rIns="91425" bIns="91425" anchor="t" anchorCtr="0">
            <a:noAutofit/>
          </a:bodyPr>
          <a:lstStyle>
            <a:lvl1pPr lvl="0" algn="r" rtl="0">
              <a:spcBef>
                <a:spcPts val="0"/>
              </a:spcBef>
              <a:spcAft>
                <a:spcPts val="0"/>
              </a:spcAft>
              <a:buSzPts val="3000"/>
              <a:buNone/>
              <a:defRPr sz="2700"/>
            </a:lvl1pPr>
            <a:lvl2pPr lvl="1" algn="ctr" rtl="0">
              <a:spcBef>
                <a:spcPts val="0"/>
              </a:spcBef>
              <a:spcAft>
                <a:spcPts val="0"/>
              </a:spcAft>
              <a:buSzPts val="3000"/>
              <a:buNone/>
              <a:defRPr sz="3000"/>
            </a:lvl2pPr>
            <a:lvl3pPr lvl="2" algn="ctr" rtl="0">
              <a:spcBef>
                <a:spcPts val="0"/>
              </a:spcBef>
              <a:spcAft>
                <a:spcPts val="0"/>
              </a:spcAft>
              <a:buSzPts val="3000"/>
              <a:buNone/>
              <a:defRPr sz="3000"/>
            </a:lvl3pPr>
            <a:lvl4pPr lvl="3" algn="ctr" rtl="0">
              <a:spcBef>
                <a:spcPts val="0"/>
              </a:spcBef>
              <a:spcAft>
                <a:spcPts val="0"/>
              </a:spcAft>
              <a:buSzPts val="3000"/>
              <a:buNone/>
              <a:defRPr sz="3000"/>
            </a:lvl4pPr>
            <a:lvl5pPr lvl="4" algn="ctr" rtl="0">
              <a:spcBef>
                <a:spcPts val="0"/>
              </a:spcBef>
              <a:spcAft>
                <a:spcPts val="0"/>
              </a:spcAft>
              <a:buSzPts val="3000"/>
              <a:buNone/>
              <a:defRPr sz="3000"/>
            </a:lvl5pPr>
            <a:lvl6pPr lvl="5" algn="ctr" rtl="0">
              <a:spcBef>
                <a:spcPts val="0"/>
              </a:spcBef>
              <a:spcAft>
                <a:spcPts val="0"/>
              </a:spcAft>
              <a:buSzPts val="3000"/>
              <a:buNone/>
              <a:defRPr sz="3000"/>
            </a:lvl6pPr>
            <a:lvl7pPr lvl="6" algn="ctr" rtl="0">
              <a:spcBef>
                <a:spcPts val="0"/>
              </a:spcBef>
              <a:spcAft>
                <a:spcPts val="0"/>
              </a:spcAft>
              <a:buSzPts val="3000"/>
              <a:buNone/>
              <a:defRPr sz="3000"/>
            </a:lvl7pPr>
            <a:lvl8pPr lvl="7" algn="ctr" rtl="0">
              <a:spcBef>
                <a:spcPts val="0"/>
              </a:spcBef>
              <a:spcAft>
                <a:spcPts val="0"/>
              </a:spcAft>
              <a:buSzPts val="3000"/>
              <a:buNone/>
              <a:defRPr sz="3000"/>
            </a:lvl8pPr>
            <a:lvl9pPr lvl="8" algn="ctr" rtl="0">
              <a:spcBef>
                <a:spcPts val="0"/>
              </a:spcBef>
              <a:spcAft>
                <a:spcPts val="0"/>
              </a:spcAft>
              <a:buSzPts val="3000"/>
              <a:buNone/>
              <a:defRPr sz="3000"/>
            </a:lvl9pPr>
          </a:lstStyle>
          <a:p>
            <a:endParaRPr/>
          </a:p>
        </p:txBody>
      </p:sp>
      <p:sp>
        <p:nvSpPr>
          <p:cNvPr id="99" name="Google Shape;99;p14"/>
          <p:cNvSpPr txBox="1">
            <a:spLocks noGrp="1"/>
          </p:cNvSpPr>
          <p:nvPr>
            <p:ph type="subTitle" idx="1"/>
          </p:nvPr>
        </p:nvSpPr>
        <p:spPr>
          <a:xfrm>
            <a:off x="4277850" y="1104750"/>
            <a:ext cx="4152900" cy="2837400"/>
          </a:xfrm>
          <a:prstGeom prst="rect">
            <a:avLst/>
          </a:prstGeom>
        </p:spPr>
        <p:txBody>
          <a:bodyPr spcFirstLastPara="1" wrap="square" lIns="91425" tIns="91425" rIns="91425" bIns="91425" anchor="b" anchorCtr="0">
            <a:noAutofit/>
          </a:bodyPr>
          <a:lstStyle>
            <a:lvl1pPr lvl="0" algn="r" rtl="0">
              <a:spcBef>
                <a:spcPts val="0"/>
              </a:spcBef>
              <a:spcAft>
                <a:spcPts val="0"/>
              </a:spcAft>
              <a:buSzPts val="3000"/>
              <a:buNone/>
              <a:defRPr sz="3000"/>
            </a:lvl1pPr>
            <a:lvl2pPr lvl="1" algn="ctr" rtl="0">
              <a:lnSpc>
                <a:spcPct val="100000"/>
              </a:lnSpc>
              <a:spcBef>
                <a:spcPts val="0"/>
              </a:spcBef>
              <a:spcAft>
                <a:spcPts val="0"/>
              </a:spcAft>
              <a:buSzPts val="3000"/>
              <a:buNone/>
              <a:defRPr sz="3000"/>
            </a:lvl2pPr>
            <a:lvl3pPr lvl="2" algn="ctr" rtl="0">
              <a:lnSpc>
                <a:spcPct val="100000"/>
              </a:lnSpc>
              <a:spcBef>
                <a:spcPts val="0"/>
              </a:spcBef>
              <a:spcAft>
                <a:spcPts val="0"/>
              </a:spcAft>
              <a:buSzPts val="3000"/>
              <a:buNone/>
              <a:defRPr sz="3000"/>
            </a:lvl3pPr>
            <a:lvl4pPr lvl="3" algn="ctr" rtl="0">
              <a:lnSpc>
                <a:spcPct val="100000"/>
              </a:lnSpc>
              <a:spcBef>
                <a:spcPts val="0"/>
              </a:spcBef>
              <a:spcAft>
                <a:spcPts val="0"/>
              </a:spcAft>
              <a:buSzPts val="3000"/>
              <a:buNone/>
              <a:defRPr sz="3000"/>
            </a:lvl4pPr>
            <a:lvl5pPr lvl="4" algn="ctr" rtl="0">
              <a:lnSpc>
                <a:spcPct val="100000"/>
              </a:lnSpc>
              <a:spcBef>
                <a:spcPts val="0"/>
              </a:spcBef>
              <a:spcAft>
                <a:spcPts val="0"/>
              </a:spcAft>
              <a:buSzPts val="3000"/>
              <a:buNone/>
              <a:defRPr sz="3000"/>
            </a:lvl5pPr>
            <a:lvl6pPr lvl="5" algn="ctr" rtl="0">
              <a:lnSpc>
                <a:spcPct val="100000"/>
              </a:lnSpc>
              <a:spcBef>
                <a:spcPts val="0"/>
              </a:spcBef>
              <a:spcAft>
                <a:spcPts val="0"/>
              </a:spcAft>
              <a:buSzPts val="3000"/>
              <a:buNone/>
              <a:defRPr sz="3000"/>
            </a:lvl6pPr>
            <a:lvl7pPr lvl="6" algn="ctr" rtl="0">
              <a:lnSpc>
                <a:spcPct val="100000"/>
              </a:lnSpc>
              <a:spcBef>
                <a:spcPts val="0"/>
              </a:spcBef>
              <a:spcAft>
                <a:spcPts val="0"/>
              </a:spcAft>
              <a:buSzPts val="3000"/>
              <a:buNone/>
              <a:defRPr sz="3000"/>
            </a:lvl7pPr>
            <a:lvl8pPr lvl="7" algn="ctr" rtl="0">
              <a:lnSpc>
                <a:spcPct val="100000"/>
              </a:lnSpc>
              <a:spcBef>
                <a:spcPts val="0"/>
              </a:spcBef>
              <a:spcAft>
                <a:spcPts val="0"/>
              </a:spcAft>
              <a:buSzPts val="3000"/>
              <a:buNone/>
              <a:defRPr sz="3000"/>
            </a:lvl8pPr>
            <a:lvl9pPr lvl="8" algn="ctr" rtl="0">
              <a:lnSpc>
                <a:spcPct val="100000"/>
              </a:lnSpc>
              <a:spcBef>
                <a:spcPts val="0"/>
              </a:spcBef>
              <a:spcAft>
                <a:spcPts val="0"/>
              </a:spcAft>
              <a:buSzPts val="3000"/>
              <a:buNone/>
              <a:defRPr sz="3000"/>
            </a:lvl9pPr>
          </a:lstStyle>
          <a:p>
            <a:endParaRPr/>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matchingName="Title and text 1">
  <p:cSld name="CUSTOM_4">
    <p:spTree>
      <p:nvGrpSpPr>
        <p:cNvPr id="1" name="Shape 104"/>
        <p:cNvGrpSpPr/>
        <p:nvPr/>
      </p:nvGrpSpPr>
      <p:grpSpPr>
        <a:xfrm>
          <a:off x="0" y="0"/>
          <a:ext cx="0" cy="0"/>
          <a:chOff x="0" y="0"/>
          <a:chExt cx="0" cy="0"/>
        </a:xfrm>
      </p:grpSpPr>
      <p:sp>
        <p:nvSpPr>
          <p:cNvPr id="105" name="Google Shape;105;p16"/>
          <p:cNvSpPr txBox="1">
            <a:spLocks noGrp="1"/>
          </p:cNvSpPr>
          <p:nvPr>
            <p:ph type="title"/>
          </p:nvPr>
        </p:nvSpPr>
        <p:spPr>
          <a:xfrm>
            <a:off x="1090250" y="1619588"/>
            <a:ext cx="2824500" cy="11958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06" name="Google Shape;106;p16"/>
          <p:cNvSpPr txBox="1">
            <a:spLocks noGrp="1"/>
          </p:cNvSpPr>
          <p:nvPr>
            <p:ph type="subTitle" idx="1"/>
          </p:nvPr>
        </p:nvSpPr>
        <p:spPr>
          <a:xfrm>
            <a:off x="1090250" y="2815313"/>
            <a:ext cx="2824500" cy="1146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matchingName="Title and text 2">
  <p:cSld name="CUSTOM_4_1">
    <p:spTree>
      <p:nvGrpSpPr>
        <p:cNvPr id="1" name="Shape 110"/>
        <p:cNvGrpSpPr/>
        <p:nvPr/>
      </p:nvGrpSpPr>
      <p:grpSpPr>
        <a:xfrm>
          <a:off x="0" y="0"/>
          <a:ext cx="0" cy="0"/>
          <a:chOff x="0" y="0"/>
          <a:chExt cx="0" cy="0"/>
        </a:xfrm>
      </p:grpSpPr>
      <p:sp>
        <p:nvSpPr>
          <p:cNvPr id="111" name="Google Shape;111;p18"/>
          <p:cNvSpPr txBox="1">
            <a:spLocks noGrp="1"/>
          </p:cNvSpPr>
          <p:nvPr>
            <p:ph type="title"/>
          </p:nvPr>
        </p:nvSpPr>
        <p:spPr>
          <a:xfrm>
            <a:off x="5012875" y="1817525"/>
            <a:ext cx="2824200" cy="1195800"/>
          </a:xfrm>
          <a:prstGeom prst="rect">
            <a:avLst/>
          </a:prstGeom>
        </p:spPr>
        <p:txBody>
          <a:bodyPr spcFirstLastPara="1" wrap="square" lIns="91425" tIns="91425" rIns="91425" bIns="91425" anchor="b"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2" name="Google Shape;112;p18"/>
          <p:cNvSpPr txBox="1">
            <a:spLocks noGrp="1"/>
          </p:cNvSpPr>
          <p:nvPr>
            <p:ph type="subTitle" idx="1"/>
          </p:nvPr>
        </p:nvSpPr>
        <p:spPr>
          <a:xfrm>
            <a:off x="5013050" y="3013250"/>
            <a:ext cx="2824200" cy="102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matchingName="Title and two columns 1">
  <p:cSld name="TITLE_AND_TWO_COLUMNS_1">
    <p:spTree>
      <p:nvGrpSpPr>
        <p:cNvPr id="1" name="Shape 113"/>
        <p:cNvGrpSpPr/>
        <p:nvPr/>
      </p:nvGrpSpPr>
      <p:grpSpPr>
        <a:xfrm>
          <a:off x="0" y="0"/>
          <a:ext cx="0" cy="0"/>
          <a:chOff x="0" y="0"/>
          <a:chExt cx="0" cy="0"/>
        </a:xfrm>
      </p:grpSpPr>
      <p:sp>
        <p:nvSpPr>
          <p:cNvPr id="114" name="Google Shape;114;p1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15" name="Google Shape;115;p19"/>
          <p:cNvSpPr txBox="1">
            <a:spLocks noGrp="1"/>
          </p:cNvSpPr>
          <p:nvPr>
            <p:ph type="subTitle" idx="1"/>
          </p:nvPr>
        </p:nvSpPr>
        <p:spPr>
          <a:xfrm>
            <a:off x="4929774" y="3158975"/>
            <a:ext cx="2690400" cy="112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6" name="Google Shape;116;p19"/>
          <p:cNvSpPr txBox="1">
            <a:spLocks noGrp="1"/>
          </p:cNvSpPr>
          <p:nvPr>
            <p:ph type="subTitle" idx="2"/>
          </p:nvPr>
        </p:nvSpPr>
        <p:spPr>
          <a:xfrm>
            <a:off x="1523825" y="3158975"/>
            <a:ext cx="2690400" cy="1126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17" name="Google Shape;117;p19"/>
          <p:cNvSpPr txBox="1">
            <a:spLocks noGrp="1"/>
          </p:cNvSpPr>
          <p:nvPr>
            <p:ph type="subTitle" idx="3"/>
          </p:nvPr>
        </p:nvSpPr>
        <p:spPr>
          <a:xfrm>
            <a:off x="1523825" y="2600075"/>
            <a:ext cx="26904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18" name="Google Shape;118;p19"/>
          <p:cNvSpPr txBox="1">
            <a:spLocks noGrp="1"/>
          </p:cNvSpPr>
          <p:nvPr>
            <p:ph type="subTitle" idx="4"/>
          </p:nvPr>
        </p:nvSpPr>
        <p:spPr>
          <a:xfrm>
            <a:off x="4929776" y="2600075"/>
            <a:ext cx="2690400" cy="5589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19" name="Google Shape;119;p19"/>
          <p:cNvGrpSpPr/>
          <p:nvPr/>
        </p:nvGrpSpPr>
        <p:grpSpPr>
          <a:xfrm rot="-5400000" flipH="1">
            <a:off x="-146725" y="4033900"/>
            <a:ext cx="1009703" cy="130500"/>
            <a:chOff x="5461400" y="616025"/>
            <a:chExt cx="1009703" cy="130500"/>
          </a:xfrm>
        </p:grpSpPr>
        <p:sp>
          <p:nvSpPr>
            <p:cNvPr id="120" name="Google Shape;120;p19"/>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 name="Google Shape;121;p19"/>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 name="Google Shape;122;p19"/>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 name="Google Shape;123;p19"/>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 name="Google Shape;124;p19"/>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5" name="Google Shape;125;p19"/>
          <p:cNvGrpSpPr/>
          <p:nvPr/>
        </p:nvGrpSpPr>
        <p:grpSpPr>
          <a:xfrm rot="-5400000" flipH="1">
            <a:off x="8319450" y="979100"/>
            <a:ext cx="1009703" cy="130500"/>
            <a:chOff x="5461400" y="616025"/>
            <a:chExt cx="1009703" cy="130500"/>
          </a:xfrm>
        </p:grpSpPr>
        <p:sp>
          <p:nvSpPr>
            <p:cNvPr id="126" name="Google Shape;126;p19"/>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 name="Google Shape;127;p19"/>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 name="Google Shape;128;p19"/>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 name="Google Shape;129;p19"/>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 name="Google Shape;130;p19"/>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matchingName="Title and two columns 2">
  <p:cSld name="TITLE_AND_TWO_COLUMNS_1_1">
    <p:spTree>
      <p:nvGrpSpPr>
        <p:cNvPr id="1" name="Shape 131"/>
        <p:cNvGrpSpPr/>
        <p:nvPr/>
      </p:nvGrpSpPr>
      <p:grpSpPr>
        <a:xfrm>
          <a:off x="0" y="0"/>
          <a:ext cx="0" cy="0"/>
          <a:chOff x="0" y="0"/>
          <a:chExt cx="0" cy="0"/>
        </a:xfrm>
      </p:grpSpPr>
      <p:sp>
        <p:nvSpPr>
          <p:cNvPr id="132" name="Google Shape;132;p2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3" name="Google Shape;133;p20"/>
          <p:cNvSpPr txBox="1">
            <a:spLocks noGrp="1"/>
          </p:cNvSpPr>
          <p:nvPr>
            <p:ph type="subTitle" idx="1"/>
          </p:nvPr>
        </p:nvSpPr>
        <p:spPr>
          <a:xfrm>
            <a:off x="4176598" y="1637600"/>
            <a:ext cx="2980200" cy="2199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4" name="Google Shape;134;p20"/>
          <p:cNvSpPr txBox="1">
            <a:spLocks noGrp="1"/>
          </p:cNvSpPr>
          <p:nvPr>
            <p:ph type="subTitle" idx="2"/>
          </p:nvPr>
        </p:nvSpPr>
        <p:spPr>
          <a:xfrm>
            <a:off x="720000" y="1637600"/>
            <a:ext cx="2980200" cy="21990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b="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matchingName="Title and three columns">
  <p:cSld name="CUSTOM_6">
    <p:spTree>
      <p:nvGrpSpPr>
        <p:cNvPr id="1" name="Shape 135"/>
        <p:cNvGrpSpPr/>
        <p:nvPr/>
      </p:nvGrpSpPr>
      <p:grpSpPr>
        <a:xfrm>
          <a:off x="0" y="0"/>
          <a:ext cx="0" cy="0"/>
          <a:chOff x="0" y="0"/>
          <a:chExt cx="0" cy="0"/>
        </a:xfrm>
      </p:grpSpPr>
      <p:sp>
        <p:nvSpPr>
          <p:cNvPr id="136" name="Google Shape;136;p21"/>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37" name="Google Shape;137;p21"/>
          <p:cNvSpPr txBox="1">
            <a:spLocks noGrp="1"/>
          </p:cNvSpPr>
          <p:nvPr>
            <p:ph type="subTitle" idx="1"/>
          </p:nvPr>
        </p:nvSpPr>
        <p:spPr>
          <a:xfrm>
            <a:off x="825400" y="3235706"/>
            <a:ext cx="22425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8" name="Google Shape;138;p21"/>
          <p:cNvSpPr txBox="1">
            <a:spLocks noGrp="1"/>
          </p:cNvSpPr>
          <p:nvPr>
            <p:ph type="subTitle" idx="2"/>
          </p:nvPr>
        </p:nvSpPr>
        <p:spPr>
          <a:xfrm>
            <a:off x="3450744" y="3235706"/>
            <a:ext cx="22425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39" name="Google Shape;139;p21"/>
          <p:cNvSpPr txBox="1">
            <a:spLocks noGrp="1"/>
          </p:cNvSpPr>
          <p:nvPr>
            <p:ph type="subTitle" idx="3"/>
          </p:nvPr>
        </p:nvSpPr>
        <p:spPr>
          <a:xfrm>
            <a:off x="6076094" y="3235706"/>
            <a:ext cx="2242500" cy="10155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40" name="Google Shape;140;p21"/>
          <p:cNvSpPr txBox="1">
            <a:spLocks noGrp="1"/>
          </p:cNvSpPr>
          <p:nvPr>
            <p:ph type="subTitle" idx="4"/>
          </p:nvPr>
        </p:nvSpPr>
        <p:spPr>
          <a:xfrm>
            <a:off x="825400" y="2575700"/>
            <a:ext cx="22425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1" name="Google Shape;141;p21"/>
          <p:cNvSpPr txBox="1">
            <a:spLocks noGrp="1"/>
          </p:cNvSpPr>
          <p:nvPr>
            <p:ph type="subTitle" idx="5"/>
          </p:nvPr>
        </p:nvSpPr>
        <p:spPr>
          <a:xfrm>
            <a:off x="3450747" y="2575700"/>
            <a:ext cx="22425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42" name="Google Shape;142;p21"/>
          <p:cNvSpPr txBox="1">
            <a:spLocks noGrp="1"/>
          </p:cNvSpPr>
          <p:nvPr>
            <p:ph type="subTitle" idx="6"/>
          </p:nvPr>
        </p:nvSpPr>
        <p:spPr>
          <a:xfrm>
            <a:off x="6076094" y="2575700"/>
            <a:ext cx="2242500" cy="6600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43" name="Google Shape;143;p21"/>
          <p:cNvGrpSpPr/>
          <p:nvPr/>
        </p:nvGrpSpPr>
        <p:grpSpPr>
          <a:xfrm rot="-5400000">
            <a:off x="8319450" y="4033900"/>
            <a:ext cx="1009703" cy="130500"/>
            <a:chOff x="5461400" y="616025"/>
            <a:chExt cx="1009703" cy="130500"/>
          </a:xfrm>
        </p:grpSpPr>
        <p:sp>
          <p:nvSpPr>
            <p:cNvPr id="144" name="Google Shape;144;p21"/>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 name="Google Shape;145;p21"/>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 name="Google Shape;146;p21"/>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 name="Google Shape;147;p21"/>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 name="Google Shape;148;p21"/>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49" name="Google Shape;149;p21"/>
          <p:cNvGrpSpPr/>
          <p:nvPr/>
        </p:nvGrpSpPr>
        <p:grpSpPr>
          <a:xfrm rot="-5400000">
            <a:off x="-146725" y="979100"/>
            <a:ext cx="1009703" cy="130500"/>
            <a:chOff x="5461400" y="616025"/>
            <a:chExt cx="1009703" cy="130500"/>
          </a:xfrm>
        </p:grpSpPr>
        <p:sp>
          <p:nvSpPr>
            <p:cNvPr id="150" name="Google Shape;150;p21"/>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 name="Google Shape;151;p21"/>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 name="Google Shape;152;p21"/>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 name="Google Shape;153;p21"/>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 name="Google Shape;154;p21"/>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matchingName="Title and four columns">
  <p:cSld name="CUSTOM_5">
    <p:spTree>
      <p:nvGrpSpPr>
        <p:cNvPr id="1" name="Shape 155"/>
        <p:cNvGrpSpPr/>
        <p:nvPr/>
      </p:nvGrpSpPr>
      <p:grpSpPr>
        <a:xfrm>
          <a:off x="0" y="0"/>
          <a:ext cx="0" cy="0"/>
          <a:chOff x="0" y="0"/>
          <a:chExt cx="0" cy="0"/>
        </a:xfrm>
      </p:grpSpPr>
      <p:sp>
        <p:nvSpPr>
          <p:cNvPr id="156" name="Google Shape;156;p2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57" name="Google Shape;157;p22"/>
          <p:cNvSpPr txBox="1">
            <a:spLocks noGrp="1"/>
          </p:cNvSpPr>
          <p:nvPr>
            <p:ph type="subTitle" idx="1"/>
          </p:nvPr>
        </p:nvSpPr>
        <p:spPr>
          <a:xfrm>
            <a:off x="1690036" y="1994150"/>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8" name="Google Shape;158;p22"/>
          <p:cNvSpPr txBox="1">
            <a:spLocks noGrp="1"/>
          </p:cNvSpPr>
          <p:nvPr>
            <p:ph type="subTitle" idx="2"/>
          </p:nvPr>
        </p:nvSpPr>
        <p:spPr>
          <a:xfrm>
            <a:off x="4755314" y="1994150"/>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59" name="Google Shape;159;p22"/>
          <p:cNvSpPr txBox="1">
            <a:spLocks noGrp="1"/>
          </p:cNvSpPr>
          <p:nvPr>
            <p:ph type="subTitle" idx="3"/>
          </p:nvPr>
        </p:nvSpPr>
        <p:spPr>
          <a:xfrm>
            <a:off x="1690036" y="3757075"/>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0" name="Google Shape;160;p22"/>
          <p:cNvSpPr txBox="1">
            <a:spLocks noGrp="1"/>
          </p:cNvSpPr>
          <p:nvPr>
            <p:ph type="subTitle" idx="4"/>
          </p:nvPr>
        </p:nvSpPr>
        <p:spPr>
          <a:xfrm>
            <a:off x="4755314" y="3757075"/>
            <a:ext cx="1978200" cy="665400"/>
          </a:xfrm>
          <a:prstGeom prst="rect">
            <a:avLst/>
          </a:prstGeom>
        </p:spPr>
        <p:txBody>
          <a:bodyPr spcFirstLastPara="1" wrap="square" lIns="91425" tIns="91425" rIns="91425" bIns="91425" anchor="t" anchorCtr="0">
            <a:noAutofit/>
          </a:bodyPr>
          <a:lstStyle>
            <a:lvl1pPr lvl="0"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61" name="Google Shape;161;p22"/>
          <p:cNvSpPr txBox="1">
            <a:spLocks noGrp="1"/>
          </p:cNvSpPr>
          <p:nvPr>
            <p:ph type="subTitle" idx="5"/>
          </p:nvPr>
        </p:nvSpPr>
        <p:spPr>
          <a:xfrm>
            <a:off x="1690036" y="156475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2" name="Google Shape;162;p22"/>
          <p:cNvSpPr txBox="1">
            <a:spLocks noGrp="1"/>
          </p:cNvSpPr>
          <p:nvPr>
            <p:ph type="subTitle" idx="6"/>
          </p:nvPr>
        </p:nvSpPr>
        <p:spPr>
          <a:xfrm>
            <a:off x="1690036" y="3327775"/>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3" name="Google Shape;163;p22"/>
          <p:cNvSpPr txBox="1">
            <a:spLocks noGrp="1"/>
          </p:cNvSpPr>
          <p:nvPr>
            <p:ph type="subTitle" idx="7"/>
          </p:nvPr>
        </p:nvSpPr>
        <p:spPr>
          <a:xfrm>
            <a:off x="4755311" y="1564750"/>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64" name="Google Shape;164;p22"/>
          <p:cNvSpPr txBox="1">
            <a:spLocks noGrp="1"/>
          </p:cNvSpPr>
          <p:nvPr>
            <p:ph type="subTitle" idx="8"/>
          </p:nvPr>
        </p:nvSpPr>
        <p:spPr>
          <a:xfrm>
            <a:off x="4755311" y="3327775"/>
            <a:ext cx="1978200" cy="505500"/>
          </a:xfrm>
          <a:prstGeom prst="rect">
            <a:avLst/>
          </a:prstGeom>
        </p:spPr>
        <p:txBody>
          <a:bodyPr spcFirstLastPara="1" wrap="square" lIns="91425" tIns="91425" rIns="91425" bIns="91425" anchor="b" anchorCtr="0">
            <a:noAutofit/>
          </a:bodyPr>
          <a:lstStyle>
            <a:lvl1pPr lvl="0"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65" name="Google Shape;165;p22"/>
          <p:cNvGrpSpPr/>
          <p:nvPr/>
        </p:nvGrpSpPr>
        <p:grpSpPr>
          <a:xfrm rot="-5400000">
            <a:off x="8319450" y="4033900"/>
            <a:ext cx="1009703" cy="130500"/>
            <a:chOff x="5461400" y="616025"/>
            <a:chExt cx="1009703" cy="130500"/>
          </a:xfrm>
        </p:grpSpPr>
        <p:sp>
          <p:nvSpPr>
            <p:cNvPr id="166" name="Google Shape;166;p2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 name="Google Shape;167;p2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 name="Google Shape;168;p2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 name="Google Shape;169;p2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 name="Google Shape;170;p2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matchingName="Title and six columns">
  <p:cSld name="CUSTOM_7">
    <p:spTree>
      <p:nvGrpSpPr>
        <p:cNvPr id="1" name="Shape 171"/>
        <p:cNvGrpSpPr/>
        <p:nvPr/>
      </p:nvGrpSpPr>
      <p:grpSpPr>
        <a:xfrm>
          <a:off x="0" y="0"/>
          <a:ext cx="0" cy="0"/>
          <a:chOff x="0" y="0"/>
          <a:chExt cx="0" cy="0"/>
        </a:xfrm>
      </p:grpSpPr>
      <p:sp>
        <p:nvSpPr>
          <p:cNvPr id="172" name="Google Shape;172;p2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73" name="Google Shape;173;p23"/>
          <p:cNvSpPr txBox="1">
            <a:spLocks noGrp="1"/>
          </p:cNvSpPr>
          <p:nvPr>
            <p:ph type="subTitle" idx="1"/>
          </p:nvPr>
        </p:nvSpPr>
        <p:spPr>
          <a:xfrm>
            <a:off x="914600" y="2024693"/>
            <a:ext cx="20976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4" name="Google Shape;174;p23"/>
          <p:cNvSpPr txBox="1">
            <a:spLocks noGrp="1"/>
          </p:cNvSpPr>
          <p:nvPr>
            <p:ph type="subTitle" idx="2"/>
          </p:nvPr>
        </p:nvSpPr>
        <p:spPr>
          <a:xfrm>
            <a:off x="3523194" y="2024693"/>
            <a:ext cx="20976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5" name="Google Shape;175;p23"/>
          <p:cNvSpPr txBox="1">
            <a:spLocks noGrp="1"/>
          </p:cNvSpPr>
          <p:nvPr>
            <p:ph type="subTitle" idx="3"/>
          </p:nvPr>
        </p:nvSpPr>
        <p:spPr>
          <a:xfrm>
            <a:off x="914600" y="3728318"/>
            <a:ext cx="20976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6" name="Google Shape;176;p23"/>
          <p:cNvSpPr txBox="1">
            <a:spLocks noGrp="1"/>
          </p:cNvSpPr>
          <p:nvPr>
            <p:ph type="subTitle" idx="4"/>
          </p:nvPr>
        </p:nvSpPr>
        <p:spPr>
          <a:xfrm>
            <a:off x="3523194" y="3728318"/>
            <a:ext cx="20976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7" name="Google Shape;177;p23"/>
          <p:cNvSpPr txBox="1">
            <a:spLocks noGrp="1"/>
          </p:cNvSpPr>
          <p:nvPr>
            <p:ph type="subTitle" idx="5"/>
          </p:nvPr>
        </p:nvSpPr>
        <p:spPr>
          <a:xfrm>
            <a:off x="6131788" y="2024693"/>
            <a:ext cx="20976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8" name="Google Shape;178;p23"/>
          <p:cNvSpPr txBox="1">
            <a:spLocks noGrp="1"/>
          </p:cNvSpPr>
          <p:nvPr>
            <p:ph type="subTitle" idx="6"/>
          </p:nvPr>
        </p:nvSpPr>
        <p:spPr>
          <a:xfrm>
            <a:off x="6131788" y="3728318"/>
            <a:ext cx="20976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179" name="Google Shape;179;p23"/>
          <p:cNvSpPr txBox="1">
            <a:spLocks noGrp="1"/>
          </p:cNvSpPr>
          <p:nvPr>
            <p:ph type="subTitle" idx="7"/>
          </p:nvPr>
        </p:nvSpPr>
        <p:spPr>
          <a:xfrm>
            <a:off x="918719" y="1593325"/>
            <a:ext cx="208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80" name="Google Shape;180;p23"/>
          <p:cNvSpPr txBox="1">
            <a:spLocks noGrp="1"/>
          </p:cNvSpPr>
          <p:nvPr>
            <p:ph type="subTitle" idx="8"/>
          </p:nvPr>
        </p:nvSpPr>
        <p:spPr>
          <a:xfrm>
            <a:off x="3527313" y="1593325"/>
            <a:ext cx="208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81" name="Google Shape;181;p23"/>
          <p:cNvSpPr txBox="1">
            <a:spLocks noGrp="1"/>
          </p:cNvSpPr>
          <p:nvPr>
            <p:ph type="subTitle" idx="9"/>
          </p:nvPr>
        </p:nvSpPr>
        <p:spPr>
          <a:xfrm>
            <a:off x="6135907" y="1593325"/>
            <a:ext cx="208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82" name="Google Shape;182;p23"/>
          <p:cNvSpPr txBox="1">
            <a:spLocks noGrp="1"/>
          </p:cNvSpPr>
          <p:nvPr>
            <p:ph type="subTitle" idx="13"/>
          </p:nvPr>
        </p:nvSpPr>
        <p:spPr>
          <a:xfrm>
            <a:off x="918719" y="3296925"/>
            <a:ext cx="208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83" name="Google Shape;183;p23"/>
          <p:cNvSpPr txBox="1">
            <a:spLocks noGrp="1"/>
          </p:cNvSpPr>
          <p:nvPr>
            <p:ph type="subTitle" idx="14"/>
          </p:nvPr>
        </p:nvSpPr>
        <p:spPr>
          <a:xfrm>
            <a:off x="3527313" y="3296925"/>
            <a:ext cx="208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184" name="Google Shape;184;p23"/>
          <p:cNvSpPr txBox="1">
            <a:spLocks noGrp="1"/>
          </p:cNvSpPr>
          <p:nvPr>
            <p:ph type="subTitle" idx="15"/>
          </p:nvPr>
        </p:nvSpPr>
        <p:spPr>
          <a:xfrm>
            <a:off x="6135907" y="3296925"/>
            <a:ext cx="208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185" name="Google Shape;185;p23"/>
          <p:cNvGrpSpPr/>
          <p:nvPr/>
        </p:nvGrpSpPr>
        <p:grpSpPr>
          <a:xfrm rot="-5400000" flipH="1">
            <a:off x="8319450" y="979100"/>
            <a:ext cx="1009703" cy="130500"/>
            <a:chOff x="5461400" y="616025"/>
            <a:chExt cx="1009703" cy="130500"/>
          </a:xfrm>
        </p:grpSpPr>
        <p:sp>
          <p:nvSpPr>
            <p:cNvPr id="186" name="Google Shape;186;p23"/>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 name="Google Shape;187;p23"/>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 name="Google Shape;188;p23"/>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 name="Google Shape;189;p23"/>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 name="Google Shape;190;p23"/>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91" name="Google Shape;191;p23"/>
          <p:cNvGrpSpPr/>
          <p:nvPr/>
        </p:nvGrpSpPr>
        <p:grpSpPr>
          <a:xfrm rot="-5400000" flipH="1">
            <a:off x="-146725" y="4033900"/>
            <a:ext cx="1009703" cy="130500"/>
            <a:chOff x="5461400" y="616025"/>
            <a:chExt cx="1009703" cy="130500"/>
          </a:xfrm>
        </p:grpSpPr>
        <p:sp>
          <p:nvSpPr>
            <p:cNvPr id="192" name="Google Shape;192;p2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 name="Google Shape;193;p2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 name="Google Shape;194;p2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 name="Google Shape;195;p2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 name="Google Shape;196;p2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8.xml><?xml version="1.0" encoding="utf-8"?>
<p:sldLayout xmlns:a="http://schemas.openxmlformats.org/drawingml/2006/main" xmlns:r="http://schemas.openxmlformats.org/officeDocument/2006/relationships" xmlns:p="http://schemas.openxmlformats.org/presentationml/2006/main" matchingName="Title and five columns">
  <p:cSld name="CUSTOM_7_1">
    <p:spTree>
      <p:nvGrpSpPr>
        <p:cNvPr id="1" name="Shape 197"/>
        <p:cNvGrpSpPr/>
        <p:nvPr/>
      </p:nvGrpSpPr>
      <p:grpSpPr>
        <a:xfrm>
          <a:off x="0" y="0"/>
          <a:ext cx="0" cy="0"/>
          <a:chOff x="0" y="0"/>
          <a:chExt cx="0" cy="0"/>
        </a:xfrm>
      </p:grpSpPr>
      <p:sp>
        <p:nvSpPr>
          <p:cNvPr id="198" name="Google Shape;198;p2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199" name="Google Shape;199;p24"/>
          <p:cNvSpPr txBox="1">
            <a:spLocks noGrp="1"/>
          </p:cNvSpPr>
          <p:nvPr>
            <p:ph type="subTitle" idx="1"/>
          </p:nvPr>
        </p:nvSpPr>
        <p:spPr>
          <a:xfrm>
            <a:off x="2218900" y="1990676"/>
            <a:ext cx="20976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0" name="Google Shape;200;p24"/>
          <p:cNvSpPr txBox="1">
            <a:spLocks noGrp="1"/>
          </p:cNvSpPr>
          <p:nvPr>
            <p:ph type="subTitle" idx="2"/>
          </p:nvPr>
        </p:nvSpPr>
        <p:spPr>
          <a:xfrm>
            <a:off x="4827494" y="1990676"/>
            <a:ext cx="20976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1" name="Google Shape;201;p24"/>
          <p:cNvSpPr txBox="1">
            <a:spLocks noGrp="1"/>
          </p:cNvSpPr>
          <p:nvPr>
            <p:ph type="subTitle" idx="3"/>
          </p:nvPr>
        </p:nvSpPr>
        <p:spPr>
          <a:xfrm>
            <a:off x="914600" y="3694300"/>
            <a:ext cx="20976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2" name="Google Shape;202;p24"/>
          <p:cNvSpPr txBox="1">
            <a:spLocks noGrp="1"/>
          </p:cNvSpPr>
          <p:nvPr>
            <p:ph type="subTitle" idx="4"/>
          </p:nvPr>
        </p:nvSpPr>
        <p:spPr>
          <a:xfrm>
            <a:off x="3523194" y="3694300"/>
            <a:ext cx="20976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3" name="Google Shape;203;p24"/>
          <p:cNvSpPr txBox="1">
            <a:spLocks noGrp="1"/>
          </p:cNvSpPr>
          <p:nvPr>
            <p:ph type="subTitle" idx="5"/>
          </p:nvPr>
        </p:nvSpPr>
        <p:spPr>
          <a:xfrm>
            <a:off x="6131788" y="3694300"/>
            <a:ext cx="2097600" cy="6354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204" name="Google Shape;204;p24"/>
          <p:cNvSpPr txBox="1">
            <a:spLocks noGrp="1"/>
          </p:cNvSpPr>
          <p:nvPr>
            <p:ph type="subTitle" idx="6"/>
          </p:nvPr>
        </p:nvSpPr>
        <p:spPr>
          <a:xfrm>
            <a:off x="2223019" y="1593325"/>
            <a:ext cx="208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05" name="Google Shape;205;p24"/>
          <p:cNvSpPr txBox="1">
            <a:spLocks noGrp="1"/>
          </p:cNvSpPr>
          <p:nvPr>
            <p:ph type="subTitle" idx="7"/>
          </p:nvPr>
        </p:nvSpPr>
        <p:spPr>
          <a:xfrm>
            <a:off x="4831613" y="1593325"/>
            <a:ext cx="208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06" name="Google Shape;206;p24"/>
          <p:cNvSpPr txBox="1">
            <a:spLocks noGrp="1"/>
          </p:cNvSpPr>
          <p:nvPr>
            <p:ph type="subTitle" idx="8"/>
          </p:nvPr>
        </p:nvSpPr>
        <p:spPr>
          <a:xfrm>
            <a:off x="918719" y="3296925"/>
            <a:ext cx="208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07" name="Google Shape;207;p24"/>
          <p:cNvSpPr txBox="1">
            <a:spLocks noGrp="1"/>
          </p:cNvSpPr>
          <p:nvPr>
            <p:ph type="subTitle" idx="9"/>
          </p:nvPr>
        </p:nvSpPr>
        <p:spPr>
          <a:xfrm>
            <a:off x="3527313" y="3296925"/>
            <a:ext cx="208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208" name="Google Shape;208;p24"/>
          <p:cNvSpPr txBox="1">
            <a:spLocks noGrp="1"/>
          </p:cNvSpPr>
          <p:nvPr>
            <p:ph type="subTitle" idx="13"/>
          </p:nvPr>
        </p:nvSpPr>
        <p:spPr>
          <a:xfrm>
            <a:off x="6135907" y="3296925"/>
            <a:ext cx="2089200" cy="4926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SzPts val="2400"/>
              <a:buFont typeface="DM Sans"/>
              <a:buNone/>
              <a:defRPr sz="2400" b="1">
                <a:latin typeface="DM Sans"/>
                <a:ea typeface="DM Sans"/>
                <a:cs typeface="DM Sans"/>
                <a:sym typeface="DM Sans"/>
              </a:defRPr>
            </a:lvl2pPr>
            <a:lvl3pPr lvl="2" algn="ctr" rtl="0">
              <a:lnSpc>
                <a:spcPct val="100000"/>
              </a:lnSpc>
              <a:spcBef>
                <a:spcPts val="0"/>
              </a:spcBef>
              <a:spcAft>
                <a:spcPts val="0"/>
              </a:spcAft>
              <a:buSzPts val="2400"/>
              <a:buFont typeface="DM Sans"/>
              <a:buNone/>
              <a:defRPr sz="2400" b="1">
                <a:latin typeface="DM Sans"/>
                <a:ea typeface="DM Sans"/>
                <a:cs typeface="DM Sans"/>
                <a:sym typeface="DM Sans"/>
              </a:defRPr>
            </a:lvl3pPr>
            <a:lvl4pPr lvl="3" algn="ctr" rtl="0">
              <a:lnSpc>
                <a:spcPct val="100000"/>
              </a:lnSpc>
              <a:spcBef>
                <a:spcPts val="0"/>
              </a:spcBef>
              <a:spcAft>
                <a:spcPts val="0"/>
              </a:spcAft>
              <a:buSzPts val="2400"/>
              <a:buFont typeface="DM Sans"/>
              <a:buNone/>
              <a:defRPr sz="2400" b="1">
                <a:latin typeface="DM Sans"/>
                <a:ea typeface="DM Sans"/>
                <a:cs typeface="DM Sans"/>
                <a:sym typeface="DM Sans"/>
              </a:defRPr>
            </a:lvl4pPr>
            <a:lvl5pPr lvl="4" algn="ctr" rtl="0">
              <a:lnSpc>
                <a:spcPct val="100000"/>
              </a:lnSpc>
              <a:spcBef>
                <a:spcPts val="0"/>
              </a:spcBef>
              <a:spcAft>
                <a:spcPts val="0"/>
              </a:spcAft>
              <a:buSzPts val="2400"/>
              <a:buFont typeface="DM Sans"/>
              <a:buNone/>
              <a:defRPr sz="2400" b="1">
                <a:latin typeface="DM Sans"/>
                <a:ea typeface="DM Sans"/>
                <a:cs typeface="DM Sans"/>
                <a:sym typeface="DM Sans"/>
              </a:defRPr>
            </a:lvl5pPr>
            <a:lvl6pPr lvl="5" algn="ctr" rtl="0">
              <a:lnSpc>
                <a:spcPct val="100000"/>
              </a:lnSpc>
              <a:spcBef>
                <a:spcPts val="0"/>
              </a:spcBef>
              <a:spcAft>
                <a:spcPts val="0"/>
              </a:spcAft>
              <a:buSzPts val="2400"/>
              <a:buFont typeface="DM Sans"/>
              <a:buNone/>
              <a:defRPr sz="2400" b="1">
                <a:latin typeface="DM Sans"/>
                <a:ea typeface="DM Sans"/>
                <a:cs typeface="DM Sans"/>
                <a:sym typeface="DM Sans"/>
              </a:defRPr>
            </a:lvl6pPr>
            <a:lvl7pPr lvl="6" algn="ctr" rtl="0">
              <a:lnSpc>
                <a:spcPct val="100000"/>
              </a:lnSpc>
              <a:spcBef>
                <a:spcPts val="0"/>
              </a:spcBef>
              <a:spcAft>
                <a:spcPts val="0"/>
              </a:spcAft>
              <a:buSzPts val="2400"/>
              <a:buFont typeface="DM Sans"/>
              <a:buNone/>
              <a:defRPr sz="2400" b="1">
                <a:latin typeface="DM Sans"/>
                <a:ea typeface="DM Sans"/>
                <a:cs typeface="DM Sans"/>
                <a:sym typeface="DM Sans"/>
              </a:defRPr>
            </a:lvl7pPr>
            <a:lvl8pPr lvl="7" algn="ctr" rtl="0">
              <a:lnSpc>
                <a:spcPct val="100000"/>
              </a:lnSpc>
              <a:spcBef>
                <a:spcPts val="0"/>
              </a:spcBef>
              <a:spcAft>
                <a:spcPts val="0"/>
              </a:spcAft>
              <a:buSzPts val="2400"/>
              <a:buFont typeface="DM Sans"/>
              <a:buNone/>
              <a:defRPr sz="2400" b="1">
                <a:latin typeface="DM Sans"/>
                <a:ea typeface="DM Sans"/>
                <a:cs typeface="DM Sans"/>
                <a:sym typeface="DM Sans"/>
              </a:defRPr>
            </a:lvl8pPr>
            <a:lvl9pPr lvl="8" algn="ctr"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209" name="Google Shape;209;p24"/>
          <p:cNvGrpSpPr/>
          <p:nvPr/>
        </p:nvGrpSpPr>
        <p:grpSpPr>
          <a:xfrm rot="5400000">
            <a:off x="-146725" y="979100"/>
            <a:ext cx="1009703" cy="130500"/>
            <a:chOff x="5461400" y="616025"/>
            <a:chExt cx="1009703" cy="130500"/>
          </a:xfrm>
        </p:grpSpPr>
        <p:sp>
          <p:nvSpPr>
            <p:cNvPr id="210" name="Google Shape;210;p24"/>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 name="Google Shape;211;p24"/>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2" name="Google Shape;212;p24"/>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3" name="Google Shape;213;p24"/>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 name="Google Shape;214;p24"/>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 name="Google Shape;215;p24"/>
          <p:cNvGrpSpPr/>
          <p:nvPr/>
        </p:nvGrpSpPr>
        <p:grpSpPr>
          <a:xfrm rot="5400000">
            <a:off x="8319450" y="4033900"/>
            <a:ext cx="1009703" cy="130500"/>
            <a:chOff x="5461400" y="616025"/>
            <a:chExt cx="1009703" cy="130500"/>
          </a:xfrm>
        </p:grpSpPr>
        <p:sp>
          <p:nvSpPr>
            <p:cNvPr id="216" name="Google Shape;216;p24"/>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 name="Google Shape;217;p24"/>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 name="Google Shape;218;p24"/>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 name="Google Shape;219;p24"/>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 name="Google Shape;220;p24"/>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19.xml><?xml version="1.0" encoding="utf-8"?>
<p:sldLayout xmlns:a="http://schemas.openxmlformats.org/drawingml/2006/main" xmlns:r="http://schemas.openxmlformats.org/officeDocument/2006/relationships" xmlns:p="http://schemas.openxmlformats.org/presentationml/2006/main" matchingName="Numbers and text">
  <p:cSld name="CUSTOM_8">
    <p:spTree>
      <p:nvGrpSpPr>
        <p:cNvPr id="1" name="Shape 221"/>
        <p:cNvGrpSpPr/>
        <p:nvPr/>
      </p:nvGrpSpPr>
      <p:grpSpPr>
        <a:xfrm>
          <a:off x="0" y="0"/>
          <a:ext cx="0" cy="0"/>
          <a:chOff x="0" y="0"/>
          <a:chExt cx="0" cy="0"/>
        </a:xfrm>
      </p:grpSpPr>
      <p:sp>
        <p:nvSpPr>
          <p:cNvPr id="222" name="Google Shape;222;p25"/>
          <p:cNvSpPr txBox="1">
            <a:spLocks noGrp="1"/>
          </p:cNvSpPr>
          <p:nvPr>
            <p:ph type="title" hasCustomPrompt="1"/>
          </p:nvPr>
        </p:nvSpPr>
        <p:spPr>
          <a:xfrm>
            <a:off x="713225" y="539500"/>
            <a:ext cx="382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23" name="Google Shape;223;p25"/>
          <p:cNvSpPr txBox="1">
            <a:spLocks noGrp="1"/>
          </p:cNvSpPr>
          <p:nvPr>
            <p:ph type="subTitle" idx="1"/>
          </p:nvPr>
        </p:nvSpPr>
        <p:spPr>
          <a:xfrm>
            <a:off x="713225" y="1308396"/>
            <a:ext cx="3822600" cy="40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24" name="Google Shape;224;p25"/>
          <p:cNvSpPr txBox="1">
            <a:spLocks noGrp="1"/>
          </p:cNvSpPr>
          <p:nvPr>
            <p:ph type="title" idx="2" hasCustomPrompt="1"/>
          </p:nvPr>
        </p:nvSpPr>
        <p:spPr>
          <a:xfrm>
            <a:off x="713225" y="1984059"/>
            <a:ext cx="382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25" name="Google Shape;225;p25"/>
          <p:cNvSpPr txBox="1">
            <a:spLocks noGrp="1"/>
          </p:cNvSpPr>
          <p:nvPr>
            <p:ph type="subTitle" idx="3"/>
          </p:nvPr>
        </p:nvSpPr>
        <p:spPr>
          <a:xfrm>
            <a:off x="713225" y="2752951"/>
            <a:ext cx="3822600" cy="40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
        <p:nvSpPr>
          <p:cNvPr id="226" name="Google Shape;226;p25"/>
          <p:cNvSpPr txBox="1">
            <a:spLocks noGrp="1"/>
          </p:cNvSpPr>
          <p:nvPr>
            <p:ph type="title" idx="4" hasCustomPrompt="1"/>
          </p:nvPr>
        </p:nvSpPr>
        <p:spPr>
          <a:xfrm>
            <a:off x="713225" y="3428594"/>
            <a:ext cx="3822600" cy="768900"/>
          </a:xfrm>
          <a:prstGeom prst="rect">
            <a:avLst/>
          </a:prstGeom>
          <a:noFill/>
        </p:spPr>
        <p:txBody>
          <a:bodyPr spcFirstLastPara="1" wrap="square" lIns="91425" tIns="91425" rIns="91425" bIns="91425" anchor="b" anchorCtr="0">
            <a:noAutofit/>
          </a:bodyPr>
          <a:lstStyle>
            <a:lvl1pPr lvl="0" algn="ctr" rtl="0">
              <a:spcBef>
                <a:spcPts val="0"/>
              </a:spcBef>
              <a:spcAft>
                <a:spcPts val="0"/>
              </a:spcAft>
              <a:buClr>
                <a:schemeClr val="lt1"/>
              </a:buClr>
              <a:buSzPts val="6000"/>
              <a:buNone/>
              <a:defRPr sz="45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27" name="Google Shape;227;p25"/>
          <p:cNvSpPr txBox="1">
            <a:spLocks noGrp="1"/>
          </p:cNvSpPr>
          <p:nvPr>
            <p:ph type="subTitle" idx="5"/>
          </p:nvPr>
        </p:nvSpPr>
        <p:spPr>
          <a:xfrm>
            <a:off x="713225" y="4197499"/>
            <a:ext cx="3822600" cy="406500"/>
          </a:xfrm>
          <a:prstGeom prst="rect">
            <a:avLst/>
          </a:prstGeom>
        </p:spPr>
        <p:txBody>
          <a:bodyPr spcFirstLastPara="1" wrap="square" lIns="91425" tIns="91425" rIns="91425" bIns="91425" anchor="t" anchorCtr="0">
            <a:noAutofit/>
          </a:bodyPr>
          <a:lstStyle>
            <a:lvl1pPr lvl="0" algn="ctr" rtl="0">
              <a:spcBef>
                <a:spcPts val="0"/>
              </a:spcBef>
              <a:spcAft>
                <a:spcPts val="0"/>
              </a:spcAft>
              <a:buClr>
                <a:schemeClr val="dk1"/>
              </a:buClr>
              <a:buSzPts val="2400"/>
              <a:buNone/>
              <a:defRPr sz="1600">
                <a:solidFill>
                  <a:schemeClr val="dk1"/>
                </a:solidFill>
              </a:defRPr>
            </a:lvl1pPr>
            <a:lvl2pPr lvl="1" algn="ctr" rtl="0">
              <a:lnSpc>
                <a:spcPct val="100000"/>
              </a:lnSpc>
              <a:spcBef>
                <a:spcPts val="0"/>
              </a:spcBef>
              <a:spcAft>
                <a:spcPts val="0"/>
              </a:spcAft>
              <a:buClr>
                <a:schemeClr val="dk1"/>
              </a:buClr>
              <a:buSzPts val="2100"/>
              <a:buNone/>
              <a:defRPr sz="2100">
                <a:solidFill>
                  <a:schemeClr val="dk1"/>
                </a:solidFill>
              </a:defRPr>
            </a:lvl2pPr>
            <a:lvl3pPr lvl="2" algn="ctr" rtl="0">
              <a:lnSpc>
                <a:spcPct val="100000"/>
              </a:lnSpc>
              <a:spcBef>
                <a:spcPts val="0"/>
              </a:spcBef>
              <a:spcAft>
                <a:spcPts val="0"/>
              </a:spcAft>
              <a:buClr>
                <a:schemeClr val="dk1"/>
              </a:buClr>
              <a:buSzPts val="2100"/>
              <a:buNone/>
              <a:defRPr sz="2100">
                <a:solidFill>
                  <a:schemeClr val="dk1"/>
                </a:solidFill>
              </a:defRPr>
            </a:lvl3pPr>
            <a:lvl4pPr lvl="3" algn="ctr" rtl="0">
              <a:lnSpc>
                <a:spcPct val="100000"/>
              </a:lnSpc>
              <a:spcBef>
                <a:spcPts val="0"/>
              </a:spcBef>
              <a:spcAft>
                <a:spcPts val="0"/>
              </a:spcAft>
              <a:buClr>
                <a:schemeClr val="dk1"/>
              </a:buClr>
              <a:buSzPts val="2100"/>
              <a:buNone/>
              <a:defRPr sz="2100">
                <a:solidFill>
                  <a:schemeClr val="dk1"/>
                </a:solidFill>
              </a:defRPr>
            </a:lvl4pPr>
            <a:lvl5pPr lvl="4" algn="ctr" rtl="0">
              <a:lnSpc>
                <a:spcPct val="100000"/>
              </a:lnSpc>
              <a:spcBef>
                <a:spcPts val="0"/>
              </a:spcBef>
              <a:spcAft>
                <a:spcPts val="0"/>
              </a:spcAft>
              <a:buClr>
                <a:schemeClr val="dk1"/>
              </a:buClr>
              <a:buSzPts val="2100"/>
              <a:buNone/>
              <a:defRPr sz="2100">
                <a:solidFill>
                  <a:schemeClr val="dk1"/>
                </a:solidFill>
              </a:defRPr>
            </a:lvl5pPr>
            <a:lvl6pPr lvl="5" algn="ctr" rtl="0">
              <a:lnSpc>
                <a:spcPct val="100000"/>
              </a:lnSpc>
              <a:spcBef>
                <a:spcPts val="0"/>
              </a:spcBef>
              <a:spcAft>
                <a:spcPts val="0"/>
              </a:spcAft>
              <a:buClr>
                <a:schemeClr val="dk1"/>
              </a:buClr>
              <a:buSzPts val="2100"/>
              <a:buNone/>
              <a:defRPr sz="2100">
                <a:solidFill>
                  <a:schemeClr val="dk1"/>
                </a:solidFill>
              </a:defRPr>
            </a:lvl6pPr>
            <a:lvl7pPr lvl="6" algn="ctr" rtl="0">
              <a:lnSpc>
                <a:spcPct val="100000"/>
              </a:lnSpc>
              <a:spcBef>
                <a:spcPts val="0"/>
              </a:spcBef>
              <a:spcAft>
                <a:spcPts val="0"/>
              </a:spcAft>
              <a:buClr>
                <a:schemeClr val="dk1"/>
              </a:buClr>
              <a:buSzPts val="2100"/>
              <a:buNone/>
              <a:defRPr sz="2100">
                <a:solidFill>
                  <a:schemeClr val="dk1"/>
                </a:solidFill>
              </a:defRPr>
            </a:lvl7pPr>
            <a:lvl8pPr lvl="7" algn="ctr" rtl="0">
              <a:lnSpc>
                <a:spcPct val="100000"/>
              </a:lnSpc>
              <a:spcBef>
                <a:spcPts val="0"/>
              </a:spcBef>
              <a:spcAft>
                <a:spcPts val="0"/>
              </a:spcAft>
              <a:buClr>
                <a:schemeClr val="dk1"/>
              </a:buClr>
              <a:buSzPts val="2100"/>
              <a:buNone/>
              <a:defRPr sz="2100">
                <a:solidFill>
                  <a:schemeClr val="dk1"/>
                </a:solidFill>
              </a:defRPr>
            </a:lvl8pPr>
            <a:lvl9pPr lvl="8" algn="ctr" rtl="0">
              <a:lnSpc>
                <a:spcPct val="100000"/>
              </a:lnSpc>
              <a:spcBef>
                <a:spcPts val="0"/>
              </a:spcBef>
              <a:spcAft>
                <a:spcPts val="0"/>
              </a:spcAft>
              <a:buClr>
                <a:schemeClr val="dk1"/>
              </a:buClr>
              <a:buSzPts val="2100"/>
              <a:buNone/>
              <a:defRPr sz="2100">
                <a:solidFill>
                  <a:schemeClr val="dk1"/>
                </a:solidFill>
              </a:defRPr>
            </a:lvl9pPr>
          </a:lstStyle>
          <a:p>
            <a:endParaRPr/>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matchingName="Section header" type="secHead">
  <p:cSld name="SECTION_HEADER">
    <p:spTree>
      <p:nvGrpSpPr>
        <p:cNvPr id="1" name="Shape 11"/>
        <p:cNvGrpSpPr/>
        <p:nvPr/>
      </p:nvGrpSpPr>
      <p:grpSpPr>
        <a:xfrm>
          <a:off x="0" y="0"/>
          <a:ext cx="0" cy="0"/>
          <a:chOff x="0" y="0"/>
          <a:chExt cx="0" cy="0"/>
        </a:xfrm>
      </p:grpSpPr>
      <p:sp>
        <p:nvSpPr>
          <p:cNvPr id="12" name="Google Shape;12;p3"/>
          <p:cNvSpPr txBox="1">
            <a:spLocks noGrp="1"/>
          </p:cNvSpPr>
          <p:nvPr>
            <p:ph type="title"/>
          </p:nvPr>
        </p:nvSpPr>
        <p:spPr>
          <a:xfrm>
            <a:off x="4249375" y="2717600"/>
            <a:ext cx="4181400" cy="1511400"/>
          </a:xfrm>
          <a:prstGeom prst="rect">
            <a:avLst/>
          </a:prstGeom>
        </p:spPr>
        <p:txBody>
          <a:bodyPr spcFirstLastPara="1" wrap="square" lIns="91425" tIns="91425" rIns="91425" bIns="91425" anchor="b" anchorCtr="0">
            <a:noAutofit/>
          </a:bodyPr>
          <a:lstStyle>
            <a:lvl1pPr lvl="0" algn="ctr">
              <a:spcBef>
                <a:spcPts val="0"/>
              </a:spcBef>
              <a:spcAft>
                <a:spcPts val="0"/>
              </a:spcAft>
              <a:buSzPts val="3600"/>
              <a:buNone/>
              <a:defRPr sz="5000"/>
            </a:lvl1pPr>
            <a:lvl2pPr lvl="1" algn="ctr">
              <a:spcBef>
                <a:spcPts val="0"/>
              </a:spcBef>
              <a:spcAft>
                <a:spcPts val="0"/>
              </a:spcAft>
              <a:buSzPts val="3600"/>
              <a:buNone/>
              <a:defRPr sz="3600"/>
            </a:lvl2pPr>
            <a:lvl3pPr lvl="2" algn="ctr">
              <a:spcBef>
                <a:spcPts val="0"/>
              </a:spcBef>
              <a:spcAft>
                <a:spcPts val="0"/>
              </a:spcAft>
              <a:buSzPts val="3600"/>
              <a:buNone/>
              <a:defRPr sz="3600"/>
            </a:lvl3pPr>
            <a:lvl4pPr lvl="3" algn="ctr">
              <a:spcBef>
                <a:spcPts val="0"/>
              </a:spcBef>
              <a:spcAft>
                <a:spcPts val="0"/>
              </a:spcAft>
              <a:buSzPts val="3600"/>
              <a:buNone/>
              <a:defRPr sz="3600"/>
            </a:lvl4pPr>
            <a:lvl5pPr lvl="4" algn="ctr">
              <a:spcBef>
                <a:spcPts val="0"/>
              </a:spcBef>
              <a:spcAft>
                <a:spcPts val="0"/>
              </a:spcAft>
              <a:buSzPts val="3600"/>
              <a:buNone/>
              <a:defRPr sz="3600"/>
            </a:lvl5pPr>
            <a:lvl6pPr lvl="5" algn="ctr">
              <a:spcBef>
                <a:spcPts val="0"/>
              </a:spcBef>
              <a:spcAft>
                <a:spcPts val="0"/>
              </a:spcAft>
              <a:buSzPts val="3600"/>
              <a:buNone/>
              <a:defRPr sz="3600"/>
            </a:lvl6pPr>
            <a:lvl7pPr lvl="6" algn="ctr">
              <a:spcBef>
                <a:spcPts val="0"/>
              </a:spcBef>
              <a:spcAft>
                <a:spcPts val="0"/>
              </a:spcAft>
              <a:buSzPts val="3600"/>
              <a:buNone/>
              <a:defRPr sz="3600"/>
            </a:lvl7pPr>
            <a:lvl8pPr lvl="7" algn="ctr">
              <a:spcBef>
                <a:spcPts val="0"/>
              </a:spcBef>
              <a:spcAft>
                <a:spcPts val="0"/>
              </a:spcAft>
              <a:buSzPts val="3600"/>
              <a:buNone/>
              <a:defRPr sz="3600"/>
            </a:lvl8pPr>
            <a:lvl9pPr lvl="8" algn="ctr">
              <a:spcBef>
                <a:spcPts val="0"/>
              </a:spcBef>
              <a:spcAft>
                <a:spcPts val="0"/>
              </a:spcAft>
              <a:buSzPts val="3600"/>
              <a:buNone/>
              <a:defRPr sz="3600"/>
            </a:lvl9pPr>
          </a:lstStyle>
          <a:p>
            <a:endParaRPr/>
          </a:p>
        </p:txBody>
      </p:sp>
      <p:sp>
        <p:nvSpPr>
          <p:cNvPr id="13" name="Google Shape;13;p3"/>
          <p:cNvSpPr txBox="1">
            <a:spLocks noGrp="1"/>
          </p:cNvSpPr>
          <p:nvPr>
            <p:ph type="title" idx="2" hasCustomPrompt="1"/>
          </p:nvPr>
        </p:nvSpPr>
        <p:spPr>
          <a:xfrm>
            <a:off x="5514025" y="1720050"/>
            <a:ext cx="1652100" cy="9159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6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14" name="Google Shape;14;p3"/>
          <p:cNvSpPr txBox="1">
            <a:spLocks noGrp="1"/>
          </p:cNvSpPr>
          <p:nvPr>
            <p:ph type="subTitle" idx="1"/>
          </p:nvPr>
        </p:nvSpPr>
        <p:spPr>
          <a:xfrm>
            <a:off x="4249375" y="4229000"/>
            <a:ext cx="4181400" cy="3750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20.xml><?xml version="1.0" encoding="utf-8"?>
<p:sldLayout xmlns:a="http://schemas.openxmlformats.org/drawingml/2006/main" xmlns:r="http://schemas.openxmlformats.org/officeDocument/2006/relationships" xmlns:p="http://schemas.openxmlformats.org/presentationml/2006/main" matchingName="Numbers and text 1">
  <p:cSld name="CUSTOM_8_1">
    <p:spTree>
      <p:nvGrpSpPr>
        <p:cNvPr id="1" name="Shape 228"/>
        <p:cNvGrpSpPr/>
        <p:nvPr/>
      </p:nvGrpSpPr>
      <p:grpSpPr>
        <a:xfrm>
          <a:off x="0" y="0"/>
          <a:ext cx="0" cy="0"/>
          <a:chOff x="0" y="0"/>
          <a:chExt cx="0" cy="0"/>
        </a:xfrm>
      </p:grpSpPr>
      <p:sp>
        <p:nvSpPr>
          <p:cNvPr id="229" name="Google Shape;229;p26"/>
          <p:cNvSpPr txBox="1">
            <a:spLocks noGrp="1"/>
          </p:cNvSpPr>
          <p:nvPr>
            <p:ph type="title" hasCustomPrompt="1"/>
          </p:nvPr>
        </p:nvSpPr>
        <p:spPr>
          <a:xfrm>
            <a:off x="1249075" y="1301725"/>
            <a:ext cx="13989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0" name="Google Shape;230;p26"/>
          <p:cNvSpPr txBox="1">
            <a:spLocks noGrp="1"/>
          </p:cNvSpPr>
          <p:nvPr>
            <p:ph type="subTitle" idx="1"/>
          </p:nvPr>
        </p:nvSpPr>
        <p:spPr>
          <a:xfrm>
            <a:off x="829225" y="3789200"/>
            <a:ext cx="2238600" cy="81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1" name="Google Shape;231;p26"/>
          <p:cNvSpPr txBox="1">
            <a:spLocks noGrp="1"/>
          </p:cNvSpPr>
          <p:nvPr>
            <p:ph type="subTitle" idx="2"/>
          </p:nvPr>
        </p:nvSpPr>
        <p:spPr>
          <a:xfrm>
            <a:off x="829225" y="3292175"/>
            <a:ext cx="22386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9pPr>
          </a:lstStyle>
          <a:p>
            <a:endParaRPr/>
          </a:p>
        </p:txBody>
      </p:sp>
      <p:sp>
        <p:nvSpPr>
          <p:cNvPr id="232" name="Google Shape;232;p26"/>
          <p:cNvSpPr txBox="1">
            <a:spLocks noGrp="1"/>
          </p:cNvSpPr>
          <p:nvPr>
            <p:ph type="title" idx="3" hasCustomPrompt="1"/>
          </p:nvPr>
        </p:nvSpPr>
        <p:spPr>
          <a:xfrm>
            <a:off x="3873438" y="1301725"/>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3" name="Google Shape;233;p26"/>
          <p:cNvSpPr txBox="1">
            <a:spLocks noGrp="1"/>
          </p:cNvSpPr>
          <p:nvPr>
            <p:ph type="subTitle" idx="4"/>
          </p:nvPr>
        </p:nvSpPr>
        <p:spPr>
          <a:xfrm>
            <a:off x="3452701" y="3789200"/>
            <a:ext cx="2238600" cy="81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4" name="Google Shape;234;p26"/>
          <p:cNvSpPr txBox="1">
            <a:spLocks noGrp="1"/>
          </p:cNvSpPr>
          <p:nvPr>
            <p:ph type="subTitle" idx="5"/>
          </p:nvPr>
        </p:nvSpPr>
        <p:spPr>
          <a:xfrm>
            <a:off x="3452704" y="3292175"/>
            <a:ext cx="22386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9pPr>
          </a:lstStyle>
          <a:p>
            <a:endParaRPr/>
          </a:p>
        </p:txBody>
      </p:sp>
      <p:sp>
        <p:nvSpPr>
          <p:cNvPr id="235" name="Google Shape;235;p26"/>
          <p:cNvSpPr txBox="1">
            <a:spLocks noGrp="1"/>
          </p:cNvSpPr>
          <p:nvPr>
            <p:ph type="title" idx="6" hasCustomPrompt="1"/>
          </p:nvPr>
        </p:nvSpPr>
        <p:spPr>
          <a:xfrm>
            <a:off x="6496625" y="1301725"/>
            <a:ext cx="1397700" cy="4068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Clr>
                <a:schemeClr val="lt1"/>
              </a:buClr>
              <a:buSzPts val="6000"/>
              <a:buNone/>
              <a:defRPr sz="3000">
                <a:solidFill>
                  <a:schemeClr val="accent1"/>
                </a:solidFill>
              </a:defRPr>
            </a:lvl1pPr>
            <a:lvl2pPr lvl="1" algn="ctr" rtl="0">
              <a:spcBef>
                <a:spcPts val="0"/>
              </a:spcBef>
              <a:spcAft>
                <a:spcPts val="0"/>
              </a:spcAft>
              <a:buClr>
                <a:schemeClr val="lt1"/>
              </a:buClr>
              <a:buSzPts val="6000"/>
              <a:buNone/>
              <a:defRPr sz="6000">
                <a:solidFill>
                  <a:schemeClr val="lt1"/>
                </a:solidFill>
              </a:defRPr>
            </a:lvl2pPr>
            <a:lvl3pPr lvl="2" algn="ctr" rtl="0">
              <a:spcBef>
                <a:spcPts val="0"/>
              </a:spcBef>
              <a:spcAft>
                <a:spcPts val="0"/>
              </a:spcAft>
              <a:buClr>
                <a:schemeClr val="lt1"/>
              </a:buClr>
              <a:buSzPts val="6000"/>
              <a:buNone/>
              <a:defRPr sz="6000">
                <a:solidFill>
                  <a:schemeClr val="lt1"/>
                </a:solidFill>
              </a:defRPr>
            </a:lvl3pPr>
            <a:lvl4pPr lvl="3" algn="ctr" rtl="0">
              <a:spcBef>
                <a:spcPts val="0"/>
              </a:spcBef>
              <a:spcAft>
                <a:spcPts val="0"/>
              </a:spcAft>
              <a:buClr>
                <a:schemeClr val="lt1"/>
              </a:buClr>
              <a:buSzPts val="6000"/>
              <a:buNone/>
              <a:defRPr sz="6000">
                <a:solidFill>
                  <a:schemeClr val="lt1"/>
                </a:solidFill>
              </a:defRPr>
            </a:lvl4pPr>
            <a:lvl5pPr lvl="4" algn="ctr" rtl="0">
              <a:spcBef>
                <a:spcPts val="0"/>
              </a:spcBef>
              <a:spcAft>
                <a:spcPts val="0"/>
              </a:spcAft>
              <a:buClr>
                <a:schemeClr val="lt1"/>
              </a:buClr>
              <a:buSzPts val="6000"/>
              <a:buNone/>
              <a:defRPr sz="6000">
                <a:solidFill>
                  <a:schemeClr val="lt1"/>
                </a:solidFill>
              </a:defRPr>
            </a:lvl5pPr>
            <a:lvl6pPr lvl="5" algn="ctr" rtl="0">
              <a:spcBef>
                <a:spcPts val="0"/>
              </a:spcBef>
              <a:spcAft>
                <a:spcPts val="0"/>
              </a:spcAft>
              <a:buClr>
                <a:schemeClr val="lt1"/>
              </a:buClr>
              <a:buSzPts val="6000"/>
              <a:buNone/>
              <a:defRPr sz="6000">
                <a:solidFill>
                  <a:schemeClr val="lt1"/>
                </a:solidFill>
              </a:defRPr>
            </a:lvl6pPr>
            <a:lvl7pPr lvl="6" algn="ctr" rtl="0">
              <a:spcBef>
                <a:spcPts val="0"/>
              </a:spcBef>
              <a:spcAft>
                <a:spcPts val="0"/>
              </a:spcAft>
              <a:buClr>
                <a:schemeClr val="lt1"/>
              </a:buClr>
              <a:buSzPts val="6000"/>
              <a:buNone/>
              <a:defRPr sz="6000">
                <a:solidFill>
                  <a:schemeClr val="lt1"/>
                </a:solidFill>
              </a:defRPr>
            </a:lvl7pPr>
            <a:lvl8pPr lvl="7" algn="ctr" rtl="0">
              <a:spcBef>
                <a:spcPts val="0"/>
              </a:spcBef>
              <a:spcAft>
                <a:spcPts val="0"/>
              </a:spcAft>
              <a:buClr>
                <a:schemeClr val="lt1"/>
              </a:buClr>
              <a:buSzPts val="6000"/>
              <a:buNone/>
              <a:defRPr sz="6000">
                <a:solidFill>
                  <a:schemeClr val="lt1"/>
                </a:solidFill>
              </a:defRPr>
            </a:lvl8pPr>
            <a:lvl9pPr lvl="8" algn="ctr" rtl="0">
              <a:spcBef>
                <a:spcPts val="0"/>
              </a:spcBef>
              <a:spcAft>
                <a:spcPts val="0"/>
              </a:spcAft>
              <a:buClr>
                <a:schemeClr val="lt1"/>
              </a:buClr>
              <a:buSzPts val="6000"/>
              <a:buNone/>
              <a:defRPr sz="6000">
                <a:solidFill>
                  <a:schemeClr val="lt1"/>
                </a:solidFill>
              </a:defRPr>
            </a:lvl9pPr>
          </a:lstStyle>
          <a:p>
            <a:r>
              <a:t>xx%</a:t>
            </a:r>
          </a:p>
        </p:txBody>
      </p:sp>
      <p:sp>
        <p:nvSpPr>
          <p:cNvPr id="236" name="Google Shape;236;p26"/>
          <p:cNvSpPr txBox="1">
            <a:spLocks noGrp="1"/>
          </p:cNvSpPr>
          <p:nvPr>
            <p:ph type="subTitle" idx="7"/>
          </p:nvPr>
        </p:nvSpPr>
        <p:spPr>
          <a:xfrm>
            <a:off x="6076177" y="3789200"/>
            <a:ext cx="2238600" cy="814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2400"/>
              <a:buNone/>
              <a:defRPr/>
            </a:lvl1pPr>
            <a:lvl2pPr lvl="1" algn="ctr" rtl="0">
              <a:lnSpc>
                <a:spcPct val="100000"/>
              </a:lnSpc>
              <a:spcBef>
                <a:spcPts val="0"/>
              </a:spcBef>
              <a:spcAft>
                <a:spcPts val="0"/>
              </a:spcAft>
              <a:buSzPts val="2100"/>
              <a:buNone/>
              <a:defRPr sz="2100"/>
            </a:lvl2pPr>
            <a:lvl3pPr lvl="2" algn="ctr" rtl="0">
              <a:lnSpc>
                <a:spcPct val="100000"/>
              </a:lnSpc>
              <a:spcBef>
                <a:spcPts val="0"/>
              </a:spcBef>
              <a:spcAft>
                <a:spcPts val="0"/>
              </a:spcAft>
              <a:buSzPts val="2100"/>
              <a:buNone/>
              <a:defRPr sz="2100"/>
            </a:lvl3pPr>
            <a:lvl4pPr lvl="3" algn="ctr" rtl="0">
              <a:lnSpc>
                <a:spcPct val="100000"/>
              </a:lnSpc>
              <a:spcBef>
                <a:spcPts val="0"/>
              </a:spcBef>
              <a:spcAft>
                <a:spcPts val="0"/>
              </a:spcAft>
              <a:buSzPts val="2100"/>
              <a:buNone/>
              <a:defRPr sz="2100"/>
            </a:lvl4pPr>
            <a:lvl5pPr lvl="4" algn="ctr" rtl="0">
              <a:lnSpc>
                <a:spcPct val="100000"/>
              </a:lnSpc>
              <a:spcBef>
                <a:spcPts val="0"/>
              </a:spcBef>
              <a:spcAft>
                <a:spcPts val="0"/>
              </a:spcAft>
              <a:buSzPts val="2100"/>
              <a:buNone/>
              <a:defRPr sz="2100"/>
            </a:lvl5pPr>
            <a:lvl6pPr lvl="5" algn="ctr" rtl="0">
              <a:lnSpc>
                <a:spcPct val="100000"/>
              </a:lnSpc>
              <a:spcBef>
                <a:spcPts val="0"/>
              </a:spcBef>
              <a:spcAft>
                <a:spcPts val="0"/>
              </a:spcAft>
              <a:buSzPts val="2100"/>
              <a:buNone/>
              <a:defRPr sz="2100"/>
            </a:lvl6pPr>
            <a:lvl7pPr lvl="6" algn="ctr" rtl="0">
              <a:lnSpc>
                <a:spcPct val="100000"/>
              </a:lnSpc>
              <a:spcBef>
                <a:spcPts val="0"/>
              </a:spcBef>
              <a:spcAft>
                <a:spcPts val="0"/>
              </a:spcAft>
              <a:buSzPts val="2100"/>
              <a:buNone/>
              <a:defRPr sz="2100"/>
            </a:lvl7pPr>
            <a:lvl8pPr lvl="7" algn="ctr" rtl="0">
              <a:lnSpc>
                <a:spcPct val="100000"/>
              </a:lnSpc>
              <a:spcBef>
                <a:spcPts val="0"/>
              </a:spcBef>
              <a:spcAft>
                <a:spcPts val="0"/>
              </a:spcAft>
              <a:buSzPts val="2100"/>
              <a:buNone/>
              <a:defRPr sz="2100"/>
            </a:lvl8pPr>
            <a:lvl9pPr lvl="8" algn="ctr" rtl="0">
              <a:lnSpc>
                <a:spcPct val="100000"/>
              </a:lnSpc>
              <a:spcBef>
                <a:spcPts val="0"/>
              </a:spcBef>
              <a:spcAft>
                <a:spcPts val="0"/>
              </a:spcAft>
              <a:buSzPts val="2100"/>
              <a:buNone/>
              <a:defRPr sz="2100"/>
            </a:lvl9pPr>
          </a:lstStyle>
          <a:p>
            <a:endParaRPr/>
          </a:p>
        </p:txBody>
      </p:sp>
      <p:sp>
        <p:nvSpPr>
          <p:cNvPr id="237" name="Google Shape;237;p26"/>
          <p:cNvSpPr txBox="1">
            <a:spLocks noGrp="1"/>
          </p:cNvSpPr>
          <p:nvPr>
            <p:ph type="subTitle" idx="8"/>
          </p:nvPr>
        </p:nvSpPr>
        <p:spPr>
          <a:xfrm>
            <a:off x="6076182" y="3292175"/>
            <a:ext cx="2238600" cy="505500"/>
          </a:xfrm>
          <a:prstGeom prst="rect">
            <a:avLst/>
          </a:prstGeom>
        </p:spPr>
        <p:txBody>
          <a:bodyPr spcFirstLastPara="1" wrap="square" lIns="91425" tIns="91425" rIns="91425" bIns="91425" anchor="b" anchorCtr="0">
            <a:noAutofit/>
          </a:bodyPr>
          <a:lstStyle>
            <a:lvl1pPr lvl="0" algn="ctr" rtl="0">
              <a:spcBef>
                <a:spcPts val="0"/>
              </a:spcBef>
              <a:spcAft>
                <a:spcPts val="0"/>
              </a:spcAft>
              <a:buClr>
                <a:schemeClr val="dk1"/>
              </a:buClr>
              <a:buSzPts val="2400"/>
              <a:buFont typeface="DM Sans"/>
              <a:buNone/>
              <a:defRPr sz="2400">
                <a:solidFill>
                  <a:schemeClr val="dk1"/>
                </a:solidFill>
                <a:latin typeface="MuseoModerno Medium"/>
                <a:ea typeface="MuseoModerno Medium"/>
                <a:cs typeface="MuseoModerno Medium"/>
                <a:sym typeface="MuseoModerno Medium"/>
              </a:defRPr>
            </a:lvl1pPr>
            <a:lvl2pPr lvl="1"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2pPr>
            <a:lvl3pPr lvl="2"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3pPr>
            <a:lvl4pPr lvl="3"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4pPr>
            <a:lvl5pPr lvl="4"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5pPr>
            <a:lvl6pPr lvl="5"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6pPr>
            <a:lvl7pPr lvl="6"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7pPr>
            <a:lvl8pPr lvl="7"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8pPr>
            <a:lvl9pPr lvl="8" algn="ctr" rtl="0">
              <a:lnSpc>
                <a:spcPct val="100000"/>
              </a:lnSpc>
              <a:spcBef>
                <a:spcPts val="0"/>
              </a:spcBef>
              <a:spcAft>
                <a:spcPts val="0"/>
              </a:spcAft>
              <a:buClr>
                <a:schemeClr val="dk1"/>
              </a:buClr>
              <a:buSzPts val="2400"/>
              <a:buFont typeface="DM Sans"/>
              <a:buNone/>
              <a:defRPr sz="2400" b="1">
                <a:solidFill>
                  <a:schemeClr val="dk1"/>
                </a:solidFill>
                <a:latin typeface="DM Sans"/>
                <a:ea typeface="DM Sans"/>
                <a:cs typeface="DM Sans"/>
                <a:sym typeface="DM Sans"/>
              </a:defRPr>
            </a:lvl9pPr>
          </a:lstStyle>
          <a:p>
            <a:endParaRPr/>
          </a:p>
        </p:txBody>
      </p:sp>
      <p:sp>
        <p:nvSpPr>
          <p:cNvPr id="238" name="Google Shape;238;p26"/>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239" name="Google Shape;239;p26"/>
          <p:cNvGrpSpPr/>
          <p:nvPr/>
        </p:nvGrpSpPr>
        <p:grpSpPr>
          <a:xfrm rot="-5400000" flipH="1">
            <a:off x="-146725" y="4033900"/>
            <a:ext cx="1009703" cy="130500"/>
            <a:chOff x="5461400" y="616025"/>
            <a:chExt cx="1009703" cy="130500"/>
          </a:xfrm>
        </p:grpSpPr>
        <p:sp>
          <p:nvSpPr>
            <p:cNvPr id="240" name="Google Shape;240;p26"/>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 name="Google Shape;241;p26"/>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 name="Google Shape;242;p26"/>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 name="Google Shape;243;p26"/>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 name="Google Shape;244;p26"/>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45" name="Google Shape;245;p26"/>
          <p:cNvGrpSpPr/>
          <p:nvPr/>
        </p:nvGrpSpPr>
        <p:grpSpPr>
          <a:xfrm rot="-5400000" flipH="1">
            <a:off x="8319450" y="979100"/>
            <a:ext cx="1009703" cy="130500"/>
            <a:chOff x="5461400" y="616025"/>
            <a:chExt cx="1009703" cy="130500"/>
          </a:xfrm>
        </p:grpSpPr>
        <p:sp>
          <p:nvSpPr>
            <p:cNvPr id="246" name="Google Shape;246;p26"/>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 name="Google Shape;247;p26"/>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 name="Google Shape;248;p26"/>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 name="Google Shape;249;p26"/>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 name="Google Shape;250;p26"/>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1.xml><?xml version="1.0" encoding="utf-8"?>
<p:sldLayout xmlns:a="http://schemas.openxmlformats.org/drawingml/2006/main" xmlns:r="http://schemas.openxmlformats.org/officeDocument/2006/relationships" xmlns:p="http://schemas.openxmlformats.org/presentationml/2006/main" matchingName="Title only 1">
  <p:cSld name="CUSTOM_10">
    <p:spTree>
      <p:nvGrpSpPr>
        <p:cNvPr id="1" name="Shape 251"/>
        <p:cNvGrpSpPr/>
        <p:nvPr/>
      </p:nvGrpSpPr>
      <p:grpSpPr>
        <a:xfrm>
          <a:off x="0" y="0"/>
          <a:ext cx="0" cy="0"/>
          <a:chOff x="0" y="0"/>
          <a:chExt cx="0" cy="0"/>
        </a:xfrm>
      </p:grpSpPr>
      <p:grpSp>
        <p:nvGrpSpPr>
          <p:cNvPr id="252" name="Google Shape;252;p27"/>
          <p:cNvGrpSpPr/>
          <p:nvPr/>
        </p:nvGrpSpPr>
        <p:grpSpPr>
          <a:xfrm rot="-5400000">
            <a:off x="8319450" y="4033900"/>
            <a:ext cx="1009703" cy="130500"/>
            <a:chOff x="5461400" y="616025"/>
            <a:chExt cx="1009703" cy="130500"/>
          </a:xfrm>
        </p:grpSpPr>
        <p:sp>
          <p:nvSpPr>
            <p:cNvPr id="253" name="Google Shape;253;p27"/>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 name="Google Shape;254;p27"/>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 name="Google Shape;255;p27"/>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 name="Google Shape;256;p27"/>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 name="Google Shape;257;p27"/>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58" name="Google Shape;258;p27"/>
          <p:cNvGrpSpPr/>
          <p:nvPr/>
        </p:nvGrpSpPr>
        <p:grpSpPr>
          <a:xfrm rot="-5400000">
            <a:off x="-146725" y="979100"/>
            <a:ext cx="1009703" cy="130500"/>
            <a:chOff x="5461400" y="616025"/>
            <a:chExt cx="1009703" cy="130500"/>
          </a:xfrm>
        </p:grpSpPr>
        <p:sp>
          <p:nvSpPr>
            <p:cNvPr id="259" name="Google Shape;259;p27"/>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0" name="Google Shape;260;p27"/>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 name="Google Shape;261;p27"/>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 name="Google Shape;262;p27"/>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 name="Google Shape;263;p27"/>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64" name="Google Shape;264;p2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2.xml><?xml version="1.0" encoding="utf-8"?>
<p:sldLayout xmlns:a="http://schemas.openxmlformats.org/drawingml/2006/main" xmlns:r="http://schemas.openxmlformats.org/officeDocument/2006/relationships" xmlns:p="http://schemas.openxmlformats.org/presentationml/2006/main" matchingName="Title only 2">
  <p:cSld name="CUSTOM_10_1">
    <p:spTree>
      <p:nvGrpSpPr>
        <p:cNvPr id="1" name="Shape 265"/>
        <p:cNvGrpSpPr/>
        <p:nvPr/>
      </p:nvGrpSpPr>
      <p:grpSpPr>
        <a:xfrm>
          <a:off x="0" y="0"/>
          <a:ext cx="0" cy="0"/>
          <a:chOff x="0" y="0"/>
          <a:chExt cx="0" cy="0"/>
        </a:xfrm>
      </p:grpSpPr>
      <p:grpSp>
        <p:nvGrpSpPr>
          <p:cNvPr id="266" name="Google Shape;266;p28"/>
          <p:cNvGrpSpPr/>
          <p:nvPr/>
        </p:nvGrpSpPr>
        <p:grpSpPr>
          <a:xfrm rot="5400000" flipH="1">
            <a:off x="-146725" y="4033900"/>
            <a:ext cx="1009703" cy="130500"/>
            <a:chOff x="5461400" y="616025"/>
            <a:chExt cx="1009703" cy="130500"/>
          </a:xfrm>
        </p:grpSpPr>
        <p:sp>
          <p:nvSpPr>
            <p:cNvPr id="267" name="Google Shape;267;p28"/>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 name="Google Shape;268;p28"/>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 name="Google Shape;269;p28"/>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 name="Google Shape;270;p28"/>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 name="Google Shape;271;p28"/>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72" name="Google Shape;272;p28"/>
          <p:cNvGrpSpPr/>
          <p:nvPr/>
        </p:nvGrpSpPr>
        <p:grpSpPr>
          <a:xfrm rot="5400000" flipH="1">
            <a:off x="8319450" y="979100"/>
            <a:ext cx="1009703" cy="130500"/>
            <a:chOff x="5461400" y="616025"/>
            <a:chExt cx="1009703" cy="130500"/>
          </a:xfrm>
        </p:grpSpPr>
        <p:sp>
          <p:nvSpPr>
            <p:cNvPr id="273" name="Google Shape;273;p28"/>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 name="Google Shape;274;p28"/>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 name="Google Shape;275;p28"/>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 name="Google Shape;276;p28"/>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 name="Google Shape;277;p28"/>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78" name="Google Shape;278;p2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3.xml><?xml version="1.0" encoding="utf-8"?>
<p:sldLayout xmlns:a="http://schemas.openxmlformats.org/drawingml/2006/main" xmlns:r="http://schemas.openxmlformats.org/officeDocument/2006/relationships" xmlns:p="http://schemas.openxmlformats.org/presentationml/2006/main" matchingName="Title only 3">
  <p:cSld name="CUSTOM_10_1_1">
    <p:spTree>
      <p:nvGrpSpPr>
        <p:cNvPr id="1" name="Shape 279"/>
        <p:cNvGrpSpPr/>
        <p:nvPr/>
      </p:nvGrpSpPr>
      <p:grpSpPr>
        <a:xfrm>
          <a:off x="0" y="0"/>
          <a:ext cx="0" cy="0"/>
          <a:chOff x="0" y="0"/>
          <a:chExt cx="0" cy="0"/>
        </a:xfrm>
      </p:grpSpPr>
      <p:grpSp>
        <p:nvGrpSpPr>
          <p:cNvPr id="280" name="Google Shape;280;p29"/>
          <p:cNvGrpSpPr/>
          <p:nvPr/>
        </p:nvGrpSpPr>
        <p:grpSpPr>
          <a:xfrm rot="-5400000">
            <a:off x="8319450" y="4033900"/>
            <a:ext cx="1009703" cy="130500"/>
            <a:chOff x="5461400" y="616025"/>
            <a:chExt cx="1009703" cy="130500"/>
          </a:xfrm>
        </p:grpSpPr>
        <p:sp>
          <p:nvSpPr>
            <p:cNvPr id="281" name="Google Shape;281;p29"/>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 name="Google Shape;282;p29"/>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 name="Google Shape;283;p29"/>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 name="Google Shape;284;p29"/>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5" name="Google Shape;285;p29"/>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6" name="Google Shape;286;p29"/>
          <p:cNvGrpSpPr/>
          <p:nvPr/>
        </p:nvGrpSpPr>
        <p:grpSpPr>
          <a:xfrm rot="-5400000">
            <a:off x="-146725" y="979100"/>
            <a:ext cx="1009703" cy="130500"/>
            <a:chOff x="5461400" y="616025"/>
            <a:chExt cx="1009703" cy="130500"/>
          </a:xfrm>
        </p:grpSpPr>
        <p:sp>
          <p:nvSpPr>
            <p:cNvPr id="287" name="Google Shape;287;p29"/>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8" name="Google Shape;288;p29"/>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9" name="Google Shape;289;p29"/>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0" name="Google Shape;290;p29"/>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1" name="Google Shape;291;p29"/>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92" name="Google Shape;292;p2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4.xml><?xml version="1.0" encoding="utf-8"?>
<p:sldLayout xmlns:a="http://schemas.openxmlformats.org/drawingml/2006/main" xmlns:r="http://schemas.openxmlformats.org/officeDocument/2006/relationships" xmlns:p="http://schemas.openxmlformats.org/presentationml/2006/main" matchingName="Title only 4">
  <p:cSld name="CUSTOM_10_1_1_1">
    <p:spTree>
      <p:nvGrpSpPr>
        <p:cNvPr id="1" name="Shape 293"/>
        <p:cNvGrpSpPr/>
        <p:nvPr/>
      </p:nvGrpSpPr>
      <p:grpSpPr>
        <a:xfrm>
          <a:off x="0" y="0"/>
          <a:ext cx="0" cy="0"/>
          <a:chOff x="0" y="0"/>
          <a:chExt cx="0" cy="0"/>
        </a:xfrm>
      </p:grpSpPr>
      <p:grpSp>
        <p:nvGrpSpPr>
          <p:cNvPr id="294" name="Google Shape;294;p30"/>
          <p:cNvGrpSpPr/>
          <p:nvPr/>
        </p:nvGrpSpPr>
        <p:grpSpPr>
          <a:xfrm rot="5400000" flipH="1">
            <a:off x="-146725" y="4033900"/>
            <a:ext cx="1009703" cy="130500"/>
            <a:chOff x="5461400" y="616025"/>
            <a:chExt cx="1009703" cy="130500"/>
          </a:xfrm>
        </p:grpSpPr>
        <p:sp>
          <p:nvSpPr>
            <p:cNvPr id="295" name="Google Shape;295;p30"/>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 name="Google Shape;296;p30"/>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 name="Google Shape;297;p30"/>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 name="Google Shape;298;p30"/>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 name="Google Shape;299;p30"/>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0" name="Google Shape;300;p30"/>
          <p:cNvGrpSpPr/>
          <p:nvPr/>
        </p:nvGrpSpPr>
        <p:grpSpPr>
          <a:xfrm rot="5400000" flipH="1">
            <a:off x="8319450" y="979100"/>
            <a:ext cx="1009703" cy="130500"/>
            <a:chOff x="5461400" y="616025"/>
            <a:chExt cx="1009703" cy="130500"/>
          </a:xfrm>
        </p:grpSpPr>
        <p:sp>
          <p:nvSpPr>
            <p:cNvPr id="301" name="Google Shape;301;p30"/>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 name="Google Shape;302;p30"/>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 name="Google Shape;303;p30"/>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 name="Google Shape;304;p30"/>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 name="Google Shape;305;p30"/>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306" name="Google Shape;306;p3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Tree>
  </p:cSld>
  <p:clrMapOvr>
    <a:masterClrMapping/>
  </p:clrMapOvr>
</p:sldLayout>
</file>

<file path=ppt/slideLayouts/slideLayout25.xml><?xml version="1.0" encoding="utf-8"?>
<p:sldLayout xmlns:a="http://schemas.openxmlformats.org/drawingml/2006/main" xmlns:r="http://schemas.openxmlformats.org/officeDocument/2006/relationships" xmlns:p="http://schemas.openxmlformats.org/presentationml/2006/main" matchingName="Background">
  <p:cSld name="CUSTOM_9">
    <p:spTree>
      <p:nvGrpSpPr>
        <p:cNvPr id="1" name="Shape 311"/>
        <p:cNvGrpSpPr/>
        <p:nvPr/>
      </p:nvGrpSpPr>
      <p:grpSpPr>
        <a:xfrm>
          <a:off x="0" y="0"/>
          <a:ext cx="0" cy="0"/>
          <a:chOff x="0" y="0"/>
          <a:chExt cx="0" cy="0"/>
        </a:xfrm>
      </p:grpSpPr>
      <p:grpSp>
        <p:nvGrpSpPr>
          <p:cNvPr id="312" name="Google Shape;312;p32"/>
          <p:cNvGrpSpPr/>
          <p:nvPr/>
        </p:nvGrpSpPr>
        <p:grpSpPr>
          <a:xfrm>
            <a:off x="4067150" y="539500"/>
            <a:ext cx="1009703" cy="130500"/>
            <a:chOff x="5461400" y="616025"/>
            <a:chExt cx="1009703" cy="130500"/>
          </a:xfrm>
        </p:grpSpPr>
        <p:sp>
          <p:nvSpPr>
            <p:cNvPr id="313" name="Google Shape;313;p3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4" name="Google Shape;314;p3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5" name="Google Shape;315;p3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6" name="Google Shape;316;p3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7" name="Google Shape;317;p3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8" name="Google Shape;318;p32"/>
          <p:cNvGrpSpPr/>
          <p:nvPr/>
        </p:nvGrpSpPr>
        <p:grpSpPr>
          <a:xfrm>
            <a:off x="4067150" y="4473500"/>
            <a:ext cx="1009703" cy="130500"/>
            <a:chOff x="5461400" y="616025"/>
            <a:chExt cx="1009703" cy="130500"/>
          </a:xfrm>
        </p:grpSpPr>
        <p:sp>
          <p:nvSpPr>
            <p:cNvPr id="319" name="Google Shape;319;p3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 name="Google Shape;320;p3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1" name="Google Shape;321;p3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2" name="Google Shape;322;p3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3" name="Google Shape;323;p3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26.xml><?xml version="1.0" encoding="utf-8"?>
<p:sldLayout xmlns:a="http://schemas.openxmlformats.org/drawingml/2006/main" xmlns:r="http://schemas.openxmlformats.org/officeDocument/2006/relationships" xmlns:p="http://schemas.openxmlformats.org/presentationml/2006/main" matchingName="Background 1">
  <p:cSld name="CUSTOM_9_1">
    <p:spTree>
      <p:nvGrpSpPr>
        <p:cNvPr id="1" name="Shape 324"/>
        <p:cNvGrpSpPr/>
        <p:nvPr/>
      </p:nvGrpSpPr>
      <p:grpSpPr>
        <a:xfrm>
          <a:off x="0" y="0"/>
          <a:ext cx="0" cy="0"/>
          <a:chOff x="0" y="0"/>
          <a:chExt cx="0" cy="0"/>
        </a:xfrm>
      </p:grpSpPr>
      <p:grpSp>
        <p:nvGrpSpPr>
          <p:cNvPr id="325" name="Google Shape;325;p33"/>
          <p:cNvGrpSpPr/>
          <p:nvPr/>
        </p:nvGrpSpPr>
        <p:grpSpPr>
          <a:xfrm rot="-5400000">
            <a:off x="273625" y="2506500"/>
            <a:ext cx="1009703" cy="130500"/>
            <a:chOff x="5461400" y="616025"/>
            <a:chExt cx="1009703" cy="130500"/>
          </a:xfrm>
        </p:grpSpPr>
        <p:sp>
          <p:nvSpPr>
            <p:cNvPr id="326" name="Google Shape;326;p3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7" name="Google Shape;327;p3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8" name="Google Shape;328;p3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9" name="Google Shape;329;p3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0" name="Google Shape;330;p3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31" name="Google Shape;331;p33"/>
          <p:cNvGrpSpPr/>
          <p:nvPr/>
        </p:nvGrpSpPr>
        <p:grpSpPr>
          <a:xfrm rot="-5400000">
            <a:off x="7860675" y="2506500"/>
            <a:ext cx="1009703" cy="130500"/>
            <a:chOff x="5461400" y="616025"/>
            <a:chExt cx="1009703" cy="130500"/>
          </a:xfrm>
        </p:grpSpPr>
        <p:sp>
          <p:nvSpPr>
            <p:cNvPr id="332" name="Google Shape;332;p3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3" name="Google Shape;333;p3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4" name="Google Shape;334;p3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5" name="Google Shape;335;p3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36" name="Google Shape;336;p3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matchingName="Title only" type="titleOnly">
  <p:cSld name="TITLE_ONLY">
    <p:spTree>
      <p:nvGrpSpPr>
        <p:cNvPr id="1" name="Shape 42"/>
        <p:cNvGrpSpPr/>
        <p:nvPr/>
      </p:nvGrpSpPr>
      <p:grpSpPr>
        <a:xfrm>
          <a:off x="0" y="0"/>
          <a:ext cx="0" cy="0"/>
          <a:chOff x="0" y="0"/>
          <a:chExt cx="0" cy="0"/>
        </a:xfrm>
      </p:grpSpPr>
      <p:sp>
        <p:nvSpPr>
          <p:cNvPr id="43" name="Google Shape;43;p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grpSp>
        <p:nvGrpSpPr>
          <p:cNvPr id="44" name="Google Shape;44;p6"/>
          <p:cNvGrpSpPr/>
          <p:nvPr/>
        </p:nvGrpSpPr>
        <p:grpSpPr>
          <a:xfrm rot="5400000">
            <a:off x="8320800" y="4025275"/>
            <a:ext cx="1009703" cy="130500"/>
            <a:chOff x="5461400" y="616025"/>
            <a:chExt cx="1009703" cy="130500"/>
          </a:xfrm>
        </p:grpSpPr>
        <p:sp>
          <p:nvSpPr>
            <p:cNvPr id="45" name="Google Shape;45;p6"/>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 name="Google Shape;46;p6"/>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 name="Google Shape;47;p6"/>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 name="Google Shape;48;p6"/>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 name="Google Shape;49;p6"/>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matchingName="One column text">
  <p:cSld name="ONE_COLUMN_TEXT">
    <p:spTree>
      <p:nvGrpSpPr>
        <p:cNvPr id="1" name="Shape 50"/>
        <p:cNvGrpSpPr/>
        <p:nvPr/>
      </p:nvGrpSpPr>
      <p:grpSpPr>
        <a:xfrm>
          <a:off x="0" y="0"/>
          <a:ext cx="0" cy="0"/>
          <a:chOff x="0" y="0"/>
          <a:chExt cx="0" cy="0"/>
        </a:xfrm>
      </p:grpSpPr>
      <p:sp>
        <p:nvSpPr>
          <p:cNvPr id="51" name="Google Shape;51;p7"/>
          <p:cNvSpPr txBox="1">
            <a:spLocks noGrp="1"/>
          </p:cNvSpPr>
          <p:nvPr>
            <p:ph type="title"/>
          </p:nvPr>
        </p:nvSpPr>
        <p:spPr>
          <a:xfrm>
            <a:off x="4385575" y="1177400"/>
            <a:ext cx="4045200" cy="1255200"/>
          </a:xfrm>
          <a:prstGeom prst="rect">
            <a:avLst/>
          </a:prstGeom>
        </p:spPr>
        <p:txBody>
          <a:bodyPr spcFirstLastPara="1" wrap="square" lIns="91425" tIns="91425" rIns="91425" bIns="91425" anchor="t" anchorCtr="0">
            <a:noAutofit/>
          </a:bodyPr>
          <a:lstStyle>
            <a:lvl1pPr lvl="0"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52" name="Google Shape;52;p7"/>
          <p:cNvSpPr txBox="1">
            <a:spLocks noGrp="1"/>
          </p:cNvSpPr>
          <p:nvPr>
            <p:ph type="subTitle" idx="1"/>
          </p:nvPr>
        </p:nvSpPr>
        <p:spPr>
          <a:xfrm>
            <a:off x="4385575" y="2432600"/>
            <a:ext cx="4045200" cy="2171400"/>
          </a:xfrm>
          <a:prstGeom prst="rect">
            <a:avLst/>
          </a:prstGeom>
        </p:spPr>
        <p:txBody>
          <a:bodyPr spcFirstLastPara="1" wrap="square" lIns="91425" tIns="91425" rIns="91425" bIns="91425" anchor="t" anchorCtr="0">
            <a:noAutofit/>
          </a:bodyPr>
          <a:lstStyle>
            <a:lvl1pPr lvl="0" rtl="0">
              <a:spcBef>
                <a:spcPts val="0"/>
              </a:spcBef>
              <a:spcAft>
                <a:spcPts val="0"/>
              </a:spcAft>
              <a:buSzPts val="1600"/>
              <a:buFont typeface="Nunito Light"/>
              <a:buChar char="●"/>
              <a:defRPr/>
            </a:lvl1pPr>
            <a:lvl2pPr lvl="1" algn="ctr" rtl="0">
              <a:lnSpc>
                <a:spcPct val="100000"/>
              </a:lnSpc>
              <a:spcBef>
                <a:spcPts val="0"/>
              </a:spcBef>
              <a:spcAft>
                <a:spcPts val="0"/>
              </a:spcAft>
              <a:buClr>
                <a:srgbClr val="E76A28"/>
              </a:buClr>
              <a:buSzPts val="1600"/>
              <a:buFont typeface="Nunito Light"/>
              <a:buChar char="○"/>
              <a:defRPr/>
            </a:lvl2pPr>
            <a:lvl3pPr lvl="2" algn="ctr" rtl="0">
              <a:lnSpc>
                <a:spcPct val="100000"/>
              </a:lnSpc>
              <a:spcBef>
                <a:spcPts val="0"/>
              </a:spcBef>
              <a:spcAft>
                <a:spcPts val="0"/>
              </a:spcAft>
              <a:buClr>
                <a:srgbClr val="E76A28"/>
              </a:buClr>
              <a:buSzPts val="1500"/>
              <a:buFont typeface="Nunito Light"/>
              <a:buChar char="■"/>
              <a:defRPr/>
            </a:lvl3pPr>
            <a:lvl4pPr lvl="3" algn="ctr" rtl="0">
              <a:lnSpc>
                <a:spcPct val="100000"/>
              </a:lnSpc>
              <a:spcBef>
                <a:spcPts val="0"/>
              </a:spcBef>
              <a:spcAft>
                <a:spcPts val="0"/>
              </a:spcAft>
              <a:buClr>
                <a:srgbClr val="E76A28"/>
              </a:buClr>
              <a:buSzPts val="1500"/>
              <a:buFont typeface="Nunito Light"/>
              <a:buChar char="●"/>
              <a:defRPr/>
            </a:lvl4pPr>
            <a:lvl5pPr lvl="4" algn="ctr" rtl="0">
              <a:lnSpc>
                <a:spcPct val="100000"/>
              </a:lnSpc>
              <a:spcBef>
                <a:spcPts val="0"/>
              </a:spcBef>
              <a:spcAft>
                <a:spcPts val="0"/>
              </a:spcAft>
              <a:buClr>
                <a:srgbClr val="E76A28"/>
              </a:buClr>
              <a:buSzPts val="1400"/>
              <a:buFont typeface="Nunito Light"/>
              <a:buChar char="○"/>
              <a:defRPr/>
            </a:lvl5pPr>
            <a:lvl6pPr lvl="5" algn="ctr" rtl="0">
              <a:lnSpc>
                <a:spcPct val="100000"/>
              </a:lnSpc>
              <a:spcBef>
                <a:spcPts val="0"/>
              </a:spcBef>
              <a:spcAft>
                <a:spcPts val="0"/>
              </a:spcAft>
              <a:buClr>
                <a:srgbClr val="999999"/>
              </a:buClr>
              <a:buSzPts val="1400"/>
              <a:buFont typeface="Nunito Light"/>
              <a:buChar char="■"/>
              <a:defRPr/>
            </a:lvl6pPr>
            <a:lvl7pPr lvl="6" algn="ctr" rtl="0">
              <a:lnSpc>
                <a:spcPct val="100000"/>
              </a:lnSpc>
              <a:spcBef>
                <a:spcPts val="0"/>
              </a:spcBef>
              <a:spcAft>
                <a:spcPts val="0"/>
              </a:spcAft>
              <a:buClr>
                <a:srgbClr val="999999"/>
              </a:buClr>
              <a:buSzPts val="1300"/>
              <a:buFont typeface="Nunito Light"/>
              <a:buChar char="●"/>
              <a:defRPr/>
            </a:lvl7pPr>
            <a:lvl8pPr lvl="7" algn="ctr" rtl="0">
              <a:lnSpc>
                <a:spcPct val="100000"/>
              </a:lnSpc>
              <a:spcBef>
                <a:spcPts val="0"/>
              </a:spcBef>
              <a:spcAft>
                <a:spcPts val="0"/>
              </a:spcAft>
              <a:buClr>
                <a:srgbClr val="999999"/>
              </a:buClr>
              <a:buSzPts val="1300"/>
              <a:buFont typeface="Nunito Light"/>
              <a:buChar char="○"/>
              <a:defRPr/>
            </a:lvl8pPr>
            <a:lvl9pPr lvl="8" algn="ctr" rtl="0">
              <a:lnSpc>
                <a:spcPct val="100000"/>
              </a:lnSpc>
              <a:spcBef>
                <a:spcPts val="0"/>
              </a:spcBef>
              <a:spcAft>
                <a:spcPts val="0"/>
              </a:spcAft>
              <a:buClr>
                <a:srgbClr val="999999"/>
              </a:buClr>
              <a:buSzPts val="1400"/>
              <a:buFont typeface="Nunito Light"/>
              <a:buChar char="■"/>
              <a:defRPr/>
            </a:lvl9pPr>
          </a:lstStyle>
          <a:p>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matchingName="Main point">
  <p:cSld name="MAIN_POINT">
    <p:spTree>
      <p:nvGrpSpPr>
        <p:cNvPr id="1" name="Shape 53"/>
        <p:cNvGrpSpPr/>
        <p:nvPr/>
      </p:nvGrpSpPr>
      <p:grpSpPr>
        <a:xfrm>
          <a:off x="0" y="0"/>
          <a:ext cx="0" cy="0"/>
          <a:chOff x="0" y="0"/>
          <a:chExt cx="0" cy="0"/>
        </a:xfrm>
      </p:grpSpPr>
      <p:sp>
        <p:nvSpPr>
          <p:cNvPr id="54" name="Google Shape;54;p8"/>
          <p:cNvSpPr txBox="1">
            <a:spLocks noGrp="1"/>
          </p:cNvSpPr>
          <p:nvPr>
            <p:ph type="title"/>
          </p:nvPr>
        </p:nvSpPr>
        <p:spPr>
          <a:xfrm>
            <a:off x="4348675" y="539500"/>
            <a:ext cx="4082100" cy="1996200"/>
          </a:xfrm>
          <a:prstGeom prst="rect">
            <a:avLst/>
          </a:prstGeom>
        </p:spPr>
        <p:txBody>
          <a:bodyPr spcFirstLastPara="1" wrap="square" lIns="91425" tIns="91425" rIns="91425" bIns="91425" anchor="t" anchorCtr="0">
            <a:noAutofit/>
          </a:bodyPr>
          <a:lstStyle>
            <a:lvl1pPr lvl="0" algn="ctr">
              <a:spcBef>
                <a:spcPts val="0"/>
              </a:spcBef>
              <a:spcAft>
                <a:spcPts val="0"/>
              </a:spcAft>
              <a:buSzPts val="4800"/>
              <a:buNone/>
              <a:defRPr sz="6000"/>
            </a:lvl1pPr>
            <a:lvl2pPr lvl="1">
              <a:spcBef>
                <a:spcPts val="0"/>
              </a:spcBef>
              <a:spcAft>
                <a:spcPts val="0"/>
              </a:spcAft>
              <a:buSzPts val="4800"/>
              <a:buNone/>
              <a:defRPr sz="4800"/>
            </a:lvl2pPr>
            <a:lvl3pPr lvl="2">
              <a:spcBef>
                <a:spcPts val="0"/>
              </a:spcBef>
              <a:spcAft>
                <a:spcPts val="0"/>
              </a:spcAft>
              <a:buSzPts val="4800"/>
              <a:buNone/>
              <a:defRPr sz="4800"/>
            </a:lvl3pPr>
            <a:lvl4pPr lvl="3">
              <a:spcBef>
                <a:spcPts val="0"/>
              </a:spcBef>
              <a:spcAft>
                <a:spcPts val="0"/>
              </a:spcAft>
              <a:buSzPts val="4800"/>
              <a:buNone/>
              <a:defRPr sz="4800"/>
            </a:lvl4pPr>
            <a:lvl5pPr lvl="4">
              <a:spcBef>
                <a:spcPts val="0"/>
              </a:spcBef>
              <a:spcAft>
                <a:spcPts val="0"/>
              </a:spcAft>
              <a:buSzPts val="4800"/>
              <a:buNone/>
              <a:defRPr sz="4800"/>
            </a:lvl5pPr>
            <a:lvl6pPr lvl="5">
              <a:spcBef>
                <a:spcPts val="0"/>
              </a:spcBef>
              <a:spcAft>
                <a:spcPts val="0"/>
              </a:spcAft>
              <a:buSzPts val="4800"/>
              <a:buNone/>
              <a:defRPr sz="4800"/>
            </a:lvl6pPr>
            <a:lvl7pPr lvl="6">
              <a:spcBef>
                <a:spcPts val="0"/>
              </a:spcBef>
              <a:spcAft>
                <a:spcPts val="0"/>
              </a:spcAft>
              <a:buSzPts val="4800"/>
              <a:buNone/>
              <a:defRPr sz="4800"/>
            </a:lvl7pPr>
            <a:lvl8pPr lvl="7">
              <a:spcBef>
                <a:spcPts val="0"/>
              </a:spcBef>
              <a:spcAft>
                <a:spcPts val="0"/>
              </a:spcAft>
              <a:buSzPts val="4800"/>
              <a:buNone/>
              <a:defRPr sz="4800"/>
            </a:lvl8pPr>
            <a:lvl9pPr lvl="8">
              <a:spcBef>
                <a:spcPts val="0"/>
              </a:spcBef>
              <a:spcAft>
                <a:spcPts val="0"/>
              </a:spcAft>
              <a:buSzPts val="4800"/>
              <a:buNone/>
              <a:defRPr sz="4800"/>
            </a:lvl9pPr>
          </a:lstStyle>
          <a:p>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matchingName="Section title and description">
  <p:cSld name="SECTION_TITLE_AND_DESCRIPTION">
    <p:spTree>
      <p:nvGrpSpPr>
        <p:cNvPr id="1" name="Shape 55"/>
        <p:cNvGrpSpPr/>
        <p:nvPr/>
      </p:nvGrpSpPr>
      <p:grpSpPr>
        <a:xfrm>
          <a:off x="0" y="0"/>
          <a:ext cx="0" cy="0"/>
          <a:chOff x="0" y="0"/>
          <a:chExt cx="0" cy="0"/>
        </a:xfrm>
      </p:grpSpPr>
      <p:sp>
        <p:nvSpPr>
          <p:cNvPr id="56" name="Google Shape;56;p9"/>
          <p:cNvSpPr txBox="1">
            <a:spLocks noGrp="1"/>
          </p:cNvSpPr>
          <p:nvPr>
            <p:ph type="title"/>
          </p:nvPr>
        </p:nvSpPr>
        <p:spPr>
          <a:xfrm>
            <a:off x="713225" y="2414775"/>
            <a:ext cx="3326700" cy="11613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3500"/>
              <a:buNone/>
              <a:defRPr sz="6500"/>
            </a:lvl1pPr>
            <a:lvl2pPr lvl="1" algn="ctr" rtl="0">
              <a:spcBef>
                <a:spcPts val="0"/>
              </a:spcBef>
              <a:spcAft>
                <a:spcPts val="0"/>
              </a:spcAft>
              <a:buSzPts val="3500"/>
              <a:buNone/>
              <a:defRPr/>
            </a:lvl2pPr>
            <a:lvl3pPr lvl="2" algn="ctr" rtl="0">
              <a:spcBef>
                <a:spcPts val="0"/>
              </a:spcBef>
              <a:spcAft>
                <a:spcPts val="0"/>
              </a:spcAft>
              <a:buSzPts val="3500"/>
              <a:buNone/>
              <a:defRPr/>
            </a:lvl3pPr>
            <a:lvl4pPr lvl="3" algn="ctr" rtl="0">
              <a:spcBef>
                <a:spcPts val="0"/>
              </a:spcBef>
              <a:spcAft>
                <a:spcPts val="0"/>
              </a:spcAft>
              <a:buSzPts val="3500"/>
              <a:buNone/>
              <a:defRPr/>
            </a:lvl4pPr>
            <a:lvl5pPr lvl="4" algn="ctr" rtl="0">
              <a:spcBef>
                <a:spcPts val="0"/>
              </a:spcBef>
              <a:spcAft>
                <a:spcPts val="0"/>
              </a:spcAft>
              <a:buSzPts val="3500"/>
              <a:buNone/>
              <a:defRPr/>
            </a:lvl5pPr>
            <a:lvl6pPr lvl="5" algn="ctr" rtl="0">
              <a:spcBef>
                <a:spcPts val="0"/>
              </a:spcBef>
              <a:spcAft>
                <a:spcPts val="0"/>
              </a:spcAft>
              <a:buSzPts val="3500"/>
              <a:buNone/>
              <a:defRPr/>
            </a:lvl6pPr>
            <a:lvl7pPr lvl="6" algn="ctr" rtl="0">
              <a:spcBef>
                <a:spcPts val="0"/>
              </a:spcBef>
              <a:spcAft>
                <a:spcPts val="0"/>
              </a:spcAft>
              <a:buSzPts val="3500"/>
              <a:buNone/>
              <a:defRPr/>
            </a:lvl7pPr>
            <a:lvl8pPr lvl="7" algn="ctr" rtl="0">
              <a:spcBef>
                <a:spcPts val="0"/>
              </a:spcBef>
              <a:spcAft>
                <a:spcPts val="0"/>
              </a:spcAft>
              <a:buSzPts val="3500"/>
              <a:buNone/>
              <a:defRPr/>
            </a:lvl8pPr>
            <a:lvl9pPr lvl="8" algn="ctr" rtl="0">
              <a:spcBef>
                <a:spcPts val="0"/>
              </a:spcBef>
              <a:spcAft>
                <a:spcPts val="0"/>
              </a:spcAft>
              <a:buSzPts val="3500"/>
              <a:buNone/>
              <a:defRPr/>
            </a:lvl9pPr>
          </a:lstStyle>
          <a:p>
            <a:endParaRPr/>
          </a:p>
        </p:txBody>
      </p:sp>
      <p:sp>
        <p:nvSpPr>
          <p:cNvPr id="57" name="Google Shape;57;p9"/>
          <p:cNvSpPr txBox="1">
            <a:spLocks noGrp="1"/>
          </p:cNvSpPr>
          <p:nvPr>
            <p:ph type="subTitle" idx="1"/>
          </p:nvPr>
        </p:nvSpPr>
        <p:spPr>
          <a:xfrm>
            <a:off x="713225" y="3576200"/>
            <a:ext cx="3326700" cy="10278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6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matchingName="Big number">
  <p:cSld name="BIG_NUMBER">
    <p:spTree>
      <p:nvGrpSpPr>
        <p:cNvPr id="1" name="Shape 61"/>
        <p:cNvGrpSpPr/>
        <p:nvPr/>
      </p:nvGrpSpPr>
      <p:grpSpPr>
        <a:xfrm>
          <a:off x="0" y="0"/>
          <a:ext cx="0" cy="0"/>
          <a:chOff x="0" y="0"/>
          <a:chExt cx="0" cy="0"/>
        </a:xfrm>
      </p:grpSpPr>
      <p:sp>
        <p:nvSpPr>
          <p:cNvPr id="62" name="Google Shape;62;p11"/>
          <p:cNvSpPr txBox="1">
            <a:spLocks noGrp="1"/>
          </p:cNvSpPr>
          <p:nvPr>
            <p:ph type="title" hasCustomPrompt="1"/>
          </p:nvPr>
        </p:nvSpPr>
        <p:spPr>
          <a:xfrm>
            <a:off x="720000" y="2917875"/>
            <a:ext cx="4586100" cy="1188900"/>
          </a:xfrm>
          <a:prstGeom prst="rect">
            <a:avLst/>
          </a:prstGeom>
        </p:spPr>
        <p:txBody>
          <a:bodyPr spcFirstLastPara="1" wrap="square" lIns="91425" tIns="91425" rIns="91425" bIns="91425" anchor="b" anchorCtr="0">
            <a:noAutofit/>
          </a:bodyPr>
          <a:lstStyle>
            <a:lvl1pPr lvl="0" algn="ctr">
              <a:spcBef>
                <a:spcPts val="0"/>
              </a:spcBef>
              <a:spcAft>
                <a:spcPts val="0"/>
              </a:spcAft>
              <a:buSzPts val="9600"/>
              <a:buNone/>
              <a:defRPr sz="6000">
                <a:solidFill>
                  <a:schemeClr val="accent1"/>
                </a:solidFill>
              </a:defRPr>
            </a:lvl1pPr>
            <a:lvl2pPr lvl="1" algn="ctr">
              <a:spcBef>
                <a:spcPts val="0"/>
              </a:spcBef>
              <a:spcAft>
                <a:spcPts val="0"/>
              </a:spcAft>
              <a:buSzPts val="9600"/>
              <a:buNone/>
              <a:defRPr sz="9600"/>
            </a:lvl2pPr>
            <a:lvl3pPr lvl="2" algn="ctr">
              <a:spcBef>
                <a:spcPts val="0"/>
              </a:spcBef>
              <a:spcAft>
                <a:spcPts val="0"/>
              </a:spcAft>
              <a:buSzPts val="9600"/>
              <a:buNone/>
              <a:defRPr sz="9600"/>
            </a:lvl3pPr>
            <a:lvl4pPr lvl="3" algn="ctr">
              <a:spcBef>
                <a:spcPts val="0"/>
              </a:spcBef>
              <a:spcAft>
                <a:spcPts val="0"/>
              </a:spcAft>
              <a:buSzPts val="9600"/>
              <a:buNone/>
              <a:defRPr sz="9600"/>
            </a:lvl4pPr>
            <a:lvl5pPr lvl="4" algn="ctr">
              <a:spcBef>
                <a:spcPts val="0"/>
              </a:spcBef>
              <a:spcAft>
                <a:spcPts val="0"/>
              </a:spcAft>
              <a:buSzPts val="9600"/>
              <a:buNone/>
              <a:defRPr sz="9600"/>
            </a:lvl5pPr>
            <a:lvl6pPr lvl="5" algn="ctr">
              <a:spcBef>
                <a:spcPts val="0"/>
              </a:spcBef>
              <a:spcAft>
                <a:spcPts val="0"/>
              </a:spcAft>
              <a:buSzPts val="9600"/>
              <a:buNone/>
              <a:defRPr sz="9600"/>
            </a:lvl6pPr>
            <a:lvl7pPr lvl="6" algn="ctr">
              <a:spcBef>
                <a:spcPts val="0"/>
              </a:spcBef>
              <a:spcAft>
                <a:spcPts val="0"/>
              </a:spcAft>
              <a:buSzPts val="9600"/>
              <a:buNone/>
              <a:defRPr sz="9600"/>
            </a:lvl7pPr>
            <a:lvl8pPr lvl="7" algn="ctr">
              <a:spcBef>
                <a:spcPts val="0"/>
              </a:spcBef>
              <a:spcAft>
                <a:spcPts val="0"/>
              </a:spcAft>
              <a:buSzPts val="9600"/>
              <a:buNone/>
              <a:defRPr sz="9600"/>
            </a:lvl8pPr>
            <a:lvl9pPr lvl="8" algn="ctr">
              <a:spcBef>
                <a:spcPts val="0"/>
              </a:spcBef>
              <a:spcAft>
                <a:spcPts val="0"/>
              </a:spcAft>
              <a:buSzPts val="9600"/>
              <a:buNone/>
              <a:defRPr sz="9600"/>
            </a:lvl9pPr>
          </a:lstStyle>
          <a:p>
            <a:r>
              <a:t>xx%</a:t>
            </a:r>
          </a:p>
        </p:txBody>
      </p:sp>
      <p:sp>
        <p:nvSpPr>
          <p:cNvPr id="63" name="Google Shape;63;p11"/>
          <p:cNvSpPr txBox="1">
            <a:spLocks noGrp="1"/>
          </p:cNvSpPr>
          <p:nvPr>
            <p:ph type="subTitle" idx="1"/>
          </p:nvPr>
        </p:nvSpPr>
        <p:spPr>
          <a:xfrm>
            <a:off x="720000" y="4106900"/>
            <a:ext cx="4586100" cy="4971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600"/>
              <a:buNone/>
              <a:defRPr sz="1600"/>
            </a:lvl1pPr>
            <a:lvl2pPr lvl="1" algn="ctr" rtl="0">
              <a:lnSpc>
                <a:spcPct val="100000"/>
              </a:lnSpc>
              <a:spcBef>
                <a:spcPts val="0"/>
              </a:spcBef>
              <a:spcAft>
                <a:spcPts val="0"/>
              </a:spcAft>
              <a:buSzPts val="1600"/>
              <a:buNone/>
              <a:defRPr sz="1600"/>
            </a:lvl2pPr>
            <a:lvl3pPr lvl="2" algn="ctr" rtl="0">
              <a:lnSpc>
                <a:spcPct val="100000"/>
              </a:lnSpc>
              <a:spcBef>
                <a:spcPts val="0"/>
              </a:spcBef>
              <a:spcAft>
                <a:spcPts val="0"/>
              </a:spcAft>
              <a:buSzPts val="1600"/>
              <a:buNone/>
              <a:defRPr sz="1600"/>
            </a:lvl3pPr>
            <a:lvl4pPr lvl="3" algn="ctr" rtl="0">
              <a:lnSpc>
                <a:spcPct val="100000"/>
              </a:lnSpc>
              <a:spcBef>
                <a:spcPts val="0"/>
              </a:spcBef>
              <a:spcAft>
                <a:spcPts val="0"/>
              </a:spcAft>
              <a:buSzPts val="1600"/>
              <a:buNone/>
              <a:defRPr sz="1600"/>
            </a:lvl4pPr>
            <a:lvl5pPr lvl="4" algn="ctr" rtl="0">
              <a:lnSpc>
                <a:spcPct val="100000"/>
              </a:lnSpc>
              <a:spcBef>
                <a:spcPts val="0"/>
              </a:spcBef>
              <a:spcAft>
                <a:spcPts val="0"/>
              </a:spcAft>
              <a:buSzPts val="1600"/>
              <a:buNone/>
              <a:defRPr sz="1600"/>
            </a:lvl5pPr>
            <a:lvl6pPr lvl="5" algn="ctr" rtl="0">
              <a:lnSpc>
                <a:spcPct val="100000"/>
              </a:lnSpc>
              <a:spcBef>
                <a:spcPts val="0"/>
              </a:spcBef>
              <a:spcAft>
                <a:spcPts val="0"/>
              </a:spcAft>
              <a:buSzPts val="1600"/>
              <a:buNone/>
              <a:defRPr sz="1600"/>
            </a:lvl6pPr>
            <a:lvl7pPr lvl="6" algn="ctr" rtl="0">
              <a:lnSpc>
                <a:spcPct val="100000"/>
              </a:lnSpc>
              <a:spcBef>
                <a:spcPts val="0"/>
              </a:spcBef>
              <a:spcAft>
                <a:spcPts val="0"/>
              </a:spcAft>
              <a:buSzPts val="1600"/>
              <a:buNone/>
              <a:defRPr sz="1600"/>
            </a:lvl7pPr>
            <a:lvl8pPr lvl="7" algn="ctr" rtl="0">
              <a:lnSpc>
                <a:spcPct val="100000"/>
              </a:lnSpc>
              <a:spcBef>
                <a:spcPts val="0"/>
              </a:spcBef>
              <a:spcAft>
                <a:spcPts val="0"/>
              </a:spcAft>
              <a:buSzPts val="1600"/>
              <a:buNone/>
              <a:defRPr sz="1600"/>
            </a:lvl8pPr>
            <a:lvl9pPr lvl="8" algn="ctr" rtl="0">
              <a:lnSpc>
                <a:spcPct val="100000"/>
              </a:lnSpc>
              <a:spcBef>
                <a:spcPts val="0"/>
              </a:spcBef>
              <a:spcAft>
                <a:spcPts val="0"/>
              </a:spcAft>
              <a:buSzPts val="1600"/>
              <a:buNone/>
              <a:defRPr sz="1600"/>
            </a:lvl9pPr>
          </a:lstStyle>
          <a:p>
            <a:endParaRPr/>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matchingName="Blank" type="blank">
  <p:cSld name="BLANK">
    <p:bg>
      <p:bgPr>
        <a:solidFill>
          <a:srgbClr val="FFFFFF"/>
        </a:solidFill>
        <a:effectLst/>
      </p:bgPr>
    </p:bg>
    <p:spTree>
      <p:nvGrpSpPr>
        <p:cNvPr id="1" name="Shape 64"/>
        <p:cNvGrpSpPr/>
        <p:nvPr/>
      </p:nvGrpSpPr>
      <p:grpSpPr>
        <a:xfrm>
          <a:off x="0" y="0"/>
          <a:ext cx="0" cy="0"/>
          <a:chOff x="0" y="0"/>
          <a:chExt cx="0" cy="0"/>
        </a:xfrm>
      </p:grpSpPr>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matchingName="Table of contents">
  <p:cSld name="BLANK_1_1_1_1_1_1">
    <p:spTree>
      <p:nvGrpSpPr>
        <p:cNvPr id="1" name="Shape 65"/>
        <p:cNvGrpSpPr/>
        <p:nvPr/>
      </p:nvGrpSpPr>
      <p:grpSpPr>
        <a:xfrm>
          <a:off x="0" y="0"/>
          <a:ext cx="0" cy="0"/>
          <a:chOff x="0" y="0"/>
          <a:chExt cx="0" cy="0"/>
        </a:xfrm>
      </p:grpSpPr>
      <p:sp>
        <p:nvSpPr>
          <p:cNvPr id="66" name="Google Shape;66;p1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3500"/>
              <a:buNone/>
              <a:defRPr/>
            </a:lvl1pPr>
            <a:lvl2pPr lvl="1" rtl="0">
              <a:spcBef>
                <a:spcPts val="0"/>
              </a:spcBef>
              <a:spcAft>
                <a:spcPts val="0"/>
              </a:spcAft>
              <a:buSzPts val="3500"/>
              <a:buNone/>
              <a:defRPr/>
            </a:lvl2pPr>
            <a:lvl3pPr lvl="2" rtl="0">
              <a:spcBef>
                <a:spcPts val="0"/>
              </a:spcBef>
              <a:spcAft>
                <a:spcPts val="0"/>
              </a:spcAft>
              <a:buSzPts val="3500"/>
              <a:buNone/>
              <a:defRPr/>
            </a:lvl3pPr>
            <a:lvl4pPr lvl="3" rtl="0">
              <a:spcBef>
                <a:spcPts val="0"/>
              </a:spcBef>
              <a:spcAft>
                <a:spcPts val="0"/>
              </a:spcAft>
              <a:buSzPts val="3500"/>
              <a:buNone/>
              <a:defRPr/>
            </a:lvl4pPr>
            <a:lvl5pPr lvl="4" rtl="0">
              <a:spcBef>
                <a:spcPts val="0"/>
              </a:spcBef>
              <a:spcAft>
                <a:spcPts val="0"/>
              </a:spcAft>
              <a:buSzPts val="3500"/>
              <a:buNone/>
              <a:defRPr/>
            </a:lvl5pPr>
            <a:lvl6pPr lvl="5" rtl="0">
              <a:spcBef>
                <a:spcPts val="0"/>
              </a:spcBef>
              <a:spcAft>
                <a:spcPts val="0"/>
              </a:spcAft>
              <a:buSzPts val="3500"/>
              <a:buNone/>
              <a:defRPr/>
            </a:lvl6pPr>
            <a:lvl7pPr lvl="6" rtl="0">
              <a:spcBef>
                <a:spcPts val="0"/>
              </a:spcBef>
              <a:spcAft>
                <a:spcPts val="0"/>
              </a:spcAft>
              <a:buSzPts val="3500"/>
              <a:buNone/>
              <a:defRPr/>
            </a:lvl7pPr>
            <a:lvl8pPr lvl="7" rtl="0">
              <a:spcBef>
                <a:spcPts val="0"/>
              </a:spcBef>
              <a:spcAft>
                <a:spcPts val="0"/>
              </a:spcAft>
              <a:buSzPts val="3500"/>
              <a:buNone/>
              <a:defRPr/>
            </a:lvl8pPr>
            <a:lvl9pPr lvl="8" rtl="0">
              <a:spcBef>
                <a:spcPts val="0"/>
              </a:spcBef>
              <a:spcAft>
                <a:spcPts val="0"/>
              </a:spcAft>
              <a:buSzPts val="3500"/>
              <a:buNone/>
              <a:defRPr/>
            </a:lvl9pPr>
          </a:lstStyle>
          <a:p>
            <a:endParaRPr/>
          </a:p>
        </p:txBody>
      </p:sp>
      <p:sp>
        <p:nvSpPr>
          <p:cNvPr id="67" name="Google Shape;67;p13"/>
          <p:cNvSpPr txBox="1">
            <a:spLocks noGrp="1"/>
          </p:cNvSpPr>
          <p:nvPr>
            <p:ph type="subTitle" idx="1"/>
          </p:nvPr>
        </p:nvSpPr>
        <p:spPr>
          <a:xfrm>
            <a:off x="720000" y="22091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8" name="Google Shape;68;p13"/>
          <p:cNvSpPr txBox="1">
            <a:spLocks noGrp="1"/>
          </p:cNvSpPr>
          <p:nvPr>
            <p:ph type="subTitle" idx="2"/>
          </p:nvPr>
        </p:nvSpPr>
        <p:spPr>
          <a:xfrm>
            <a:off x="3419271" y="22091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69" name="Google Shape;69;p13"/>
          <p:cNvSpPr txBox="1">
            <a:spLocks noGrp="1"/>
          </p:cNvSpPr>
          <p:nvPr>
            <p:ph type="subTitle" idx="3"/>
          </p:nvPr>
        </p:nvSpPr>
        <p:spPr>
          <a:xfrm>
            <a:off x="720000" y="4031300"/>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0" name="Google Shape;70;p13"/>
          <p:cNvSpPr txBox="1">
            <a:spLocks noGrp="1"/>
          </p:cNvSpPr>
          <p:nvPr>
            <p:ph type="subTitle" idx="4"/>
          </p:nvPr>
        </p:nvSpPr>
        <p:spPr>
          <a:xfrm>
            <a:off x="3419271" y="4031300"/>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71" name="Google Shape;71;p13"/>
          <p:cNvSpPr txBox="1">
            <a:spLocks noGrp="1"/>
          </p:cNvSpPr>
          <p:nvPr>
            <p:ph type="title" idx="5" hasCustomPrompt="1"/>
          </p:nvPr>
        </p:nvSpPr>
        <p:spPr>
          <a:xfrm>
            <a:off x="1505400" y="1245075"/>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2" name="Google Shape;72;p13"/>
          <p:cNvSpPr txBox="1">
            <a:spLocks noGrp="1"/>
          </p:cNvSpPr>
          <p:nvPr>
            <p:ph type="title" idx="6" hasCustomPrompt="1"/>
          </p:nvPr>
        </p:nvSpPr>
        <p:spPr>
          <a:xfrm>
            <a:off x="1505400" y="3066797"/>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3" name="Google Shape;73;p13"/>
          <p:cNvSpPr txBox="1">
            <a:spLocks noGrp="1"/>
          </p:cNvSpPr>
          <p:nvPr>
            <p:ph type="title" idx="7" hasCustomPrompt="1"/>
          </p:nvPr>
        </p:nvSpPr>
        <p:spPr>
          <a:xfrm>
            <a:off x="4204671" y="1245075"/>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4" name="Google Shape;74;p13"/>
          <p:cNvSpPr txBox="1">
            <a:spLocks noGrp="1"/>
          </p:cNvSpPr>
          <p:nvPr>
            <p:ph type="title" idx="8" hasCustomPrompt="1"/>
          </p:nvPr>
        </p:nvSpPr>
        <p:spPr>
          <a:xfrm>
            <a:off x="4204671" y="3066797"/>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75" name="Google Shape;75;p13"/>
          <p:cNvSpPr txBox="1">
            <a:spLocks noGrp="1"/>
          </p:cNvSpPr>
          <p:nvPr>
            <p:ph type="subTitle" idx="9"/>
          </p:nvPr>
        </p:nvSpPr>
        <p:spPr>
          <a:xfrm>
            <a:off x="720000" y="18773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6" name="Google Shape;76;p13"/>
          <p:cNvSpPr txBox="1">
            <a:spLocks noGrp="1"/>
          </p:cNvSpPr>
          <p:nvPr>
            <p:ph type="subTitle" idx="13"/>
          </p:nvPr>
        </p:nvSpPr>
        <p:spPr>
          <a:xfrm>
            <a:off x="3419271" y="18773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7" name="Google Shape;77;p13"/>
          <p:cNvSpPr txBox="1">
            <a:spLocks noGrp="1"/>
          </p:cNvSpPr>
          <p:nvPr>
            <p:ph type="subTitle" idx="14"/>
          </p:nvPr>
        </p:nvSpPr>
        <p:spPr>
          <a:xfrm>
            <a:off x="720000" y="3698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8" name="Google Shape;78;p13"/>
          <p:cNvSpPr txBox="1">
            <a:spLocks noGrp="1"/>
          </p:cNvSpPr>
          <p:nvPr>
            <p:ph type="subTitle" idx="15"/>
          </p:nvPr>
        </p:nvSpPr>
        <p:spPr>
          <a:xfrm>
            <a:off x="3419271" y="3698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79" name="Google Shape;79;p13"/>
          <p:cNvSpPr txBox="1">
            <a:spLocks noGrp="1"/>
          </p:cNvSpPr>
          <p:nvPr>
            <p:ph type="subTitle" idx="16"/>
          </p:nvPr>
        </p:nvSpPr>
        <p:spPr>
          <a:xfrm>
            <a:off x="6118546" y="2209193"/>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0" name="Google Shape;80;p13"/>
          <p:cNvSpPr txBox="1">
            <a:spLocks noGrp="1"/>
          </p:cNvSpPr>
          <p:nvPr>
            <p:ph type="subTitle" idx="17"/>
          </p:nvPr>
        </p:nvSpPr>
        <p:spPr>
          <a:xfrm>
            <a:off x="6118546" y="4031300"/>
            <a:ext cx="2305500" cy="572700"/>
          </a:xfrm>
          <a:prstGeom prst="rect">
            <a:avLst/>
          </a:prstGeom>
        </p:spPr>
        <p:txBody>
          <a:bodyPr spcFirstLastPara="1" wrap="square" lIns="91425" tIns="91425" rIns="91425" bIns="91425" anchor="t" anchorCtr="0">
            <a:noAutofit/>
          </a:bodyPr>
          <a:lstStyle>
            <a:lvl1pPr lvl="0" algn="ctr" rtl="0">
              <a:spcBef>
                <a:spcPts val="0"/>
              </a:spcBef>
              <a:spcAft>
                <a:spcPts val="0"/>
              </a:spcAft>
              <a:buSzPts val="1400"/>
              <a:buNone/>
              <a:defRPr sz="1400"/>
            </a:lvl1pPr>
            <a:lvl2pPr lvl="1" algn="ctr" rtl="0">
              <a:lnSpc>
                <a:spcPct val="100000"/>
              </a:lnSpc>
              <a:spcBef>
                <a:spcPts val="0"/>
              </a:spcBef>
              <a:spcAft>
                <a:spcPts val="0"/>
              </a:spcAft>
              <a:buSzPts val="1400"/>
              <a:buNone/>
              <a:defRPr/>
            </a:lvl2pPr>
            <a:lvl3pPr lvl="2" algn="ctr" rtl="0">
              <a:lnSpc>
                <a:spcPct val="100000"/>
              </a:lnSpc>
              <a:spcBef>
                <a:spcPts val="0"/>
              </a:spcBef>
              <a:spcAft>
                <a:spcPts val="0"/>
              </a:spcAft>
              <a:buSzPts val="1400"/>
              <a:buNone/>
              <a:defRPr/>
            </a:lvl3pPr>
            <a:lvl4pPr lvl="3" algn="ctr" rtl="0">
              <a:lnSpc>
                <a:spcPct val="100000"/>
              </a:lnSpc>
              <a:spcBef>
                <a:spcPts val="0"/>
              </a:spcBef>
              <a:spcAft>
                <a:spcPts val="0"/>
              </a:spcAft>
              <a:buSzPts val="1400"/>
              <a:buNone/>
              <a:defRPr/>
            </a:lvl4pPr>
            <a:lvl5pPr lvl="4" algn="ctr" rtl="0">
              <a:lnSpc>
                <a:spcPct val="100000"/>
              </a:lnSpc>
              <a:spcBef>
                <a:spcPts val="0"/>
              </a:spcBef>
              <a:spcAft>
                <a:spcPts val="0"/>
              </a:spcAft>
              <a:buSzPts val="1400"/>
              <a:buNone/>
              <a:defRPr/>
            </a:lvl5pPr>
            <a:lvl6pPr lvl="5" algn="ctr" rtl="0">
              <a:lnSpc>
                <a:spcPct val="100000"/>
              </a:lnSpc>
              <a:spcBef>
                <a:spcPts val="0"/>
              </a:spcBef>
              <a:spcAft>
                <a:spcPts val="0"/>
              </a:spcAft>
              <a:buSzPts val="1400"/>
              <a:buNone/>
              <a:defRPr/>
            </a:lvl6pPr>
            <a:lvl7pPr lvl="6" algn="ctr" rtl="0">
              <a:lnSpc>
                <a:spcPct val="100000"/>
              </a:lnSpc>
              <a:spcBef>
                <a:spcPts val="0"/>
              </a:spcBef>
              <a:spcAft>
                <a:spcPts val="0"/>
              </a:spcAft>
              <a:buSzPts val="1400"/>
              <a:buNone/>
              <a:defRPr/>
            </a:lvl7pPr>
            <a:lvl8pPr lvl="7" algn="ctr" rtl="0">
              <a:lnSpc>
                <a:spcPct val="100000"/>
              </a:lnSpc>
              <a:spcBef>
                <a:spcPts val="0"/>
              </a:spcBef>
              <a:spcAft>
                <a:spcPts val="0"/>
              </a:spcAft>
              <a:buSzPts val="1400"/>
              <a:buNone/>
              <a:defRPr/>
            </a:lvl8pPr>
            <a:lvl9pPr lvl="8" algn="ctr" rtl="0">
              <a:lnSpc>
                <a:spcPct val="100000"/>
              </a:lnSpc>
              <a:spcBef>
                <a:spcPts val="0"/>
              </a:spcBef>
              <a:spcAft>
                <a:spcPts val="0"/>
              </a:spcAft>
              <a:buSzPts val="1400"/>
              <a:buNone/>
              <a:defRPr/>
            </a:lvl9pPr>
          </a:lstStyle>
          <a:p>
            <a:endParaRPr/>
          </a:p>
        </p:txBody>
      </p:sp>
      <p:sp>
        <p:nvSpPr>
          <p:cNvPr id="81" name="Google Shape;81;p13"/>
          <p:cNvSpPr txBox="1">
            <a:spLocks noGrp="1"/>
          </p:cNvSpPr>
          <p:nvPr>
            <p:ph type="title" idx="18" hasCustomPrompt="1"/>
          </p:nvPr>
        </p:nvSpPr>
        <p:spPr>
          <a:xfrm>
            <a:off x="6903946" y="1245074"/>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2" name="Google Shape;82;p13"/>
          <p:cNvSpPr txBox="1">
            <a:spLocks noGrp="1"/>
          </p:cNvSpPr>
          <p:nvPr>
            <p:ph type="title" idx="19" hasCustomPrompt="1"/>
          </p:nvPr>
        </p:nvSpPr>
        <p:spPr>
          <a:xfrm>
            <a:off x="6903946" y="3066800"/>
            <a:ext cx="734700" cy="632100"/>
          </a:xfrm>
          <a:prstGeom prst="rect">
            <a:avLst/>
          </a:prstGeom>
          <a:noFill/>
        </p:spPr>
        <p:txBody>
          <a:bodyPr spcFirstLastPara="1" wrap="square" lIns="91425" tIns="91425" rIns="91425" bIns="91425" anchor="ctr" anchorCtr="0">
            <a:noAutofit/>
          </a:bodyPr>
          <a:lstStyle>
            <a:lvl1pPr lvl="0" algn="ctr" rtl="0">
              <a:spcBef>
                <a:spcPts val="0"/>
              </a:spcBef>
              <a:spcAft>
                <a:spcPts val="0"/>
              </a:spcAft>
              <a:buSzPts val="3000"/>
              <a:buNone/>
              <a:defRPr sz="3000">
                <a:solidFill>
                  <a:schemeClr val="accent1"/>
                </a:solidFill>
              </a:defRPr>
            </a:lvl1pPr>
            <a:lvl2pPr lvl="1" rtl="0">
              <a:spcBef>
                <a:spcPts val="0"/>
              </a:spcBef>
              <a:spcAft>
                <a:spcPts val="0"/>
              </a:spcAft>
              <a:buSzPts val="3000"/>
              <a:buNone/>
              <a:defRPr sz="3000"/>
            </a:lvl2pPr>
            <a:lvl3pPr lvl="2" rtl="0">
              <a:spcBef>
                <a:spcPts val="0"/>
              </a:spcBef>
              <a:spcAft>
                <a:spcPts val="0"/>
              </a:spcAft>
              <a:buSzPts val="3000"/>
              <a:buNone/>
              <a:defRPr sz="3000"/>
            </a:lvl3pPr>
            <a:lvl4pPr lvl="3" rtl="0">
              <a:spcBef>
                <a:spcPts val="0"/>
              </a:spcBef>
              <a:spcAft>
                <a:spcPts val="0"/>
              </a:spcAft>
              <a:buSzPts val="3000"/>
              <a:buNone/>
              <a:defRPr sz="3000"/>
            </a:lvl4pPr>
            <a:lvl5pPr lvl="4" rtl="0">
              <a:spcBef>
                <a:spcPts val="0"/>
              </a:spcBef>
              <a:spcAft>
                <a:spcPts val="0"/>
              </a:spcAft>
              <a:buSzPts val="3000"/>
              <a:buNone/>
              <a:defRPr sz="3000"/>
            </a:lvl5pPr>
            <a:lvl6pPr lvl="5" rtl="0">
              <a:spcBef>
                <a:spcPts val="0"/>
              </a:spcBef>
              <a:spcAft>
                <a:spcPts val="0"/>
              </a:spcAft>
              <a:buSzPts val="3000"/>
              <a:buNone/>
              <a:defRPr sz="3000"/>
            </a:lvl6pPr>
            <a:lvl7pPr lvl="6" rtl="0">
              <a:spcBef>
                <a:spcPts val="0"/>
              </a:spcBef>
              <a:spcAft>
                <a:spcPts val="0"/>
              </a:spcAft>
              <a:buSzPts val="3000"/>
              <a:buNone/>
              <a:defRPr sz="3000"/>
            </a:lvl7pPr>
            <a:lvl8pPr lvl="7" rtl="0">
              <a:spcBef>
                <a:spcPts val="0"/>
              </a:spcBef>
              <a:spcAft>
                <a:spcPts val="0"/>
              </a:spcAft>
              <a:buSzPts val="3000"/>
              <a:buNone/>
              <a:defRPr sz="3000"/>
            </a:lvl8pPr>
            <a:lvl9pPr lvl="8" rtl="0">
              <a:spcBef>
                <a:spcPts val="0"/>
              </a:spcBef>
              <a:spcAft>
                <a:spcPts val="0"/>
              </a:spcAft>
              <a:buSzPts val="3000"/>
              <a:buNone/>
              <a:defRPr sz="3000"/>
            </a:lvl9pPr>
          </a:lstStyle>
          <a:p>
            <a:r>
              <a:t>xx%</a:t>
            </a:r>
          </a:p>
        </p:txBody>
      </p:sp>
      <p:sp>
        <p:nvSpPr>
          <p:cNvPr id="83" name="Google Shape;83;p13"/>
          <p:cNvSpPr txBox="1">
            <a:spLocks noGrp="1"/>
          </p:cNvSpPr>
          <p:nvPr>
            <p:ph type="subTitle" idx="20"/>
          </p:nvPr>
        </p:nvSpPr>
        <p:spPr>
          <a:xfrm>
            <a:off x="6118546" y="1877312"/>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sp>
        <p:nvSpPr>
          <p:cNvPr id="84" name="Google Shape;84;p13"/>
          <p:cNvSpPr txBox="1">
            <a:spLocks noGrp="1"/>
          </p:cNvSpPr>
          <p:nvPr>
            <p:ph type="subTitle" idx="21"/>
          </p:nvPr>
        </p:nvSpPr>
        <p:spPr>
          <a:xfrm>
            <a:off x="6118546" y="3698900"/>
            <a:ext cx="2305500" cy="484800"/>
          </a:xfrm>
          <a:prstGeom prst="rect">
            <a:avLst/>
          </a:prstGeom>
        </p:spPr>
        <p:txBody>
          <a:bodyPr spcFirstLastPara="1" wrap="square" lIns="91425" tIns="91425" rIns="91425" bIns="91425" anchor="b" anchorCtr="0">
            <a:noAutofit/>
          </a:bodyPr>
          <a:lstStyle>
            <a:lvl1pPr lvl="0" algn="ctr" rtl="0">
              <a:spcBef>
                <a:spcPts val="0"/>
              </a:spcBef>
              <a:spcAft>
                <a:spcPts val="0"/>
              </a:spcAft>
              <a:buSzPts val="2400"/>
              <a:buFont typeface="DM Sans"/>
              <a:buNone/>
              <a:defRPr sz="2400">
                <a:solidFill>
                  <a:schemeClr val="dk1"/>
                </a:solidFill>
                <a:latin typeface="MuseoModerno Medium"/>
                <a:ea typeface="MuseoModerno Medium"/>
                <a:cs typeface="MuseoModerno Medium"/>
                <a:sym typeface="MuseoModerno Medium"/>
              </a:defRPr>
            </a:lvl1pPr>
            <a:lvl2pPr lvl="1" rtl="0">
              <a:lnSpc>
                <a:spcPct val="100000"/>
              </a:lnSpc>
              <a:spcBef>
                <a:spcPts val="0"/>
              </a:spcBef>
              <a:spcAft>
                <a:spcPts val="0"/>
              </a:spcAft>
              <a:buSzPts val="2400"/>
              <a:buFont typeface="DM Sans"/>
              <a:buNone/>
              <a:defRPr sz="2400" b="1">
                <a:latin typeface="DM Sans"/>
                <a:ea typeface="DM Sans"/>
                <a:cs typeface="DM Sans"/>
                <a:sym typeface="DM Sans"/>
              </a:defRPr>
            </a:lvl2pPr>
            <a:lvl3pPr lvl="2" rtl="0">
              <a:lnSpc>
                <a:spcPct val="100000"/>
              </a:lnSpc>
              <a:spcBef>
                <a:spcPts val="0"/>
              </a:spcBef>
              <a:spcAft>
                <a:spcPts val="0"/>
              </a:spcAft>
              <a:buSzPts val="2400"/>
              <a:buFont typeface="DM Sans"/>
              <a:buNone/>
              <a:defRPr sz="2400" b="1">
                <a:latin typeface="DM Sans"/>
                <a:ea typeface="DM Sans"/>
                <a:cs typeface="DM Sans"/>
                <a:sym typeface="DM Sans"/>
              </a:defRPr>
            </a:lvl3pPr>
            <a:lvl4pPr lvl="3" rtl="0">
              <a:lnSpc>
                <a:spcPct val="100000"/>
              </a:lnSpc>
              <a:spcBef>
                <a:spcPts val="0"/>
              </a:spcBef>
              <a:spcAft>
                <a:spcPts val="0"/>
              </a:spcAft>
              <a:buSzPts val="2400"/>
              <a:buFont typeface="DM Sans"/>
              <a:buNone/>
              <a:defRPr sz="2400" b="1">
                <a:latin typeface="DM Sans"/>
                <a:ea typeface="DM Sans"/>
                <a:cs typeface="DM Sans"/>
                <a:sym typeface="DM Sans"/>
              </a:defRPr>
            </a:lvl4pPr>
            <a:lvl5pPr lvl="4" rtl="0">
              <a:lnSpc>
                <a:spcPct val="100000"/>
              </a:lnSpc>
              <a:spcBef>
                <a:spcPts val="0"/>
              </a:spcBef>
              <a:spcAft>
                <a:spcPts val="0"/>
              </a:spcAft>
              <a:buSzPts val="2400"/>
              <a:buFont typeface="DM Sans"/>
              <a:buNone/>
              <a:defRPr sz="2400" b="1">
                <a:latin typeface="DM Sans"/>
                <a:ea typeface="DM Sans"/>
                <a:cs typeface="DM Sans"/>
                <a:sym typeface="DM Sans"/>
              </a:defRPr>
            </a:lvl5pPr>
            <a:lvl6pPr lvl="5" rtl="0">
              <a:lnSpc>
                <a:spcPct val="100000"/>
              </a:lnSpc>
              <a:spcBef>
                <a:spcPts val="0"/>
              </a:spcBef>
              <a:spcAft>
                <a:spcPts val="0"/>
              </a:spcAft>
              <a:buSzPts val="2400"/>
              <a:buFont typeface="DM Sans"/>
              <a:buNone/>
              <a:defRPr sz="2400" b="1">
                <a:latin typeface="DM Sans"/>
                <a:ea typeface="DM Sans"/>
                <a:cs typeface="DM Sans"/>
                <a:sym typeface="DM Sans"/>
              </a:defRPr>
            </a:lvl6pPr>
            <a:lvl7pPr lvl="6" rtl="0">
              <a:lnSpc>
                <a:spcPct val="100000"/>
              </a:lnSpc>
              <a:spcBef>
                <a:spcPts val="0"/>
              </a:spcBef>
              <a:spcAft>
                <a:spcPts val="0"/>
              </a:spcAft>
              <a:buSzPts val="2400"/>
              <a:buFont typeface="DM Sans"/>
              <a:buNone/>
              <a:defRPr sz="2400" b="1">
                <a:latin typeface="DM Sans"/>
                <a:ea typeface="DM Sans"/>
                <a:cs typeface="DM Sans"/>
                <a:sym typeface="DM Sans"/>
              </a:defRPr>
            </a:lvl7pPr>
            <a:lvl8pPr lvl="7" rtl="0">
              <a:lnSpc>
                <a:spcPct val="100000"/>
              </a:lnSpc>
              <a:spcBef>
                <a:spcPts val="0"/>
              </a:spcBef>
              <a:spcAft>
                <a:spcPts val="0"/>
              </a:spcAft>
              <a:buSzPts val="2400"/>
              <a:buFont typeface="DM Sans"/>
              <a:buNone/>
              <a:defRPr sz="2400" b="1">
                <a:latin typeface="DM Sans"/>
                <a:ea typeface="DM Sans"/>
                <a:cs typeface="DM Sans"/>
                <a:sym typeface="DM Sans"/>
              </a:defRPr>
            </a:lvl8pPr>
            <a:lvl9pPr lvl="8" rtl="0">
              <a:lnSpc>
                <a:spcPct val="100000"/>
              </a:lnSpc>
              <a:spcBef>
                <a:spcPts val="0"/>
              </a:spcBef>
              <a:spcAft>
                <a:spcPts val="0"/>
              </a:spcAft>
              <a:buSzPts val="2400"/>
              <a:buFont typeface="DM Sans"/>
              <a:buNone/>
              <a:defRPr sz="2400" b="1">
                <a:latin typeface="DM Sans"/>
                <a:ea typeface="DM Sans"/>
                <a:cs typeface="DM Sans"/>
                <a:sym typeface="DM Sans"/>
              </a:defRPr>
            </a:lvl9pPr>
          </a:lstStyle>
          <a:p>
            <a:endParaRPr/>
          </a:p>
        </p:txBody>
      </p:sp>
      <p:grpSp>
        <p:nvGrpSpPr>
          <p:cNvPr id="85" name="Google Shape;85;p13"/>
          <p:cNvGrpSpPr/>
          <p:nvPr/>
        </p:nvGrpSpPr>
        <p:grpSpPr>
          <a:xfrm rot="-5400000">
            <a:off x="-146725" y="979100"/>
            <a:ext cx="1009703" cy="130500"/>
            <a:chOff x="5461400" y="616025"/>
            <a:chExt cx="1009703" cy="130500"/>
          </a:xfrm>
        </p:grpSpPr>
        <p:sp>
          <p:nvSpPr>
            <p:cNvPr id="86" name="Google Shape;86;p13"/>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 name="Google Shape;87;p13"/>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 name="Google Shape;88;p13"/>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 name="Google Shape;89;p13"/>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 name="Google Shape;90;p13"/>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91" name="Google Shape;91;p13"/>
          <p:cNvGrpSpPr/>
          <p:nvPr/>
        </p:nvGrpSpPr>
        <p:grpSpPr>
          <a:xfrm rot="-5400000">
            <a:off x="8319450" y="4033900"/>
            <a:ext cx="1009703" cy="130500"/>
            <a:chOff x="5461400" y="616025"/>
            <a:chExt cx="1009703" cy="130500"/>
          </a:xfrm>
        </p:grpSpPr>
        <p:sp>
          <p:nvSpPr>
            <p:cNvPr id="92" name="Google Shape;92;p1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 name="Google Shape;93;p1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 name="Google Shape;94;p1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 name="Google Shape;95;p1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 name="Google Shape;96;p1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slideLayout" Target="../slideLayouts/slideLayout18.xml"/><Relationship Id="rId26" Type="http://schemas.openxmlformats.org/officeDocument/2006/relationships/slideLayout" Target="../slideLayouts/slideLayout26.xml"/><Relationship Id="rId3" Type="http://schemas.openxmlformats.org/officeDocument/2006/relationships/slideLayout" Target="../slideLayouts/slideLayout3.xml"/><Relationship Id="rId21" Type="http://schemas.openxmlformats.org/officeDocument/2006/relationships/slideLayout" Target="../slideLayouts/slideLayout21.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5" Type="http://schemas.openxmlformats.org/officeDocument/2006/relationships/slideLayout" Target="../slideLayouts/slideLayout25.xml"/><Relationship Id="rId2" Type="http://schemas.openxmlformats.org/officeDocument/2006/relationships/slideLayout" Target="../slideLayouts/slideLayout2.xml"/><Relationship Id="rId16" Type="http://schemas.openxmlformats.org/officeDocument/2006/relationships/slideLayout" Target="../slideLayouts/slideLayout16.xml"/><Relationship Id="rId20" Type="http://schemas.openxmlformats.org/officeDocument/2006/relationships/slideLayout" Target="../slideLayouts/slideLayout20.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24" Type="http://schemas.openxmlformats.org/officeDocument/2006/relationships/slideLayout" Target="../slideLayouts/slideLayout24.xml"/><Relationship Id="rId5" Type="http://schemas.openxmlformats.org/officeDocument/2006/relationships/slideLayout" Target="../slideLayouts/slideLayout5.xml"/><Relationship Id="rId15" Type="http://schemas.openxmlformats.org/officeDocument/2006/relationships/slideLayout" Target="../slideLayouts/slideLayout15.xml"/><Relationship Id="rId23" Type="http://schemas.openxmlformats.org/officeDocument/2006/relationships/slideLayout" Target="../slideLayouts/slideLayout23.xml"/><Relationship Id="rId10" Type="http://schemas.openxmlformats.org/officeDocument/2006/relationships/slideLayout" Target="../slideLayouts/slideLayout10.xml"/><Relationship Id="rId19" Type="http://schemas.openxmlformats.org/officeDocument/2006/relationships/slideLayout" Target="../slideLayouts/slideLayout19.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 Id="rId22" Type="http://schemas.openxmlformats.org/officeDocument/2006/relationships/slideLayout" Target="../slideLayouts/slideLayout22.xml"/><Relationship Id="rId27" Type="http://schemas.openxmlformats.org/officeDocument/2006/relationships/theme" Target="../theme/theme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name="simple-light-2">
    <p:bg>
      <p:bgPr>
        <a:solidFill>
          <a:schemeClr val="lt1"/>
        </a:solidFill>
        <a:effectLst/>
      </p:bgPr>
    </p:bg>
    <p:spTree>
      <p:nvGrpSpPr>
        <p:cNvPr id="1" name="Shape 5"/>
        <p:cNvGrpSpPr/>
        <p:nvPr/>
      </p:nvGrpSpPr>
      <p:grpSpPr>
        <a:xfrm>
          <a:off x="0" y="0"/>
          <a:ext cx="0" cy="0"/>
          <a:chOff x="0" y="0"/>
          <a:chExt cx="0" cy="0"/>
        </a:xfrm>
      </p:grpSpPr>
      <p:sp>
        <p:nvSpPr>
          <p:cNvPr id="6" name="Google Shape;6;p1"/>
          <p:cNvSpPr txBox="1">
            <a:spLocks noGrp="1"/>
          </p:cNvSpPr>
          <p:nvPr>
            <p:ph type="title"/>
          </p:nvPr>
        </p:nvSpPr>
        <p:spPr>
          <a:xfrm>
            <a:off x="713225" y="445025"/>
            <a:ext cx="7717500" cy="572700"/>
          </a:xfrm>
          <a:prstGeom prst="rect">
            <a:avLst/>
          </a:prstGeom>
          <a:noFill/>
          <a:ln>
            <a:noFill/>
          </a:ln>
        </p:spPr>
        <p:txBody>
          <a:bodyPr spcFirstLastPara="1" wrap="square" lIns="91425" tIns="91425" rIns="91425" bIns="91425" anchor="t" anchorCtr="0">
            <a:noAutofit/>
          </a:bodyPr>
          <a:lstStyle>
            <a:lvl1pPr lvl="0" rtl="0">
              <a:spcBef>
                <a:spcPts val="0"/>
              </a:spcBef>
              <a:spcAft>
                <a:spcPts val="0"/>
              </a:spcAft>
              <a:buClr>
                <a:schemeClr val="dk1"/>
              </a:buClr>
              <a:buSzPts val="3500"/>
              <a:buFont typeface="MuseoModerno Medium"/>
              <a:buNone/>
              <a:defRPr sz="3500">
                <a:solidFill>
                  <a:schemeClr val="dk1"/>
                </a:solidFill>
                <a:latin typeface="MuseoModerno Medium"/>
                <a:ea typeface="MuseoModerno Medium"/>
                <a:cs typeface="MuseoModerno Medium"/>
                <a:sym typeface="MuseoModerno Medium"/>
              </a:defRPr>
            </a:lvl1pPr>
            <a:lvl2pPr lvl="1"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2pPr>
            <a:lvl3pPr lvl="2"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3pPr>
            <a:lvl4pPr lvl="3"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4pPr>
            <a:lvl5pPr lvl="4"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5pPr>
            <a:lvl6pPr lvl="5"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6pPr>
            <a:lvl7pPr lvl="6"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7pPr>
            <a:lvl8pPr lvl="7"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8pPr>
            <a:lvl9pPr lvl="8" rtl="0">
              <a:spcBef>
                <a:spcPts val="0"/>
              </a:spcBef>
              <a:spcAft>
                <a:spcPts val="0"/>
              </a:spcAft>
              <a:buClr>
                <a:schemeClr val="dk1"/>
              </a:buClr>
              <a:buSzPts val="3500"/>
              <a:buFont typeface="DM Sans"/>
              <a:buNone/>
              <a:defRPr sz="3500" b="1">
                <a:solidFill>
                  <a:schemeClr val="dk1"/>
                </a:solidFill>
                <a:latin typeface="DM Sans"/>
                <a:ea typeface="DM Sans"/>
                <a:cs typeface="DM Sans"/>
                <a:sym typeface="DM Sans"/>
              </a:defRPr>
            </a:lvl9pPr>
          </a:lstStyle>
          <a:p>
            <a:endParaRPr/>
          </a:p>
        </p:txBody>
      </p:sp>
      <p:sp>
        <p:nvSpPr>
          <p:cNvPr id="7" name="Google Shape;7;p1"/>
          <p:cNvSpPr txBox="1">
            <a:spLocks noGrp="1"/>
          </p:cNvSpPr>
          <p:nvPr>
            <p:ph type="body" idx="1"/>
          </p:nvPr>
        </p:nvSpPr>
        <p:spPr>
          <a:xfrm>
            <a:off x="713225" y="1152475"/>
            <a:ext cx="7717500" cy="3416400"/>
          </a:xfrm>
          <a:prstGeom prst="rect">
            <a:avLst/>
          </a:prstGeom>
          <a:noFill/>
          <a:ln>
            <a:noFill/>
          </a:ln>
        </p:spPr>
        <p:txBody>
          <a:bodyPr spcFirstLastPara="1" wrap="square" lIns="91425" tIns="91425" rIns="91425" bIns="91425" anchor="t" anchorCtr="0">
            <a:noAutofit/>
          </a:bodyPr>
          <a:lstStyle>
            <a:lvl1pPr marL="457200" lvl="0"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1pPr>
            <a:lvl2pPr marL="914400" lvl="1"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2pPr>
            <a:lvl3pPr marL="1371600" lvl="2"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3pPr>
            <a:lvl4pPr marL="1828800" lvl="3"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4pPr>
            <a:lvl5pPr marL="2286000" lvl="4"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5pPr>
            <a:lvl6pPr marL="2743200" lvl="5"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6pPr>
            <a:lvl7pPr marL="3200400" lvl="6"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7pPr>
            <a:lvl8pPr marL="3657600" lvl="7"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8pPr>
            <a:lvl9pPr marL="4114800" lvl="8" indent="-317500">
              <a:lnSpc>
                <a:spcPct val="115000"/>
              </a:lnSpc>
              <a:spcBef>
                <a:spcPts val="0"/>
              </a:spcBef>
              <a:spcAft>
                <a:spcPts val="0"/>
              </a:spcAft>
              <a:buClr>
                <a:schemeClr val="dk1"/>
              </a:buClr>
              <a:buSzPts val="1400"/>
              <a:buFont typeface="Maven Pro"/>
              <a:buChar char="■"/>
              <a:defRPr>
                <a:solidFill>
                  <a:schemeClr val="dk1"/>
                </a:solidFill>
                <a:latin typeface="Maven Pro"/>
                <a:ea typeface="Maven Pro"/>
                <a:cs typeface="Maven Pro"/>
                <a:sym typeface="Maven Pro"/>
              </a:defRPr>
            </a:lvl9pPr>
          </a:lstStyle>
          <a:p>
            <a:endParaRPr/>
          </a:p>
        </p:txBody>
      </p:sp>
    </p:spTree>
  </p:cSld>
  <p:clrMap bg1="lt1" tx1="dk1" bg2="dk2" tx2="lt2" accent1="accent1" accent2="accent2" accent3="accent3" accent4="accent4" accent5="accent5" accent6="accent6" hlink="hlink" folHlink="folHlink"/>
  <p:sldLayoutIdLst>
    <p:sldLayoutId id="2147483648" r:id="rId1"/>
    <p:sldLayoutId id="2147483649" r:id="rId2"/>
    <p:sldLayoutId id="2147483652" r:id="rId3"/>
    <p:sldLayoutId id="2147483653" r:id="rId4"/>
    <p:sldLayoutId id="2147483654" r:id="rId5"/>
    <p:sldLayoutId id="2147483655" r:id="rId6"/>
    <p:sldLayoutId id="2147483657" r:id="rId7"/>
    <p:sldLayoutId id="2147483658" r:id="rId8"/>
    <p:sldLayoutId id="2147483659" r:id="rId9"/>
    <p:sldLayoutId id="2147483660" r:id="rId10"/>
    <p:sldLayoutId id="2147483662" r:id="rId11"/>
    <p:sldLayoutId id="2147483664" r:id="rId12"/>
    <p:sldLayoutId id="2147483665" r:id="rId13"/>
    <p:sldLayoutId id="2147483666" r:id="rId14"/>
    <p:sldLayoutId id="2147483667" r:id="rId15"/>
    <p:sldLayoutId id="2147483668" r:id="rId16"/>
    <p:sldLayoutId id="2147483669" r:id="rId17"/>
    <p:sldLayoutId id="2147483670" r:id="rId18"/>
    <p:sldLayoutId id="2147483671" r:id="rId19"/>
    <p:sldLayoutId id="2147483672" r:id="rId20"/>
    <p:sldLayoutId id="2147483673" r:id="rId21"/>
    <p:sldLayoutId id="2147483674" r:id="rId22"/>
    <p:sldLayoutId id="2147483675" r:id="rId23"/>
    <p:sldLayoutId id="2147483676" r:id="rId24"/>
    <p:sldLayoutId id="2147483678" r:id="rId25"/>
    <p:sldLayoutId id="2147483679" r:id="rId26"/>
  </p:sldLayoutIdLst>
  <p:hf hdr="0" ftr="0" dt="0"/>
  <p:txStyles>
    <p:title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titleStyle>
    <p:body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bodyStyle>
    <p:otherStyle>
      <a:defPPr marR="0" lvl="0" algn="l" rtl="0">
        <a:lnSpc>
          <a:spcPct val="100000"/>
        </a:lnSpc>
        <a:spcBef>
          <a:spcPts val="0"/>
        </a:spcBef>
        <a:spcAft>
          <a:spcPts val="0"/>
        </a:spcAft>
      </a:defPPr>
      <a:lvl1pPr marR="0" lvl="0"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1pPr>
      <a:lvl2pPr marR="0" lvl="1"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2pPr>
      <a:lvl3pPr marR="0" lvl="2"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3pPr>
      <a:lvl4pPr marR="0" lvl="3"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4pPr>
      <a:lvl5pPr marR="0" lvl="4"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5pPr>
      <a:lvl6pPr marR="0" lvl="5"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6pPr>
      <a:lvl7pPr marR="0" lvl="6"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7pPr>
      <a:lvl8pPr marR="0" lvl="7"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8pPr>
      <a:lvl9pPr marR="0" lvl="8" algn="l" rtl="0">
        <a:lnSpc>
          <a:spcPct val="100000"/>
        </a:lnSpc>
        <a:spcBef>
          <a:spcPts val="0"/>
        </a:spcBef>
        <a:spcAft>
          <a:spcPts val="0"/>
        </a:spcAft>
        <a:buClr>
          <a:srgbClr val="000000"/>
        </a:buClr>
        <a:buFont typeface="Arial"/>
        <a:defRPr sz="1400" b="0" i="0" u="none" strike="noStrike" cap="none">
          <a:solidFill>
            <a:srgbClr val="000000"/>
          </a:solidFill>
          <a:latin typeface="Arial"/>
          <a:ea typeface="Arial"/>
          <a:cs typeface="Arial"/>
          <a:sym typeface="Arial"/>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4.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1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15.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5.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10.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19.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20.xml"/></Relationships>
</file>

<file path=ppt/slides/_rels/slide18.xml.rels><?xml version="1.0" encoding="UTF-8" standalone="yes"?>
<Relationships xmlns="http://schemas.openxmlformats.org/package/2006/relationships"><Relationship Id="rId3" Type="http://schemas.openxmlformats.org/officeDocument/2006/relationships/image" Target="../media/image1.jpg"/><Relationship Id="rId2" Type="http://schemas.openxmlformats.org/officeDocument/2006/relationships/notesSlide" Target="../notesSlides/notesSlide18.xml"/><Relationship Id="rId1" Type="http://schemas.openxmlformats.org/officeDocument/2006/relationships/slideLayout" Target="../slideLayouts/slideLayout11.xml"/></Relationships>
</file>

<file path=ppt/slides/_rels/slide19.xml.rels><?xml version="1.0" encoding="UTF-8" standalone="yes"?>
<Relationships xmlns="http://schemas.openxmlformats.org/package/2006/relationships"><Relationship Id="rId3" Type="http://schemas.openxmlformats.org/officeDocument/2006/relationships/image" Target="../media/image2.jpg"/><Relationship Id="rId2" Type="http://schemas.openxmlformats.org/officeDocument/2006/relationships/notesSlide" Target="../notesSlides/notesSlide19.xml"/><Relationship Id="rId1" Type="http://schemas.openxmlformats.org/officeDocument/2006/relationships/slideLayout" Target="../slideLayouts/slideLayout1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13.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21.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22.xml"/></Relationships>
</file>

<file path=ppt/slides/_rels/slide22.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22.xml"/><Relationship Id="rId1" Type="http://schemas.openxmlformats.org/officeDocument/2006/relationships/slideLayout" Target="../slideLayouts/slideLayout24.xml"/><Relationship Id="rId5" Type="http://schemas.openxmlformats.org/officeDocument/2006/relationships/image" Target="../media/image3.png"/><Relationship Id="rId4" Type="http://schemas.openxmlformats.org/officeDocument/2006/relationships/hyperlink" Target="https://docs.google.com/spreadsheets/d/1O-niHU_Aamy_TnJQtDkucAICz6mhgfPnT5jzD8zxioE/copy" TargetMode="Externa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1.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4.xml"/><Relationship Id="rId1" Type="http://schemas.openxmlformats.org/officeDocument/2006/relationships/slideLayout" Target="../slideLayouts/slideLayout23.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18.xml"/></Relationships>
</file>

<file path=ppt/slides/_rels/slide26.xml.rels><?xml version="1.0" encoding="UTF-8" standalone="yes"?>
<Relationships xmlns="http://schemas.openxmlformats.org/package/2006/relationships"><Relationship Id="rId3" Type="http://schemas.openxmlformats.org/officeDocument/2006/relationships/hyperlink" Target="https://slidesgo.com/slidesgo-school/presentation-tips/how-to-modify-a-graph-in-our-templates?utm_source=slidesgo_template&amp;utm_medium=referral-link&amp;utm_campaign=how-to-modify-a-graph-in-our-templates&amp;utm_term=slidesgo-school&amp;utm_content=how-to-modify-a-graph-in-our-templates" TargetMode="External"/><Relationship Id="rId2" Type="http://schemas.openxmlformats.org/officeDocument/2006/relationships/notesSlide" Target="../notesSlides/notesSlide26.xml"/><Relationship Id="rId1" Type="http://schemas.openxmlformats.org/officeDocument/2006/relationships/slideLayout" Target="../slideLayouts/slideLayout3.xml"/><Relationship Id="rId5" Type="http://schemas.openxmlformats.org/officeDocument/2006/relationships/image" Target="../media/image4.png"/><Relationship Id="rId4" Type="http://schemas.openxmlformats.org/officeDocument/2006/relationships/hyperlink" Target="https://docs.google.com/spreadsheets/d/1O-niHU_Aamy_TnJQtDkucAICz6mhgfPnT5jzD8zxioE/copy" TargetMode="Externa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7.xml"/><Relationship Id="rId1" Type="http://schemas.openxmlformats.org/officeDocument/2006/relationships/slideLayout" Target="../slideLayouts/slideLayout2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9.xml"/></Relationships>
</file>

<file path=ppt/slides/_rels/slide4.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16.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17.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16.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6.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14.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Shape 346"/>
        <p:cNvGrpSpPr/>
        <p:nvPr/>
      </p:nvGrpSpPr>
      <p:grpSpPr>
        <a:xfrm>
          <a:off x="0" y="0"/>
          <a:ext cx="0" cy="0"/>
          <a:chOff x="0" y="0"/>
          <a:chExt cx="0" cy="0"/>
        </a:xfrm>
      </p:grpSpPr>
      <p:sp>
        <p:nvSpPr>
          <p:cNvPr id="347" name="Google Shape;347;p37"/>
          <p:cNvSpPr txBox="1">
            <a:spLocks noGrp="1"/>
          </p:cNvSpPr>
          <p:nvPr>
            <p:ph type="ctrTitle"/>
          </p:nvPr>
        </p:nvSpPr>
        <p:spPr>
          <a:xfrm>
            <a:off x="662429" y="539299"/>
            <a:ext cx="4192247" cy="2416654"/>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US" sz="3800" dirty="0">
                <a:latin typeface="Algerian" panose="04020705040A02060702" pitchFamily="82" charset="0"/>
              </a:rPr>
              <a:t>NextGenATS: Revolutionizing the Hiring Process</a:t>
            </a:r>
            <a:endParaRPr sz="3800" dirty="0">
              <a:latin typeface="Algerian" panose="04020705040A02060702" pitchFamily="82" charset="0"/>
            </a:endParaRPr>
          </a:p>
        </p:txBody>
      </p:sp>
      <p:sp>
        <p:nvSpPr>
          <p:cNvPr id="348" name="Google Shape;348;p37"/>
          <p:cNvSpPr txBox="1">
            <a:spLocks noGrp="1"/>
          </p:cNvSpPr>
          <p:nvPr>
            <p:ph type="subTitle" idx="1"/>
          </p:nvPr>
        </p:nvSpPr>
        <p:spPr>
          <a:xfrm>
            <a:off x="662429" y="2846006"/>
            <a:ext cx="3979596" cy="579254"/>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AI-Powered Applicant Tracking System</a:t>
            </a:r>
            <a:endParaRPr dirty="0"/>
          </a:p>
        </p:txBody>
      </p:sp>
      <p:grpSp>
        <p:nvGrpSpPr>
          <p:cNvPr id="349" name="Google Shape;349;p37"/>
          <p:cNvGrpSpPr/>
          <p:nvPr/>
        </p:nvGrpSpPr>
        <p:grpSpPr>
          <a:xfrm>
            <a:off x="713225" y="4473700"/>
            <a:ext cx="1009703" cy="130500"/>
            <a:chOff x="5461400" y="616025"/>
            <a:chExt cx="1009703" cy="130500"/>
          </a:xfrm>
        </p:grpSpPr>
        <p:sp>
          <p:nvSpPr>
            <p:cNvPr id="350" name="Google Shape;350;p37"/>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1" name="Google Shape;351;p37"/>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2" name="Google Shape;352;p37"/>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3" name="Google Shape;353;p37"/>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54" name="Google Shape;354;p37"/>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61" name="Google Shape;361;p37"/>
          <p:cNvGrpSpPr/>
          <p:nvPr/>
        </p:nvGrpSpPr>
        <p:grpSpPr>
          <a:xfrm>
            <a:off x="5141626" y="1221699"/>
            <a:ext cx="3665095" cy="3401360"/>
            <a:chOff x="4184875" y="456475"/>
            <a:chExt cx="2059725" cy="1878225"/>
          </a:xfrm>
        </p:grpSpPr>
        <p:sp>
          <p:nvSpPr>
            <p:cNvPr id="362" name="Google Shape;362;p37"/>
            <p:cNvSpPr/>
            <p:nvPr/>
          </p:nvSpPr>
          <p:spPr>
            <a:xfrm>
              <a:off x="4184875" y="545375"/>
              <a:ext cx="2059725" cy="1685325"/>
            </a:xfrm>
            <a:custGeom>
              <a:avLst/>
              <a:gdLst/>
              <a:ahLst/>
              <a:cxnLst/>
              <a:rect l="l" t="t" r="r" b="b"/>
              <a:pathLst>
                <a:path w="82389" h="67413" extrusionOk="0">
                  <a:moveTo>
                    <a:pt x="46320" y="1"/>
                  </a:moveTo>
                  <a:cubicBezTo>
                    <a:pt x="36850" y="1"/>
                    <a:pt x="27340" y="2706"/>
                    <a:pt x="19084" y="4883"/>
                  </a:cubicBezTo>
                  <a:cubicBezTo>
                    <a:pt x="6887" y="8101"/>
                    <a:pt x="0" y="17947"/>
                    <a:pt x="2076" y="28610"/>
                  </a:cubicBezTo>
                  <a:cubicBezTo>
                    <a:pt x="4150" y="39273"/>
                    <a:pt x="14269" y="39197"/>
                    <a:pt x="23138" y="49145"/>
                  </a:cubicBezTo>
                  <a:cubicBezTo>
                    <a:pt x="32008" y="59091"/>
                    <a:pt x="32857" y="63055"/>
                    <a:pt x="45743" y="66667"/>
                  </a:cubicBezTo>
                  <a:cubicBezTo>
                    <a:pt x="47543" y="67171"/>
                    <a:pt x="49380" y="67412"/>
                    <a:pt x="51223" y="67412"/>
                  </a:cubicBezTo>
                  <a:cubicBezTo>
                    <a:pt x="62579" y="67412"/>
                    <a:pt x="74120" y="58262"/>
                    <a:pt x="77944" y="45243"/>
                  </a:cubicBezTo>
                  <a:cubicBezTo>
                    <a:pt x="82389" y="30109"/>
                    <a:pt x="77932" y="19689"/>
                    <a:pt x="77932" y="19689"/>
                  </a:cubicBezTo>
                  <a:cubicBezTo>
                    <a:pt x="77932" y="19689"/>
                    <a:pt x="73217" y="7108"/>
                    <a:pt x="59718" y="2203"/>
                  </a:cubicBezTo>
                  <a:cubicBezTo>
                    <a:pt x="55355" y="618"/>
                    <a:pt x="50842" y="1"/>
                    <a:pt x="46320"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3" name="Google Shape;363;p37"/>
            <p:cNvSpPr/>
            <p:nvPr/>
          </p:nvSpPr>
          <p:spPr>
            <a:xfrm>
              <a:off x="4923300" y="1162900"/>
              <a:ext cx="81775" cy="1067250"/>
            </a:xfrm>
            <a:custGeom>
              <a:avLst/>
              <a:gdLst/>
              <a:ahLst/>
              <a:cxnLst/>
              <a:rect l="l" t="t" r="r" b="b"/>
              <a:pathLst>
                <a:path w="3271" h="42690" extrusionOk="0">
                  <a:moveTo>
                    <a:pt x="3270" y="0"/>
                  </a:moveTo>
                  <a:cubicBezTo>
                    <a:pt x="1466" y="2"/>
                    <a:pt x="4" y="1464"/>
                    <a:pt x="1" y="3270"/>
                  </a:cubicBezTo>
                  <a:lnTo>
                    <a:pt x="1" y="42689"/>
                  </a:lnTo>
                  <a:lnTo>
                    <a:pt x="641" y="42689"/>
                  </a:lnTo>
                  <a:lnTo>
                    <a:pt x="641" y="3270"/>
                  </a:lnTo>
                  <a:cubicBezTo>
                    <a:pt x="642" y="1818"/>
                    <a:pt x="1819" y="640"/>
                    <a:pt x="3270" y="639"/>
                  </a:cubicBezTo>
                  <a:lnTo>
                    <a:pt x="327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4" name="Google Shape;364;p37"/>
            <p:cNvSpPr/>
            <p:nvPr/>
          </p:nvSpPr>
          <p:spPr>
            <a:xfrm>
              <a:off x="5050725" y="488750"/>
              <a:ext cx="81750" cy="1694450"/>
            </a:xfrm>
            <a:custGeom>
              <a:avLst/>
              <a:gdLst/>
              <a:ahLst/>
              <a:cxnLst/>
              <a:rect l="l" t="t" r="r" b="b"/>
              <a:pathLst>
                <a:path w="3270" h="67778" extrusionOk="0">
                  <a:moveTo>
                    <a:pt x="3270" y="0"/>
                  </a:moveTo>
                  <a:cubicBezTo>
                    <a:pt x="1465" y="3"/>
                    <a:pt x="2" y="1467"/>
                    <a:pt x="0" y="3271"/>
                  </a:cubicBezTo>
                  <a:lnTo>
                    <a:pt x="0" y="67778"/>
                  </a:lnTo>
                  <a:lnTo>
                    <a:pt x="641" y="67778"/>
                  </a:lnTo>
                  <a:lnTo>
                    <a:pt x="641" y="3271"/>
                  </a:lnTo>
                  <a:cubicBezTo>
                    <a:pt x="642" y="1819"/>
                    <a:pt x="1818" y="642"/>
                    <a:pt x="3270" y="640"/>
                  </a:cubicBezTo>
                  <a:lnTo>
                    <a:pt x="327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5" name="Google Shape;365;p37"/>
            <p:cNvSpPr/>
            <p:nvPr/>
          </p:nvSpPr>
          <p:spPr>
            <a:xfrm>
              <a:off x="5544850" y="1122425"/>
              <a:ext cx="111975" cy="1161400"/>
            </a:xfrm>
            <a:custGeom>
              <a:avLst/>
              <a:gdLst/>
              <a:ahLst/>
              <a:cxnLst/>
              <a:rect l="l" t="t" r="r" b="b"/>
              <a:pathLst>
                <a:path w="4479" h="46456" extrusionOk="0">
                  <a:moveTo>
                    <a:pt x="1" y="1"/>
                  </a:moveTo>
                  <a:lnTo>
                    <a:pt x="1" y="639"/>
                  </a:lnTo>
                  <a:lnTo>
                    <a:pt x="806" y="639"/>
                  </a:lnTo>
                  <a:cubicBezTo>
                    <a:pt x="2480" y="642"/>
                    <a:pt x="3836" y="1999"/>
                    <a:pt x="3839" y="3672"/>
                  </a:cubicBezTo>
                  <a:lnTo>
                    <a:pt x="3839" y="46456"/>
                  </a:lnTo>
                  <a:lnTo>
                    <a:pt x="4478" y="46456"/>
                  </a:lnTo>
                  <a:lnTo>
                    <a:pt x="4478" y="3672"/>
                  </a:lnTo>
                  <a:cubicBezTo>
                    <a:pt x="4475" y="1646"/>
                    <a:pt x="2833" y="4"/>
                    <a:pt x="8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6" name="Google Shape;366;p37"/>
            <p:cNvSpPr/>
            <p:nvPr/>
          </p:nvSpPr>
          <p:spPr>
            <a:xfrm>
              <a:off x="5023700" y="682675"/>
              <a:ext cx="349025" cy="911850"/>
            </a:xfrm>
            <a:custGeom>
              <a:avLst/>
              <a:gdLst/>
              <a:ahLst/>
              <a:cxnLst/>
              <a:rect l="l" t="t" r="r" b="b"/>
              <a:pathLst>
                <a:path w="13961" h="36474" extrusionOk="0">
                  <a:moveTo>
                    <a:pt x="1331" y="0"/>
                  </a:moveTo>
                  <a:cubicBezTo>
                    <a:pt x="594" y="0"/>
                    <a:pt x="0" y="594"/>
                    <a:pt x="0" y="1331"/>
                  </a:cubicBezTo>
                  <a:lnTo>
                    <a:pt x="0" y="35144"/>
                  </a:lnTo>
                  <a:cubicBezTo>
                    <a:pt x="0" y="35881"/>
                    <a:pt x="594" y="36473"/>
                    <a:pt x="1331" y="36473"/>
                  </a:cubicBezTo>
                  <a:lnTo>
                    <a:pt x="12629" y="36473"/>
                  </a:lnTo>
                  <a:cubicBezTo>
                    <a:pt x="13366" y="36473"/>
                    <a:pt x="13961" y="35881"/>
                    <a:pt x="13961" y="35144"/>
                  </a:cubicBezTo>
                  <a:lnTo>
                    <a:pt x="13961" y="1331"/>
                  </a:lnTo>
                  <a:cubicBezTo>
                    <a:pt x="13961" y="594"/>
                    <a:pt x="13366" y="0"/>
                    <a:pt x="126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7" name="Google Shape;367;p37"/>
            <p:cNvSpPr/>
            <p:nvPr/>
          </p:nvSpPr>
          <p:spPr>
            <a:xfrm>
              <a:off x="5020950" y="680025"/>
              <a:ext cx="354425" cy="917250"/>
            </a:xfrm>
            <a:custGeom>
              <a:avLst/>
              <a:gdLst/>
              <a:ahLst/>
              <a:cxnLst/>
              <a:rect l="l" t="t" r="r" b="b"/>
              <a:pathLst>
                <a:path w="14177" h="36690" extrusionOk="0">
                  <a:moveTo>
                    <a:pt x="12739" y="214"/>
                  </a:moveTo>
                  <a:cubicBezTo>
                    <a:pt x="13415" y="215"/>
                    <a:pt x="13963" y="763"/>
                    <a:pt x="13963" y="1437"/>
                  </a:cubicBezTo>
                  <a:lnTo>
                    <a:pt x="13963" y="35251"/>
                  </a:lnTo>
                  <a:cubicBezTo>
                    <a:pt x="13962" y="35927"/>
                    <a:pt x="13415" y="36475"/>
                    <a:pt x="12739" y="36475"/>
                  </a:cubicBezTo>
                  <a:lnTo>
                    <a:pt x="1437" y="36475"/>
                  </a:lnTo>
                  <a:cubicBezTo>
                    <a:pt x="761" y="36475"/>
                    <a:pt x="215" y="35927"/>
                    <a:pt x="213" y="35251"/>
                  </a:cubicBezTo>
                  <a:lnTo>
                    <a:pt x="213" y="1446"/>
                  </a:lnTo>
                  <a:cubicBezTo>
                    <a:pt x="215" y="770"/>
                    <a:pt x="761" y="224"/>
                    <a:pt x="1437" y="223"/>
                  </a:cubicBezTo>
                  <a:lnTo>
                    <a:pt x="12739" y="214"/>
                  </a:lnTo>
                  <a:close/>
                  <a:moveTo>
                    <a:pt x="1437" y="1"/>
                  </a:moveTo>
                  <a:cubicBezTo>
                    <a:pt x="645" y="4"/>
                    <a:pt x="2" y="645"/>
                    <a:pt x="0" y="1437"/>
                  </a:cubicBezTo>
                  <a:lnTo>
                    <a:pt x="0" y="35251"/>
                  </a:lnTo>
                  <a:cubicBezTo>
                    <a:pt x="2" y="36045"/>
                    <a:pt x="645" y="36687"/>
                    <a:pt x="1437" y="36690"/>
                  </a:cubicBezTo>
                  <a:lnTo>
                    <a:pt x="12739" y="36690"/>
                  </a:lnTo>
                  <a:cubicBezTo>
                    <a:pt x="13533" y="36688"/>
                    <a:pt x="14176" y="36045"/>
                    <a:pt x="14176" y="35251"/>
                  </a:cubicBezTo>
                  <a:lnTo>
                    <a:pt x="14176" y="1437"/>
                  </a:lnTo>
                  <a:cubicBezTo>
                    <a:pt x="14176" y="644"/>
                    <a:pt x="13533" y="2"/>
                    <a:pt x="1273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8" name="Google Shape;368;p37"/>
            <p:cNvSpPr/>
            <p:nvPr/>
          </p:nvSpPr>
          <p:spPr>
            <a:xfrm>
              <a:off x="5023700" y="682675"/>
              <a:ext cx="349025" cy="911850"/>
            </a:xfrm>
            <a:custGeom>
              <a:avLst/>
              <a:gdLst/>
              <a:ahLst/>
              <a:cxnLst/>
              <a:rect l="l" t="t" r="r" b="b"/>
              <a:pathLst>
                <a:path w="13961" h="36474" extrusionOk="0">
                  <a:moveTo>
                    <a:pt x="1331" y="0"/>
                  </a:moveTo>
                  <a:cubicBezTo>
                    <a:pt x="594" y="0"/>
                    <a:pt x="0" y="594"/>
                    <a:pt x="0" y="1331"/>
                  </a:cubicBezTo>
                  <a:lnTo>
                    <a:pt x="0" y="35144"/>
                  </a:lnTo>
                  <a:cubicBezTo>
                    <a:pt x="0" y="35881"/>
                    <a:pt x="594" y="36473"/>
                    <a:pt x="1331" y="36473"/>
                  </a:cubicBezTo>
                  <a:lnTo>
                    <a:pt x="12629" y="36473"/>
                  </a:lnTo>
                  <a:cubicBezTo>
                    <a:pt x="13366" y="36473"/>
                    <a:pt x="13961" y="35881"/>
                    <a:pt x="13961" y="35144"/>
                  </a:cubicBezTo>
                  <a:lnTo>
                    <a:pt x="13961" y="1331"/>
                  </a:lnTo>
                  <a:cubicBezTo>
                    <a:pt x="13961" y="594"/>
                    <a:pt x="13366" y="0"/>
                    <a:pt x="126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69" name="Google Shape;369;p37"/>
            <p:cNvSpPr/>
            <p:nvPr/>
          </p:nvSpPr>
          <p:spPr>
            <a:xfrm>
              <a:off x="4651575" y="2141725"/>
              <a:ext cx="93125" cy="121950"/>
            </a:xfrm>
            <a:custGeom>
              <a:avLst/>
              <a:gdLst/>
              <a:ahLst/>
              <a:cxnLst/>
              <a:rect l="l" t="t" r="r" b="b"/>
              <a:pathLst>
                <a:path w="3725" h="4878" extrusionOk="0">
                  <a:moveTo>
                    <a:pt x="1863" y="0"/>
                  </a:moveTo>
                  <a:cubicBezTo>
                    <a:pt x="834" y="0"/>
                    <a:pt x="0" y="834"/>
                    <a:pt x="0" y="1863"/>
                  </a:cubicBezTo>
                  <a:lnTo>
                    <a:pt x="0" y="2600"/>
                  </a:lnTo>
                  <a:lnTo>
                    <a:pt x="641" y="2600"/>
                  </a:lnTo>
                  <a:lnTo>
                    <a:pt x="641" y="1863"/>
                  </a:lnTo>
                  <a:cubicBezTo>
                    <a:pt x="641" y="1187"/>
                    <a:pt x="1187" y="640"/>
                    <a:pt x="1863" y="640"/>
                  </a:cubicBezTo>
                  <a:cubicBezTo>
                    <a:pt x="2538" y="640"/>
                    <a:pt x="3084" y="1187"/>
                    <a:pt x="3084" y="1863"/>
                  </a:cubicBezTo>
                  <a:lnTo>
                    <a:pt x="3084" y="4878"/>
                  </a:lnTo>
                  <a:lnTo>
                    <a:pt x="3724" y="4878"/>
                  </a:lnTo>
                  <a:lnTo>
                    <a:pt x="3724" y="1863"/>
                  </a:lnTo>
                  <a:cubicBezTo>
                    <a:pt x="3724" y="834"/>
                    <a:pt x="2891" y="0"/>
                    <a:pt x="186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0" name="Google Shape;370;p37"/>
            <p:cNvSpPr/>
            <p:nvPr/>
          </p:nvSpPr>
          <p:spPr>
            <a:xfrm>
              <a:off x="5665950" y="2141675"/>
              <a:ext cx="93150" cy="122000"/>
            </a:xfrm>
            <a:custGeom>
              <a:avLst/>
              <a:gdLst/>
              <a:ahLst/>
              <a:cxnLst/>
              <a:rect l="l" t="t" r="r" b="b"/>
              <a:pathLst>
                <a:path w="3726" h="4880" extrusionOk="0">
                  <a:moveTo>
                    <a:pt x="1864" y="1"/>
                  </a:moveTo>
                  <a:cubicBezTo>
                    <a:pt x="1863" y="1"/>
                    <a:pt x="1862" y="1"/>
                    <a:pt x="1862" y="1"/>
                  </a:cubicBezTo>
                  <a:cubicBezTo>
                    <a:pt x="833" y="2"/>
                    <a:pt x="0" y="836"/>
                    <a:pt x="2" y="1865"/>
                  </a:cubicBezTo>
                  <a:lnTo>
                    <a:pt x="2" y="4880"/>
                  </a:lnTo>
                  <a:lnTo>
                    <a:pt x="642" y="4880"/>
                  </a:lnTo>
                  <a:lnTo>
                    <a:pt x="642" y="1860"/>
                  </a:lnTo>
                  <a:cubicBezTo>
                    <a:pt x="642" y="1187"/>
                    <a:pt x="1189" y="641"/>
                    <a:pt x="1862" y="641"/>
                  </a:cubicBezTo>
                  <a:cubicBezTo>
                    <a:pt x="1863" y="641"/>
                    <a:pt x="1864" y="641"/>
                    <a:pt x="1864" y="641"/>
                  </a:cubicBezTo>
                  <a:cubicBezTo>
                    <a:pt x="2540" y="641"/>
                    <a:pt x="3085" y="1189"/>
                    <a:pt x="3085" y="1865"/>
                  </a:cubicBezTo>
                  <a:lnTo>
                    <a:pt x="3085" y="2602"/>
                  </a:lnTo>
                  <a:lnTo>
                    <a:pt x="3726" y="2602"/>
                  </a:lnTo>
                  <a:lnTo>
                    <a:pt x="3726" y="1860"/>
                  </a:lnTo>
                  <a:cubicBezTo>
                    <a:pt x="3724" y="834"/>
                    <a:pt x="2890" y="1"/>
                    <a:pt x="186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1" name="Google Shape;371;p37"/>
            <p:cNvSpPr/>
            <p:nvPr/>
          </p:nvSpPr>
          <p:spPr>
            <a:xfrm>
              <a:off x="5759775" y="2143250"/>
              <a:ext cx="93200" cy="120425"/>
            </a:xfrm>
            <a:custGeom>
              <a:avLst/>
              <a:gdLst/>
              <a:ahLst/>
              <a:cxnLst/>
              <a:rect l="l" t="t" r="r" b="b"/>
              <a:pathLst>
                <a:path w="3728" h="4817" extrusionOk="0">
                  <a:moveTo>
                    <a:pt x="1862" y="1"/>
                  </a:moveTo>
                  <a:cubicBezTo>
                    <a:pt x="862" y="1"/>
                    <a:pt x="36" y="795"/>
                    <a:pt x="1" y="1802"/>
                  </a:cubicBezTo>
                  <a:lnTo>
                    <a:pt x="1" y="4817"/>
                  </a:lnTo>
                  <a:lnTo>
                    <a:pt x="641" y="4817"/>
                  </a:lnTo>
                  <a:lnTo>
                    <a:pt x="641" y="1802"/>
                  </a:lnTo>
                  <a:cubicBezTo>
                    <a:pt x="668" y="1165"/>
                    <a:pt x="1177" y="655"/>
                    <a:pt x="1813" y="629"/>
                  </a:cubicBezTo>
                  <a:cubicBezTo>
                    <a:pt x="1830" y="628"/>
                    <a:pt x="1846" y="628"/>
                    <a:pt x="1863" y="628"/>
                  </a:cubicBezTo>
                  <a:cubicBezTo>
                    <a:pt x="2517" y="628"/>
                    <a:pt x="3060" y="1143"/>
                    <a:pt x="3087" y="1802"/>
                  </a:cubicBezTo>
                  <a:lnTo>
                    <a:pt x="3087" y="2539"/>
                  </a:lnTo>
                  <a:lnTo>
                    <a:pt x="3728" y="2539"/>
                  </a:lnTo>
                  <a:lnTo>
                    <a:pt x="3728" y="1802"/>
                  </a:lnTo>
                  <a:cubicBezTo>
                    <a:pt x="3693" y="821"/>
                    <a:pt x="2907" y="35"/>
                    <a:pt x="1928" y="2"/>
                  </a:cubicBezTo>
                  <a:cubicBezTo>
                    <a:pt x="1906" y="1"/>
                    <a:pt x="1884" y="1"/>
                    <a:pt x="186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2" name="Google Shape;372;p37"/>
            <p:cNvSpPr/>
            <p:nvPr/>
          </p:nvSpPr>
          <p:spPr>
            <a:xfrm>
              <a:off x="4554500" y="2143250"/>
              <a:ext cx="93150" cy="120425"/>
            </a:xfrm>
            <a:custGeom>
              <a:avLst/>
              <a:gdLst/>
              <a:ahLst/>
              <a:cxnLst/>
              <a:rect l="l" t="t" r="r" b="b"/>
              <a:pathLst>
                <a:path w="3726" h="4817" extrusionOk="0">
                  <a:moveTo>
                    <a:pt x="1860" y="1"/>
                  </a:moveTo>
                  <a:cubicBezTo>
                    <a:pt x="862" y="1"/>
                    <a:pt x="34" y="795"/>
                    <a:pt x="0" y="1802"/>
                  </a:cubicBezTo>
                  <a:lnTo>
                    <a:pt x="0" y="2539"/>
                  </a:lnTo>
                  <a:lnTo>
                    <a:pt x="641" y="2539"/>
                  </a:lnTo>
                  <a:lnTo>
                    <a:pt x="641" y="1802"/>
                  </a:lnTo>
                  <a:cubicBezTo>
                    <a:pt x="667" y="1165"/>
                    <a:pt x="1177" y="655"/>
                    <a:pt x="1812" y="629"/>
                  </a:cubicBezTo>
                  <a:cubicBezTo>
                    <a:pt x="1829" y="628"/>
                    <a:pt x="1846" y="628"/>
                    <a:pt x="1862" y="628"/>
                  </a:cubicBezTo>
                  <a:cubicBezTo>
                    <a:pt x="2516" y="628"/>
                    <a:pt x="3059" y="1143"/>
                    <a:pt x="3087" y="1802"/>
                  </a:cubicBezTo>
                  <a:lnTo>
                    <a:pt x="3087" y="4817"/>
                  </a:lnTo>
                  <a:lnTo>
                    <a:pt x="3726" y="4817"/>
                  </a:lnTo>
                  <a:lnTo>
                    <a:pt x="3726" y="1802"/>
                  </a:lnTo>
                  <a:cubicBezTo>
                    <a:pt x="3693" y="821"/>
                    <a:pt x="2907" y="35"/>
                    <a:pt x="1926" y="2"/>
                  </a:cubicBezTo>
                  <a:cubicBezTo>
                    <a:pt x="1904" y="1"/>
                    <a:pt x="1882" y="1"/>
                    <a:pt x="18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3" name="Google Shape;373;p37"/>
            <p:cNvSpPr/>
            <p:nvPr/>
          </p:nvSpPr>
          <p:spPr>
            <a:xfrm>
              <a:off x="4486150" y="2221975"/>
              <a:ext cx="1424225" cy="109975"/>
            </a:xfrm>
            <a:custGeom>
              <a:avLst/>
              <a:gdLst/>
              <a:ahLst/>
              <a:cxnLst/>
              <a:rect l="l" t="t" r="r" b="b"/>
              <a:pathLst>
                <a:path w="56969" h="4399" extrusionOk="0">
                  <a:moveTo>
                    <a:pt x="1" y="0"/>
                  </a:moveTo>
                  <a:lnTo>
                    <a:pt x="1" y="4399"/>
                  </a:lnTo>
                  <a:lnTo>
                    <a:pt x="56969" y="4399"/>
                  </a:lnTo>
                  <a:lnTo>
                    <a:pt x="5696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4" name="Google Shape;374;p37"/>
            <p:cNvSpPr/>
            <p:nvPr/>
          </p:nvSpPr>
          <p:spPr>
            <a:xfrm>
              <a:off x="4483475" y="2219300"/>
              <a:ext cx="1429500" cy="115400"/>
            </a:xfrm>
            <a:custGeom>
              <a:avLst/>
              <a:gdLst/>
              <a:ahLst/>
              <a:cxnLst/>
              <a:rect l="l" t="t" r="r" b="b"/>
              <a:pathLst>
                <a:path w="57180" h="4616" extrusionOk="0">
                  <a:moveTo>
                    <a:pt x="56967" y="213"/>
                  </a:moveTo>
                  <a:lnTo>
                    <a:pt x="56967" y="4401"/>
                  </a:lnTo>
                  <a:lnTo>
                    <a:pt x="213" y="4401"/>
                  </a:lnTo>
                  <a:lnTo>
                    <a:pt x="212" y="213"/>
                  </a:lnTo>
                  <a:close/>
                  <a:moveTo>
                    <a:pt x="108" y="0"/>
                  </a:moveTo>
                  <a:cubicBezTo>
                    <a:pt x="48" y="0"/>
                    <a:pt x="0" y="48"/>
                    <a:pt x="0" y="107"/>
                  </a:cubicBezTo>
                  <a:lnTo>
                    <a:pt x="0" y="4509"/>
                  </a:lnTo>
                  <a:cubicBezTo>
                    <a:pt x="0" y="4568"/>
                    <a:pt x="48" y="4616"/>
                    <a:pt x="108" y="4616"/>
                  </a:cubicBezTo>
                  <a:lnTo>
                    <a:pt x="57074" y="4616"/>
                  </a:lnTo>
                  <a:cubicBezTo>
                    <a:pt x="57129" y="4616"/>
                    <a:pt x="57175" y="4573"/>
                    <a:pt x="57180" y="4518"/>
                  </a:cubicBezTo>
                  <a:lnTo>
                    <a:pt x="57180" y="107"/>
                  </a:lnTo>
                  <a:cubicBezTo>
                    <a:pt x="57180" y="48"/>
                    <a:pt x="57132" y="0"/>
                    <a:pt x="5707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5" name="Google Shape;375;p37"/>
            <p:cNvSpPr/>
            <p:nvPr/>
          </p:nvSpPr>
          <p:spPr>
            <a:xfrm>
              <a:off x="4532300" y="2189925"/>
              <a:ext cx="53675" cy="33550"/>
            </a:xfrm>
            <a:custGeom>
              <a:avLst/>
              <a:gdLst/>
              <a:ahLst/>
              <a:cxnLst/>
              <a:rect l="l" t="t" r="r" b="b"/>
              <a:pathLst>
                <a:path w="2147" h="1342" extrusionOk="0">
                  <a:moveTo>
                    <a:pt x="1" y="0"/>
                  </a:moveTo>
                  <a:lnTo>
                    <a:pt x="1" y="1342"/>
                  </a:lnTo>
                  <a:lnTo>
                    <a:pt x="2147" y="1342"/>
                  </a:lnTo>
                  <a:lnTo>
                    <a:pt x="214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6" name="Google Shape;376;p37"/>
            <p:cNvSpPr/>
            <p:nvPr/>
          </p:nvSpPr>
          <p:spPr>
            <a:xfrm>
              <a:off x="4632925" y="2189925"/>
              <a:ext cx="53675" cy="33550"/>
            </a:xfrm>
            <a:custGeom>
              <a:avLst/>
              <a:gdLst/>
              <a:ahLst/>
              <a:cxnLst/>
              <a:rect l="l" t="t" r="r" b="b"/>
              <a:pathLst>
                <a:path w="2147" h="1342" extrusionOk="0">
                  <a:moveTo>
                    <a:pt x="1" y="0"/>
                  </a:moveTo>
                  <a:lnTo>
                    <a:pt x="1" y="1342"/>
                  </a:lnTo>
                  <a:lnTo>
                    <a:pt x="2146" y="1342"/>
                  </a:lnTo>
                  <a:lnTo>
                    <a:pt x="214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7" name="Google Shape;377;p37"/>
            <p:cNvSpPr/>
            <p:nvPr/>
          </p:nvSpPr>
          <p:spPr>
            <a:xfrm>
              <a:off x="5719250" y="2189925"/>
              <a:ext cx="53625" cy="33550"/>
            </a:xfrm>
            <a:custGeom>
              <a:avLst/>
              <a:gdLst/>
              <a:ahLst/>
              <a:cxnLst/>
              <a:rect l="l" t="t" r="r" b="b"/>
              <a:pathLst>
                <a:path w="2145" h="1342" extrusionOk="0">
                  <a:moveTo>
                    <a:pt x="0" y="0"/>
                  </a:moveTo>
                  <a:lnTo>
                    <a:pt x="0" y="1342"/>
                  </a:lnTo>
                  <a:lnTo>
                    <a:pt x="2145" y="1342"/>
                  </a:lnTo>
                  <a:lnTo>
                    <a:pt x="214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8" name="Google Shape;378;p37"/>
            <p:cNvSpPr/>
            <p:nvPr/>
          </p:nvSpPr>
          <p:spPr>
            <a:xfrm>
              <a:off x="5819800" y="2189925"/>
              <a:ext cx="53650" cy="33550"/>
            </a:xfrm>
            <a:custGeom>
              <a:avLst/>
              <a:gdLst/>
              <a:ahLst/>
              <a:cxnLst/>
              <a:rect l="l" t="t" r="r" b="b"/>
              <a:pathLst>
                <a:path w="2146" h="1342" extrusionOk="0">
                  <a:moveTo>
                    <a:pt x="0" y="0"/>
                  </a:moveTo>
                  <a:lnTo>
                    <a:pt x="0" y="1342"/>
                  </a:lnTo>
                  <a:lnTo>
                    <a:pt x="2146" y="1342"/>
                  </a:lnTo>
                  <a:lnTo>
                    <a:pt x="214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79" name="Google Shape;379;p37"/>
            <p:cNvSpPr/>
            <p:nvPr/>
          </p:nvSpPr>
          <p:spPr>
            <a:xfrm>
              <a:off x="5151375" y="1601450"/>
              <a:ext cx="93750" cy="179275"/>
            </a:xfrm>
            <a:custGeom>
              <a:avLst/>
              <a:gdLst/>
              <a:ahLst/>
              <a:cxnLst/>
              <a:rect l="l" t="t" r="r" b="b"/>
              <a:pathLst>
                <a:path w="3750" h="7171" extrusionOk="0">
                  <a:moveTo>
                    <a:pt x="0" y="1"/>
                  </a:moveTo>
                  <a:lnTo>
                    <a:pt x="0" y="7170"/>
                  </a:lnTo>
                  <a:lnTo>
                    <a:pt x="3749" y="7170"/>
                  </a:lnTo>
                  <a:lnTo>
                    <a:pt x="374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0" name="Google Shape;380;p37"/>
            <p:cNvSpPr/>
            <p:nvPr/>
          </p:nvSpPr>
          <p:spPr>
            <a:xfrm>
              <a:off x="5148725" y="1598775"/>
              <a:ext cx="99050" cy="184650"/>
            </a:xfrm>
            <a:custGeom>
              <a:avLst/>
              <a:gdLst/>
              <a:ahLst/>
              <a:cxnLst/>
              <a:rect l="l" t="t" r="r" b="b"/>
              <a:pathLst>
                <a:path w="3962" h="7386" extrusionOk="0">
                  <a:moveTo>
                    <a:pt x="3747" y="214"/>
                  </a:moveTo>
                  <a:lnTo>
                    <a:pt x="3747" y="7173"/>
                  </a:lnTo>
                  <a:lnTo>
                    <a:pt x="214" y="7173"/>
                  </a:lnTo>
                  <a:lnTo>
                    <a:pt x="214" y="214"/>
                  </a:lnTo>
                  <a:close/>
                  <a:moveTo>
                    <a:pt x="108" y="1"/>
                  </a:moveTo>
                  <a:cubicBezTo>
                    <a:pt x="48" y="1"/>
                    <a:pt x="1" y="48"/>
                    <a:pt x="1" y="108"/>
                  </a:cubicBezTo>
                  <a:lnTo>
                    <a:pt x="1" y="7279"/>
                  </a:lnTo>
                  <a:cubicBezTo>
                    <a:pt x="1" y="7338"/>
                    <a:pt x="48" y="7386"/>
                    <a:pt x="108" y="7386"/>
                  </a:cubicBezTo>
                  <a:lnTo>
                    <a:pt x="3854" y="7386"/>
                  </a:lnTo>
                  <a:cubicBezTo>
                    <a:pt x="3914" y="7386"/>
                    <a:pt x="3961" y="7338"/>
                    <a:pt x="3961" y="7279"/>
                  </a:cubicBezTo>
                  <a:lnTo>
                    <a:pt x="3961" y="108"/>
                  </a:lnTo>
                  <a:cubicBezTo>
                    <a:pt x="3961" y="48"/>
                    <a:pt x="3914" y="1"/>
                    <a:pt x="385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1" name="Google Shape;381;p37"/>
            <p:cNvSpPr/>
            <p:nvPr/>
          </p:nvSpPr>
          <p:spPr>
            <a:xfrm>
              <a:off x="5127725" y="1682950"/>
              <a:ext cx="141075" cy="179275"/>
            </a:xfrm>
            <a:custGeom>
              <a:avLst/>
              <a:gdLst/>
              <a:ahLst/>
              <a:cxnLst/>
              <a:rect l="l" t="t" r="r" b="b"/>
              <a:pathLst>
                <a:path w="5643" h="7171" extrusionOk="0">
                  <a:moveTo>
                    <a:pt x="1" y="0"/>
                  </a:moveTo>
                  <a:lnTo>
                    <a:pt x="1" y="7171"/>
                  </a:lnTo>
                  <a:lnTo>
                    <a:pt x="5642" y="7171"/>
                  </a:lnTo>
                  <a:lnTo>
                    <a:pt x="564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2" name="Google Shape;382;p37"/>
            <p:cNvSpPr/>
            <p:nvPr/>
          </p:nvSpPr>
          <p:spPr>
            <a:xfrm>
              <a:off x="5125050" y="1680250"/>
              <a:ext cx="146400" cy="184625"/>
            </a:xfrm>
            <a:custGeom>
              <a:avLst/>
              <a:gdLst/>
              <a:ahLst/>
              <a:cxnLst/>
              <a:rect l="l" t="t" r="r" b="b"/>
              <a:pathLst>
                <a:path w="5856" h="7385" extrusionOk="0">
                  <a:moveTo>
                    <a:pt x="5641" y="214"/>
                  </a:moveTo>
                  <a:lnTo>
                    <a:pt x="5641" y="7172"/>
                  </a:lnTo>
                  <a:lnTo>
                    <a:pt x="203" y="7172"/>
                  </a:lnTo>
                  <a:lnTo>
                    <a:pt x="214" y="214"/>
                  </a:lnTo>
                  <a:close/>
                  <a:moveTo>
                    <a:pt x="108" y="1"/>
                  </a:moveTo>
                  <a:cubicBezTo>
                    <a:pt x="48" y="1"/>
                    <a:pt x="1" y="49"/>
                    <a:pt x="1" y="107"/>
                  </a:cubicBezTo>
                  <a:lnTo>
                    <a:pt x="1" y="7279"/>
                  </a:lnTo>
                  <a:cubicBezTo>
                    <a:pt x="1" y="7337"/>
                    <a:pt x="48" y="7385"/>
                    <a:pt x="108" y="7385"/>
                  </a:cubicBezTo>
                  <a:lnTo>
                    <a:pt x="5748" y="7385"/>
                  </a:lnTo>
                  <a:cubicBezTo>
                    <a:pt x="5808" y="7385"/>
                    <a:pt x="5855" y="7337"/>
                    <a:pt x="5855" y="7279"/>
                  </a:cubicBezTo>
                  <a:lnTo>
                    <a:pt x="5855" y="107"/>
                  </a:lnTo>
                  <a:cubicBezTo>
                    <a:pt x="5855" y="49"/>
                    <a:pt x="5806" y="1"/>
                    <a:pt x="574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3" name="Google Shape;383;p37"/>
            <p:cNvSpPr/>
            <p:nvPr/>
          </p:nvSpPr>
          <p:spPr>
            <a:xfrm>
              <a:off x="5101450" y="1825500"/>
              <a:ext cx="193550" cy="378925"/>
            </a:xfrm>
            <a:custGeom>
              <a:avLst/>
              <a:gdLst/>
              <a:ahLst/>
              <a:cxnLst/>
              <a:rect l="l" t="t" r="r" b="b"/>
              <a:pathLst>
                <a:path w="7742" h="15157" extrusionOk="0">
                  <a:moveTo>
                    <a:pt x="1" y="1"/>
                  </a:moveTo>
                  <a:lnTo>
                    <a:pt x="1" y="15157"/>
                  </a:lnTo>
                  <a:lnTo>
                    <a:pt x="7742" y="15157"/>
                  </a:lnTo>
                  <a:lnTo>
                    <a:pt x="774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4" name="Google Shape;384;p37"/>
            <p:cNvSpPr/>
            <p:nvPr/>
          </p:nvSpPr>
          <p:spPr>
            <a:xfrm>
              <a:off x="5098775" y="1823075"/>
              <a:ext cx="198975" cy="384025"/>
            </a:xfrm>
            <a:custGeom>
              <a:avLst/>
              <a:gdLst/>
              <a:ahLst/>
              <a:cxnLst/>
              <a:rect l="l" t="t" r="r" b="b"/>
              <a:pathLst>
                <a:path w="7959" h="15361" extrusionOk="0">
                  <a:moveTo>
                    <a:pt x="7741" y="205"/>
                  </a:moveTo>
                  <a:lnTo>
                    <a:pt x="7741" y="15148"/>
                  </a:lnTo>
                  <a:lnTo>
                    <a:pt x="213" y="15148"/>
                  </a:lnTo>
                  <a:lnTo>
                    <a:pt x="213" y="205"/>
                  </a:lnTo>
                  <a:close/>
                  <a:moveTo>
                    <a:pt x="108" y="1"/>
                  </a:moveTo>
                  <a:cubicBezTo>
                    <a:pt x="48" y="1"/>
                    <a:pt x="1" y="49"/>
                    <a:pt x="1" y="107"/>
                  </a:cubicBezTo>
                  <a:lnTo>
                    <a:pt x="1" y="15255"/>
                  </a:lnTo>
                  <a:cubicBezTo>
                    <a:pt x="2" y="15313"/>
                    <a:pt x="48" y="15359"/>
                    <a:pt x="108" y="15361"/>
                  </a:cubicBezTo>
                  <a:lnTo>
                    <a:pt x="7855" y="15361"/>
                  </a:lnTo>
                  <a:cubicBezTo>
                    <a:pt x="7914" y="15358"/>
                    <a:pt x="7959" y="15307"/>
                    <a:pt x="7954" y="15248"/>
                  </a:cubicBezTo>
                  <a:lnTo>
                    <a:pt x="7954" y="107"/>
                  </a:lnTo>
                  <a:cubicBezTo>
                    <a:pt x="7954" y="49"/>
                    <a:pt x="7907" y="1"/>
                    <a:pt x="784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5" name="Google Shape;385;p37"/>
            <p:cNvSpPr/>
            <p:nvPr/>
          </p:nvSpPr>
          <p:spPr>
            <a:xfrm>
              <a:off x="4820050" y="1391300"/>
              <a:ext cx="767750" cy="246350"/>
            </a:xfrm>
            <a:custGeom>
              <a:avLst/>
              <a:gdLst/>
              <a:ahLst/>
              <a:cxnLst/>
              <a:rect l="l" t="t" r="r" b="b"/>
              <a:pathLst>
                <a:path w="30710" h="9854" extrusionOk="0">
                  <a:moveTo>
                    <a:pt x="1129" y="0"/>
                  </a:moveTo>
                  <a:cubicBezTo>
                    <a:pt x="1129" y="0"/>
                    <a:pt x="63" y="332"/>
                    <a:pt x="0" y="928"/>
                  </a:cubicBezTo>
                  <a:cubicBezTo>
                    <a:pt x="405" y="1736"/>
                    <a:pt x="653" y="2615"/>
                    <a:pt x="730" y="3517"/>
                  </a:cubicBezTo>
                  <a:cubicBezTo>
                    <a:pt x="862" y="5575"/>
                    <a:pt x="198" y="9089"/>
                    <a:pt x="730" y="9620"/>
                  </a:cubicBezTo>
                  <a:cubicBezTo>
                    <a:pt x="906" y="9795"/>
                    <a:pt x="2530" y="9854"/>
                    <a:pt x="4624" y="9854"/>
                  </a:cubicBezTo>
                  <a:cubicBezTo>
                    <a:pt x="8342" y="9854"/>
                    <a:pt x="13538" y="9669"/>
                    <a:pt x="14736" y="9620"/>
                  </a:cubicBezTo>
                  <a:cubicBezTo>
                    <a:pt x="16048" y="9664"/>
                    <a:pt x="21757" y="9849"/>
                    <a:pt x="25806" y="9849"/>
                  </a:cubicBezTo>
                  <a:cubicBezTo>
                    <a:pt x="28064" y="9849"/>
                    <a:pt x="29805" y="9791"/>
                    <a:pt x="29980" y="9620"/>
                  </a:cubicBezTo>
                  <a:cubicBezTo>
                    <a:pt x="30509" y="9087"/>
                    <a:pt x="29846" y="5572"/>
                    <a:pt x="29980" y="3517"/>
                  </a:cubicBezTo>
                  <a:cubicBezTo>
                    <a:pt x="30057" y="2616"/>
                    <a:pt x="30305" y="1738"/>
                    <a:pt x="30710" y="929"/>
                  </a:cubicBezTo>
                  <a:cubicBezTo>
                    <a:pt x="30643" y="335"/>
                    <a:pt x="29581" y="2"/>
                    <a:pt x="29581" y="2"/>
                  </a:cubicBezTo>
                  <a:cubicBezTo>
                    <a:pt x="29515" y="938"/>
                    <a:pt x="29384" y="1867"/>
                    <a:pt x="29186" y="2785"/>
                  </a:cubicBezTo>
                  <a:cubicBezTo>
                    <a:pt x="28790" y="4576"/>
                    <a:pt x="29121" y="7031"/>
                    <a:pt x="29121" y="7031"/>
                  </a:cubicBezTo>
                  <a:lnTo>
                    <a:pt x="1594" y="7031"/>
                  </a:lnTo>
                  <a:cubicBezTo>
                    <a:pt x="1594" y="7031"/>
                    <a:pt x="1924" y="4576"/>
                    <a:pt x="1525" y="2785"/>
                  </a:cubicBezTo>
                  <a:cubicBezTo>
                    <a:pt x="1327" y="1867"/>
                    <a:pt x="1195" y="937"/>
                    <a:pt x="112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6" name="Google Shape;386;p37"/>
            <p:cNvSpPr/>
            <p:nvPr/>
          </p:nvSpPr>
          <p:spPr>
            <a:xfrm>
              <a:off x="4817325" y="1388250"/>
              <a:ext cx="773125" cy="252300"/>
            </a:xfrm>
            <a:custGeom>
              <a:avLst/>
              <a:gdLst/>
              <a:ahLst/>
              <a:cxnLst/>
              <a:rect l="l" t="t" r="r" b="b"/>
              <a:pathLst>
                <a:path w="30925" h="10092" extrusionOk="0">
                  <a:moveTo>
                    <a:pt x="29785" y="270"/>
                  </a:moveTo>
                  <a:cubicBezTo>
                    <a:pt x="30104" y="393"/>
                    <a:pt x="30638" y="670"/>
                    <a:pt x="30707" y="1032"/>
                  </a:cubicBezTo>
                  <a:cubicBezTo>
                    <a:pt x="30303" y="1845"/>
                    <a:pt x="30058" y="2726"/>
                    <a:pt x="29982" y="3630"/>
                  </a:cubicBezTo>
                  <a:cubicBezTo>
                    <a:pt x="29952" y="4632"/>
                    <a:pt x="29986" y="5636"/>
                    <a:pt x="30085" y="6635"/>
                  </a:cubicBezTo>
                  <a:cubicBezTo>
                    <a:pt x="30184" y="7988"/>
                    <a:pt x="30289" y="9388"/>
                    <a:pt x="30015" y="9663"/>
                  </a:cubicBezTo>
                  <a:cubicBezTo>
                    <a:pt x="29832" y="9809"/>
                    <a:pt x="28234" y="9869"/>
                    <a:pt x="25874" y="9869"/>
                  </a:cubicBezTo>
                  <a:cubicBezTo>
                    <a:pt x="22951" y="9869"/>
                    <a:pt x="18859" y="9777"/>
                    <a:pt x="14841" y="9641"/>
                  </a:cubicBezTo>
                  <a:cubicBezTo>
                    <a:pt x="11160" y="9777"/>
                    <a:pt x="7408" y="9869"/>
                    <a:pt x="4725" y="9869"/>
                  </a:cubicBezTo>
                  <a:cubicBezTo>
                    <a:pt x="2558" y="9869"/>
                    <a:pt x="1089" y="9809"/>
                    <a:pt x="916" y="9663"/>
                  </a:cubicBezTo>
                  <a:cubicBezTo>
                    <a:pt x="631" y="9388"/>
                    <a:pt x="742" y="7988"/>
                    <a:pt x="843" y="6635"/>
                  </a:cubicBezTo>
                  <a:cubicBezTo>
                    <a:pt x="940" y="5636"/>
                    <a:pt x="974" y="4632"/>
                    <a:pt x="946" y="3630"/>
                  </a:cubicBezTo>
                  <a:cubicBezTo>
                    <a:pt x="870" y="2726"/>
                    <a:pt x="625" y="1845"/>
                    <a:pt x="221" y="1032"/>
                  </a:cubicBezTo>
                  <a:cubicBezTo>
                    <a:pt x="293" y="670"/>
                    <a:pt x="824" y="393"/>
                    <a:pt x="1146" y="270"/>
                  </a:cubicBezTo>
                  <a:cubicBezTo>
                    <a:pt x="1216" y="1165"/>
                    <a:pt x="1344" y="2053"/>
                    <a:pt x="1531" y="2930"/>
                  </a:cubicBezTo>
                  <a:cubicBezTo>
                    <a:pt x="1920" y="4681"/>
                    <a:pt x="1595" y="7113"/>
                    <a:pt x="1595" y="7138"/>
                  </a:cubicBezTo>
                  <a:cubicBezTo>
                    <a:pt x="1591" y="7169"/>
                    <a:pt x="1601" y="7201"/>
                    <a:pt x="1622" y="7223"/>
                  </a:cubicBezTo>
                  <a:cubicBezTo>
                    <a:pt x="1642" y="7247"/>
                    <a:pt x="1671" y="7259"/>
                    <a:pt x="1703" y="7260"/>
                  </a:cubicBezTo>
                  <a:lnTo>
                    <a:pt x="29225" y="7260"/>
                  </a:lnTo>
                  <a:cubicBezTo>
                    <a:pt x="29255" y="7259"/>
                    <a:pt x="29285" y="7245"/>
                    <a:pt x="29306" y="7223"/>
                  </a:cubicBezTo>
                  <a:cubicBezTo>
                    <a:pt x="29325" y="7199"/>
                    <a:pt x="29336" y="7169"/>
                    <a:pt x="29331" y="7138"/>
                  </a:cubicBezTo>
                  <a:cubicBezTo>
                    <a:pt x="29327" y="7114"/>
                    <a:pt x="29008" y="4681"/>
                    <a:pt x="29395" y="2930"/>
                  </a:cubicBezTo>
                  <a:cubicBezTo>
                    <a:pt x="29584" y="2053"/>
                    <a:pt x="29715" y="1165"/>
                    <a:pt x="29785" y="270"/>
                  </a:cubicBezTo>
                  <a:close/>
                  <a:moveTo>
                    <a:pt x="1235" y="0"/>
                  </a:moveTo>
                  <a:cubicBezTo>
                    <a:pt x="1225" y="0"/>
                    <a:pt x="1215" y="2"/>
                    <a:pt x="1205" y="5"/>
                  </a:cubicBezTo>
                  <a:cubicBezTo>
                    <a:pt x="1159" y="20"/>
                    <a:pt x="78" y="365"/>
                    <a:pt x="2" y="1025"/>
                  </a:cubicBezTo>
                  <a:cubicBezTo>
                    <a:pt x="1" y="1045"/>
                    <a:pt x="5" y="1068"/>
                    <a:pt x="16" y="1086"/>
                  </a:cubicBezTo>
                  <a:cubicBezTo>
                    <a:pt x="412" y="1882"/>
                    <a:pt x="654" y="2744"/>
                    <a:pt x="732" y="3630"/>
                  </a:cubicBezTo>
                  <a:cubicBezTo>
                    <a:pt x="762" y="4626"/>
                    <a:pt x="727" y="5624"/>
                    <a:pt x="631" y="6616"/>
                  </a:cubicBezTo>
                  <a:cubicBezTo>
                    <a:pt x="499" y="8386"/>
                    <a:pt x="435" y="9486"/>
                    <a:pt x="765" y="9814"/>
                  </a:cubicBezTo>
                  <a:cubicBezTo>
                    <a:pt x="964" y="10015"/>
                    <a:pt x="2693" y="10083"/>
                    <a:pt x="4939" y="10083"/>
                  </a:cubicBezTo>
                  <a:cubicBezTo>
                    <a:pt x="8160" y="10083"/>
                    <a:pt x="12448" y="9943"/>
                    <a:pt x="14841" y="9863"/>
                  </a:cubicBezTo>
                  <a:cubicBezTo>
                    <a:pt x="17458" y="9952"/>
                    <a:pt x="22133" y="10092"/>
                    <a:pt x="25637" y="10092"/>
                  </a:cubicBezTo>
                  <a:cubicBezTo>
                    <a:pt x="28086" y="10092"/>
                    <a:pt x="29963" y="10024"/>
                    <a:pt x="30163" y="9823"/>
                  </a:cubicBezTo>
                  <a:cubicBezTo>
                    <a:pt x="30493" y="9491"/>
                    <a:pt x="30428" y="8389"/>
                    <a:pt x="30297" y="6624"/>
                  </a:cubicBezTo>
                  <a:cubicBezTo>
                    <a:pt x="30201" y="5631"/>
                    <a:pt x="30165" y="4635"/>
                    <a:pt x="30193" y="3638"/>
                  </a:cubicBezTo>
                  <a:cubicBezTo>
                    <a:pt x="30272" y="2753"/>
                    <a:pt x="30515" y="1890"/>
                    <a:pt x="30912" y="1095"/>
                  </a:cubicBezTo>
                  <a:cubicBezTo>
                    <a:pt x="30921" y="1075"/>
                    <a:pt x="30924" y="1053"/>
                    <a:pt x="30923" y="1032"/>
                  </a:cubicBezTo>
                  <a:cubicBezTo>
                    <a:pt x="30850" y="374"/>
                    <a:pt x="29767" y="28"/>
                    <a:pt x="29721" y="14"/>
                  </a:cubicBezTo>
                  <a:cubicBezTo>
                    <a:pt x="29715" y="11"/>
                    <a:pt x="29709" y="9"/>
                    <a:pt x="29703" y="9"/>
                  </a:cubicBezTo>
                  <a:cubicBezTo>
                    <a:pt x="29699" y="9"/>
                    <a:pt x="29694" y="8"/>
                    <a:pt x="29689" y="8"/>
                  </a:cubicBezTo>
                  <a:cubicBezTo>
                    <a:pt x="29636" y="8"/>
                    <a:pt x="29591" y="47"/>
                    <a:pt x="29583" y="100"/>
                  </a:cubicBezTo>
                  <a:cubicBezTo>
                    <a:pt x="29517" y="1032"/>
                    <a:pt x="29385" y="1958"/>
                    <a:pt x="29188" y="2872"/>
                  </a:cubicBezTo>
                  <a:cubicBezTo>
                    <a:pt x="28841" y="4436"/>
                    <a:pt x="29045" y="6514"/>
                    <a:pt x="29105" y="7035"/>
                  </a:cubicBezTo>
                  <a:lnTo>
                    <a:pt x="1822" y="7035"/>
                  </a:lnTo>
                  <a:cubicBezTo>
                    <a:pt x="1881" y="6514"/>
                    <a:pt x="2087" y="4436"/>
                    <a:pt x="1738" y="2872"/>
                  </a:cubicBezTo>
                  <a:cubicBezTo>
                    <a:pt x="1543" y="1960"/>
                    <a:pt x="1411" y="1032"/>
                    <a:pt x="1344" y="100"/>
                  </a:cubicBezTo>
                  <a:cubicBezTo>
                    <a:pt x="1344" y="92"/>
                    <a:pt x="1342" y="87"/>
                    <a:pt x="1341" y="79"/>
                  </a:cubicBezTo>
                  <a:cubicBezTo>
                    <a:pt x="1326" y="31"/>
                    <a:pt x="1283" y="0"/>
                    <a:pt x="123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7" name="Google Shape;387;p37"/>
            <p:cNvSpPr/>
            <p:nvPr/>
          </p:nvSpPr>
          <p:spPr>
            <a:xfrm>
              <a:off x="4820050" y="1391300"/>
              <a:ext cx="767750" cy="246350"/>
            </a:xfrm>
            <a:custGeom>
              <a:avLst/>
              <a:gdLst/>
              <a:ahLst/>
              <a:cxnLst/>
              <a:rect l="l" t="t" r="r" b="b"/>
              <a:pathLst>
                <a:path w="30710" h="9854" extrusionOk="0">
                  <a:moveTo>
                    <a:pt x="1129" y="0"/>
                  </a:moveTo>
                  <a:cubicBezTo>
                    <a:pt x="1129" y="0"/>
                    <a:pt x="63" y="332"/>
                    <a:pt x="0" y="928"/>
                  </a:cubicBezTo>
                  <a:cubicBezTo>
                    <a:pt x="405" y="1736"/>
                    <a:pt x="653" y="2615"/>
                    <a:pt x="730" y="3517"/>
                  </a:cubicBezTo>
                  <a:cubicBezTo>
                    <a:pt x="862" y="5575"/>
                    <a:pt x="198" y="9089"/>
                    <a:pt x="730" y="9620"/>
                  </a:cubicBezTo>
                  <a:cubicBezTo>
                    <a:pt x="906" y="9795"/>
                    <a:pt x="2530" y="9854"/>
                    <a:pt x="4624" y="9854"/>
                  </a:cubicBezTo>
                  <a:cubicBezTo>
                    <a:pt x="8342" y="9854"/>
                    <a:pt x="13538" y="9669"/>
                    <a:pt x="14736" y="9620"/>
                  </a:cubicBezTo>
                  <a:cubicBezTo>
                    <a:pt x="16048" y="9664"/>
                    <a:pt x="21757" y="9849"/>
                    <a:pt x="25806" y="9849"/>
                  </a:cubicBezTo>
                  <a:cubicBezTo>
                    <a:pt x="28064" y="9849"/>
                    <a:pt x="29805" y="9791"/>
                    <a:pt x="29980" y="9620"/>
                  </a:cubicBezTo>
                  <a:cubicBezTo>
                    <a:pt x="30509" y="9087"/>
                    <a:pt x="29846" y="5572"/>
                    <a:pt x="29980" y="3517"/>
                  </a:cubicBezTo>
                  <a:cubicBezTo>
                    <a:pt x="30057" y="2616"/>
                    <a:pt x="30305" y="1738"/>
                    <a:pt x="30710" y="929"/>
                  </a:cubicBezTo>
                  <a:cubicBezTo>
                    <a:pt x="30643" y="335"/>
                    <a:pt x="29581" y="2"/>
                    <a:pt x="29581" y="2"/>
                  </a:cubicBezTo>
                  <a:cubicBezTo>
                    <a:pt x="29515" y="938"/>
                    <a:pt x="29384" y="1867"/>
                    <a:pt x="29186" y="2785"/>
                  </a:cubicBezTo>
                  <a:cubicBezTo>
                    <a:pt x="28790" y="4576"/>
                    <a:pt x="29121" y="7031"/>
                    <a:pt x="29121" y="7031"/>
                  </a:cubicBezTo>
                  <a:lnTo>
                    <a:pt x="1594" y="7031"/>
                  </a:lnTo>
                  <a:cubicBezTo>
                    <a:pt x="1594" y="7031"/>
                    <a:pt x="1924" y="4576"/>
                    <a:pt x="1525" y="2785"/>
                  </a:cubicBezTo>
                  <a:cubicBezTo>
                    <a:pt x="1327" y="1867"/>
                    <a:pt x="1195" y="937"/>
                    <a:pt x="11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8" name="Google Shape;388;p37"/>
            <p:cNvSpPr/>
            <p:nvPr/>
          </p:nvSpPr>
          <p:spPr>
            <a:xfrm>
              <a:off x="4859875" y="1515575"/>
              <a:ext cx="688100" cy="51525"/>
            </a:xfrm>
            <a:custGeom>
              <a:avLst/>
              <a:gdLst/>
              <a:ahLst/>
              <a:cxnLst/>
              <a:rect l="l" t="t" r="r" b="b"/>
              <a:pathLst>
                <a:path w="27524" h="2061" extrusionOk="0">
                  <a:moveTo>
                    <a:pt x="8082" y="0"/>
                  </a:moveTo>
                  <a:cubicBezTo>
                    <a:pt x="4551" y="0"/>
                    <a:pt x="1820" y="40"/>
                    <a:pt x="1570" y="157"/>
                  </a:cubicBezTo>
                  <a:cubicBezTo>
                    <a:pt x="819" y="512"/>
                    <a:pt x="1" y="2060"/>
                    <a:pt x="1" y="2060"/>
                  </a:cubicBezTo>
                  <a:lnTo>
                    <a:pt x="27523" y="2060"/>
                  </a:lnTo>
                  <a:cubicBezTo>
                    <a:pt x="27081" y="299"/>
                    <a:pt x="25905" y="151"/>
                    <a:pt x="25523" y="151"/>
                  </a:cubicBezTo>
                  <a:cubicBezTo>
                    <a:pt x="25446" y="151"/>
                    <a:pt x="25402" y="157"/>
                    <a:pt x="25402" y="157"/>
                  </a:cubicBezTo>
                  <a:cubicBezTo>
                    <a:pt x="25402" y="157"/>
                    <a:pt x="15143" y="0"/>
                    <a:pt x="808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89" name="Google Shape;389;p37"/>
            <p:cNvSpPr/>
            <p:nvPr/>
          </p:nvSpPr>
          <p:spPr>
            <a:xfrm>
              <a:off x="4857150" y="1512875"/>
              <a:ext cx="693775" cy="56975"/>
            </a:xfrm>
            <a:custGeom>
              <a:avLst/>
              <a:gdLst/>
              <a:ahLst/>
              <a:cxnLst/>
              <a:rect l="l" t="t" r="r" b="b"/>
              <a:pathLst>
                <a:path w="27751" h="2279" extrusionOk="0">
                  <a:moveTo>
                    <a:pt x="8446" y="222"/>
                  </a:moveTo>
                  <a:cubicBezTo>
                    <a:pt x="13428" y="222"/>
                    <a:pt x="20235" y="294"/>
                    <a:pt x="25521" y="374"/>
                  </a:cubicBezTo>
                  <a:cubicBezTo>
                    <a:pt x="25523" y="374"/>
                    <a:pt x="25561" y="370"/>
                    <a:pt x="25624" y="370"/>
                  </a:cubicBezTo>
                  <a:cubicBezTo>
                    <a:pt x="25961" y="370"/>
                    <a:pt x="27040" y="493"/>
                    <a:pt x="27489" y="2065"/>
                  </a:cubicBezTo>
                  <a:lnTo>
                    <a:pt x="291" y="2065"/>
                  </a:lnTo>
                  <a:cubicBezTo>
                    <a:pt x="518" y="1665"/>
                    <a:pt x="1162" y="633"/>
                    <a:pt x="1719" y="374"/>
                  </a:cubicBezTo>
                  <a:cubicBezTo>
                    <a:pt x="1959" y="263"/>
                    <a:pt x="4682" y="222"/>
                    <a:pt x="8446" y="222"/>
                  </a:cubicBezTo>
                  <a:close/>
                  <a:moveTo>
                    <a:pt x="8380" y="1"/>
                  </a:moveTo>
                  <a:cubicBezTo>
                    <a:pt x="4744" y="1"/>
                    <a:pt x="1909" y="44"/>
                    <a:pt x="1634" y="174"/>
                  </a:cubicBezTo>
                  <a:cubicBezTo>
                    <a:pt x="866" y="539"/>
                    <a:pt x="47" y="2056"/>
                    <a:pt x="14" y="2120"/>
                  </a:cubicBezTo>
                  <a:cubicBezTo>
                    <a:pt x="5" y="2135"/>
                    <a:pt x="2" y="2152"/>
                    <a:pt x="2" y="2170"/>
                  </a:cubicBezTo>
                  <a:cubicBezTo>
                    <a:pt x="1" y="2229"/>
                    <a:pt x="50" y="2278"/>
                    <a:pt x="110" y="2278"/>
                  </a:cubicBezTo>
                  <a:lnTo>
                    <a:pt x="27632" y="2278"/>
                  </a:lnTo>
                  <a:cubicBezTo>
                    <a:pt x="27635" y="2278"/>
                    <a:pt x="27638" y="2279"/>
                    <a:pt x="27641" y="2279"/>
                  </a:cubicBezTo>
                  <a:cubicBezTo>
                    <a:pt x="27673" y="2279"/>
                    <a:pt x="27704" y="2263"/>
                    <a:pt x="27723" y="2237"/>
                  </a:cubicBezTo>
                  <a:cubicBezTo>
                    <a:pt x="27743" y="2210"/>
                    <a:pt x="27750" y="2177"/>
                    <a:pt x="27743" y="2146"/>
                  </a:cubicBezTo>
                  <a:cubicBezTo>
                    <a:pt x="27284" y="306"/>
                    <a:pt x="26033" y="157"/>
                    <a:pt x="25639" y="157"/>
                  </a:cubicBezTo>
                  <a:cubicBezTo>
                    <a:pt x="25562" y="157"/>
                    <a:pt x="25518" y="162"/>
                    <a:pt x="25518" y="162"/>
                  </a:cubicBezTo>
                  <a:cubicBezTo>
                    <a:pt x="23996" y="139"/>
                    <a:pt x="14901" y="1"/>
                    <a:pt x="838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0" name="Google Shape;390;p37"/>
            <p:cNvSpPr/>
            <p:nvPr/>
          </p:nvSpPr>
          <p:spPr>
            <a:xfrm>
              <a:off x="4722225" y="1351750"/>
              <a:ext cx="164625" cy="112750"/>
            </a:xfrm>
            <a:custGeom>
              <a:avLst/>
              <a:gdLst/>
              <a:ahLst/>
              <a:cxnLst/>
              <a:rect l="l" t="t" r="r" b="b"/>
              <a:pathLst>
                <a:path w="6585" h="4510" extrusionOk="0">
                  <a:moveTo>
                    <a:pt x="4075" y="0"/>
                  </a:moveTo>
                  <a:cubicBezTo>
                    <a:pt x="3716" y="0"/>
                    <a:pt x="3362" y="57"/>
                    <a:pt x="3053" y="193"/>
                  </a:cubicBezTo>
                  <a:cubicBezTo>
                    <a:pt x="1857" y="720"/>
                    <a:pt x="0" y="2578"/>
                    <a:pt x="730" y="3904"/>
                  </a:cubicBezTo>
                  <a:cubicBezTo>
                    <a:pt x="970" y="4339"/>
                    <a:pt x="1274" y="4510"/>
                    <a:pt x="1605" y="4510"/>
                  </a:cubicBezTo>
                  <a:cubicBezTo>
                    <a:pt x="2282" y="4510"/>
                    <a:pt x="3071" y="3795"/>
                    <a:pt x="3650" y="3172"/>
                  </a:cubicBezTo>
                  <a:cubicBezTo>
                    <a:pt x="4319" y="2451"/>
                    <a:pt x="5471" y="2371"/>
                    <a:pt x="5950" y="2371"/>
                  </a:cubicBezTo>
                  <a:cubicBezTo>
                    <a:pt x="6087" y="2371"/>
                    <a:pt x="6169" y="2377"/>
                    <a:pt x="6169" y="2377"/>
                  </a:cubicBezTo>
                  <a:cubicBezTo>
                    <a:pt x="6509" y="1944"/>
                    <a:pt x="6585" y="1362"/>
                    <a:pt x="6369" y="857"/>
                  </a:cubicBezTo>
                  <a:cubicBezTo>
                    <a:pt x="6171" y="463"/>
                    <a:pt x="5102" y="0"/>
                    <a:pt x="40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1" name="Google Shape;391;p37"/>
            <p:cNvSpPr/>
            <p:nvPr/>
          </p:nvSpPr>
          <p:spPr>
            <a:xfrm>
              <a:off x="4732175" y="1349000"/>
              <a:ext cx="157625" cy="118175"/>
            </a:xfrm>
            <a:custGeom>
              <a:avLst/>
              <a:gdLst/>
              <a:ahLst/>
              <a:cxnLst/>
              <a:rect l="l" t="t" r="r" b="b"/>
              <a:pathLst>
                <a:path w="6305" h="4727" extrusionOk="0">
                  <a:moveTo>
                    <a:pt x="3630" y="209"/>
                  </a:moveTo>
                  <a:cubicBezTo>
                    <a:pt x="3645" y="209"/>
                    <a:pt x="3659" y="209"/>
                    <a:pt x="3673" y="209"/>
                  </a:cubicBezTo>
                  <a:cubicBezTo>
                    <a:pt x="4678" y="209"/>
                    <a:pt x="5710" y="683"/>
                    <a:pt x="5878" y="1009"/>
                  </a:cubicBezTo>
                  <a:cubicBezTo>
                    <a:pt x="6069" y="1460"/>
                    <a:pt x="6014" y="1978"/>
                    <a:pt x="5731" y="2379"/>
                  </a:cubicBezTo>
                  <a:cubicBezTo>
                    <a:pt x="5685" y="2376"/>
                    <a:pt x="5614" y="2372"/>
                    <a:pt x="5522" y="2372"/>
                  </a:cubicBezTo>
                  <a:cubicBezTo>
                    <a:pt x="5007" y="2372"/>
                    <a:pt x="3861" y="2471"/>
                    <a:pt x="3171" y="3209"/>
                  </a:cubicBezTo>
                  <a:cubicBezTo>
                    <a:pt x="2370" y="4075"/>
                    <a:pt x="1710" y="4513"/>
                    <a:pt x="1208" y="4513"/>
                  </a:cubicBezTo>
                  <a:cubicBezTo>
                    <a:pt x="1174" y="4513"/>
                    <a:pt x="1141" y="4510"/>
                    <a:pt x="1108" y="4506"/>
                  </a:cubicBezTo>
                  <a:cubicBezTo>
                    <a:pt x="803" y="4451"/>
                    <a:pt x="546" y="4246"/>
                    <a:pt x="426" y="3961"/>
                  </a:cubicBezTo>
                  <a:cubicBezTo>
                    <a:pt x="241" y="3601"/>
                    <a:pt x="222" y="3180"/>
                    <a:pt x="372" y="2805"/>
                  </a:cubicBezTo>
                  <a:cubicBezTo>
                    <a:pt x="709" y="1805"/>
                    <a:pt x="1843" y="777"/>
                    <a:pt x="2696" y="397"/>
                  </a:cubicBezTo>
                  <a:cubicBezTo>
                    <a:pt x="2992" y="273"/>
                    <a:pt x="3310" y="209"/>
                    <a:pt x="3630" y="209"/>
                  </a:cubicBezTo>
                  <a:close/>
                  <a:moveTo>
                    <a:pt x="3687" y="1"/>
                  </a:moveTo>
                  <a:cubicBezTo>
                    <a:pt x="3311" y="1"/>
                    <a:pt x="2940" y="62"/>
                    <a:pt x="2612" y="208"/>
                  </a:cubicBezTo>
                  <a:cubicBezTo>
                    <a:pt x="1714" y="611"/>
                    <a:pt x="526" y="1689"/>
                    <a:pt x="170" y="2743"/>
                  </a:cubicBezTo>
                  <a:cubicBezTo>
                    <a:pt x="0" y="3175"/>
                    <a:pt x="25" y="3661"/>
                    <a:pt x="240" y="4072"/>
                  </a:cubicBezTo>
                  <a:cubicBezTo>
                    <a:pt x="395" y="4417"/>
                    <a:pt x="710" y="4663"/>
                    <a:pt x="1082" y="4727"/>
                  </a:cubicBezTo>
                  <a:lnTo>
                    <a:pt x="1211" y="4727"/>
                  </a:lnTo>
                  <a:cubicBezTo>
                    <a:pt x="1779" y="4727"/>
                    <a:pt x="2475" y="4276"/>
                    <a:pt x="3334" y="3361"/>
                  </a:cubicBezTo>
                  <a:cubicBezTo>
                    <a:pt x="3978" y="2668"/>
                    <a:pt x="5111" y="2595"/>
                    <a:pt x="5569" y="2595"/>
                  </a:cubicBezTo>
                  <a:cubicBezTo>
                    <a:pt x="5691" y="2595"/>
                    <a:pt x="5766" y="2601"/>
                    <a:pt x="5770" y="2601"/>
                  </a:cubicBezTo>
                  <a:cubicBezTo>
                    <a:pt x="5772" y="2601"/>
                    <a:pt x="5774" y="2601"/>
                    <a:pt x="5775" y="2601"/>
                  </a:cubicBezTo>
                  <a:cubicBezTo>
                    <a:pt x="5805" y="2601"/>
                    <a:pt x="5832" y="2590"/>
                    <a:pt x="5853" y="2571"/>
                  </a:cubicBezTo>
                  <a:cubicBezTo>
                    <a:pt x="6222" y="2102"/>
                    <a:pt x="6304" y="1469"/>
                    <a:pt x="6066" y="922"/>
                  </a:cubicBezTo>
                  <a:cubicBezTo>
                    <a:pt x="5851" y="493"/>
                    <a:pt x="4753" y="1"/>
                    <a:pt x="368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2" name="Google Shape;392;p37"/>
            <p:cNvSpPr/>
            <p:nvPr/>
          </p:nvSpPr>
          <p:spPr>
            <a:xfrm>
              <a:off x="4755250" y="1372325"/>
              <a:ext cx="131375" cy="92125"/>
            </a:xfrm>
            <a:custGeom>
              <a:avLst/>
              <a:gdLst/>
              <a:ahLst/>
              <a:cxnLst/>
              <a:rect l="l" t="t" r="r" b="b"/>
              <a:pathLst>
                <a:path w="5255" h="3685" extrusionOk="0">
                  <a:moveTo>
                    <a:pt x="4414" y="1"/>
                  </a:moveTo>
                  <a:cubicBezTo>
                    <a:pt x="3565" y="1"/>
                    <a:pt x="2633" y="534"/>
                    <a:pt x="1797" y="1554"/>
                  </a:cubicBezTo>
                  <a:cubicBezTo>
                    <a:pt x="1106" y="2408"/>
                    <a:pt x="441" y="3152"/>
                    <a:pt x="0" y="3637"/>
                  </a:cubicBezTo>
                  <a:cubicBezTo>
                    <a:pt x="93" y="3670"/>
                    <a:pt x="188" y="3685"/>
                    <a:pt x="287" y="3685"/>
                  </a:cubicBezTo>
                  <a:cubicBezTo>
                    <a:pt x="962" y="3685"/>
                    <a:pt x="1749" y="2975"/>
                    <a:pt x="2329" y="2358"/>
                  </a:cubicBezTo>
                  <a:cubicBezTo>
                    <a:pt x="3000" y="1628"/>
                    <a:pt x="4155" y="1548"/>
                    <a:pt x="4632" y="1548"/>
                  </a:cubicBezTo>
                  <a:cubicBezTo>
                    <a:pt x="4767" y="1548"/>
                    <a:pt x="4848" y="1554"/>
                    <a:pt x="4848" y="1554"/>
                  </a:cubicBezTo>
                  <a:cubicBezTo>
                    <a:pt x="5167" y="1146"/>
                    <a:pt x="5255" y="606"/>
                    <a:pt x="5082" y="119"/>
                  </a:cubicBezTo>
                  <a:cubicBezTo>
                    <a:pt x="4868" y="40"/>
                    <a:pt x="4644" y="1"/>
                    <a:pt x="441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3" name="Google Shape;393;p37"/>
            <p:cNvSpPr/>
            <p:nvPr/>
          </p:nvSpPr>
          <p:spPr>
            <a:xfrm>
              <a:off x="4752425" y="1369700"/>
              <a:ext cx="137300" cy="97475"/>
            </a:xfrm>
            <a:custGeom>
              <a:avLst/>
              <a:gdLst/>
              <a:ahLst/>
              <a:cxnLst/>
              <a:rect l="l" t="t" r="r" b="b"/>
              <a:pathLst>
                <a:path w="5492" h="3899" extrusionOk="0">
                  <a:moveTo>
                    <a:pt x="4540" y="220"/>
                  </a:moveTo>
                  <a:cubicBezTo>
                    <a:pt x="4738" y="220"/>
                    <a:pt x="4931" y="251"/>
                    <a:pt x="5116" y="313"/>
                  </a:cubicBezTo>
                  <a:cubicBezTo>
                    <a:pt x="5243" y="736"/>
                    <a:pt x="5171" y="1193"/>
                    <a:pt x="4921" y="1557"/>
                  </a:cubicBezTo>
                  <a:cubicBezTo>
                    <a:pt x="4875" y="1553"/>
                    <a:pt x="4804" y="1550"/>
                    <a:pt x="4713" y="1550"/>
                  </a:cubicBezTo>
                  <a:cubicBezTo>
                    <a:pt x="4197" y="1550"/>
                    <a:pt x="3051" y="1649"/>
                    <a:pt x="2361" y="2389"/>
                  </a:cubicBezTo>
                  <a:cubicBezTo>
                    <a:pt x="1560" y="3253"/>
                    <a:pt x="902" y="3691"/>
                    <a:pt x="402" y="3691"/>
                  </a:cubicBezTo>
                  <a:cubicBezTo>
                    <a:pt x="372" y="3691"/>
                    <a:pt x="342" y="3689"/>
                    <a:pt x="313" y="3686"/>
                  </a:cubicBezTo>
                  <a:lnTo>
                    <a:pt x="313" y="3678"/>
                  </a:lnTo>
                  <a:cubicBezTo>
                    <a:pt x="756" y="3194"/>
                    <a:pt x="1359" y="2499"/>
                    <a:pt x="1998" y="1734"/>
                  </a:cubicBezTo>
                  <a:cubicBezTo>
                    <a:pt x="2793" y="759"/>
                    <a:pt x="3710" y="220"/>
                    <a:pt x="4540" y="220"/>
                  </a:cubicBezTo>
                  <a:close/>
                  <a:moveTo>
                    <a:pt x="4535" y="1"/>
                  </a:moveTo>
                  <a:cubicBezTo>
                    <a:pt x="3639" y="1"/>
                    <a:pt x="2667" y="560"/>
                    <a:pt x="1827" y="1594"/>
                  </a:cubicBezTo>
                  <a:cubicBezTo>
                    <a:pt x="1136" y="2435"/>
                    <a:pt x="460" y="3188"/>
                    <a:pt x="33" y="3672"/>
                  </a:cubicBezTo>
                  <a:cubicBezTo>
                    <a:pt x="9" y="3699"/>
                    <a:pt x="0" y="3735"/>
                    <a:pt x="7" y="3771"/>
                  </a:cubicBezTo>
                  <a:cubicBezTo>
                    <a:pt x="18" y="3805"/>
                    <a:pt x="43" y="3832"/>
                    <a:pt x="76" y="3845"/>
                  </a:cubicBezTo>
                  <a:cubicBezTo>
                    <a:pt x="182" y="3881"/>
                    <a:pt x="292" y="3899"/>
                    <a:pt x="402" y="3899"/>
                  </a:cubicBezTo>
                  <a:cubicBezTo>
                    <a:pt x="969" y="3899"/>
                    <a:pt x="1666" y="3446"/>
                    <a:pt x="2527" y="2527"/>
                  </a:cubicBezTo>
                  <a:cubicBezTo>
                    <a:pt x="3172" y="1833"/>
                    <a:pt x="4309" y="1760"/>
                    <a:pt x="4765" y="1760"/>
                  </a:cubicBezTo>
                  <a:cubicBezTo>
                    <a:pt x="4885" y="1760"/>
                    <a:pt x="4958" y="1765"/>
                    <a:pt x="4961" y="1765"/>
                  </a:cubicBezTo>
                  <a:cubicBezTo>
                    <a:pt x="4965" y="1765"/>
                    <a:pt x="4968" y="1766"/>
                    <a:pt x="4972" y="1766"/>
                  </a:cubicBezTo>
                  <a:cubicBezTo>
                    <a:pt x="4999" y="1766"/>
                    <a:pt x="5025" y="1755"/>
                    <a:pt x="5045" y="1735"/>
                  </a:cubicBezTo>
                  <a:cubicBezTo>
                    <a:pt x="5394" y="1299"/>
                    <a:pt x="5491" y="711"/>
                    <a:pt x="5301" y="184"/>
                  </a:cubicBezTo>
                  <a:cubicBezTo>
                    <a:pt x="5290" y="156"/>
                    <a:pt x="5268" y="133"/>
                    <a:pt x="5238" y="124"/>
                  </a:cubicBezTo>
                  <a:cubicBezTo>
                    <a:pt x="5012" y="42"/>
                    <a:pt x="4776" y="1"/>
                    <a:pt x="453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4" name="Google Shape;394;p37"/>
            <p:cNvSpPr/>
            <p:nvPr/>
          </p:nvSpPr>
          <p:spPr>
            <a:xfrm>
              <a:off x="5520925" y="1351575"/>
              <a:ext cx="164625" cy="112925"/>
            </a:xfrm>
            <a:custGeom>
              <a:avLst/>
              <a:gdLst/>
              <a:ahLst/>
              <a:cxnLst/>
              <a:rect l="l" t="t" r="r" b="b"/>
              <a:pathLst>
                <a:path w="6585" h="4517" extrusionOk="0">
                  <a:moveTo>
                    <a:pt x="2511" y="1"/>
                  </a:moveTo>
                  <a:cubicBezTo>
                    <a:pt x="1484" y="1"/>
                    <a:pt x="416" y="466"/>
                    <a:pt x="219" y="860"/>
                  </a:cubicBezTo>
                  <a:cubicBezTo>
                    <a:pt x="0" y="1366"/>
                    <a:pt x="78" y="1951"/>
                    <a:pt x="417" y="2384"/>
                  </a:cubicBezTo>
                  <a:cubicBezTo>
                    <a:pt x="417" y="2384"/>
                    <a:pt x="499" y="2378"/>
                    <a:pt x="636" y="2378"/>
                  </a:cubicBezTo>
                  <a:cubicBezTo>
                    <a:pt x="1115" y="2378"/>
                    <a:pt x="2268" y="2458"/>
                    <a:pt x="2938" y="3179"/>
                  </a:cubicBezTo>
                  <a:cubicBezTo>
                    <a:pt x="3517" y="3802"/>
                    <a:pt x="4306" y="4517"/>
                    <a:pt x="4982" y="4517"/>
                  </a:cubicBezTo>
                  <a:cubicBezTo>
                    <a:pt x="5313" y="4517"/>
                    <a:pt x="5617" y="4346"/>
                    <a:pt x="5856" y="3911"/>
                  </a:cubicBezTo>
                  <a:cubicBezTo>
                    <a:pt x="6585" y="2585"/>
                    <a:pt x="4729" y="727"/>
                    <a:pt x="3535" y="196"/>
                  </a:cubicBezTo>
                  <a:cubicBezTo>
                    <a:pt x="3225" y="58"/>
                    <a:pt x="2870" y="1"/>
                    <a:pt x="251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5" name="Google Shape;395;p37"/>
            <p:cNvSpPr/>
            <p:nvPr/>
          </p:nvSpPr>
          <p:spPr>
            <a:xfrm>
              <a:off x="5518475" y="1348800"/>
              <a:ext cx="157650" cy="118375"/>
            </a:xfrm>
            <a:custGeom>
              <a:avLst/>
              <a:gdLst/>
              <a:ahLst/>
              <a:cxnLst/>
              <a:rect l="l" t="t" r="r" b="b"/>
              <a:pathLst>
                <a:path w="6306" h="4735" extrusionOk="0">
                  <a:moveTo>
                    <a:pt x="2616" y="217"/>
                  </a:moveTo>
                  <a:cubicBezTo>
                    <a:pt x="2957" y="217"/>
                    <a:pt x="3295" y="272"/>
                    <a:pt x="3594" y="405"/>
                  </a:cubicBezTo>
                  <a:cubicBezTo>
                    <a:pt x="4448" y="785"/>
                    <a:pt x="5578" y="1804"/>
                    <a:pt x="5926" y="2820"/>
                  </a:cubicBezTo>
                  <a:cubicBezTo>
                    <a:pt x="6075" y="3194"/>
                    <a:pt x="6056" y="3615"/>
                    <a:pt x="5873" y="3975"/>
                  </a:cubicBezTo>
                  <a:cubicBezTo>
                    <a:pt x="5750" y="4261"/>
                    <a:pt x="5494" y="4467"/>
                    <a:pt x="5188" y="4522"/>
                  </a:cubicBezTo>
                  <a:cubicBezTo>
                    <a:pt x="5156" y="4526"/>
                    <a:pt x="5124" y="4527"/>
                    <a:pt x="5091" y="4527"/>
                  </a:cubicBezTo>
                  <a:cubicBezTo>
                    <a:pt x="4589" y="4527"/>
                    <a:pt x="3926" y="4091"/>
                    <a:pt x="3125" y="3225"/>
                  </a:cubicBezTo>
                  <a:cubicBezTo>
                    <a:pt x="2429" y="2476"/>
                    <a:pt x="1260" y="2388"/>
                    <a:pt x="758" y="2388"/>
                  </a:cubicBezTo>
                  <a:lnTo>
                    <a:pt x="565" y="2387"/>
                  </a:lnTo>
                  <a:cubicBezTo>
                    <a:pt x="282" y="1986"/>
                    <a:pt x="225" y="1468"/>
                    <a:pt x="417" y="1017"/>
                  </a:cubicBezTo>
                  <a:cubicBezTo>
                    <a:pt x="582" y="689"/>
                    <a:pt x="1613" y="217"/>
                    <a:pt x="2616" y="217"/>
                  </a:cubicBezTo>
                  <a:close/>
                  <a:moveTo>
                    <a:pt x="2615" y="1"/>
                  </a:moveTo>
                  <a:cubicBezTo>
                    <a:pt x="1548" y="1"/>
                    <a:pt x="453" y="495"/>
                    <a:pt x="238" y="923"/>
                  </a:cubicBezTo>
                  <a:cubicBezTo>
                    <a:pt x="0" y="1471"/>
                    <a:pt x="82" y="2104"/>
                    <a:pt x="451" y="2571"/>
                  </a:cubicBezTo>
                  <a:cubicBezTo>
                    <a:pt x="471" y="2591"/>
                    <a:pt x="495" y="2602"/>
                    <a:pt x="522" y="2602"/>
                  </a:cubicBezTo>
                  <a:cubicBezTo>
                    <a:pt x="526" y="2602"/>
                    <a:pt x="530" y="2602"/>
                    <a:pt x="535" y="2601"/>
                  </a:cubicBezTo>
                  <a:cubicBezTo>
                    <a:pt x="538" y="2601"/>
                    <a:pt x="610" y="2596"/>
                    <a:pt x="731" y="2596"/>
                  </a:cubicBezTo>
                  <a:cubicBezTo>
                    <a:pt x="1186" y="2596"/>
                    <a:pt x="2324" y="2669"/>
                    <a:pt x="2968" y="3363"/>
                  </a:cubicBezTo>
                  <a:cubicBezTo>
                    <a:pt x="3824" y="4285"/>
                    <a:pt x="4519" y="4735"/>
                    <a:pt x="5088" y="4735"/>
                  </a:cubicBezTo>
                  <a:cubicBezTo>
                    <a:pt x="5124" y="4735"/>
                    <a:pt x="5168" y="4732"/>
                    <a:pt x="5222" y="4729"/>
                  </a:cubicBezTo>
                  <a:cubicBezTo>
                    <a:pt x="5594" y="4663"/>
                    <a:pt x="5910" y="4418"/>
                    <a:pt x="6065" y="4074"/>
                  </a:cubicBezTo>
                  <a:cubicBezTo>
                    <a:pt x="6279" y="3661"/>
                    <a:pt x="6306" y="3177"/>
                    <a:pt x="6135" y="2746"/>
                  </a:cubicBezTo>
                  <a:cubicBezTo>
                    <a:pt x="5779" y="1702"/>
                    <a:pt x="4591" y="607"/>
                    <a:pt x="3693" y="210"/>
                  </a:cubicBezTo>
                  <a:cubicBezTo>
                    <a:pt x="3363" y="62"/>
                    <a:pt x="2991" y="1"/>
                    <a:pt x="26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6" name="Google Shape;396;p37"/>
            <p:cNvSpPr/>
            <p:nvPr/>
          </p:nvSpPr>
          <p:spPr>
            <a:xfrm>
              <a:off x="5521225" y="1372325"/>
              <a:ext cx="131375" cy="92125"/>
            </a:xfrm>
            <a:custGeom>
              <a:avLst/>
              <a:gdLst/>
              <a:ahLst/>
              <a:cxnLst/>
              <a:rect l="l" t="t" r="r" b="b"/>
              <a:pathLst>
                <a:path w="5255" h="3685" extrusionOk="0">
                  <a:moveTo>
                    <a:pt x="841" y="1"/>
                  </a:moveTo>
                  <a:cubicBezTo>
                    <a:pt x="611" y="1"/>
                    <a:pt x="387" y="40"/>
                    <a:pt x="173" y="119"/>
                  </a:cubicBezTo>
                  <a:cubicBezTo>
                    <a:pt x="0" y="606"/>
                    <a:pt x="87" y="1148"/>
                    <a:pt x="405" y="1554"/>
                  </a:cubicBezTo>
                  <a:cubicBezTo>
                    <a:pt x="405" y="1554"/>
                    <a:pt x="486" y="1548"/>
                    <a:pt x="621" y="1548"/>
                  </a:cubicBezTo>
                  <a:cubicBezTo>
                    <a:pt x="1098" y="1548"/>
                    <a:pt x="2254" y="1628"/>
                    <a:pt x="2926" y="2358"/>
                  </a:cubicBezTo>
                  <a:cubicBezTo>
                    <a:pt x="3506" y="2975"/>
                    <a:pt x="4292" y="3685"/>
                    <a:pt x="4968" y="3685"/>
                  </a:cubicBezTo>
                  <a:cubicBezTo>
                    <a:pt x="5066" y="3685"/>
                    <a:pt x="5162" y="3670"/>
                    <a:pt x="5255" y="3637"/>
                  </a:cubicBezTo>
                  <a:cubicBezTo>
                    <a:pt x="4814" y="3152"/>
                    <a:pt x="4149" y="2408"/>
                    <a:pt x="3458" y="1554"/>
                  </a:cubicBezTo>
                  <a:cubicBezTo>
                    <a:pt x="2621" y="534"/>
                    <a:pt x="1689" y="1"/>
                    <a:pt x="8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7" name="Google Shape;397;p37"/>
            <p:cNvSpPr/>
            <p:nvPr/>
          </p:nvSpPr>
          <p:spPr>
            <a:xfrm>
              <a:off x="5518325" y="1369700"/>
              <a:ext cx="137075" cy="97475"/>
            </a:xfrm>
            <a:custGeom>
              <a:avLst/>
              <a:gdLst/>
              <a:ahLst/>
              <a:cxnLst/>
              <a:rect l="l" t="t" r="r" b="b"/>
              <a:pathLst>
                <a:path w="5483" h="3899" extrusionOk="0">
                  <a:moveTo>
                    <a:pt x="952" y="219"/>
                  </a:moveTo>
                  <a:cubicBezTo>
                    <a:pt x="1778" y="219"/>
                    <a:pt x="2688" y="752"/>
                    <a:pt x="3490" y="1734"/>
                  </a:cubicBezTo>
                  <a:cubicBezTo>
                    <a:pt x="4122" y="2507"/>
                    <a:pt x="4734" y="3203"/>
                    <a:pt x="5171" y="3686"/>
                  </a:cubicBezTo>
                  <a:cubicBezTo>
                    <a:pt x="5142" y="3689"/>
                    <a:pt x="5112" y="3691"/>
                    <a:pt x="5081" y="3691"/>
                  </a:cubicBezTo>
                  <a:cubicBezTo>
                    <a:pt x="4580" y="3691"/>
                    <a:pt x="3925" y="3253"/>
                    <a:pt x="3121" y="2389"/>
                  </a:cubicBezTo>
                  <a:cubicBezTo>
                    <a:pt x="2424" y="1640"/>
                    <a:pt x="1257" y="1552"/>
                    <a:pt x="754" y="1552"/>
                  </a:cubicBezTo>
                  <a:lnTo>
                    <a:pt x="566" y="1557"/>
                  </a:lnTo>
                  <a:cubicBezTo>
                    <a:pt x="316" y="1193"/>
                    <a:pt x="244" y="736"/>
                    <a:pt x="372" y="313"/>
                  </a:cubicBezTo>
                  <a:cubicBezTo>
                    <a:pt x="559" y="250"/>
                    <a:pt x="753" y="219"/>
                    <a:pt x="952" y="219"/>
                  </a:cubicBezTo>
                  <a:close/>
                  <a:moveTo>
                    <a:pt x="955" y="1"/>
                  </a:moveTo>
                  <a:cubicBezTo>
                    <a:pt x="715" y="1"/>
                    <a:pt x="479" y="42"/>
                    <a:pt x="253" y="124"/>
                  </a:cubicBezTo>
                  <a:cubicBezTo>
                    <a:pt x="225" y="133"/>
                    <a:pt x="201" y="156"/>
                    <a:pt x="191" y="184"/>
                  </a:cubicBezTo>
                  <a:cubicBezTo>
                    <a:pt x="0" y="711"/>
                    <a:pt x="97" y="1298"/>
                    <a:pt x="447" y="1735"/>
                  </a:cubicBezTo>
                  <a:cubicBezTo>
                    <a:pt x="466" y="1755"/>
                    <a:pt x="491" y="1766"/>
                    <a:pt x="517" y="1766"/>
                  </a:cubicBezTo>
                  <a:cubicBezTo>
                    <a:pt x="522" y="1766"/>
                    <a:pt x="526" y="1766"/>
                    <a:pt x="530" y="1765"/>
                  </a:cubicBezTo>
                  <a:cubicBezTo>
                    <a:pt x="534" y="1765"/>
                    <a:pt x="606" y="1760"/>
                    <a:pt x="727" y="1760"/>
                  </a:cubicBezTo>
                  <a:cubicBezTo>
                    <a:pt x="1182" y="1760"/>
                    <a:pt x="2318" y="1833"/>
                    <a:pt x="2963" y="2527"/>
                  </a:cubicBezTo>
                  <a:cubicBezTo>
                    <a:pt x="3816" y="3446"/>
                    <a:pt x="4513" y="3899"/>
                    <a:pt x="5080" y="3899"/>
                  </a:cubicBezTo>
                  <a:cubicBezTo>
                    <a:pt x="5191" y="3899"/>
                    <a:pt x="5301" y="3881"/>
                    <a:pt x="5405" y="3845"/>
                  </a:cubicBezTo>
                  <a:cubicBezTo>
                    <a:pt x="5439" y="3833"/>
                    <a:pt x="5465" y="3805"/>
                    <a:pt x="5474" y="3771"/>
                  </a:cubicBezTo>
                  <a:cubicBezTo>
                    <a:pt x="5482" y="3736"/>
                    <a:pt x="5474" y="3699"/>
                    <a:pt x="5450" y="3672"/>
                  </a:cubicBezTo>
                  <a:cubicBezTo>
                    <a:pt x="5013" y="3188"/>
                    <a:pt x="4345" y="2435"/>
                    <a:pt x="3654" y="1594"/>
                  </a:cubicBezTo>
                  <a:cubicBezTo>
                    <a:pt x="2811" y="560"/>
                    <a:pt x="1847" y="1"/>
                    <a:pt x="95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8" name="Google Shape;398;p37"/>
            <p:cNvSpPr/>
            <p:nvPr/>
          </p:nvSpPr>
          <p:spPr>
            <a:xfrm>
              <a:off x="4805075" y="2152700"/>
              <a:ext cx="786300" cy="179250"/>
            </a:xfrm>
            <a:custGeom>
              <a:avLst/>
              <a:gdLst/>
              <a:ahLst/>
              <a:cxnLst/>
              <a:rect l="l" t="t" r="r" b="b"/>
              <a:pathLst>
                <a:path w="31452" h="7170" extrusionOk="0">
                  <a:moveTo>
                    <a:pt x="1" y="0"/>
                  </a:moveTo>
                  <a:lnTo>
                    <a:pt x="1" y="7170"/>
                  </a:lnTo>
                  <a:lnTo>
                    <a:pt x="31452" y="7170"/>
                  </a:lnTo>
                  <a:lnTo>
                    <a:pt x="3145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99" name="Google Shape;399;p37"/>
            <p:cNvSpPr/>
            <p:nvPr/>
          </p:nvSpPr>
          <p:spPr>
            <a:xfrm>
              <a:off x="4802400" y="2150050"/>
              <a:ext cx="791700" cy="184650"/>
            </a:xfrm>
            <a:custGeom>
              <a:avLst/>
              <a:gdLst/>
              <a:ahLst/>
              <a:cxnLst/>
              <a:rect l="l" t="t" r="r" b="b"/>
              <a:pathLst>
                <a:path w="31668" h="7386" extrusionOk="0">
                  <a:moveTo>
                    <a:pt x="31454" y="214"/>
                  </a:moveTo>
                  <a:lnTo>
                    <a:pt x="31454" y="7171"/>
                  </a:lnTo>
                  <a:lnTo>
                    <a:pt x="212" y="7171"/>
                  </a:lnTo>
                  <a:lnTo>
                    <a:pt x="214" y="214"/>
                  </a:lnTo>
                  <a:close/>
                  <a:moveTo>
                    <a:pt x="108" y="1"/>
                  </a:moveTo>
                  <a:cubicBezTo>
                    <a:pt x="48" y="1"/>
                    <a:pt x="1" y="48"/>
                    <a:pt x="1" y="106"/>
                  </a:cubicBezTo>
                  <a:lnTo>
                    <a:pt x="1" y="7279"/>
                  </a:lnTo>
                  <a:cubicBezTo>
                    <a:pt x="2" y="7337"/>
                    <a:pt x="48" y="7384"/>
                    <a:pt x="108" y="7386"/>
                  </a:cubicBezTo>
                  <a:lnTo>
                    <a:pt x="31560" y="7386"/>
                  </a:lnTo>
                  <a:cubicBezTo>
                    <a:pt x="31615" y="7384"/>
                    <a:pt x="31661" y="7343"/>
                    <a:pt x="31667" y="7288"/>
                  </a:cubicBezTo>
                  <a:lnTo>
                    <a:pt x="31667" y="106"/>
                  </a:lnTo>
                  <a:cubicBezTo>
                    <a:pt x="31667" y="48"/>
                    <a:pt x="31620" y="1"/>
                    <a:pt x="315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0" name="Google Shape;400;p37"/>
            <p:cNvSpPr/>
            <p:nvPr/>
          </p:nvSpPr>
          <p:spPr>
            <a:xfrm>
              <a:off x="4805075" y="2152700"/>
              <a:ext cx="786300" cy="179250"/>
            </a:xfrm>
            <a:custGeom>
              <a:avLst/>
              <a:gdLst/>
              <a:ahLst/>
              <a:cxnLst/>
              <a:rect l="l" t="t" r="r" b="b"/>
              <a:pathLst>
                <a:path w="31452" h="7170" extrusionOk="0">
                  <a:moveTo>
                    <a:pt x="1" y="0"/>
                  </a:moveTo>
                  <a:lnTo>
                    <a:pt x="1" y="7170"/>
                  </a:lnTo>
                  <a:lnTo>
                    <a:pt x="31452" y="7170"/>
                  </a:lnTo>
                  <a:lnTo>
                    <a:pt x="3145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1" name="Google Shape;401;p37"/>
            <p:cNvSpPr/>
            <p:nvPr/>
          </p:nvSpPr>
          <p:spPr>
            <a:xfrm>
              <a:off x="4711400" y="2221975"/>
              <a:ext cx="973675" cy="109975"/>
            </a:xfrm>
            <a:custGeom>
              <a:avLst/>
              <a:gdLst/>
              <a:ahLst/>
              <a:cxnLst/>
              <a:rect l="l" t="t" r="r" b="b"/>
              <a:pathLst>
                <a:path w="38947" h="4399" extrusionOk="0">
                  <a:moveTo>
                    <a:pt x="0" y="0"/>
                  </a:moveTo>
                  <a:lnTo>
                    <a:pt x="0" y="4399"/>
                  </a:lnTo>
                  <a:lnTo>
                    <a:pt x="38946" y="4399"/>
                  </a:lnTo>
                  <a:lnTo>
                    <a:pt x="3894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2" name="Google Shape;402;p37"/>
            <p:cNvSpPr/>
            <p:nvPr/>
          </p:nvSpPr>
          <p:spPr>
            <a:xfrm>
              <a:off x="4708700" y="2219300"/>
              <a:ext cx="979050" cy="115400"/>
            </a:xfrm>
            <a:custGeom>
              <a:avLst/>
              <a:gdLst/>
              <a:ahLst/>
              <a:cxnLst/>
              <a:rect l="l" t="t" r="r" b="b"/>
              <a:pathLst>
                <a:path w="39162" h="4616" extrusionOk="0">
                  <a:moveTo>
                    <a:pt x="38948" y="213"/>
                  </a:moveTo>
                  <a:lnTo>
                    <a:pt x="38948" y="4401"/>
                  </a:lnTo>
                  <a:lnTo>
                    <a:pt x="215" y="4401"/>
                  </a:lnTo>
                  <a:lnTo>
                    <a:pt x="215" y="213"/>
                  </a:lnTo>
                  <a:close/>
                  <a:moveTo>
                    <a:pt x="108" y="0"/>
                  </a:moveTo>
                  <a:cubicBezTo>
                    <a:pt x="49" y="0"/>
                    <a:pt x="1" y="48"/>
                    <a:pt x="1" y="107"/>
                  </a:cubicBezTo>
                  <a:lnTo>
                    <a:pt x="1" y="4509"/>
                  </a:lnTo>
                  <a:cubicBezTo>
                    <a:pt x="1" y="4568"/>
                    <a:pt x="49" y="4616"/>
                    <a:pt x="108" y="4616"/>
                  </a:cubicBezTo>
                  <a:lnTo>
                    <a:pt x="39054" y="4616"/>
                  </a:lnTo>
                  <a:cubicBezTo>
                    <a:pt x="39111" y="4616"/>
                    <a:pt x="39157" y="4573"/>
                    <a:pt x="39161" y="4518"/>
                  </a:cubicBezTo>
                  <a:lnTo>
                    <a:pt x="39161" y="107"/>
                  </a:lnTo>
                  <a:cubicBezTo>
                    <a:pt x="39161" y="48"/>
                    <a:pt x="39114" y="0"/>
                    <a:pt x="3905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3" name="Google Shape;403;p37"/>
            <p:cNvSpPr/>
            <p:nvPr/>
          </p:nvSpPr>
          <p:spPr>
            <a:xfrm>
              <a:off x="4711400" y="2221975"/>
              <a:ext cx="973675" cy="109975"/>
            </a:xfrm>
            <a:custGeom>
              <a:avLst/>
              <a:gdLst/>
              <a:ahLst/>
              <a:cxnLst/>
              <a:rect l="l" t="t" r="r" b="b"/>
              <a:pathLst>
                <a:path w="38947" h="4399" extrusionOk="0">
                  <a:moveTo>
                    <a:pt x="0" y="0"/>
                  </a:moveTo>
                  <a:lnTo>
                    <a:pt x="0" y="4399"/>
                  </a:lnTo>
                  <a:lnTo>
                    <a:pt x="38946" y="4399"/>
                  </a:lnTo>
                  <a:lnTo>
                    <a:pt x="3894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4" name="Google Shape;404;p37"/>
            <p:cNvSpPr/>
            <p:nvPr/>
          </p:nvSpPr>
          <p:spPr>
            <a:xfrm>
              <a:off x="5037875" y="1345025"/>
              <a:ext cx="328450" cy="198550"/>
            </a:xfrm>
            <a:custGeom>
              <a:avLst/>
              <a:gdLst/>
              <a:ahLst/>
              <a:cxnLst/>
              <a:rect l="l" t="t" r="r" b="b"/>
              <a:pathLst>
                <a:path w="13138" h="7942" extrusionOk="0">
                  <a:moveTo>
                    <a:pt x="1317" y="1"/>
                  </a:moveTo>
                  <a:cubicBezTo>
                    <a:pt x="590" y="1"/>
                    <a:pt x="1" y="589"/>
                    <a:pt x="1" y="1315"/>
                  </a:cubicBezTo>
                  <a:lnTo>
                    <a:pt x="1" y="7941"/>
                  </a:lnTo>
                  <a:lnTo>
                    <a:pt x="13137" y="7941"/>
                  </a:lnTo>
                  <a:lnTo>
                    <a:pt x="13137" y="1315"/>
                  </a:lnTo>
                  <a:cubicBezTo>
                    <a:pt x="13137" y="589"/>
                    <a:pt x="12548" y="1"/>
                    <a:pt x="11821"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5" name="Google Shape;405;p37"/>
            <p:cNvSpPr/>
            <p:nvPr/>
          </p:nvSpPr>
          <p:spPr>
            <a:xfrm>
              <a:off x="5035225" y="1342350"/>
              <a:ext cx="333775" cy="203825"/>
            </a:xfrm>
            <a:custGeom>
              <a:avLst/>
              <a:gdLst/>
              <a:ahLst/>
              <a:cxnLst/>
              <a:rect l="l" t="t" r="r" b="b"/>
              <a:pathLst>
                <a:path w="13351" h="8153" extrusionOk="0">
                  <a:moveTo>
                    <a:pt x="11927" y="213"/>
                  </a:moveTo>
                  <a:cubicBezTo>
                    <a:pt x="12594" y="215"/>
                    <a:pt x="13136" y="755"/>
                    <a:pt x="13136" y="1422"/>
                  </a:cubicBezTo>
                  <a:lnTo>
                    <a:pt x="13136" y="7939"/>
                  </a:lnTo>
                  <a:lnTo>
                    <a:pt x="215" y="7939"/>
                  </a:lnTo>
                  <a:lnTo>
                    <a:pt x="215" y="1422"/>
                  </a:lnTo>
                  <a:cubicBezTo>
                    <a:pt x="215" y="755"/>
                    <a:pt x="757" y="213"/>
                    <a:pt x="1424" y="213"/>
                  </a:cubicBezTo>
                  <a:close/>
                  <a:moveTo>
                    <a:pt x="11928" y="0"/>
                  </a:moveTo>
                  <a:cubicBezTo>
                    <a:pt x="11928" y="0"/>
                    <a:pt x="11927" y="0"/>
                    <a:pt x="11926" y="0"/>
                  </a:cubicBezTo>
                  <a:lnTo>
                    <a:pt x="1423" y="0"/>
                  </a:lnTo>
                  <a:cubicBezTo>
                    <a:pt x="637" y="0"/>
                    <a:pt x="1" y="638"/>
                    <a:pt x="1" y="1422"/>
                  </a:cubicBezTo>
                  <a:lnTo>
                    <a:pt x="1" y="8047"/>
                  </a:lnTo>
                  <a:cubicBezTo>
                    <a:pt x="1" y="8105"/>
                    <a:pt x="49" y="8152"/>
                    <a:pt x="107" y="8152"/>
                  </a:cubicBezTo>
                  <a:lnTo>
                    <a:pt x="13243" y="8152"/>
                  </a:lnTo>
                  <a:cubicBezTo>
                    <a:pt x="13303" y="8152"/>
                    <a:pt x="13351" y="8105"/>
                    <a:pt x="13351" y="8047"/>
                  </a:cubicBezTo>
                  <a:lnTo>
                    <a:pt x="13351" y="1421"/>
                  </a:lnTo>
                  <a:cubicBezTo>
                    <a:pt x="13349" y="636"/>
                    <a:pt x="12712" y="0"/>
                    <a:pt x="119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6" name="Google Shape;406;p37"/>
            <p:cNvSpPr/>
            <p:nvPr/>
          </p:nvSpPr>
          <p:spPr>
            <a:xfrm>
              <a:off x="4947900" y="782025"/>
              <a:ext cx="512275" cy="581225"/>
            </a:xfrm>
            <a:custGeom>
              <a:avLst/>
              <a:gdLst/>
              <a:ahLst/>
              <a:cxnLst/>
              <a:rect l="l" t="t" r="r" b="b"/>
              <a:pathLst>
                <a:path w="20491" h="23249" extrusionOk="0">
                  <a:moveTo>
                    <a:pt x="9278" y="0"/>
                  </a:moveTo>
                  <a:lnTo>
                    <a:pt x="1" y="3528"/>
                  </a:lnTo>
                  <a:cubicBezTo>
                    <a:pt x="1" y="3528"/>
                    <a:pt x="1706" y="16350"/>
                    <a:pt x="2528" y="17224"/>
                  </a:cubicBezTo>
                  <a:cubicBezTo>
                    <a:pt x="3348" y="18100"/>
                    <a:pt x="5782" y="18828"/>
                    <a:pt x="5782" y="18828"/>
                  </a:cubicBezTo>
                  <a:lnTo>
                    <a:pt x="5782" y="23249"/>
                  </a:lnTo>
                  <a:lnTo>
                    <a:pt x="14710" y="23249"/>
                  </a:lnTo>
                  <a:lnTo>
                    <a:pt x="14710" y="18828"/>
                  </a:lnTo>
                  <a:cubicBezTo>
                    <a:pt x="14710" y="18828"/>
                    <a:pt x="17140" y="18098"/>
                    <a:pt x="17965" y="17224"/>
                  </a:cubicBezTo>
                  <a:cubicBezTo>
                    <a:pt x="18790" y="16350"/>
                    <a:pt x="20490" y="3528"/>
                    <a:pt x="20490" y="3528"/>
                  </a:cubicBezTo>
                  <a:lnTo>
                    <a:pt x="10638"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7" name="Google Shape;407;p37"/>
            <p:cNvSpPr/>
            <p:nvPr/>
          </p:nvSpPr>
          <p:spPr>
            <a:xfrm>
              <a:off x="4944750" y="779475"/>
              <a:ext cx="518425" cy="586450"/>
            </a:xfrm>
            <a:custGeom>
              <a:avLst/>
              <a:gdLst/>
              <a:ahLst/>
              <a:cxnLst/>
              <a:rect l="l" t="t" r="r" b="b"/>
              <a:pathLst>
                <a:path w="20737" h="23458" extrusionOk="0">
                  <a:moveTo>
                    <a:pt x="10737" y="201"/>
                  </a:moveTo>
                  <a:lnTo>
                    <a:pt x="20500" y="3691"/>
                  </a:lnTo>
                  <a:cubicBezTo>
                    <a:pt x="20019" y="7312"/>
                    <a:pt x="18667" y="16555"/>
                    <a:pt x="18013" y="17246"/>
                  </a:cubicBezTo>
                  <a:cubicBezTo>
                    <a:pt x="17224" y="18087"/>
                    <a:pt x="14839" y="18820"/>
                    <a:pt x="14815" y="18820"/>
                  </a:cubicBezTo>
                  <a:cubicBezTo>
                    <a:pt x="14763" y="18829"/>
                    <a:pt x="14726" y="18876"/>
                    <a:pt x="14730" y="18930"/>
                  </a:cubicBezTo>
                  <a:lnTo>
                    <a:pt x="14730" y="23245"/>
                  </a:lnTo>
                  <a:lnTo>
                    <a:pt x="6005" y="23245"/>
                  </a:lnTo>
                  <a:lnTo>
                    <a:pt x="6005" y="23243"/>
                  </a:lnTo>
                  <a:lnTo>
                    <a:pt x="5996" y="18921"/>
                  </a:lnTo>
                  <a:cubicBezTo>
                    <a:pt x="5996" y="18873"/>
                    <a:pt x="5965" y="18832"/>
                    <a:pt x="5920" y="18820"/>
                  </a:cubicBezTo>
                  <a:cubicBezTo>
                    <a:pt x="5905" y="18812"/>
                    <a:pt x="3517" y="18098"/>
                    <a:pt x="2722" y="17246"/>
                  </a:cubicBezTo>
                  <a:cubicBezTo>
                    <a:pt x="2068" y="16555"/>
                    <a:pt x="716" y="7315"/>
                    <a:pt x="236" y="3689"/>
                  </a:cubicBezTo>
                  <a:lnTo>
                    <a:pt x="9415" y="201"/>
                  </a:lnTo>
                  <a:close/>
                  <a:moveTo>
                    <a:pt x="10782" y="0"/>
                  </a:moveTo>
                  <a:cubicBezTo>
                    <a:pt x="10776" y="0"/>
                    <a:pt x="10770" y="1"/>
                    <a:pt x="10764" y="3"/>
                  </a:cubicBezTo>
                  <a:lnTo>
                    <a:pt x="9354" y="3"/>
                  </a:lnTo>
                  <a:lnTo>
                    <a:pt x="75" y="3530"/>
                  </a:lnTo>
                  <a:cubicBezTo>
                    <a:pt x="29" y="3546"/>
                    <a:pt x="0" y="3594"/>
                    <a:pt x="6" y="3642"/>
                  </a:cubicBezTo>
                  <a:cubicBezTo>
                    <a:pt x="81" y="4179"/>
                    <a:pt x="1726" y="16512"/>
                    <a:pt x="2566" y="17401"/>
                  </a:cubicBezTo>
                  <a:cubicBezTo>
                    <a:pt x="3330" y="18208"/>
                    <a:pt x="5366" y="18875"/>
                    <a:pt x="5792" y="19009"/>
                  </a:cubicBezTo>
                  <a:lnTo>
                    <a:pt x="5792" y="23351"/>
                  </a:lnTo>
                  <a:cubicBezTo>
                    <a:pt x="5792" y="23410"/>
                    <a:pt x="5840" y="23458"/>
                    <a:pt x="5899" y="23458"/>
                  </a:cubicBezTo>
                  <a:lnTo>
                    <a:pt x="14840" y="23458"/>
                  </a:lnTo>
                  <a:cubicBezTo>
                    <a:pt x="14900" y="23458"/>
                    <a:pt x="14948" y="23410"/>
                    <a:pt x="14948" y="23351"/>
                  </a:cubicBezTo>
                  <a:lnTo>
                    <a:pt x="14948" y="19009"/>
                  </a:lnTo>
                  <a:cubicBezTo>
                    <a:pt x="15374" y="18875"/>
                    <a:pt x="17410" y="18208"/>
                    <a:pt x="18171" y="17401"/>
                  </a:cubicBezTo>
                  <a:cubicBezTo>
                    <a:pt x="19024" y="16512"/>
                    <a:pt x="20661" y="4169"/>
                    <a:pt x="20731" y="3642"/>
                  </a:cubicBezTo>
                  <a:cubicBezTo>
                    <a:pt x="20737" y="3592"/>
                    <a:pt x="20707" y="3546"/>
                    <a:pt x="20661" y="3530"/>
                  </a:cubicBezTo>
                  <a:lnTo>
                    <a:pt x="10800" y="3"/>
                  </a:lnTo>
                  <a:cubicBezTo>
                    <a:pt x="10794" y="1"/>
                    <a:pt x="10788" y="0"/>
                    <a:pt x="1078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8" name="Google Shape;408;p37"/>
            <p:cNvSpPr/>
            <p:nvPr/>
          </p:nvSpPr>
          <p:spPr>
            <a:xfrm>
              <a:off x="5092225" y="1179200"/>
              <a:ext cx="223425" cy="184050"/>
            </a:xfrm>
            <a:custGeom>
              <a:avLst/>
              <a:gdLst/>
              <a:ahLst/>
              <a:cxnLst/>
              <a:rect l="l" t="t" r="r" b="b"/>
              <a:pathLst>
                <a:path w="8937" h="7362" extrusionOk="0">
                  <a:moveTo>
                    <a:pt x="4455" y="1"/>
                  </a:moveTo>
                  <a:cubicBezTo>
                    <a:pt x="4115" y="1"/>
                    <a:pt x="3774" y="104"/>
                    <a:pt x="3483" y="311"/>
                  </a:cubicBezTo>
                  <a:lnTo>
                    <a:pt x="0" y="2941"/>
                  </a:lnTo>
                  <a:lnTo>
                    <a:pt x="0" y="7362"/>
                  </a:lnTo>
                  <a:lnTo>
                    <a:pt x="8937" y="7362"/>
                  </a:lnTo>
                  <a:lnTo>
                    <a:pt x="8937" y="2941"/>
                  </a:lnTo>
                  <a:lnTo>
                    <a:pt x="5505" y="370"/>
                  </a:lnTo>
                  <a:cubicBezTo>
                    <a:pt x="5198" y="124"/>
                    <a:pt x="4827" y="1"/>
                    <a:pt x="445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09" name="Google Shape;409;p37"/>
            <p:cNvSpPr/>
            <p:nvPr/>
          </p:nvSpPr>
          <p:spPr>
            <a:xfrm>
              <a:off x="5089550" y="1176625"/>
              <a:ext cx="228800" cy="189300"/>
            </a:xfrm>
            <a:custGeom>
              <a:avLst/>
              <a:gdLst/>
              <a:ahLst/>
              <a:cxnLst/>
              <a:rect l="l" t="t" r="r" b="b"/>
              <a:pathLst>
                <a:path w="9152" h="7572" extrusionOk="0">
                  <a:moveTo>
                    <a:pt x="4556" y="209"/>
                  </a:moveTo>
                  <a:cubicBezTo>
                    <a:pt x="4905" y="209"/>
                    <a:pt x="5253" y="324"/>
                    <a:pt x="5541" y="553"/>
                  </a:cubicBezTo>
                  <a:lnTo>
                    <a:pt x="8938" y="3093"/>
                  </a:lnTo>
                  <a:lnTo>
                    <a:pt x="8938" y="7359"/>
                  </a:lnTo>
                  <a:lnTo>
                    <a:pt x="213" y="7359"/>
                  </a:lnTo>
                  <a:lnTo>
                    <a:pt x="213" y="7357"/>
                  </a:lnTo>
                  <a:lnTo>
                    <a:pt x="213" y="3093"/>
                  </a:lnTo>
                  <a:lnTo>
                    <a:pt x="3645" y="498"/>
                  </a:lnTo>
                  <a:cubicBezTo>
                    <a:pt x="3919" y="305"/>
                    <a:pt x="4237" y="209"/>
                    <a:pt x="4556" y="209"/>
                  </a:cubicBezTo>
                  <a:close/>
                  <a:moveTo>
                    <a:pt x="4555" y="0"/>
                  </a:moveTo>
                  <a:cubicBezTo>
                    <a:pt x="4193" y="0"/>
                    <a:pt x="3830" y="110"/>
                    <a:pt x="3519" y="330"/>
                  </a:cubicBezTo>
                  <a:lnTo>
                    <a:pt x="40" y="2959"/>
                  </a:lnTo>
                  <a:cubicBezTo>
                    <a:pt x="15" y="2980"/>
                    <a:pt x="0" y="3011"/>
                    <a:pt x="0" y="3044"/>
                  </a:cubicBezTo>
                  <a:lnTo>
                    <a:pt x="0" y="7465"/>
                  </a:lnTo>
                  <a:cubicBezTo>
                    <a:pt x="0" y="7524"/>
                    <a:pt x="48" y="7572"/>
                    <a:pt x="107" y="7572"/>
                  </a:cubicBezTo>
                  <a:lnTo>
                    <a:pt x="9044" y="7572"/>
                  </a:lnTo>
                  <a:cubicBezTo>
                    <a:pt x="9104" y="7572"/>
                    <a:pt x="9151" y="7524"/>
                    <a:pt x="9151" y="7465"/>
                  </a:cubicBezTo>
                  <a:lnTo>
                    <a:pt x="9151" y="3044"/>
                  </a:lnTo>
                  <a:cubicBezTo>
                    <a:pt x="9151" y="3011"/>
                    <a:pt x="9135" y="2980"/>
                    <a:pt x="9108" y="2959"/>
                  </a:cubicBezTo>
                  <a:lnTo>
                    <a:pt x="5670" y="389"/>
                  </a:lnTo>
                  <a:cubicBezTo>
                    <a:pt x="5345" y="130"/>
                    <a:pt x="4951" y="0"/>
                    <a:pt x="45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0" name="Google Shape;410;p37"/>
            <p:cNvSpPr/>
            <p:nvPr/>
          </p:nvSpPr>
          <p:spPr>
            <a:xfrm>
              <a:off x="4947900" y="782025"/>
              <a:ext cx="512275" cy="323800"/>
            </a:xfrm>
            <a:custGeom>
              <a:avLst/>
              <a:gdLst/>
              <a:ahLst/>
              <a:cxnLst/>
              <a:rect l="l" t="t" r="r" b="b"/>
              <a:pathLst>
                <a:path w="20491" h="12952" extrusionOk="0">
                  <a:moveTo>
                    <a:pt x="9278" y="0"/>
                  </a:moveTo>
                  <a:lnTo>
                    <a:pt x="1" y="3528"/>
                  </a:lnTo>
                  <a:cubicBezTo>
                    <a:pt x="1" y="3528"/>
                    <a:pt x="427" y="6680"/>
                    <a:pt x="940" y="9963"/>
                  </a:cubicBezTo>
                  <a:lnTo>
                    <a:pt x="2475" y="12079"/>
                  </a:lnTo>
                  <a:cubicBezTo>
                    <a:pt x="2873" y="12625"/>
                    <a:pt x="3507" y="12950"/>
                    <a:pt x="4182" y="12951"/>
                  </a:cubicBezTo>
                  <a:lnTo>
                    <a:pt x="16579" y="12951"/>
                  </a:lnTo>
                  <a:cubicBezTo>
                    <a:pt x="17293" y="12951"/>
                    <a:pt x="17960" y="12589"/>
                    <a:pt x="18350" y="11989"/>
                  </a:cubicBezTo>
                  <a:lnTo>
                    <a:pt x="19513" y="10200"/>
                  </a:lnTo>
                  <a:cubicBezTo>
                    <a:pt x="20052" y="6830"/>
                    <a:pt x="20490" y="3528"/>
                    <a:pt x="20490" y="3528"/>
                  </a:cubicBezTo>
                  <a:lnTo>
                    <a:pt x="106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1" name="Google Shape;411;p37"/>
            <p:cNvSpPr/>
            <p:nvPr/>
          </p:nvSpPr>
          <p:spPr>
            <a:xfrm>
              <a:off x="4944925" y="779325"/>
              <a:ext cx="518250" cy="329175"/>
            </a:xfrm>
            <a:custGeom>
              <a:avLst/>
              <a:gdLst/>
              <a:ahLst/>
              <a:cxnLst/>
              <a:rect l="l" t="t" r="r" b="b"/>
              <a:pathLst>
                <a:path w="20730" h="13167" extrusionOk="0">
                  <a:moveTo>
                    <a:pt x="10739" y="214"/>
                  </a:moveTo>
                  <a:lnTo>
                    <a:pt x="20502" y="3706"/>
                  </a:lnTo>
                  <a:cubicBezTo>
                    <a:pt x="20430" y="4245"/>
                    <a:pt x="20022" y="7246"/>
                    <a:pt x="19539" y="10267"/>
                  </a:cubicBezTo>
                  <a:lnTo>
                    <a:pt x="18388" y="12039"/>
                  </a:lnTo>
                  <a:cubicBezTo>
                    <a:pt x="18018" y="12608"/>
                    <a:pt x="17385" y="12952"/>
                    <a:pt x="16706" y="12952"/>
                  </a:cubicBezTo>
                  <a:cubicBezTo>
                    <a:pt x="16705" y="12952"/>
                    <a:pt x="16704" y="12952"/>
                    <a:pt x="16702" y="12952"/>
                  </a:cubicBezTo>
                  <a:lnTo>
                    <a:pt x="4305" y="12952"/>
                  </a:lnTo>
                  <a:cubicBezTo>
                    <a:pt x="3662" y="12952"/>
                    <a:pt x="3059" y="12644"/>
                    <a:pt x="2681" y="12123"/>
                  </a:cubicBezTo>
                  <a:lnTo>
                    <a:pt x="1161" y="10031"/>
                  </a:lnTo>
                  <a:cubicBezTo>
                    <a:pt x="684" y="7096"/>
                    <a:pt x="307" y="4225"/>
                    <a:pt x="237" y="3704"/>
                  </a:cubicBezTo>
                  <a:lnTo>
                    <a:pt x="9417" y="214"/>
                  </a:lnTo>
                  <a:close/>
                  <a:moveTo>
                    <a:pt x="10775" y="0"/>
                  </a:moveTo>
                  <a:cubicBezTo>
                    <a:pt x="10769" y="0"/>
                    <a:pt x="10763" y="0"/>
                    <a:pt x="10757" y="1"/>
                  </a:cubicBezTo>
                  <a:lnTo>
                    <a:pt x="9353" y="1"/>
                  </a:lnTo>
                  <a:lnTo>
                    <a:pt x="75" y="3528"/>
                  </a:lnTo>
                  <a:cubicBezTo>
                    <a:pt x="29" y="3546"/>
                    <a:pt x="1" y="3592"/>
                    <a:pt x="7" y="3642"/>
                  </a:cubicBezTo>
                  <a:cubicBezTo>
                    <a:pt x="11" y="3674"/>
                    <a:pt x="431" y="6834"/>
                    <a:pt x="946" y="10083"/>
                  </a:cubicBezTo>
                  <a:cubicBezTo>
                    <a:pt x="949" y="10101"/>
                    <a:pt x="955" y="10118"/>
                    <a:pt x="964" y="10135"/>
                  </a:cubicBezTo>
                  <a:lnTo>
                    <a:pt x="2499" y="12249"/>
                  </a:lnTo>
                  <a:cubicBezTo>
                    <a:pt x="2918" y="12824"/>
                    <a:pt x="3586" y="13163"/>
                    <a:pt x="4296" y="13166"/>
                  </a:cubicBezTo>
                  <a:lnTo>
                    <a:pt x="16693" y="13166"/>
                  </a:lnTo>
                  <a:cubicBezTo>
                    <a:pt x="16696" y="13166"/>
                    <a:pt x="16699" y="13166"/>
                    <a:pt x="16702" y="13166"/>
                  </a:cubicBezTo>
                  <a:cubicBezTo>
                    <a:pt x="17455" y="13166"/>
                    <a:pt x="18155" y="12784"/>
                    <a:pt x="18563" y="12151"/>
                  </a:cubicBezTo>
                  <a:lnTo>
                    <a:pt x="19731" y="10360"/>
                  </a:lnTo>
                  <a:cubicBezTo>
                    <a:pt x="19738" y="10348"/>
                    <a:pt x="19744" y="10333"/>
                    <a:pt x="19745" y="10319"/>
                  </a:cubicBezTo>
                  <a:cubicBezTo>
                    <a:pt x="20280" y="6987"/>
                    <a:pt x="20724" y="3676"/>
                    <a:pt x="20724" y="3642"/>
                  </a:cubicBezTo>
                  <a:cubicBezTo>
                    <a:pt x="20730" y="3592"/>
                    <a:pt x="20700" y="3545"/>
                    <a:pt x="20654" y="3528"/>
                  </a:cubicBezTo>
                  <a:lnTo>
                    <a:pt x="10793" y="1"/>
                  </a:lnTo>
                  <a:cubicBezTo>
                    <a:pt x="10787" y="0"/>
                    <a:pt x="10781" y="0"/>
                    <a:pt x="107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2" name="Google Shape;412;p37"/>
            <p:cNvSpPr/>
            <p:nvPr/>
          </p:nvSpPr>
          <p:spPr>
            <a:xfrm>
              <a:off x="5141550" y="960925"/>
              <a:ext cx="118975" cy="119025"/>
            </a:xfrm>
            <a:custGeom>
              <a:avLst/>
              <a:gdLst/>
              <a:ahLst/>
              <a:cxnLst/>
              <a:rect l="l" t="t" r="r" b="b"/>
              <a:pathLst>
                <a:path w="4759" h="4761" extrusionOk="0">
                  <a:moveTo>
                    <a:pt x="2380" y="0"/>
                  </a:moveTo>
                  <a:cubicBezTo>
                    <a:pt x="1065" y="0"/>
                    <a:pt x="0" y="1066"/>
                    <a:pt x="0" y="2381"/>
                  </a:cubicBezTo>
                  <a:cubicBezTo>
                    <a:pt x="0" y="3696"/>
                    <a:pt x="1065" y="4760"/>
                    <a:pt x="2380" y="4760"/>
                  </a:cubicBezTo>
                  <a:cubicBezTo>
                    <a:pt x="3694" y="4760"/>
                    <a:pt x="4759" y="3696"/>
                    <a:pt x="4759" y="2381"/>
                  </a:cubicBezTo>
                  <a:cubicBezTo>
                    <a:pt x="4759" y="1066"/>
                    <a:pt x="3694" y="0"/>
                    <a:pt x="2380"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3" name="Google Shape;413;p37"/>
            <p:cNvSpPr/>
            <p:nvPr/>
          </p:nvSpPr>
          <p:spPr>
            <a:xfrm>
              <a:off x="5138875" y="958275"/>
              <a:ext cx="124350" cy="124350"/>
            </a:xfrm>
            <a:custGeom>
              <a:avLst/>
              <a:gdLst/>
              <a:ahLst/>
              <a:cxnLst/>
              <a:rect l="l" t="t" r="r" b="b"/>
              <a:pathLst>
                <a:path w="4974" h="4974" extrusionOk="0">
                  <a:moveTo>
                    <a:pt x="2493" y="213"/>
                  </a:moveTo>
                  <a:cubicBezTo>
                    <a:pt x="3749" y="218"/>
                    <a:pt x="4765" y="1241"/>
                    <a:pt x="4760" y="2497"/>
                  </a:cubicBezTo>
                  <a:cubicBezTo>
                    <a:pt x="4754" y="3748"/>
                    <a:pt x="3737" y="4761"/>
                    <a:pt x="2487" y="4761"/>
                  </a:cubicBezTo>
                  <a:cubicBezTo>
                    <a:pt x="1231" y="4761"/>
                    <a:pt x="213" y="3742"/>
                    <a:pt x="213" y="2487"/>
                  </a:cubicBezTo>
                  <a:cubicBezTo>
                    <a:pt x="213" y="1232"/>
                    <a:pt x="1231" y="213"/>
                    <a:pt x="2487" y="213"/>
                  </a:cubicBezTo>
                  <a:close/>
                  <a:moveTo>
                    <a:pt x="2487" y="0"/>
                  </a:moveTo>
                  <a:cubicBezTo>
                    <a:pt x="1114" y="0"/>
                    <a:pt x="0" y="1114"/>
                    <a:pt x="0" y="2487"/>
                  </a:cubicBezTo>
                  <a:cubicBezTo>
                    <a:pt x="0" y="3860"/>
                    <a:pt x="1114" y="4974"/>
                    <a:pt x="2487" y="4974"/>
                  </a:cubicBezTo>
                  <a:cubicBezTo>
                    <a:pt x="3855" y="4972"/>
                    <a:pt x="4966" y="3866"/>
                    <a:pt x="4973" y="2497"/>
                  </a:cubicBezTo>
                  <a:lnTo>
                    <a:pt x="4973" y="2487"/>
                  </a:lnTo>
                  <a:cubicBezTo>
                    <a:pt x="4973" y="1114"/>
                    <a:pt x="3859" y="0"/>
                    <a:pt x="24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4" name="Google Shape;414;p37"/>
            <p:cNvSpPr/>
            <p:nvPr/>
          </p:nvSpPr>
          <p:spPr>
            <a:xfrm>
              <a:off x="5173075" y="992775"/>
              <a:ext cx="55925" cy="55900"/>
            </a:xfrm>
            <a:custGeom>
              <a:avLst/>
              <a:gdLst/>
              <a:ahLst/>
              <a:cxnLst/>
              <a:rect l="l" t="t" r="r" b="b"/>
              <a:pathLst>
                <a:path w="2237" h="2236" extrusionOk="0">
                  <a:moveTo>
                    <a:pt x="1119" y="1"/>
                  </a:moveTo>
                  <a:cubicBezTo>
                    <a:pt x="501" y="1"/>
                    <a:pt x="0" y="501"/>
                    <a:pt x="0" y="1117"/>
                  </a:cubicBezTo>
                  <a:cubicBezTo>
                    <a:pt x="0" y="1735"/>
                    <a:pt x="501" y="2236"/>
                    <a:pt x="1119" y="2236"/>
                  </a:cubicBezTo>
                  <a:cubicBezTo>
                    <a:pt x="1735" y="2234"/>
                    <a:pt x="2235" y="1734"/>
                    <a:pt x="2237" y="1117"/>
                  </a:cubicBezTo>
                  <a:cubicBezTo>
                    <a:pt x="2237" y="501"/>
                    <a:pt x="1737" y="1"/>
                    <a:pt x="111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5" name="Google Shape;415;p37"/>
            <p:cNvSpPr/>
            <p:nvPr/>
          </p:nvSpPr>
          <p:spPr>
            <a:xfrm>
              <a:off x="5170425" y="989850"/>
              <a:ext cx="61225" cy="61200"/>
            </a:xfrm>
            <a:custGeom>
              <a:avLst/>
              <a:gdLst/>
              <a:ahLst/>
              <a:cxnLst/>
              <a:rect l="l" t="t" r="r" b="b"/>
              <a:pathLst>
                <a:path w="2449" h="2448" extrusionOk="0">
                  <a:moveTo>
                    <a:pt x="1225" y="213"/>
                  </a:moveTo>
                  <a:cubicBezTo>
                    <a:pt x="1783" y="214"/>
                    <a:pt x="2234" y="666"/>
                    <a:pt x="2236" y="1224"/>
                  </a:cubicBezTo>
                  <a:cubicBezTo>
                    <a:pt x="2236" y="1782"/>
                    <a:pt x="1783" y="2235"/>
                    <a:pt x="1225" y="2235"/>
                  </a:cubicBezTo>
                  <a:cubicBezTo>
                    <a:pt x="666" y="2235"/>
                    <a:pt x="214" y="1782"/>
                    <a:pt x="214" y="1224"/>
                  </a:cubicBezTo>
                  <a:cubicBezTo>
                    <a:pt x="214" y="666"/>
                    <a:pt x="666" y="213"/>
                    <a:pt x="1225" y="213"/>
                  </a:cubicBezTo>
                  <a:close/>
                  <a:moveTo>
                    <a:pt x="1225" y="0"/>
                  </a:moveTo>
                  <a:cubicBezTo>
                    <a:pt x="549" y="0"/>
                    <a:pt x="1" y="548"/>
                    <a:pt x="1" y="1224"/>
                  </a:cubicBezTo>
                  <a:cubicBezTo>
                    <a:pt x="1" y="1900"/>
                    <a:pt x="549" y="2448"/>
                    <a:pt x="1225" y="2448"/>
                  </a:cubicBezTo>
                  <a:cubicBezTo>
                    <a:pt x="1901" y="2446"/>
                    <a:pt x="2447" y="1900"/>
                    <a:pt x="2448" y="1224"/>
                  </a:cubicBezTo>
                  <a:cubicBezTo>
                    <a:pt x="2448" y="548"/>
                    <a:pt x="1901" y="0"/>
                    <a:pt x="122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6" name="Google Shape;416;p37"/>
            <p:cNvSpPr/>
            <p:nvPr/>
          </p:nvSpPr>
          <p:spPr>
            <a:xfrm>
              <a:off x="4947675" y="804625"/>
              <a:ext cx="191175" cy="197750"/>
            </a:xfrm>
            <a:custGeom>
              <a:avLst/>
              <a:gdLst/>
              <a:ahLst/>
              <a:cxnLst/>
              <a:rect l="l" t="t" r="r" b="b"/>
              <a:pathLst>
                <a:path w="7647" h="7910" extrusionOk="0">
                  <a:moveTo>
                    <a:pt x="6849" y="0"/>
                  </a:moveTo>
                  <a:lnTo>
                    <a:pt x="1" y="2624"/>
                  </a:lnTo>
                  <a:lnTo>
                    <a:pt x="2986" y="6857"/>
                  </a:lnTo>
                  <a:cubicBezTo>
                    <a:pt x="3459" y="7527"/>
                    <a:pt x="4222" y="7909"/>
                    <a:pt x="5017" y="7909"/>
                  </a:cubicBezTo>
                  <a:cubicBezTo>
                    <a:pt x="5223" y="7909"/>
                    <a:pt x="5431" y="7883"/>
                    <a:pt x="5637" y="7830"/>
                  </a:cubicBezTo>
                  <a:cubicBezTo>
                    <a:pt x="6853" y="7521"/>
                    <a:pt x="7647" y="6352"/>
                    <a:pt x="7489" y="5107"/>
                  </a:cubicBezTo>
                  <a:lnTo>
                    <a:pt x="684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7" name="Google Shape;417;p37"/>
            <p:cNvSpPr/>
            <p:nvPr/>
          </p:nvSpPr>
          <p:spPr>
            <a:xfrm>
              <a:off x="4945000" y="801875"/>
              <a:ext cx="197050" cy="203150"/>
            </a:xfrm>
            <a:custGeom>
              <a:avLst/>
              <a:gdLst/>
              <a:ahLst/>
              <a:cxnLst/>
              <a:rect l="l" t="t" r="r" b="b"/>
              <a:pathLst>
                <a:path w="7882" h="8126" extrusionOk="0">
                  <a:moveTo>
                    <a:pt x="6859" y="258"/>
                  </a:moveTo>
                  <a:lnTo>
                    <a:pt x="7499" y="5231"/>
                  </a:lnTo>
                  <a:cubicBezTo>
                    <a:pt x="7609" y="6103"/>
                    <a:pt x="7228" y="6967"/>
                    <a:pt x="6510" y="7474"/>
                  </a:cubicBezTo>
                  <a:cubicBezTo>
                    <a:pt x="6092" y="7770"/>
                    <a:pt x="5612" y="7912"/>
                    <a:pt x="5136" y="7912"/>
                  </a:cubicBezTo>
                  <a:cubicBezTo>
                    <a:pt x="4389" y="7912"/>
                    <a:pt x="3652" y="7561"/>
                    <a:pt x="3187" y="6904"/>
                  </a:cubicBezTo>
                  <a:lnTo>
                    <a:pt x="273" y="2783"/>
                  </a:lnTo>
                  <a:lnTo>
                    <a:pt x="275" y="2783"/>
                  </a:lnTo>
                  <a:lnTo>
                    <a:pt x="6859" y="258"/>
                  </a:lnTo>
                  <a:close/>
                  <a:moveTo>
                    <a:pt x="6961" y="0"/>
                  </a:moveTo>
                  <a:cubicBezTo>
                    <a:pt x="6945" y="0"/>
                    <a:pt x="6929" y="4"/>
                    <a:pt x="6915" y="10"/>
                  </a:cubicBezTo>
                  <a:lnTo>
                    <a:pt x="74" y="2632"/>
                  </a:lnTo>
                  <a:cubicBezTo>
                    <a:pt x="44" y="2646"/>
                    <a:pt x="22" y="2671"/>
                    <a:pt x="10" y="2701"/>
                  </a:cubicBezTo>
                  <a:cubicBezTo>
                    <a:pt x="1" y="2734"/>
                    <a:pt x="7" y="2768"/>
                    <a:pt x="25" y="2795"/>
                  </a:cubicBezTo>
                  <a:lnTo>
                    <a:pt x="3010" y="7028"/>
                  </a:lnTo>
                  <a:cubicBezTo>
                    <a:pt x="3500" y="7716"/>
                    <a:pt x="4293" y="8125"/>
                    <a:pt x="5137" y="8125"/>
                  </a:cubicBezTo>
                  <a:cubicBezTo>
                    <a:pt x="5139" y="8125"/>
                    <a:pt x="5140" y="8125"/>
                    <a:pt x="5142" y="8125"/>
                  </a:cubicBezTo>
                  <a:lnTo>
                    <a:pt x="5143" y="8124"/>
                  </a:lnTo>
                  <a:lnTo>
                    <a:pt x="5139" y="8116"/>
                  </a:lnTo>
                  <a:cubicBezTo>
                    <a:pt x="5246" y="8115"/>
                    <a:pt x="5355" y="8109"/>
                    <a:pt x="5462" y="8094"/>
                  </a:cubicBezTo>
                  <a:cubicBezTo>
                    <a:pt x="6881" y="7911"/>
                    <a:pt x="7882" y="6612"/>
                    <a:pt x="7697" y="5195"/>
                  </a:cubicBezTo>
                  <a:lnTo>
                    <a:pt x="7058" y="86"/>
                  </a:lnTo>
                  <a:cubicBezTo>
                    <a:pt x="7054" y="55"/>
                    <a:pt x="7034" y="27"/>
                    <a:pt x="7006" y="10"/>
                  </a:cubicBezTo>
                  <a:cubicBezTo>
                    <a:pt x="6992" y="4"/>
                    <a:pt x="6976" y="0"/>
                    <a:pt x="696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8" name="Google Shape;418;p37"/>
            <p:cNvSpPr/>
            <p:nvPr/>
          </p:nvSpPr>
          <p:spPr>
            <a:xfrm>
              <a:off x="5268525" y="807025"/>
              <a:ext cx="191300" cy="195350"/>
            </a:xfrm>
            <a:custGeom>
              <a:avLst/>
              <a:gdLst/>
              <a:ahLst/>
              <a:cxnLst/>
              <a:rect l="l" t="t" r="r" b="b"/>
              <a:pathLst>
                <a:path w="7652" h="7814" extrusionOk="0">
                  <a:moveTo>
                    <a:pt x="672" y="1"/>
                  </a:moveTo>
                  <a:lnTo>
                    <a:pt x="158" y="5011"/>
                  </a:lnTo>
                  <a:cubicBezTo>
                    <a:pt x="0" y="6257"/>
                    <a:pt x="797" y="7426"/>
                    <a:pt x="2013" y="7734"/>
                  </a:cubicBezTo>
                  <a:cubicBezTo>
                    <a:pt x="2219" y="7787"/>
                    <a:pt x="2428" y="7813"/>
                    <a:pt x="2634" y="7813"/>
                  </a:cubicBezTo>
                  <a:cubicBezTo>
                    <a:pt x="3430" y="7813"/>
                    <a:pt x="4193" y="7431"/>
                    <a:pt x="4666" y="6761"/>
                  </a:cubicBezTo>
                  <a:lnTo>
                    <a:pt x="7652" y="2528"/>
                  </a:lnTo>
                  <a:lnTo>
                    <a:pt x="67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19" name="Google Shape;419;p37"/>
            <p:cNvSpPr/>
            <p:nvPr/>
          </p:nvSpPr>
          <p:spPr>
            <a:xfrm>
              <a:off x="5269400" y="804375"/>
              <a:ext cx="193675" cy="200650"/>
            </a:xfrm>
            <a:custGeom>
              <a:avLst/>
              <a:gdLst/>
              <a:ahLst/>
              <a:cxnLst/>
              <a:rect l="l" t="t" r="r" b="b"/>
              <a:pathLst>
                <a:path w="7747" h="8026" extrusionOk="0">
                  <a:moveTo>
                    <a:pt x="727" y="253"/>
                  </a:moveTo>
                  <a:lnTo>
                    <a:pt x="7451" y="2683"/>
                  </a:lnTo>
                  <a:lnTo>
                    <a:pt x="4538" y="6804"/>
                  </a:lnTo>
                  <a:cubicBezTo>
                    <a:pt x="4087" y="7443"/>
                    <a:pt x="3357" y="7815"/>
                    <a:pt x="2588" y="7815"/>
                  </a:cubicBezTo>
                  <a:cubicBezTo>
                    <a:pt x="2488" y="7815"/>
                    <a:pt x="2387" y="7809"/>
                    <a:pt x="2286" y="7796"/>
                  </a:cubicBezTo>
                  <a:cubicBezTo>
                    <a:pt x="980" y="7628"/>
                    <a:pt x="60" y="6433"/>
                    <a:pt x="227" y="5129"/>
                  </a:cubicBezTo>
                  <a:lnTo>
                    <a:pt x="727" y="253"/>
                  </a:lnTo>
                  <a:close/>
                  <a:moveTo>
                    <a:pt x="645" y="0"/>
                  </a:moveTo>
                  <a:cubicBezTo>
                    <a:pt x="625" y="0"/>
                    <a:pt x="605" y="6"/>
                    <a:pt x="587" y="16"/>
                  </a:cubicBezTo>
                  <a:cubicBezTo>
                    <a:pt x="561" y="34"/>
                    <a:pt x="541" y="62"/>
                    <a:pt x="538" y="95"/>
                  </a:cubicBezTo>
                  <a:lnTo>
                    <a:pt x="25" y="5102"/>
                  </a:lnTo>
                  <a:cubicBezTo>
                    <a:pt x="11" y="5212"/>
                    <a:pt x="4" y="5321"/>
                    <a:pt x="4" y="5431"/>
                  </a:cubicBezTo>
                  <a:cubicBezTo>
                    <a:pt x="1" y="6861"/>
                    <a:pt x="1156" y="8021"/>
                    <a:pt x="2584" y="8025"/>
                  </a:cubicBezTo>
                  <a:lnTo>
                    <a:pt x="2584" y="8024"/>
                  </a:lnTo>
                  <a:cubicBezTo>
                    <a:pt x="2590" y="8024"/>
                    <a:pt x="2596" y="8024"/>
                    <a:pt x="2602" y="8024"/>
                  </a:cubicBezTo>
                  <a:cubicBezTo>
                    <a:pt x="3446" y="8024"/>
                    <a:pt x="4237" y="7615"/>
                    <a:pt x="4728" y="6928"/>
                  </a:cubicBezTo>
                  <a:lnTo>
                    <a:pt x="7713" y="2695"/>
                  </a:lnTo>
                  <a:cubicBezTo>
                    <a:pt x="7718" y="2687"/>
                    <a:pt x="7722" y="2678"/>
                    <a:pt x="7727" y="2669"/>
                  </a:cubicBezTo>
                  <a:cubicBezTo>
                    <a:pt x="7746" y="2614"/>
                    <a:pt x="7718" y="2553"/>
                    <a:pt x="7661" y="2532"/>
                  </a:cubicBezTo>
                  <a:lnTo>
                    <a:pt x="680" y="6"/>
                  </a:lnTo>
                  <a:cubicBezTo>
                    <a:pt x="668" y="2"/>
                    <a:pt x="657" y="0"/>
                    <a:pt x="64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0" name="Google Shape;420;p37"/>
            <p:cNvSpPr/>
            <p:nvPr/>
          </p:nvSpPr>
          <p:spPr>
            <a:xfrm>
              <a:off x="5309750" y="1120975"/>
              <a:ext cx="16925" cy="16900"/>
            </a:xfrm>
            <a:custGeom>
              <a:avLst/>
              <a:gdLst/>
              <a:ahLst/>
              <a:cxnLst/>
              <a:rect l="l" t="t" r="r" b="b"/>
              <a:pathLst>
                <a:path w="677" h="676" extrusionOk="0">
                  <a:moveTo>
                    <a:pt x="339" y="1"/>
                  </a:moveTo>
                  <a:cubicBezTo>
                    <a:pt x="154" y="1"/>
                    <a:pt x="4" y="150"/>
                    <a:pt x="2" y="336"/>
                  </a:cubicBezTo>
                  <a:cubicBezTo>
                    <a:pt x="1" y="522"/>
                    <a:pt x="151" y="674"/>
                    <a:pt x="337" y="675"/>
                  </a:cubicBezTo>
                  <a:lnTo>
                    <a:pt x="342" y="675"/>
                  </a:lnTo>
                  <a:cubicBezTo>
                    <a:pt x="526" y="675"/>
                    <a:pt x="675" y="525"/>
                    <a:pt x="675" y="340"/>
                  </a:cubicBezTo>
                  <a:cubicBezTo>
                    <a:pt x="677" y="154"/>
                    <a:pt x="528" y="2"/>
                    <a:pt x="342" y="1"/>
                  </a:cubicBezTo>
                  <a:cubicBezTo>
                    <a:pt x="341" y="1"/>
                    <a:pt x="340" y="1"/>
                    <a:pt x="339"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1" name="Google Shape;421;p37"/>
            <p:cNvSpPr/>
            <p:nvPr/>
          </p:nvSpPr>
          <p:spPr>
            <a:xfrm>
              <a:off x="5307225" y="1118400"/>
              <a:ext cx="22100" cy="22100"/>
            </a:xfrm>
            <a:custGeom>
              <a:avLst/>
              <a:gdLst/>
              <a:ahLst/>
              <a:cxnLst/>
              <a:rect l="l" t="t" r="r" b="b"/>
              <a:pathLst>
                <a:path w="884" h="884" extrusionOk="0">
                  <a:moveTo>
                    <a:pt x="443" y="215"/>
                  </a:moveTo>
                  <a:cubicBezTo>
                    <a:pt x="568" y="215"/>
                    <a:pt x="669" y="318"/>
                    <a:pt x="671" y="443"/>
                  </a:cubicBezTo>
                  <a:cubicBezTo>
                    <a:pt x="671" y="570"/>
                    <a:pt x="568" y="671"/>
                    <a:pt x="443" y="671"/>
                  </a:cubicBezTo>
                  <a:cubicBezTo>
                    <a:pt x="316" y="671"/>
                    <a:pt x="213" y="570"/>
                    <a:pt x="213" y="443"/>
                  </a:cubicBezTo>
                  <a:cubicBezTo>
                    <a:pt x="213" y="317"/>
                    <a:pt x="316" y="215"/>
                    <a:pt x="443" y="215"/>
                  </a:cubicBezTo>
                  <a:close/>
                  <a:moveTo>
                    <a:pt x="443" y="1"/>
                  </a:moveTo>
                  <a:cubicBezTo>
                    <a:pt x="199" y="1"/>
                    <a:pt x="1" y="199"/>
                    <a:pt x="1" y="443"/>
                  </a:cubicBezTo>
                  <a:cubicBezTo>
                    <a:pt x="1" y="687"/>
                    <a:pt x="199" y="884"/>
                    <a:pt x="443" y="884"/>
                  </a:cubicBezTo>
                  <a:cubicBezTo>
                    <a:pt x="685" y="884"/>
                    <a:pt x="882" y="686"/>
                    <a:pt x="883" y="443"/>
                  </a:cubicBezTo>
                  <a:cubicBezTo>
                    <a:pt x="883" y="199"/>
                    <a:pt x="685" y="1"/>
                    <a:pt x="44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2" name="Google Shape;422;p37"/>
            <p:cNvSpPr/>
            <p:nvPr/>
          </p:nvSpPr>
          <p:spPr>
            <a:xfrm>
              <a:off x="5348700" y="1120975"/>
              <a:ext cx="16925" cy="16900"/>
            </a:xfrm>
            <a:custGeom>
              <a:avLst/>
              <a:gdLst/>
              <a:ahLst/>
              <a:cxnLst/>
              <a:rect l="l" t="t" r="r" b="b"/>
              <a:pathLst>
                <a:path w="677" h="676" extrusionOk="0">
                  <a:moveTo>
                    <a:pt x="337" y="1"/>
                  </a:moveTo>
                  <a:cubicBezTo>
                    <a:pt x="152" y="1"/>
                    <a:pt x="2" y="150"/>
                    <a:pt x="0" y="336"/>
                  </a:cubicBezTo>
                  <a:cubicBezTo>
                    <a:pt x="0" y="522"/>
                    <a:pt x="149" y="674"/>
                    <a:pt x="335" y="675"/>
                  </a:cubicBezTo>
                  <a:lnTo>
                    <a:pt x="340" y="675"/>
                  </a:lnTo>
                  <a:cubicBezTo>
                    <a:pt x="524" y="675"/>
                    <a:pt x="675" y="525"/>
                    <a:pt x="675" y="340"/>
                  </a:cubicBezTo>
                  <a:cubicBezTo>
                    <a:pt x="676" y="154"/>
                    <a:pt x="526" y="2"/>
                    <a:pt x="340" y="1"/>
                  </a:cubicBezTo>
                  <a:cubicBezTo>
                    <a:pt x="339" y="1"/>
                    <a:pt x="338" y="1"/>
                    <a:pt x="337"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3" name="Google Shape;423;p37"/>
            <p:cNvSpPr/>
            <p:nvPr/>
          </p:nvSpPr>
          <p:spPr>
            <a:xfrm>
              <a:off x="5346225" y="1118450"/>
              <a:ext cx="22225" cy="22050"/>
            </a:xfrm>
            <a:custGeom>
              <a:avLst/>
              <a:gdLst/>
              <a:ahLst/>
              <a:cxnLst/>
              <a:rect l="l" t="t" r="r" b="b"/>
              <a:pathLst>
                <a:path w="889" h="882" extrusionOk="0">
                  <a:moveTo>
                    <a:pt x="446" y="213"/>
                  </a:moveTo>
                  <a:cubicBezTo>
                    <a:pt x="571" y="213"/>
                    <a:pt x="674" y="315"/>
                    <a:pt x="675" y="441"/>
                  </a:cubicBezTo>
                  <a:cubicBezTo>
                    <a:pt x="675" y="563"/>
                    <a:pt x="579" y="664"/>
                    <a:pt x="455" y="669"/>
                  </a:cubicBezTo>
                  <a:cubicBezTo>
                    <a:pt x="452" y="669"/>
                    <a:pt x="450" y="669"/>
                    <a:pt x="447" y="669"/>
                  </a:cubicBezTo>
                  <a:cubicBezTo>
                    <a:pt x="325" y="669"/>
                    <a:pt x="224" y="572"/>
                    <a:pt x="220" y="450"/>
                  </a:cubicBezTo>
                  <a:cubicBezTo>
                    <a:pt x="214" y="323"/>
                    <a:pt x="312" y="218"/>
                    <a:pt x="439" y="213"/>
                  </a:cubicBezTo>
                  <a:lnTo>
                    <a:pt x="443" y="213"/>
                  </a:lnTo>
                  <a:cubicBezTo>
                    <a:pt x="444" y="213"/>
                    <a:pt x="445" y="213"/>
                    <a:pt x="446" y="213"/>
                  </a:cubicBezTo>
                  <a:close/>
                  <a:moveTo>
                    <a:pt x="444" y="0"/>
                  </a:moveTo>
                  <a:cubicBezTo>
                    <a:pt x="206" y="0"/>
                    <a:pt x="10" y="193"/>
                    <a:pt x="5" y="432"/>
                  </a:cubicBezTo>
                  <a:cubicBezTo>
                    <a:pt x="1" y="676"/>
                    <a:pt x="194" y="877"/>
                    <a:pt x="439" y="882"/>
                  </a:cubicBezTo>
                  <a:lnTo>
                    <a:pt x="443" y="882"/>
                  </a:lnTo>
                  <a:cubicBezTo>
                    <a:pt x="444" y="882"/>
                    <a:pt x="445" y="882"/>
                    <a:pt x="446" y="882"/>
                  </a:cubicBezTo>
                  <a:cubicBezTo>
                    <a:pt x="689" y="882"/>
                    <a:pt x="887" y="684"/>
                    <a:pt x="888" y="441"/>
                  </a:cubicBezTo>
                  <a:cubicBezTo>
                    <a:pt x="888" y="200"/>
                    <a:pt x="696" y="5"/>
                    <a:pt x="455" y="0"/>
                  </a:cubicBezTo>
                  <a:cubicBezTo>
                    <a:pt x="451" y="0"/>
                    <a:pt x="448" y="0"/>
                    <a:pt x="44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4" name="Google Shape;424;p37"/>
            <p:cNvSpPr/>
            <p:nvPr/>
          </p:nvSpPr>
          <p:spPr>
            <a:xfrm>
              <a:off x="5387625" y="1120975"/>
              <a:ext cx="16975" cy="16900"/>
            </a:xfrm>
            <a:custGeom>
              <a:avLst/>
              <a:gdLst/>
              <a:ahLst/>
              <a:cxnLst/>
              <a:rect l="l" t="t" r="r" b="b"/>
              <a:pathLst>
                <a:path w="679" h="676" extrusionOk="0">
                  <a:moveTo>
                    <a:pt x="339" y="1"/>
                  </a:moveTo>
                  <a:cubicBezTo>
                    <a:pt x="154" y="1"/>
                    <a:pt x="4" y="150"/>
                    <a:pt x="2" y="336"/>
                  </a:cubicBezTo>
                  <a:cubicBezTo>
                    <a:pt x="1" y="522"/>
                    <a:pt x="151" y="674"/>
                    <a:pt x="337" y="675"/>
                  </a:cubicBezTo>
                  <a:lnTo>
                    <a:pt x="340" y="675"/>
                  </a:lnTo>
                  <a:cubicBezTo>
                    <a:pt x="341" y="675"/>
                    <a:pt x="342" y="675"/>
                    <a:pt x="343" y="675"/>
                  </a:cubicBezTo>
                  <a:cubicBezTo>
                    <a:pt x="526" y="675"/>
                    <a:pt x="675" y="527"/>
                    <a:pt x="677" y="342"/>
                  </a:cubicBezTo>
                  <a:lnTo>
                    <a:pt x="677" y="340"/>
                  </a:lnTo>
                  <a:cubicBezTo>
                    <a:pt x="678" y="154"/>
                    <a:pt x="528" y="2"/>
                    <a:pt x="342" y="1"/>
                  </a:cubicBezTo>
                  <a:cubicBezTo>
                    <a:pt x="341" y="1"/>
                    <a:pt x="340" y="1"/>
                    <a:pt x="339"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5" name="Google Shape;425;p37"/>
            <p:cNvSpPr/>
            <p:nvPr/>
          </p:nvSpPr>
          <p:spPr>
            <a:xfrm>
              <a:off x="5385100" y="1118450"/>
              <a:ext cx="22125" cy="22100"/>
            </a:xfrm>
            <a:custGeom>
              <a:avLst/>
              <a:gdLst/>
              <a:ahLst/>
              <a:cxnLst/>
              <a:rect l="l" t="t" r="r" b="b"/>
              <a:pathLst>
                <a:path w="885" h="884" extrusionOk="0">
                  <a:moveTo>
                    <a:pt x="443" y="213"/>
                  </a:moveTo>
                  <a:cubicBezTo>
                    <a:pt x="569" y="213"/>
                    <a:pt x="670" y="315"/>
                    <a:pt x="670" y="441"/>
                  </a:cubicBezTo>
                  <a:cubicBezTo>
                    <a:pt x="670" y="566"/>
                    <a:pt x="571" y="667"/>
                    <a:pt x="444" y="669"/>
                  </a:cubicBezTo>
                  <a:cubicBezTo>
                    <a:pt x="443" y="669"/>
                    <a:pt x="442" y="669"/>
                    <a:pt x="441" y="669"/>
                  </a:cubicBezTo>
                  <a:cubicBezTo>
                    <a:pt x="318" y="669"/>
                    <a:pt x="216" y="568"/>
                    <a:pt x="215" y="443"/>
                  </a:cubicBezTo>
                  <a:cubicBezTo>
                    <a:pt x="213" y="318"/>
                    <a:pt x="315" y="213"/>
                    <a:pt x="441" y="213"/>
                  </a:cubicBezTo>
                  <a:close/>
                  <a:moveTo>
                    <a:pt x="443" y="0"/>
                  </a:moveTo>
                  <a:cubicBezTo>
                    <a:pt x="200" y="0"/>
                    <a:pt x="2" y="196"/>
                    <a:pt x="2" y="440"/>
                  </a:cubicBezTo>
                  <a:cubicBezTo>
                    <a:pt x="0" y="682"/>
                    <a:pt x="197" y="882"/>
                    <a:pt x="441" y="882"/>
                  </a:cubicBezTo>
                  <a:lnTo>
                    <a:pt x="441" y="883"/>
                  </a:lnTo>
                  <a:lnTo>
                    <a:pt x="443" y="883"/>
                  </a:lnTo>
                  <a:cubicBezTo>
                    <a:pt x="687" y="883"/>
                    <a:pt x="885" y="685"/>
                    <a:pt x="885" y="441"/>
                  </a:cubicBezTo>
                  <a:cubicBezTo>
                    <a:pt x="885" y="198"/>
                    <a:pt x="688" y="0"/>
                    <a:pt x="446" y="0"/>
                  </a:cubicBezTo>
                  <a:cubicBezTo>
                    <a:pt x="445" y="0"/>
                    <a:pt x="444" y="0"/>
                    <a:pt x="44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6" name="Google Shape;426;p37"/>
            <p:cNvSpPr/>
            <p:nvPr/>
          </p:nvSpPr>
          <p:spPr>
            <a:xfrm>
              <a:off x="5113700" y="1281400"/>
              <a:ext cx="178325" cy="178300"/>
            </a:xfrm>
            <a:custGeom>
              <a:avLst/>
              <a:gdLst/>
              <a:ahLst/>
              <a:cxnLst/>
              <a:rect l="l" t="t" r="r" b="b"/>
              <a:pathLst>
                <a:path w="7133" h="7132" extrusionOk="0">
                  <a:moveTo>
                    <a:pt x="3567" y="1"/>
                  </a:moveTo>
                  <a:cubicBezTo>
                    <a:pt x="1597" y="1"/>
                    <a:pt x="1" y="1597"/>
                    <a:pt x="1" y="3567"/>
                  </a:cubicBezTo>
                  <a:cubicBezTo>
                    <a:pt x="1" y="5535"/>
                    <a:pt x="1597" y="7131"/>
                    <a:pt x="3567" y="7131"/>
                  </a:cubicBezTo>
                  <a:cubicBezTo>
                    <a:pt x="5535" y="7131"/>
                    <a:pt x="7133" y="5535"/>
                    <a:pt x="7133" y="3567"/>
                  </a:cubicBezTo>
                  <a:cubicBezTo>
                    <a:pt x="7133" y="1597"/>
                    <a:pt x="5535" y="1"/>
                    <a:pt x="35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7" name="Google Shape;427;p37"/>
            <p:cNvSpPr/>
            <p:nvPr/>
          </p:nvSpPr>
          <p:spPr>
            <a:xfrm>
              <a:off x="5110825" y="1278800"/>
              <a:ext cx="183800" cy="183725"/>
            </a:xfrm>
            <a:custGeom>
              <a:avLst/>
              <a:gdLst/>
              <a:ahLst/>
              <a:cxnLst/>
              <a:rect l="l" t="t" r="r" b="b"/>
              <a:pathLst>
                <a:path w="7352" h="7349" extrusionOk="0">
                  <a:moveTo>
                    <a:pt x="3679" y="215"/>
                  </a:moveTo>
                  <a:cubicBezTo>
                    <a:pt x="5589" y="218"/>
                    <a:pt x="7136" y="1765"/>
                    <a:pt x="7137" y="3674"/>
                  </a:cubicBezTo>
                  <a:lnTo>
                    <a:pt x="7137" y="3678"/>
                  </a:lnTo>
                  <a:cubicBezTo>
                    <a:pt x="7137" y="5589"/>
                    <a:pt x="5587" y="7137"/>
                    <a:pt x="3677" y="7137"/>
                  </a:cubicBezTo>
                  <a:cubicBezTo>
                    <a:pt x="3676" y="7137"/>
                    <a:pt x="3675" y="7137"/>
                    <a:pt x="3674" y="7137"/>
                  </a:cubicBezTo>
                  <a:cubicBezTo>
                    <a:pt x="1762" y="7137"/>
                    <a:pt x="215" y="5586"/>
                    <a:pt x="215" y="3674"/>
                  </a:cubicBezTo>
                  <a:cubicBezTo>
                    <a:pt x="217" y="1762"/>
                    <a:pt x="1767" y="215"/>
                    <a:pt x="3679" y="215"/>
                  </a:cubicBezTo>
                  <a:close/>
                  <a:moveTo>
                    <a:pt x="3677" y="1"/>
                  </a:moveTo>
                  <a:cubicBezTo>
                    <a:pt x="3676" y="1"/>
                    <a:pt x="3675" y="1"/>
                    <a:pt x="3674" y="1"/>
                  </a:cubicBezTo>
                  <a:cubicBezTo>
                    <a:pt x="1645" y="1"/>
                    <a:pt x="1" y="1647"/>
                    <a:pt x="2" y="3677"/>
                  </a:cubicBezTo>
                  <a:cubicBezTo>
                    <a:pt x="4" y="5705"/>
                    <a:pt x="1648" y="7349"/>
                    <a:pt x="3676" y="7349"/>
                  </a:cubicBezTo>
                  <a:cubicBezTo>
                    <a:pt x="3677" y="7349"/>
                    <a:pt x="3678" y="7349"/>
                    <a:pt x="3679" y="7349"/>
                  </a:cubicBezTo>
                  <a:cubicBezTo>
                    <a:pt x="5707" y="7347"/>
                    <a:pt x="7350" y="5702"/>
                    <a:pt x="7352" y="3674"/>
                  </a:cubicBezTo>
                  <a:lnTo>
                    <a:pt x="7352" y="3672"/>
                  </a:lnTo>
                  <a:cubicBezTo>
                    <a:pt x="7350" y="1644"/>
                    <a:pt x="5705" y="1"/>
                    <a:pt x="367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8" name="Google Shape;428;p37"/>
            <p:cNvSpPr/>
            <p:nvPr/>
          </p:nvSpPr>
          <p:spPr>
            <a:xfrm>
              <a:off x="5193725" y="1281450"/>
              <a:ext cx="18150" cy="92250"/>
            </a:xfrm>
            <a:custGeom>
              <a:avLst/>
              <a:gdLst/>
              <a:ahLst/>
              <a:cxnLst/>
              <a:rect l="l" t="t" r="r" b="b"/>
              <a:pathLst>
                <a:path w="726" h="3690" extrusionOk="0">
                  <a:moveTo>
                    <a:pt x="363" y="1"/>
                  </a:moveTo>
                  <a:cubicBezTo>
                    <a:pt x="242" y="1"/>
                    <a:pt x="121" y="7"/>
                    <a:pt x="1" y="20"/>
                  </a:cubicBezTo>
                  <a:lnTo>
                    <a:pt x="1" y="3690"/>
                  </a:lnTo>
                  <a:lnTo>
                    <a:pt x="726" y="3690"/>
                  </a:lnTo>
                  <a:lnTo>
                    <a:pt x="726" y="20"/>
                  </a:lnTo>
                  <a:cubicBezTo>
                    <a:pt x="605" y="7"/>
                    <a:pt x="484" y="1"/>
                    <a:pt x="3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29" name="Google Shape;429;p37"/>
            <p:cNvSpPr/>
            <p:nvPr/>
          </p:nvSpPr>
          <p:spPr>
            <a:xfrm>
              <a:off x="5191025" y="1278775"/>
              <a:ext cx="23550" cy="97650"/>
            </a:xfrm>
            <a:custGeom>
              <a:avLst/>
              <a:gdLst/>
              <a:ahLst/>
              <a:cxnLst/>
              <a:rect l="l" t="t" r="r" b="b"/>
              <a:pathLst>
                <a:path w="942" h="3906" extrusionOk="0">
                  <a:moveTo>
                    <a:pt x="471" y="217"/>
                  </a:moveTo>
                  <a:cubicBezTo>
                    <a:pt x="557" y="217"/>
                    <a:pt x="642" y="220"/>
                    <a:pt x="727" y="225"/>
                  </a:cubicBezTo>
                  <a:lnTo>
                    <a:pt x="727" y="3693"/>
                  </a:lnTo>
                  <a:lnTo>
                    <a:pt x="214" y="3693"/>
                  </a:lnTo>
                  <a:lnTo>
                    <a:pt x="214" y="225"/>
                  </a:lnTo>
                  <a:cubicBezTo>
                    <a:pt x="300" y="220"/>
                    <a:pt x="386" y="217"/>
                    <a:pt x="471" y="217"/>
                  </a:cubicBezTo>
                  <a:close/>
                  <a:moveTo>
                    <a:pt x="471" y="1"/>
                  </a:moveTo>
                  <a:cubicBezTo>
                    <a:pt x="346" y="1"/>
                    <a:pt x="222" y="8"/>
                    <a:pt x="98" y="21"/>
                  </a:cubicBezTo>
                  <a:cubicBezTo>
                    <a:pt x="43" y="26"/>
                    <a:pt x="0" y="72"/>
                    <a:pt x="2" y="127"/>
                  </a:cubicBezTo>
                  <a:lnTo>
                    <a:pt x="2" y="3798"/>
                  </a:lnTo>
                  <a:cubicBezTo>
                    <a:pt x="2" y="3858"/>
                    <a:pt x="49" y="3906"/>
                    <a:pt x="109" y="3906"/>
                  </a:cubicBezTo>
                  <a:lnTo>
                    <a:pt x="835" y="3906"/>
                  </a:lnTo>
                  <a:cubicBezTo>
                    <a:pt x="895" y="3904"/>
                    <a:pt x="941" y="3855"/>
                    <a:pt x="940" y="3797"/>
                  </a:cubicBezTo>
                  <a:lnTo>
                    <a:pt x="940" y="127"/>
                  </a:lnTo>
                  <a:cubicBezTo>
                    <a:pt x="941" y="72"/>
                    <a:pt x="899" y="24"/>
                    <a:pt x="844" y="21"/>
                  </a:cubicBezTo>
                  <a:cubicBezTo>
                    <a:pt x="720" y="8"/>
                    <a:pt x="595" y="1"/>
                    <a:pt x="47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0" name="Google Shape;430;p37"/>
            <p:cNvSpPr/>
            <p:nvPr/>
          </p:nvSpPr>
          <p:spPr>
            <a:xfrm>
              <a:off x="4806500" y="953125"/>
              <a:ext cx="170050" cy="324050"/>
            </a:xfrm>
            <a:custGeom>
              <a:avLst/>
              <a:gdLst/>
              <a:ahLst/>
              <a:cxnLst/>
              <a:rect l="l" t="t" r="r" b="b"/>
              <a:pathLst>
                <a:path w="6802" h="12962" extrusionOk="0">
                  <a:moveTo>
                    <a:pt x="6162" y="1"/>
                  </a:moveTo>
                  <a:lnTo>
                    <a:pt x="2678" y="3326"/>
                  </a:lnTo>
                  <a:lnTo>
                    <a:pt x="227" y="10790"/>
                  </a:lnTo>
                  <a:cubicBezTo>
                    <a:pt x="0" y="11667"/>
                    <a:pt x="486" y="12571"/>
                    <a:pt x="1342" y="12865"/>
                  </a:cubicBezTo>
                  <a:cubicBezTo>
                    <a:pt x="1530" y="12930"/>
                    <a:pt x="1721" y="12961"/>
                    <a:pt x="1909" y="12961"/>
                  </a:cubicBezTo>
                  <a:cubicBezTo>
                    <a:pt x="2612" y="12961"/>
                    <a:pt x="3271" y="12533"/>
                    <a:pt x="3535" y="11841"/>
                  </a:cubicBezTo>
                  <a:lnTo>
                    <a:pt x="6802" y="4448"/>
                  </a:lnTo>
                  <a:lnTo>
                    <a:pt x="616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1" name="Google Shape;431;p37"/>
            <p:cNvSpPr/>
            <p:nvPr/>
          </p:nvSpPr>
          <p:spPr>
            <a:xfrm>
              <a:off x="4803700" y="950650"/>
              <a:ext cx="175550" cy="329300"/>
            </a:xfrm>
            <a:custGeom>
              <a:avLst/>
              <a:gdLst/>
              <a:ahLst/>
              <a:cxnLst/>
              <a:rect l="l" t="t" r="r" b="b"/>
              <a:pathLst>
                <a:path w="7022" h="13172" extrusionOk="0">
                  <a:moveTo>
                    <a:pt x="6199" y="322"/>
                  </a:moveTo>
                  <a:lnTo>
                    <a:pt x="6808" y="4534"/>
                  </a:lnTo>
                  <a:lnTo>
                    <a:pt x="3544" y="11904"/>
                  </a:lnTo>
                  <a:cubicBezTo>
                    <a:pt x="3300" y="12552"/>
                    <a:pt x="2682" y="12960"/>
                    <a:pt x="2018" y="12960"/>
                  </a:cubicBezTo>
                  <a:cubicBezTo>
                    <a:pt x="1885" y="12960"/>
                    <a:pt x="1750" y="12943"/>
                    <a:pt x="1616" y="12909"/>
                  </a:cubicBezTo>
                  <a:cubicBezTo>
                    <a:pt x="742" y="12686"/>
                    <a:pt x="215" y="11799"/>
                    <a:pt x="437" y="10926"/>
                  </a:cubicBezTo>
                  <a:lnTo>
                    <a:pt x="2880" y="3483"/>
                  </a:lnTo>
                  <a:lnTo>
                    <a:pt x="6199" y="322"/>
                  </a:lnTo>
                  <a:close/>
                  <a:moveTo>
                    <a:pt x="6270" y="0"/>
                  </a:moveTo>
                  <a:cubicBezTo>
                    <a:pt x="6243" y="0"/>
                    <a:pt x="6217" y="10"/>
                    <a:pt x="6196" y="30"/>
                  </a:cubicBezTo>
                  <a:lnTo>
                    <a:pt x="2715" y="3346"/>
                  </a:lnTo>
                  <a:cubicBezTo>
                    <a:pt x="2702" y="3359"/>
                    <a:pt x="2693" y="3374"/>
                    <a:pt x="2687" y="3391"/>
                  </a:cubicBezTo>
                  <a:lnTo>
                    <a:pt x="235" y="10865"/>
                  </a:lnTo>
                  <a:cubicBezTo>
                    <a:pt x="1" y="11796"/>
                    <a:pt x="514" y="12751"/>
                    <a:pt x="1420" y="13069"/>
                  </a:cubicBezTo>
                  <a:cubicBezTo>
                    <a:pt x="1616" y="13136"/>
                    <a:pt x="1822" y="13170"/>
                    <a:pt x="2027" y="13171"/>
                  </a:cubicBezTo>
                  <a:lnTo>
                    <a:pt x="2027" y="13170"/>
                  </a:lnTo>
                  <a:cubicBezTo>
                    <a:pt x="2030" y="13170"/>
                    <a:pt x="2032" y="13170"/>
                    <a:pt x="2034" y="13170"/>
                  </a:cubicBezTo>
                  <a:cubicBezTo>
                    <a:pt x="2795" y="13170"/>
                    <a:pt x="3478" y="12700"/>
                    <a:pt x="3748" y="11989"/>
                  </a:cubicBezTo>
                  <a:lnTo>
                    <a:pt x="7015" y="4595"/>
                  </a:lnTo>
                  <a:cubicBezTo>
                    <a:pt x="7021" y="4577"/>
                    <a:pt x="7021" y="4556"/>
                    <a:pt x="7015" y="4539"/>
                  </a:cubicBezTo>
                  <a:lnTo>
                    <a:pt x="6376" y="91"/>
                  </a:lnTo>
                  <a:cubicBezTo>
                    <a:pt x="6372" y="52"/>
                    <a:pt x="6344" y="18"/>
                    <a:pt x="6305" y="6"/>
                  </a:cubicBezTo>
                  <a:cubicBezTo>
                    <a:pt x="6293" y="2"/>
                    <a:pt x="6282" y="0"/>
                    <a:pt x="627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2" name="Google Shape;432;p37"/>
            <p:cNvSpPr/>
            <p:nvPr/>
          </p:nvSpPr>
          <p:spPr>
            <a:xfrm>
              <a:off x="4849300" y="870200"/>
              <a:ext cx="111225" cy="184800"/>
            </a:xfrm>
            <a:custGeom>
              <a:avLst/>
              <a:gdLst/>
              <a:ahLst/>
              <a:cxnLst/>
              <a:rect l="l" t="t" r="r" b="b"/>
              <a:pathLst>
                <a:path w="4449" h="7392" extrusionOk="0">
                  <a:moveTo>
                    <a:pt x="3936" y="1"/>
                  </a:moveTo>
                  <a:cubicBezTo>
                    <a:pt x="3936" y="1"/>
                    <a:pt x="1823" y="376"/>
                    <a:pt x="912" y="2410"/>
                  </a:cubicBezTo>
                  <a:cubicBezTo>
                    <a:pt x="1" y="4445"/>
                    <a:pt x="912" y="7392"/>
                    <a:pt x="912" y="7392"/>
                  </a:cubicBezTo>
                  <a:lnTo>
                    <a:pt x="1607" y="7392"/>
                  </a:lnTo>
                  <a:lnTo>
                    <a:pt x="4448" y="3321"/>
                  </a:lnTo>
                  <a:lnTo>
                    <a:pt x="3936"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3" name="Google Shape;433;p37"/>
            <p:cNvSpPr/>
            <p:nvPr/>
          </p:nvSpPr>
          <p:spPr>
            <a:xfrm>
              <a:off x="4846700" y="867525"/>
              <a:ext cx="116425" cy="190150"/>
            </a:xfrm>
            <a:custGeom>
              <a:avLst/>
              <a:gdLst/>
              <a:ahLst/>
              <a:cxnLst/>
              <a:rect l="l" t="t" r="r" b="b"/>
              <a:pathLst>
                <a:path w="4657" h="7606" extrusionOk="0">
                  <a:moveTo>
                    <a:pt x="3942" y="236"/>
                  </a:moveTo>
                  <a:lnTo>
                    <a:pt x="4429" y="3403"/>
                  </a:lnTo>
                  <a:lnTo>
                    <a:pt x="1656" y="7392"/>
                  </a:lnTo>
                  <a:lnTo>
                    <a:pt x="1095" y="7392"/>
                  </a:lnTo>
                  <a:cubicBezTo>
                    <a:pt x="965" y="6923"/>
                    <a:pt x="309" y="4357"/>
                    <a:pt x="1101" y="2560"/>
                  </a:cubicBezTo>
                  <a:cubicBezTo>
                    <a:pt x="1863" y="860"/>
                    <a:pt x="3516" y="344"/>
                    <a:pt x="3942" y="236"/>
                  </a:cubicBezTo>
                  <a:close/>
                  <a:moveTo>
                    <a:pt x="4039" y="1"/>
                  </a:moveTo>
                  <a:cubicBezTo>
                    <a:pt x="4031" y="1"/>
                    <a:pt x="4024" y="1"/>
                    <a:pt x="4016" y="3"/>
                  </a:cubicBezTo>
                  <a:cubicBezTo>
                    <a:pt x="3995" y="5"/>
                    <a:pt x="1826" y="428"/>
                    <a:pt x="913" y="2475"/>
                  </a:cubicBezTo>
                  <a:cubicBezTo>
                    <a:pt x="0" y="4522"/>
                    <a:pt x="874" y="7409"/>
                    <a:pt x="913" y="7531"/>
                  </a:cubicBezTo>
                  <a:cubicBezTo>
                    <a:pt x="928" y="7576"/>
                    <a:pt x="970" y="7606"/>
                    <a:pt x="1016" y="7606"/>
                  </a:cubicBezTo>
                  <a:lnTo>
                    <a:pt x="1711" y="7606"/>
                  </a:lnTo>
                  <a:cubicBezTo>
                    <a:pt x="1744" y="7604"/>
                    <a:pt x="1775" y="7588"/>
                    <a:pt x="1795" y="7560"/>
                  </a:cubicBezTo>
                  <a:lnTo>
                    <a:pt x="4634" y="3489"/>
                  </a:lnTo>
                  <a:cubicBezTo>
                    <a:pt x="4649" y="3467"/>
                    <a:pt x="4656" y="3440"/>
                    <a:pt x="4652" y="3413"/>
                  </a:cubicBezTo>
                  <a:lnTo>
                    <a:pt x="4140" y="90"/>
                  </a:lnTo>
                  <a:cubicBezTo>
                    <a:pt x="4135" y="63"/>
                    <a:pt x="4120" y="36"/>
                    <a:pt x="4098" y="20"/>
                  </a:cubicBezTo>
                  <a:cubicBezTo>
                    <a:pt x="4080" y="8"/>
                    <a:pt x="4060" y="1"/>
                    <a:pt x="403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4" name="Google Shape;434;p37"/>
            <p:cNvSpPr/>
            <p:nvPr/>
          </p:nvSpPr>
          <p:spPr>
            <a:xfrm>
              <a:off x="4777125" y="868525"/>
              <a:ext cx="129800" cy="413025"/>
            </a:xfrm>
            <a:custGeom>
              <a:avLst/>
              <a:gdLst/>
              <a:ahLst/>
              <a:cxnLst/>
              <a:rect l="l" t="t" r="r" b="b"/>
              <a:pathLst>
                <a:path w="5192" h="16521" extrusionOk="0">
                  <a:moveTo>
                    <a:pt x="3379" y="1"/>
                  </a:moveTo>
                  <a:lnTo>
                    <a:pt x="1281" y="14"/>
                  </a:lnTo>
                  <a:lnTo>
                    <a:pt x="1280" y="14"/>
                  </a:lnTo>
                  <a:cubicBezTo>
                    <a:pt x="1280" y="14"/>
                    <a:pt x="1" y="9335"/>
                    <a:pt x="263" y="10513"/>
                  </a:cubicBezTo>
                  <a:cubicBezTo>
                    <a:pt x="525" y="11690"/>
                    <a:pt x="1013" y="15387"/>
                    <a:pt x="1603" y="15975"/>
                  </a:cubicBezTo>
                  <a:cubicBezTo>
                    <a:pt x="1911" y="16285"/>
                    <a:pt x="2500" y="16520"/>
                    <a:pt x="3090" y="16520"/>
                  </a:cubicBezTo>
                  <a:cubicBezTo>
                    <a:pt x="3626" y="16520"/>
                    <a:pt x="4163" y="16326"/>
                    <a:pt x="4494" y="15816"/>
                  </a:cubicBezTo>
                  <a:cubicBezTo>
                    <a:pt x="5190" y="14744"/>
                    <a:pt x="5191" y="10513"/>
                    <a:pt x="5085" y="9442"/>
                  </a:cubicBezTo>
                  <a:cubicBezTo>
                    <a:pt x="4978" y="8371"/>
                    <a:pt x="3379" y="1"/>
                    <a:pt x="3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5" name="Google Shape;435;p37"/>
            <p:cNvSpPr/>
            <p:nvPr/>
          </p:nvSpPr>
          <p:spPr>
            <a:xfrm>
              <a:off x="4774375" y="865875"/>
              <a:ext cx="135775" cy="418325"/>
            </a:xfrm>
            <a:custGeom>
              <a:avLst/>
              <a:gdLst/>
              <a:ahLst/>
              <a:cxnLst/>
              <a:rect l="l" t="t" r="r" b="b"/>
              <a:pathLst>
                <a:path w="5431" h="16733" extrusionOk="0">
                  <a:moveTo>
                    <a:pt x="3407" y="217"/>
                  </a:moveTo>
                  <a:cubicBezTo>
                    <a:pt x="3578" y="1112"/>
                    <a:pt x="4994" y="8565"/>
                    <a:pt x="5094" y="9561"/>
                  </a:cubicBezTo>
                  <a:cubicBezTo>
                    <a:pt x="5207" y="10693"/>
                    <a:pt x="5183" y="14850"/>
                    <a:pt x="4521" y="15867"/>
                  </a:cubicBezTo>
                  <a:cubicBezTo>
                    <a:pt x="4271" y="16239"/>
                    <a:pt x="3863" y="16476"/>
                    <a:pt x="3416" y="16507"/>
                  </a:cubicBezTo>
                  <a:cubicBezTo>
                    <a:pt x="3339" y="16516"/>
                    <a:pt x="3261" y="16520"/>
                    <a:pt x="3184" y="16520"/>
                  </a:cubicBezTo>
                  <a:cubicBezTo>
                    <a:pt x="2677" y="16520"/>
                    <a:pt x="2182" y="16339"/>
                    <a:pt x="1793" y="16006"/>
                  </a:cubicBezTo>
                  <a:cubicBezTo>
                    <a:pt x="1367" y="15595"/>
                    <a:pt x="985" y="13386"/>
                    <a:pt x="727" y="11929"/>
                  </a:cubicBezTo>
                  <a:cubicBezTo>
                    <a:pt x="632" y="11378"/>
                    <a:pt x="545" y="10901"/>
                    <a:pt x="477" y="10593"/>
                  </a:cubicBezTo>
                  <a:cubicBezTo>
                    <a:pt x="230" y="9508"/>
                    <a:pt x="1352" y="1192"/>
                    <a:pt x="1483" y="223"/>
                  </a:cubicBezTo>
                  <a:lnTo>
                    <a:pt x="3407" y="217"/>
                  </a:lnTo>
                  <a:close/>
                  <a:moveTo>
                    <a:pt x="3489" y="1"/>
                  </a:moveTo>
                  <a:lnTo>
                    <a:pt x="1390" y="13"/>
                  </a:lnTo>
                  <a:cubicBezTo>
                    <a:pt x="1338" y="13"/>
                    <a:pt x="1293" y="53"/>
                    <a:pt x="1285" y="105"/>
                  </a:cubicBezTo>
                  <a:cubicBezTo>
                    <a:pt x="1232" y="486"/>
                    <a:pt x="0" y="9459"/>
                    <a:pt x="268" y="10642"/>
                  </a:cubicBezTo>
                  <a:cubicBezTo>
                    <a:pt x="337" y="10946"/>
                    <a:pt x="422" y="11418"/>
                    <a:pt x="519" y="11966"/>
                  </a:cubicBezTo>
                  <a:cubicBezTo>
                    <a:pt x="879" y="14009"/>
                    <a:pt x="1211" y="15732"/>
                    <a:pt x="1638" y="16159"/>
                  </a:cubicBezTo>
                  <a:cubicBezTo>
                    <a:pt x="2064" y="16529"/>
                    <a:pt x="2610" y="16732"/>
                    <a:pt x="3174" y="16732"/>
                  </a:cubicBezTo>
                  <a:cubicBezTo>
                    <a:pt x="3184" y="16732"/>
                    <a:pt x="3195" y="16732"/>
                    <a:pt x="3205" y="16732"/>
                  </a:cubicBezTo>
                  <a:cubicBezTo>
                    <a:pt x="3290" y="16732"/>
                    <a:pt x="3357" y="16728"/>
                    <a:pt x="3432" y="16722"/>
                  </a:cubicBezTo>
                  <a:cubicBezTo>
                    <a:pt x="3946" y="16686"/>
                    <a:pt x="4414" y="16410"/>
                    <a:pt x="4695" y="15980"/>
                  </a:cubicBezTo>
                  <a:cubicBezTo>
                    <a:pt x="5431" y="14850"/>
                    <a:pt x="5396" y="10482"/>
                    <a:pt x="5301" y="9538"/>
                  </a:cubicBezTo>
                  <a:cubicBezTo>
                    <a:pt x="5194" y="8473"/>
                    <a:pt x="3659" y="430"/>
                    <a:pt x="3595" y="87"/>
                  </a:cubicBezTo>
                  <a:cubicBezTo>
                    <a:pt x="3583" y="38"/>
                    <a:pt x="3540" y="2"/>
                    <a:pt x="348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6" name="Google Shape;436;p37"/>
            <p:cNvSpPr/>
            <p:nvPr/>
          </p:nvSpPr>
          <p:spPr>
            <a:xfrm>
              <a:off x="4781600" y="1058025"/>
              <a:ext cx="70450" cy="172150"/>
            </a:xfrm>
            <a:custGeom>
              <a:avLst/>
              <a:gdLst/>
              <a:ahLst/>
              <a:cxnLst/>
              <a:rect l="l" t="t" r="r" b="b"/>
              <a:pathLst>
                <a:path w="2818" h="6886" extrusionOk="0">
                  <a:moveTo>
                    <a:pt x="200" y="1"/>
                  </a:moveTo>
                  <a:cubicBezTo>
                    <a:pt x="67" y="1409"/>
                    <a:pt x="0" y="2559"/>
                    <a:pt x="84" y="2933"/>
                  </a:cubicBezTo>
                  <a:cubicBezTo>
                    <a:pt x="259" y="3701"/>
                    <a:pt x="523" y="5537"/>
                    <a:pt x="849" y="6886"/>
                  </a:cubicBezTo>
                  <a:lnTo>
                    <a:pt x="2817" y="6886"/>
                  </a:lnTo>
                  <a:lnTo>
                    <a:pt x="281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7" name="Google Shape;437;p37"/>
            <p:cNvSpPr/>
            <p:nvPr/>
          </p:nvSpPr>
          <p:spPr>
            <a:xfrm>
              <a:off x="4779175" y="1054875"/>
              <a:ext cx="75700" cy="177975"/>
            </a:xfrm>
            <a:custGeom>
              <a:avLst/>
              <a:gdLst/>
              <a:ahLst/>
              <a:cxnLst/>
              <a:rect l="l" t="t" r="r" b="b"/>
              <a:pathLst>
                <a:path w="3028" h="7119" extrusionOk="0">
                  <a:moveTo>
                    <a:pt x="2809" y="225"/>
                  </a:moveTo>
                  <a:lnTo>
                    <a:pt x="2809" y="6906"/>
                  </a:lnTo>
                  <a:lnTo>
                    <a:pt x="1032" y="6906"/>
                  </a:lnTo>
                  <a:cubicBezTo>
                    <a:pt x="845" y="6112"/>
                    <a:pt x="674" y="5149"/>
                    <a:pt x="535" y="4370"/>
                  </a:cubicBezTo>
                  <a:cubicBezTo>
                    <a:pt x="440" y="3819"/>
                    <a:pt x="353" y="3344"/>
                    <a:pt x="286" y="3035"/>
                  </a:cubicBezTo>
                  <a:cubicBezTo>
                    <a:pt x="237" y="2822"/>
                    <a:pt x="218" y="2159"/>
                    <a:pt x="395" y="225"/>
                  </a:cubicBezTo>
                  <a:close/>
                  <a:moveTo>
                    <a:pt x="297" y="0"/>
                  </a:moveTo>
                  <a:cubicBezTo>
                    <a:pt x="242" y="0"/>
                    <a:pt x="196" y="42"/>
                    <a:pt x="190" y="97"/>
                  </a:cubicBezTo>
                  <a:cubicBezTo>
                    <a:pt x="36" y="1766"/>
                    <a:pt x="1" y="2738"/>
                    <a:pt x="76" y="3082"/>
                  </a:cubicBezTo>
                  <a:cubicBezTo>
                    <a:pt x="145" y="3388"/>
                    <a:pt x="230" y="3858"/>
                    <a:pt x="327" y="4406"/>
                  </a:cubicBezTo>
                  <a:cubicBezTo>
                    <a:pt x="470" y="5217"/>
                    <a:pt x="645" y="6224"/>
                    <a:pt x="845" y="7038"/>
                  </a:cubicBezTo>
                  <a:cubicBezTo>
                    <a:pt x="855" y="7086"/>
                    <a:pt x="898" y="7119"/>
                    <a:pt x="946" y="7119"/>
                  </a:cubicBezTo>
                  <a:lnTo>
                    <a:pt x="2926" y="7119"/>
                  </a:lnTo>
                  <a:cubicBezTo>
                    <a:pt x="2984" y="7113"/>
                    <a:pt x="3028" y="7061"/>
                    <a:pt x="3022" y="7001"/>
                  </a:cubicBezTo>
                  <a:lnTo>
                    <a:pt x="3022" y="107"/>
                  </a:lnTo>
                  <a:cubicBezTo>
                    <a:pt x="3022" y="48"/>
                    <a:pt x="2974" y="0"/>
                    <a:pt x="291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8" name="Google Shape;438;p37"/>
            <p:cNvSpPr/>
            <p:nvPr/>
          </p:nvSpPr>
          <p:spPr>
            <a:xfrm>
              <a:off x="4808425" y="857500"/>
              <a:ext cx="54575" cy="22100"/>
            </a:xfrm>
            <a:custGeom>
              <a:avLst/>
              <a:gdLst/>
              <a:ahLst/>
              <a:cxnLst/>
              <a:rect l="l" t="t" r="r" b="b"/>
              <a:pathLst>
                <a:path w="2183" h="884" extrusionOk="0">
                  <a:moveTo>
                    <a:pt x="111" y="1"/>
                  </a:moveTo>
                  <a:lnTo>
                    <a:pt x="1" y="747"/>
                  </a:lnTo>
                  <a:lnTo>
                    <a:pt x="2182" y="884"/>
                  </a:lnTo>
                  <a:lnTo>
                    <a:pt x="204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39" name="Google Shape;439;p37"/>
            <p:cNvSpPr/>
            <p:nvPr/>
          </p:nvSpPr>
          <p:spPr>
            <a:xfrm>
              <a:off x="4805825" y="854675"/>
              <a:ext cx="60100" cy="27450"/>
            </a:xfrm>
            <a:custGeom>
              <a:avLst/>
              <a:gdLst/>
              <a:ahLst/>
              <a:cxnLst/>
              <a:rect l="l" t="t" r="r" b="b"/>
              <a:pathLst>
                <a:path w="2404" h="1098" extrusionOk="0">
                  <a:moveTo>
                    <a:pt x="2058" y="214"/>
                  </a:moveTo>
                  <a:lnTo>
                    <a:pt x="2161" y="878"/>
                  </a:lnTo>
                  <a:lnTo>
                    <a:pt x="227" y="754"/>
                  </a:lnTo>
                  <a:lnTo>
                    <a:pt x="307" y="214"/>
                  </a:lnTo>
                  <a:close/>
                  <a:moveTo>
                    <a:pt x="222" y="1"/>
                  </a:moveTo>
                  <a:cubicBezTo>
                    <a:pt x="169" y="1"/>
                    <a:pt x="124" y="38"/>
                    <a:pt x="115" y="90"/>
                  </a:cubicBezTo>
                  <a:lnTo>
                    <a:pt x="5" y="836"/>
                  </a:lnTo>
                  <a:cubicBezTo>
                    <a:pt x="1" y="866"/>
                    <a:pt x="8" y="897"/>
                    <a:pt x="27" y="919"/>
                  </a:cubicBezTo>
                  <a:cubicBezTo>
                    <a:pt x="47" y="943"/>
                    <a:pt x="75" y="958"/>
                    <a:pt x="105" y="961"/>
                  </a:cubicBezTo>
                  <a:lnTo>
                    <a:pt x="2286" y="1097"/>
                  </a:lnTo>
                  <a:cubicBezTo>
                    <a:pt x="2289" y="1097"/>
                    <a:pt x="2293" y="1097"/>
                    <a:pt x="2296" y="1097"/>
                  </a:cubicBezTo>
                  <a:cubicBezTo>
                    <a:pt x="2325" y="1097"/>
                    <a:pt x="2352" y="1085"/>
                    <a:pt x="2371" y="1062"/>
                  </a:cubicBezTo>
                  <a:cubicBezTo>
                    <a:pt x="2393" y="1040"/>
                    <a:pt x="2404" y="1007"/>
                    <a:pt x="2399" y="976"/>
                  </a:cubicBezTo>
                  <a:lnTo>
                    <a:pt x="2261" y="90"/>
                  </a:lnTo>
                  <a:cubicBezTo>
                    <a:pt x="2252" y="39"/>
                    <a:pt x="2209" y="1"/>
                    <a:pt x="215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0" name="Google Shape;440;p37"/>
            <p:cNvSpPr/>
            <p:nvPr/>
          </p:nvSpPr>
          <p:spPr>
            <a:xfrm>
              <a:off x="4774550" y="754150"/>
              <a:ext cx="101625" cy="115875"/>
            </a:xfrm>
            <a:custGeom>
              <a:avLst/>
              <a:gdLst/>
              <a:ahLst/>
              <a:cxnLst/>
              <a:rect l="l" t="t" r="r" b="b"/>
              <a:pathLst>
                <a:path w="4065" h="4635" extrusionOk="0">
                  <a:moveTo>
                    <a:pt x="3040" y="0"/>
                  </a:moveTo>
                  <a:cubicBezTo>
                    <a:pt x="3040" y="0"/>
                    <a:pt x="1079" y="1080"/>
                    <a:pt x="610" y="1796"/>
                  </a:cubicBezTo>
                  <a:cubicBezTo>
                    <a:pt x="139" y="2512"/>
                    <a:pt x="1" y="3593"/>
                    <a:pt x="527" y="4355"/>
                  </a:cubicBezTo>
                  <a:cubicBezTo>
                    <a:pt x="667" y="4560"/>
                    <a:pt x="900" y="4634"/>
                    <a:pt x="1166" y="4634"/>
                  </a:cubicBezTo>
                  <a:cubicBezTo>
                    <a:pt x="1890" y="4634"/>
                    <a:pt x="2857" y="4080"/>
                    <a:pt x="2857" y="4080"/>
                  </a:cubicBezTo>
                  <a:lnTo>
                    <a:pt x="4064" y="1492"/>
                  </a:lnTo>
                  <a:lnTo>
                    <a:pt x="30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1" name="Google Shape;441;p37"/>
            <p:cNvSpPr/>
            <p:nvPr/>
          </p:nvSpPr>
          <p:spPr>
            <a:xfrm>
              <a:off x="4770850" y="751200"/>
              <a:ext cx="107950" cy="121650"/>
            </a:xfrm>
            <a:custGeom>
              <a:avLst/>
              <a:gdLst/>
              <a:ahLst/>
              <a:cxnLst/>
              <a:rect l="l" t="t" r="r" b="b"/>
              <a:pathLst>
                <a:path w="4318" h="4866" extrusionOk="0">
                  <a:moveTo>
                    <a:pt x="3157" y="248"/>
                  </a:moveTo>
                  <a:lnTo>
                    <a:pt x="4089" y="1610"/>
                  </a:lnTo>
                  <a:lnTo>
                    <a:pt x="2914" y="4111"/>
                  </a:lnTo>
                  <a:cubicBezTo>
                    <a:pt x="2569" y="4314"/>
                    <a:pt x="1855" y="4642"/>
                    <a:pt x="1321" y="4642"/>
                  </a:cubicBezTo>
                  <a:cubicBezTo>
                    <a:pt x="1082" y="4642"/>
                    <a:pt x="880" y="4576"/>
                    <a:pt x="762" y="4405"/>
                  </a:cubicBezTo>
                  <a:cubicBezTo>
                    <a:pt x="231" y="3622"/>
                    <a:pt x="457" y="2551"/>
                    <a:pt x="847" y="1954"/>
                  </a:cubicBezTo>
                  <a:cubicBezTo>
                    <a:pt x="1237" y="1357"/>
                    <a:pt x="2778" y="461"/>
                    <a:pt x="3157" y="248"/>
                  </a:cubicBezTo>
                  <a:close/>
                  <a:moveTo>
                    <a:pt x="3187" y="0"/>
                  </a:moveTo>
                  <a:cubicBezTo>
                    <a:pt x="3170" y="0"/>
                    <a:pt x="3153" y="4"/>
                    <a:pt x="3137" y="12"/>
                  </a:cubicBezTo>
                  <a:cubicBezTo>
                    <a:pt x="3057" y="59"/>
                    <a:pt x="1148" y="1114"/>
                    <a:pt x="667" y="1845"/>
                  </a:cubicBezTo>
                  <a:cubicBezTo>
                    <a:pt x="217" y="2533"/>
                    <a:pt x="0" y="3668"/>
                    <a:pt x="587" y="4534"/>
                  </a:cubicBezTo>
                  <a:cubicBezTo>
                    <a:pt x="743" y="4744"/>
                    <a:pt x="990" y="4866"/>
                    <a:pt x="1248" y="4866"/>
                  </a:cubicBezTo>
                  <a:cubicBezTo>
                    <a:pt x="1270" y="4866"/>
                    <a:pt x="1291" y="4865"/>
                    <a:pt x="1313" y="4863"/>
                  </a:cubicBezTo>
                  <a:lnTo>
                    <a:pt x="1313" y="4862"/>
                  </a:lnTo>
                  <a:cubicBezTo>
                    <a:pt x="2056" y="4862"/>
                    <a:pt x="3005" y="4321"/>
                    <a:pt x="3042" y="4289"/>
                  </a:cubicBezTo>
                  <a:cubicBezTo>
                    <a:pt x="3060" y="4277"/>
                    <a:pt x="3073" y="4260"/>
                    <a:pt x="3084" y="4242"/>
                  </a:cubicBezTo>
                  <a:lnTo>
                    <a:pt x="4300" y="1644"/>
                  </a:lnTo>
                  <a:cubicBezTo>
                    <a:pt x="4318" y="1612"/>
                    <a:pt x="4318" y="1573"/>
                    <a:pt x="4300" y="1540"/>
                  </a:cubicBezTo>
                  <a:lnTo>
                    <a:pt x="3276" y="47"/>
                  </a:lnTo>
                  <a:cubicBezTo>
                    <a:pt x="3255" y="17"/>
                    <a:pt x="3221" y="0"/>
                    <a:pt x="31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2" name="Google Shape;442;p37"/>
            <p:cNvSpPr/>
            <p:nvPr/>
          </p:nvSpPr>
          <p:spPr>
            <a:xfrm>
              <a:off x="4832700" y="757875"/>
              <a:ext cx="73175" cy="103125"/>
            </a:xfrm>
            <a:custGeom>
              <a:avLst/>
              <a:gdLst/>
              <a:ahLst/>
              <a:cxnLst/>
              <a:rect l="l" t="t" r="r" b="b"/>
              <a:pathLst>
                <a:path w="2927" h="4125" extrusionOk="0">
                  <a:moveTo>
                    <a:pt x="1826" y="0"/>
                  </a:moveTo>
                  <a:cubicBezTo>
                    <a:pt x="1323" y="0"/>
                    <a:pt x="1323" y="365"/>
                    <a:pt x="1323" y="365"/>
                  </a:cubicBezTo>
                  <a:lnTo>
                    <a:pt x="1321" y="365"/>
                  </a:lnTo>
                  <a:lnTo>
                    <a:pt x="1405" y="780"/>
                  </a:lnTo>
                  <a:cubicBezTo>
                    <a:pt x="1405" y="780"/>
                    <a:pt x="490" y="2107"/>
                    <a:pt x="245" y="2576"/>
                  </a:cubicBezTo>
                  <a:cubicBezTo>
                    <a:pt x="1" y="3045"/>
                    <a:pt x="51" y="4124"/>
                    <a:pt x="852" y="4124"/>
                  </a:cubicBezTo>
                  <a:cubicBezTo>
                    <a:pt x="1655" y="4124"/>
                    <a:pt x="2015" y="3542"/>
                    <a:pt x="2317" y="3157"/>
                  </a:cubicBezTo>
                  <a:cubicBezTo>
                    <a:pt x="2621" y="2771"/>
                    <a:pt x="2588" y="1693"/>
                    <a:pt x="2676" y="1333"/>
                  </a:cubicBezTo>
                  <a:cubicBezTo>
                    <a:pt x="2764" y="972"/>
                    <a:pt x="2926" y="201"/>
                    <a:pt x="2124" y="34"/>
                  </a:cubicBezTo>
                  <a:cubicBezTo>
                    <a:pt x="2009" y="10"/>
                    <a:pt x="1910" y="0"/>
                    <a:pt x="182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3" name="Google Shape;443;p37"/>
            <p:cNvSpPr/>
            <p:nvPr/>
          </p:nvSpPr>
          <p:spPr>
            <a:xfrm>
              <a:off x="4831475" y="754975"/>
              <a:ext cx="74650" cy="108700"/>
            </a:xfrm>
            <a:custGeom>
              <a:avLst/>
              <a:gdLst/>
              <a:ahLst/>
              <a:cxnLst/>
              <a:rect l="l" t="t" r="r" b="b"/>
              <a:pathLst>
                <a:path w="2986" h="4348" extrusionOk="0">
                  <a:moveTo>
                    <a:pt x="1920" y="214"/>
                  </a:moveTo>
                  <a:cubicBezTo>
                    <a:pt x="1998" y="214"/>
                    <a:pt x="2076" y="226"/>
                    <a:pt x="2152" y="252"/>
                  </a:cubicBezTo>
                  <a:cubicBezTo>
                    <a:pt x="2329" y="275"/>
                    <a:pt x="2488" y="372"/>
                    <a:pt x="2591" y="518"/>
                  </a:cubicBezTo>
                  <a:cubicBezTo>
                    <a:pt x="2765" y="783"/>
                    <a:pt x="2670" y="1209"/>
                    <a:pt x="2621" y="1423"/>
                  </a:cubicBezTo>
                  <a:cubicBezTo>
                    <a:pt x="2593" y="1590"/>
                    <a:pt x="2572" y="1757"/>
                    <a:pt x="2561" y="1927"/>
                  </a:cubicBezTo>
                  <a:cubicBezTo>
                    <a:pt x="2524" y="2366"/>
                    <a:pt x="2474" y="2963"/>
                    <a:pt x="2282" y="3206"/>
                  </a:cubicBezTo>
                  <a:lnTo>
                    <a:pt x="2194" y="3320"/>
                  </a:lnTo>
                  <a:cubicBezTo>
                    <a:pt x="1905" y="3707"/>
                    <a:pt x="1576" y="4133"/>
                    <a:pt x="901" y="4133"/>
                  </a:cubicBezTo>
                  <a:cubicBezTo>
                    <a:pt x="893" y="4134"/>
                    <a:pt x="885" y="4134"/>
                    <a:pt x="878" y="4134"/>
                  </a:cubicBezTo>
                  <a:cubicBezTo>
                    <a:pt x="683" y="4134"/>
                    <a:pt x="503" y="4028"/>
                    <a:pt x="405" y="3859"/>
                  </a:cubicBezTo>
                  <a:cubicBezTo>
                    <a:pt x="228" y="3508"/>
                    <a:pt x="222" y="3097"/>
                    <a:pt x="388" y="2741"/>
                  </a:cubicBezTo>
                  <a:cubicBezTo>
                    <a:pt x="630" y="2282"/>
                    <a:pt x="1542" y="969"/>
                    <a:pt x="1542" y="956"/>
                  </a:cubicBezTo>
                  <a:cubicBezTo>
                    <a:pt x="1559" y="933"/>
                    <a:pt x="1565" y="904"/>
                    <a:pt x="1559" y="875"/>
                  </a:cubicBezTo>
                  <a:lnTo>
                    <a:pt x="1480" y="475"/>
                  </a:lnTo>
                  <a:cubicBezTo>
                    <a:pt x="1486" y="406"/>
                    <a:pt x="1521" y="344"/>
                    <a:pt x="1574" y="302"/>
                  </a:cubicBezTo>
                  <a:cubicBezTo>
                    <a:pt x="1682" y="243"/>
                    <a:pt x="1801" y="214"/>
                    <a:pt x="1920" y="214"/>
                  </a:cubicBezTo>
                  <a:close/>
                  <a:moveTo>
                    <a:pt x="1917" y="1"/>
                  </a:moveTo>
                  <a:cubicBezTo>
                    <a:pt x="1749" y="1"/>
                    <a:pt x="1583" y="49"/>
                    <a:pt x="1439" y="141"/>
                  </a:cubicBezTo>
                  <a:cubicBezTo>
                    <a:pt x="1336" y="225"/>
                    <a:pt x="1274" y="348"/>
                    <a:pt x="1266" y="481"/>
                  </a:cubicBezTo>
                  <a:lnTo>
                    <a:pt x="1266" y="502"/>
                  </a:lnTo>
                  <a:lnTo>
                    <a:pt x="1341" y="872"/>
                  </a:lnTo>
                  <a:cubicBezTo>
                    <a:pt x="1187" y="1094"/>
                    <a:pt x="428" y="2217"/>
                    <a:pt x="200" y="2643"/>
                  </a:cubicBezTo>
                  <a:cubicBezTo>
                    <a:pt x="0" y="3064"/>
                    <a:pt x="8" y="3554"/>
                    <a:pt x="222" y="3968"/>
                  </a:cubicBezTo>
                  <a:cubicBezTo>
                    <a:pt x="357" y="4203"/>
                    <a:pt x="610" y="4348"/>
                    <a:pt x="881" y="4348"/>
                  </a:cubicBezTo>
                  <a:cubicBezTo>
                    <a:pt x="888" y="4348"/>
                    <a:pt x="895" y="4348"/>
                    <a:pt x="901" y="4348"/>
                  </a:cubicBezTo>
                  <a:lnTo>
                    <a:pt x="901" y="4346"/>
                  </a:lnTo>
                  <a:cubicBezTo>
                    <a:pt x="1680" y="4346"/>
                    <a:pt x="2073" y="3828"/>
                    <a:pt x="2365" y="3451"/>
                  </a:cubicBezTo>
                  <a:lnTo>
                    <a:pt x="2453" y="3338"/>
                  </a:lnTo>
                  <a:cubicBezTo>
                    <a:pt x="2682" y="3043"/>
                    <a:pt x="2736" y="2436"/>
                    <a:pt x="2776" y="1947"/>
                  </a:cubicBezTo>
                  <a:cubicBezTo>
                    <a:pt x="2786" y="1788"/>
                    <a:pt x="2804" y="1629"/>
                    <a:pt x="2832" y="1472"/>
                  </a:cubicBezTo>
                  <a:cubicBezTo>
                    <a:pt x="2885" y="1240"/>
                    <a:pt x="2986" y="755"/>
                    <a:pt x="2773" y="406"/>
                  </a:cubicBezTo>
                  <a:cubicBezTo>
                    <a:pt x="2639" y="211"/>
                    <a:pt x="2430" y="80"/>
                    <a:pt x="2197" y="46"/>
                  </a:cubicBezTo>
                  <a:cubicBezTo>
                    <a:pt x="2105" y="16"/>
                    <a:pt x="2011" y="1"/>
                    <a:pt x="19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4" name="Google Shape;444;p37"/>
            <p:cNvSpPr/>
            <p:nvPr/>
          </p:nvSpPr>
          <p:spPr>
            <a:xfrm>
              <a:off x="4834675" y="763000"/>
              <a:ext cx="61125" cy="45700"/>
            </a:xfrm>
            <a:custGeom>
              <a:avLst/>
              <a:gdLst/>
              <a:ahLst/>
              <a:cxnLst/>
              <a:rect l="l" t="t" r="r" b="b"/>
              <a:pathLst>
                <a:path w="2445" h="1828" extrusionOk="0">
                  <a:moveTo>
                    <a:pt x="1627" y="1"/>
                  </a:moveTo>
                  <a:cubicBezTo>
                    <a:pt x="1500" y="1"/>
                    <a:pt x="1368" y="48"/>
                    <a:pt x="1244" y="160"/>
                  </a:cubicBezTo>
                  <a:cubicBezTo>
                    <a:pt x="852" y="566"/>
                    <a:pt x="484" y="994"/>
                    <a:pt x="139" y="1439"/>
                  </a:cubicBezTo>
                  <a:cubicBezTo>
                    <a:pt x="1" y="1689"/>
                    <a:pt x="166" y="1827"/>
                    <a:pt x="608" y="1827"/>
                  </a:cubicBezTo>
                  <a:cubicBezTo>
                    <a:pt x="1049" y="1827"/>
                    <a:pt x="2100" y="1439"/>
                    <a:pt x="2295" y="943"/>
                  </a:cubicBezTo>
                  <a:cubicBezTo>
                    <a:pt x="2445" y="558"/>
                    <a:pt x="2063" y="1"/>
                    <a:pt x="16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5" name="Google Shape;445;p37"/>
            <p:cNvSpPr/>
            <p:nvPr/>
          </p:nvSpPr>
          <p:spPr>
            <a:xfrm>
              <a:off x="4833775" y="760550"/>
              <a:ext cx="62875" cy="50600"/>
            </a:xfrm>
            <a:custGeom>
              <a:avLst/>
              <a:gdLst/>
              <a:ahLst/>
              <a:cxnLst/>
              <a:rect l="l" t="t" r="r" b="b"/>
              <a:pathLst>
                <a:path w="2515" h="2024" extrusionOk="0">
                  <a:moveTo>
                    <a:pt x="1670" y="205"/>
                  </a:moveTo>
                  <a:cubicBezTo>
                    <a:pt x="1768" y="205"/>
                    <a:pt x="1866" y="237"/>
                    <a:pt x="1948" y="301"/>
                  </a:cubicBezTo>
                  <a:cubicBezTo>
                    <a:pt x="2182" y="447"/>
                    <a:pt x="2295" y="727"/>
                    <a:pt x="2230" y="993"/>
                  </a:cubicBezTo>
                  <a:cubicBezTo>
                    <a:pt x="2060" y="1433"/>
                    <a:pt x="1070" y="1811"/>
                    <a:pt x="644" y="1811"/>
                  </a:cubicBezTo>
                  <a:cubicBezTo>
                    <a:pt x="389" y="1811"/>
                    <a:pt x="261" y="1750"/>
                    <a:pt x="241" y="1714"/>
                  </a:cubicBezTo>
                  <a:cubicBezTo>
                    <a:pt x="220" y="1678"/>
                    <a:pt x="249" y="1616"/>
                    <a:pt x="269" y="1581"/>
                  </a:cubicBezTo>
                  <a:cubicBezTo>
                    <a:pt x="607" y="1145"/>
                    <a:pt x="969" y="730"/>
                    <a:pt x="1354" y="335"/>
                  </a:cubicBezTo>
                  <a:lnTo>
                    <a:pt x="1354" y="334"/>
                  </a:lnTo>
                  <a:cubicBezTo>
                    <a:pt x="1441" y="249"/>
                    <a:pt x="1555" y="205"/>
                    <a:pt x="1670" y="205"/>
                  </a:cubicBezTo>
                  <a:close/>
                  <a:moveTo>
                    <a:pt x="1661" y="1"/>
                  </a:moveTo>
                  <a:cubicBezTo>
                    <a:pt x="1494" y="1"/>
                    <a:pt x="1329" y="63"/>
                    <a:pt x="1202" y="185"/>
                  </a:cubicBezTo>
                  <a:cubicBezTo>
                    <a:pt x="803" y="594"/>
                    <a:pt x="430" y="1025"/>
                    <a:pt x="81" y="1477"/>
                  </a:cubicBezTo>
                  <a:cubicBezTo>
                    <a:pt x="10" y="1579"/>
                    <a:pt x="1" y="1711"/>
                    <a:pt x="57" y="1821"/>
                  </a:cubicBezTo>
                  <a:cubicBezTo>
                    <a:pt x="138" y="1958"/>
                    <a:pt x="330" y="2024"/>
                    <a:pt x="644" y="2024"/>
                  </a:cubicBezTo>
                  <a:cubicBezTo>
                    <a:pt x="1128" y="2024"/>
                    <a:pt x="2215" y="1620"/>
                    <a:pt x="2413" y="1077"/>
                  </a:cubicBezTo>
                  <a:cubicBezTo>
                    <a:pt x="2514" y="718"/>
                    <a:pt x="2368" y="335"/>
                    <a:pt x="2056" y="131"/>
                  </a:cubicBezTo>
                  <a:cubicBezTo>
                    <a:pt x="1938" y="44"/>
                    <a:pt x="1799" y="1"/>
                    <a:pt x="166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6" name="Google Shape;446;p37"/>
            <p:cNvSpPr/>
            <p:nvPr/>
          </p:nvSpPr>
          <p:spPr>
            <a:xfrm>
              <a:off x="4825000" y="723750"/>
              <a:ext cx="44250" cy="53775"/>
            </a:xfrm>
            <a:custGeom>
              <a:avLst/>
              <a:gdLst/>
              <a:ahLst/>
              <a:cxnLst/>
              <a:rect l="l" t="t" r="r" b="b"/>
              <a:pathLst>
                <a:path w="1770" h="2151" extrusionOk="0">
                  <a:moveTo>
                    <a:pt x="787" y="0"/>
                  </a:moveTo>
                  <a:cubicBezTo>
                    <a:pt x="436" y="0"/>
                    <a:pt x="0" y="228"/>
                    <a:pt x="0" y="350"/>
                  </a:cubicBezTo>
                  <a:cubicBezTo>
                    <a:pt x="0" y="516"/>
                    <a:pt x="139" y="1843"/>
                    <a:pt x="304" y="1980"/>
                  </a:cubicBezTo>
                  <a:cubicBezTo>
                    <a:pt x="471" y="2095"/>
                    <a:pt x="662" y="2151"/>
                    <a:pt x="850" y="2151"/>
                  </a:cubicBezTo>
                  <a:cubicBezTo>
                    <a:pt x="1156" y="2151"/>
                    <a:pt x="1457" y="2005"/>
                    <a:pt x="1644" y="1734"/>
                  </a:cubicBezTo>
                  <a:cubicBezTo>
                    <a:pt x="1698" y="1657"/>
                    <a:pt x="1739" y="1572"/>
                    <a:pt x="1769" y="1483"/>
                  </a:cubicBezTo>
                  <a:cubicBezTo>
                    <a:pt x="1769" y="1483"/>
                    <a:pt x="1410" y="375"/>
                    <a:pt x="1105" y="101"/>
                  </a:cubicBezTo>
                  <a:cubicBezTo>
                    <a:pt x="1025" y="29"/>
                    <a:pt x="911" y="0"/>
                    <a:pt x="7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7" name="Google Shape;447;p37"/>
            <p:cNvSpPr/>
            <p:nvPr/>
          </p:nvSpPr>
          <p:spPr>
            <a:xfrm>
              <a:off x="4822275" y="721150"/>
              <a:ext cx="49675" cy="58975"/>
            </a:xfrm>
            <a:custGeom>
              <a:avLst/>
              <a:gdLst/>
              <a:ahLst/>
              <a:cxnLst/>
              <a:rect l="l" t="t" r="r" b="b"/>
              <a:pathLst>
                <a:path w="1987" h="2359" extrusionOk="0">
                  <a:moveTo>
                    <a:pt x="926" y="208"/>
                  </a:moveTo>
                  <a:cubicBezTo>
                    <a:pt x="1004" y="208"/>
                    <a:pt x="1080" y="235"/>
                    <a:pt x="1141" y="284"/>
                  </a:cubicBezTo>
                  <a:cubicBezTo>
                    <a:pt x="1366" y="486"/>
                    <a:pt x="1653" y="1253"/>
                    <a:pt x="1765" y="1581"/>
                  </a:cubicBezTo>
                  <a:cubicBezTo>
                    <a:pt x="1667" y="1844"/>
                    <a:pt x="1448" y="2047"/>
                    <a:pt x="1175" y="2121"/>
                  </a:cubicBezTo>
                  <a:cubicBezTo>
                    <a:pt x="1109" y="2136"/>
                    <a:pt x="1041" y="2144"/>
                    <a:pt x="974" y="2144"/>
                  </a:cubicBezTo>
                  <a:cubicBezTo>
                    <a:pt x="802" y="2144"/>
                    <a:pt x="631" y="2095"/>
                    <a:pt x="483" y="2002"/>
                  </a:cubicBezTo>
                  <a:cubicBezTo>
                    <a:pt x="364" y="1874"/>
                    <a:pt x="214" y="683"/>
                    <a:pt x="214" y="468"/>
                  </a:cubicBezTo>
                  <a:cubicBezTo>
                    <a:pt x="355" y="339"/>
                    <a:pt x="531" y="256"/>
                    <a:pt x="720" y="227"/>
                  </a:cubicBezTo>
                  <a:cubicBezTo>
                    <a:pt x="778" y="215"/>
                    <a:pt x="838" y="209"/>
                    <a:pt x="897" y="209"/>
                  </a:cubicBezTo>
                  <a:cubicBezTo>
                    <a:pt x="907" y="209"/>
                    <a:pt x="916" y="208"/>
                    <a:pt x="926" y="208"/>
                  </a:cubicBezTo>
                  <a:close/>
                  <a:moveTo>
                    <a:pt x="896" y="1"/>
                  </a:moveTo>
                  <a:cubicBezTo>
                    <a:pt x="713" y="1"/>
                    <a:pt x="515" y="55"/>
                    <a:pt x="357" y="126"/>
                  </a:cubicBezTo>
                  <a:cubicBezTo>
                    <a:pt x="215" y="183"/>
                    <a:pt x="1" y="305"/>
                    <a:pt x="1" y="458"/>
                  </a:cubicBezTo>
                  <a:cubicBezTo>
                    <a:pt x="1" y="458"/>
                    <a:pt x="108" y="1968"/>
                    <a:pt x="342" y="2164"/>
                  </a:cubicBezTo>
                  <a:cubicBezTo>
                    <a:pt x="527" y="2290"/>
                    <a:pt x="745" y="2358"/>
                    <a:pt x="968" y="2358"/>
                  </a:cubicBezTo>
                  <a:cubicBezTo>
                    <a:pt x="972" y="2358"/>
                    <a:pt x="977" y="2358"/>
                    <a:pt x="982" y="2358"/>
                  </a:cubicBezTo>
                  <a:cubicBezTo>
                    <a:pt x="1065" y="2358"/>
                    <a:pt x="1147" y="2349"/>
                    <a:pt x="1228" y="2331"/>
                  </a:cubicBezTo>
                  <a:cubicBezTo>
                    <a:pt x="1579" y="2234"/>
                    <a:pt x="1859" y="1971"/>
                    <a:pt x="1978" y="1627"/>
                  </a:cubicBezTo>
                  <a:cubicBezTo>
                    <a:pt x="1987" y="1603"/>
                    <a:pt x="1987" y="1576"/>
                    <a:pt x="1978" y="1552"/>
                  </a:cubicBezTo>
                  <a:cubicBezTo>
                    <a:pt x="1939" y="1438"/>
                    <a:pt x="1600" y="413"/>
                    <a:pt x="1284" y="126"/>
                  </a:cubicBezTo>
                  <a:cubicBezTo>
                    <a:pt x="1183" y="36"/>
                    <a:pt x="1044" y="1"/>
                    <a:pt x="89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8" name="Google Shape;448;p37"/>
            <p:cNvSpPr/>
            <p:nvPr/>
          </p:nvSpPr>
          <p:spPr>
            <a:xfrm>
              <a:off x="4814125" y="710275"/>
              <a:ext cx="39900" cy="29500"/>
            </a:xfrm>
            <a:custGeom>
              <a:avLst/>
              <a:gdLst/>
              <a:ahLst/>
              <a:cxnLst/>
              <a:rect l="l" t="t" r="r" b="b"/>
              <a:pathLst>
                <a:path w="1596" h="1180" extrusionOk="0">
                  <a:moveTo>
                    <a:pt x="633" y="0"/>
                  </a:moveTo>
                  <a:cubicBezTo>
                    <a:pt x="605" y="0"/>
                    <a:pt x="576" y="2"/>
                    <a:pt x="547" y="4"/>
                  </a:cubicBezTo>
                  <a:cubicBezTo>
                    <a:pt x="1" y="88"/>
                    <a:pt x="20" y="475"/>
                    <a:pt x="214" y="805"/>
                  </a:cubicBezTo>
                  <a:cubicBezTo>
                    <a:pt x="372" y="1074"/>
                    <a:pt x="494" y="1180"/>
                    <a:pt x="742" y="1180"/>
                  </a:cubicBezTo>
                  <a:cubicBezTo>
                    <a:pt x="798" y="1180"/>
                    <a:pt x="861" y="1174"/>
                    <a:pt x="933" y="1164"/>
                  </a:cubicBezTo>
                  <a:cubicBezTo>
                    <a:pt x="1195" y="1106"/>
                    <a:pt x="1429" y="960"/>
                    <a:pt x="1595" y="750"/>
                  </a:cubicBezTo>
                  <a:cubicBezTo>
                    <a:pt x="1483" y="306"/>
                    <a:pt x="1084" y="0"/>
                    <a:pt x="6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49" name="Google Shape;449;p37"/>
            <p:cNvSpPr/>
            <p:nvPr/>
          </p:nvSpPr>
          <p:spPr>
            <a:xfrm>
              <a:off x="4812825" y="707575"/>
              <a:ext cx="43950" cy="34875"/>
            </a:xfrm>
            <a:custGeom>
              <a:avLst/>
              <a:gdLst/>
              <a:ahLst/>
              <a:cxnLst/>
              <a:rect l="l" t="t" r="r" b="b"/>
              <a:pathLst>
                <a:path w="1758" h="1395" extrusionOk="0">
                  <a:moveTo>
                    <a:pt x="720" y="210"/>
                  </a:moveTo>
                  <a:cubicBezTo>
                    <a:pt x="1089" y="231"/>
                    <a:pt x="1411" y="472"/>
                    <a:pt x="1533" y="822"/>
                  </a:cubicBezTo>
                  <a:cubicBezTo>
                    <a:pt x="1387" y="994"/>
                    <a:pt x="1189" y="1113"/>
                    <a:pt x="970" y="1160"/>
                  </a:cubicBezTo>
                  <a:cubicBezTo>
                    <a:pt x="900" y="1170"/>
                    <a:pt x="841" y="1176"/>
                    <a:pt x="789" y="1176"/>
                  </a:cubicBezTo>
                  <a:cubicBezTo>
                    <a:pt x="591" y="1176"/>
                    <a:pt x="498" y="1094"/>
                    <a:pt x="358" y="852"/>
                  </a:cubicBezTo>
                  <a:cubicBezTo>
                    <a:pt x="258" y="721"/>
                    <a:pt x="227" y="553"/>
                    <a:pt x="273" y="395"/>
                  </a:cubicBezTo>
                  <a:cubicBezTo>
                    <a:pt x="318" y="300"/>
                    <a:pt x="432" y="237"/>
                    <a:pt x="614" y="210"/>
                  </a:cubicBezTo>
                  <a:close/>
                  <a:moveTo>
                    <a:pt x="681" y="0"/>
                  </a:moveTo>
                  <a:cubicBezTo>
                    <a:pt x="648" y="0"/>
                    <a:pt x="615" y="2"/>
                    <a:pt x="581" y="5"/>
                  </a:cubicBezTo>
                  <a:cubicBezTo>
                    <a:pt x="373" y="14"/>
                    <a:pt x="182" y="129"/>
                    <a:pt x="78" y="310"/>
                  </a:cubicBezTo>
                  <a:cubicBezTo>
                    <a:pt x="1" y="532"/>
                    <a:pt x="36" y="778"/>
                    <a:pt x="175" y="967"/>
                  </a:cubicBezTo>
                  <a:cubicBezTo>
                    <a:pt x="355" y="1276"/>
                    <a:pt x="511" y="1394"/>
                    <a:pt x="793" y="1394"/>
                  </a:cubicBezTo>
                  <a:cubicBezTo>
                    <a:pt x="861" y="1393"/>
                    <a:pt x="931" y="1388"/>
                    <a:pt x="1000" y="1379"/>
                  </a:cubicBezTo>
                  <a:cubicBezTo>
                    <a:pt x="1290" y="1317"/>
                    <a:pt x="1549" y="1154"/>
                    <a:pt x="1734" y="922"/>
                  </a:cubicBezTo>
                  <a:cubicBezTo>
                    <a:pt x="1750" y="900"/>
                    <a:pt x="1757" y="870"/>
                    <a:pt x="1752" y="842"/>
                  </a:cubicBezTo>
                  <a:cubicBezTo>
                    <a:pt x="1630" y="344"/>
                    <a:pt x="1185" y="0"/>
                    <a:pt x="6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0" name="Google Shape;450;p37"/>
            <p:cNvSpPr/>
            <p:nvPr/>
          </p:nvSpPr>
          <p:spPr>
            <a:xfrm>
              <a:off x="4791175" y="704825"/>
              <a:ext cx="50075" cy="32025"/>
            </a:xfrm>
            <a:custGeom>
              <a:avLst/>
              <a:gdLst/>
              <a:ahLst/>
              <a:cxnLst/>
              <a:rect l="l" t="t" r="r" b="b"/>
              <a:pathLst>
                <a:path w="2003" h="1281" extrusionOk="0">
                  <a:moveTo>
                    <a:pt x="1215" y="0"/>
                  </a:moveTo>
                  <a:cubicBezTo>
                    <a:pt x="829" y="0"/>
                    <a:pt x="83" y="553"/>
                    <a:pt x="27" y="996"/>
                  </a:cubicBezTo>
                  <a:cubicBezTo>
                    <a:pt x="1" y="1208"/>
                    <a:pt x="182" y="1280"/>
                    <a:pt x="435" y="1280"/>
                  </a:cubicBezTo>
                  <a:cubicBezTo>
                    <a:pt x="714" y="1280"/>
                    <a:pt x="1079" y="1193"/>
                    <a:pt x="1353" y="1107"/>
                  </a:cubicBezTo>
                  <a:cubicBezTo>
                    <a:pt x="1691" y="1001"/>
                    <a:pt x="1834" y="938"/>
                    <a:pt x="1909" y="770"/>
                  </a:cubicBezTo>
                  <a:cubicBezTo>
                    <a:pt x="2003" y="535"/>
                    <a:pt x="1906" y="264"/>
                    <a:pt x="1682" y="143"/>
                  </a:cubicBezTo>
                  <a:cubicBezTo>
                    <a:pt x="1541" y="57"/>
                    <a:pt x="1380" y="8"/>
                    <a:pt x="121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1" name="Google Shape;451;p37"/>
            <p:cNvSpPr/>
            <p:nvPr/>
          </p:nvSpPr>
          <p:spPr>
            <a:xfrm>
              <a:off x="4788400" y="702150"/>
              <a:ext cx="55600" cy="37425"/>
            </a:xfrm>
            <a:custGeom>
              <a:avLst/>
              <a:gdLst/>
              <a:ahLst/>
              <a:cxnLst/>
              <a:rect l="l" t="t" r="r" b="b"/>
              <a:pathLst>
                <a:path w="2224" h="1497" extrusionOk="0">
                  <a:moveTo>
                    <a:pt x="1326" y="213"/>
                  </a:moveTo>
                  <a:cubicBezTo>
                    <a:pt x="1473" y="222"/>
                    <a:pt x="1616" y="265"/>
                    <a:pt x="1743" y="341"/>
                  </a:cubicBezTo>
                  <a:cubicBezTo>
                    <a:pt x="1919" y="436"/>
                    <a:pt x="1994" y="648"/>
                    <a:pt x="1922" y="834"/>
                  </a:cubicBezTo>
                  <a:cubicBezTo>
                    <a:pt x="1859" y="957"/>
                    <a:pt x="1764" y="1007"/>
                    <a:pt x="1433" y="1112"/>
                  </a:cubicBezTo>
                  <a:cubicBezTo>
                    <a:pt x="1085" y="1222"/>
                    <a:pt x="767" y="1279"/>
                    <a:pt x="547" y="1279"/>
                  </a:cubicBezTo>
                  <a:cubicBezTo>
                    <a:pt x="419" y="1279"/>
                    <a:pt x="323" y="1260"/>
                    <a:pt x="275" y="1220"/>
                  </a:cubicBezTo>
                  <a:cubicBezTo>
                    <a:pt x="245" y="1194"/>
                    <a:pt x="233" y="1154"/>
                    <a:pt x="243" y="1115"/>
                  </a:cubicBezTo>
                  <a:cubicBezTo>
                    <a:pt x="293" y="736"/>
                    <a:pt x="975" y="214"/>
                    <a:pt x="1326" y="214"/>
                  </a:cubicBezTo>
                  <a:lnTo>
                    <a:pt x="1326" y="213"/>
                  </a:lnTo>
                  <a:close/>
                  <a:moveTo>
                    <a:pt x="1316" y="0"/>
                  </a:moveTo>
                  <a:cubicBezTo>
                    <a:pt x="873" y="0"/>
                    <a:pt x="83" y="596"/>
                    <a:pt x="22" y="1089"/>
                  </a:cubicBezTo>
                  <a:cubicBezTo>
                    <a:pt x="1" y="1199"/>
                    <a:pt x="42" y="1312"/>
                    <a:pt x="127" y="1385"/>
                  </a:cubicBezTo>
                  <a:cubicBezTo>
                    <a:pt x="237" y="1457"/>
                    <a:pt x="366" y="1496"/>
                    <a:pt x="496" y="1496"/>
                  </a:cubicBezTo>
                  <a:cubicBezTo>
                    <a:pt x="516" y="1496"/>
                    <a:pt x="535" y="1495"/>
                    <a:pt x="555" y="1493"/>
                  </a:cubicBezTo>
                  <a:cubicBezTo>
                    <a:pt x="872" y="1476"/>
                    <a:pt x="1184" y="1416"/>
                    <a:pt x="1487" y="1315"/>
                  </a:cubicBezTo>
                  <a:cubicBezTo>
                    <a:pt x="1817" y="1209"/>
                    <a:pt x="2011" y="1133"/>
                    <a:pt x="2106" y="920"/>
                  </a:cubicBezTo>
                  <a:cubicBezTo>
                    <a:pt x="2224" y="633"/>
                    <a:pt x="2108" y="305"/>
                    <a:pt x="1835" y="156"/>
                  </a:cubicBezTo>
                  <a:cubicBezTo>
                    <a:pt x="1679" y="61"/>
                    <a:pt x="1499" y="8"/>
                    <a:pt x="13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2" name="Google Shape;452;p37"/>
            <p:cNvSpPr/>
            <p:nvPr/>
          </p:nvSpPr>
          <p:spPr>
            <a:xfrm>
              <a:off x="4786325" y="753200"/>
              <a:ext cx="49550" cy="87925"/>
            </a:xfrm>
            <a:custGeom>
              <a:avLst/>
              <a:gdLst/>
              <a:ahLst/>
              <a:cxnLst/>
              <a:rect l="l" t="t" r="r" b="b"/>
              <a:pathLst>
                <a:path w="1982" h="3517" extrusionOk="0">
                  <a:moveTo>
                    <a:pt x="953" y="1"/>
                  </a:moveTo>
                  <a:cubicBezTo>
                    <a:pt x="930" y="1"/>
                    <a:pt x="908" y="2"/>
                    <a:pt x="885" y="4"/>
                  </a:cubicBezTo>
                  <a:cubicBezTo>
                    <a:pt x="742" y="17"/>
                    <a:pt x="605" y="71"/>
                    <a:pt x="492" y="159"/>
                  </a:cubicBezTo>
                  <a:cubicBezTo>
                    <a:pt x="441" y="202"/>
                    <a:pt x="396" y="253"/>
                    <a:pt x="361" y="309"/>
                  </a:cubicBezTo>
                  <a:cubicBezTo>
                    <a:pt x="0" y="833"/>
                    <a:pt x="608" y="1826"/>
                    <a:pt x="718" y="2105"/>
                  </a:cubicBezTo>
                  <a:cubicBezTo>
                    <a:pt x="830" y="2382"/>
                    <a:pt x="995" y="3430"/>
                    <a:pt x="1492" y="3513"/>
                  </a:cubicBezTo>
                  <a:cubicBezTo>
                    <a:pt x="1507" y="3516"/>
                    <a:pt x="1521" y="3517"/>
                    <a:pt x="1534" y="3517"/>
                  </a:cubicBezTo>
                  <a:cubicBezTo>
                    <a:pt x="1982" y="3517"/>
                    <a:pt x="1849" y="2198"/>
                    <a:pt x="1768" y="1634"/>
                  </a:cubicBezTo>
                  <a:cubicBezTo>
                    <a:pt x="1720" y="1302"/>
                    <a:pt x="1728" y="982"/>
                    <a:pt x="1693" y="677"/>
                  </a:cubicBezTo>
                  <a:cubicBezTo>
                    <a:pt x="1658" y="292"/>
                    <a:pt x="1334" y="1"/>
                    <a:pt x="95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3" name="Google Shape;453;p37"/>
            <p:cNvSpPr/>
            <p:nvPr/>
          </p:nvSpPr>
          <p:spPr>
            <a:xfrm>
              <a:off x="4784725" y="750400"/>
              <a:ext cx="52950" cy="93325"/>
            </a:xfrm>
            <a:custGeom>
              <a:avLst/>
              <a:gdLst/>
              <a:ahLst/>
              <a:cxnLst/>
              <a:rect l="l" t="t" r="r" b="b"/>
              <a:pathLst>
                <a:path w="2118" h="3733" extrusionOk="0">
                  <a:moveTo>
                    <a:pt x="1021" y="205"/>
                  </a:moveTo>
                  <a:cubicBezTo>
                    <a:pt x="1089" y="205"/>
                    <a:pt x="1159" y="217"/>
                    <a:pt x="1224" y="239"/>
                  </a:cubicBezTo>
                  <a:cubicBezTo>
                    <a:pt x="1457" y="329"/>
                    <a:pt x="1620" y="539"/>
                    <a:pt x="1650" y="786"/>
                  </a:cubicBezTo>
                  <a:cubicBezTo>
                    <a:pt x="1665" y="921"/>
                    <a:pt x="1680" y="1061"/>
                    <a:pt x="1680" y="1201"/>
                  </a:cubicBezTo>
                  <a:cubicBezTo>
                    <a:pt x="1690" y="1379"/>
                    <a:pt x="1699" y="1562"/>
                    <a:pt x="1728" y="1748"/>
                  </a:cubicBezTo>
                  <a:cubicBezTo>
                    <a:pt x="1856" y="2638"/>
                    <a:pt x="1832" y="3319"/>
                    <a:pt x="1668" y="3479"/>
                  </a:cubicBezTo>
                  <a:cubicBezTo>
                    <a:pt x="1649" y="3499"/>
                    <a:pt x="1623" y="3509"/>
                    <a:pt x="1598" y="3509"/>
                  </a:cubicBezTo>
                  <a:cubicBezTo>
                    <a:pt x="1590" y="3509"/>
                    <a:pt x="1582" y="3508"/>
                    <a:pt x="1574" y="3506"/>
                  </a:cubicBezTo>
                  <a:cubicBezTo>
                    <a:pt x="1247" y="3457"/>
                    <a:pt x="1069" y="2820"/>
                    <a:pt x="965" y="2440"/>
                  </a:cubicBezTo>
                  <a:cubicBezTo>
                    <a:pt x="931" y="2322"/>
                    <a:pt x="901" y="2214"/>
                    <a:pt x="882" y="2168"/>
                  </a:cubicBezTo>
                  <a:cubicBezTo>
                    <a:pt x="864" y="2120"/>
                    <a:pt x="830" y="2052"/>
                    <a:pt x="788" y="1970"/>
                  </a:cubicBezTo>
                  <a:cubicBezTo>
                    <a:pt x="614" y="1612"/>
                    <a:pt x="248" y="862"/>
                    <a:pt x="511" y="476"/>
                  </a:cubicBezTo>
                  <a:cubicBezTo>
                    <a:pt x="544" y="429"/>
                    <a:pt x="583" y="384"/>
                    <a:pt x="627" y="347"/>
                  </a:cubicBezTo>
                  <a:cubicBezTo>
                    <a:pt x="730" y="256"/>
                    <a:pt x="861" y="207"/>
                    <a:pt x="998" y="205"/>
                  </a:cubicBezTo>
                  <a:cubicBezTo>
                    <a:pt x="1006" y="205"/>
                    <a:pt x="1013" y="205"/>
                    <a:pt x="1021" y="205"/>
                  </a:cubicBezTo>
                  <a:close/>
                  <a:moveTo>
                    <a:pt x="1006" y="1"/>
                  </a:moveTo>
                  <a:cubicBezTo>
                    <a:pt x="819" y="1"/>
                    <a:pt x="635" y="67"/>
                    <a:pt x="489" y="195"/>
                  </a:cubicBezTo>
                  <a:cubicBezTo>
                    <a:pt x="429" y="244"/>
                    <a:pt x="379" y="302"/>
                    <a:pt x="334" y="365"/>
                  </a:cubicBezTo>
                  <a:cubicBezTo>
                    <a:pt x="0" y="848"/>
                    <a:pt x="383" y="1645"/>
                    <a:pt x="597" y="2071"/>
                  </a:cubicBezTo>
                  <a:cubicBezTo>
                    <a:pt x="635" y="2148"/>
                    <a:pt x="663" y="2205"/>
                    <a:pt x="684" y="2257"/>
                  </a:cubicBezTo>
                  <a:cubicBezTo>
                    <a:pt x="706" y="2308"/>
                    <a:pt x="728" y="2400"/>
                    <a:pt x="758" y="2506"/>
                  </a:cubicBezTo>
                  <a:cubicBezTo>
                    <a:pt x="886" y="2963"/>
                    <a:pt x="1078" y="3654"/>
                    <a:pt x="1540" y="3731"/>
                  </a:cubicBezTo>
                  <a:cubicBezTo>
                    <a:pt x="1549" y="3732"/>
                    <a:pt x="1558" y="3732"/>
                    <a:pt x="1568" y="3732"/>
                  </a:cubicBezTo>
                  <a:cubicBezTo>
                    <a:pt x="1577" y="3732"/>
                    <a:pt x="1587" y="3732"/>
                    <a:pt x="1597" y="3731"/>
                  </a:cubicBezTo>
                  <a:lnTo>
                    <a:pt x="1597" y="3730"/>
                  </a:lnTo>
                  <a:cubicBezTo>
                    <a:pt x="1602" y="3730"/>
                    <a:pt x="1608" y="3730"/>
                    <a:pt x="1614" y="3730"/>
                  </a:cubicBezTo>
                  <a:cubicBezTo>
                    <a:pt x="1688" y="3730"/>
                    <a:pt x="1760" y="3703"/>
                    <a:pt x="1817" y="3654"/>
                  </a:cubicBezTo>
                  <a:cubicBezTo>
                    <a:pt x="2118" y="3353"/>
                    <a:pt x="2021" y="2322"/>
                    <a:pt x="1939" y="1734"/>
                  </a:cubicBezTo>
                  <a:cubicBezTo>
                    <a:pt x="1912" y="1557"/>
                    <a:pt x="1902" y="1350"/>
                    <a:pt x="1893" y="1207"/>
                  </a:cubicBezTo>
                  <a:cubicBezTo>
                    <a:pt x="1885" y="1064"/>
                    <a:pt x="1878" y="921"/>
                    <a:pt x="1862" y="781"/>
                  </a:cubicBezTo>
                  <a:cubicBezTo>
                    <a:pt x="1824" y="455"/>
                    <a:pt x="1610" y="178"/>
                    <a:pt x="1305" y="59"/>
                  </a:cubicBezTo>
                  <a:cubicBezTo>
                    <a:pt x="1208" y="20"/>
                    <a:pt x="1107" y="1"/>
                    <a:pt x="10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4" name="Google Shape;454;p37"/>
            <p:cNvSpPr/>
            <p:nvPr/>
          </p:nvSpPr>
          <p:spPr>
            <a:xfrm>
              <a:off x="4804275" y="796700"/>
              <a:ext cx="26250" cy="9025"/>
            </a:xfrm>
            <a:custGeom>
              <a:avLst/>
              <a:gdLst/>
              <a:ahLst/>
              <a:cxnLst/>
              <a:rect l="l" t="t" r="r" b="b"/>
              <a:pathLst>
                <a:path w="1050" h="361" extrusionOk="0">
                  <a:moveTo>
                    <a:pt x="800" y="0"/>
                  </a:moveTo>
                  <a:cubicBezTo>
                    <a:pt x="498" y="0"/>
                    <a:pt x="205" y="128"/>
                    <a:pt x="0" y="360"/>
                  </a:cubicBezTo>
                  <a:lnTo>
                    <a:pt x="1050" y="30"/>
                  </a:lnTo>
                  <a:cubicBezTo>
                    <a:pt x="967" y="10"/>
                    <a:pt x="883" y="0"/>
                    <a:pt x="80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5" name="Google Shape;455;p37"/>
            <p:cNvSpPr/>
            <p:nvPr/>
          </p:nvSpPr>
          <p:spPr>
            <a:xfrm>
              <a:off x="4801625" y="794000"/>
              <a:ext cx="31950" cy="14375"/>
            </a:xfrm>
            <a:custGeom>
              <a:avLst/>
              <a:gdLst/>
              <a:ahLst/>
              <a:cxnLst/>
              <a:rect l="l" t="t" r="r" b="b"/>
              <a:pathLst>
                <a:path w="1278" h="575" extrusionOk="0">
                  <a:moveTo>
                    <a:pt x="908" y="1"/>
                  </a:moveTo>
                  <a:cubicBezTo>
                    <a:pt x="574" y="1"/>
                    <a:pt x="251" y="143"/>
                    <a:pt x="26" y="400"/>
                  </a:cubicBezTo>
                  <a:cubicBezTo>
                    <a:pt x="9" y="419"/>
                    <a:pt x="0" y="443"/>
                    <a:pt x="0" y="467"/>
                  </a:cubicBezTo>
                  <a:cubicBezTo>
                    <a:pt x="0" y="526"/>
                    <a:pt x="48" y="574"/>
                    <a:pt x="106" y="574"/>
                  </a:cubicBezTo>
                  <a:cubicBezTo>
                    <a:pt x="109" y="574"/>
                    <a:pt x="112" y="574"/>
                    <a:pt x="116" y="574"/>
                  </a:cubicBezTo>
                  <a:cubicBezTo>
                    <a:pt x="143" y="574"/>
                    <a:pt x="169" y="563"/>
                    <a:pt x="188" y="543"/>
                  </a:cubicBezTo>
                  <a:cubicBezTo>
                    <a:pt x="375" y="336"/>
                    <a:pt x="639" y="222"/>
                    <a:pt x="912" y="222"/>
                  </a:cubicBezTo>
                  <a:cubicBezTo>
                    <a:pt x="984" y="222"/>
                    <a:pt x="1058" y="230"/>
                    <a:pt x="1130" y="246"/>
                  </a:cubicBezTo>
                  <a:cubicBezTo>
                    <a:pt x="1139" y="249"/>
                    <a:pt x="1148" y="250"/>
                    <a:pt x="1157" y="250"/>
                  </a:cubicBezTo>
                  <a:cubicBezTo>
                    <a:pt x="1206" y="250"/>
                    <a:pt x="1250" y="216"/>
                    <a:pt x="1263" y="166"/>
                  </a:cubicBezTo>
                  <a:cubicBezTo>
                    <a:pt x="1278" y="108"/>
                    <a:pt x="1242" y="47"/>
                    <a:pt x="1184" y="34"/>
                  </a:cubicBezTo>
                  <a:cubicBezTo>
                    <a:pt x="1092" y="11"/>
                    <a:pt x="1000" y="1"/>
                    <a:pt x="9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6" name="Google Shape;456;p37"/>
            <p:cNvSpPr/>
            <p:nvPr/>
          </p:nvSpPr>
          <p:spPr>
            <a:xfrm>
              <a:off x="4732750" y="791925"/>
              <a:ext cx="50325" cy="69925"/>
            </a:xfrm>
            <a:custGeom>
              <a:avLst/>
              <a:gdLst/>
              <a:ahLst/>
              <a:cxnLst/>
              <a:rect l="l" t="t" r="r" b="b"/>
              <a:pathLst>
                <a:path w="2013" h="2797" extrusionOk="0">
                  <a:moveTo>
                    <a:pt x="759" y="1"/>
                  </a:moveTo>
                  <a:cubicBezTo>
                    <a:pt x="705" y="1"/>
                    <a:pt x="651" y="8"/>
                    <a:pt x="596" y="23"/>
                  </a:cubicBezTo>
                  <a:cubicBezTo>
                    <a:pt x="483" y="54"/>
                    <a:pt x="381" y="117"/>
                    <a:pt x="302" y="203"/>
                  </a:cubicBezTo>
                  <a:cubicBezTo>
                    <a:pt x="266" y="246"/>
                    <a:pt x="238" y="294"/>
                    <a:pt x="215" y="344"/>
                  </a:cubicBezTo>
                  <a:cubicBezTo>
                    <a:pt x="1" y="824"/>
                    <a:pt x="641" y="1547"/>
                    <a:pt x="763" y="1757"/>
                  </a:cubicBezTo>
                  <a:cubicBezTo>
                    <a:pt x="884" y="1969"/>
                    <a:pt x="1177" y="2797"/>
                    <a:pt x="1593" y="2797"/>
                  </a:cubicBezTo>
                  <a:cubicBezTo>
                    <a:pt x="1593" y="2797"/>
                    <a:pt x="1594" y="2797"/>
                    <a:pt x="1594" y="2797"/>
                  </a:cubicBezTo>
                  <a:cubicBezTo>
                    <a:pt x="2012" y="2795"/>
                    <a:pt x="1701" y="1686"/>
                    <a:pt x="1552" y="1224"/>
                  </a:cubicBezTo>
                  <a:cubicBezTo>
                    <a:pt x="1467" y="965"/>
                    <a:pt x="1426" y="702"/>
                    <a:pt x="1354" y="455"/>
                  </a:cubicBezTo>
                  <a:cubicBezTo>
                    <a:pt x="1278" y="181"/>
                    <a:pt x="1030" y="1"/>
                    <a:pt x="7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7" name="Google Shape;457;p37"/>
            <p:cNvSpPr/>
            <p:nvPr/>
          </p:nvSpPr>
          <p:spPr>
            <a:xfrm>
              <a:off x="4730500" y="789150"/>
              <a:ext cx="52800" cy="75500"/>
            </a:xfrm>
            <a:custGeom>
              <a:avLst/>
              <a:gdLst/>
              <a:ahLst/>
              <a:cxnLst/>
              <a:rect l="l" t="t" r="r" b="b"/>
              <a:pathLst>
                <a:path w="2112" h="3020" extrusionOk="0">
                  <a:moveTo>
                    <a:pt x="823" y="214"/>
                  </a:moveTo>
                  <a:cubicBezTo>
                    <a:pt x="825" y="214"/>
                    <a:pt x="826" y="214"/>
                    <a:pt x="828" y="214"/>
                  </a:cubicBezTo>
                  <a:lnTo>
                    <a:pt x="829" y="214"/>
                  </a:lnTo>
                  <a:cubicBezTo>
                    <a:pt x="865" y="214"/>
                    <a:pt x="902" y="219"/>
                    <a:pt x="938" y="225"/>
                  </a:cubicBezTo>
                  <a:cubicBezTo>
                    <a:pt x="1133" y="262"/>
                    <a:pt x="1291" y="406"/>
                    <a:pt x="1348" y="597"/>
                  </a:cubicBezTo>
                  <a:cubicBezTo>
                    <a:pt x="1379" y="716"/>
                    <a:pt x="1406" y="817"/>
                    <a:pt x="1431" y="929"/>
                  </a:cubicBezTo>
                  <a:cubicBezTo>
                    <a:pt x="1465" y="1072"/>
                    <a:pt x="1498" y="1221"/>
                    <a:pt x="1547" y="1370"/>
                  </a:cubicBezTo>
                  <a:cubicBezTo>
                    <a:pt x="1776" y="2074"/>
                    <a:pt x="1855" y="2625"/>
                    <a:pt x="1747" y="2771"/>
                  </a:cubicBezTo>
                  <a:cubicBezTo>
                    <a:pt x="1739" y="2790"/>
                    <a:pt x="1720" y="2802"/>
                    <a:pt x="1701" y="2802"/>
                  </a:cubicBezTo>
                  <a:cubicBezTo>
                    <a:pt x="1697" y="2802"/>
                    <a:pt x="1693" y="2801"/>
                    <a:pt x="1688" y="2800"/>
                  </a:cubicBezTo>
                  <a:cubicBezTo>
                    <a:pt x="1417" y="2800"/>
                    <a:pt x="1179" y="2296"/>
                    <a:pt x="1048" y="2025"/>
                  </a:cubicBezTo>
                  <a:cubicBezTo>
                    <a:pt x="1007" y="1932"/>
                    <a:pt x="966" y="1848"/>
                    <a:pt x="943" y="1812"/>
                  </a:cubicBezTo>
                  <a:cubicBezTo>
                    <a:pt x="919" y="1775"/>
                    <a:pt x="883" y="1724"/>
                    <a:pt x="838" y="1663"/>
                  </a:cubicBezTo>
                  <a:cubicBezTo>
                    <a:pt x="643" y="1395"/>
                    <a:pt x="243" y="844"/>
                    <a:pt x="401" y="500"/>
                  </a:cubicBezTo>
                  <a:cubicBezTo>
                    <a:pt x="420" y="457"/>
                    <a:pt x="444" y="418"/>
                    <a:pt x="474" y="382"/>
                  </a:cubicBezTo>
                  <a:cubicBezTo>
                    <a:pt x="557" y="276"/>
                    <a:pt x="686" y="214"/>
                    <a:pt x="823" y="214"/>
                  </a:cubicBezTo>
                  <a:close/>
                  <a:moveTo>
                    <a:pt x="829" y="0"/>
                  </a:moveTo>
                  <a:cubicBezTo>
                    <a:pt x="630" y="0"/>
                    <a:pt x="439" y="89"/>
                    <a:pt x="310" y="247"/>
                  </a:cubicBezTo>
                  <a:cubicBezTo>
                    <a:pt x="270" y="296"/>
                    <a:pt x="235" y="351"/>
                    <a:pt x="208" y="411"/>
                  </a:cubicBezTo>
                  <a:cubicBezTo>
                    <a:pt x="0" y="866"/>
                    <a:pt x="433" y="1466"/>
                    <a:pt x="667" y="1788"/>
                  </a:cubicBezTo>
                  <a:cubicBezTo>
                    <a:pt x="707" y="1843"/>
                    <a:pt x="737" y="1882"/>
                    <a:pt x="764" y="1925"/>
                  </a:cubicBezTo>
                  <a:cubicBezTo>
                    <a:pt x="789" y="1967"/>
                    <a:pt x="820" y="2034"/>
                    <a:pt x="859" y="2114"/>
                  </a:cubicBezTo>
                  <a:cubicBezTo>
                    <a:pt x="1030" y="2473"/>
                    <a:pt x="1286" y="3015"/>
                    <a:pt x="1681" y="3015"/>
                  </a:cubicBezTo>
                  <a:lnTo>
                    <a:pt x="1685" y="3019"/>
                  </a:lnTo>
                  <a:cubicBezTo>
                    <a:pt x="1776" y="3019"/>
                    <a:pt x="1861" y="2975"/>
                    <a:pt x="1915" y="2902"/>
                  </a:cubicBezTo>
                  <a:cubicBezTo>
                    <a:pt x="2111" y="2626"/>
                    <a:pt x="1930" y="1882"/>
                    <a:pt x="1745" y="1309"/>
                  </a:cubicBezTo>
                  <a:cubicBezTo>
                    <a:pt x="1697" y="1163"/>
                    <a:pt x="1662" y="999"/>
                    <a:pt x="1633" y="881"/>
                  </a:cubicBezTo>
                  <a:cubicBezTo>
                    <a:pt x="1607" y="765"/>
                    <a:pt x="1580" y="649"/>
                    <a:pt x="1546" y="536"/>
                  </a:cubicBezTo>
                  <a:cubicBezTo>
                    <a:pt x="1468" y="269"/>
                    <a:pt x="1248" y="70"/>
                    <a:pt x="975" y="16"/>
                  </a:cubicBezTo>
                  <a:cubicBezTo>
                    <a:pt x="927" y="5"/>
                    <a:pt x="878" y="0"/>
                    <a:pt x="8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8" name="Google Shape;458;p37"/>
            <p:cNvSpPr/>
            <p:nvPr/>
          </p:nvSpPr>
          <p:spPr>
            <a:xfrm>
              <a:off x="4751825" y="825175"/>
              <a:ext cx="20225" cy="10700"/>
            </a:xfrm>
            <a:custGeom>
              <a:avLst/>
              <a:gdLst/>
              <a:ahLst/>
              <a:cxnLst/>
              <a:rect l="l" t="t" r="r" b="b"/>
              <a:pathLst>
                <a:path w="809" h="428" extrusionOk="0">
                  <a:moveTo>
                    <a:pt x="760" y="0"/>
                  </a:moveTo>
                  <a:cubicBezTo>
                    <a:pt x="451" y="0"/>
                    <a:pt x="161" y="161"/>
                    <a:pt x="0" y="427"/>
                  </a:cubicBezTo>
                  <a:lnTo>
                    <a:pt x="809" y="2"/>
                  </a:lnTo>
                  <a:cubicBezTo>
                    <a:pt x="792" y="1"/>
                    <a:pt x="776" y="0"/>
                    <a:pt x="7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59" name="Google Shape;459;p37"/>
            <p:cNvSpPr/>
            <p:nvPr/>
          </p:nvSpPr>
          <p:spPr>
            <a:xfrm>
              <a:off x="4748775" y="822650"/>
              <a:ext cx="26025" cy="15900"/>
            </a:xfrm>
            <a:custGeom>
              <a:avLst/>
              <a:gdLst/>
              <a:ahLst/>
              <a:cxnLst/>
              <a:rect l="l" t="t" r="r" b="b"/>
              <a:pathLst>
                <a:path w="1041" h="636" extrusionOk="0">
                  <a:moveTo>
                    <a:pt x="874" y="1"/>
                  </a:moveTo>
                  <a:cubicBezTo>
                    <a:pt x="531" y="1"/>
                    <a:pt x="211" y="179"/>
                    <a:pt x="30" y="476"/>
                  </a:cubicBezTo>
                  <a:lnTo>
                    <a:pt x="28" y="479"/>
                  </a:lnTo>
                  <a:cubicBezTo>
                    <a:pt x="0" y="528"/>
                    <a:pt x="18" y="592"/>
                    <a:pt x="69" y="621"/>
                  </a:cubicBezTo>
                  <a:cubicBezTo>
                    <a:pt x="85" y="631"/>
                    <a:pt x="103" y="636"/>
                    <a:pt x="122" y="636"/>
                  </a:cubicBezTo>
                  <a:cubicBezTo>
                    <a:pt x="159" y="636"/>
                    <a:pt x="195" y="615"/>
                    <a:pt x="213" y="582"/>
                  </a:cubicBezTo>
                  <a:cubicBezTo>
                    <a:pt x="360" y="353"/>
                    <a:pt x="614" y="215"/>
                    <a:pt x="884" y="215"/>
                  </a:cubicBezTo>
                  <a:cubicBezTo>
                    <a:pt x="897" y="215"/>
                    <a:pt x="909" y="215"/>
                    <a:pt x="922" y="216"/>
                  </a:cubicBezTo>
                  <a:cubicBezTo>
                    <a:pt x="924" y="216"/>
                    <a:pt x="927" y="216"/>
                    <a:pt x="930" y="216"/>
                  </a:cubicBezTo>
                  <a:cubicBezTo>
                    <a:pt x="986" y="216"/>
                    <a:pt x="1032" y="173"/>
                    <a:pt x="1036" y="117"/>
                  </a:cubicBezTo>
                  <a:cubicBezTo>
                    <a:pt x="1041" y="58"/>
                    <a:pt x="998" y="7"/>
                    <a:pt x="938" y="3"/>
                  </a:cubicBezTo>
                  <a:cubicBezTo>
                    <a:pt x="917" y="1"/>
                    <a:pt x="895" y="1"/>
                    <a:pt x="87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0" name="Google Shape;460;p37"/>
            <p:cNvSpPr/>
            <p:nvPr/>
          </p:nvSpPr>
          <p:spPr>
            <a:xfrm>
              <a:off x="4754050" y="769475"/>
              <a:ext cx="55425" cy="76925"/>
            </a:xfrm>
            <a:custGeom>
              <a:avLst/>
              <a:gdLst/>
              <a:ahLst/>
              <a:cxnLst/>
              <a:rect l="l" t="t" r="r" b="b"/>
              <a:pathLst>
                <a:path w="2217" h="3077" extrusionOk="0">
                  <a:moveTo>
                    <a:pt x="839" y="0"/>
                  </a:moveTo>
                  <a:cubicBezTo>
                    <a:pt x="780" y="0"/>
                    <a:pt x="720" y="8"/>
                    <a:pt x="660" y="24"/>
                  </a:cubicBezTo>
                  <a:cubicBezTo>
                    <a:pt x="537" y="59"/>
                    <a:pt x="423" y="127"/>
                    <a:pt x="337" y="222"/>
                  </a:cubicBezTo>
                  <a:cubicBezTo>
                    <a:pt x="298" y="270"/>
                    <a:pt x="264" y="322"/>
                    <a:pt x="239" y="379"/>
                  </a:cubicBezTo>
                  <a:cubicBezTo>
                    <a:pt x="1" y="904"/>
                    <a:pt x="700" y="1702"/>
                    <a:pt x="843" y="1933"/>
                  </a:cubicBezTo>
                  <a:cubicBezTo>
                    <a:pt x="986" y="2162"/>
                    <a:pt x="1298" y="3077"/>
                    <a:pt x="1756" y="3077"/>
                  </a:cubicBezTo>
                  <a:cubicBezTo>
                    <a:pt x="1757" y="3077"/>
                    <a:pt x="1757" y="3077"/>
                    <a:pt x="1757" y="3077"/>
                  </a:cubicBezTo>
                  <a:cubicBezTo>
                    <a:pt x="2216" y="3074"/>
                    <a:pt x="1877" y="1854"/>
                    <a:pt x="1711" y="1347"/>
                  </a:cubicBezTo>
                  <a:cubicBezTo>
                    <a:pt x="1619" y="1061"/>
                    <a:pt x="1574" y="773"/>
                    <a:pt x="1494" y="499"/>
                  </a:cubicBezTo>
                  <a:cubicBezTo>
                    <a:pt x="1411" y="199"/>
                    <a:pt x="1137" y="0"/>
                    <a:pt x="8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1" name="Google Shape;461;p37"/>
            <p:cNvSpPr/>
            <p:nvPr/>
          </p:nvSpPr>
          <p:spPr>
            <a:xfrm>
              <a:off x="4752050" y="766600"/>
              <a:ext cx="58050" cy="82450"/>
            </a:xfrm>
            <a:custGeom>
              <a:avLst/>
              <a:gdLst/>
              <a:ahLst/>
              <a:cxnLst/>
              <a:rect l="l" t="t" r="r" b="b"/>
              <a:pathLst>
                <a:path w="2322" h="3298" extrusionOk="0">
                  <a:moveTo>
                    <a:pt x="986" y="208"/>
                  </a:moveTo>
                  <a:cubicBezTo>
                    <a:pt x="997" y="208"/>
                    <a:pt x="1008" y="209"/>
                    <a:pt x="1019" y="209"/>
                  </a:cubicBezTo>
                  <a:cubicBezTo>
                    <a:pt x="1240" y="253"/>
                    <a:pt x="1418" y="418"/>
                    <a:pt x="1477" y="637"/>
                  </a:cubicBezTo>
                  <a:cubicBezTo>
                    <a:pt x="1513" y="756"/>
                    <a:pt x="1541" y="879"/>
                    <a:pt x="1569" y="1003"/>
                  </a:cubicBezTo>
                  <a:cubicBezTo>
                    <a:pt x="1605" y="1161"/>
                    <a:pt x="1644" y="1323"/>
                    <a:pt x="1697" y="1487"/>
                  </a:cubicBezTo>
                  <a:cubicBezTo>
                    <a:pt x="1945" y="2263"/>
                    <a:pt x="2031" y="2873"/>
                    <a:pt x="1910" y="3040"/>
                  </a:cubicBezTo>
                  <a:cubicBezTo>
                    <a:pt x="1895" y="3062"/>
                    <a:pt x="1872" y="3076"/>
                    <a:pt x="1845" y="3076"/>
                  </a:cubicBezTo>
                  <a:cubicBezTo>
                    <a:pt x="1843" y="3076"/>
                    <a:pt x="1840" y="3076"/>
                    <a:pt x="1837" y="3076"/>
                  </a:cubicBezTo>
                  <a:cubicBezTo>
                    <a:pt x="1543" y="3076"/>
                    <a:pt x="1276" y="2523"/>
                    <a:pt x="1133" y="2222"/>
                  </a:cubicBezTo>
                  <a:cubicBezTo>
                    <a:pt x="1087" y="2124"/>
                    <a:pt x="1047" y="2042"/>
                    <a:pt x="1017" y="1990"/>
                  </a:cubicBezTo>
                  <a:lnTo>
                    <a:pt x="901" y="1826"/>
                  </a:lnTo>
                  <a:cubicBezTo>
                    <a:pt x="688" y="1532"/>
                    <a:pt x="244" y="920"/>
                    <a:pt x="420" y="535"/>
                  </a:cubicBezTo>
                  <a:cubicBezTo>
                    <a:pt x="441" y="489"/>
                    <a:pt x="468" y="446"/>
                    <a:pt x="500" y="406"/>
                  </a:cubicBezTo>
                  <a:cubicBezTo>
                    <a:pt x="596" y="287"/>
                    <a:pt x="742" y="217"/>
                    <a:pt x="895" y="217"/>
                  </a:cubicBezTo>
                  <a:cubicBezTo>
                    <a:pt x="896" y="217"/>
                    <a:pt x="898" y="217"/>
                    <a:pt x="899" y="217"/>
                  </a:cubicBezTo>
                  <a:lnTo>
                    <a:pt x="899" y="215"/>
                  </a:lnTo>
                  <a:lnTo>
                    <a:pt x="898" y="215"/>
                  </a:lnTo>
                  <a:cubicBezTo>
                    <a:pt x="927" y="211"/>
                    <a:pt x="957" y="208"/>
                    <a:pt x="986" y="208"/>
                  </a:cubicBezTo>
                  <a:close/>
                  <a:moveTo>
                    <a:pt x="900" y="0"/>
                  </a:moveTo>
                  <a:cubicBezTo>
                    <a:pt x="684" y="0"/>
                    <a:pt x="477" y="96"/>
                    <a:pt x="337" y="267"/>
                  </a:cubicBezTo>
                  <a:cubicBezTo>
                    <a:pt x="292" y="321"/>
                    <a:pt x="255" y="382"/>
                    <a:pt x="225" y="446"/>
                  </a:cubicBezTo>
                  <a:cubicBezTo>
                    <a:pt x="0" y="943"/>
                    <a:pt x="475" y="1597"/>
                    <a:pt x="728" y="1950"/>
                  </a:cubicBezTo>
                  <a:cubicBezTo>
                    <a:pt x="774" y="2014"/>
                    <a:pt x="807" y="2053"/>
                    <a:pt x="835" y="2102"/>
                  </a:cubicBezTo>
                  <a:cubicBezTo>
                    <a:pt x="864" y="2151"/>
                    <a:pt x="899" y="2225"/>
                    <a:pt x="943" y="2315"/>
                  </a:cubicBezTo>
                  <a:cubicBezTo>
                    <a:pt x="1127" y="2706"/>
                    <a:pt x="1412" y="3297"/>
                    <a:pt x="1837" y="3297"/>
                  </a:cubicBezTo>
                  <a:lnTo>
                    <a:pt x="1840" y="3296"/>
                  </a:lnTo>
                  <a:cubicBezTo>
                    <a:pt x="1937" y="3296"/>
                    <a:pt x="2030" y="3248"/>
                    <a:pt x="2085" y="3169"/>
                  </a:cubicBezTo>
                  <a:cubicBezTo>
                    <a:pt x="2321" y="2857"/>
                    <a:pt x="2064" y="1944"/>
                    <a:pt x="1896" y="1427"/>
                  </a:cubicBezTo>
                  <a:cubicBezTo>
                    <a:pt x="1845" y="1271"/>
                    <a:pt x="1803" y="1092"/>
                    <a:pt x="1773" y="963"/>
                  </a:cubicBezTo>
                  <a:cubicBezTo>
                    <a:pt x="1744" y="832"/>
                    <a:pt x="1714" y="707"/>
                    <a:pt x="1678" y="583"/>
                  </a:cubicBezTo>
                  <a:cubicBezTo>
                    <a:pt x="1592" y="294"/>
                    <a:pt x="1354" y="75"/>
                    <a:pt x="1057" y="17"/>
                  </a:cubicBezTo>
                  <a:cubicBezTo>
                    <a:pt x="1005" y="6"/>
                    <a:pt x="952" y="0"/>
                    <a:pt x="9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2" name="Google Shape;462;p37"/>
            <p:cNvSpPr/>
            <p:nvPr/>
          </p:nvSpPr>
          <p:spPr>
            <a:xfrm>
              <a:off x="4775125" y="806175"/>
              <a:ext cx="22250" cy="11650"/>
            </a:xfrm>
            <a:custGeom>
              <a:avLst/>
              <a:gdLst/>
              <a:ahLst/>
              <a:cxnLst/>
              <a:rect l="l" t="t" r="r" b="b"/>
              <a:pathLst>
                <a:path w="890" h="466" extrusionOk="0">
                  <a:moveTo>
                    <a:pt x="833" y="1"/>
                  </a:moveTo>
                  <a:cubicBezTo>
                    <a:pt x="495" y="1"/>
                    <a:pt x="179" y="176"/>
                    <a:pt x="0" y="465"/>
                  </a:cubicBezTo>
                  <a:lnTo>
                    <a:pt x="889" y="2"/>
                  </a:lnTo>
                  <a:cubicBezTo>
                    <a:pt x="870" y="1"/>
                    <a:pt x="851" y="1"/>
                    <a:pt x="8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3" name="Google Shape;463;p37"/>
            <p:cNvSpPr/>
            <p:nvPr/>
          </p:nvSpPr>
          <p:spPr>
            <a:xfrm>
              <a:off x="4772075" y="803475"/>
              <a:ext cx="28125" cy="17025"/>
            </a:xfrm>
            <a:custGeom>
              <a:avLst/>
              <a:gdLst/>
              <a:ahLst/>
              <a:cxnLst/>
              <a:rect l="l" t="t" r="r" b="b"/>
              <a:pathLst>
                <a:path w="1125" h="681" extrusionOk="0">
                  <a:moveTo>
                    <a:pt x="953" y="1"/>
                  </a:moveTo>
                  <a:cubicBezTo>
                    <a:pt x="578" y="1"/>
                    <a:pt x="228" y="197"/>
                    <a:pt x="30" y="520"/>
                  </a:cubicBezTo>
                  <a:lnTo>
                    <a:pt x="28" y="523"/>
                  </a:lnTo>
                  <a:cubicBezTo>
                    <a:pt x="0" y="573"/>
                    <a:pt x="18" y="637"/>
                    <a:pt x="69" y="666"/>
                  </a:cubicBezTo>
                  <a:cubicBezTo>
                    <a:pt x="85" y="673"/>
                    <a:pt x="103" y="679"/>
                    <a:pt x="122" y="680"/>
                  </a:cubicBezTo>
                  <a:lnTo>
                    <a:pt x="122" y="679"/>
                  </a:lnTo>
                  <a:cubicBezTo>
                    <a:pt x="159" y="679"/>
                    <a:pt x="195" y="660"/>
                    <a:pt x="213" y="627"/>
                  </a:cubicBezTo>
                  <a:cubicBezTo>
                    <a:pt x="371" y="370"/>
                    <a:pt x="648" y="216"/>
                    <a:pt x="946" y="216"/>
                  </a:cubicBezTo>
                  <a:cubicBezTo>
                    <a:pt x="965" y="216"/>
                    <a:pt x="983" y="216"/>
                    <a:pt x="1002" y="217"/>
                  </a:cubicBezTo>
                  <a:cubicBezTo>
                    <a:pt x="1005" y="218"/>
                    <a:pt x="1008" y="218"/>
                    <a:pt x="1011" y="218"/>
                  </a:cubicBezTo>
                  <a:cubicBezTo>
                    <a:pt x="1067" y="218"/>
                    <a:pt x="1114" y="176"/>
                    <a:pt x="1118" y="119"/>
                  </a:cubicBezTo>
                  <a:cubicBezTo>
                    <a:pt x="1124" y="61"/>
                    <a:pt x="1081" y="9"/>
                    <a:pt x="1022" y="3"/>
                  </a:cubicBezTo>
                  <a:cubicBezTo>
                    <a:pt x="999" y="2"/>
                    <a:pt x="976" y="1"/>
                    <a:pt x="95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4" name="Google Shape;464;p37"/>
            <p:cNvSpPr/>
            <p:nvPr/>
          </p:nvSpPr>
          <p:spPr>
            <a:xfrm>
              <a:off x="5431800" y="953125"/>
              <a:ext cx="170025" cy="324050"/>
            </a:xfrm>
            <a:custGeom>
              <a:avLst/>
              <a:gdLst/>
              <a:ahLst/>
              <a:cxnLst/>
              <a:rect l="l" t="t" r="r" b="b"/>
              <a:pathLst>
                <a:path w="6801" h="12962" extrusionOk="0">
                  <a:moveTo>
                    <a:pt x="641" y="1"/>
                  </a:moveTo>
                  <a:lnTo>
                    <a:pt x="1" y="4448"/>
                  </a:lnTo>
                  <a:lnTo>
                    <a:pt x="3268" y="11841"/>
                  </a:lnTo>
                  <a:cubicBezTo>
                    <a:pt x="3531" y="12533"/>
                    <a:pt x="4190" y="12961"/>
                    <a:pt x="4891" y="12961"/>
                  </a:cubicBezTo>
                  <a:cubicBezTo>
                    <a:pt x="5079" y="12961"/>
                    <a:pt x="5271" y="12930"/>
                    <a:pt x="5458" y="12865"/>
                  </a:cubicBezTo>
                  <a:cubicBezTo>
                    <a:pt x="6316" y="12571"/>
                    <a:pt x="6801" y="11667"/>
                    <a:pt x="6576" y="10790"/>
                  </a:cubicBezTo>
                  <a:lnTo>
                    <a:pt x="4125" y="3326"/>
                  </a:lnTo>
                  <a:lnTo>
                    <a:pt x="64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5" name="Google Shape;465;p37"/>
            <p:cNvSpPr/>
            <p:nvPr/>
          </p:nvSpPr>
          <p:spPr>
            <a:xfrm>
              <a:off x="5429250" y="950575"/>
              <a:ext cx="175575" cy="329375"/>
            </a:xfrm>
            <a:custGeom>
              <a:avLst/>
              <a:gdLst/>
              <a:ahLst/>
              <a:cxnLst/>
              <a:rect l="l" t="t" r="r" b="b"/>
              <a:pathLst>
                <a:path w="7023" h="13175" extrusionOk="0">
                  <a:moveTo>
                    <a:pt x="822" y="325"/>
                  </a:moveTo>
                  <a:lnTo>
                    <a:pt x="4134" y="3486"/>
                  </a:lnTo>
                  <a:lnTo>
                    <a:pt x="6575" y="10922"/>
                  </a:lnTo>
                  <a:cubicBezTo>
                    <a:pt x="6782" y="11745"/>
                    <a:pt x="6327" y="12589"/>
                    <a:pt x="5526" y="12869"/>
                  </a:cubicBezTo>
                  <a:cubicBezTo>
                    <a:pt x="5349" y="12931"/>
                    <a:pt x="5169" y="12960"/>
                    <a:pt x="4991" y="12960"/>
                  </a:cubicBezTo>
                  <a:cubicBezTo>
                    <a:pt x="4332" y="12960"/>
                    <a:pt x="3712" y="12555"/>
                    <a:pt x="3468" y="11903"/>
                  </a:cubicBezTo>
                  <a:lnTo>
                    <a:pt x="212" y="4537"/>
                  </a:lnTo>
                  <a:lnTo>
                    <a:pt x="822" y="325"/>
                  </a:lnTo>
                  <a:close/>
                  <a:moveTo>
                    <a:pt x="753" y="0"/>
                  </a:moveTo>
                  <a:cubicBezTo>
                    <a:pt x="741" y="0"/>
                    <a:pt x="729" y="2"/>
                    <a:pt x="718" y="6"/>
                  </a:cubicBezTo>
                  <a:cubicBezTo>
                    <a:pt x="679" y="18"/>
                    <a:pt x="651" y="51"/>
                    <a:pt x="645" y="91"/>
                  </a:cubicBezTo>
                  <a:lnTo>
                    <a:pt x="5" y="4537"/>
                  </a:lnTo>
                  <a:cubicBezTo>
                    <a:pt x="0" y="4556"/>
                    <a:pt x="0" y="4576"/>
                    <a:pt x="5" y="4595"/>
                  </a:cubicBezTo>
                  <a:lnTo>
                    <a:pt x="3270" y="11983"/>
                  </a:lnTo>
                  <a:cubicBezTo>
                    <a:pt x="3539" y="12699"/>
                    <a:pt x="4224" y="13173"/>
                    <a:pt x="4988" y="13174"/>
                  </a:cubicBezTo>
                  <a:lnTo>
                    <a:pt x="4990" y="13174"/>
                  </a:lnTo>
                  <a:cubicBezTo>
                    <a:pt x="5198" y="13173"/>
                    <a:pt x="5405" y="13137"/>
                    <a:pt x="5603" y="13067"/>
                  </a:cubicBezTo>
                  <a:cubicBezTo>
                    <a:pt x="6510" y="12747"/>
                    <a:pt x="7022" y="11790"/>
                    <a:pt x="6787" y="10858"/>
                  </a:cubicBezTo>
                  <a:lnTo>
                    <a:pt x="4335" y="3394"/>
                  </a:lnTo>
                  <a:cubicBezTo>
                    <a:pt x="4329" y="3377"/>
                    <a:pt x="4320" y="3361"/>
                    <a:pt x="4306" y="3349"/>
                  </a:cubicBezTo>
                  <a:lnTo>
                    <a:pt x="824" y="29"/>
                  </a:lnTo>
                  <a:cubicBezTo>
                    <a:pt x="804" y="10"/>
                    <a:pt x="779" y="0"/>
                    <a:pt x="75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6" name="Google Shape;466;p37"/>
            <p:cNvSpPr/>
            <p:nvPr/>
          </p:nvSpPr>
          <p:spPr>
            <a:xfrm>
              <a:off x="5447850" y="870200"/>
              <a:ext cx="111225" cy="184800"/>
            </a:xfrm>
            <a:custGeom>
              <a:avLst/>
              <a:gdLst/>
              <a:ahLst/>
              <a:cxnLst/>
              <a:rect l="l" t="t" r="r" b="b"/>
              <a:pathLst>
                <a:path w="4449" h="7392" extrusionOk="0">
                  <a:moveTo>
                    <a:pt x="513" y="1"/>
                  </a:moveTo>
                  <a:lnTo>
                    <a:pt x="1" y="3321"/>
                  </a:lnTo>
                  <a:lnTo>
                    <a:pt x="2840" y="7392"/>
                  </a:lnTo>
                  <a:lnTo>
                    <a:pt x="3537" y="7392"/>
                  </a:lnTo>
                  <a:cubicBezTo>
                    <a:pt x="3537" y="7392"/>
                    <a:pt x="4448" y="4445"/>
                    <a:pt x="3537" y="2410"/>
                  </a:cubicBezTo>
                  <a:cubicBezTo>
                    <a:pt x="2626" y="376"/>
                    <a:pt x="513" y="1"/>
                    <a:pt x="513"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7" name="Google Shape;467;p37"/>
            <p:cNvSpPr/>
            <p:nvPr/>
          </p:nvSpPr>
          <p:spPr>
            <a:xfrm>
              <a:off x="5445150" y="867550"/>
              <a:ext cx="116675" cy="190125"/>
            </a:xfrm>
            <a:custGeom>
              <a:avLst/>
              <a:gdLst/>
              <a:ahLst/>
              <a:cxnLst/>
              <a:rect l="l" t="t" r="r" b="b"/>
              <a:pathLst>
                <a:path w="4667" h="7605" extrusionOk="0">
                  <a:moveTo>
                    <a:pt x="710" y="235"/>
                  </a:moveTo>
                  <a:cubicBezTo>
                    <a:pt x="1144" y="343"/>
                    <a:pt x="2787" y="853"/>
                    <a:pt x="3548" y="2559"/>
                  </a:cubicBezTo>
                  <a:cubicBezTo>
                    <a:pt x="4352" y="4356"/>
                    <a:pt x="3699" y="6922"/>
                    <a:pt x="3566" y="7391"/>
                  </a:cubicBezTo>
                  <a:lnTo>
                    <a:pt x="3005" y="7391"/>
                  </a:lnTo>
                  <a:lnTo>
                    <a:pt x="222" y="3402"/>
                  </a:lnTo>
                  <a:lnTo>
                    <a:pt x="710" y="235"/>
                  </a:lnTo>
                  <a:close/>
                  <a:moveTo>
                    <a:pt x="616" y="0"/>
                  </a:moveTo>
                  <a:cubicBezTo>
                    <a:pt x="596" y="0"/>
                    <a:pt x="575" y="7"/>
                    <a:pt x="558" y="19"/>
                  </a:cubicBezTo>
                  <a:cubicBezTo>
                    <a:pt x="535" y="35"/>
                    <a:pt x="520" y="60"/>
                    <a:pt x="514" y="89"/>
                  </a:cubicBezTo>
                  <a:lnTo>
                    <a:pt x="4" y="3412"/>
                  </a:lnTo>
                  <a:cubicBezTo>
                    <a:pt x="0" y="3439"/>
                    <a:pt x="7" y="3466"/>
                    <a:pt x="22" y="3488"/>
                  </a:cubicBezTo>
                  <a:lnTo>
                    <a:pt x="2860" y="7559"/>
                  </a:lnTo>
                  <a:cubicBezTo>
                    <a:pt x="2881" y="7587"/>
                    <a:pt x="2912" y="7603"/>
                    <a:pt x="2948" y="7605"/>
                  </a:cubicBezTo>
                  <a:lnTo>
                    <a:pt x="3645" y="7605"/>
                  </a:lnTo>
                  <a:cubicBezTo>
                    <a:pt x="3690" y="7603"/>
                    <a:pt x="3730" y="7574"/>
                    <a:pt x="3743" y="7530"/>
                  </a:cubicBezTo>
                  <a:cubicBezTo>
                    <a:pt x="3783" y="7408"/>
                    <a:pt x="4666" y="4538"/>
                    <a:pt x="3743" y="2474"/>
                  </a:cubicBezTo>
                  <a:cubicBezTo>
                    <a:pt x="2820" y="409"/>
                    <a:pt x="661" y="2"/>
                    <a:pt x="637" y="2"/>
                  </a:cubicBezTo>
                  <a:cubicBezTo>
                    <a:pt x="630" y="1"/>
                    <a:pt x="623" y="0"/>
                    <a:pt x="6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8" name="Google Shape;468;p37"/>
            <p:cNvSpPr/>
            <p:nvPr/>
          </p:nvSpPr>
          <p:spPr>
            <a:xfrm>
              <a:off x="5488875" y="1167625"/>
              <a:ext cx="192800" cy="111050"/>
            </a:xfrm>
            <a:custGeom>
              <a:avLst/>
              <a:gdLst/>
              <a:ahLst/>
              <a:cxnLst/>
              <a:rect l="l" t="t" r="r" b="b"/>
              <a:pathLst>
                <a:path w="7712" h="4442" extrusionOk="0">
                  <a:moveTo>
                    <a:pt x="1842" y="0"/>
                  </a:moveTo>
                  <a:cubicBezTo>
                    <a:pt x="896" y="0"/>
                    <a:pt x="211" y="462"/>
                    <a:pt x="114" y="1386"/>
                  </a:cubicBezTo>
                  <a:cubicBezTo>
                    <a:pt x="0" y="2457"/>
                    <a:pt x="845" y="4257"/>
                    <a:pt x="2533" y="4425"/>
                  </a:cubicBezTo>
                  <a:cubicBezTo>
                    <a:pt x="2646" y="4437"/>
                    <a:pt x="2763" y="4442"/>
                    <a:pt x="2883" y="4442"/>
                  </a:cubicBezTo>
                  <a:cubicBezTo>
                    <a:pt x="4578" y="4442"/>
                    <a:pt x="6981" y="3413"/>
                    <a:pt x="6981" y="3413"/>
                  </a:cubicBezTo>
                  <a:cubicBezTo>
                    <a:pt x="7429" y="3108"/>
                    <a:pt x="7703" y="2603"/>
                    <a:pt x="7712" y="2061"/>
                  </a:cubicBezTo>
                  <a:cubicBezTo>
                    <a:pt x="7704" y="1162"/>
                    <a:pt x="6698" y="1162"/>
                    <a:pt x="6698" y="1162"/>
                  </a:cubicBezTo>
                  <a:cubicBezTo>
                    <a:pt x="6698" y="1162"/>
                    <a:pt x="3489" y="203"/>
                    <a:pt x="2307" y="34"/>
                  </a:cubicBezTo>
                  <a:cubicBezTo>
                    <a:pt x="2146" y="12"/>
                    <a:pt x="1991" y="0"/>
                    <a:pt x="184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69" name="Google Shape;469;p37"/>
            <p:cNvSpPr/>
            <p:nvPr/>
          </p:nvSpPr>
          <p:spPr>
            <a:xfrm>
              <a:off x="5487900" y="1165100"/>
              <a:ext cx="196275" cy="116450"/>
            </a:xfrm>
            <a:custGeom>
              <a:avLst/>
              <a:gdLst/>
              <a:ahLst/>
              <a:cxnLst/>
              <a:rect l="l" t="t" r="r" b="b"/>
              <a:pathLst>
                <a:path w="7851" h="4658" extrusionOk="0">
                  <a:moveTo>
                    <a:pt x="1799" y="213"/>
                  </a:moveTo>
                  <a:cubicBezTo>
                    <a:pt x="1826" y="213"/>
                    <a:pt x="1853" y="213"/>
                    <a:pt x="1880" y="214"/>
                  </a:cubicBezTo>
                  <a:cubicBezTo>
                    <a:pt x="2029" y="216"/>
                    <a:pt x="2178" y="229"/>
                    <a:pt x="2325" y="253"/>
                  </a:cubicBezTo>
                  <a:cubicBezTo>
                    <a:pt x="3485" y="417"/>
                    <a:pt x="6670" y="1376"/>
                    <a:pt x="6701" y="1376"/>
                  </a:cubicBezTo>
                  <a:lnTo>
                    <a:pt x="6731" y="1376"/>
                  </a:lnTo>
                  <a:cubicBezTo>
                    <a:pt x="6768" y="1376"/>
                    <a:pt x="7638" y="1388"/>
                    <a:pt x="7638" y="2168"/>
                  </a:cubicBezTo>
                  <a:cubicBezTo>
                    <a:pt x="7630" y="2670"/>
                    <a:pt x="7381" y="3137"/>
                    <a:pt x="6970" y="3422"/>
                  </a:cubicBezTo>
                  <a:cubicBezTo>
                    <a:pt x="6944" y="3433"/>
                    <a:pt x="4569" y="4443"/>
                    <a:pt x="2920" y="4443"/>
                  </a:cubicBezTo>
                  <a:cubicBezTo>
                    <a:pt x="2801" y="4443"/>
                    <a:pt x="2687" y="4438"/>
                    <a:pt x="2577" y="4427"/>
                  </a:cubicBezTo>
                  <a:cubicBezTo>
                    <a:pt x="1927" y="4355"/>
                    <a:pt x="1333" y="4025"/>
                    <a:pt x="930" y="3509"/>
                  </a:cubicBezTo>
                  <a:cubicBezTo>
                    <a:pt x="465" y="2948"/>
                    <a:pt x="223" y="2233"/>
                    <a:pt x="251" y="1505"/>
                  </a:cubicBezTo>
                  <a:cubicBezTo>
                    <a:pt x="275" y="1130"/>
                    <a:pt x="455" y="782"/>
                    <a:pt x="747" y="545"/>
                  </a:cubicBezTo>
                  <a:cubicBezTo>
                    <a:pt x="1055" y="328"/>
                    <a:pt x="1423" y="213"/>
                    <a:pt x="1799" y="213"/>
                  </a:cubicBezTo>
                  <a:close/>
                  <a:moveTo>
                    <a:pt x="1869" y="1"/>
                  </a:moveTo>
                  <a:cubicBezTo>
                    <a:pt x="1366" y="1"/>
                    <a:pt x="941" y="129"/>
                    <a:pt x="616" y="377"/>
                  </a:cubicBezTo>
                  <a:cubicBezTo>
                    <a:pt x="279" y="649"/>
                    <a:pt x="71" y="1050"/>
                    <a:pt x="39" y="1481"/>
                  </a:cubicBezTo>
                  <a:cubicBezTo>
                    <a:pt x="1" y="2268"/>
                    <a:pt x="260" y="3039"/>
                    <a:pt x="765" y="3643"/>
                  </a:cubicBezTo>
                  <a:cubicBezTo>
                    <a:pt x="1202" y="4203"/>
                    <a:pt x="1849" y="4562"/>
                    <a:pt x="2556" y="4640"/>
                  </a:cubicBezTo>
                  <a:cubicBezTo>
                    <a:pt x="2673" y="4657"/>
                    <a:pt x="2794" y="4657"/>
                    <a:pt x="2921" y="4657"/>
                  </a:cubicBezTo>
                  <a:cubicBezTo>
                    <a:pt x="4605" y="4657"/>
                    <a:pt x="6951" y="3663"/>
                    <a:pt x="7069" y="3609"/>
                  </a:cubicBezTo>
                  <a:cubicBezTo>
                    <a:pt x="7551" y="3288"/>
                    <a:pt x="7843" y="2749"/>
                    <a:pt x="7850" y="2168"/>
                  </a:cubicBezTo>
                  <a:cubicBezTo>
                    <a:pt x="7850" y="1374"/>
                    <a:pt x="7139" y="1161"/>
                    <a:pt x="6746" y="1161"/>
                  </a:cubicBezTo>
                  <a:cubicBezTo>
                    <a:pt x="6482" y="1082"/>
                    <a:pt x="3503" y="200"/>
                    <a:pt x="2355" y="37"/>
                  </a:cubicBezTo>
                  <a:cubicBezTo>
                    <a:pt x="2186" y="13"/>
                    <a:pt x="2023" y="1"/>
                    <a:pt x="186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0" name="Google Shape;470;p37"/>
            <p:cNvSpPr/>
            <p:nvPr/>
          </p:nvSpPr>
          <p:spPr>
            <a:xfrm>
              <a:off x="5528375" y="1245500"/>
              <a:ext cx="98225" cy="33450"/>
            </a:xfrm>
            <a:custGeom>
              <a:avLst/>
              <a:gdLst/>
              <a:ahLst/>
              <a:cxnLst/>
              <a:rect l="l" t="t" r="r" b="b"/>
              <a:pathLst>
                <a:path w="3929" h="1338" extrusionOk="0">
                  <a:moveTo>
                    <a:pt x="3583" y="0"/>
                  </a:moveTo>
                  <a:cubicBezTo>
                    <a:pt x="2527" y="225"/>
                    <a:pt x="1715" y="289"/>
                    <a:pt x="1133" y="289"/>
                  </a:cubicBezTo>
                  <a:cubicBezTo>
                    <a:pt x="368" y="289"/>
                    <a:pt x="0" y="179"/>
                    <a:pt x="0" y="179"/>
                  </a:cubicBezTo>
                  <a:lnTo>
                    <a:pt x="0" y="179"/>
                  </a:lnTo>
                  <a:lnTo>
                    <a:pt x="335" y="1178"/>
                  </a:lnTo>
                  <a:cubicBezTo>
                    <a:pt x="530" y="1254"/>
                    <a:pt x="734" y="1301"/>
                    <a:pt x="943" y="1321"/>
                  </a:cubicBezTo>
                  <a:cubicBezTo>
                    <a:pt x="1055" y="1332"/>
                    <a:pt x="1171" y="1337"/>
                    <a:pt x="1292" y="1337"/>
                  </a:cubicBezTo>
                  <a:cubicBezTo>
                    <a:pt x="2120" y="1337"/>
                    <a:pt x="3118" y="1091"/>
                    <a:pt x="3928" y="840"/>
                  </a:cubicBezTo>
                  <a:lnTo>
                    <a:pt x="3583"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1" name="Google Shape;471;p37"/>
            <p:cNvSpPr/>
            <p:nvPr/>
          </p:nvSpPr>
          <p:spPr>
            <a:xfrm>
              <a:off x="5525400" y="1242775"/>
              <a:ext cx="103800" cy="38700"/>
            </a:xfrm>
            <a:custGeom>
              <a:avLst/>
              <a:gdLst/>
              <a:ahLst/>
              <a:cxnLst/>
              <a:rect l="l" t="t" r="r" b="b"/>
              <a:pathLst>
                <a:path w="4152" h="1548" extrusionOk="0">
                  <a:moveTo>
                    <a:pt x="3642" y="237"/>
                  </a:moveTo>
                  <a:lnTo>
                    <a:pt x="3907" y="876"/>
                  </a:lnTo>
                  <a:cubicBezTo>
                    <a:pt x="3172" y="1101"/>
                    <a:pt x="2218" y="1335"/>
                    <a:pt x="1420" y="1335"/>
                  </a:cubicBezTo>
                  <a:cubicBezTo>
                    <a:pt x="1304" y="1335"/>
                    <a:pt x="1190" y="1330"/>
                    <a:pt x="1081" y="1320"/>
                  </a:cubicBezTo>
                  <a:cubicBezTo>
                    <a:pt x="898" y="1302"/>
                    <a:pt x="719" y="1262"/>
                    <a:pt x="545" y="1202"/>
                  </a:cubicBezTo>
                  <a:lnTo>
                    <a:pt x="290" y="435"/>
                  </a:lnTo>
                  <a:lnTo>
                    <a:pt x="290" y="435"/>
                  </a:lnTo>
                  <a:cubicBezTo>
                    <a:pt x="477" y="469"/>
                    <a:pt x="800" y="511"/>
                    <a:pt x="1267" y="511"/>
                  </a:cubicBezTo>
                  <a:cubicBezTo>
                    <a:pt x="1838" y="511"/>
                    <a:pt x="2624" y="449"/>
                    <a:pt x="3642" y="237"/>
                  </a:cubicBezTo>
                  <a:close/>
                  <a:moveTo>
                    <a:pt x="3700" y="1"/>
                  </a:moveTo>
                  <a:cubicBezTo>
                    <a:pt x="3692" y="1"/>
                    <a:pt x="3684" y="2"/>
                    <a:pt x="3676" y="3"/>
                  </a:cubicBezTo>
                  <a:cubicBezTo>
                    <a:pt x="2645" y="225"/>
                    <a:pt x="1847" y="288"/>
                    <a:pt x="1273" y="288"/>
                  </a:cubicBezTo>
                  <a:cubicBezTo>
                    <a:pt x="524" y="288"/>
                    <a:pt x="157" y="181"/>
                    <a:pt x="151" y="181"/>
                  </a:cubicBezTo>
                  <a:cubicBezTo>
                    <a:pt x="140" y="177"/>
                    <a:pt x="129" y="175"/>
                    <a:pt x="118" y="175"/>
                  </a:cubicBezTo>
                  <a:cubicBezTo>
                    <a:pt x="106" y="175"/>
                    <a:pt x="94" y="177"/>
                    <a:pt x="82" y="182"/>
                  </a:cubicBezTo>
                  <a:cubicBezTo>
                    <a:pt x="27" y="201"/>
                    <a:pt x="0" y="261"/>
                    <a:pt x="19" y="316"/>
                  </a:cubicBezTo>
                  <a:lnTo>
                    <a:pt x="352" y="1318"/>
                  </a:lnTo>
                  <a:cubicBezTo>
                    <a:pt x="362" y="1348"/>
                    <a:pt x="386" y="1373"/>
                    <a:pt x="416" y="1384"/>
                  </a:cubicBezTo>
                  <a:cubicBezTo>
                    <a:pt x="623" y="1460"/>
                    <a:pt x="837" y="1510"/>
                    <a:pt x="1056" y="1533"/>
                  </a:cubicBezTo>
                  <a:cubicBezTo>
                    <a:pt x="1169" y="1547"/>
                    <a:pt x="1288" y="1547"/>
                    <a:pt x="1412" y="1547"/>
                  </a:cubicBezTo>
                  <a:cubicBezTo>
                    <a:pt x="2318" y="1506"/>
                    <a:pt x="3215" y="1337"/>
                    <a:pt x="4075" y="1047"/>
                  </a:cubicBezTo>
                  <a:cubicBezTo>
                    <a:pt x="4104" y="1037"/>
                    <a:pt x="4126" y="1016"/>
                    <a:pt x="4139" y="989"/>
                  </a:cubicBezTo>
                  <a:cubicBezTo>
                    <a:pt x="4151" y="962"/>
                    <a:pt x="4151" y="931"/>
                    <a:pt x="4139" y="904"/>
                  </a:cubicBezTo>
                  <a:lnTo>
                    <a:pt x="3798" y="67"/>
                  </a:lnTo>
                  <a:cubicBezTo>
                    <a:pt x="3782" y="27"/>
                    <a:pt x="3742"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2" name="Google Shape;472;p37"/>
            <p:cNvSpPr/>
            <p:nvPr/>
          </p:nvSpPr>
          <p:spPr>
            <a:xfrm>
              <a:off x="5762425" y="1232075"/>
              <a:ext cx="48525" cy="48225"/>
            </a:xfrm>
            <a:custGeom>
              <a:avLst/>
              <a:gdLst/>
              <a:ahLst/>
              <a:cxnLst/>
              <a:rect l="l" t="t" r="r" b="b"/>
              <a:pathLst>
                <a:path w="1941" h="1929" extrusionOk="0">
                  <a:moveTo>
                    <a:pt x="259" y="1"/>
                  </a:moveTo>
                  <a:cubicBezTo>
                    <a:pt x="106" y="1"/>
                    <a:pt x="1" y="34"/>
                    <a:pt x="1" y="126"/>
                  </a:cubicBezTo>
                  <a:cubicBezTo>
                    <a:pt x="1" y="466"/>
                    <a:pt x="723" y="1739"/>
                    <a:pt x="1013" y="1891"/>
                  </a:cubicBezTo>
                  <a:cubicBezTo>
                    <a:pt x="1064" y="1917"/>
                    <a:pt x="1120" y="1929"/>
                    <a:pt x="1179" y="1929"/>
                  </a:cubicBezTo>
                  <a:cubicBezTo>
                    <a:pt x="1461" y="1929"/>
                    <a:pt x="1805" y="1665"/>
                    <a:pt x="1866" y="1480"/>
                  </a:cubicBezTo>
                  <a:cubicBezTo>
                    <a:pt x="1941" y="1253"/>
                    <a:pt x="1417" y="239"/>
                    <a:pt x="1417" y="239"/>
                  </a:cubicBezTo>
                  <a:cubicBezTo>
                    <a:pt x="1417" y="239"/>
                    <a:pt x="667" y="1"/>
                    <a:pt x="2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3" name="Google Shape;473;p37"/>
            <p:cNvSpPr/>
            <p:nvPr/>
          </p:nvSpPr>
          <p:spPr>
            <a:xfrm>
              <a:off x="5759675" y="1229500"/>
              <a:ext cx="54225" cy="53450"/>
            </a:xfrm>
            <a:custGeom>
              <a:avLst/>
              <a:gdLst/>
              <a:ahLst/>
              <a:cxnLst/>
              <a:rect l="l" t="t" r="r" b="b"/>
              <a:pathLst>
                <a:path w="2169" h="2138" extrusionOk="0">
                  <a:moveTo>
                    <a:pt x="317" y="207"/>
                  </a:moveTo>
                  <a:cubicBezTo>
                    <a:pt x="326" y="207"/>
                    <a:pt x="335" y="207"/>
                    <a:pt x="344" y="208"/>
                  </a:cubicBezTo>
                  <a:cubicBezTo>
                    <a:pt x="720" y="237"/>
                    <a:pt x="1090" y="313"/>
                    <a:pt x="1448" y="432"/>
                  </a:cubicBezTo>
                  <a:cubicBezTo>
                    <a:pt x="1684" y="893"/>
                    <a:pt x="1908" y="1440"/>
                    <a:pt x="1874" y="1548"/>
                  </a:cubicBezTo>
                  <a:cubicBezTo>
                    <a:pt x="1787" y="1700"/>
                    <a:pt x="1652" y="1816"/>
                    <a:pt x="1488" y="1879"/>
                  </a:cubicBezTo>
                  <a:cubicBezTo>
                    <a:pt x="1429" y="1909"/>
                    <a:pt x="1365" y="1924"/>
                    <a:pt x="1300" y="1924"/>
                  </a:cubicBezTo>
                  <a:cubicBezTo>
                    <a:pt x="1253" y="1924"/>
                    <a:pt x="1205" y="1916"/>
                    <a:pt x="1159" y="1900"/>
                  </a:cubicBezTo>
                  <a:cubicBezTo>
                    <a:pt x="910" y="1773"/>
                    <a:pt x="200" y="543"/>
                    <a:pt x="200" y="238"/>
                  </a:cubicBezTo>
                  <a:cubicBezTo>
                    <a:pt x="235" y="217"/>
                    <a:pt x="275" y="207"/>
                    <a:pt x="317" y="207"/>
                  </a:cubicBezTo>
                  <a:close/>
                  <a:moveTo>
                    <a:pt x="379" y="1"/>
                  </a:moveTo>
                  <a:cubicBezTo>
                    <a:pt x="254" y="1"/>
                    <a:pt x="150" y="19"/>
                    <a:pt x="87" y="65"/>
                  </a:cubicBezTo>
                  <a:cubicBezTo>
                    <a:pt x="33" y="103"/>
                    <a:pt x="0" y="165"/>
                    <a:pt x="2" y="231"/>
                  </a:cubicBezTo>
                  <a:cubicBezTo>
                    <a:pt x="2" y="597"/>
                    <a:pt x="718" y="1915"/>
                    <a:pt x="1068" y="2089"/>
                  </a:cubicBezTo>
                  <a:cubicBezTo>
                    <a:pt x="1134" y="2122"/>
                    <a:pt x="1207" y="2138"/>
                    <a:pt x="1281" y="2138"/>
                  </a:cubicBezTo>
                  <a:cubicBezTo>
                    <a:pt x="1384" y="2138"/>
                    <a:pt x="1485" y="2116"/>
                    <a:pt x="1579" y="2074"/>
                  </a:cubicBezTo>
                  <a:cubicBezTo>
                    <a:pt x="1801" y="1992"/>
                    <a:pt x="1982" y="1828"/>
                    <a:pt x="2086" y="1617"/>
                  </a:cubicBezTo>
                  <a:cubicBezTo>
                    <a:pt x="2168" y="1361"/>
                    <a:pt x="1756" y="542"/>
                    <a:pt x="1628" y="295"/>
                  </a:cubicBezTo>
                  <a:cubicBezTo>
                    <a:pt x="1616" y="268"/>
                    <a:pt x="1594" y="250"/>
                    <a:pt x="1567" y="243"/>
                  </a:cubicBezTo>
                  <a:cubicBezTo>
                    <a:pt x="1354" y="175"/>
                    <a:pt x="766" y="1"/>
                    <a:pt x="37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4" name="Google Shape;474;p37"/>
            <p:cNvSpPr/>
            <p:nvPr/>
          </p:nvSpPr>
          <p:spPr>
            <a:xfrm>
              <a:off x="5771475" y="1267550"/>
              <a:ext cx="44200" cy="35475"/>
            </a:xfrm>
            <a:custGeom>
              <a:avLst/>
              <a:gdLst/>
              <a:ahLst/>
              <a:cxnLst/>
              <a:rect l="l" t="t" r="r" b="b"/>
              <a:pathLst>
                <a:path w="1768" h="1419" extrusionOk="0">
                  <a:moveTo>
                    <a:pt x="1365" y="1"/>
                  </a:moveTo>
                  <a:cubicBezTo>
                    <a:pt x="1087" y="1"/>
                    <a:pt x="641" y="472"/>
                    <a:pt x="641" y="472"/>
                  </a:cubicBezTo>
                  <a:cubicBezTo>
                    <a:pt x="641" y="472"/>
                    <a:pt x="0" y="1073"/>
                    <a:pt x="115" y="1299"/>
                  </a:cubicBezTo>
                  <a:cubicBezTo>
                    <a:pt x="157" y="1381"/>
                    <a:pt x="262" y="1418"/>
                    <a:pt x="392" y="1418"/>
                  </a:cubicBezTo>
                  <a:cubicBezTo>
                    <a:pt x="624" y="1418"/>
                    <a:pt x="937" y="1302"/>
                    <a:pt x="1129" y="1112"/>
                  </a:cubicBezTo>
                  <a:cubicBezTo>
                    <a:pt x="1430" y="813"/>
                    <a:pt x="1768" y="361"/>
                    <a:pt x="1504" y="61"/>
                  </a:cubicBezTo>
                  <a:cubicBezTo>
                    <a:pt x="1467" y="18"/>
                    <a:pt x="1419" y="1"/>
                    <a:pt x="13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5" name="Google Shape;475;p37"/>
            <p:cNvSpPr/>
            <p:nvPr/>
          </p:nvSpPr>
          <p:spPr>
            <a:xfrm>
              <a:off x="5768650" y="1265100"/>
              <a:ext cx="48600" cy="40575"/>
            </a:xfrm>
            <a:custGeom>
              <a:avLst/>
              <a:gdLst/>
              <a:ahLst/>
              <a:cxnLst/>
              <a:rect l="l" t="t" r="r" b="b"/>
              <a:pathLst>
                <a:path w="1944" h="1623" extrusionOk="0">
                  <a:moveTo>
                    <a:pt x="1499" y="200"/>
                  </a:moveTo>
                  <a:cubicBezTo>
                    <a:pt x="1518" y="200"/>
                    <a:pt x="1536" y="209"/>
                    <a:pt x="1547" y="224"/>
                  </a:cubicBezTo>
                  <a:cubicBezTo>
                    <a:pt x="1772" y="488"/>
                    <a:pt x="1363" y="942"/>
                    <a:pt x="1178" y="1128"/>
                  </a:cubicBezTo>
                  <a:cubicBezTo>
                    <a:pt x="993" y="1303"/>
                    <a:pt x="749" y="1400"/>
                    <a:pt x="496" y="1400"/>
                  </a:cubicBezTo>
                  <a:cubicBezTo>
                    <a:pt x="478" y="1400"/>
                    <a:pt x="460" y="1400"/>
                    <a:pt x="443" y="1399"/>
                  </a:cubicBezTo>
                  <a:cubicBezTo>
                    <a:pt x="410" y="1393"/>
                    <a:pt x="353" y="1380"/>
                    <a:pt x="335" y="1344"/>
                  </a:cubicBezTo>
                  <a:cubicBezTo>
                    <a:pt x="295" y="1265"/>
                    <a:pt x="541" y="924"/>
                    <a:pt x="839" y="644"/>
                  </a:cubicBezTo>
                  <a:cubicBezTo>
                    <a:pt x="992" y="474"/>
                    <a:pt x="1311" y="205"/>
                    <a:pt x="1479" y="205"/>
                  </a:cubicBezTo>
                  <a:lnTo>
                    <a:pt x="1491" y="200"/>
                  </a:lnTo>
                  <a:cubicBezTo>
                    <a:pt x="1494" y="200"/>
                    <a:pt x="1496" y="200"/>
                    <a:pt x="1499" y="200"/>
                  </a:cubicBezTo>
                  <a:close/>
                  <a:moveTo>
                    <a:pt x="1490" y="1"/>
                  </a:moveTo>
                  <a:cubicBezTo>
                    <a:pt x="1488" y="1"/>
                    <a:pt x="1486" y="1"/>
                    <a:pt x="1485" y="1"/>
                  </a:cubicBezTo>
                  <a:cubicBezTo>
                    <a:pt x="1174" y="1"/>
                    <a:pt x="739" y="441"/>
                    <a:pt x="679" y="503"/>
                  </a:cubicBezTo>
                  <a:cubicBezTo>
                    <a:pt x="468" y="702"/>
                    <a:pt x="0" y="1186"/>
                    <a:pt x="133" y="1452"/>
                  </a:cubicBezTo>
                  <a:cubicBezTo>
                    <a:pt x="186" y="1549"/>
                    <a:pt x="286" y="1612"/>
                    <a:pt x="398" y="1621"/>
                  </a:cubicBezTo>
                  <a:cubicBezTo>
                    <a:pt x="416" y="1622"/>
                    <a:pt x="435" y="1623"/>
                    <a:pt x="454" y="1623"/>
                  </a:cubicBezTo>
                  <a:cubicBezTo>
                    <a:pt x="473" y="1623"/>
                    <a:pt x="492" y="1622"/>
                    <a:pt x="511" y="1621"/>
                  </a:cubicBezTo>
                  <a:cubicBezTo>
                    <a:pt x="810" y="1613"/>
                    <a:pt x="1096" y="1497"/>
                    <a:pt x="1317" y="1293"/>
                  </a:cubicBezTo>
                  <a:cubicBezTo>
                    <a:pt x="1806" y="802"/>
                    <a:pt x="1943" y="377"/>
                    <a:pt x="1698" y="96"/>
                  </a:cubicBezTo>
                  <a:cubicBezTo>
                    <a:pt x="1645" y="36"/>
                    <a:pt x="1570" y="1"/>
                    <a:pt x="149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6" name="Google Shape;476;p37"/>
            <p:cNvSpPr/>
            <p:nvPr/>
          </p:nvSpPr>
          <p:spPr>
            <a:xfrm>
              <a:off x="5738000" y="1232075"/>
              <a:ext cx="48800" cy="48225"/>
            </a:xfrm>
            <a:custGeom>
              <a:avLst/>
              <a:gdLst/>
              <a:ahLst/>
              <a:cxnLst/>
              <a:rect l="l" t="t" r="r" b="b"/>
              <a:pathLst>
                <a:path w="1952" h="1929" extrusionOk="0">
                  <a:moveTo>
                    <a:pt x="260" y="1"/>
                  </a:moveTo>
                  <a:cubicBezTo>
                    <a:pt x="107" y="1"/>
                    <a:pt x="1" y="34"/>
                    <a:pt x="1" y="126"/>
                  </a:cubicBezTo>
                  <a:cubicBezTo>
                    <a:pt x="1" y="466"/>
                    <a:pt x="713" y="1739"/>
                    <a:pt x="1013" y="1891"/>
                  </a:cubicBezTo>
                  <a:cubicBezTo>
                    <a:pt x="1066" y="1917"/>
                    <a:pt x="1123" y="1929"/>
                    <a:pt x="1184" y="1929"/>
                  </a:cubicBezTo>
                  <a:cubicBezTo>
                    <a:pt x="1471" y="1929"/>
                    <a:pt x="1815" y="1665"/>
                    <a:pt x="1877" y="1480"/>
                  </a:cubicBezTo>
                  <a:cubicBezTo>
                    <a:pt x="1951" y="1253"/>
                    <a:pt x="1424" y="239"/>
                    <a:pt x="1424" y="239"/>
                  </a:cubicBezTo>
                  <a:cubicBezTo>
                    <a:pt x="1424" y="239"/>
                    <a:pt x="671" y="1"/>
                    <a:pt x="26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7" name="Google Shape;477;p37"/>
            <p:cNvSpPr/>
            <p:nvPr/>
          </p:nvSpPr>
          <p:spPr>
            <a:xfrm>
              <a:off x="5735300" y="1229500"/>
              <a:ext cx="54225" cy="53450"/>
            </a:xfrm>
            <a:custGeom>
              <a:avLst/>
              <a:gdLst/>
              <a:ahLst/>
              <a:cxnLst/>
              <a:rect l="l" t="t" r="r" b="b"/>
              <a:pathLst>
                <a:path w="2169" h="2138" extrusionOk="0">
                  <a:moveTo>
                    <a:pt x="318" y="207"/>
                  </a:moveTo>
                  <a:cubicBezTo>
                    <a:pt x="327" y="207"/>
                    <a:pt x="336" y="207"/>
                    <a:pt x="346" y="208"/>
                  </a:cubicBezTo>
                  <a:cubicBezTo>
                    <a:pt x="721" y="237"/>
                    <a:pt x="1092" y="313"/>
                    <a:pt x="1447" y="432"/>
                  </a:cubicBezTo>
                  <a:cubicBezTo>
                    <a:pt x="1687" y="893"/>
                    <a:pt x="1909" y="1440"/>
                    <a:pt x="1875" y="1548"/>
                  </a:cubicBezTo>
                  <a:cubicBezTo>
                    <a:pt x="1788" y="1700"/>
                    <a:pt x="1651" y="1816"/>
                    <a:pt x="1488" y="1879"/>
                  </a:cubicBezTo>
                  <a:cubicBezTo>
                    <a:pt x="1429" y="1909"/>
                    <a:pt x="1365" y="1924"/>
                    <a:pt x="1300" y="1924"/>
                  </a:cubicBezTo>
                  <a:cubicBezTo>
                    <a:pt x="1253" y="1924"/>
                    <a:pt x="1205" y="1916"/>
                    <a:pt x="1160" y="1900"/>
                  </a:cubicBezTo>
                  <a:cubicBezTo>
                    <a:pt x="910" y="1773"/>
                    <a:pt x="203" y="543"/>
                    <a:pt x="203" y="238"/>
                  </a:cubicBezTo>
                  <a:cubicBezTo>
                    <a:pt x="238" y="217"/>
                    <a:pt x="277" y="207"/>
                    <a:pt x="318" y="207"/>
                  </a:cubicBezTo>
                  <a:close/>
                  <a:moveTo>
                    <a:pt x="378" y="1"/>
                  </a:moveTo>
                  <a:cubicBezTo>
                    <a:pt x="252" y="1"/>
                    <a:pt x="148" y="19"/>
                    <a:pt x="85" y="65"/>
                  </a:cubicBezTo>
                  <a:cubicBezTo>
                    <a:pt x="31" y="104"/>
                    <a:pt x="0" y="165"/>
                    <a:pt x="2" y="231"/>
                  </a:cubicBezTo>
                  <a:cubicBezTo>
                    <a:pt x="2" y="597"/>
                    <a:pt x="721" y="1915"/>
                    <a:pt x="1068" y="2089"/>
                  </a:cubicBezTo>
                  <a:cubicBezTo>
                    <a:pt x="1135" y="2122"/>
                    <a:pt x="1208" y="2138"/>
                    <a:pt x="1281" y="2138"/>
                  </a:cubicBezTo>
                  <a:cubicBezTo>
                    <a:pt x="1383" y="2138"/>
                    <a:pt x="1486" y="2116"/>
                    <a:pt x="1580" y="2074"/>
                  </a:cubicBezTo>
                  <a:cubicBezTo>
                    <a:pt x="1800" y="1992"/>
                    <a:pt x="1982" y="1828"/>
                    <a:pt x="2085" y="1617"/>
                  </a:cubicBezTo>
                  <a:cubicBezTo>
                    <a:pt x="2168" y="1361"/>
                    <a:pt x="1757" y="542"/>
                    <a:pt x="1629" y="295"/>
                  </a:cubicBezTo>
                  <a:cubicBezTo>
                    <a:pt x="1616" y="268"/>
                    <a:pt x="1593" y="250"/>
                    <a:pt x="1565" y="243"/>
                  </a:cubicBezTo>
                  <a:cubicBezTo>
                    <a:pt x="1353" y="175"/>
                    <a:pt x="764" y="1"/>
                    <a:pt x="37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8" name="Google Shape;478;p37"/>
            <p:cNvSpPr/>
            <p:nvPr/>
          </p:nvSpPr>
          <p:spPr>
            <a:xfrm>
              <a:off x="5746950" y="1267550"/>
              <a:ext cx="44250" cy="35475"/>
            </a:xfrm>
            <a:custGeom>
              <a:avLst/>
              <a:gdLst/>
              <a:ahLst/>
              <a:cxnLst/>
              <a:rect l="l" t="t" r="r" b="b"/>
              <a:pathLst>
                <a:path w="1770" h="1419" extrusionOk="0">
                  <a:moveTo>
                    <a:pt x="1367" y="1"/>
                  </a:moveTo>
                  <a:cubicBezTo>
                    <a:pt x="1090" y="1"/>
                    <a:pt x="640" y="472"/>
                    <a:pt x="640" y="472"/>
                  </a:cubicBezTo>
                  <a:cubicBezTo>
                    <a:pt x="640" y="472"/>
                    <a:pt x="0" y="1073"/>
                    <a:pt x="113" y="1299"/>
                  </a:cubicBezTo>
                  <a:cubicBezTo>
                    <a:pt x="154" y="1381"/>
                    <a:pt x="259" y="1418"/>
                    <a:pt x="390" y="1418"/>
                  </a:cubicBezTo>
                  <a:cubicBezTo>
                    <a:pt x="622" y="1418"/>
                    <a:pt x="937" y="1302"/>
                    <a:pt x="1129" y="1112"/>
                  </a:cubicBezTo>
                  <a:cubicBezTo>
                    <a:pt x="1430" y="813"/>
                    <a:pt x="1769" y="361"/>
                    <a:pt x="1504" y="61"/>
                  </a:cubicBezTo>
                  <a:cubicBezTo>
                    <a:pt x="1468" y="18"/>
                    <a:pt x="1420" y="1"/>
                    <a:pt x="13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79" name="Google Shape;479;p37"/>
            <p:cNvSpPr/>
            <p:nvPr/>
          </p:nvSpPr>
          <p:spPr>
            <a:xfrm>
              <a:off x="5744225" y="1265100"/>
              <a:ext cx="48675" cy="40575"/>
            </a:xfrm>
            <a:custGeom>
              <a:avLst/>
              <a:gdLst/>
              <a:ahLst/>
              <a:cxnLst/>
              <a:rect l="l" t="t" r="r" b="b"/>
              <a:pathLst>
                <a:path w="1947" h="1623" extrusionOk="0">
                  <a:moveTo>
                    <a:pt x="1499" y="200"/>
                  </a:moveTo>
                  <a:cubicBezTo>
                    <a:pt x="1518" y="200"/>
                    <a:pt x="1537" y="208"/>
                    <a:pt x="1549" y="224"/>
                  </a:cubicBezTo>
                  <a:cubicBezTo>
                    <a:pt x="1772" y="488"/>
                    <a:pt x="1366" y="942"/>
                    <a:pt x="1178" y="1128"/>
                  </a:cubicBezTo>
                  <a:cubicBezTo>
                    <a:pt x="993" y="1303"/>
                    <a:pt x="750" y="1400"/>
                    <a:pt x="497" y="1400"/>
                  </a:cubicBezTo>
                  <a:cubicBezTo>
                    <a:pt x="479" y="1400"/>
                    <a:pt x="461" y="1400"/>
                    <a:pt x="443" y="1399"/>
                  </a:cubicBezTo>
                  <a:cubicBezTo>
                    <a:pt x="410" y="1393"/>
                    <a:pt x="353" y="1380"/>
                    <a:pt x="336" y="1344"/>
                  </a:cubicBezTo>
                  <a:cubicBezTo>
                    <a:pt x="297" y="1265"/>
                    <a:pt x="541" y="925"/>
                    <a:pt x="839" y="644"/>
                  </a:cubicBezTo>
                  <a:cubicBezTo>
                    <a:pt x="995" y="474"/>
                    <a:pt x="1311" y="205"/>
                    <a:pt x="1479" y="205"/>
                  </a:cubicBezTo>
                  <a:lnTo>
                    <a:pt x="1494" y="200"/>
                  </a:lnTo>
                  <a:cubicBezTo>
                    <a:pt x="1496" y="200"/>
                    <a:pt x="1497" y="200"/>
                    <a:pt x="1499" y="200"/>
                  </a:cubicBezTo>
                  <a:close/>
                  <a:moveTo>
                    <a:pt x="1493" y="1"/>
                  </a:moveTo>
                  <a:cubicBezTo>
                    <a:pt x="1491" y="1"/>
                    <a:pt x="1490" y="1"/>
                    <a:pt x="1488" y="1"/>
                  </a:cubicBezTo>
                  <a:cubicBezTo>
                    <a:pt x="1178" y="1"/>
                    <a:pt x="739" y="441"/>
                    <a:pt x="680" y="503"/>
                  </a:cubicBezTo>
                  <a:cubicBezTo>
                    <a:pt x="470" y="702"/>
                    <a:pt x="1" y="1186"/>
                    <a:pt x="136" y="1452"/>
                  </a:cubicBezTo>
                  <a:cubicBezTo>
                    <a:pt x="188" y="1549"/>
                    <a:pt x="288" y="1613"/>
                    <a:pt x="398" y="1621"/>
                  </a:cubicBezTo>
                  <a:cubicBezTo>
                    <a:pt x="417" y="1622"/>
                    <a:pt x="435" y="1623"/>
                    <a:pt x="454" y="1623"/>
                  </a:cubicBezTo>
                  <a:cubicBezTo>
                    <a:pt x="473" y="1623"/>
                    <a:pt x="492" y="1622"/>
                    <a:pt x="511" y="1621"/>
                  </a:cubicBezTo>
                  <a:cubicBezTo>
                    <a:pt x="812" y="1613"/>
                    <a:pt x="1099" y="1497"/>
                    <a:pt x="1321" y="1293"/>
                  </a:cubicBezTo>
                  <a:cubicBezTo>
                    <a:pt x="1811" y="802"/>
                    <a:pt x="1947" y="377"/>
                    <a:pt x="1701" y="96"/>
                  </a:cubicBezTo>
                  <a:cubicBezTo>
                    <a:pt x="1648" y="35"/>
                    <a:pt x="1573" y="1"/>
                    <a:pt x="149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0" name="Google Shape;480;p37"/>
            <p:cNvSpPr/>
            <p:nvPr/>
          </p:nvSpPr>
          <p:spPr>
            <a:xfrm>
              <a:off x="5727100" y="1218000"/>
              <a:ext cx="35475" cy="56200"/>
            </a:xfrm>
            <a:custGeom>
              <a:avLst/>
              <a:gdLst/>
              <a:ahLst/>
              <a:cxnLst/>
              <a:rect l="l" t="t" r="r" b="b"/>
              <a:pathLst>
                <a:path w="1419" h="2248" extrusionOk="0">
                  <a:moveTo>
                    <a:pt x="248" y="0"/>
                  </a:moveTo>
                  <a:cubicBezTo>
                    <a:pt x="202" y="0"/>
                    <a:pt x="167" y="17"/>
                    <a:pt x="148" y="56"/>
                  </a:cubicBezTo>
                  <a:cubicBezTo>
                    <a:pt x="1" y="359"/>
                    <a:pt x="87" y="1822"/>
                    <a:pt x="294" y="2084"/>
                  </a:cubicBezTo>
                  <a:cubicBezTo>
                    <a:pt x="387" y="2202"/>
                    <a:pt x="555" y="2248"/>
                    <a:pt x="727" y="2248"/>
                  </a:cubicBezTo>
                  <a:cubicBezTo>
                    <a:pt x="940" y="2248"/>
                    <a:pt x="1159" y="2177"/>
                    <a:pt x="1251" y="2084"/>
                  </a:cubicBezTo>
                  <a:cubicBezTo>
                    <a:pt x="1418" y="1916"/>
                    <a:pt x="1384" y="776"/>
                    <a:pt x="1384" y="776"/>
                  </a:cubicBezTo>
                  <a:cubicBezTo>
                    <a:pt x="1384" y="776"/>
                    <a:pt x="558" y="0"/>
                    <a:pt x="24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1" name="Google Shape;481;p37"/>
            <p:cNvSpPr/>
            <p:nvPr/>
          </p:nvSpPr>
          <p:spPr>
            <a:xfrm>
              <a:off x="5724450" y="1215325"/>
              <a:ext cx="40375" cy="61600"/>
            </a:xfrm>
            <a:custGeom>
              <a:avLst/>
              <a:gdLst/>
              <a:ahLst/>
              <a:cxnLst/>
              <a:rect l="l" t="t" r="r" b="b"/>
              <a:pathLst>
                <a:path w="1615" h="2464" extrusionOk="0">
                  <a:moveTo>
                    <a:pt x="361" y="208"/>
                  </a:moveTo>
                  <a:cubicBezTo>
                    <a:pt x="497" y="208"/>
                    <a:pt x="954" y="533"/>
                    <a:pt x="1384" y="933"/>
                  </a:cubicBezTo>
                  <a:cubicBezTo>
                    <a:pt x="1395" y="1450"/>
                    <a:pt x="1359" y="2041"/>
                    <a:pt x="1280" y="2123"/>
                  </a:cubicBezTo>
                  <a:cubicBezTo>
                    <a:pt x="1156" y="2208"/>
                    <a:pt x="1008" y="2254"/>
                    <a:pt x="859" y="2254"/>
                  </a:cubicBezTo>
                  <a:cubicBezTo>
                    <a:pt x="836" y="2254"/>
                    <a:pt x="813" y="2253"/>
                    <a:pt x="790" y="2251"/>
                  </a:cubicBezTo>
                  <a:cubicBezTo>
                    <a:pt x="785" y="2251"/>
                    <a:pt x="780" y="2251"/>
                    <a:pt x="774" y="2251"/>
                  </a:cubicBezTo>
                  <a:cubicBezTo>
                    <a:pt x="665" y="2251"/>
                    <a:pt x="560" y="2207"/>
                    <a:pt x="485" y="2127"/>
                  </a:cubicBezTo>
                  <a:cubicBezTo>
                    <a:pt x="314" y="1899"/>
                    <a:pt x="214" y="483"/>
                    <a:pt x="343" y="208"/>
                  </a:cubicBezTo>
                  <a:close/>
                  <a:moveTo>
                    <a:pt x="349" y="0"/>
                  </a:moveTo>
                  <a:cubicBezTo>
                    <a:pt x="334" y="0"/>
                    <a:pt x="320" y="1"/>
                    <a:pt x="306" y="4"/>
                  </a:cubicBezTo>
                  <a:cubicBezTo>
                    <a:pt x="241" y="14"/>
                    <a:pt x="186" y="58"/>
                    <a:pt x="159" y="117"/>
                  </a:cubicBezTo>
                  <a:cubicBezTo>
                    <a:pt x="1" y="434"/>
                    <a:pt x="77" y="1943"/>
                    <a:pt x="317" y="2249"/>
                  </a:cubicBezTo>
                  <a:cubicBezTo>
                    <a:pt x="430" y="2384"/>
                    <a:pt x="596" y="2462"/>
                    <a:pt x="772" y="2462"/>
                  </a:cubicBezTo>
                  <a:cubicBezTo>
                    <a:pt x="773" y="2462"/>
                    <a:pt x="775" y="2462"/>
                    <a:pt x="777" y="2462"/>
                  </a:cubicBezTo>
                  <a:lnTo>
                    <a:pt x="836" y="2462"/>
                  </a:lnTo>
                  <a:cubicBezTo>
                    <a:pt x="849" y="2463"/>
                    <a:pt x="861" y="2463"/>
                    <a:pt x="874" y="2463"/>
                  </a:cubicBezTo>
                  <a:cubicBezTo>
                    <a:pt x="1077" y="2463"/>
                    <a:pt x="1275" y="2395"/>
                    <a:pt x="1433" y="2269"/>
                  </a:cubicBezTo>
                  <a:cubicBezTo>
                    <a:pt x="1615" y="2081"/>
                    <a:pt x="1596" y="1159"/>
                    <a:pt x="1596" y="880"/>
                  </a:cubicBezTo>
                  <a:cubicBezTo>
                    <a:pt x="1596" y="851"/>
                    <a:pt x="1584" y="824"/>
                    <a:pt x="1561" y="805"/>
                  </a:cubicBezTo>
                  <a:cubicBezTo>
                    <a:pt x="1356" y="611"/>
                    <a:pt x="683" y="0"/>
                    <a:pt x="34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2" name="Google Shape;482;p37"/>
            <p:cNvSpPr/>
            <p:nvPr/>
          </p:nvSpPr>
          <p:spPr>
            <a:xfrm>
              <a:off x="5713600" y="1266400"/>
              <a:ext cx="47450" cy="24625"/>
            </a:xfrm>
            <a:custGeom>
              <a:avLst/>
              <a:gdLst/>
              <a:ahLst/>
              <a:cxnLst/>
              <a:rect l="l" t="t" r="r" b="b"/>
              <a:pathLst>
                <a:path w="1898" h="985" extrusionOk="0">
                  <a:moveTo>
                    <a:pt x="1501" y="0"/>
                  </a:moveTo>
                  <a:cubicBezTo>
                    <a:pt x="1217" y="0"/>
                    <a:pt x="834" y="147"/>
                    <a:pt x="834" y="147"/>
                  </a:cubicBezTo>
                  <a:cubicBezTo>
                    <a:pt x="834" y="147"/>
                    <a:pt x="0" y="410"/>
                    <a:pt x="2" y="662"/>
                  </a:cubicBezTo>
                  <a:cubicBezTo>
                    <a:pt x="4" y="849"/>
                    <a:pt x="332" y="984"/>
                    <a:pt x="665" y="984"/>
                  </a:cubicBezTo>
                  <a:cubicBezTo>
                    <a:pt x="780" y="984"/>
                    <a:pt x="895" y="968"/>
                    <a:pt x="998" y="933"/>
                  </a:cubicBezTo>
                  <a:cubicBezTo>
                    <a:pt x="1398" y="794"/>
                    <a:pt x="1897" y="534"/>
                    <a:pt x="1791" y="148"/>
                  </a:cubicBezTo>
                  <a:cubicBezTo>
                    <a:pt x="1760" y="37"/>
                    <a:pt x="1643" y="0"/>
                    <a:pt x="150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3" name="Google Shape;483;p37"/>
            <p:cNvSpPr/>
            <p:nvPr/>
          </p:nvSpPr>
          <p:spPr>
            <a:xfrm>
              <a:off x="5710975" y="1263750"/>
              <a:ext cx="52475" cy="29950"/>
            </a:xfrm>
            <a:custGeom>
              <a:avLst/>
              <a:gdLst/>
              <a:ahLst/>
              <a:cxnLst/>
              <a:rect l="l" t="t" r="r" b="b"/>
              <a:pathLst>
                <a:path w="2099" h="1198" extrusionOk="0">
                  <a:moveTo>
                    <a:pt x="1637" y="213"/>
                  </a:moveTo>
                  <a:cubicBezTo>
                    <a:pt x="1680" y="213"/>
                    <a:pt x="1722" y="220"/>
                    <a:pt x="1761" y="235"/>
                  </a:cubicBezTo>
                  <a:cubicBezTo>
                    <a:pt x="1782" y="244"/>
                    <a:pt x="1797" y="262"/>
                    <a:pt x="1803" y="283"/>
                  </a:cubicBezTo>
                  <a:cubicBezTo>
                    <a:pt x="1892" y="610"/>
                    <a:pt x="1325" y="850"/>
                    <a:pt x="1074" y="935"/>
                  </a:cubicBezTo>
                  <a:cubicBezTo>
                    <a:pt x="975" y="967"/>
                    <a:pt x="873" y="982"/>
                    <a:pt x="771" y="982"/>
                  </a:cubicBezTo>
                  <a:cubicBezTo>
                    <a:pt x="606" y="982"/>
                    <a:pt x="442" y="941"/>
                    <a:pt x="294" y="860"/>
                  </a:cubicBezTo>
                  <a:cubicBezTo>
                    <a:pt x="269" y="841"/>
                    <a:pt x="221" y="802"/>
                    <a:pt x="221" y="764"/>
                  </a:cubicBezTo>
                  <a:cubicBezTo>
                    <a:pt x="221" y="674"/>
                    <a:pt x="589" y="475"/>
                    <a:pt x="979" y="353"/>
                  </a:cubicBezTo>
                  <a:cubicBezTo>
                    <a:pt x="1183" y="272"/>
                    <a:pt x="1399" y="226"/>
                    <a:pt x="1619" y="214"/>
                  </a:cubicBezTo>
                  <a:lnTo>
                    <a:pt x="1608" y="214"/>
                  </a:lnTo>
                  <a:cubicBezTo>
                    <a:pt x="1617" y="213"/>
                    <a:pt x="1627" y="213"/>
                    <a:pt x="1637" y="213"/>
                  </a:cubicBezTo>
                  <a:close/>
                  <a:moveTo>
                    <a:pt x="1603" y="0"/>
                  </a:moveTo>
                  <a:cubicBezTo>
                    <a:pt x="1316" y="0"/>
                    <a:pt x="966" y="128"/>
                    <a:pt x="905" y="152"/>
                  </a:cubicBezTo>
                  <a:cubicBezTo>
                    <a:pt x="629" y="239"/>
                    <a:pt x="1" y="472"/>
                    <a:pt x="1" y="768"/>
                  </a:cubicBezTo>
                  <a:cubicBezTo>
                    <a:pt x="7" y="880"/>
                    <a:pt x="69" y="979"/>
                    <a:pt x="165" y="1037"/>
                  </a:cubicBezTo>
                  <a:cubicBezTo>
                    <a:pt x="336" y="1142"/>
                    <a:pt x="533" y="1197"/>
                    <a:pt x="735" y="1197"/>
                  </a:cubicBezTo>
                  <a:cubicBezTo>
                    <a:pt x="745" y="1197"/>
                    <a:pt x="756" y="1197"/>
                    <a:pt x="766" y="1197"/>
                  </a:cubicBezTo>
                  <a:cubicBezTo>
                    <a:pt x="774" y="1197"/>
                    <a:pt x="782" y="1197"/>
                    <a:pt x="790" y="1197"/>
                  </a:cubicBezTo>
                  <a:cubicBezTo>
                    <a:pt x="910" y="1197"/>
                    <a:pt x="1030" y="1176"/>
                    <a:pt x="1146" y="1140"/>
                  </a:cubicBezTo>
                  <a:cubicBezTo>
                    <a:pt x="1785" y="911"/>
                    <a:pt x="2099" y="588"/>
                    <a:pt x="1999" y="227"/>
                  </a:cubicBezTo>
                  <a:cubicBezTo>
                    <a:pt x="1977" y="149"/>
                    <a:pt x="1923" y="83"/>
                    <a:pt x="1849" y="47"/>
                  </a:cubicBezTo>
                  <a:cubicBezTo>
                    <a:pt x="1781" y="13"/>
                    <a:pt x="1695" y="0"/>
                    <a:pt x="160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4" name="Google Shape;484;p37"/>
            <p:cNvSpPr/>
            <p:nvPr/>
          </p:nvSpPr>
          <p:spPr>
            <a:xfrm>
              <a:off x="5643475" y="1194225"/>
              <a:ext cx="105325" cy="61825"/>
            </a:xfrm>
            <a:custGeom>
              <a:avLst/>
              <a:gdLst/>
              <a:ahLst/>
              <a:cxnLst/>
              <a:rect l="l" t="t" r="r" b="b"/>
              <a:pathLst>
                <a:path w="4213" h="2473" extrusionOk="0">
                  <a:moveTo>
                    <a:pt x="2150" y="1"/>
                  </a:moveTo>
                  <a:cubicBezTo>
                    <a:pt x="1946" y="1"/>
                    <a:pt x="1742" y="9"/>
                    <a:pt x="1538" y="26"/>
                  </a:cubicBezTo>
                  <a:cubicBezTo>
                    <a:pt x="1324" y="41"/>
                    <a:pt x="1118" y="115"/>
                    <a:pt x="946" y="241"/>
                  </a:cubicBezTo>
                  <a:cubicBezTo>
                    <a:pt x="609" y="483"/>
                    <a:pt x="92" y="933"/>
                    <a:pt x="58" y="1457"/>
                  </a:cubicBezTo>
                  <a:cubicBezTo>
                    <a:pt x="0" y="2246"/>
                    <a:pt x="789" y="2472"/>
                    <a:pt x="1520" y="2472"/>
                  </a:cubicBezTo>
                  <a:cubicBezTo>
                    <a:pt x="2253" y="2472"/>
                    <a:pt x="3654" y="1457"/>
                    <a:pt x="3654" y="1457"/>
                  </a:cubicBezTo>
                  <a:cubicBezTo>
                    <a:pt x="3654" y="1457"/>
                    <a:pt x="4212" y="312"/>
                    <a:pt x="3594" y="144"/>
                  </a:cubicBezTo>
                  <a:cubicBezTo>
                    <a:pt x="3118" y="48"/>
                    <a:pt x="2634" y="1"/>
                    <a:pt x="215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5" name="Google Shape;485;p37"/>
            <p:cNvSpPr/>
            <p:nvPr/>
          </p:nvSpPr>
          <p:spPr>
            <a:xfrm>
              <a:off x="5641500" y="1191725"/>
              <a:ext cx="104975" cy="66900"/>
            </a:xfrm>
            <a:custGeom>
              <a:avLst/>
              <a:gdLst/>
              <a:ahLst/>
              <a:cxnLst/>
              <a:rect l="l" t="t" r="r" b="b"/>
              <a:pathLst>
                <a:path w="4199" h="2676" extrusionOk="0">
                  <a:moveTo>
                    <a:pt x="2452" y="212"/>
                  </a:moveTo>
                  <a:cubicBezTo>
                    <a:pt x="2853" y="212"/>
                    <a:pt x="3252" y="256"/>
                    <a:pt x="3644" y="342"/>
                  </a:cubicBezTo>
                  <a:cubicBezTo>
                    <a:pt x="3721" y="360"/>
                    <a:pt x="3786" y="414"/>
                    <a:pt x="3818" y="486"/>
                  </a:cubicBezTo>
                  <a:cubicBezTo>
                    <a:pt x="3937" y="749"/>
                    <a:pt x="3743" y="1270"/>
                    <a:pt x="3645" y="1483"/>
                  </a:cubicBezTo>
                  <a:cubicBezTo>
                    <a:pt x="3466" y="1609"/>
                    <a:pt x="2231" y="2461"/>
                    <a:pt x="1592" y="2461"/>
                  </a:cubicBezTo>
                  <a:cubicBezTo>
                    <a:pt x="1273" y="2461"/>
                    <a:pt x="695" y="2415"/>
                    <a:pt x="405" y="2103"/>
                  </a:cubicBezTo>
                  <a:cubicBezTo>
                    <a:pt x="271" y="1958"/>
                    <a:pt x="209" y="1758"/>
                    <a:pt x="235" y="1561"/>
                  </a:cubicBezTo>
                  <a:cubicBezTo>
                    <a:pt x="277" y="1063"/>
                    <a:pt x="788" y="637"/>
                    <a:pt x="1089" y="422"/>
                  </a:cubicBezTo>
                  <a:cubicBezTo>
                    <a:pt x="1245" y="311"/>
                    <a:pt x="1431" y="244"/>
                    <a:pt x="1623" y="233"/>
                  </a:cubicBezTo>
                  <a:cubicBezTo>
                    <a:pt x="1811" y="214"/>
                    <a:pt x="2056" y="214"/>
                    <a:pt x="2323" y="214"/>
                  </a:cubicBezTo>
                  <a:cubicBezTo>
                    <a:pt x="2366" y="213"/>
                    <a:pt x="2409" y="212"/>
                    <a:pt x="2452" y="212"/>
                  </a:cubicBezTo>
                  <a:close/>
                  <a:moveTo>
                    <a:pt x="2308" y="0"/>
                  </a:moveTo>
                  <a:cubicBezTo>
                    <a:pt x="2039" y="0"/>
                    <a:pt x="1791" y="10"/>
                    <a:pt x="1602" y="20"/>
                  </a:cubicBezTo>
                  <a:cubicBezTo>
                    <a:pt x="1371" y="34"/>
                    <a:pt x="1150" y="114"/>
                    <a:pt x="962" y="250"/>
                  </a:cubicBezTo>
                  <a:cubicBezTo>
                    <a:pt x="560" y="539"/>
                    <a:pt x="69" y="999"/>
                    <a:pt x="30" y="1547"/>
                  </a:cubicBezTo>
                  <a:cubicBezTo>
                    <a:pt x="0" y="1803"/>
                    <a:pt x="83" y="2059"/>
                    <a:pt x="259" y="2248"/>
                  </a:cubicBezTo>
                  <a:cubicBezTo>
                    <a:pt x="585" y="2601"/>
                    <a:pt x="1173" y="2675"/>
                    <a:pt x="1599" y="2675"/>
                  </a:cubicBezTo>
                  <a:cubicBezTo>
                    <a:pt x="2357" y="2675"/>
                    <a:pt x="3743" y="1690"/>
                    <a:pt x="3792" y="1640"/>
                  </a:cubicBezTo>
                  <a:cubicBezTo>
                    <a:pt x="3807" y="1630"/>
                    <a:pt x="3819" y="1617"/>
                    <a:pt x="3827" y="1600"/>
                  </a:cubicBezTo>
                  <a:cubicBezTo>
                    <a:pt x="3864" y="1521"/>
                    <a:pt x="4199" y="813"/>
                    <a:pt x="4011" y="399"/>
                  </a:cubicBezTo>
                  <a:cubicBezTo>
                    <a:pt x="3953" y="268"/>
                    <a:pt x="3837" y="171"/>
                    <a:pt x="3699" y="137"/>
                  </a:cubicBezTo>
                  <a:cubicBezTo>
                    <a:pt x="3305" y="30"/>
                    <a:pt x="2776" y="0"/>
                    <a:pt x="23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6" name="Google Shape;486;p37"/>
            <p:cNvSpPr/>
            <p:nvPr/>
          </p:nvSpPr>
          <p:spPr>
            <a:xfrm>
              <a:off x="5695575" y="1197900"/>
              <a:ext cx="92900" cy="48825"/>
            </a:xfrm>
            <a:custGeom>
              <a:avLst/>
              <a:gdLst/>
              <a:ahLst/>
              <a:cxnLst/>
              <a:rect l="l" t="t" r="r" b="b"/>
              <a:pathLst>
                <a:path w="3716" h="1953" extrusionOk="0">
                  <a:moveTo>
                    <a:pt x="1737" y="0"/>
                  </a:moveTo>
                  <a:cubicBezTo>
                    <a:pt x="1547" y="0"/>
                    <a:pt x="1360" y="20"/>
                    <a:pt x="1177" y="70"/>
                  </a:cubicBezTo>
                  <a:cubicBezTo>
                    <a:pt x="553" y="238"/>
                    <a:pt x="1" y="1364"/>
                    <a:pt x="337" y="1813"/>
                  </a:cubicBezTo>
                  <a:cubicBezTo>
                    <a:pt x="856" y="1906"/>
                    <a:pt x="1382" y="1953"/>
                    <a:pt x="1908" y="1953"/>
                  </a:cubicBezTo>
                  <a:cubicBezTo>
                    <a:pt x="2135" y="1953"/>
                    <a:pt x="2362" y="1944"/>
                    <a:pt x="2588" y="1926"/>
                  </a:cubicBezTo>
                  <a:cubicBezTo>
                    <a:pt x="3656" y="1813"/>
                    <a:pt x="3715" y="406"/>
                    <a:pt x="3096" y="238"/>
                  </a:cubicBezTo>
                  <a:cubicBezTo>
                    <a:pt x="2659" y="119"/>
                    <a:pt x="2193" y="0"/>
                    <a:pt x="17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7" name="Google Shape;487;p37"/>
            <p:cNvSpPr/>
            <p:nvPr/>
          </p:nvSpPr>
          <p:spPr>
            <a:xfrm>
              <a:off x="5697800" y="1195450"/>
              <a:ext cx="88525" cy="54125"/>
            </a:xfrm>
            <a:custGeom>
              <a:avLst/>
              <a:gdLst/>
              <a:ahLst/>
              <a:cxnLst/>
              <a:rect l="l" t="t" r="r" b="b"/>
              <a:pathLst>
                <a:path w="3541" h="2165" extrusionOk="0">
                  <a:moveTo>
                    <a:pt x="1648" y="210"/>
                  </a:moveTo>
                  <a:cubicBezTo>
                    <a:pt x="2073" y="210"/>
                    <a:pt x="2519" y="320"/>
                    <a:pt x="2977" y="445"/>
                  </a:cubicBezTo>
                  <a:cubicBezTo>
                    <a:pt x="3190" y="495"/>
                    <a:pt x="3321" y="762"/>
                    <a:pt x="3296" y="1083"/>
                  </a:cubicBezTo>
                  <a:cubicBezTo>
                    <a:pt x="3272" y="1524"/>
                    <a:pt x="2928" y="1880"/>
                    <a:pt x="2489" y="1919"/>
                  </a:cubicBezTo>
                  <a:cubicBezTo>
                    <a:pt x="2267" y="1935"/>
                    <a:pt x="2045" y="1943"/>
                    <a:pt x="1823" y="1943"/>
                  </a:cubicBezTo>
                  <a:cubicBezTo>
                    <a:pt x="1317" y="1943"/>
                    <a:pt x="812" y="1901"/>
                    <a:pt x="312" y="1816"/>
                  </a:cubicBezTo>
                  <a:cubicBezTo>
                    <a:pt x="230" y="1613"/>
                    <a:pt x="236" y="1386"/>
                    <a:pt x="325" y="1186"/>
                  </a:cubicBezTo>
                  <a:cubicBezTo>
                    <a:pt x="480" y="742"/>
                    <a:pt x="811" y="361"/>
                    <a:pt x="1121" y="276"/>
                  </a:cubicBezTo>
                  <a:cubicBezTo>
                    <a:pt x="1292" y="230"/>
                    <a:pt x="1468" y="210"/>
                    <a:pt x="1648" y="210"/>
                  </a:cubicBezTo>
                  <a:close/>
                  <a:moveTo>
                    <a:pt x="1648" y="1"/>
                  </a:moveTo>
                  <a:cubicBezTo>
                    <a:pt x="1451" y="1"/>
                    <a:pt x="1256" y="23"/>
                    <a:pt x="1064" y="75"/>
                  </a:cubicBezTo>
                  <a:cubicBezTo>
                    <a:pt x="623" y="195"/>
                    <a:pt x="267" y="696"/>
                    <a:pt x="121" y="1122"/>
                  </a:cubicBezTo>
                  <a:cubicBezTo>
                    <a:pt x="1" y="1471"/>
                    <a:pt x="13" y="1777"/>
                    <a:pt x="163" y="1975"/>
                  </a:cubicBezTo>
                  <a:cubicBezTo>
                    <a:pt x="180" y="1996"/>
                    <a:pt x="202" y="2011"/>
                    <a:pt x="229" y="2016"/>
                  </a:cubicBezTo>
                  <a:cubicBezTo>
                    <a:pt x="763" y="2112"/>
                    <a:pt x="1307" y="2161"/>
                    <a:pt x="1850" y="2163"/>
                  </a:cubicBezTo>
                  <a:lnTo>
                    <a:pt x="1849" y="2163"/>
                  </a:lnTo>
                  <a:cubicBezTo>
                    <a:pt x="1886" y="2164"/>
                    <a:pt x="1924" y="2164"/>
                    <a:pt x="1962" y="2164"/>
                  </a:cubicBezTo>
                  <a:cubicBezTo>
                    <a:pt x="2145" y="2164"/>
                    <a:pt x="2328" y="2155"/>
                    <a:pt x="2510" y="2139"/>
                  </a:cubicBezTo>
                  <a:cubicBezTo>
                    <a:pt x="3052" y="2091"/>
                    <a:pt x="3475" y="1654"/>
                    <a:pt x="3506" y="1112"/>
                  </a:cubicBezTo>
                  <a:cubicBezTo>
                    <a:pt x="3540" y="686"/>
                    <a:pt x="3346" y="329"/>
                    <a:pt x="3035" y="244"/>
                  </a:cubicBezTo>
                  <a:cubicBezTo>
                    <a:pt x="2556" y="114"/>
                    <a:pt x="2095" y="1"/>
                    <a:pt x="164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8" name="Google Shape;488;p37"/>
            <p:cNvSpPr/>
            <p:nvPr/>
          </p:nvSpPr>
          <p:spPr>
            <a:xfrm>
              <a:off x="5645800" y="1233250"/>
              <a:ext cx="55375" cy="74350"/>
            </a:xfrm>
            <a:custGeom>
              <a:avLst/>
              <a:gdLst/>
              <a:ahLst/>
              <a:cxnLst/>
              <a:rect l="l" t="t" r="r" b="b"/>
              <a:pathLst>
                <a:path w="2215" h="2974" extrusionOk="0">
                  <a:moveTo>
                    <a:pt x="512" y="0"/>
                  </a:moveTo>
                  <a:cubicBezTo>
                    <a:pt x="129" y="0"/>
                    <a:pt x="0" y="400"/>
                    <a:pt x="188" y="907"/>
                  </a:cubicBezTo>
                  <a:cubicBezTo>
                    <a:pt x="413" y="1509"/>
                    <a:pt x="1240" y="2484"/>
                    <a:pt x="1316" y="2782"/>
                  </a:cubicBezTo>
                  <a:cubicBezTo>
                    <a:pt x="1345" y="2901"/>
                    <a:pt x="1472" y="2973"/>
                    <a:pt x="1617" y="2973"/>
                  </a:cubicBezTo>
                  <a:cubicBezTo>
                    <a:pt x="1835" y="2973"/>
                    <a:pt x="2096" y="2812"/>
                    <a:pt x="2140" y="2406"/>
                  </a:cubicBezTo>
                  <a:cubicBezTo>
                    <a:pt x="2215" y="1730"/>
                    <a:pt x="1654" y="643"/>
                    <a:pt x="1654" y="643"/>
                  </a:cubicBezTo>
                  <a:cubicBezTo>
                    <a:pt x="1409" y="369"/>
                    <a:pt x="1098" y="164"/>
                    <a:pt x="751" y="43"/>
                  </a:cubicBezTo>
                  <a:cubicBezTo>
                    <a:pt x="663" y="14"/>
                    <a:pt x="583" y="0"/>
                    <a:pt x="5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89" name="Google Shape;489;p37"/>
            <p:cNvSpPr/>
            <p:nvPr/>
          </p:nvSpPr>
          <p:spPr>
            <a:xfrm>
              <a:off x="5644550" y="1230300"/>
              <a:ext cx="59500" cy="80050"/>
            </a:xfrm>
            <a:custGeom>
              <a:avLst/>
              <a:gdLst/>
              <a:ahLst/>
              <a:cxnLst/>
              <a:rect l="l" t="t" r="r" b="b"/>
              <a:pathLst>
                <a:path w="2380" h="3202" extrusionOk="0">
                  <a:moveTo>
                    <a:pt x="543" y="223"/>
                  </a:moveTo>
                  <a:cubicBezTo>
                    <a:pt x="550" y="223"/>
                    <a:pt x="556" y="223"/>
                    <a:pt x="563" y="224"/>
                  </a:cubicBezTo>
                  <a:cubicBezTo>
                    <a:pt x="627" y="228"/>
                    <a:pt x="690" y="240"/>
                    <a:pt x="751" y="261"/>
                  </a:cubicBezTo>
                  <a:cubicBezTo>
                    <a:pt x="1077" y="376"/>
                    <a:pt x="1370" y="566"/>
                    <a:pt x="1604" y="821"/>
                  </a:cubicBezTo>
                  <a:cubicBezTo>
                    <a:pt x="1659" y="934"/>
                    <a:pt x="2141" y="1912"/>
                    <a:pt x="2074" y="2514"/>
                  </a:cubicBezTo>
                  <a:cubicBezTo>
                    <a:pt x="2037" y="2844"/>
                    <a:pt x="1846" y="2974"/>
                    <a:pt x="1678" y="2984"/>
                  </a:cubicBezTo>
                  <a:cubicBezTo>
                    <a:pt x="1671" y="2985"/>
                    <a:pt x="1663" y="2985"/>
                    <a:pt x="1656" y="2985"/>
                  </a:cubicBezTo>
                  <a:cubicBezTo>
                    <a:pt x="1562" y="2985"/>
                    <a:pt x="1481" y="2942"/>
                    <a:pt x="1465" y="2874"/>
                  </a:cubicBezTo>
                  <a:cubicBezTo>
                    <a:pt x="1346" y="2600"/>
                    <a:pt x="1191" y="2343"/>
                    <a:pt x="1007" y="2109"/>
                  </a:cubicBezTo>
                  <a:cubicBezTo>
                    <a:pt x="745" y="1759"/>
                    <a:pt x="520" y="1382"/>
                    <a:pt x="335" y="986"/>
                  </a:cubicBezTo>
                  <a:cubicBezTo>
                    <a:pt x="224" y="690"/>
                    <a:pt x="231" y="428"/>
                    <a:pt x="350" y="303"/>
                  </a:cubicBezTo>
                  <a:cubicBezTo>
                    <a:pt x="402" y="252"/>
                    <a:pt x="471" y="223"/>
                    <a:pt x="543" y="223"/>
                  </a:cubicBezTo>
                  <a:close/>
                  <a:moveTo>
                    <a:pt x="593" y="1"/>
                  </a:moveTo>
                  <a:cubicBezTo>
                    <a:pt x="451" y="1"/>
                    <a:pt x="311" y="54"/>
                    <a:pt x="203" y="155"/>
                  </a:cubicBezTo>
                  <a:cubicBezTo>
                    <a:pt x="21" y="343"/>
                    <a:pt x="0" y="681"/>
                    <a:pt x="143" y="1061"/>
                  </a:cubicBezTo>
                  <a:cubicBezTo>
                    <a:pt x="332" y="1473"/>
                    <a:pt x="565" y="1865"/>
                    <a:pt x="835" y="2228"/>
                  </a:cubicBezTo>
                  <a:cubicBezTo>
                    <a:pt x="1002" y="2445"/>
                    <a:pt x="1145" y="2679"/>
                    <a:pt x="1263" y="2925"/>
                  </a:cubicBezTo>
                  <a:cubicBezTo>
                    <a:pt x="1314" y="3090"/>
                    <a:pt x="1467" y="3200"/>
                    <a:pt x="1637" y="3200"/>
                  </a:cubicBezTo>
                  <a:cubicBezTo>
                    <a:pt x="1647" y="3200"/>
                    <a:pt x="1657" y="3200"/>
                    <a:pt x="1666" y="3199"/>
                  </a:cubicBezTo>
                  <a:lnTo>
                    <a:pt x="1665" y="3197"/>
                  </a:lnTo>
                  <a:lnTo>
                    <a:pt x="1711" y="3202"/>
                  </a:lnTo>
                  <a:cubicBezTo>
                    <a:pt x="2046" y="3163"/>
                    <a:pt x="2301" y="2880"/>
                    <a:pt x="2304" y="2541"/>
                  </a:cubicBezTo>
                  <a:cubicBezTo>
                    <a:pt x="2380" y="1842"/>
                    <a:pt x="1827" y="763"/>
                    <a:pt x="1805" y="715"/>
                  </a:cubicBezTo>
                  <a:lnTo>
                    <a:pt x="1791" y="699"/>
                  </a:lnTo>
                  <a:cubicBezTo>
                    <a:pt x="1537" y="407"/>
                    <a:pt x="1209" y="185"/>
                    <a:pt x="843" y="59"/>
                  </a:cubicBezTo>
                  <a:cubicBezTo>
                    <a:pt x="763" y="20"/>
                    <a:pt x="678" y="1"/>
                    <a:pt x="59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0" name="Google Shape;490;p37"/>
            <p:cNvSpPr/>
            <p:nvPr/>
          </p:nvSpPr>
          <p:spPr>
            <a:xfrm>
              <a:off x="5663675" y="1267725"/>
              <a:ext cx="30950" cy="10725"/>
            </a:xfrm>
            <a:custGeom>
              <a:avLst/>
              <a:gdLst/>
              <a:ahLst/>
              <a:cxnLst/>
              <a:rect l="l" t="t" r="r" b="b"/>
              <a:pathLst>
                <a:path w="1238" h="429" extrusionOk="0">
                  <a:moveTo>
                    <a:pt x="770" y="0"/>
                  </a:moveTo>
                  <a:cubicBezTo>
                    <a:pt x="348" y="0"/>
                    <a:pt x="1" y="429"/>
                    <a:pt x="1" y="429"/>
                  </a:cubicBezTo>
                  <a:lnTo>
                    <a:pt x="1238" y="202"/>
                  </a:lnTo>
                  <a:cubicBezTo>
                    <a:pt x="1081" y="55"/>
                    <a:pt x="921" y="0"/>
                    <a:pt x="7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1" name="Google Shape;491;p37"/>
            <p:cNvSpPr/>
            <p:nvPr/>
          </p:nvSpPr>
          <p:spPr>
            <a:xfrm>
              <a:off x="5660650" y="1264950"/>
              <a:ext cx="36925" cy="16150"/>
            </a:xfrm>
            <a:custGeom>
              <a:avLst/>
              <a:gdLst/>
              <a:ahLst/>
              <a:cxnLst/>
              <a:rect l="l" t="t" r="r" b="b"/>
              <a:pathLst>
                <a:path w="1477" h="646" extrusionOk="0">
                  <a:moveTo>
                    <a:pt x="887" y="1"/>
                  </a:moveTo>
                  <a:cubicBezTo>
                    <a:pt x="872" y="1"/>
                    <a:pt x="856" y="1"/>
                    <a:pt x="841" y="2"/>
                  </a:cubicBezTo>
                  <a:cubicBezTo>
                    <a:pt x="527" y="54"/>
                    <a:pt x="242" y="220"/>
                    <a:pt x="41" y="467"/>
                  </a:cubicBezTo>
                  <a:cubicBezTo>
                    <a:pt x="40" y="468"/>
                    <a:pt x="40" y="468"/>
                    <a:pt x="38" y="470"/>
                  </a:cubicBezTo>
                  <a:cubicBezTo>
                    <a:pt x="1" y="516"/>
                    <a:pt x="7" y="584"/>
                    <a:pt x="53" y="622"/>
                  </a:cubicBezTo>
                  <a:cubicBezTo>
                    <a:pt x="72" y="638"/>
                    <a:pt x="98" y="646"/>
                    <a:pt x="122" y="646"/>
                  </a:cubicBezTo>
                  <a:cubicBezTo>
                    <a:pt x="156" y="644"/>
                    <a:pt x="187" y="625"/>
                    <a:pt x="205" y="595"/>
                  </a:cubicBezTo>
                  <a:cubicBezTo>
                    <a:pt x="370" y="395"/>
                    <a:pt x="601" y="258"/>
                    <a:pt x="856" y="209"/>
                  </a:cubicBezTo>
                  <a:cubicBezTo>
                    <a:pt x="864" y="209"/>
                    <a:pt x="872" y="209"/>
                    <a:pt x="881" y="209"/>
                  </a:cubicBezTo>
                  <a:cubicBezTo>
                    <a:pt x="1032" y="209"/>
                    <a:pt x="1177" y="272"/>
                    <a:pt x="1281" y="382"/>
                  </a:cubicBezTo>
                  <a:lnTo>
                    <a:pt x="1283" y="382"/>
                  </a:lnTo>
                  <a:cubicBezTo>
                    <a:pt x="1304" y="403"/>
                    <a:pt x="1331" y="413"/>
                    <a:pt x="1358" y="413"/>
                  </a:cubicBezTo>
                  <a:cubicBezTo>
                    <a:pt x="1385" y="413"/>
                    <a:pt x="1412" y="403"/>
                    <a:pt x="1433" y="382"/>
                  </a:cubicBezTo>
                  <a:cubicBezTo>
                    <a:pt x="1435" y="380"/>
                    <a:pt x="1436" y="379"/>
                    <a:pt x="1438" y="378"/>
                  </a:cubicBezTo>
                  <a:cubicBezTo>
                    <a:pt x="1476" y="336"/>
                    <a:pt x="1475" y="270"/>
                    <a:pt x="1433" y="232"/>
                  </a:cubicBezTo>
                  <a:cubicBezTo>
                    <a:pt x="1289" y="83"/>
                    <a:pt x="1092" y="1"/>
                    <a:pt x="88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2" name="Google Shape;492;p37"/>
            <p:cNvSpPr/>
            <p:nvPr/>
          </p:nvSpPr>
          <p:spPr>
            <a:xfrm>
              <a:off x="5764875" y="1206175"/>
              <a:ext cx="66700" cy="47800"/>
            </a:xfrm>
            <a:custGeom>
              <a:avLst/>
              <a:gdLst/>
              <a:ahLst/>
              <a:cxnLst/>
              <a:rect l="l" t="t" r="r" b="b"/>
              <a:pathLst>
                <a:path w="2668" h="1912" extrusionOk="0">
                  <a:moveTo>
                    <a:pt x="564" y="1"/>
                  </a:moveTo>
                  <a:cubicBezTo>
                    <a:pt x="564" y="1"/>
                    <a:pt x="1" y="337"/>
                    <a:pt x="1" y="864"/>
                  </a:cubicBezTo>
                  <a:cubicBezTo>
                    <a:pt x="1" y="1391"/>
                    <a:pt x="263" y="1505"/>
                    <a:pt x="564" y="1576"/>
                  </a:cubicBezTo>
                  <a:cubicBezTo>
                    <a:pt x="815" y="1637"/>
                    <a:pt x="1328" y="1912"/>
                    <a:pt x="1667" y="1912"/>
                  </a:cubicBezTo>
                  <a:cubicBezTo>
                    <a:pt x="1733" y="1912"/>
                    <a:pt x="1793" y="1901"/>
                    <a:pt x="1843" y="1877"/>
                  </a:cubicBezTo>
                  <a:cubicBezTo>
                    <a:pt x="2148" y="1728"/>
                    <a:pt x="2668" y="1201"/>
                    <a:pt x="2105" y="638"/>
                  </a:cubicBezTo>
                  <a:cubicBezTo>
                    <a:pt x="1542" y="75"/>
                    <a:pt x="564" y="1"/>
                    <a:pt x="5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3" name="Google Shape;493;p37"/>
            <p:cNvSpPr/>
            <p:nvPr/>
          </p:nvSpPr>
          <p:spPr>
            <a:xfrm>
              <a:off x="5762425" y="1203500"/>
              <a:ext cx="64725" cy="53150"/>
            </a:xfrm>
            <a:custGeom>
              <a:avLst/>
              <a:gdLst/>
              <a:ahLst/>
              <a:cxnLst/>
              <a:rect l="l" t="t" r="r" b="b"/>
              <a:pathLst>
                <a:path w="2589" h="2126" extrusionOk="0">
                  <a:moveTo>
                    <a:pt x="698" y="217"/>
                  </a:moveTo>
                  <a:cubicBezTo>
                    <a:pt x="889" y="239"/>
                    <a:pt x="1664" y="355"/>
                    <a:pt x="2131" y="819"/>
                  </a:cubicBezTo>
                  <a:cubicBezTo>
                    <a:pt x="2285" y="948"/>
                    <a:pt x="2364" y="1143"/>
                    <a:pt x="2344" y="1341"/>
                  </a:cubicBezTo>
                  <a:cubicBezTo>
                    <a:pt x="2282" y="1579"/>
                    <a:pt x="2119" y="1778"/>
                    <a:pt x="1898" y="1889"/>
                  </a:cubicBezTo>
                  <a:cubicBezTo>
                    <a:pt x="1864" y="1906"/>
                    <a:pt x="1821" y="1913"/>
                    <a:pt x="1771" y="1913"/>
                  </a:cubicBezTo>
                  <a:cubicBezTo>
                    <a:pt x="1574" y="1913"/>
                    <a:pt x="1275" y="1795"/>
                    <a:pt x="1044" y="1702"/>
                  </a:cubicBezTo>
                  <a:cubicBezTo>
                    <a:pt x="931" y="1655"/>
                    <a:pt x="815" y="1613"/>
                    <a:pt x="697" y="1579"/>
                  </a:cubicBezTo>
                  <a:cubicBezTo>
                    <a:pt x="416" y="1509"/>
                    <a:pt x="215" y="1423"/>
                    <a:pt x="215" y="971"/>
                  </a:cubicBezTo>
                  <a:cubicBezTo>
                    <a:pt x="215" y="578"/>
                    <a:pt x="588" y="292"/>
                    <a:pt x="698" y="217"/>
                  </a:cubicBezTo>
                  <a:close/>
                  <a:moveTo>
                    <a:pt x="671" y="0"/>
                  </a:moveTo>
                  <a:cubicBezTo>
                    <a:pt x="651" y="0"/>
                    <a:pt x="631" y="6"/>
                    <a:pt x="614" y="15"/>
                  </a:cubicBezTo>
                  <a:cubicBezTo>
                    <a:pt x="589" y="30"/>
                    <a:pt x="1" y="370"/>
                    <a:pt x="1" y="971"/>
                  </a:cubicBezTo>
                  <a:cubicBezTo>
                    <a:pt x="1" y="1573"/>
                    <a:pt x="328" y="1710"/>
                    <a:pt x="639" y="1786"/>
                  </a:cubicBezTo>
                  <a:cubicBezTo>
                    <a:pt x="718" y="1807"/>
                    <a:pt x="836" y="1851"/>
                    <a:pt x="960" y="1900"/>
                  </a:cubicBezTo>
                  <a:cubicBezTo>
                    <a:pt x="1214" y="2021"/>
                    <a:pt x="1487" y="2097"/>
                    <a:pt x="1767" y="2125"/>
                  </a:cubicBezTo>
                  <a:cubicBezTo>
                    <a:pt x="1773" y="2126"/>
                    <a:pt x="1779" y="2126"/>
                    <a:pt x="1785" y="2126"/>
                  </a:cubicBezTo>
                  <a:cubicBezTo>
                    <a:pt x="1857" y="2126"/>
                    <a:pt x="1928" y="2109"/>
                    <a:pt x="1994" y="2078"/>
                  </a:cubicBezTo>
                  <a:cubicBezTo>
                    <a:pt x="2276" y="1938"/>
                    <a:pt x="2481" y="1680"/>
                    <a:pt x="2556" y="1375"/>
                  </a:cubicBezTo>
                  <a:cubicBezTo>
                    <a:pt x="2588" y="1108"/>
                    <a:pt x="2487" y="845"/>
                    <a:pt x="2285" y="671"/>
                  </a:cubicBezTo>
                  <a:cubicBezTo>
                    <a:pt x="1700" y="85"/>
                    <a:pt x="718" y="1"/>
                    <a:pt x="678" y="1"/>
                  </a:cubicBezTo>
                  <a:cubicBezTo>
                    <a:pt x="676" y="0"/>
                    <a:pt x="674" y="0"/>
                    <a:pt x="67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4" name="Google Shape;494;p37"/>
            <p:cNvSpPr/>
            <p:nvPr/>
          </p:nvSpPr>
          <p:spPr>
            <a:xfrm>
              <a:off x="5804425" y="1233350"/>
              <a:ext cx="38475" cy="36875"/>
            </a:xfrm>
            <a:custGeom>
              <a:avLst/>
              <a:gdLst/>
              <a:ahLst/>
              <a:cxnLst/>
              <a:rect l="l" t="t" r="r" b="b"/>
              <a:pathLst>
                <a:path w="1539" h="1475" extrusionOk="0">
                  <a:moveTo>
                    <a:pt x="751" y="0"/>
                  </a:moveTo>
                  <a:cubicBezTo>
                    <a:pt x="605" y="0"/>
                    <a:pt x="68" y="27"/>
                    <a:pt x="37" y="415"/>
                  </a:cubicBezTo>
                  <a:cubicBezTo>
                    <a:pt x="0" y="864"/>
                    <a:pt x="186" y="940"/>
                    <a:pt x="374" y="1089"/>
                  </a:cubicBezTo>
                  <a:cubicBezTo>
                    <a:pt x="518" y="1204"/>
                    <a:pt x="861" y="1475"/>
                    <a:pt x="1115" y="1475"/>
                  </a:cubicBezTo>
                  <a:cubicBezTo>
                    <a:pt x="1191" y="1475"/>
                    <a:pt x="1260" y="1450"/>
                    <a:pt x="1312" y="1390"/>
                  </a:cubicBezTo>
                  <a:cubicBezTo>
                    <a:pt x="1538" y="1128"/>
                    <a:pt x="1199" y="188"/>
                    <a:pt x="788" y="1"/>
                  </a:cubicBezTo>
                  <a:cubicBezTo>
                    <a:pt x="788" y="1"/>
                    <a:pt x="774" y="0"/>
                    <a:pt x="7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5" name="Google Shape;495;p37"/>
            <p:cNvSpPr/>
            <p:nvPr/>
          </p:nvSpPr>
          <p:spPr>
            <a:xfrm>
              <a:off x="5801025" y="1230700"/>
              <a:ext cx="41225" cy="42200"/>
            </a:xfrm>
            <a:custGeom>
              <a:avLst/>
              <a:gdLst/>
              <a:ahLst/>
              <a:cxnLst/>
              <a:rect l="l" t="t" r="r" b="b"/>
              <a:pathLst>
                <a:path w="1649" h="1688" extrusionOk="0">
                  <a:moveTo>
                    <a:pt x="891" y="214"/>
                  </a:moveTo>
                  <a:cubicBezTo>
                    <a:pt x="1152" y="410"/>
                    <a:pt x="1327" y="699"/>
                    <a:pt x="1382" y="1019"/>
                  </a:cubicBezTo>
                  <a:cubicBezTo>
                    <a:pt x="1432" y="1152"/>
                    <a:pt x="1426" y="1299"/>
                    <a:pt x="1363" y="1427"/>
                  </a:cubicBezTo>
                  <a:cubicBezTo>
                    <a:pt x="1341" y="1452"/>
                    <a:pt x="1305" y="1474"/>
                    <a:pt x="1244" y="1474"/>
                  </a:cubicBezTo>
                  <a:cubicBezTo>
                    <a:pt x="1130" y="1474"/>
                    <a:pt x="929" y="1397"/>
                    <a:pt x="571" y="1112"/>
                  </a:cubicBezTo>
                  <a:lnTo>
                    <a:pt x="501" y="1058"/>
                  </a:lnTo>
                  <a:cubicBezTo>
                    <a:pt x="313" y="954"/>
                    <a:pt x="220" y="737"/>
                    <a:pt x="273" y="530"/>
                  </a:cubicBezTo>
                  <a:cubicBezTo>
                    <a:pt x="298" y="235"/>
                    <a:pt x="751" y="214"/>
                    <a:pt x="879" y="214"/>
                  </a:cubicBezTo>
                  <a:close/>
                  <a:moveTo>
                    <a:pt x="876" y="0"/>
                  </a:moveTo>
                  <a:cubicBezTo>
                    <a:pt x="714" y="0"/>
                    <a:pt x="101" y="29"/>
                    <a:pt x="62" y="512"/>
                  </a:cubicBezTo>
                  <a:cubicBezTo>
                    <a:pt x="1" y="793"/>
                    <a:pt x="127" y="1082"/>
                    <a:pt x="373" y="1229"/>
                  </a:cubicBezTo>
                  <a:cubicBezTo>
                    <a:pt x="394" y="1246"/>
                    <a:pt x="418" y="1261"/>
                    <a:pt x="440" y="1280"/>
                  </a:cubicBezTo>
                  <a:cubicBezTo>
                    <a:pt x="584" y="1395"/>
                    <a:pt x="951" y="1688"/>
                    <a:pt x="1250" y="1688"/>
                  </a:cubicBezTo>
                  <a:cubicBezTo>
                    <a:pt x="1353" y="1688"/>
                    <a:pt x="1449" y="1643"/>
                    <a:pt x="1516" y="1566"/>
                  </a:cubicBezTo>
                  <a:cubicBezTo>
                    <a:pt x="1625" y="1387"/>
                    <a:pt x="1649" y="1171"/>
                    <a:pt x="1582" y="973"/>
                  </a:cubicBezTo>
                  <a:cubicBezTo>
                    <a:pt x="1499" y="600"/>
                    <a:pt x="1256" y="148"/>
                    <a:pt x="954" y="11"/>
                  </a:cubicBezTo>
                  <a:cubicBezTo>
                    <a:pt x="942" y="5"/>
                    <a:pt x="928" y="2"/>
                    <a:pt x="915" y="1"/>
                  </a:cubicBezTo>
                  <a:cubicBezTo>
                    <a:pt x="912" y="1"/>
                    <a:pt x="898" y="0"/>
                    <a:pt x="87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6" name="Google Shape;496;p37"/>
            <p:cNvSpPr/>
            <p:nvPr/>
          </p:nvSpPr>
          <p:spPr>
            <a:xfrm>
              <a:off x="4914075" y="1643400"/>
              <a:ext cx="171025" cy="491575"/>
            </a:xfrm>
            <a:custGeom>
              <a:avLst/>
              <a:gdLst/>
              <a:ahLst/>
              <a:cxnLst/>
              <a:rect l="l" t="t" r="r" b="b"/>
              <a:pathLst>
                <a:path w="6841" h="19663" extrusionOk="0">
                  <a:moveTo>
                    <a:pt x="5791" y="1"/>
                  </a:moveTo>
                  <a:lnTo>
                    <a:pt x="1655" y="297"/>
                  </a:lnTo>
                  <a:cubicBezTo>
                    <a:pt x="1655" y="297"/>
                    <a:pt x="0" y="4125"/>
                    <a:pt x="0" y="6677"/>
                  </a:cubicBezTo>
                  <a:cubicBezTo>
                    <a:pt x="0" y="9231"/>
                    <a:pt x="1729" y="15234"/>
                    <a:pt x="1729" y="15234"/>
                  </a:cubicBezTo>
                  <a:lnTo>
                    <a:pt x="1729" y="19662"/>
                  </a:lnTo>
                  <a:lnTo>
                    <a:pt x="4740" y="19662"/>
                  </a:lnTo>
                  <a:lnTo>
                    <a:pt x="4817" y="14411"/>
                  </a:lnTo>
                  <a:cubicBezTo>
                    <a:pt x="4817" y="14411"/>
                    <a:pt x="6541" y="9381"/>
                    <a:pt x="6692" y="5252"/>
                  </a:cubicBezTo>
                  <a:cubicBezTo>
                    <a:pt x="6841" y="1125"/>
                    <a:pt x="5791" y="1"/>
                    <a:pt x="5791"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7" name="Google Shape;497;p37"/>
            <p:cNvSpPr/>
            <p:nvPr/>
          </p:nvSpPr>
          <p:spPr>
            <a:xfrm>
              <a:off x="4911425" y="1640675"/>
              <a:ext cx="176125" cy="496900"/>
            </a:xfrm>
            <a:custGeom>
              <a:avLst/>
              <a:gdLst/>
              <a:ahLst/>
              <a:cxnLst/>
              <a:rect l="l" t="t" r="r" b="b"/>
              <a:pathLst>
                <a:path w="7045" h="19876" extrusionOk="0">
                  <a:moveTo>
                    <a:pt x="5843" y="216"/>
                  </a:moveTo>
                  <a:cubicBezTo>
                    <a:pt x="6012" y="451"/>
                    <a:pt x="6819" y="1730"/>
                    <a:pt x="6686" y="5355"/>
                  </a:cubicBezTo>
                  <a:cubicBezTo>
                    <a:pt x="6539" y="9420"/>
                    <a:pt x="4832" y="14432"/>
                    <a:pt x="4816" y="14481"/>
                  </a:cubicBezTo>
                  <a:cubicBezTo>
                    <a:pt x="4814" y="14491"/>
                    <a:pt x="4814" y="14503"/>
                    <a:pt x="4816" y="14515"/>
                  </a:cubicBezTo>
                  <a:lnTo>
                    <a:pt x="4741" y="19663"/>
                  </a:lnTo>
                  <a:lnTo>
                    <a:pt x="1951" y="19663"/>
                  </a:lnTo>
                  <a:lnTo>
                    <a:pt x="1944" y="15346"/>
                  </a:lnTo>
                  <a:cubicBezTo>
                    <a:pt x="1944" y="15337"/>
                    <a:pt x="1944" y="15327"/>
                    <a:pt x="1944" y="15316"/>
                  </a:cubicBezTo>
                  <a:cubicBezTo>
                    <a:pt x="1926" y="15252"/>
                    <a:pt x="220" y="9295"/>
                    <a:pt x="220" y="6786"/>
                  </a:cubicBezTo>
                  <a:cubicBezTo>
                    <a:pt x="220" y="4458"/>
                    <a:pt x="1625" y="1003"/>
                    <a:pt x="1840" y="509"/>
                  </a:cubicBezTo>
                  <a:lnTo>
                    <a:pt x="5843" y="216"/>
                  </a:lnTo>
                  <a:close/>
                  <a:moveTo>
                    <a:pt x="5889" y="1"/>
                  </a:moveTo>
                  <a:cubicBezTo>
                    <a:pt x="5886" y="1"/>
                    <a:pt x="5883" y="1"/>
                    <a:pt x="5881" y="1"/>
                  </a:cubicBezTo>
                  <a:lnTo>
                    <a:pt x="1752" y="302"/>
                  </a:lnTo>
                  <a:cubicBezTo>
                    <a:pt x="1711" y="303"/>
                    <a:pt x="1677" y="329"/>
                    <a:pt x="1662" y="366"/>
                  </a:cubicBezTo>
                  <a:cubicBezTo>
                    <a:pt x="1644" y="403"/>
                    <a:pt x="1" y="4288"/>
                    <a:pt x="1" y="6786"/>
                  </a:cubicBezTo>
                  <a:cubicBezTo>
                    <a:pt x="1" y="9286"/>
                    <a:pt x="1613" y="14955"/>
                    <a:pt x="1728" y="15357"/>
                  </a:cubicBezTo>
                  <a:lnTo>
                    <a:pt x="1728" y="19770"/>
                  </a:lnTo>
                  <a:cubicBezTo>
                    <a:pt x="1728" y="19828"/>
                    <a:pt x="1776" y="19875"/>
                    <a:pt x="1835" y="19875"/>
                  </a:cubicBezTo>
                  <a:lnTo>
                    <a:pt x="4846" y="19875"/>
                  </a:lnTo>
                  <a:cubicBezTo>
                    <a:pt x="4899" y="19871"/>
                    <a:pt x="4941" y="19826"/>
                    <a:pt x="4941" y="19771"/>
                  </a:cubicBezTo>
                  <a:lnTo>
                    <a:pt x="5018" y="14536"/>
                  </a:lnTo>
                  <a:cubicBezTo>
                    <a:pt x="5126" y="14216"/>
                    <a:pt x="6750" y="9346"/>
                    <a:pt x="6893" y="5366"/>
                  </a:cubicBezTo>
                  <a:cubicBezTo>
                    <a:pt x="7045" y="1240"/>
                    <a:pt x="6009" y="82"/>
                    <a:pt x="5965" y="35"/>
                  </a:cubicBezTo>
                  <a:cubicBezTo>
                    <a:pt x="5945" y="14"/>
                    <a:pt x="5917" y="1"/>
                    <a:pt x="588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8" name="Google Shape;498;p37"/>
            <p:cNvSpPr/>
            <p:nvPr/>
          </p:nvSpPr>
          <p:spPr>
            <a:xfrm>
              <a:off x="4989150" y="1643400"/>
              <a:ext cx="95950" cy="491575"/>
            </a:xfrm>
            <a:custGeom>
              <a:avLst/>
              <a:gdLst/>
              <a:ahLst/>
              <a:cxnLst/>
              <a:rect l="l" t="t" r="r" b="b"/>
              <a:pathLst>
                <a:path w="3838" h="19663" extrusionOk="0">
                  <a:moveTo>
                    <a:pt x="2788" y="1"/>
                  </a:moveTo>
                  <a:lnTo>
                    <a:pt x="1" y="199"/>
                  </a:lnTo>
                  <a:lnTo>
                    <a:pt x="1" y="19662"/>
                  </a:lnTo>
                  <a:lnTo>
                    <a:pt x="1737" y="19662"/>
                  </a:lnTo>
                  <a:lnTo>
                    <a:pt x="1814" y="14411"/>
                  </a:lnTo>
                  <a:cubicBezTo>
                    <a:pt x="1814" y="14411"/>
                    <a:pt x="3538" y="9381"/>
                    <a:pt x="3689" y="5252"/>
                  </a:cubicBezTo>
                  <a:cubicBezTo>
                    <a:pt x="3838" y="1125"/>
                    <a:pt x="2788" y="1"/>
                    <a:pt x="278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499" name="Google Shape;499;p37"/>
            <p:cNvSpPr/>
            <p:nvPr/>
          </p:nvSpPr>
          <p:spPr>
            <a:xfrm>
              <a:off x="4986775" y="1640700"/>
              <a:ext cx="100850" cy="496875"/>
            </a:xfrm>
            <a:custGeom>
              <a:avLst/>
              <a:gdLst/>
              <a:ahLst/>
              <a:cxnLst/>
              <a:rect l="l" t="t" r="r" b="b"/>
              <a:pathLst>
                <a:path w="4034" h="19875" extrusionOk="0">
                  <a:moveTo>
                    <a:pt x="2829" y="215"/>
                  </a:moveTo>
                  <a:cubicBezTo>
                    <a:pt x="2998" y="450"/>
                    <a:pt x="3805" y="1729"/>
                    <a:pt x="3672" y="5354"/>
                  </a:cubicBezTo>
                  <a:cubicBezTo>
                    <a:pt x="3525" y="9419"/>
                    <a:pt x="1818" y="14431"/>
                    <a:pt x="1802" y="14480"/>
                  </a:cubicBezTo>
                  <a:cubicBezTo>
                    <a:pt x="1800" y="14490"/>
                    <a:pt x="1800" y="14502"/>
                    <a:pt x="1802" y="14514"/>
                  </a:cubicBezTo>
                  <a:lnTo>
                    <a:pt x="1727" y="19662"/>
                  </a:lnTo>
                  <a:lnTo>
                    <a:pt x="213" y="19662"/>
                  </a:lnTo>
                  <a:lnTo>
                    <a:pt x="209" y="407"/>
                  </a:lnTo>
                  <a:lnTo>
                    <a:pt x="2829" y="215"/>
                  </a:lnTo>
                  <a:close/>
                  <a:moveTo>
                    <a:pt x="2875" y="0"/>
                  </a:moveTo>
                  <a:cubicBezTo>
                    <a:pt x="2873" y="0"/>
                    <a:pt x="2871" y="0"/>
                    <a:pt x="2869" y="0"/>
                  </a:cubicBezTo>
                  <a:lnTo>
                    <a:pt x="99" y="200"/>
                  </a:lnTo>
                  <a:cubicBezTo>
                    <a:pt x="42" y="204"/>
                    <a:pt x="0" y="252"/>
                    <a:pt x="0" y="307"/>
                  </a:cubicBezTo>
                  <a:lnTo>
                    <a:pt x="0" y="19769"/>
                  </a:lnTo>
                  <a:cubicBezTo>
                    <a:pt x="0" y="19827"/>
                    <a:pt x="48" y="19874"/>
                    <a:pt x="106" y="19874"/>
                  </a:cubicBezTo>
                  <a:lnTo>
                    <a:pt x="1832" y="19874"/>
                  </a:lnTo>
                  <a:cubicBezTo>
                    <a:pt x="1885" y="19871"/>
                    <a:pt x="1927" y="19825"/>
                    <a:pt x="1927" y="19770"/>
                  </a:cubicBezTo>
                  <a:lnTo>
                    <a:pt x="2009" y="14535"/>
                  </a:lnTo>
                  <a:cubicBezTo>
                    <a:pt x="2115" y="14215"/>
                    <a:pt x="3741" y="9345"/>
                    <a:pt x="3883" y="5365"/>
                  </a:cubicBezTo>
                  <a:cubicBezTo>
                    <a:pt x="4034" y="1239"/>
                    <a:pt x="2998" y="81"/>
                    <a:pt x="2956" y="34"/>
                  </a:cubicBezTo>
                  <a:cubicBezTo>
                    <a:pt x="2935" y="12"/>
                    <a:pt x="2906" y="0"/>
                    <a:pt x="28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0" name="Google Shape;500;p37"/>
            <p:cNvSpPr/>
            <p:nvPr/>
          </p:nvSpPr>
          <p:spPr>
            <a:xfrm>
              <a:off x="4863200" y="1401000"/>
              <a:ext cx="294825" cy="274750"/>
            </a:xfrm>
            <a:custGeom>
              <a:avLst/>
              <a:gdLst/>
              <a:ahLst/>
              <a:cxnLst/>
              <a:rect l="l" t="t" r="r" b="b"/>
              <a:pathLst>
                <a:path w="11793" h="10990" extrusionOk="0">
                  <a:moveTo>
                    <a:pt x="6959" y="0"/>
                  </a:moveTo>
                  <a:cubicBezTo>
                    <a:pt x="5051" y="0"/>
                    <a:pt x="2620" y="2370"/>
                    <a:pt x="1431" y="4740"/>
                  </a:cubicBezTo>
                  <a:cubicBezTo>
                    <a:pt x="0" y="7591"/>
                    <a:pt x="2710" y="10145"/>
                    <a:pt x="5408" y="10821"/>
                  </a:cubicBezTo>
                  <a:cubicBezTo>
                    <a:pt x="5884" y="10940"/>
                    <a:pt x="6309" y="10989"/>
                    <a:pt x="6686" y="10989"/>
                  </a:cubicBezTo>
                  <a:cubicBezTo>
                    <a:pt x="8447" y="10989"/>
                    <a:pt x="9167" y="9919"/>
                    <a:pt x="9167" y="9919"/>
                  </a:cubicBezTo>
                  <a:cubicBezTo>
                    <a:pt x="9167" y="9919"/>
                    <a:pt x="11042" y="8717"/>
                    <a:pt x="11417" y="6692"/>
                  </a:cubicBezTo>
                  <a:cubicBezTo>
                    <a:pt x="11792" y="4666"/>
                    <a:pt x="9992" y="1588"/>
                    <a:pt x="8042" y="314"/>
                  </a:cubicBezTo>
                  <a:cubicBezTo>
                    <a:pt x="7712" y="98"/>
                    <a:pt x="7346" y="0"/>
                    <a:pt x="695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1" name="Google Shape;501;p37"/>
            <p:cNvSpPr/>
            <p:nvPr/>
          </p:nvSpPr>
          <p:spPr>
            <a:xfrm>
              <a:off x="4883300" y="1398225"/>
              <a:ext cx="277875" cy="280125"/>
            </a:xfrm>
            <a:custGeom>
              <a:avLst/>
              <a:gdLst/>
              <a:ahLst/>
              <a:cxnLst/>
              <a:rect l="l" t="t" r="r" b="b"/>
              <a:pathLst>
                <a:path w="11115" h="11205" extrusionOk="0">
                  <a:moveTo>
                    <a:pt x="6176" y="217"/>
                  </a:moveTo>
                  <a:cubicBezTo>
                    <a:pt x="6533" y="217"/>
                    <a:pt x="6881" y="323"/>
                    <a:pt x="7178" y="518"/>
                  </a:cubicBezTo>
                  <a:cubicBezTo>
                    <a:pt x="9030" y="1729"/>
                    <a:pt x="10890" y="4732"/>
                    <a:pt x="10509" y="6788"/>
                  </a:cubicBezTo>
                  <a:cubicBezTo>
                    <a:pt x="10146" y="8743"/>
                    <a:pt x="8323" y="9933"/>
                    <a:pt x="8305" y="9945"/>
                  </a:cubicBezTo>
                  <a:cubicBezTo>
                    <a:pt x="8293" y="9952"/>
                    <a:pt x="8283" y="9963"/>
                    <a:pt x="8274" y="9975"/>
                  </a:cubicBezTo>
                  <a:cubicBezTo>
                    <a:pt x="8241" y="10021"/>
                    <a:pt x="7561" y="10990"/>
                    <a:pt x="5896" y="10990"/>
                  </a:cubicBezTo>
                  <a:cubicBezTo>
                    <a:pt x="5526" y="10990"/>
                    <a:pt x="5107" y="10943"/>
                    <a:pt x="4637" y="10826"/>
                  </a:cubicBezTo>
                  <a:cubicBezTo>
                    <a:pt x="2853" y="10386"/>
                    <a:pt x="1298" y="9205"/>
                    <a:pt x="658" y="7826"/>
                  </a:cubicBezTo>
                  <a:cubicBezTo>
                    <a:pt x="220" y="6894"/>
                    <a:pt x="247" y="5809"/>
                    <a:pt x="730" y="4899"/>
                  </a:cubicBezTo>
                  <a:cubicBezTo>
                    <a:pt x="1840" y="2685"/>
                    <a:pt x="3828" y="757"/>
                    <a:pt x="5466" y="316"/>
                  </a:cubicBezTo>
                  <a:cubicBezTo>
                    <a:pt x="5689" y="252"/>
                    <a:pt x="5922" y="219"/>
                    <a:pt x="6154" y="218"/>
                  </a:cubicBezTo>
                  <a:cubicBezTo>
                    <a:pt x="6161" y="218"/>
                    <a:pt x="6169" y="217"/>
                    <a:pt x="6176" y="217"/>
                  </a:cubicBezTo>
                  <a:close/>
                  <a:moveTo>
                    <a:pt x="6109" y="1"/>
                  </a:moveTo>
                  <a:cubicBezTo>
                    <a:pt x="5873" y="1"/>
                    <a:pt x="5637" y="38"/>
                    <a:pt x="5408" y="113"/>
                  </a:cubicBezTo>
                  <a:cubicBezTo>
                    <a:pt x="3493" y="627"/>
                    <a:pt x="1507" y="2863"/>
                    <a:pt x="538" y="4805"/>
                  </a:cubicBezTo>
                  <a:cubicBezTo>
                    <a:pt x="27" y="5773"/>
                    <a:pt x="0" y="6924"/>
                    <a:pt x="465" y="7914"/>
                  </a:cubicBezTo>
                  <a:cubicBezTo>
                    <a:pt x="1124" y="9349"/>
                    <a:pt x="2743" y="10573"/>
                    <a:pt x="4585" y="11033"/>
                  </a:cubicBezTo>
                  <a:cubicBezTo>
                    <a:pt x="5007" y="11143"/>
                    <a:pt x="5441" y="11200"/>
                    <a:pt x="5877" y="11204"/>
                  </a:cubicBezTo>
                  <a:cubicBezTo>
                    <a:pt x="7550" y="11204"/>
                    <a:pt x="8317" y="10257"/>
                    <a:pt x="8438" y="10113"/>
                  </a:cubicBezTo>
                  <a:cubicBezTo>
                    <a:pt x="8640" y="9978"/>
                    <a:pt x="10356" y="8795"/>
                    <a:pt x="10720" y="6827"/>
                  </a:cubicBezTo>
                  <a:cubicBezTo>
                    <a:pt x="11115" y="4692"/>
                    <a:pt x="9203" y="1587"/>
                    <a:pt x="7294" y="340"/>
                  </a:cubicBezTo>
                  <a:cubicBezTo>
                    <a:pt x="6935" y="116"/>
                    <a:pt x="6523" y="1"/>
                    <a:pt x="610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2" name="Google Shape;502;p37"/>
            <p:cNvSpPr/>
            <p:nvPr/>
          </p:nvSpPr>
          <p:spPr>
            <a:xfrm>
              <a:off x="4975075" y="1422775"/>
              <a:ext cx="66700" cy="170625"/>
            </a:xfrm>
            <a:custGeom>
              <a:avLst/>
              <a:gdLst/>
              <a:ahLst/>
              <a:cxnLst/>
              <a:rect l="l" t="t" r="r" b="b"/>
              <a:pathLst>
                <a:path w="2668" h="6825" extrusionOk="0">
                  <a:moveTo>
                    <a:pt x="117" y="0"/>
                  </a:moveTo>
                  <a:cubicBezTo>
                    <a:pt x="113" y="0"/>
                    <a:pt x="108" y="0"/>
                    <a:pt x="104" y="1"/>
                  </a:cubicBezTo>
                  <a:cubicBezTo>
                    <a:pt x="102" y="1"/>
                    <a:pt x="102" y="2"/>
                    <a:pt x="101" y="2"/>
                  </a:cubicBezTo>
                  <a:cubicBezTo>
                    <a:pt x="42" y="8"/>
                    <a:pt x="1" y="59"/>
                    <a:pt x="8" y="117"/>
                  </a:cubicBezTo>
                  <a:lnTo>
                    <a:pt x="278" y="2837"/>
                  </a:lnTo>
                  <a:cubicBezTo>
                    <a:pt x="282" y="2872"/>
                    <a:pt x="303" y="2901"/>
                    <a:pt x="331" y="2918"/>
                  </a:cubicBezTo>
                  <a:cubicBezTo>
                    <a:pt x="346" y="2926"/>
                    <a:pt x="362" y="2930"/>
                    <a:pt x="378" y="2930"/>
                  </a:cubicBezTo>
                  <a:cubicBezTo>
                    <a:pt x="394" y="2930"/>
                    <a:pt x="410" y="2926"/>
                    <a:pt x="425" y="2918"/>
                  </a:cubicBezTo>
                  <a:lnTo>
                    <a:pt x="2017" y="2249"/>
                  </a:lnTo>
                  <a:cubicBezTo>
                    <a:pt x="2061" y="2547"/>
                    <a:pt x="2136" y="3280"/>
                    <a:pt x="2274" y="4106"/>
                  </a:cubicBezTo>
                  <a:cubicBezTo>
                    <a:pt x="2392" y="4972"/>
                    <a:pt x="2452" y="5845"/>
                    <a:pt x="2453" y="6719"/>
                  </a:cubicBezTo>
                  <a:cubicBezTo>
                    <a:pt x="2455" y="6777"/>
                    <a:pt x="2502" y="6825"/>
                    <a:pt x="2560" y="6825"/>
                  </a:cubicBezTo>
                  <a:lnTo>
                    <a:pt x="2562" y="6825"/>
                  </a:lnTo>
                  <a:cubicBezTo>
                    <a:pt x="2621" y="6825"/>
                    <a:pt x="2667" y="6776"/>
                    <a:pt x="2666" y="6716"/>
                  </a:cubicBezTo>
                  <a:cubicBezTo>
                    <a:pt x="2664" y="5832"/>
                    <a:pt x="2603" y="4947"/>
                    <a:pt x="2486" y="4070"/>
                  </a:cubicBezTo>
                  <a:cubicBezTo>
                    <a:pt x="2306" y="2998"/>
                    <a:pt x="2215" y="2082"/>
                    <a:pt x="2215" y="2082"/>
                  </a:cubicBezTo>
                  <a:cubicBezTo>
                    <a:pt x="2210" y="2048"/>
                    <a:pt x="2191" y="2018"/>
                    <a:pt x="2161" y="2002"/>
                  </a:cubicBezTo>
                  <a:cubicBezTo>
                    <a:pt x="2146" y="1994"/>
                    <a:pt x="2130" y="1990"/>
                    <a:pt x="2113" y="1990"/>
                  </a:cubicBezTo>
                  <a:cubicBezTo>
                    <a:pt x="2097" y="1990"/>
                    <a:pt x="2080" y="1994"/>
                    <a:pt x="2064" y="2002"/>
                  </a:cubicBezTo>
                  <a:lnTo>
                    <a:pt x="476" y="2671"/>
                  </a:lnTo>
                  <a:lnTo>
                    <a:pt x="218" y="95"/>
                  </a:lnTo>
                  <a:cubicBezTo>
                    <a:pt x="218" y="93"/>
                    <a:pt x="218" y="92"/>
                    <a:pt x="218" y="90"/>
                  </a:cubicBezTo>
                  <a:cubicBezTo>
                    <a:pt x="211" y="38"/>
                    <a:pt x="168" y="0"/>
                    <a:pt x="11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3" name="Google Shape;503;p37"/>
            <p:cNvSpPr/>
            <p:nvPr/>
          </p:nvSpPr>
          <p:spPr>
            <a:xfrm>
              <a:off x="4944150" y="1568300"/>
              <a:ext cx="151975" cy="151950"/>
            </a:xfrm>
            <a:custGeom>
              <a:avLst/>
              <a:gdLst/>
              <a:ahLst/>
              <a:cxnLst/>
              <a:rect l="l" t="t" r="r" b="b"/>
              <a:pathLst>
                <a:path w="6079" h="6078" extrusionOk="0">
                  <a:moveTo>
                    <a:pt x="3039" y="0"/>
                  </a:moveTo>
                  <a:cubicBezTo>
                    <a:pt x="1361" y="0"/>
                    <a:pt x="0" y="1361"/>
                    <a:pt x="0" y="3039"/>
                  </a:cubicBezTo>
                  <a:cubicBezTo>
                    <a:pt x="0" y="4717"/>
                    <a:pt x="1361" y="6078"/>
                    <a:pt x="3039" y="6078"/>
                  </a:cubicBezTo>
                  <a:cubicBezTo>
                    <a:pt x="4717" y="6078"/>
                    <a:pt x="6078" y="4717"/>
                    <a:pt x="6078" y="3039"/>
                  </a:cubicBezTo>
                  <a:cubicBezTo>
                    <a:pt x="6078" y="1361"/>
                    <a:pt x="4717" y="0"/>
                    <a:pt x="3039"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4" name="Google Shape;504;p37"/>
            <p:cNvSpPr/>
            <p:nvPr/>
          </p:nvSpPr>
          <p:spPr>
            <a:xfrm>
              <a:off x="4941350" y="1565575"/>
              <a:ext cx="157450" cy="157400"/>
            </a:xfrm>
            <a:custGeom>
              <a:avLst/>
              <a:gdLst/>
              <a:ahLst/>
              <a:cxnLst/>
              <a:rect l="l" t="t" r="r" b="b"/>
              <a:pathLst>
                <a:path w="6298" h="6296" extrusionOk="0">
                  <a:moveTo>
                    <a:pt x="3151" y="215"/>
                  </a:moveTo>
                  <a:cubicBezTo>
                    <a:pt x="4774" y="218"/>
                    <a:pt x="6086" y="1534"/>
                    <a:pt x="6085" y="3157"/>
                  </a:cubicBezTo>
                  <a:cubicBezTo>
                    <a:pt x="6080" y="4775"/>
                    <a:pt x="4768" y="6084"/>
                    <a:pt x="3150" y="6084"/>
                  </a:cubicBezTo>
                  <a:cubicBezTo>
                    <a:pt x="3149" y="6084"/>
                    <a:pt x="3148" y="6084"/>
                    <a:pt x="3147" y="6084"/>
                  </a:cubicBezTo>
                  <a:cubicBezTo>
                    <a:pt x="1527" y="6083"/>
                    <a:pt x="214" y="4768"/>
                    <a:pt x="215" y="3148"/>
                  </a:cubicBezTo>
                  <a:cubicBezTo>
                    <a:pt x="217" y="1527"/>
                    <a:pt x="1531" y="215"/>
                    <a:pt x="3151" y="215"/>
                  </a:cubicBezTo>
                  <a:close/>
                  <a:moveTo>
                    <a:pt x="3151" y="0"/>
                  </a:moveTo>
                  <a:cubicBezTo>
                    <a:pt x="3150" y="0"/>
                    <a:pt x="3149" y="0"/>
                    <a:pt x="3148" y="0"/>
                  </a:cubicBezTo>
                  <a:cubicBezTo>
                    <a:pt x="1409" y="2"/>
                    <a:pt x="1" y="1412"/>
                    <a:pt x="2" y="3150"/>
                  </a:cubicBezTo>
                  <a:cubicBezTo>
                    <a:pt x="4" y="4888"/>
                    <a:pt x="1412" y="6296"/>
                    <a:pt x="3149" y="6296"/>
                  </a:cubicBezTo>
                  <a:cubicBezTo>
                    <a:pt x="3150" y="6296"/>
                    <a:pt x="3150" y="6296"/>
                    <a:pt x="3151" y="6296"/>
                  </a:cubicBezTo>
                  <a:cubicBezTo>
                    <a:pt x="4885" y="6291"/>
                    <a:pt x="6290" y="4890"/>
                    <a:pt x="6298" y="3157"/>
                  </a:cubicBezTo>
                  <a:lnTo>
                    <a:pt x="6298" y="3145"/>
                  </a:lnTo>
                  <a:cubicBezTo>
                    <a:pt x="6296" y="1408"/>
                    <a:pt x="4887" y="0"/>
                    <a:pt x="315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5" name="Google Shape;505;p37"/>
            <p:cNvSpPr/>
            <p:nvPr/>
          </p:nvSpPr>
          <p:spPr>
            <a:xfrm>
              <a:off x="4964800" y="1568500"/>
              <a:ext cx="109050" cy="82450"/>
            </a:xfrm>
            <a:custGeom>
              <a:avLst/>
              <a:gdLst/>
              <a:ahLst/>
              <a:cxnLst/>
              <a:rect l="l" t="t" r="r" b="b"/>
              <a:pathLst>
                <a:path w="4362" h="3298" extrusionOk="0">
                  <a:moveTo>
                    <a:pt x="2221" y="0"/>
                  </a:moveTo>
                  <a:cubicBezTo>
                    <a:pt x="1442" y="0"/>
                    <a:pt x="662" y="298"/>
                    <a:pt x="69" y="894"/>
                  </a:cubicBezTo>
                  <a:cubicBezTo>
                    <a:pt x="48" y="915"/>
                    <a:pt x="28" y="938"/>
                    <a:pt x="7" y="960"/>
                  </a:cubicBezTo>
                  <a:lnTo>
                    <a:pt x="1" y="951"/>
                  </a:lnTo>
                  <a:lnTo>
                    <a:pt x="427" y="3298"/>
                  </a:lnTo>
                  <a:lnTo>
                    <a:pt x="3801" y="3298"/>
                  </a:lnTo>
                  <a:lnTo>
                    <a:pt x="4362" y="883"/>
                  </a:lnTo>
                  <a:cubicBezTo>
                    <a:pt x="3770" y="294"/>
                    <a:pt x="2996" y="0"/>
                    <a:pt x="222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6" name="Google Shape;506;p37"/>
            <p:cNvSpPr/>
            <p:nvPr/>
          </p:nvSpPr>
          <p:spPr>
            <a:xfrm>
              <a:off x="4961875" y="1565400"/>
              <a:ext cx="114450" cy="88000"/>
            </a:xfrm>
            <a:custGeom>
              <a:avLst/>
              <a:gdLst/>
              <a:ahLst/>
              <a:cxnLst/>
              <a:rect l="l" t="t" r="r" b="b"/>
              <a:pathLst>
                <a:path w="4578" h="3520" extrusionOk="0">
                  <a:moveTo>
                    <a:pt x="2333" y="220"/>
                  </a:moveTo>
                  <a:cubicBezTo>
                    <a:pt x="3060" y="220"/>
                    <a:pt x="3788" y="489"/>
                    <a:pt x="4355" y="1030"/>
                  </a:cubicBezTo>
                  <a:lnTo>
                    <a:pt x="3825" y="3305"/>
                  </a:lnTo>
                  <a:lnTo>
                    <a:pt x="627" y="3305"/>
                  </a:lnTo>
                  <a:lnTo>
                    <a:pt x="232" y="1108"/>
                  </a:lnTo>
                  <a:cubicBezTo>
                    <a:pt x="806" y="517"/>
                    <a:pt x="1569" y="220"/>
                    <a:pt x="2333" y="220"/>
                  </a:cubicBezTo>
                  <a:close/>
                  <a:moveTo>
                    <a:pt x="2327" y="1"/>
                  </a:moveTo>
                  <a:cubicBezTo>
                    <a:pt x="1489" y="1"/>
                    <a:pt x="653" y="335"/>
                    <a:pt x="34" y="995"/>
                  </a:cubicBezTo>
                  <a:cubicBezTo>
                    <a:pt x="11" y="1018"/>
                    <a:pt x="0" y="1053"/>
                    <a:pt x="6" y="1085"/>
                  </a:cubicBezTo>
                  <a:lnTo>
                    <a:pt x="433" y="3432"/>
                  </a:lnTo>
                  <a:cubicBezTo>
                    <a:pt x="441" y="3483"/>
                    <a:pt x="486" y="3520"/>
                    <a:pt x="538" y="3520"/>
                  </a:cubicBezTo>
                  <a:lnTo>
                    <a:pt x="3912" y="3520"/>
                  </a:lnTo>
                  <a:cubicBezTo>
                    <a:pt x="3959" y="3515"/>
                    <a:pt x="3999" y="3478"/>
                    <a:pt x="4007" y="3429"/>
                  </a:cubicBezTo>
                  <a:lnTo>
                    <a:pt x="4570" y="1014"/>
                  </a:lnTo>
                  <a:cubicBezTo>
                    <a:pt x="4577" y="978"/>
                    <a:pt x="4567" y="941"/>
                    <a:pt x="4540" y="916"/>
                  </a:cubicBezTo>
                  <a:cubicBezTo>
                    <a:pt x="4518" y="893"/>
                    <a:pt x="4495" y="871"/>
                    <a:pt x="4471" y="849"/>
                  </a:cubicBezTo>
                  <a:cubicBezTo>
                    <a:pt x="3866" y="282"/>
                    <a:pt x="3095" y="1"/>
                    <a:pt x="232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7" name="Google Shape;507;p37"/>
            <p:cNvSpPr/>
            <p:nvPr/>
          </p:nvSpPr>
          <p:spPr>
            <a:xfrm>
              <a:off x="4810925" y="2134950"/>
              <a:ext cx="232450" cy="197100"/>
            </a:xfrm>
            <a:custGeom>
              <a:avLst/>
              <a:gdLst/>
              <a:ahLst/>
              <a:cxnLst/>
              <a:rect l="l" t="t" r="r" b="b"/>
              <a:pathLst>
                <a:path w="9298" h="7884" extrusionOk="0">
                  <a:moveTo>
                    <a:pt x="5855" y="0"/>
                  </a:moveTo>
                  <a:cubicBezTo>
                    <a:pt x="5855" y="0"/>
                    <a:pt x="4878" y="2852"/>
                    <a:pt x="4429" y="3453"/>
                  </a:cubicBezTo>
                  <a:cubicBezTo>
                    <a:pt x="3978" y="4055"/>
                    <a:pt x="2253" y="6013"/>
                    <a:pt x="1126" y="6754"/>
                  </a:cubicBezTo>
                  <a:cubicBezTo>
                    <a:pt x="1" y="7497"/>
                    <a:pt x="976" y="7881"/>
                    <a:pt x="1277" y="7881"/>
                  </a:cubicBezTo>
                  <a:lnTo>
                    <a:pt x="8706" y="7881"/>
                  </a:lnTo>
                  <a:cubicBezTo>
                    <a:pt x="8706" y="7881"/>
                    <a:pt x="8717" y="7884"/>
                    <a:pt x="8736" y="7884"/>
                  </a:cubicBezTo>
                  <a:cubicBezTo>
                    <a:pt x="8855" y="7884"/>
                    <a:pt x="9298" y="7771"/>
                    <a:pt x="9230" y="6081"/>
                  </a:cubicBezTo>
                  <a:cubicBezTo>
                    <a:pt x="9155" y="4129"/>
                    <a:pt x="8866" y="0"/>
                    <a:pt x="88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8" name="Google Shape;508;p37"/>
            <p:cNvSpPr/>
            <p:nvPr/>
          </p:nvSpPr>
          <p:spPr>
            <a:xfrm>
              <a:off x="4821500" y="2132325"/>
              <a:ext cx="224100" cy="202300"/>
            </a:xfrm>
            <a:custGeom>
              <a:avLst/>
              <a:gdLst/>
              <a:ahLst/>
              <a:cxnLst/>
              <a:rect l="l" t="t" r="r" b="b"/>
              <a:pathLst>
                <a:path w="8964" h="8092" extrusionOk="0">
                  <a:moveTo>
                    <a:pt x="8338" y="214"/>
                  </a:moveTo>
                  <a:cubicBezTo>
                    <a:pt x="8385" y="854"/>
                    <a:pt x="8639" y="4425"/>
                    <a:pt x="8705" y="6186"/>
                  </a:cubicBezTo>
                  <a:cubicBezTo>
                    <a:pt x="8752" y="7356"/>
                    <a:pt x="8550" y="7717"/>
                    <a:pt x="8426" y="7827"/>
                  </a:cubicBezTo>
                  <a:cubicBezTo>
                    <a:pt x="8397" y="7860"/>
                    <a:pt x="8356" y="7878"/>
                    <a:pt x="8313" y="7879"/>
                  </a:cubicBezTo>
                  <a:lnTo>
                    <a:pt x="8309" y="7883"/>
                  </a:lnTo>
                  <a:lnTo>
                    <a:pt x="854" y="7883"/>
                  </a:lnTo>
                  <a:cubicBezTo>
                    <a:pt x="693" y="7883"/>
                    <a:pt x="340" y="7732"/>
                    <a:pt x="291" y="7569"/>
                  </a:cubicBezTo>
                  <a:cubicBezTo>
                    <a:pt x="242" y="7407"/>
                    <a:pt x="407" y="7190"/>
                    <a:pt x="761" y="6953"/>
                  </a:cubicBezTo>
                  <a:cubicBezTo>
                    <a:pt x="1862" y="6219"/>
                    <a:pt x="3593" y="4289"/>
                    <a:pt x="4091" y="3627"/>
                  </a:cubicBezTo>
                  <a:cubicBezTo>
                    <a:pt x="4510" y="3064"/>
                    <a:pt x="5349" y="673"/>
                    <a:pt x="5507" y="214"/>
                  </a:cubicBezTo>
                  <a:close/>
                  <a:moveTo>
                    <a:pt x="8446" y="1"/>
                  </a:moveTo>
                  <a:cubicBezTo>
                    <a:pt x="8445" y="1"/>
                    <a:pt x="8444" y="1"/>
                    <a:pt x="8443" y="1"/>
                  </a:cubicBezTo>
                  <a:lnTo>
                    <a:pt x="5428" y="1"/>
                  </a:lnTo>
                  <a:cubicBezTo>
                    <a:pt x="5381" y="1"/>
                    <a:pt x="5340" y="31"/>
                    <a:pt x="5325" y="74"/>
                  </a:cubicBezTo>
                  <a:cubicBezTo>
                    <a:pt x="5316" y="101"/>
                    <a:pt x="4342" y="2916"/>
                    <a:pt x="3915" y="3497"/>
                  </a:cubicBezTo>
                  <a:cubicBezTo>
                    <a:pt x="3425" y="4151"/>
                    <a:pt x="1719" y="6054"/>
                    <a:pt x="639" y="6774"/>
                  </a:cubicBezTo>
                  <a:cubicBezTo>
                    <a:pt x="188" y="7072"/>
                    <a:pt x="0" y="7361"/>
                    <a:pt x="81" y="7627"/>
                  </a:cubicBezTo>
                  <a:cubicBezTo>
                    <a:pt x="182" y="7958"/>
                    <a:pt x="666" y="8092"/>
                    <a:pt x="849" y="8092"/>
                  </a:cubicBezTo>
                  <a:lnTo>
                    <a:pt x="8313" y="8092"/>
                  </a:lnTo>
                  <a:cubicBezTo>
                    <a:pt x="8315" y="8092"/>
                    <a:pt x="8317" y="8092"/>
                    <a:pt x="8320" y="8092"/>
                  </a:cubicBezTo>
                  <a:cubicBezTo>
                    <a:pt x="8407" y="8092"/>
                    <a:pt x="8491" y="8062"/>
                    <a:pt x="8559" y="8007"/>
                  </a:cubicBezTo>
                  <a:cubicBezTo>
                    <a:pt x="8840" y="7779"/>
                    <a:pt x="8964" y="7164"/>
                    <a:pt x="8925" y="6183"/>
                  </a:cubicBezTo>
                  <a:cubicBezTo>
                    <a:pt x="8852" y="4252"/>
                    <a:pt x="8550" y="142"/>
                    <a:pt x="8550" y="99"/>
                  </a:cubicBezTo>
                  <a:cubicBezTo>
                    <a:pt x="8547" y="44"/>
                    <a:pt x="8501" y="1"/>
                    <a:pt x="844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09" name="Google Shape;509;p37"/>
            <p:cNvSpPr/>
            <p:nvPr/>
          </p:nvSpPr>
          <p:spPr>
            <a:xfrm>
              <a:off x="4826225" y="2221325"/>
              <a:ext cx="159975" cy="95625"/>
            </a:xfrm>
            <a:custGeom>
              <a:avLst/>
              <a:gdLst/>
              <a:ahLst/>
              <a:cxnLst/>
              <a:rect l="l" t="t" r="r" b="b"/>
              <a:pathLst>
                <a:path w="6399" h="3825" extrusionOk="0">
                  <a:moveTo>
                    <a:pt x="4125" y="0"/>
                  </a:moveTo>
                  <a:cubicBezTo>
                    <a:pt x="4009" y="0"/>
                    <a:pt x="3892" y="13"/>
                    <a:pt x="3775" y="38"/>
                  </a:cubicBezTo>
                  <a:cubicBezTo>
                    <a:pt x="3282" y="679"/>
                    <a:pt x="1609" y="2564"/>
                    <a:pt x="507" y="3298"/>
                  </a:cubicBezTo>
                  <a:cubicBezTo>
                    <a:pt x="288" y="3417"/>
                    <a:pt x="111" y="3600"/>
                    <a:pt x="1" y="3825"/>
                  </a:cubicBezTo>
                  <a:lnTo>
                    <a:pt x="6360" y="3825"/>
                  </a:lnTo>
                  <a:cubicBezTo>
                    <a:pt x="6398" y="2763"/>
                    <a:pt x="6110" y="1715"/>
                    <a:pt x="5535" y="821"/>
                  </a:cubicBezTo>
                  <a:cubicBezTo>
                    <a:pt x="5243" y="306"/>
                    <a:pt x="4700" y="0"/>
                    <a:pt x="41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0" name="Google Shape;510;p37"/>
            <p:cNvSpPr/>
            <p:nvPr/>
          </p:nvSpPr>
          <p:spPr>
            <a:xfrm>
              <a:off x="4823650" y="2218675"/>
              <a:ext cx="165525" cy="100925"/>
            </a:xfrm>
            <a:custGeom>
              <a:avLst/>
              <a:gdLst/>
              <a:ahLst/>
              <a:cxnLst/>
              <a:rect l="l" t="t" r="r" b="b"/>
              <a:pathLst>
                <a:path w="6621" h="4037" extrusionOk="0">
                  <a:moveTo>
                    <a:pt x="4233" y="213"/>
                  </a:moveTo>
                  <a:cubicBezTo>
                    <a:pt x="4771" y="213"/>
                    <a:pt x="5278" y="502"/>
                    <a:pt x="5549" y="983"/>
                  </a:cubicBezTo>
                  <a:cubicBezTo>
                    <a:pt x="6086" y="1831"/>
                    <a:pt x="6369" y="2818"/>
                    <a:pt x="6363" y="3823"/>
                  </a:cubicBezTo>
                  <a:lnTo>
                    <a:pt x="294" y="3823"/>
                  </a:lnTo>
                  <a:cubicBezTo>
                    <a:pt x="401" y="3694"/>
                    <a:pt x="528" y="3582"/>
                    <a:pt x="669" y="3493"/>
                  </a:cubicBezTo>
                  <a:cubicBezTo>
                    <a:pt x="1767" y="2762"/>
                    <a:pt x="3422" y="908"/>
                    <a:pt x="3938" y="243"/>
                  </a:cubicBezTo>
                  <a:cubicBezTo>
                    <a:pt x="4036" y="223"/>
                    <a:pt x="4135" y="213"/>
                    <a:pt x="4233" y="213"/>
                  </a:cubicBezTo>
                  <a:close/>
                  <a:moveTo>
                    <a:pt x="4234" y="0"/>
                  </a:moveTo>
                  <a:cubicBezTo>
                    <a:pt x="4113" y="0"/>
                    <a:pt x="3992" y="13"/>
                    <a:pt x="3871" y="39"/>
                  </a:cubicBezTo>
                  <a:cubicBezTo>
                    <a:pt x="3842" y="43"/>
                    <a:pt x="3818" y="56"/>
                    <a:pt x="3802" y="79"/>
                  </a:cubicBezTo>
                  <a:cubicBezTo>
                    <a:pt x="3330" y="703"/>
                    <a:pt x="1654" y="2585"/>
                    <a:pt x="558" y="3316"/>
                  </a:cubicBezTo>
                  <a:cubicBezTo>
                    <a:pt x="321" y="3447"/>
                    <a:pt x="129" y="3649"/>
                    <a:pt x="13" y="3893"/>
                  </a:cubicBezTo>
                  <a:cubicBezTo>
                    <a:pt x="1" y="3926"/>
                    <a:pt x="7" y="3963"/>
                    <a:pt x="28" y="3992"/>
                  </a:cubicBezTo>
                  <a:cubicBezTo>
                    <a:pt x="47" y="4020"/>
                    <a:pt x="78" y="4036"/>
                    <a:pt x="112" y="4036"/>
                  </a:cubicBezTo>
                  <a:lnTo>
                    <a:pt x="6472" y="4036"/>
                  </a:lnTo>
                  <a:cubicBezTo>
                    <a:pt x="6525" y="4035"/>
                    <a:pt x="6571" y="3995"/>
                    <a:pt x="6576" y="3941"/>
                  </a:cubicBezTo>
                  <a:cubicBezTo>
                    <a:pt x="6621" y="2856"/>
                    <a:pt x="6327" y="1784"/>
                    <a:pt x="5736" y="872"/>
                  </a:cubicBezTo>
                  <a:cubicBezTo>
                    <a:pt x="5423" y="325"/>
                    <a:pt x="4845" y="0"/>
                    <a:pt x="42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1" name="Google Shape;511;p37"/>
            <p:cNvSpPr/>
            <p:nvPr/>
          </p:nvSpPr>
          <p:spPr>
            <a:xfrm>
              <a:off x="5002300" y="2238425"/>
              <a:ext cx="39925" cy="74725"/>
            </a:xfrm>
            <a:custGeom>
              <a:avLst/>
              <a:gdLst/>
              <a:ahLst/>
              <a:cxnLst/>
              <a:rect l="l" t="t" r="r" b="b"/>
              <a:pathLst>
                <a:path w="1597" h="2989" extrusionOk="0">
                  <a:moveTo>
                    <a:pt x="1477" y="0"/>
                  </a:moveTo>
                  <a:cubicBezTo>
                    <a:pt x="876" y="724"/>
                    <a:pt x="0" y="1952"/>
                    <a:pt x="0" y="2987"/>
                  </a:cubicBezTo>
                  <a:lnTo>
                    <a:pt x="1532" y="2989"/>
                  </a:lnTo>
                  <a:cubicBezTo>
                    <a:pt x="1581" y="2642"/>
                    <a:pt x="1596" y="2290"/>
                    <a:pt x="1575" y="1939"/>
                  </a:cubicBezTo>
                  <a:cubicBezTo>
                    <a:pt x="1556" y="1411"/>
                    <a:pt x="1520" y="724"/>
                    <a:pt x="14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2" name="Google Shape;512;p37"/>
            <p:cNvSpPr/>
            <p:nvPr/>
          </p:nvSpPr>
          <p:spPr>
            <a:xfrm>
              <a:off x="4999600" y="2235800"/>
              <a:ext cx="45050" cy="80025"/>
            </a:xfrm>
            <a:custGeom>
              <a:avLst/>
              <a:gdLst/>
              <a:ahLst/>
              <a:cxnLst/>
              <a:rect l="l" t="t" r="r" b="b"/>
              <a:pathLst>
                <a:path w="1802" h="3201" extrusionOk="0">
                  <a:moveTo>
                    <a:pt x="1493" y="387"/>
                  </a:moveTo>
                  <a:cubicBezTo>
                    <a:pt x="1535" y="1070"/>
                    <a:pt x="1561" y="1621"/>
                    <a:pt x="1576" y="2049"/>
                  </a:cubicBezTo>
                  <a:cubicBezTo>
                    <a:pt x="1593" y="2361"/>
                    <a:pt x="1584" y="2675"/>
                    <a:pt x="1549" y="2987"/>
                  </a:cubicBezTo>
                  <a:lnTo>
                    <a:pt x="218" y="2987"/>
                  </a:lnTo>
                  <a:cubicBezTo>
                    <a:pt x="272" y="2092"/>
                    <a:pt x="973" y="1047"/>
                    <a:pt x="1493" y="387"/>
                  </a:cubicBezTo>
                  <a:close/>
                  <a:moveTo>
                    <a:pt x="1575" y="0"/>
                  </a:moveTo>
                  <a:cubicBezTo>
                    <a:pt x="1545" y="0"/>
                    <a:pt x="1515" y="13"/>
                    <a:pt x="1494" y="38"/>
                  </a:cubicBezTo>
                  <a:cubicBezTo>
                    <a:pt x="817" y="860"/>
                    <a:pt x="1" y="2059"/>
                    <a:pt x="1" y="3094"/>
                  </a:cubicBezTo>
                  <a:cubicBezTo>
                    <a:pt x="1" y="3152"/>
                    <a:pt x="49" y="3201"/>
                    <a:pt x="108" y="3201"/>
                  </a:cubicBezTo>
                  <a:lnTo>
                    <a:pt x="1640" y="3201"/>
                  </a:lnTo>
                  <a:cubicBezTo>
                    <a:pt x="1692" y="3197"/>
                    <a:pt x="1733" y="3156"/>
                    <a:pt x="1739" y="3107"/>
                  </a:cubicBezTo>
                  <a:cubicBezTo>
                    <a:pt x="1786" y="2753"/>
                    <a:pt x="1801" y="2397"/>
                    <a:pt x="1782" y="2040"/>
                  </a:cubicBezTo>
                  <a:cubicBezTo>
                    <a:pt x="1765" y="1563"/>
                    <a:pt x="1731" y="910"/>
                    <a:pt x="1682" y="100"/>
                  </a:cubicBezTo>
                  <a:cubicBezTo>
                    <a:pt x="1679" y="56"/>
                    <a:pt x="1651" y="19"/>
                    <a:pt x="1609" y="6"/>
                  </a:cubicBezTo>
                  <a:cubicBezTo>
                    <a:pt x="1598" y="2"/>
                    <a:pt x="1586" y="0"/>
                    <a:pt x="15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3" name="Google Shape;513;p37"/>
            <p:cNvSpPr/>
            <p:nvPr/>
          </p:nvSpPr>
          <p:spPr>
            <a:xfrm>
              <a:off x="4944375" y="2134900"/>
              <a:ext cx="90450" cy="35700"/>
            </a:xfrm>
            <a:custGeom>
              <a:avLst/>
              <a:gdLst/>
              <a:ahLst/>
              <a:cxnLst/>
              <a:rect l="l" t="t" r="r" b="b"/>
              <a:pathLst>
                <a:path w="3618" h="1428" extrusionOk="0">
                  <a:moveTo>
                    <a:pt x="517" y="1"/>
                  </a:moveTo>
                  <a:cubicBezTo>
                    <a:pt x="517" y="1"/>
                    <a:pt x="288" y="668"/>
                    <a:pt x="0" y="1427"/>
                  </a:cubicBezTo>
                  <a:lnTo>
                    <a:pt x="3617" y="1427"/>
                  </a:lnTo>
                  <a:cubicBezTo>
                    <a:pt x="3562" y="589"/>
                    <a:pt x="3517" y="1"/>
                    <a:pt x="35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4" name="Google Shape;514;p37"/>
            <p:cNvSpPr/>
            <p:nvPr/>
          </p:nvSpPr>
          <p:spPr>
            <a:xfrm>
              <a:off x="4941325" y="2132225"/>
              <a:ext cx="96550" cy="41050"/>
            </a:xfrm>
            <a:custGeom>
              <a:avLst/>
              <a:gdLst/>
              <a:ahLst/>
              <a:cxnLst/>
              <a:rect l="l" t="t" r="r" b="b"/>
              <a:pathLst>
                <a:path w="3862" h="1642" extrusionOk="0">
                  <a:moveTo>
                    <a:pt x="3541" y="213"/>
                  </a:moveTo>
                  <a:cubicBezTo>
                    <a:pt x="3554" y="404"/>
                    <a:pt x="3586" y="848"/>
                    <a:pt x="3626" y="1427"/>
                  </a:cubicBezTo>
                  <a:lnTo>
                    <a:pt x="276" y="1427"/>
                  </a:lnTo>
                  <a:cubicBezTo>
                    <a:pt x="483" y="878"/>
                    <a:pt x="651" y="391"/>
                    <a:pt x="714" y="213"/>
                  </a:cubicBezTo>
                  <a:close/>
                  <a:moveTo>
                    <a:pt x="3653" y="1"/>
                  </a:moveTo>
                  <a:cubicBezTo>
                    <a:pt x="3652" y="1"/>
                    <a:pt x="3651" y="1"/>
                    <a:pt x="3650" y="1"/>
                  </a:cubicBezTo>
                  <a:lnTo>
                    <a:pt x="630" y="1"/>
                  </a:lnTo>
                  <a:cubicBezTo>
                    <a:pt x="584" y="1"/>
                    <a:pt x="542" y="30"/>
                    <a:pt x="527" y="74"/>
                  </a:cubicBezTo>
                  <a:cubicBezTo>
                    <a:pt x="526" y="79"/>
                    <a:pt x="297" y="749"/>
                    <a:pt x="14" y="1495"/>
                  </a:cubicBezTo>
                  <a:cubicBezTo>
                    <a:pt x="0" y="1528"/>
                    <a:pt x="6" y="1565"/>
                    <a:pt x="27" y="1594"/>
                  </a:cubicBezTo>
                  <a:cubicBezTo>
                    <a:pt x="46" y="1623"/>
                    <a:pt x="79" y="1641"/>
                    <a:pt x="113" y="1641"/>
                  </a:cubicBezTo>
                  <a:lnTo>
                    <a:pt x="3749" y="1641"/>
                  </a:lnTo>
                  <a:cubicBezTo>
                    <a:pt x="3752" y="1641"/>
                    <a:pt x="3755" y="1640"/>
                    <a:pt x="3758" y="1640"/>
                  </a:cubicBezTo>
                  <a:cubicBezTo>
                    <a:pt x="3818" y="1635"/>
                    <a:pt x="3861" y="1583"/>
                    <a:pt x="3857" y="1525"/>
                  </a:cubicBezTo>
                  <a:cubicBezTo>
                    <a:pt x="3799" y="687"/>
                    <a:pt x="3757" y="99"/>
                    <a:pt x="3757" y="99"/>
                  </a:cubicBezTo>
                  <a:cubicBezTo>
                    <a:pt x="3753" y="43"/>
                    <a:pt x="3708" y="1"/>
                    <a:pt x="365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5" name="Google Shape;515;p37"/>
            <p:cNvSpPr/>
            <p:nvPr/>
          </p:nvSpPr>
          <p:spPr>
            <a:xfrm>
              <a:off x="5324225" y="1643400"/>
              <a:ext cx="170825" cy="491575"/>
            </a:xfrm>
            <a:custGeom>
              <a:avLst/>
              <a:gdLst/>
              <a:ahLst/>
              <a:cxnLst/>
              <a:rect l="l" t="t" r="r" b="b"/>
              <a:pathLst>
                <a:path w="6833" h="19663" extrusionOk="0">
                  <a:moveTo>
                    <a:pt x="1051" y="1"/>
                  </a:moveTo>
                  <a:cubicBezTo>
                    <a:pt x="1051" y="1"/>
                    <a:pt x="1" y="1125"/>
                    <a:pt x="150" y="5252"/>
                  </a:cubicBezTo>
                  <a:cubicBezTo>
                    <a:pt x="299" y="9381"/>
                    <a:pt x="2027" y="14411"/>
                    <a:pt x="2027" y="14411"/>
                  </a:cubicBezTo>
                  <a:lnTo>
                    <a:pt x="2102" y="19662"/>
                  </a:lnTo>
                  <a:lnTo>
                    <a:pt x="5107" y="19662"/>
                  </a:lnTo>
                  <a:lnTo>
                    <a:pt x="5107" y="15234"/>
                  </a:lnTo>
                  <a:cubicBezTo>
                    <a:pt x="5107" y="15234"/>
                    <a:pt x="6832" y="9231"/>
                    <a:pt x="6832" y="6677"/>
                  </a:cubicBezTo>
                  <a:cubicBezTo>
                    <a:pt x="6832" y="4125"/>
                    <a:pt x="5181" y="297"/>
                    <a:pt x="5181" y="297"/>
                  </a:cubicBezTo>
                  <a:lnTo>
                    <a:pt x="1051"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6" name="Google Shape;516;p37"/>
            <p:cNvSpPr/>
            <p:nvPr/>
          </p:nvSpPr>
          <p:spPr>
            <a:xfrm>
              <a:off x="5321550" y="1640600"/>
              <a:ext cx="175975" cy="496975"/>
            </a:xfrm>
            <a:custGeom>
              <a:avLst/>
              <a:gdLst/>
              <a:ahLst/>
              <a:cxnLst/>
              <a:rect l="l" t="t" r="r" b="b"/>
              <a:pathLst>
                <a:path w="7039" h="19879" extrusionOk="0">
                  <a:moveTo>
                    <a:pt x="1202" y="216"/>
                  </a:moveTo>
                  <a:lnTo>
                    <a:pt x="5209" y="507"/>
                  </a:lnTo>
                  <a:cubicBezTo>
                    <a:pt x="5416" y="1002"/>
                    <a:pt x="6826" y="4456"/>
                    <a:pt x="6826" y="6785"/>
                  </a:cubicBezTo>
                  <a:cubicBezTo>
                    <a:pt x="6826" y="9298"/>
                    <a:pt x="5121" y="15255"/>
                    <a:pt x="5102" y="15315"/>
                  </a:cubicBezTo>
                  <a:cubicBezTo>
                    <a:pt x="5102" y="15325"/>
                    <a:pt x="5102" y="15336"/>
                    <a:pt x="5102" y="15345"/>
                  </a:cubicBezTo>
                  <a:lnTo>
                    <a:pt x="5102" y="19666"/>
                  </a:lnTo>
                  <a:lnTo>
                    <a:pt x="2313" y="19666"/>
                  </a:lnTo>
                  <a:lnTo>
                    <a:pt x="2230" y="14514"/>
                  </a:lnTo>
                  <a:cubicBezTo>
                    <a:pt x="2231" y="14502"/>
                    <a:pt x="2231" y="14492"/>
                    <a:pt x="2230" y="14480"/>
                  </a:cubicBezTo>
                  <a:cubicBezTo>
                    <a:pt x="2213" y="14430"/>
                    <a:pt x="507" y="9419"/>
                    <a:pt x="360" y="5354"/>
                  </a:cubicBezTo>
                  <a:cubicBezTo>
                    <a:pt x="227" y="1733"/>
                    <a:pt x="1036" y="443"/>
                    <a:pt x="1202" y="216"/>
                  </a:cubicBezTo>
                  <a:close/>
                  <a:moveTo>
                    <a:pt x="1156" y="1"/>
                  </a:moveTo>
                  <a:cubicBezTo>
                    <a:pt x="1128" y="1"/>
                    <a:pt x="1099" y="14"/>
                    <a:pt x="1080" y="35"/>
                  </a:cubicBezTo>
                  <a:cubicBezTo>
                    <a:pt x="1036" y="85"/>
                    <a:pt x="1" y="1243"/>
                    <a:pt x="151" y="5367"/>
                  </a:cubicBezTo>
                  <a:cubicBezTo>
                    <a:pt x="296" y="9347"/>
                    <a:pt x="1918" y="14218"/>
                    <a:pt x="2027" y="14538"/>
                  </a:cubicBezTo>
                  <a:lnTo>
                    <a:pt x="2102" y="19774"/>
                  </a:lnTo>
                  <a:cubicBezTo>
                    <a:pt x="2103" y="19832"/>
                    <a:pt x="2151" y="19878"/>
                    <a:pt x="2209" y="19878"/>
                  </a:cubicBezTo>
                  <a:lnTo>
                    <a:pt x="5209" y="19878"/>
                  </a:lnTo>
                  <a:cubicBezTo>
                    <a:pt x="5266" y="19877"/>
                    <a:pt x="5310" y="19831"/>
                    <a:pt x="5312" y="19774"/>
                  </a:cubicBezTo>
                  <a:lnTo>
                    <a:pt x="5312" y="15361"/>
                  </a:lnTo>
                  <a:cubicBezTo>
                    <a:pt x="5426" y="14958"/>
                    <a:pt x="7039" y="9334"/>
                    <a:pt x="7039" y="6789"/>
                  </a:cubicBezTo>
                  <a:cubicBezTo>
                    <a:pt x="7039" y="4246"/>
                    <a:pt x="5394" y="408"/>
                    <a:pt x="5380" y="369"/>
                  </a:cubicBezTo>
                  <a:cubicBezTo>
                    <a:pt x="5362" y="332"/>
                    <a:pt x="5328" y="308"/>
                    <a:pt x="5288" y="305"/>
                  </a:cubicBezTo>
                  <a:lnTo>
                    <a:pt x="1165" y="1"/>
                  </a:lnTo>
                  <a:cubicBezTo>
                    <a:pt x="1162" y="1"/>
                    <a:pt x="1159" y="1"/>
                    <a:pt x="115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7" name="Google Shape;517;p37"/>
            <p:cNvSpPr/>
            <p:nvPr/>
          </p:nvSpPr>
          <p:spPr>
            <a:xfrm>
              <a:off x="5324225" y="1643400"/>
              <a:ext cx="95675" cy="491575"/>
            </a:xfrm>
            <a:custGeom>
              <a:avLst/>
              <a:gdLst/>
              <a:ahLst/>
              <a:cxnLst/>
              <a:rect l="l" t="t" r="r" b="b"/>
              <a:pathLst>
                <a:path w="3827" h="19663" extrusionOk="0">
                  <a:moveTo>
                    <a:pt x="1049" y="1"/>
                  </a:moveTo>
                  <a:cubicBezTo>
                    <a:pt x="1049" y="1"/>
                    <a:pt x="1" y="1125"/>
                    <a:pt x="150" y="5252"/>
                  </a:cubicBezTo>
                  <a:cubicBezTo>
                    <a:pt x="299" y="9381"/>
                    <a:pt x="2026" y="14411"/>
                    <a:pt x="2026" y="14411"/>
                  </a:cubicBezTo>
                  <a:lnTo>
                    <a:pt x="2102" y="19662"/>
                  </a:lnTo>
                  <a:lnTo>
                    <a:pt x="3826" y="19662"/>
                  </a:lnTo>
                  <a:lnTo>
                    <a:pt x="3826" y="199"/>
                  </a:lnTo>
                  <a:lnTo>
                    <a:pt x="104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8" name="Google Shape;518;p37"/>
            <p:cNvSpPr/>
            <p:nvPr/>
          </p:nvSpPr>
          <p:spPr>
            <a:xfrm>
              <a:off x="5321550" y="1640600"/>
              <a:ext cx="100900" cy="496975"/>
            </a:xfrm>
            <a:custGeom>
              <a:avLst/>
              <a:gdLst/>
              <a:ahLst/>
              <a:cxnLst/>
              <a:rect l="l" t="t" r="r" b="b"/>
              <a:pathLst>
                <a:path w="4036" h="19879" extrusionOk="0">
                  <a:moveTo>
                    <a:pt x="1207" y="219"/>
                  </a:moveTo>
                  <a:lnTo>
                    <a:pt x="3827" y="411"/>
                  </a:lnTo>
                  <a:lnTo>
                    <a:pt x="3827" y="19666"/>
                  </a:lnTo>
                  <a:lnTo>
                    <a:pt x="2313" y="19666"/>
                  </a:lnTo>
                  <a:lnTo>
                    <a:pt x="2234" y="14518"/>
                  </a:lnTo>
                  <a:cubicBezTo>
                    <a:pt x="2236" y="14506"/>
                    <a:pt x="2236" y="14494"/>
                    <a:pt x="2234" y="14484"/>
                  </a:cubicBezTo>
                  <a:cubicBezTo>
                    <a:pt x="2216" y="14435"/>
                    <a:pt x="511" y="9423"/>
                    <a:pt x="364" y="5358"/>
                  </a:cubicBezTo>
                  <a:cubicBezTo>
                    <a:pt x="232" y="1737"/>
                    <a:pt x="1040" y="448"/>
                    <a:pt x="1207" y="219"/>
                  </a:cubicBezTo>
                  <a:close/>
                  <a:moveTo>
                    <a:pt x="1156" y="1"/>
                  </a:moveTo>
                  <a:cubicBezTo>
                    <a:pt x="1128" y="1"/>
                    <a:pt x="1099" y="14"/>
                    <a:pt x="1080" y="35"/>
                  </a:cubicBezTo>
                  <a:cubicBezTo>
                    <a:pt x="1036" y="85"/>
                    <a:pt x="1" y="1243"/>
                    <a:pt x="150" y="5367"/>
                  </a:cubicBezTo>
                  <a:cubicBezTo>
                    <a:pt x="296" y="9347"/>
                    <a:pt x="1918" y="14218"/>
                    <a:pt x="2027" y="14538"/>
                  </a:cubicBezTo>
                  <a:lnTo>
                    <a:pt x="2102" y="19774"/>
                  </a:lnTo>
                  <a:cubicBezTo>
                    <a:pt x="2103" y="19832"/>
                    <a:pt x="2151" y="19878"/>
                    <a:pt x="2209" y="19878"/>
                  </a:cubicBezTo>
                  <a:lnTo>
                    <a:pt x="3933" y="19878"/>
                  </a:lnTo>
                  <a:cubicBezTo>
                    <a:pt x="3990" y="19877"/>
                    <a:pt x="4034" y="19831"/>
                    <a:pt x="4036" y="19774"/>
                  </a:cubicBezTo>
                  <a:lnTo>
                    <a:pt x="4036" y="309"/>
                  </a:lnTo>
                  <a:cubicBezTo>
                    <a:pt x="4036" y="253"/>
                    <a:pt x="3993" y="207"/>
                    <a:pt x="3937" y="202"/>
                  </a:cubicBezTo>
                  <a:lnTo>
                    <a:pt x="1165" y="1"/>
                  </a:lnTo>
                  <a:cubicBezTo>
                    <a:pt x="1162" y="1"/>
                    <a:pt x="1159" y="1"/>
                    <a:pt x="115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19" name="Google Shape;519;p37"/>
            <p:cNvSpPr/>
            <p:nvPr/>
          </p:nvSpPr>
          <p:spPr>
            <a:xfrm>
              <a:off x="5251025" y="1401000"/>
              <a:ext cx="294975" cy="274750"/>
            </a:xfrm>
            <a:custGeom>
              <a:avLst/>
              <a:gdLst/>
              <a:ahLst/>
              <a:cxnLst/>
              <a:rect l="l" t="t" r="r" b="b"/>
              <a:pathLst>
                <a:path w="11799" h="10990" extrusionOk="0">
                  <a:moveTo>
                    <a:pt x="4837" y="0"/>
                  </a:moveTo>
                  <a:cubicBezTo>
                    <a:pt x="4449" y="0"/>
                    <a:pt x="4083" y="98"/>
                    <a:pt x="3754" y="314"/>
                  </a:cubicBezTo>
                  <a:cubicBezTo>
                    <a:pt x="1803" y="1588"/>
                    <a:pt x="0" y="4666"/>
                    <a:pt x="377" y="6692"/>
                  </a:cubicBezTo>
                  <a:cubicBezTo>
                    <a:pt x="752" y="8717"/>
                    <a:pt x="2628" y="9919"/>
                    <a:pt x="2628" y="9919"/>
                  </a:cubicBezTo>
                  <a:cubicBezTo>
                    <a:pt x="2628" y="9919"/>
                    <a:pt x="3348" y="10989"/>
                    <a:pt x="5110" y="10989"/>
                  </a:cubicBezTo>
                  <a:cubicBezTo>
                    <a:pt x="5487" y="10989"/>
                    <a:pt x="5912" y="10940"/>
                    <a:pt x="6388" y="10821"/>
                  </a:cubicBezTo>
                  <a:cubicBezTo>
                    <a:pt x="9086" y="10145"/>
                    <a:pt x="11799" y="7591"/>
                    <a:pt x="10365" y="4740"/>
                  </a:cubicBezTo>
                  <a:cubicBezTo>
                    <a:pt x="9174" y="2370"/>
                    <a:pt x="6744" y="0"/>
                    <a:pt x="48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0" name="Google Shape;520;p37"/>
            <p:cNvSpPr/>
            <p:nvPr/>
          </p:nvSpPr>
          <p:spPr>
            <a:xfrm>
              <a:off x="5248150" y="1398150"/>
              <a:ext cx="277900" cy="280200"/>
            </a:xfrm>
            <a:custGeom>
              <a:avLst/>
              <a:gdLst/>
              <a:ahLst/>
              <a:cxnLst/>
              <a:rect l="l" t="t" r="r" b="b"/>
              <a:pathLst>
                <a:path w="11116" h="11208" extrusionOk="0">
                  <a:moveTo>
                    <a:pt x="4932" y="220"/>
                  </a:moveTo>
                  <a:cubicBezTo>
                    <a:pt x="4942" y="220"/>
                    <a:pt x="4952" y="220"/>
                    <a:pt x="4962" y="221"/>
                  </a:cubicBezTo>
                  <a:lnTo>
                    <a:pt x="4950" y="221"/>
                  </a:lnTo>
                  <a:cubicBezTo>
                    <a:pt x="5188" y="221"/>
                    <a:pt x="5423" y="252"/>
                    <a:pt x="5653" y="314"/>
                  </a:cubicBezTo>
                  <a:cubicBezTo>
                    <a:pt x="7289" y="755"/>
                    <a:pt x="9281" y="2683"/>
                    <a:pt x="10389" y="4897"/>
                  </a:cubicBezTo>
                  <a:cubicBezTo>
                    <a:pt x="10870" y="5809"/>
                    <a:pt x="10894" y="6893"/>
                    <a:pt x="10456" y="7825"/>
                  </a:cubicBezTo>
                  <a:cubicBezTo>
                    <a:pt x="9823" y="9203"/>
                    <a:pt x="8263" y="10380"/>
                    <a:pt x="6479" y="10826"/>
                  </a:cubicBezTo>
                  <a:cubicBezTo>
                    <a:pt x="6004" y="10946"/>
                    <a:pt x="5583" y="10995"/>
                    <a:pt x="5210" y="10995"/>
                  </a:cubicBezTo>
                  <a:cubicBezTo>
                    <a:pt x="3554" y="10995"/>
                    <a:pt x="2877" y="10023"/>
                    <a:pt x="2841" y="9973"/>
                  </a:cubicBezTo>
                  <a:cubicBezTo>
                    <a:pt x="2833" y="9961"/>
                    <a:pt x="2822" y="9952"/>
                    <a:pt x="2812" y="9943"/>
                  </a:cubicBezTo>
                  <a:cubicBezTo>
                    <a:pt x="2792" y="9933"/>
                    <a:pt x="968" y="8742"/>
                    <a:pt x="607" y="6787"/>
                  </a:cubicBezTo>
                  <a:cubicBezTo>
                    <a:pt x="227" y="4731"/>
                    <a:pt x="2084" y="1729"/>
                    <a:pt x="3937" y="517"/>
                  </a:cubicBezTo>
                  <a:cubicBezTo>
                    <a:pt x="4233" y="324"/>
                    <a:pt x="4579" y="220"/>
                    <a:pt x="4932" y="220"/>
                  </a:cubicBezTo>
                  <a:close/>
                  <a:moveTo>
                    <a:pt x="5008" y="0"/>
                  </a:moveTo>
                  <a:cubicBezTo>
                    <a:pt x="4593" y="0"/>
                    <a:pt x="4181" y="115"/>
                    <a:pt x="3820" y="338"/>
                  </a:cubicBezTo>
                  <a:cubicBezTo>
                    <a:pt x="1914" y="1586"/>
                    <a:pt x="1" y="4693"/>
                    <a:pt x="397" y="6826"/>
                  </a:cubicBezTo>
                  <a:cubicBezTo>
                    <a:pt x="760" y="8794"/>
                    <a:pt x="2466" y="9978"/>
                    <a:pt x="2679" y="10112"/>
                  </a:cubicBezTo>
                  <a:cubicBezTo>
                    <a:pt x="2789" y="10260"/>
                    <a:pt x="3564" y="11207"/>
                    <a:pt x="5239" y="11207"/>
                  </a:cubicBezTo>
                  <a:cubicBezTo>
                    <a:pt x="5675" y="11203"/>
                    <a:pt x="6108" y="11143"/>
                    <a:pt x="6531" y="11033"/>
                  </a:cubicBezTo>
                  <a:cubicBezTo>
                    <a:pt x="8374" y="10572"/>
                    <a:pt x="9991" y="9348"/>
                    <a:pt x="10651" y="7912"/>
                  </a:cubicBezTo>
                  <a:cubicBezTo>
                    <a:pt x="11115" y="6922"/>
                    <a:pt x="11089" y="5771"/>
                    <a:pt x="10578" y="4804"/>
                  </a:cubicBezTo>
                  <a:cubicBezTo>
                    <a:pt x="9607" y="2868"/>
                    <a:pt x="7627" y="630"/>
                    <a:pt x="5708" y="112"/>
                  </a:cubicBezTo>
                  <a:cubicBezTo>
                    <a:pt x="5479" y="37"/>
                    <a:pt x="5243" y="0"/>
                    <a:pt x="50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1" name="Google Shape;521;p37"/>
            <p:cNvSpPr/>
            <p:nvPr/>
          </p:nvSpPr>
          <p:spPr>
            <a:xfrm>
              <a:off x="5367300" y="1422850"/>
              <a:ext cx="66650" cy="170600"/>
            </a:xfrm>
            <a:custGeom>
              <a:avLst/>
              <a:gdLst/>
              <a:ahLst/>
              <a:cxnLst/>
              <a:rect l="l" t="t" r="r" b="b"/>
              <a:pathLst>
                <a:path w="2666" h="6824" extrusionOk="0">
                  <a:moveTo>
                    <a:pt x="2555" y="0"/>
                  </a:moveTo>
                  <a:cubicBezTo>
                    <a:pt x="2502" y="0"/>
                    <a:pt x="2455" y="40"/>
                    <a:pt x="2448" y="95"/>
                  </a:cubicBezTo>
                  <a:lnTo>
                    <a:pt x="2191" y="2671"/>
                  </a:lnTo>
                  <a:lnTo>
                    <a:pt x="602" y="2001"/>
                  </a:lnTo>
                  <a:cubicBezTo>
                    <a:pt x="587" y="1992"/>
                    <a:pt x="571" y="1988"/>
                    <a:pt x="554" y="1988"/>
                  </a:cubicBezTo>
                  <a:cubicBezTo>
                    <a:pt x="538" y="1988"/>
                    <a:pt x="521" y="1992"/>
                    <a:pt x="505" y="2001"/>
                  </a:cubicBezTo>
                  <a:cubicBezTo>
                    <a:pt x="476" y="2017"/>
                    <a:pt x="458" y="2048"/>
                    <a:pt x="455" y="2082"/>
                  </a:cubicBezTo>
                  <a:cubicBezTo>
                    <a:pt x="453" y="2090"/>
                    <a:pt x="361" y="3003"/>
                    <a:pt x="184" y="4069"/>
                  </a:cubicBezTo>
                  <a:cubicBezTo>
                    <a:pt x="65" y="4946"/>
                    <a:pt x="4" y="5830"/>
                    <a:pt x="1" y="6716"/>
                  </a:cubicBezTo>
                  <a:cubicBezTo>
                    <a:pt x="1" y="6774"/>
                    <a:pt x="48" y="6822"/>
                    <a:pt x="108" y="6822"/>
                  </a:cubicBezTo>
                  <a:lnTo>
                    <a:pt x="108" y="6823"/>
                  </a:lnTo>
                  <a:cubicBezTo>
                    <a:pt x="163" y="6823"/>
                    <a:pt x="209" y="6780"/>
                    <a:pt x="214" y="6725"/>
                  </a:cubicBezTo>
                  <a:cubicBezTo>
                    <a:pt x="217" y="5851"/>
                    <a:pt x="276" y="4978"/>
                    <a:pt x="394" y="4112"/>
                  </a:cubicBezTo>
                  <a:cubicBezTo>
                    <a:pt x="532" y="3284"/>
                    <a:pt x="619" y="2553"/>
                    <a:pt x="651" y="2255"/>
                  </a:cubicBezTo>
                  <a:lnTo>
                    <a:pt x="2244" y="2909"/>
                  </a:lnTo>
                  <a:cubicBezTo>
                    <a:pt x="2259" y="2916"/>
                    <a:pt x="2276" y="2920"/>
                    <a:pt x="2292" y="2920"/>
                  </a:cubicBezTo>
                  <a:cubicBezTo>
                    <a:pt x="2308" y="2920"/>
                    <a:pt x="2325" y="2916"/>
                    <a:pt x="2340" y="2909"/>
                  </a:cubicBezTo>
                  <a:cubicBezTo>
                    <a:pt x="2368" y="2891"/>
                    <a:pt x="2387" y="2861"/>
                    <a:pt x="2392" y="2828"/>
                  </a:cubicBezTo>
                  <a:lnTo>
                    <a:pt x="2660" y="116"/>
                  </a:lnTo>
                  <a:lnTo>
                    <a:pt x="2660" y="114"/>
                  </a:lnTo>
                  <a:cubicBezTo>
                    <a:pt x="2666" y="57"/>
                    <a:pt x="2624" y="7"/>
                    <a:pt x="2566" y="1"/>
                  </a:cubicBezTo>
                  <a:cubicBezTo>
                    <a:pt x="2562" y="1"/>
                    <a:pt x="2559" y="0"/>
                    <a:pt x="25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2" name="Google Shape;522;p37"/>
            <p:cNvSpPr/>
            <p:nvPr/>
          </p:nvSpPr>
          <p:spPr>
            <a:xfrm>
              <a:off x="5313000" y="1568300"/>
              <a:ext cx="151975" cy="151950"/>
            </a:xfrm>
            <a:custGeom>
              <a:avLst/>
              <a:gdLst/>
              <a:ahLst/>
              <a:cxnLst/>
              <a:rect l="l" t="t" r="r" b="b"/>
              <a:pathLst>
                <a:path w="6079" h="6078" extrusionOk="0">
                  <a:moveTo>
                    <a:pt x="3039" y="0"/>
                  </a:moveTo>
                  <a:cubicBezTo>
                    <a:pt x="1360" y="0"/>
                    <a:pt x="0" y="1361"/>
                    <a:pt x="0" y="3039"/>
                  </a:cubicBezTo>
                  <a:cubicBezTo>
                    <a:pt x="0" y="4717"/>
                    <a:pt x="1360" y="6078"/>
                    <a:pt x="3039" y="6078"/>
                  </a:cubicBezTo>
                  <a:cubicBezTo>
                    <a:pt x="4717" y="6078"/>
                    <a:pt x="6078" y="4717"/>
                    <a:pt x="6078" y="3039"/>
                  </a:cubicBezTo>
                  <a:cubicBezTo>
                    <a:pt x="6078" y="1361"/>
                    <a:pt x="4717" y="0"/>
                    <a:pt x="3039"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3" name="Google Shape;523;p37"/>
            <p:cNvSpPr/>
            <p:nvPr/>
          </p:nvSpPr>
          <p:spPr>
            <a:xfrm>
              <a:off x="5310200" y="1565575"/>
              <a:ext cx="157400" cy="157400"/>
            </a:xfrm>
            <a:custGeom>
              <a:avLst/>
              <a:gdLst/>
              <a:ahLst/>
              <a:cxnLst/>
              <a:rect l="l" t="t" r="r" b="b"/>
              <a:pathLst>
                <a:path w="6296" h="6296" extrusionOk="0">
                  <a:moveTo>
                    <a:pt x="3151" y="215"/>
                  </a:moveTo>
                  <a:cubicBezTo>
                    <a:pt x="4773" y="218"/>
                    <a:pt x="6086" y="1534"/>
                    <a:pt x="6083" y="3157"/>
                  </a:cubicBezTo>
                  <a:cubicBezTo>
                    <a:pt x="6080" y="4775"/>
                    <a:pt x="4767" y="6084"/>
                    <a:pt x="3149" y="6084"/>
                  </a:cubicBezTo>
                  <a:cubicBezTo>
                    <a:pt x="3149" y="6084"/>
                    <a:pt x="3148" y="6084"/>
                    <a:pt x="3147" y="6084"/>
                  </a:cubicBezTo>
                  <a:cubicBezTo>
                    <a:pt x="1525" y="6083"/>
                    <a:pt x="214" y="4768"/>
                    <a:pt x="214" y="3148"/>
                  </a:cubicBezTo>
                  <a:cubicBezTo>
                    <a:pt x="215" y="1527"/>
                    <a:pt x="1530" y="215"/>
                    <a:pt x="3151" y="215"/>
                  </a:cubicBezTo>
                  <a:close/>
                  <a:moveTo>
                    <a:pt x="3149" y="0"/>
                  </a:moveTo>
                  <a:cubicBezTo>
                    <a:pt x="3149" y="0"/>
                    <a:pt x="3148" y="0"/>
                    <a:pt x="3147" y="0"/>
                  </a:cubicBezTo>
                  <a:cubicBezTo>
                    <a:pt x="1408" y="2"/>
                    <a:pt x="1" y="1412"/>
                    <a:pt x="1" y="3150"/>
                  </a:cubicBezTo>
                  <a:cubicBezTo>
                    <a:pt x="2" y="4888"/>
                    <a:pt x="1411" y="6296"/>
                    <a:pt x="3148" y="6296"/>
                  </a:cubicBezTo>
                  <a:cubicBezTo>
                    <a:pt x="3149" y="6296"/>
                    <a:pt x="3150" y="6296"/>
                    <a:pt x="3151" y="6296"/>
                  </a:cubicBezTo>
                  <a:cubicBezTo>
                    <a:pt x="4884" y="6291"/>
                    <a:pt x="6290" y="4890"/>
                    <a:pt x="6296" y="3157"/>
                  </a:cubicBezTo>
                  <a:lnTo>
                    <a:pt x="6296" y="3145"/>
                  </a:lnTo>
                  <a:cubicBezTo>
                    <a:pt x="6296" y="1408"/>
                    <a:pt x="4886" y="0"/>
                    <a:pt x="314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4" name="Google Shape;524;p37"/>
            <p:cNvSpPr/>
            <p:nvPr/>
          </p:nvSpPr>
          <p:spPr>
            <a:xfrm>
              <a:off x="5333250" y="1568300"/>
              <a:ext cx="109150" cy="82425"/>
            </a:xfrm>
            <a:custGeom>
              <a:avLst/>
              <a:gdLst/>
              <a:ahLst/>
              <a:cxnLst/>
              <a:rect l="l" t="t" r="r" b="b"/>
              <a:pathLst>
                <a:path w="4366" h="3297" extrusionOk="0">
                  <a:moveTo>
                    <a:pt x="2240" y="0"/>
                  </a:moveTo>
                  <a:cubicBezTo>
                    <a:pt x="1455" y="0"/>
                    <a:pt x="671" y="303"/>
                    <a:pt x="78" y="907"/>
                  </a:cubicBezTo>
                  <a:cubicBezTo>
                    <a:pt x="55" y="929"/>
                    <a:pt x="33" y="953"/>
                    <a:pt x="11" y="977"/>
                  </a:cubicBezTo>
                  <a:lnTo>
                    <a:pt x="0" y="977"/>
                  </a:lnTo>
                  <a:lnTo>
                    <a:pt x="428" y="3297"/>
                  </a:lnTo>
                  <a:lnTo>
                    <a:pt x="3800" y="3297"/>
                  </a:lnTo>
                  <a:lnTo>
                    <a:pt x="4366" y="870"/>
                  </a:lnTo>
                  <a:cubicBezTo>
                    <a:pt x="3776" y="290"/>
                    <a:pt x="3008" y="0"/>
                    <a:pt x="224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5" name="Google Shape;525;p37"/>
            <p:cNvSpPr/>
            <p:nvPr/>
          </p:nvSpPr>
          <p:spPr>
            <a:xfrm>
              <a:off x="5330525" y="1565875"/>
              <a:ext cx="114225" cy="87525"/>
            </a:xfrm>
            <a:custGeom>
              <a:avLst/>
              <a:gdLst/>
              <a:ahLst/>
              <a:cxnLst/>
              <a:rect l="l" t="t" r="r" b="b"/>
              <a:pathLst>
                <a:path w="4569" h="3501" extrusionOk="0">
                  <a:moveTo>
                    <a:pt x="2339" y="214"/>
                  </a:moveTo>
                  <a:cubicBezTo>
                    <a:pt x="3059" y="214"/>
                    <a:pt x="3781" y="479"/>
                    <a:pt x="4345" y="1011"/>
                  </a:cubicBezTo>
                  <a:lnTo>
                    <a:pt x="3814" y="3286"/>
                  </a:lnTo>
                  <a:lnTo>
                    <a:pt x="614" y="3286"/>
                  </a:lnTo>
                  <a:lnTo>
                    <a:pt x="224" y="1119"/>
                  </a:lnTo>
                  <a:cubicBezTo>
                    <a:pt x="798" y="517"/>
                    <a:pt x="1568" y="214"/>
                    <a:pt x="2339" y="214"/>
                  </a:cubicBezTo>
                  <a:close/>
                  <a:moveTo>
                    <a:pt x="2333" y="0"/>
                  </a:moveTo>
                  <a:cubicBezTo>
                    <a:pt x="1487" y="0"/>
                    <a:pt x="643" y="340"/>
                    <a:pt x="24" y="1011"/>
                  </a:cubicBezTo>
                  <a:cubicBezTo>
                    <a:pt x="7" y="1035"/>
                    <a:pt x="1" y="1065"/>
                    <a:pt x="5" y="1093"/>
                  </a:cubicBezTo>
                  <a:lnTo>
                    <a:pt x="420" y="3413"/>
                  </a:lnTo>
                  <a:cubicBezTo>
                    <a:pt x="429" y="3464"/>
                    <a:pt x="473" y="3501"/>
                    <a:pt x="525" y="3501"/>
                  </a:cubicBezTo>
                  <a:lnTo>
                    <a:pt x="3899" y="3501"/>
                  </a:lnTo>
                  <a:cubicBezTo>
                    <a:pt x="3943" y="3499"/>
                    <a:pt x="3982" y="3471"/>
                    <a:pt x="3997" y="3431"/>
                  </a:cubicBezTo>
                  <a:lnTo>
                    <a:pt x="4560" y="1001"/>
                  </a:lnTo>
                  <a:cubicBezTo>
                    <a:pt x="4569" y="965"/>
                    <a:pt x="4558" y="926"/>
                    <a:pt x="4531" y="901"/>
                  </a:cubicBezTo>
                  <a:cubicBezTo>
                    <a:pt x="4509" y="877"/>
                    <a:pt x="4484" y="855"/>
                    <a:pt x="4460" y="831"/>
                  </a:cubicBezTo>
                  <a:cubicBezTo>
                    <a:pt x="3857" y="275"/>
                    <a:pt x="3094" y="0"/>
                    <a:pt x="233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6" name="Google Shape;526;p37"/>
            <p:cNvSpPr/>
            <p:nvPr/>
          </p:nvSpPr>
          <p:spPr>
            <a:xfrm>
              <a:off x="5365725" y="2134950"/>
              <a:ext cx="232450" cy="197100"/>
            </a:xfrm>
            <a:custGeom>
              <a:avLst/>
              <a:gdLst/>
              <a:ahLst/>
              <a:cxnLst/>
              <a:rect l="l" t="t" r="r" b="b"/>
              <a:pathLst>
                <a:path w="9298" h="7884" extrusionOk="0">
                  <a:moveTo>
                    <a:pt x="442" y="0"/>
                  </a:moveTo>
                  <a:cubicBezTo>
                    <a:pt x="442" y="0"/>
                    <a:pt x="141" y="4129"/>
                    <a:pt x="67" y="6081"/>
                  </a:cubicBezTo>
                  <a:cubicBezTo>
                    <a:pt x="1" y="7771"/>
                    <a:pt x="442" y="7884"/>
                    <a:pt x="562" y="7884"/>
                  </a:cubicBezTo>
                  <a:cubicBezTo>
                    <a:pt x="580" y="7884"/>
                    <a:pt x="591" y="7881"/>
                    <a:pt x="591" y="7881"/>
                  </a:cubicBezTo>
                  <a:lnTo>
                    <a:pt x="8020" y="7881"/>
                  </a:lnTo>
                  <a:cubicBezTo>
                    <a:pt x="8321" y="7881"/>
                    <a:pt x="9298" y="7497"/>
                    <a:pt x="8172" y="6754"/>
                  </a:cubicBezTo>
                  <a:cubicBezTo>
                    <a:pt x="7045" y="6013"/>
                    <a:pt x="5318" y="4055"/>
                    <a:pt x="4868" y="3453"/>
                  </a:cubicBezTo>
                  <a:cubicBezTo>
                    <a:pt x="4419" y="2852"/>
                    <a:pt x="3444" y="0"/>
                    <a:pt x="344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7" name="Google Shape;527;p37"/>
            <p:cNvSpPr/>
            <p:nvPr/>
          </p:nvSpPr>
          <p:spPr>
            <a:xfrm>
              <a:off x="5363625" y="2132075"/>
              <a:ext cx="223725" cy="202550"/>
            </a:xfrm>
            <a:custGeom>
              <a:avLst/>
              <a:gdLst/>
              <a:ahLst/>
              <a:cxnLst/>
              <a:rect l="l" t="t" r="r" b="b"/>
              <a:pathLst>
                <a:path w="8949" h="8102" extrusionOk="0">
                  <a:moveTo>
                    <a:pt x="3452" y="206"/>
                  </a:moveTo>
                  <a:cubicBezTo>
                    <a:pt x="3609" y="666"/>
                    <a:pt x="4440" y="3057"/>
                    <a:pt x="4868" y="3617"/>
                  </a:cubicBezTo>
                  <a:cubicBezTo>
                    <a:pt x="5363" y="4281"/>
                    <a:pt x="7098" y="6211"/>
                    <a:pt x="8195" y="6945"/>
                  </a:cubicBezTo>
                  <a:cubicBezTo>
                    <a:pt x="8550" y="7180"/>
                    <a:pt x="8728" y="7368"/>
                    <a:pt x="8669" y="7560"/>
                  </a:cubicBezTo>
                  <a:cubicBezTo>
                    <a:pt x="8609" y="7752"/>
                    <a:pt x="8267" y="7874"/>
                    <a:pt x="8104" y="7874"/>
                  </a:cubicBezTo>
                  <a:lnTo>
                    <a:pt x="654" y="7874"/>
                  </a:lnTo>
                  <a:cubicBezTo>
                    <a:pt x="652" y="7874"/>
                    <a:pt x="650" y="7874"/>
                    <a:pt x="649" y="7874"/>
                  </a:cubicBezTo>
                  <a:cubicBezTo>
                    <a:pt x="606" y="7874"/>
                    <a:pt x="565" y="7856"/>
                    <a:pt x="536" y="7825"/>
                  </a:cubicBezTo>
                  <a:cubicBezTo>
                    <a:pt x="413" y="7713"/>
                    <a:pt x="212" y="7353"/>
                    <a:pt x="256" y="6183"/>
                  </a:cubicBezTo>
                  <a:cubicBezTo>
                    <a:pt x="325" y="4427"/>
                    <a:pt x="578" y="851"/>
                    <a:pt x="624" y="212"/>
                  </a:cubicBezTo>
                  <a:lnTo>
                    <a:pt x="623" y="212"/>
                  </a:lnTo>
                  <a:lnTo>
                    <a:pt x="3452" y="206"/>
                  </a:lnTo>
                  <a:close/>
                  <a:moveTo>
                    <a:pt x="521" y="1"/>
                  </a:moveTo>
                  <a:cubicBezTo>
                    <a:pt x="465" y="1"/>
                    <a:pt x="419" y="42"/>
                    <a:pt x="414" y="99"/>
                  </a:cubicBezTo>
                  <a:cubicBezTo>
                    <a:pt x="413" y="141"/>
                    <a:pt x="113" y="4250"/>
                    <a:pt x="39" y="6183"/>
                  </a:cubicBezTo>
                  <a:cubicBezTo>
                    <a:pt x="0" y="7164"/>
                    <a:pt x="124" y="7777"/>
                    <a:pt x="405" y="8007"/>
                  </a:cubicBezTo>
                  <a:cubicBezTo>
                    <a:pt x="472" y="8066"/>
                    <a:pt x="557" y="8099"/>
                    <a:pt x="646" y="8102"/>
                  </a:cubicBezTo>
                  <a:lnTo>
                    <a:pt x="636" y="8091"/>
                  </a:lnTo>
                  <a:lnTo>
                    <a:pt x="8100" y="8091"/>
                  </a:lnTo>
                  <a:cubicBezTo>
                    <a:pt x="8286" y="8091"/>
                    <a:pt x="8767" y="7957"/>
                    <a:pt x="8868" y="7627"/>
                  </a:cubicBezTo>
                  <a:cubicBezTo>
                    <a:pt x="8949" y="7362"/>
                    <a:pt x="8761" y="7075"/>
                    <a:pt x="8308" y="6774"/>
                  </a:cubicBezTo>
                  <a:cubicBezTo>
                    <a:pt x="7232" y="6055"/>
                    <a:pt x="5524" y="4150"/>
                    <a:pt x="5033" y="3495"/>
                  </a:cubicBezTo>
                  <a:cubicBezTo>
                    <a:pt x="4598" y="2916"/>
                    <a:pt x="3624" y="100"/>
                    <a:pt x="3624" y="74"/>
                  </a:cubicBezTo>
                  <a:cubicBezTo>
                    <a:pt x="3608" y="29"/>
                    <a:pt x="3568" y="1"/>
                    <a:pt x="35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8" name="Google Shape;528;p37"/>
            <p:cNvSpPr/>
            <p:nvPr/>
          </p:nvSpPr>
          <p:spPr>
            <a:xfrm>
              <a:off x="5422700" y="2221325"/>
              <a:ext cx="159925" cy="95625"/>
            </a:xfrm>
            <a:custGeom>
              <a:avLst/>
              <a:gdLst/>
              <a:ahLst/>
              <a:cxnLst/>
              <a:rect l="l" t="t" r="r" b="b"/>
              <a:pathLst>
                <a:path w="6397" h="3825" extrusionOk="0">
                  <a:moveTo>
                    <a:pt x="2272" y="0"/>
                  </a:moveTo>
                  <a:cubicBezTo>
                    <a:pt x="1697" y="0"/>
                    <a:pt x="1155" y="306"/>
                    <a:pt x="864" y="821"/>
                  </a:cubicBezTo>
                  <a:cubicBezTo>
                    <a:pt x="288" y="1713"/>
                    <a:pt x="0" y="2762"/>
                    <a:pt x="39" y="3825"/>
                  </a:cubicBezTo>
                  <a:lnTo>
                    <a:pt x="6397" y="3825"/>
                  </a:lnTo>
                  <a:cubicBezTo>
                    <a:pt x="6286" y="3601"/>
                    <a:pt x="6111" y="3417"/>
                    <a:pt x="5893" y="3298"/>
                  </a:cubicBezTo>
                  <a:cubicBezTo>
                    <a:pt x="4790" y="2564"/>
                    <a:pt x="3114" y="679"/>
                    <a:pt x="2622" y="38"/>
                  </a:cubicBezTo>
                  <a:cubicBezTo>
                    <a:pt x="2505" y="13"/>
                    <a:pt x="2388" y="0"/>
                    <a:pt x="22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29" name="Google Shape;529;p37"/>
            <p:cNvSpPr/>
            <p:nvPr/>
          </p:nvSpPr>
          <p:spPr>
            <a:xfrm>
              <a:off x="5419900" y="2218675"/>
              <a:ext cx="165475" cy="100925"/>
            </a:xfrm>
            <a:custGeom>
              <a:avLst/>
              <a:gdLst/>
              <a:ahLst/>
              <a:cxnLst/>
              <a:rect l="l" t="t" r="r" b="b"/>
              <a:pathLst>
                <a:path w="6619" h="4037" extrusionOk="0">
                  <a:moveTo>
                    <a:pt x="2380" y="213"/>
                  </a:moveTo>
                  <a:cubicBezTo>
                    <a:pt x="2478" y="213"/>
                    <a:pt x="2577" y="223"/>
                    <a:pt x="2676" y="243"/>
                  </a:cubicBezTo>
                  <a:cubicBezTo>
                    <a:pt x="3194" y="908"/>
                    <a:pt x="4847" y="2762"/>
                    <a:pt x="5946" y="3493"/>
                  </a:cubicBezTo>
                  <a:cubicBezTo>
                    <a:pt x="6089" y="3582"/>
                    <a:pt x="6218" y="3694"/>
                    <a:pt x="6327" y="3823"/>
                  </a:cubicBezTo>
                  <a:lnTo>
                    <a:pt x="251" y="3823"/>
                  </a:lnTo>
                  <a:cubicBezTo>
                    <a:pt x="245" y="2818"/>
                    <a:pt x="528" y="1831"/>
                    <a:pt x="1067" y="983"/>
                  </a:cubicBezTo>
                  <a:cubicBezTo>
                    <a:pt x="1336" y="502"/>
                    <a:pt x="1843" y="213"/>
                    <a:pt x="2380" y="213"/>
                  </a:cubicBezTo>
                  <a:close/>
                  <a:moveTo>
                    <a:pt x="2387" y="0"/>
                  </a:moveTo>
                  <a:cubicBezTo>
                    <a:pt x="1776" y="0"/>
                    <a:pt x="1197" y="325"/>
                    <a:pt x="885" y="872"/>
                  </a:cubicBezTo>
                  <a:cubicBezTo>
                    <a:pt x="294" y="1784"/>
                    <a:pt x="1" y="2856"/>
                    <a:pt x="44" y="3941"/>
                  </a:cubicBezTo>
                  <a:cubicBezTo>
                    <a:pt x="51" y="3995"/>
                    <a:pt x="96" y="4036"/>
                    <a:pt x="151" y="4036"/>
                  </a:cubicBezTo>
                  <a:lnTo>
                    <a:pt x="6509" y="4036"/>
                  </a:lnTo>
                  <a:cubicBezTo>
                    <a:pt x="6543" y="4036"/>
                    <a:pt x="6574" y="4020"/>
                    <a:pt x="6595" y="3992"/>
                  </a:cubicBezTo>
                  <a:cubicBezTo>
                    <a:pt x="6614" y="3963"/>
                    <a:pt x="6619" y="3926"/>
                    <a:pt x="6608" y="3893"/>
                  </a:cubicBezTo>
                  <a:cubicBezTo>
                    <a:pt x="6492" y="3648"/>
                    <a:pt x="6300" y="3447"/>
                    <a:pt x="6062" y="3316"/>
                  </a:cubicBezTo>
                  <a:cubicBezTo>
                    <a:pt x="4966" y="2585"/>
                    <a:pt x="3298" y="703"/>
                    <a:pt x="2819" y="79"/>
                  </a:cubicBezTo>
                  <a:cubicBezTo>
                    <a:pt x="2801" y="56"/>
                    <a:pt x="2777" y="43"/>
                    <a:pt x="2751" y="39"/>
                  </a:cubicBezTo>
                  <a:cubicBezTo>
                    <a:pt x="2629" y="13"/>
                    <a:pt x="2508" y="0"/>
                    <a:pt x="23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0" name="Google Shape;530;p37"/>
            <p:cNvSpPr/>
            <p:nvPr/>
          </p:nvSpPr>
          <p:spPr>
            <a:xfrm>
              <a:off x="5366900" y="2238425"/>
              <a:ext cx="39875" cy="74725"/>
            </a:xfrm>
            <a:custGeom>
              <a:avLst/>
              <a:gdLst/>
              <a:ahLst/>
              <a:cxnLst/>
              <a:rect l="l" t="t" r="r" b="b"/>
              <a:pathLst>
                <a:path w="1595" h="2989" extrusionOk="0">
                  <a:moveTo>
                    <a:pt x="119" y="0"/>
                  </a:moveTo>
                  <a:cubicBezTo>
                    <a:pt x="76" y="724"/>
                    <a:pt x="37" y="1411"/>
                    <a:pt x="20" y="1939"/>
                  </a:cubicBezTo>
                  <a:cubicBezTo>
                    <a:pt x="0" y="2290"/>
                    <a:pt x="14" y="2642"/>
                    <a:pt x="61" y="2989"/>
                  </a:cubicBezTo>
                  <a:lnTo>
                    <a:pt x="1595" y="2987"/>
                  </a:lnTo>
                  <a:cubicBezTo>
                    <a:pt x="1595" y="1952"/>
                    <a:pt x="718" y="724"/>
                    <a:pt x="1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1" name="Google Shape;531;p37"/>
            <p:cNvSpPr/>
            <p:nvPr/>
          </p:nvSpPr>
          <p:spPr>
            <a:xfrm>
              <a:off x="5364225" y="2235900"/>
              <a:ext cx="45025" cy="79925"/>
            </a:xfrm>
            <a:custGeom>
              <a:avLst/>
              <a:gdLst/>
              <a:ahLst/>
              <a:cxnLst/>
              <a:rect l="l" t="t" r="r" b="b"/>
              <a:pathLst>
                <a:path w="1801" h="3197" extrusionOk="0">
                  <a:moveTo>
                    <a:pt x="311" y="383"/>
                  </a:moveTo>
                  <a:cubicBezTo>
                    <a:pt x="838" y="1043"/>
                    <a:pt x="1540" y="2088"/>
                    <a:pt x="1592" y="2983"/>
                  </a:cubicBezTo>
                  <a:lnTo>
                    <a:pt x="261" y="2983"/>
                  </a:lnTo>
                  <a:cubicBezTo>
                    <a:pt x="225" y="2671"/>
                    <a:pt x="214" y="2357"/>
                    <a:pt x="228" y="2045"/>
                  </a:cubicBezTo>
                  <a:cubicBezTo>
                    <a:pt x="243" y="1622"/>
                    <a:pt x="273" y="1066"/>
                    <a:pt x="311" y="383"/>
                  </a:cubicBezTo>
                  <a:close/>
                  <a:moveTo>
                    <a:pt x="228" y="0"/>
                  </a:moveTo>
                  <a:cubicBezTo>
                    <a:pt x="171" y="0"/>
                    <a:pt x="124" y="42"/>
                    <a:pt x="119" y="100"/>
                  </a:cubicBezTo>
                  <a:cubicBezTo>
                    <a:pt x="70" y="910"/>
                    <a:pt x="37" y="1562"/>
                    <a:pt x="19" y="2040"/>
                  </a:cubicBezTo>
                  <a:cubicBezTo>
                    <a:pt x="0" y="2396"/>
                    <a:pt x="15" y="2753"/>
                    <a:pt x="64" y="3106"/>
                  </a:cubicBezTo>
                  <a:cubicBezTo>
                    <a:pt x="72" y="3158"/>
                    <a:pt x="116" y="3197"/>
                    <a:pt x="168" y="3197"/>
                  </a:cubicBezTo>
                  <a:lnTo>
                    <a:pt x="1702" y="3197"/>
                  </a:lnTo>
                  <a:lnTo>
                    <a:pt x="1702" y="3196"/>
                  </a:lnTo>
                  <a:cubicBezTo>
                    <a:pt x="1756" y="3193"/>
                    <a:pt x="1799" y="3148"/>
                    <a:pt x="1800" y="3094"/>
                  </a:cubicBezTo>
                  <a:cubicBezTo>
                    <a:pt x="1800" y="2059"/>
                    <a:pt x="992" y="861"/>
                    <a:pt x="307" y="37"/>
                  </a:cubicBezTo>
                  <a:cubicBezTo>
                    <a:pt x="289" y="17"/>
                    <a:pt x="262" y="2"/>
                    <a:pt x="234" y="0"/>
                  </a:cubicBezTo>
                  <a:cubicBezTo>
                    <a:pt x="232" y="0"/>
                    <a:pt x="230" y="0"/>
                    <a:pt x="2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2" name="Google Shape;532;p37"/>
            <p:cNvSpPr/>
            <p:nvPr/>
          </p:nvSpPr>
          <p:spPr>
            <a:xfrm>
              <a:off x="5374225" y="2134900"/>
              <a:ext cx="90450" cy="35700"/>
            </a:xfrm>
            <a:custGeom>
              <a:avLst/>
              <a:gdLst/>
              <a:ahLst/>
              <a:cxnLst/>
              <a:rect l="l" t="t" r="r" b="b"/>
              <a:pathLst>
                <a:path w="3618" h="1428" extrusionOk="0">
                  <a:moveTo>
                    <a:pt x="102" y="1"/>
                  </a:moveTo>
                  <a:cubicBezTo>
                    <a:pt x="102" y="1"/>
                    <a:pt x="59" y="589"/>
                    <a:pt x="1" y="1427"/>
                  </a:cubicBezTo>
                  <a:lnTo>
                    <a:pt x="3617" y="1427"/>
                  </a:lnTo>
                  <a:cubicBezTo>
                    <a:pt x="3333" y="668"/>
                    <a:pt x="3104" y="1"/>
                    <a:pt x="310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3" name="Google Shape;533;p37"/>
            <p:cNvSpPr/>
            <p:nvPr/>
          </p:nvSpPr>
          <p:spPr>
            <a:xfrm>
              <a:off x="5371350" y="2132225"/>
              <a:ext cx="96100" cy="41050"/>
            </a:xfrm>
            <a:custGeom>
              <a:avLst/>
              <a:gdLst/>
              <a:ahLst/>
              <a:cxnLst/>
              <a:rect l="l" t="t" r="r" b="b"/>
              <a:pathLst>
                <a:path w="3844" h="1642" extrusionOk="0">
                  <a:moveTo>
                    <a:pt x="3143" y="213"/>
                  </a:moveTo>
                  <a:cubicBezTo>
                    <a:pt x="3204" y="391"/>
                    <a:pt x="3366" y="878"/>
                    <a:pt x="3579" y="1427"/>
                  </a:cubicBezTo>
                  <a:lnTo>
                    <a:pt x="229" y="1427"/>
                  </a:lnTo>
                  <a:cubicBezTo>
                    <a:pt x="269" y="848"/>
                    <a:pt x="311" y="404"/>
                    <a:pt x="311" y="213"/>
                  </a:cubicBezTo>
                  <a:close/>
                  <a:moveTo>
                    <a:pt x="208" y="1"/>
                  </a:moveTo>
                  <a:cubicBezTo>
                    <a:pt x="153" y="1"/>
                    <a:pt x="105" y="44"/>
                    <a:pt x="101" y="99"/>
                  </a:cubicBezTo>
                  <a:cubicBezTo>
                    <a:pt x="101" y="99"/>
                    <a:pt x="59" y="687"/>
                    <a:pt x="1" y="1525"/>
                  </a:cubicBezTo>
                  <a:cubicBezTo>
                    <a:pt x="1" y="1528"/>
                    <a:pt x="1" y="1531"/>
                    <a:pt x="1" y="1534"/>
                  </a:cubicBezTo>
                  <a:cubicBezTo>
                    <a:pt x="1" y="1594"/>
                    <a:pt x="49" y="1641"/>
                    <a:pt x="108" y="1641"/>
                  </a:cubicBezTo>
                  <a:lnTo>
                    <a:pt x="3725" y="1641"/>
                  </a:lnTo>
                  <a:cubicBezTo>
                    <a:pt x="3735" y="1641"/>
                    <a:pt x="3747" y="1638"/>
                    <a:pt x="3758" y="1635"/>
                  </a:cubicBezTo>
                  <a:cubicBezTo>
                    <a:pt x="3814" y="1615"/>
                    <a:pt x="3844" y="1552"/>
                    <a:pt x="3825" y="1495"/>
                  </a:cubicBezTo>
                  <a:cubicBezTo>
                    <a:pt x="3540" y="749"/>
                    <a:pt x="3311" y="74"/>
                    <a:pt x="3311" y="74"/>
                  </a:cubicBezTo>
                  <a:cubicBezTo>
                    <a:pt x="3296" y="30"/>
                    <a:pt x="3254" y="1"/>
                    <a:pt x="32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4" name="Google Shape;534;p37"/>
            <p:cNvSpPr/>
            <p:nvPr/>
          </p:nvSpPr>
          <p:spPr>
            <a:xfrm>
              <a:off x="5133175" y="691650"/>
              <a:ext cx="132375" cy="193125"/>
            </a:xfrm>
            <a:custGeom>
              <a:avLst/>
              <a:gdLst/>
              <a:ahLst/>
              <a:cxnLst/>
              <a:rect l="l" t="t" r="r" b="b"/>
              <a:pathLst>
                <a:path w="5295" h="7725" extrusionOk="0">
                  <a:moveTo>
                    <a:pt x="0" y="0"/>
                  </a:moveTo>
                  <a:lnTo>
                    <a:pt x="0" y="5077"/>
                  </a:lnTo>
                  <a:cubicBezTo>
                    <a:pt x="2" y="6540"/>
                    <a:pt x="1187" y="7725"/>
                    <a:pt x="2649" y="7725"/>
                  </a:cubicBezTo>
                  <a:cubicBezTo>
                    <a:pt x="4110" y="7725"/>
                    <a:pt x="5295" y="6540"/>
                    <a:pt x="5295" y="5077"/>
                  </a:cubicBezTo>
                  <a:lnTo>
                    <a:pt x="529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5" name="Google Shape;535;p37"/>
            <p:cNvSpPr/>
            <p:nvPr/>
          </p:nvSpPr>
          <p:spPr>
            <a:xfrm>
              <a:off x="5130500" y="689000"/>
              <a:ext cx="137700" cy="198425"/>
            </a:xfrm>
            <a:custGeom>
              <a:avLst/>
              <a:gdLst/>
              <a:ahLst/>
              <a:cxnLst/>
              <a:rect l="l" t="t" r="r" b="b"/>
              <a:pathLst>
                <a:path w="5508" h="7937" extrusionOk="0">
                  <a:moveTo>
                    <a:pt x="5295" y="213"/>
                  </a:moveTo>
                  <a:lnTo>
                    <a:pt x="5295" y="5183"/>
                  </a:lnTo>
                  <a:cubicBezTo>
                    <a:pt x="5256" y="6529"/>
                    <a:pt x="4174" y="7612"/>
                    <a:pt x="2828" y="7651"/>
                  </a:cubicBezTo>
                  <a:cubicBezTo>
                    <a:pt x="2802" y="7651"/>
                    <a:pt x="2776" y="7652"/>
                    <a:pt x="2751" y="7652"/>
                  </a:cubicBezTo>
                  <a:cubicBezTo>
                    <a:pt x="1383" y="7652"/>
                    <a:pt x="254" y="6562"/>
                    <a:pt x="213" y="5183"/>
                  </a:cubicBezTo>
                  <a:lnTo>
                    <a:pt x="213" y="213"/>
                  </a:lnTo>
                  <a:close/>
                  <a:moveTo>
                    <a:pt x="107" y="0"/>
                  </a:moveTo>
                  <a:cubicBezTo>
                    <a:pt x="48" y="0"/>
                    <a:pt x="2" y="48"/>
                    <a:pt x="0" y="106"/>
                  </a:cubicBezTo>
                  <a:lnTo>
                    <a:pt x="0" y="5183"/>
                  </a:lnTo>
                  <a:cubicBezTo>
                    <a:pt x="3" y="6704"/>
                    <a:pt x="1234" y="7937"/>
                    <a:pt x="2755" y="7937"/>
                  </a:cubicBezTo>
                  <a:cubicBezTo>
                    <a:pt x="4275" y="7937"/>
                    <a:pt x="5508" y="6704"/>
                    <a:pt x="5508" y="5183"/>
                  </a:cubicBezTo>
                  <a:lnTo>
                    <a:pt x="5508" y="106"/>
                  </a:lnTo>
                  <a:cubicBezTo>
                    <a:pt x="5508" y="48"/>
                    <a:pt x="5460" y="0"/>
                    <a:pt x="540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6" name="Google Shape;536;p37"/>
            <p:cNvSpPr/>
            <p:nvPr/>
          </p:nvSpPr>
          <p:spPr>
            <a:xfrm>
              <a:off x="5096200" y="459425"/>
              <a:ext cx="204525" cy="300650"/>
            </a:xfrm>
            <a:custGeom>
              <a:avLst/>
              <a:gdLst/>
              <a:ahLst/>
              <a:cxnLst/>
              <a:rect l="l" t="t" r="r" b="b"/>
              <a:pathLst>
                <a:path w="8181" h="12026" extrusionOk="0">
                  <a:moveTo>
                    <a:pt x="4263" y="0"/>
                  </a:moveTo>
                  <a:cubicBezTo>
                    <a:pt x="2612" y="0"/>
                    <a:pt x="933" y="1115"/>
                    <a:pt x="547" y="2555"/>
                  </a:cubicBezTo>
                  <a:cubicBezTo>
                    <a:pt x="1" y="4587"/>
                    <a:pt x="547" y="8804"/>
                    <a:pt x="547" y="8804"/>
                  </a:cubicBezTo>
                  <a:lnTo>
                    <a:pt x="2976" y="12026"/>
                  </a:lnTo>
                  <a:lnTo>
                    <a:pt x="5255" y="12026"/>
                  </a:lnTo>
                  <a:lnTo>
                    <a:pt x="7834" y="8752"/>
                  </a:lnTo>
                  <a:lnTo>
                    <a:pt x="7934" y="3995"/>
                  </a:lnTo>
                  <a:cubicBezTo>
                    <a:pt x="7934" y="3995"/>
                    <a:pt x="8181" y="2110"/>
                    <a:pt x="6198" y="624"/>
                  </a:cubicBezTo>
                  <a:cubicBezTo>
                    <a:pt x="5619" y="190"/>
                    <a:pt x="4943" y="0"/>
                    <a:pt x="426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7" name="Google Shape;537;p37"/>
            <p:cNvSpPr/>
            <p:nvPr/>
          </p:nvSpPr>
          <p:spPr>
            <a:xfrm>
              <a:off x="5093650" y="456550"/>
              <a:ext cx="208425" cy="306175"/>
            </a:xfrm>
            <a:custGeom>
              <a:avLst/>
              <a:gdLst/>
              <a:ahLst/>
              <a:cxnLst/>
              <a:rect l="l" t="t" r="r" b="b"/>
              <a:pathLst>
                <a:path w="8337" h="12247" extrusionOk="0">
                  <a:moveTo>
                    <a:pt x="4364" y="223"/>
                  </a:moveTo>
                  <a:cubicBezTo>
                    <a:pt x="5055" y="223"/>
                    <a:pt x="5702" y="427"/>
                    <a:pt x="6236" y="826"/>
                  </a:cubicBezTo>
                  <a:cubicBezTo>
                    <a:pt x="8143" y="2256"/>
                    <a:pt x="7930" y="4081"/>
                    <a:pt x="7930" y="4099"/>
                  </a:cubicBezTo>
                  <a:lnTo>
                    <a:pt x="7930" y="4111"/>
                  </a:lnTo>
                  <a:lnTo>
                    <a:pt x="7832" y="8835"/>
                  </a:lnTo>
                  <a:lnTo>
                    <a:pt x="5307" y="12034"/>
                  </a:lnTo>
                  <a:lnTo>
                    <a:pt x="3131" y="12034"/>
                  </a:lnTo>
                  <a:lnTo>
                    <a:pt x="743" y="8886"/>
                  </a:lnTo>
                  <a:cubicBezTo>
                    <a:pt x="695" y="8511"/>
                    <a:pt x="234" y="4605"/>
                    <a:pt x="743" y="2701"/>
                  </a:cubicBezTo>
                  <a:cubicBezTo>
                    <a:pt x="1011" y="1724"/>
                    <a:pt x="1939" y="841"/>
                    <a:pt x="3088" y="445"/>
                  </a:cubicBezTo>
                  <a:cubicBezTo>
                    <a:pt x="3519" y="297"/>
                    <a:pt x="3949" y="223"/>
                    <a:pt x="4364" y="223"/>
                  </a:cubicBezTo>
                  <a:close/>
                  <a:moveTo>
                    <a:pt x="4384" y="1"/>
                  </a:moveTo>
                  <a:cubicBezTo>
                    <a:pt x="3945" y="1"/>
                    <a:pt x="3486" y="80"/>
                    <a:pt x="3018" y="241"/>
                  </a:cubicBezTo>
                  <a:cubicBezTo>
                    <a:pt x="1773" y="670"/>
                    <a:pt x="826" y="1590"/>
                    <a:pt x="542" y="2643"/>
                  </a:cubicBezTo>
                  <a:cubicBezTo>
                    <a:pt x="0" y="4666"/>
                    <a:pt x="521" y="8758"/>
                    <a:pt x="542" y="8931"/>
                  </a:cubicBezTo>
                  <a:cubicBezTo>
                    <a:pt x="545" y="8950"/>
                    <a:pt x="552" y="8968"/>
                    <a:pt x="564" y="8983"/>
                  </a:cubicBezTo>
                  <a:lnTo>
                    <a:pt x="2993" y="12205"/>
                  </a:lnTo>
                  <a:cubicBezTo>
                    <a:pt x="3014" y="12232"/>
                    <a:pt x="3045" y="12247"/>
                    <a:pt x="3078" y="12247"/>
                  </a:cubicBezTo>
                  <a:lnTo>
                    <a:pt x="5357" y="12247"/>
                  </a:lnTo>
                  <a:cubicBezTo>
                    <a:pt x="5359" y="12247"/>
                    <a:pt x="5360" y="12247"/>
                    <a:pt x="5362" y="12247"/>
                  </a:cubicBezTo>
                  <a:cubicBezTo>
                    <a:pt x="5395" y="12247"/>
                    <a:pt x="5427" y="12232"/>
                    <a:pt x="5447" y="12206"/>
                  </a:cubicBezTo>
                  <a:lnTo>
                    <a:pt x="8021" y="8934"/>
                  </a:lnTo>
                  <a:cubicBezTo>
                    <a:pt x="8034" y="8914"/>
                    <a:pt x="8042" y="8892"/>
                    <a:pt x="8042" y="8870"/>
                  </a:cubicBezTo>
                  <a:lnTo>
                    <a:pt x="8143" y="4116"/>
                  </a:lnTo>
                  <a:cubicBezTo>
                    <a:pt x="8159" y="3976"/>
                    <a:pt x="8337" y="2132"/>
                    <a:pt x="6364" y="652"/>
                  </a:cubicBezTo>
                  <a:cubicBezTo>
                    <a:pt x="5791" y="221"/>
                    <a:pt x="5115" y="1"/>
                    <a:pt x="438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8" name="Google Shape;538;p37"/>
            <p:cNvSpPr/>
            <p:nvPr/>
          </p:nvSpPr>
          <p:spPr>
            <a:xfrm>
              <a:off x="5104950" y="459400"/>
              <a:ext cx="189825" cy="94950"/>
            </a:xfrm>
            <a:custGeom>
              <a:avLst/>
              <a:gdLst/>
              <a:ahLst/>
              <a:cxnLst/>
              <a:rect l="l" t="t" r="r" b="b"/>
              <a:pathLst>
                <a:path w="7593" h="3798" extrusionOk="0">
                  <a:moveTo>
                    <a:pt x="3914" y="0"/>
                  </a:moveTo>
                  <a:cubicBezTo>
                    <a:pt x="2262" y="0"/>
                    <a:pt x="583" y="1116"/>
                    <a:pt x="197" y="2556"/>
                  </a:cubicBezTo>
                  <a:cubicBezTo>
                    <a:pt x="96" y="2964"/>
                    <a:pt x="30" y="3379"/>
                    <a:pt x="1" y="3798"/>
                  </a:cubicBezTo>
                  <a:lnTo>
                    <a:pt x="7593" y="3798"/>
                  </a:lnTo>
                  <a:cubicBezTo>
                    <a:pt x="7593" y="3275"/>
                    <a:pt x="7445" y="1820"/>
                    <a:pt x="5848" y="623"/>
                  </a:cubicBezTo>
                  <a:cubicBezTo>
                    <a:pt x="5269" y="189"/>
                    <a:pt x="4594" y="0"/>
                    <a:pt x="3914"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39" name="Google Shape;539;p37"/>
            <p:cNvSpPr/>
            <p:nvPr/>
          </p:nvSpPr>
          <p:spPr>
            <a:xfrm>
              <a:off x="5102225" y="456475"/>
              <a:ext cx="195275" cy="100400"/>
            </a:xfrm>
            <a:custGeom>
              <a:avLst/>
              <a:gdLst/>
              <a:ahLst/>
              <a:cxnLst/>
              <a:rect l="l" t="t" r="r" b="b"/>
              <a:pathLst>
                <a:path w="7811" h="4016" extrusionOk="0">
                  <a:moveTo>
                    <a:pt x="4018" y="213"/>
                  </a:moveTo>
                  <a:cubicBezTo>
                    <a:pt x="4709" y="213"/>
                    <a:pt x="5357" y="418"/>
                    <a:pt x="5890" y="818"/>
                  </a:cubicBezTo>
                  <a:cubicBezTo>
                    <a:pt x="7343" y="1909"/>
                    <a:pt x="7574" y="3200"/>
                    <a:pt x="7595" y="3803"/>
                  </a:cubicBezTo>
                  <a:lnTo>
                    <a:pt x="227" y="3803"/>
                  </a:lnTo>
                  <a:cubicBezTo>
                    <a:pt x="253" y="3429"/>
                    <a:pt x="309" y="3057"/>
                    <a:pt x="396" y="2692"/>
                  </a:cubicBezTo>
                  <a:cubicBezTo>
                    <a:pt x="664" y="1715"/>
                    <a:pt x="1591" y="832"/>
                    <a:pt x="2741" y="436"/>
                  </a:cubicBezTo>
                  <a:cubicBezTo>
                    <a:pt x="3172" y="287"/>
                    <a:pt x="3603" y="213"/>
                    <a:pt x="4018" y="213"/>
                  </a:cubicBezTo>
                  <a:close/>
                  <a:moveTo>
                    <a:pt x="4036" y="1"/>
                  </a:moveTo>
                  <a:cubicBezTo>
                    <a:pt x="3599" y="1"/>
                    <a:pt x="3143" y="80"/>
                    <a:pt x="2678" y="240"/>
                  </a:cubicBezTo>
                  <a:cubicBezTo>
                    <a:pt x="1432" y="669"/>
                    <a:pt x="485" y="1589"/>
                    <a:pt x="202" y="2641"/>
                  </a:cubicBezTo>
                  <a:cubicBezTo>
                    <a:pt x="101" y="3054"/>
                    <a:pt x="34" y="3477"/>
                    <a:pt x="5" y="3901"/>
                  </a:cubicBezTo>
                  <a:cubicBezTo>
                    <a:pt x="1" y="3931"/>
                    <a:pt x="11" y="3959"/>
                    <a:pt x="34" y="3980"/>
                  </a:cubicBezTo>
                  <a:cubicBezTo>
                    <a:pt x="51" y="4003"/>
                    <a:pt x="77" y="4016"/>
                    <a:pt x="105" y="4016"/>
                  </a:cubicBezTo>
                  <a:cubicBezTo>
                    <a:pt x="107" y="4016"/>
                    <a:pt x="108" y="4016"/>
                    <a:pt x="110" y="4016"/>
                  </a:cubicBezTo>
                  <a:lnTo>
                    <a:pt x="7702" y="4016"/>
                  </a:lnTo>
                  <a:cubicBezTo>
                    <a:pt x="7758" y="4016"/>
                    <a:pt x="7806" y="3971"/>
                    <a:pt x="7809" y="3915"/>
                  </a:cubicBezTo>
                  <a:cubicBezTo>
                    <a:pt x="7810" y="3338"/>
                    <a:pt x="7642" y="1869"/>
                    <a:pt x="6021" y="655"/>
                  </a:cubicBezTo>
                  <a:cubicBezTo>
                    <a:pt x="5446" y="223"/>
                    <a:pt x="4768" y="1"/>
                    <a:pt x="403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0" name="Google Shape;540;p37"/>
            <p:cNvSpPr/>
            <p:nvPr/>
          </p:nvSpPr>
          <p:spPr>
            <a:xfrm>
              <a:off x="5144675" y="486050"/>
              <a:ext cx="15475" cy="69950"/>
            </a:xfrm>
            <a:custGeom>
              <a:avLst/>
              <a:gdLst/>
              <a:ahLst/>
              <a:cxnLst/>
              <a:rect l="l" t="t" r="r" b="b"/>
              <a:pathLst>
                <a:path w="619" h="2798" extrusionOk="0">
                  <a:moveTo>
                    <a:pt x="513" y="1"/>
                  </a:moveTo>
                  <a:cubicBezTo>
                    <a:pt x="453" y="2"/>
                    <a:pt x="407" y="50"/>
                    <a:pt x="405" y="108"/>
                  </a:cubicBezTo>
                  <a:lnTo>
                    <a:pt x="405" y="1387"/>
                  </a:lnTo>
                  <a:lnTo>
                    <a:pt x="32" y="1761"/>
                  </a:lnTo>
                  <a:cubicBezTo>
                    <a:pt x="12" y="1782"/>
                    <a:pt x="0" y="1808"/>
                    <a:pt x="0" y="1837"/>
                  </a:cubicBezTo>
                  <a:lnTo>
                    <a:pt x="0" y="2690"/>
                  </a:lnTo>
                  <a:cubicBezTo>
                    <a:pt x="0" y="2749"/>
                    <a:pt x="48" y="2797"/>
                    <a:pt x="108" y="2797"/>
                  </a:cubicBezTo>
                  <a:cubicBezTo>
                    <a:pt x="163" y="2794"/>
                    <a:pt x="207" y="2746"/>
                    <a:pt x="207" y="2691"/>
                  </a:cubicBezTo>
                  <a:lnTo>
                    <a:pt x="207" y="1875"/>
                  </a:lnTo>
                  <a:lnTo>
                    <a:pt x="588" y="1496"/>
                  </a:lnTo>
                  <a:cubicBezTo>
                    <a:pt x="608" y="1476"/>
                    <a:pt x="618" y="1450"/>
                    <a:pt x="618" y="1421"/>
                  </a:cubicBezTo>
                  <a:lnTo>
                    <a:pt x="618" y="108"/>
                  </a:lnTo>
                  <a:cubicBezTo>
                    <a:pt x="618" y="48"/>
                    <a:pt x="571" y="1"/>
                    <a:pt x="5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1" name="Google Shape;541;p37"/>
            <p:cNvSpPr/>
            <p:nvPr/>
          </p:nvSpPr>
          <p:spPr>
            <a:xfrm>
              <a:off x="5187625" y="470750"/>
              <a:ext cx="20825" cy="62575"/>
            </a:xfrm>
            <a:custGeom>
              <a:avLst/>
              <a:gdLst/>
              <a:ahLst/>
              <a:cxnLst/>
              <a:rect l="l" t="t" r="r" b="b"/>
              <a:pathLst>
                <a:path w="833" h="2503" extrusionOk="0">
                  <a:moveTo>
                    <a:pt x="108" y="1"/>
                  </a:moveTo>
                  <a:cubicBezTo>
                    <a:pt x="50" y="1"/>
                    <a:pt x="1" y="49"/>
                    <a:pt x="1" y="108"/>
                  </a:cubicBezTo>
                  <a:lnTo>
                    <a:pt x="1" y="1205"/>
                  </a:lnTo>
                  <a:cubicBezTo>
                    <a:pt x="1" y="1265"/>
                    <a:pt x="50" y="1313"/>
                    <a:pt x="108" y="1313"/>
                  </a:cubicBezTo>
                  <a:lnTo>
                    <a:pt x="620" y="1313"/>
                  </a:lnTo>
                  <a:lnTo>
                    <a:pt x="620" y="2397"/>
                  </a:lnTo>
                  <a:cubicBezTo>
                    <a:pt x="620" y="2455"/>
                    <a:pt x="668" y="2502"/>
                    <a:pt x="726" y="2502"/>
                  </a:cubicBezTo>
                  <a:cubicBezTo>
                    <a:pt x="784" y="2502"/>
                    <a:pt x="831" y="2456"/>
                    <a:pt x="833" y="2398"/>
                  </a:cubicBezTo>
                  <a:lnTo>
                    <a:pt x="833" y="1205"/>
                  </a:lnTo>
                  <a:cubicBezTo>
                    <a:pt x="833" y="1147"/>
                    <a:pt x="785" y="1100"/>
                    <a:pt x="726" y="1100"/>
                  </a:cubicBezTo>
                  <a:lnTo>
                    <a:pt x="215" y="1100"/>
                  </a:lnTo>
                  <a:lnTo>
                    <a:pt x="215" y="108"/>
                  </a:lnTo>
                  <a:cubicBezTo>
                    <a:pt x="215" y="49"/>
                    <a:pt x="167"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2" name="Google Shape;542;p37"/>
            <p:cNvSpPr/>
            <p:nvPr/>
          </p:nvSpPr>
          <p:spPr>
            <a:xfrm>
              <a:off x="5231725" y="472325"/>
              <a:ext cx="22100" cy="83675"/>
            </a:xfrm>
            <a:custGeom>
              <a:avLst/>
              <a:gdLst/>
              <a:ahLst/>
              <a:cxnLst/>
              <a:rect l="l" t="t" r="r" b="b"/>
              <a:pathLst>
                <a:path w="884" h="3347" extrusionOk="0">
                  <a:moveTo>
                    <a:pt x="777" y="0"/>
                  </a:moveTo>
                  <a:cubicBezTo>
                    <a:pt x="719" y="0"/>
                    <a:pt x="671" y="48"/>
                    <a:pt x="671" y="106"/>
                  </a:cubicBezTo>
                  <a:lnTo>
                    <a:pt x="671" y="1655"/>
                  </a:lnTo>
                  <a:lnTo>
                    <a:pt x="108" y="1655"/>
                  </a:lnTo>
                  <a:cubicBezTo>
                    <a:pt x="49" y="1655"/>
                    <a:pt x="1" y="1702"/>
                    <a:pt x="1" y="1762"/>
                  </a:cubicBezTo>
                  <a:lnTo>
                    <a:pt x="1" y="3239"/>
                  </a:lnTo>
                  <a:cubicBezTo>
                    <a:pt x="1" y="3298"/>
                    <a:pt x="49" y="3346"/>
                    <a:pt x="108" y="3346"/>
                  </a:cubicBezTo>
                  <a:cubicBezTo>
                    <a:pt x="166" y="3346"/>
                    <a:pt x="214" y="3298"/>
                    <a:pt x="214" y="3239"/>
                  </a:cubicBezTo>
                  <a:lnTo>
                    <a:pt x="214" y="1868"/>
                  </a:lnTo>
                  <a:lnTo>
                    <a:pt x="777" y="1868"/>
                  </a:lnTo>
                  <a:cubicBezTo>
                    <a:pt x="836" y="1868"/>
                    <a:pt x="884" y="1820"/>
                    <a:pt x="884" y="1762"/>
                  </a:cubicBezTo>
                  <a:lnTo>
                    <a:pt x="884" y="106"/>
                  </a:lnTo>
                  <a:cubicBezTo>
                    <a:pt x="884" y="48"/>
                    <a:pt x="836" y="0"/>
                    <a:pt x="77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3" name="Google Shape;543;p37"/>
            <p:cNvSpPr/>
            <p:nvPr/>
          </p:nvSpPr>
          <p:spPr>
            <a:xfrm>
              <a:off x="5216475" y="461225"/>
              <a:ext cx="5425" cy="31700"/>
            </a:xfrm>
            <a:custGeom>
              <a:avLst/>
              <a:gdLst/>
              <a:ahLst/>
              <a:cxnLst/>
              <a:rect l="l" t="t" r="r" b="b"/>
              <a:pathLst>
                <a:path w="217" h="1268" extrusionOk="0">
                  <a:moveTo>
                    <a:pt x="108" y="1"/>
                  </a:moveTo>
                  <a:cubicBezTo>
                    <a:pt x="48" y="1"/>
                    <a:pt x="1" y="48"/>
                    <a:pt x="1" y="108"/>
                  </a:cubicBezTo>
                  <a:lnTo>
                    <a:pt x="1" y="1161"/>
                  </a:lnTo>
                  <a:cubicBezTo>
                    <a:pt x="2" y="1219"/>
                    <a:pt x="50" y="1266"/>
                    <a:pt x="108" y="1268"/>
                  </a:cubicBezTo>
                  <a:lnTo>
                    <a:pt x="112" y="1268"/>
                  </a:lnTo>
                  <a:cubicBezTo>
                    <a:pt x="170" y="1265"/>
                    <a:pt x="216" y="1216"/>
                    <a:pt x="213" y="1156"/>
                  </a:cubicBezTo>
                  <a:lnTo>
                    <a:pt x="213" y="108"/>
                  </a:lnTo>
                  <a:cubicBezTo>
                    <a:pt x="213" y="48"/>
                    <a:pt x="166"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4" name="Google Shape;544;p37"/>
            <p:cNvSpPr/>
            <p:nvPr/>
          </p:nvSpPr>
          <p:spPr>
            <a:xfrm>
              <a:off x="5100750" y="555550"/>
              <a:ext cx="50025" cy="178175"/>
            </a:xfrm>
            <a:custGeom>
              <a:avLst/>
              <a:gdLst/>
              <a:ahLst/>
              <a:cxnLst/>
              <a:rect l="l" t="t" r="r" b="b"/>
              <a:pathLst>
                <a:path w="2001" h="7127" extrusionOk="0">
                  <a:moveTo>
                    <a:pt x="164" y="1"/>
                  </a:moveTo>
                  <a:cubicBezTo>
                    <a:pt x="0" y="2133"/>
                    <a:pt x="365" y="4959"/>
                    <a:pt x="365" y="4959"/>
                  </a:cubicBezTo>
                  <a:lnTo>
                    <a:pt x="2000" y="7127"/>
                  </a:lnTo>
                  <a:lnTo>
                    <a:pt x="2000" y="5157"/>
                  </a:lnTo>
                  <a:cubicBezTo>
                    <a:pt x="2000" y="4898"/>
                    <a:pt x="1918" y="4645"/>
                    <a:pt x="1766" y="4436"/>
                  </a:cubicBezTo>
                  <a:lnTo>
                    <a:pt x="1192" y="3644"/>
                  </a:lnTo>
                  <a:cubicBezTo>
                    <a:pt x="1041" y="3434"/>
                    <a:pt x="961" y="3183"/>
                    <a:pt x="959" y="2923"/>
                  </a:cubicBezTo>
                  <a:lnTo>
                    <a:pt x="95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5" name="Google Shape;545;p37"/>
            <p:cNvSpPr/>
            <p:nvPr/>
          </p:nvSpPr>
          <p:spPr>
            <a:xfrm>
              <a:off x="5098075" y="552875"/>
              <a:ext cx="55375" cy="183525"/>
            </a:xfrm>
            <a:custGeom>
              <a:avLst/>
              <a:gdLst/>
              <a:ahLst/>
              <a:cxnLst/>
              <a:rect l="l" t="t" r="r" b="b"/>
              <a:pathLst>
                <a:path w="2215" h="7341" extrusionOk="0">
                  <a:moveTo>
                    <a:pt x="965" y="213"/>
                  </a:moveTo>
                  <a:lnTo>
                    <a:pt x="965" y="3030"/>
                  </a:lnTo>
                  <a:cubicBezTo>
                    <a:pt x="964" y="3312"/>
                    <a:pt x="1053" y="3586"/>
                    <a:pt x="1218" y="3814"/>
                  </a:cubicBezTo>
                  <a:lnTo>
                    <a:pt x="1791" y="4607"/>
                  </a:lnTo>
                  <a:cubicBezTo>
                    <a:pt x="1930" y="4798"/>
                    <a:pt x="2006" y="5027"/>
                    <a:pt x="2006" y="5264"/>
                  </a:cubicBezTo>
                  <a:lnTo>
                    <a:pt x="2006" y="6917"/>
                  </a:lnTo>
                  <a:lnTo>
                    <a:pt x="579" y="5023"/>
                  </a:lnTo>
                  <a:lnTo>
                    <a:pt x="578" y="5023"/>
                  </a:lnTo>
                  <a:cubicBezTo>
                    <a:pt x="538" y="4731"/>
                    <a:pt x="235" y="2191"/>
                    <a:pt x="365" y="213"/>
                  </a:cubicBezTo>
                  <a:close/>
                  <a:moveTo>
                    <a:pt x="271" y="0"/>
                  </a:moveTo>
                  <a:cubicBezTo>
                    <a:pt x="216" y="0"/>
                    <a:pt x="170" y="44"/>
                    <a:pt x="167" y="99"/>
                  </a:cubicBezTo>
                  <a:cubicBezTo>
                    <a:pt x="0" y="2225"/>
                    <a:pt x="365" y="5051"/>
                    <a:pt x="365" y="5078"/>
                  </a:cubicBezTo>
                  <a:cubicBezTo>
                    <a:pt x="368" y="5097"/>
                    <a:pt x="375" y="5115"/>
                    <a:pt x="387" y="5130"/>
                  </a:cubicBezTo>
                  <a:lnTo>
                    <a:pt x="2022" y="7298"/>
                  </a:lnTo>
                  <a:cubicBezTo>
                    <a:pt x="2043" y="7325"/>
                    <a:pt x="2074" y="7341"/>
                    <a:pt x="2107" y="7341"/>
                  </a:cubicBezTo>
                  <a:cubicBezTo>
                    <a:pt x="2119" y="7341"/>
                    <a:pt x="2131" y="7339"/>
                    <a:pt x="2141" y="7336"/>
                  </a:cubicBezTo>
                  <a:cubicBezTo>
                    <a:pt x="2186" y="7322"/>
                    <a:pt x="2214" y="7280"/>
                    <a:pt x="2214" y="7234"/>
                  </a:cubicBezTo>
                  <a:lnTo>
                    <a:pt x="2214" y="5264"/>
                  </a:lnTo>
                  <a:cubicBezTo>
                    <a:pt x="2214" y="4982"/>
                    <a:pt x="2125" y="4708"/>
                    <a:pt x="1961" y="4481"/>
                  </a:cubicBezTo>
                  <a:lnTo>
                    <a:pt x="1386" y="3687"/>
                  </a:lnTo>
                  <a:cubicBezTo>
                    <a:pt x="1248" y="3496"/>
                    <a:pt x="1172" y="3267"/>
                    <a:pt x="1173" y="3030"/>
                  </a:cubicBezTo>
                  <a:lnTo>
                    <a:pt x="1173" y="108"/>
                  </a:lnTo>
                  <a:cubicBezTo>
                    <a:pt x="1173" y="48"/>
                    <a:pt x="1126" y="0"/>
                    <a:pt x="10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6" name="Google Shape;546;p37"/>
            <p:cNvSpPr/>
            <p:nvPr/>
          </p:nvSpPr>
          <p:spPr>
            <a:xfrm>
              <a:off x="5247850" y="555550"/>
              <a:ext cx="46600" cy="178175"/>
            </a:xfrm>
            <a:custGeom>
              <a:avLst/>
              <a:gdLst/>
              <a:ahLst/>
              <a:cxnLst/>
              <a:rect l="l" t="t" r="r" b="b"/>
              <a:pathLst>
                <a:path w="1864" h="7127" extrusionOk="0">
                  <a:moveTo>
                    <a:pt x="1040" y="1"/>
                  </a:moveTo>
                  <a:lnTo>
                    <a:pt x="1040" y="2923"/>
                  </a:lnTo>
                  <a:cubicBezTo>
                    <a:pt x="1040" y="3183"/>
                    <a:pt x="958" y="3436"/>
                    <a:pt x="806" y="3644"/>
                  </a:cubicBezTo>
                  <a:lnTo>
                    <a:pt x="233" y="4436"/>
                  </a:lnTo>
                  <a:cubicBezTo>
                    <a:pt x="81" y="4646"/>
                    <a:pt x="1" y="4898"/>
                    <a:pt x="1" y="5157"/>
                  </a:cubicBezTo>
                  <a:lnTo>
                    <a:pt x="1" y="7127"/>
                  </a:lnTo>
                  <a:lnTo>
                    <a:pt x="105" y="7018"/>
                  </a:lnTo>
                  <a:lnTo>
                    <a:pt x="1768" y="4907"/>
                  </a:lnTo>
                  <a:lnTo>
                    <a:pt x="1863" y="376"/>
                  </a:lnTo>
                  <a:cubicBezTo>
                    <a:pt x="1853" y="249"/>
                    <a:pt x="1844" y="124"/>
                    <a:pt x="183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7" name="Google Shape;547;p37"/>
            <p:cNvSpPr/>
            <p:nvPr/>
          </p:nvSpPr>
          <p:spPr>
            <a:xfrm>
              <a:off x="5245125" y="552875"/>
              <a:ext cx="52050" cy="183575"/>
            </a:xfrm>
            <a:custGeom>
              <a:avLst/>
              <a:gdLst/>
              <a:ahLst/>
              <a:cxnLst/>
              <a:rect l="l" t="t" r="r" b="b"/>
              <a:pathLst>
                <a:path w="2082" h="7343" extrusionOk="0">
                  <a:moveTo>
                    <a:pt x="1844" y="213"/>
                  </a:moveTo>
                  <a:lnTo>
                    <a:pt x="1867" y="486"/>
                  </a:lnTo>
                  <a:lnTo>
                    <a:pt x="1773" y="4978"/>
                  </a:lnTo>
                  <a:lnTo>
                    <a:pt x="215" y="6952"/>
                  </a:lnTo>
                  <a:lnTo>
                    <a:pt x="215" y="5264"/>
                  </a:lnTo>
                  <a:cubicBezTo>
                    <a:pt x="214" y="5027"/>
                    <a:pt x="290" y="4798"/>
                    <a:pt x="428" y="4607"/>
                  </a:cubicBezTo>
                  <a:lnTo>
                    <a:pt x="1002" y="3814"/>
                  </a:lnTo>
                  <a:cubicBezTo>
                    <a:pt x="1168" y="3586"/>
                    <a:pt x="1258" y="3312"/>
                    <a:pt x="1256" y="3030"/>
                  </a:cubicBezTo>
                  <a:lnTo>
                    <a:pt x="1256" y="213"/>
                  </a:lnTo>
                  <a:close/>
                  <a:moveTo>
                    <a:pt x="1149" y="0"/>
                  </a:moveTo>
                  <a:cubicBezTo>
                    <a:pt x="1091" y="0"/>
                    <a:pt x="1043" y="48"/>
                    <a:pt x="1043" y="108"/>
                  </a:cubicBezTo>
                  <a:lnTo>
                    <a:pt x="1043" y="3038"/>
                  </a:lnTo>
                  <a:cubicBezTo>
                    <a:pt x="1043" y="3273"/>
                    <a:pt x="969" y="3502"/>
                    <a:pt x="830" y="3695"/>
                  </a:cubicBezTo>
                  <a:lnTo>
                    <a:pt x="256" y="4487"/>
                  </a:lnTo>
                  <a:cubicBezTo>
                    <a:pt x="90" y="4714"/>
                    <a:pt x="2" y="4988"/>
                    <a:pt x="2" y="5270"/>
                  </a:cubicBezTo>
                  <a:lnTo>
                    <a:pt x="2" y="7240"/>
                  </a:lnTo>
                  <a:cubicBezTo>
                    <a:pt x="1" y="7284"/>
                    <a:pt x="28" y="7325"/>
                    <a:pt x="68" y="7341"/>
                  </a:cubicBezTo>
                  <a:cubicBezTo>
                    <a:pt x="75" y="7342"/>
                    <a:pt x="82" y="7342"/>
                    <a:pt x="89" y="7342"/>
                  </a:cubicBezTo>
                  <a:cubicBezTo>
                    <a:pt x="96" y="7342"/>
                    <a:pt x="102" y="7342"/>
                    <a:pt x="108" y="7341"/>
                  </a:cubicBezTo>
                  <a:cubicBezTo>
                    <a:pt x="139" y="7338"/>
                    <a:pt x="169" y="7323"/>
                    <a:pt x="187" y="7298"/>
                  </a:cubicBezTo>
                  <a:lnTo>
                    <a:pt x="300" y="7180"/>
                  </a:lnTo>
                  <a:lnTo>
                    <a:pt x="1963" y="5070"/>
                  </a:lnTo>
                  <a:cubicBezTo>
                    <a:pt x="1978" y="5051"/>
                    <a:pt x="1986" y="5029"/>
                    <a:pt x="1986" y="5006"/>
                  </a:cubicBezTo>
                  <a:lnTo>
                    <a:pt x="2081" y="475"/>
                  </a:lnTo>
                  <a:lnTo>
                    <a:pt x="2054" y="99"/>
                  </a:lnTo>
                  <a:cubicBezTo>
                    <a:pt x="2050" y="44"/>
                    <a:pt x="2002" y="0"/>
                    <a:pt x="194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8" name="Google Shape;548;p37"/>
            <p:cNvSpPr/>
            <p:nvPr/>
          </p:nvSpPr>
          <p:spPr>
            <a:xfrm>
              <a:off x="5147550" y="611050"/>
              <a:ext cx="29075" cy="12375"/>
            </a:xfrm>
            <a:custGeom>
              <a:avLst/>
              <a:gdLst/>
              <a:ahLst/>
              <a:cxnLst/>
              <a:rect l="l" t="t" r="r" b="b"/>
              <a:pathLst>
                <a:path w="1163" h="495" extrusionOk="0">
                  <a:moveTo>
                    <a:pt x="118" y="1"/>
                  </a:moveTo>
                  <a:lnTo>
                    <a:pt x="0" y="495"/>
                  </a:lnTo>
                  <a:lnTo>
                    <a:pt x="1163" y="495"/>
                  </a:lnTo>
                  <a:lnTo>
                    <a:pt x="1048"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49" name="Google Shape;549;p37"/>
            <p:cNvSpPr/>
            <p:nvPr/>
          </p:nvSpPr>
          <p:spPr>
            <a:xfrm>
              <a:off x="5144700" y="608475"/>
              <a:ext cx="34625" cy="17725"/>
            </a:xfrm>
            <a:custGeom>
              <a:avLst/>
              <a:gdLst/>
              <a:ahLst/>
              <a:cxnLst/>
              <a:rect l="l" t="t" r="r" b="b"/>
              <a:pathLst>
                <a:path w="1385" h="709" extrusionOk="0">
                  <a:moveTo>
                    <a:pt x="1071" y="214"/>
                  </a:moveTo>
                  <a:lnTo>
                    <a:pt x="1138" y="495"/>
                  </a:lnTo>
                  <a:lnTo>
                    <a:pt x="247" y="495"/>
                  </a:lnTo>
                  <a:lnTo>
                    <a:pt x="314" y="214"/>
                  </a:lnTo>
                  <a:close/>
                  <a:moveTo>
                    <a:pt x="227" y="1"/>
                  </a:moveTo>
                  <a:cubicBezTo>
                    <a:pt x="178" y="1"/>
                    <a:pt x="135" y="35"/>
                    <a:pt x="123" y="84"/>
                  </a:cubicBezTo>
                  <a:lnTo>
                    <a:pt x="8" y="577"/>
                  </a:lnTo>
                  <a:cubicBezTo>
                    <a:pt x="1" y="608"/>
                    <a:pt x="7" y="643"/>
                    <a:pt x="28" y="668"/>
                  </a:cubicBezTo>
                  <a:cubicBezTo>
                    <a:pt x="48" y="694"/>
                    <a:pt x="77" y="708"/>
                    <a:pt x="108" y="708"/>
                  </a:cubicBezTo>
                  <a:cubicBezTo>
                    <a:pt x="110" y="708"/>
                    <a:pt x="111" y="708"/>
                    <a:pt x="113" y="708"/>
                  </a:cubicBezTo>
                  <a:lnTo>
                    <a:pt x="1272" y="708"/>
                  </a:lnTo>
                  <a:cubicBezTo>
                    <a:pt x="1274" y="708"/>
                    <a:pt x="1275" y="708"/>
                    <a:pt x="1277" y="708"/>
                  </a:cubicBezTo>
                  <a:cubicBezTo>
                    <a:pt x="1308" y="708"/>
                    <a:pt x="1337" y="692"/>
                    <a:pt x="1356" y="668"/>
                  </a:cubicBezTo>
                  <a:cubicBezTo>
                    <a:pt x="1377" y="643"/>
                    <a:pt x="1384" y="608"/>
                    <a:pt x="1377" y="577"/>
                  </a:cubicBezTo>
                  <a:lnTo>
                    <a:pt x="1260" y="84"/>
                  </a:lnTo>
                  <a:cubicBezTo>
                    <a:pt x="1250" y="35"/>
                    <a:pt x="1207" y="1"/>
                    <a:pt x="11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0" name="Google Shape;550;p37"/>
            <p:cNvSpPr/>
            <p:nvPr/>
          </p:nvSpPr>
          <p:spPr>
            <a:xfrm>
              <a:off x="5221600" y="611050"/>
              <a:ext cx="29075" cy="12375"/>
            </a:xfrm>
            <a:custGeom>
              <a:avLst/>
              <a:gdLst/>
              <a:ahLst/>
              <a:cxnLst/>
              <a:rect l="l" t="t" r="r" b="b"/>
              <a:pathLst>
                <a:path w="1163" h="495" extrusionOk="0">
                  <a:moveTo>
                    <a:pt x="119" y="1"/>
                  </a:moveTo>
                  <a:lnTo>
                    <a:pt x="1" y="495"/>
                  </a:lnTo>
                  <a:lnTo>
                    <a:pt x="1162" y="495"/>
                  </a:lnTo>
                  <a:lnTo>
                    <a:pt x="1048"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1" name="Google Shape;551;p37"/>
            <p:cNvSpPr/>
            <p:nvPr/>
          </p:nvSpPr>
          <p:spPr>
            <a:xfrm>
              <a:off x="5218925" y="608475"/>
              <a:ext cx="34525" cy="17750"/>
            </a:xfrm>
            <a:custGeom>
              <a:avLst/>
              <a:gdLst/>
              <a:ahLst/>
              <a:cxnLst/>
              <a:rect l="l" t="t" r="r" b="b"/>
              <a:pathLst>
                <a:path w="1381" h="710" extrusionOk="0">
                  <a:moveTo>
                    <a:pt x="1070" y="214"/>
                  </a:moveTo>
                  <a:lnTo>
                    <a:pt x="1135" y="495"/>
                  </a:lnTo>
                  <a:lnTo>
                    <a:pt x="242" y="495"/>
                  </a:lnTo>
                  <a:lnTo>
                    <a:pt x="307" y="214"/>
                  </a:lnTo>
                  <a:close/>
                  <a:moveTo>
                    <a:pt x="226" y="1"/>
                  </a:moveTo>
                  <a:cubicBezTo>
                    <a:pt x="175" y="1"/>
                    <a:pt x="132" y="35"/>
                    <a:pt x="120" y="84"/>
                  </a:cubicBezTo>
                  <a:lnTo>
                    <a:pt x="5" y="577"/>
                  </a:lnTo>
                  <a:cubicBezTo>
                    <a:pt x="4" y="585"/>
                    <a:pt x="2" y="594"/>
                    <a:pt x="2" y="601"/>
                  </a:cubicBezTo>
                  <a:cubicBezTo>
                    <a:pt x="1" y="661"/>
                    <a:pt x="48" y="708"/>
                    <a:pt x="108" y="708"/>
                  </a:cubicBezTo>
                  <a:lnTo>
                    <a:pt x="1269" y="708"/>
                  </a:lnTo>
                  <a:lnTo>
                    <a:pt x="1269" y="710"/>
                  </a:lnTo>
                  <a:cubicBezTo>
                    <a:pt x="1302" y="710"/>
                    <a:pt x="1333" y="695"/>
                    <a:pt x="1353" y="668"/>
                  </a:cubicBezTo>
                  <a:cubicBezTo>
                    <a:pt x="1374" y="643"/>
                    <a:pt x="1381" y="608"/>
                    <a:pt x="1375" y="577"/>
                  </a:cubicBezTo>
                  <a:lnTo>
                    <a:pt x="1257" y="84"/>
                  </a:lnTo>
                  <a:cubicBezTo>
                    <a:pt x="1247" y="35"/>
                    <a:pt x="1204" y="1"/>
                    <a:pt x="115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2" name="Google Shape;552;p37"/>
            <p:cNvSpPr/>
            <p:nvPr/>
          </p:nvSpPr>
          <p:spPr>
            <a:xfrm>
              <a:off x="5177575" y="696225"/>
              <a:ext cx="40900" cy="5375"/>
            </a:xfrm>
            <a:custGeom>
              <a:avLst/>
              <a:gdLst/>
              <a:ahLst/>
              <a:cxnLst/>
              <a:rect l="l" t="t" r="r" b="b"/>
              <a:pathLst>
                <a:path w="1636" h="215" extrusionOk="0">
                  <a:moveTo>
                    <a:pt x="106" y="0"/>
                  </a:moveTo>
                  <a:cubicBezTo>
                    <a:pt x="48" y="0"/>
                    <a:pt x="1" y="48"/>
                    <a:pt x="1" y="108"/>
                  </a:cubicBezTo>
                  <a:cubicBezTo>
                    <a:pt x="2" y="166"/>
                    <a:pt x="48" y="213"/>
                    <a:pt x="106" y="215"/>
                  </a:cubicBezTo>
                  <a:lnTo>
                    <a:pt x="1530" y="215"/>
                  </a:lnTo>
                  <a:cubicBezTo>
                    <a:pt x="1588" y="215"/>
                    <a:pt x="1635" y="166"/>
                    <a:pt x="1635" y="108"/>
                  </a:cubicBezTo>
                  <a:cubicBezTo>
                    <a:pt x="1635" y="48"/>
                    <a:pt x="1588" y="0"/>
                    <a:pt x="153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3" name="Google Shape;553;p37"/>
            <p:cNvSpPr/>
            <p:nvPr/>
          </p:nvSpPr>
          <p:spPr>
            <a:xfrm>
              <a:off x="5644800" y="1131900"/>
              <a:ext cx="493225" cy="316075"/>
            </a:xfrm>
            <a:custGeom>
              <a:avLst/>
              <a:gdLst/>
              <a:ahLst/>
              <a:cxnLst/>
              <a:rect l="l" t="t" r="r" b="b"/>
              <a:pathLst>
                <a:path w="19729" h="12643" extrusionOk="0">
                  <a:moveTo>
                    <a:pt x="19410" y="284"/>
                  </a:moveTo>
                  <a:lnTo>
                    <a:pt x="16340" y="6801"/>
                  </a:lnTo>
                  <a:lnTo>
                    <a:pt x="318" y="12346"/>
                  </a:lnTo>
                  <a:lnTo>
                    <a:pt x="3389" y="5831"/>
                  </a:lnTo>
                  <a:lnTo>
                    <a:pt x="19410" y="284"/>
                  </a:lnTo>
                  <a:close/>
                  <a:moveTo>
                    <a:pt x="19616" y="1"/>
                  </a:moveTo>
                  <a:cubicBezTo>
                    <a:pt x="19604" y="1"/>
                    <a:pt x="19592" y="3"/>
                    <a:pt x="19580" y="7"/>
                  </a:cubicBezTo>
                  <a:lnTo>
                    <a:pt x="3276" y="5655"/>
                  </a:lnTo>
                  <a:cubicBezTo>
                    <a:pt x="3249" y="5664"/>
                    <a:pt x="3229" y="5685"/>
                    <a:pt x="3217" y="5710"/>
                  </a:cubicBezTo>
                  <a:lnTo>
                    <a:pt x="17" y="12495"/>
                  </a:lnTo>
                  <a:cubicBezTo>
                    <a:pt x="1" y="12535"/>
                    <a:pt x="8" y="12580"/>
                    <a:pt x="35" y="12613"/>
                  </a:cubicBezTo>
                  <a:cubicBezTo>
                    <a:pt x="54" y="12630"/>
                    <a:pt x="80" y="12639"/>
                    <a:pt x="105" y="12639"/>
                  </a:cubicBezTo>
                  <a:cubicBezTo>
                    <a:pt x="108" y="12639"/>
                    <a:pt x="112" y="12638"/>
                    <a:pt x="115" y="12638"/>
                  </a:cubicBezTo>
                  <a:lnTo>
                    <a:pt x="117" y="12638"/>
                  </a:lnTo>
                  <a:cubicBezTo>
                    <a:pt x="126" y="12641"/>
                    <a:pt x="138" y="12642"/>
                    <a:pt x="148" y="12642"/>
                  </a:cubicBezTo>
                  <a:lnTo>
                    <a:pt x="16452" y="6993"/>
                  </a:lnTo>
                  <a:cubicBezTo>
                    <a:pt x="16479" y="6984"/>
                    <a:pt x="16501" y="6964"/>
                    <a:pt x="16513" y="6938"/>
                  </a:cubicBezTo>
                  <a:lnTo>
                    <a:pt x="19713" y="152"/>
                  </a:lnTo>
                  <a:cubicBezTo>
                    <a:pt x="19729" y="113"/>
                    <a:pt x="19722" y="68"/>
                    <a:pt x="19695" y="37"/>
                  </a:cubicBezTo>
                  <a:cubicBezTo>
                    <a:pt x="19675" y="14"/>
                    <a:pt x="19645" y="1"/>
                    <a:pt x="196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4" name="Google Shape;554;p37"/>
            <p:cNvSpPr/>
            <p:nvPr/>
          </p:nvSpPr>
          <p:spPr>
            <a:xfrm>
              <a:off x="5819875" y="1317125"/>
              <a:ext cx="90100" cy="57775"/>
            </a:xfrm>
            <a:custGeom>
              <a:avLst/>
              <a:gdLst/>
              <a:ahLst/>
              <a:cxnLst/>
              <a:rect l="l" t="t" r="r" b="b"/>
              <a:pathLst>
                <a:path w="3604" h="2311" extrusionOk="0">
                  <a:moveTo>
                    <a:pt x="3277" y="290"/>
                  </a:moveTo>
                  <a:lnTo>
                    <a:pt x="2880" y="1128"/>
                  </a:lnTo>
                  <a:lnTo>
                    <a:pt x="322" y="2020"/>
                  </a:lnTo>
                  <a:lnTo>
                    <a:pt x="322" y="2020"/>
                  </a:lnTo>
                  <a:lnTo>
                    <a:pt x="716" y="1179"/>
                  </a:lnTo>
                  <a:lnTo>
                    <a:pt x="3277" y="290"/>
                  </a:lnTo>
                  <a:close/>
                  <a:moveTo>
                    <a:pt x="3491" y="1"/>
                  </a:moveTo>
                  <a:cubicBezTo>
                    <a:pt x="3478" y="1"/>
                    <a:pt x="3466" y="3"/>
                    <a:pt x="3453" y="7"/>
                  </a:cubicBezTo>
                  <a:lnTo>
                    <a:pt x="602" y="991"/>
                  </a:lnTo>
                  <a:cubicBezTo>
                    <a:pt x="576" y="1002"/>
                    <a:pt x="554" y="1023"/>
                    <a:pt x="542" y="1048"/>
                  </a:cubicBezTo>
                  <a:lnTo>
                    <a:pt x="21" y="2156"/>
                  </a:lnTo>
                  <a:cubicBezTo>
                    <a:pt x="0" y="2195"/>
                    <a:pt x="8" y="2242"/>
                    <a:pt x="37" y="2273"/>
                  </a:cubicBezTo>
                  <a:cubicBezTo>
                    <a:pt x="57" y="2297"/>
                    <a:pt x="86" y="2311"/>
                    <a:pt x="116" y="2311"/>
                  </a:cubicBezTo>
                  <a:lnTo>
                    <a:pt x="116" y="2309"/>
                  </a:lnTo>
                  <a:cubicBezTo>
                    <a:pt x="128" y="2309"/>
                    <a:pt x="140" y="2308"/>
                    <a:pt x="150" y="2303"/>
                  </a:cubicBezTo>
                  <a:lnTo>
                    <a:pt x="3002" y="1316"/>
                  </a:lnTo>
                  <a:cubicBezTo>
                    <a:pt x="3029" y="1306"/>
                    <a:pt x="3051" y="1286"/>
                    <a:pt x="3063" y="1261"/>
                  </a:cubicBezTo>
                  <a:lnTo>
                    <a:pt x="3585" y="152"/>
                  </a:lnTo>
                  <a:cubicBezTo>
                    <a:pt x="3603" y="113"/>
                    <a:pt x="3596" y="67"/>
                    <a:pt x="3569" y="34"/>
                  </a:cubicBezTo>
                  <a:cubicBezTo>
                    <a:pt x="3548" y="12"/>
                    <a:pt x="3520" y="1"/>
                    <a:pt x="34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5" name="Google Shape;555;p37"/>
            <p:cNvSpPr/>
            <p:nvPr/>
          </p:nvSpPr>
          <p:spPr>
            <a:xfrm>
              <a:off x="5685775" y="1166950"/>
              <a:ext cx="422150" cy="223150"/>
            </a:xfrm>
            <a:custGeom>
              <a:avLst/>
              <a:gdLst/>
              <a:ahLst/>
              <a:cxnLst/>
              <a:rect l="l" t="t" r="r" b="b"/>
              <a:pathLst>
                <a:path w="16886" h="8926" extrusionOk="0">
                  <a:moveTo>
                    <a:pt x="16561" y="283"/>
                  </a:moveTo>
                  <a:lnTo>
                    <a:pt x="15030" y="3534"/>
                  </a:lnTo>
                  <a:lnTo>
                    <a:pt x="315" y="8635"/>
                  </a:lnTo>
                  <a:lnTo>
                    <a:pt x="315" y="8635"/>
                  </a:lnTo>
                  <a:lnTo>
                    <a:pt x="1853" y="5384"/>
                  </a:lnTo>
                  <a:lnTo>
                    <a:pt x="16561" y="283"/>
                  </a:lnTo>
                  <a:close/>
                  <a:moveTo>
                    <a:pt x="16771" y="0"/>
                  </a:moveTo>
                  <a:cubicBezTo>
                    <a:pt x="16759" y="0"/>
                    <a:pt x="16747" y="2"/>
                    <a:pt x="16735" y="6"/>
                  </a:cubicBezTo>
                  <a:lnTo>
                    <a:pt x="1740" y="5197"/>
                  </a:lnTo>
                  <a:cubicBezTo>
                    <a:pt x="1713" y="5207"/>
                    <a:pt x="1691" y="5227"/>
                    <a:pt x="1677" y="5252"/>
                  </a:cubicBezTo>
                  <a:lnTo>
                    <a:pt x="20" y="8772"/>
                  </a:lnTo>
                  <a:cubicBezTo>
                    <a:pt x="1" y="8810"/>
                    <a:pt x="8" y="8857"/>
                    <a:pt x="38" y="8888"/>
                  </a:cubicBezTo>
                  <a:cubicBezTo>
                    <a:pt x="58" y="8912"/>
                    <a:pt x="87" y="8925"/>
                    <a:pt x="117" y="8925"/>
                  </a:cubicBezTo>
                  <a:cubicBezTo>
                    <a:pt x="120" y="8925"/>
                    <a:pt x="122" y="8926"/>
                    <a:pt x="125" y="8926"/>
                  </a:cubicBezTo>
                  <a:cubicBezTo>
                    <a:pt x="137" y="8926"/>
                    <a:pt x="149" y="8923"/>
                    <a:pt x="162" y="8918"/>
                  </a:cubicBezTo>
                  <a:lnTo>
                    <a:pt x="15146" y="3726"/>
                  </a:lnTo>
                  <a:cubicBezTo>
                    <a:pt x="15173" y="3717"/>
                    <a:pt x="15197" y="3697"/>
                    <a:pt x="15209" y="3672"/>
                  </a:cubicBezTo>
                  <a:lnTo>
                    <a:pt x="16866" y="151"/>
                  </a:lnTo>
                  <a:cubicBezTo>
                    <a:pt x="16885" y="114"/>
                    <a:pt x="16878" y="67"/>
                    <a:pt x="16848" y="36"/>
                  </a:cubicBezTo>
                  <a:cubicBezTo>
                    <a:pt x="16829" y="13"/>
                    <a:pt x="16800" y="0"/>
                    <a:pt x="167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6" name="Google Shape;556;p37"/>
            <p:cNvSpPr/>
            <p:nvPr/>
          </p:nvSpPr>
          <p:spPr>
            <a:xfrm>
              <a:off x="5723000" y="1182525"/>
              <a:ext cx="377300" cy="134025"/>
            </a:xfrm>
            <a:custGeom>
              <a:avLst/>
              <a:gdLst/>
              <a:ahLst/>
              <a:cxnLst/>
              <a:rect l="l" t="t" r="r" b="b"/>
              <a:pathLst>
                <a:path w="15092" h="5361" extrusionOk="0">
                  <a:moveTo>
                    <a:pt x="14965" y="1"/>
                  </a:moveTo>
                  <a:cubicBezTo>
                    <a:pt x="14954" y="1"/>
                    <a:pt x="14943" y="2"/>
                    <a:pt x="14932" y="6"/>
                  </a:cubicBezTo>
                  <a:lnTo>
                    <a:pt x="99" y="5146"/>
                  </a:lnTo>
                  <a:cubicBezTo>
                    <a:pt x="41" y="5156"/>
                    <a:pt x="1" y="5211"/>
                    <a:pt x="11" y="5271"/>
                  </a:cubicBezTo>
                  <a:cubicBezTo>
                    <a:pt x="19" y="5323"/>
                    <a:pt x="65" y="5360"/>
                    <a:pt x="116" y="5360"/>
                  </a:cubicBezTo>
                  <a:cubicBezTo>
                    <a:pt x="123" y="5360"/>
                    <a:pt x="129" y="5360"/>
                    <a:pt x="135" y="5359"/>
                  </a:cubicBezTo>
                  <a:lnTo>
                    <a:pt x="136" y="5359"/>
                  </a:lnTo>
                  <a:cubicBezTo>
                    <a:pt x="147" y="5359"/>
                    <a:pt x="159" y="5357"/>
                    <a:pt x="169" y="5353"/>
                  </a:cubicBezTo>
                  <a:lnTo>
                    <a:pt x="14999" y="220"/>
                  </a:lnTo>
                  <a:cubicBezTo>
                    <a:pt x="15058" y="201"/>
                    <a:pt x="15091" y="138"/>
                    <a:pt x="15072" y="79"/>
                  </a:cubicBezTo>
                  <a:cubicBezTo>
                    <a:pt x="15056" y="30"/>
                    <a:pt x="15012" y="1"/>
                    <a:pt x="149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7" name="Google Shape;557;p37"/>
            <p:cNvSpPr/>
            <p:nvPr/>
          </p:nvSpPr>
          <p:spPr>
            <a:xfrm>
              <a:off x="5716575" y="1197250"/>
              <a:ext cx="376450" cy="133700"/>
            </a:xfrm>
            <a:custGeom>
              <a:avLst/>
              <a:gdLst/>
              <a:ahLst/>
              <a:cxnLst/>
              <a:rect l="l" t="t" r="r" b="b"/>
              <a:pathLst>
                <a:path w="15058" h="5348" extrusionOk="0">
                  <a:moveTo>
                    <a:pt x="14941" y="0"/>
                  </a:moveTo>
                  <a:cubicBezTo>
                    <a:pt x="14932" y="0"/>
                    <a:pt x="14924" y="1"/>
                    <a:pt x="14915" y="3"/>
                  </a:cubicBezTo>
                  <a:lnTo>
                    <a:pt x="85" y="5142"/>
                  </a:lnTo>
                  <a:lnTo>
                    <a:pt x="84" y="5142"/>
                  </a:lnTo>
                  <a:cubicBezTo>
                    <a:pt x="29" y="5161"/>
                    <a:pt x="0" y="5222"/>
                    <a:pt x="20" y="5277"/>
                  </a:cubicBezTo>
                  <a:cubicBezTo>
                    <a:pt x="35" y="5320"/>
                    <a:pt x="75" y="5347"/>
                    <a:pt x="119" y="5347"/>
                  </a:cubicBezTo>
                  <a:lnTo>
                    <a:pt x="149" y="5344"/>
                  </a:lnTo>
                  <a:lnTo>
                    <a:pt x="14985" y="204"/>
                  </a:lnTo>
                  <a:cubicBezTo>
                    <a:pt x="15033" y="184"/>
                    <a:pt x="15058" y="131"/>
                    <a:pt x="15044" y="81"/>
                  </a:cubicBezTo>
                  <a:cubicBezTo>
                    <a:pt x="15032" y="33"/>
                    <a:pt x="14988" y="0"/>
                    <a:pt x="149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8" name="Google Shape;558;p37"/>
            <p:cNvSpPr/>
            <p:nvPr/>
          </p:nvSpPr>
          <p:spPr>
            <a:xfrm>
              <a:off x="5709375" y="1211625"/>
              <a:ext cx="377325" cy="133800"/>
            </a:xfrm>
            <a:custGeom>
              <a:avLst/>
              <a:gdLst/>
              <a:ahLst/>
              <a:cxnLst/>
              <a:rect l="l" t="t" r="r" b="b"/>
              <a:pathLst>
                <a:path w="15093" h="5352" extrusionOk="0">
                  <a:moveTo>
                    <a:pt x="14971" y="1"/>
                  </a:moveTo>
                  <a:cubicBezTo>
                    <a:pt x="14960" y="1"/>
                    <a:pt x="14949" y="3"/>
                    <a:pt x="14938" y="6"/>
                  </a:cubicBezTo>
                  <a:lnTo>
                    <a:pt x="101" y="5137"/>
                  </a:lnTo>
                  <a:cubicBezTo>
                    <a:pt x="41" y="5147"/>
                    <a:pt x="1" y="5203"/>
                    <a:pt x="11" y="5261"/>
                  </a:cubicBezTo>
                  <a:cubicBezTo>
                    <a:pt x="19" y="5314"/>
                    <a:pt x="64" y="5352"/>
                    <a:pt x="116" y="5352"/>
                  </a:cubicBezTo>
                  <a:cubicBezTo>
                    <a:pt x="122" y="5352"/>
                    <a:pt x="129" y="5351"/>
                    <a:pt x="135" y="5350"/>
                  </a:cubicBezTo>
                  <a:cubicBezTo>
                    <a:pt x="140" y="5351"/>
                    <a:pt x="145" y="5351"/>
                    <a:pt x="151" y="5351"/>
                  </a:cubicBezTo>
                  <a:cubicBezTo>
                    <a:pt x="160" y="5351"/>
                    <a:pt x="170" y="5350"/>
                    <a:pt x="180" y="5347"/>
                  </a:cubicBezTo>
                  <a:lnTo>
                    <a:pt x="15009" y="207"/>
                  </a:lnTo>
                  <a:cubicBezTo>
                    <a:pt x="15064" y="188"/>
                    <a:pt x="15093" y="128"/>
                    <a:pt x="15075" y="73"/>
                  </a:cubicBezTo>
                  <a:cubicBezTo>
                    <a:pt x="15059" y="29"/>
                    <a:pt x="15017" y="1"/>
                    <a:pt x="1497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59" name="Google Shape;559;p37"/>
            <p:cNvSpPr/>
            <p:nvPr/>
          </p:nvSpPr>
          <p:spPr>
            <a:xfrm>
              <a:off x="5702575" y="1225975"/>
              <a:ext cx="377125" cy="133975"/>
            </a:xfrm>
            <a:custGeom>
              <a:avLst/>
              <a:gdLst/>
              <a:ahLst/>
              <a:cxnLst/>
              <a:rect l="l" t="t" r="r" b="b"/>
              <a:pathLst>
                <a:path w="15085" h="5359" extrusionOk="0">
                  <a:moveTo>
                    <a:pt x="14964" y="1"/>
                  </a:moveTo>
                  <a:cubicBezTo>
                    <a:pt x="14952" y="1"/>
                    <a:pt x="14940" y="3"/>
                    <a:pt x="14928" y="7"/>
                  </a:cubicBezTo>
                  <a:lnTo>
                    <a:pt x="100" y="5144"/>
                  </a:lnTo>
                  <a:cubicBezTo>
                    <a:pt x="41" y="5154"/>
                    <a:pt x="0" y="5209"/>
                    <a:pt x="11" y="5269"/>
                  </a:cubicBezTo>
                  <a:cubicBezTo>
                    <a:pt x="20" y="5321"/>
                    <a:pt x="65" y="5358"/>
                    <a:pt x="117" y="5358"/>
                  </a:cubicBezTo>
                  <a:cubicBezTo>
                    <a:pt x="123" y="5358"/>
                    <a:pt x="130" y="5358"/>
                    <a:pt x="136" y="5357"/>
                  </a:cubicBezTo>
                  <a:cubicBezTo>
                    <a:pt x="148" y="5355"/>
                    <a:pt x="160" y="5352"/>
                    <a:pt x="170" y="5346"/>
                  </a:cubicBezTo>
                  <a:lnTo>
                    <a:pt x="15000" y="209"/>
                  </a:lnTo>
                  <a:cubicBezTo>
                    <a:pt x="15055" y="190"/>
                    <a:pt x="15085" y="129"/>
                    <a:pt x="15065" y="72"/>
                  </a:cubicBezTo>
                  <a:cubicBezTo>
                    <a:pt x="15050" y="29"/>
                    <a:pt x="15009" y="1"/>
                    <a:pt x="149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0" name="Google Shape;560;p37"/>
            <p:cNvSpPr/>
            <p:nvPr/>
          </p:nvSpPr>
          <p:spPr>
            <a:xfrm>
              <a:off x="5695950" y="1240550"/>
              <a:ext cx="376900" cy="133800"/>
            </a:xfrm>
            <a:custGeom>
              <a:avLst/>
              <a:gdLst/>
              <a:ahLst/>
              <a:cxnLst/>
              <a:rect l="l" t="t" r="r" b="b"/>
              <a:pathLst>
                <a:path w="15076" h="5352" extrusionOk="0">
                  <a:moveTo>
                    <a:pt x="14950" y="0"/>
                  </a:moveTo>
                  <a:cubicBezTo>
                    <a:pt x="14939" y="0"/>
                    <a:pt x="14927" y="2"/>
                    <a:pt x="14915" y="6"/>
                  </a:cubicBezTo>
                  <a:lnTo>
                    <a:pt x="85" y="5144"/>
                  </a:lnTo>
                  <a:cubicBezTo>
                    <a:pt x="30" y="5164"/>
                    <a:pt x="0" y="5223"/>
                    <a:pt x="20" y="5280"/>
                  </a:cubicBezTo>
                  <a:cubicBezTo>
                    <a:pt x="35" y="5323"/>
                    <a:pt x="75" y="5351"/>
                    <a:pt x="121" y="5351"/>
                  </a:cubicBezTo>
                  <a:cubicBezTo>
                    <a:pt x="123" y="5352"/>
                    <a:pt x="126" y="5352"/>
                    <a:pt x="128" y="5352"/>
                  </a:cubicBezTo>
                  <a:cubicBezTo>
                    <a:pt x="140" y="5352"/>
                    <a:pt x="151" y="5349"/>
                    <a:pt x="161" y="5345"/>
                  </a:cubicBezTo>
                  <a:lnTo>
                    <a:pt x="14985" y="219"/>
                  </a:lnTo>
                  <a:cubicBezTo>
                    <a:pt x="15045" y="200"/>
                    <a:pt x="15076" y="136"/>
                    <a:pt x="15056" y="77"/>
                  </a:cubicBezTo>
                  <a:cubicBezTo>
                    <a:pt x="15041" y="30"/>
                    <a:pt x="14997" y="0"/>
                    <a:pt x="149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1" name="Google Shape;561;p37"/>
            <p:cNvSpPr/>
            <p:nvPr/>
          </p:nvSpPr>
          <p:spPr>
            <a:xfrm>
              <a:off x="6040675" y="1173775"/>
              <a:ext cx="47600" cy="93300"/>
            </a:xfrm>
            <a:custGeom>
              <a:avLst/>
              <a:gdLst/>
              <a:ahLst/>
              <a:cxnLst/>
              <a:rect l="l" t="t" r="r" b="b"/>
              <a:pathLst>
                <a:path w="1904" h="3732" extrusionOk="0">
                  <a:moveTo>
                    <a:pt x="1781" y="1"/>
                  </a:moveTo>
                  <a:cubicBezTo>
                    <a:pt x="1741" y="1"/>
                    <a:pt x="1704" y="23"/>
                    <a:pt x="1687" y="62"/>
                  </a:cubicBezTo>
                  <a:lnTo>
                    <a:pt x="26" y="3587"/>
                  </a:lnTo>
                  <a:cubicBezTo>
                    <a:pt x="0" y="3640"/>
                    <a:pt x="24" y="3704"/>
                    <a:pt x="76" y="3730"/>
                  </a:cubicBezTo>
                  <a:cubicBezTo>
                    <a:pt x="85" y="3731"/>
                    <a:pt x="92" y="3732"/>
                    <a:pt x="100" y="3732"/>
                  </a:cubicBezTo>
                  <a:cubicBezTo>
                    <a:pt x="108" y="3732"/>
                    <a:pt x="116" y="3731"/>
                    <a:pt x="124" y="3730"/>
                  </a:cubicBezTo>
                  <a:cubicBezTo>
                    <a:pt x="125" y="3730"/>
                    <a:pt x="127" y="3730"/>
                    <a:pt x="128" y="3730"/>
                  </a:cubicBezTo>
                  <a:cubicBezTo>
                    <a:pt x="167" y="3730"/>
                    <a:pt x="203" y="3708"/>
                    <a:pt x="221" y="3672"/>
                  </a:cubicBezTo>
                  <a:lnTo>
                    <a:pt x="1878" y="153"/>
                  </a:lnTo>
                  <a:cubicBezTo>
                    <a:pt x="1879" y="153"/>
                    <a:pt x="1879" y="153"/>
                    <a:pt x="1879" y="152"/>
                  </a:cubicBezTo>
                  <a:cubicBezTo>
                    <a:pt x="1903" y="100"/>
                    <a:pt x="1881" y="36"/>
                    <a:pt x="1827" y="10"/>
                  </a:cubicBezTo>
                  <a:lnTo>
                    <a:pt x="1824" y="10"/>
                  </a:lnTo>
                  <a:cubicBezTo>
                    <a:pt x="1810" y="4"/>
                    <a:pt x="1795"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2" name="Google Shape;562;p37"/>
            <p:cNvSpPr/>
            <p:nvPr/>
          </p:nvSpPr>
          <p:spPr>
            <a:xfrm>
              <a:off x="6017075" y="1181925"/>
              <a:ext cx="47525" cy="93325"/>
            </a:xfrm>
            <a:custGeom>
              <a:avLst/>
              <a:gdLst/>
              <a:ahLst/>
              <a:cxnLst/>
              <a:rect l="l" t="t" r="r" b="b"/>
              <a:pathLst>
                <a:path w="1901" h="3733" extrusionOk="0">
                  <a:moveTo>
                    <a:pt x="1778" y="0"/>
                  </a:moveTo>
                  <a:cubicBezTo>
                    <a:pt x="1738" y="0"/>
                    <a:pt x="1700" y="24"/>
                    <a:pt x="1681" y="63"/>
                  </a:cubicBezTo>
                  <a:lnTo>
                    <a:pt x="24" y="3581"/>
                  </a:lnTo>
                  <a:cubicBezTo>
                    <a:pt x="24" y="3582"/>
                    <a:pt x="24" y="3582"/>
                    <a:pt x="24" y="3584"/>
                  </a:cubicBezTo>
                  <a:cubicBezTo>
                    <a:pt x="0" y="3636"/>
                    <a:pt x="23" y="3699"/>
                    <a:pt x="76" y="3721"/>
                  </a:cubicBezTo>
                  <a:cubicBezTo>
                    <a:pt x="90" y="3728"/>
                    <a:pt x="105" y="3731"/>
                    <a:pt x="121" y="3733"/>
                  </a:cubicBezTo>
                  <a:cubicBezTo>
                    <a:pt x="163" y="3733"/>
                    <a:pt x="200" y="3709"/>
                    <a:pt x="216" y="3670"/>
                  </a:cubicBezTo>
                  <a:lnTo>
                    <a:pt x="1876" y="152"/>
                  </a:lnTo>
                  <a:cubicBezTo>
                    <a:pt x="1876" y="150"/>
                    <a:pt x="1876" y="150"/>
                    <a:pt x="1876" y="149"/>
                  </a:cubicBezTo>
                  <a:cubicBezTo>
                    <a:pt x="1900" y="97"/>
                    <a:pt x="1878" y="34"/>
                    <a:pt x="1824" y="10"/>
                  </a:cubicBezTo>
                  <a:lnTo>
                    <a:pt x="1823" y="10"/>
                  </a:lnTo>
                  <a:cubicBezTo>
                    <a:pt x="1808" y="4"/>
                    <a:pt x="1793" y="0"/>
                    <a:pt x="177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3" name="Google Shape;563;p37"/>
            <p:cNvSpPr/>
            <p:nvPr/>
          </p:nvSpPr>
          <p:spPr>
            <a:xfrm>
              <a:off x="5993425" y="1190075"/>
              <a:ext cx="47575" cy="93375"/>
            </a:xfrm>
            <a:custGeom>
              <a:avLst/>
              <a:gdLst/>
              <a:ahLst/>
              <a:cxnLst/>
              <a:rect l="l" t="t" r="r" b="b"/>
              <a:pathLst>
                <a:path w="1903" h="3735" extrusionOk="0">
                  <a:moveTo>
                    <a:pt x="1780" y="0"/>
                  </a:moveTo>
                  <a:cubicBezTo>
                    <a:pt x="1739" y="0"/>
                    <a:pt x="1701" y="24"/>
                    <a:pt x="1683" y="63"/>
                  </a:cubicBezTo>
                  <a:lnTo>
                    <a:pt x="26" y="3581"/>
                  </a:lnTo>
                  <a:cubicBezTo>
                    <a:pt x="26" y="3581"/>
                    <a:pt x="25" y="3582"/>
                    <a:pt x="25" y="3582"/>
                  </a:cubicBezTo>
                  <a:cubicBezTo>
                    <a:pt x="1" y="3636"/>
                    <a:pt x="23" y="3699"/>
                    <a:pt x="77" y="3724"/>
                  </a:cubicBezTo>
                  <a:cubicBezTo>
                    <a:pt x="92" y="3731"/>
                    <a:pt x="107" y="3734"/>
                    <a:pt x="122" y="3734"/>
                  </a:cubicBezTo>
                  <a:cubicBezTo>
                    <a:pt x="123" y="3734"/>
                    <a:pt x="124" y="3734"/>
                    <a:pt x="125" y="3734"/>
                  </a:cubicBezTo>
                  <a:cubicBezTo>
                    <a:pt x="165" y="3734"/>
                    <a:pt x="201" y="3711"/>
                    <a:pt x="218" y="3675"/>
                  </a:cubicBezTo>
                  <a:lnTo>
                    <a:pt x="1877" y="153"/>
                  </a:lnTo>
                  <a:cubicBezTo>
                    <a:pt x="1902" y="100"/>
                    <a:pt x="1878" y="37"/>
                    <a:pt x="1826" y="10"/>
                  </a:cubicBezTo>
                  <a:lnTo>
                    <a:pt x="1825" y="10"/>
                  </a:lnTo>
                  <a:cubicBezTo>
                    <a:pt x="1810" y="4"/>
                    <a:pt x="1795" y="0"/>
                    <a:pt x="17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4" name="Google Shape;564;p37"/>
            <p:cNvSpPr/>
            <p:nvPr/>
          </p:nvSpPr>
          <p:spPr>
            <a:xfrm>
              <a:off x="5969800" y="1198025"/>
              <a:ext cx="47600" cy="93575"/>
            </a:xfrm>
            <a:custGeom>
              <a:avLst/>
              <a:gdLst/>
              <a:ahLst/>
              <a:cxnLst/>
              <a:rect l="l" t="t" r="r" b="b"/>
              <a:pathLst>
                <a:path w="1904" h="3743" extrusionOk="0">
                  <a:moveTo>
                    <a:pt x="1785" y="0"/>
                  </a:moveTo>
                  <a:cubicBezTo>
                    <a:pt x="1740" y="0"/>
                    <a:pt x="1697" y="28"/>
                    <a:pt x="1683" y="74"/>
                  </a:cubicBezTo>
                  <a:lnTo>
                    <a:pt x="24" y="3592"/>
                  </a:lnTo>
                  <a:cubicBezTo>
                    <a:pt x="0" y="3644"/>
                    <a:pt x="23" y="3707"/>
                    <a:pt x="75" y="3732"/>
                  </a:cubicBezTo>
                  <a:cubicBezTo>
                    <a:pt x="88" y="3738"/>
                    <a:pt x="102" y="3743"/>
                    <a:pt x="116" y="3743"/>
                  </a:cubicBezTo>
                  <a:cubicBezTo>
                    <a:pt x="118" y="3743"/>
                    <a:pt x="120" y="3743"/>
                    <a:pt x="123" y="3742"/>
                  </a:cubicBezTo>
                  <a:cubicBezTo>
                    <a:pt x="163" y="3742"/>
                    <a:pt x="200" y="3719"/>
                    <a:pt x="218" y="3681"/>
                  </a:cubicBezTo>
                  <a:lnTo>
                    <a:pt x="1875" y="163"/>
                  </a:lnTo>
                  <a:cubicBezTo>
                    <a:pt x="1880" y="156"/>
                    <a:pt x="1882" y="148"/>
                    <a:pt x="1885" y="141"/>
                  </a:cubicBezTo>
                  <a:cubicBezTo>
                    <a:pt x="1903" y="84"/>
                    <a:pt x="1874" y="23"/>
                    <a:pt x="1818" y="5"/>
                  </a:cubicBezTo>
                  <a:cubicBezTo>
                    <a:pt x="1807" y="2"/>
                    <a:pt x="1796" y="0"/>
                    <a:pt x="1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5" name="Google Shape;565;p37"/>
            <p:cNvSpPr/>
            <p:nvPr/>
          </p:nvSpPr>
          <p:spPr>
            <a:xfrm>
              <a:off x="5946125" y="1206750"/>
              <a:ext cx="47550" cy="93125"/>
            </a:xfrm>
            <a:custGeom>
              <a:avLst/>
              <a:gdLst/>
              <a:ahLst/>
              <a:cxnLst/>
              <a:rect l="l" t="t" r="r" b="b"/>
              <a:pathLst>
                <a:path w="1902" h="3725" extrusionOk="0">
                  <a:moveTo>
                    <a:pt x="1779" y="1"/>
                  </a:moveTo>
                  <a:cubicBezTo>
                    <a:pt x="1739" y="1"/>
                    <a:pt x="1702" y="23"/>
                    <a:pt x="1683" y="61"/>
                  </a:cubicBezTo>
                  <a:lnTo>
                    <a:pt x="26" y="3580"/>
                  </a:lnTo>
                  <a:cubicBezTo>
                    <a:pt x="26" y="3580"/>
                    <a:pt x="26" y="3581"/>
                    <a:pt x="26" y="3581"/>
                  </a:cubicBezTo>
                  <a:cubicBezTo>
                    <a:pt x="1" y="3635"/>
                    <a:pt x="24" y="3697"/>
                    <a:pt x="78" y="3722"/>
                  </a:cubicBezTo>
                  <a:cubicBezTo>
                    <a:pt x="85" y="3724"/>
                    <a:pt x="93" y="3725"/>
                    <a:pt x="100" y="3725"/>
                  </a:cubicBezTo>
                  <a:cubicBezTo>
                    <a:pt x="108" y="3725"/>
                    <a:pt x="115" y="3724"/>
                    <a:pt x="123" y="3722"/>
                  </a:cubicBezTo>
                  <a:cubicBezTo>
                    <a:pt x="124" y="3723"/>
                    <a:pt x="125" y="3723"/>
                    <a:pt x="127" y="3723"/>
                  </a:cubicBezTo>
                  <a:cubicBezTo>
                    <a:pt x="164" y="3723"/>
                    <a:pt x="199" y="3703"/>
                    <a:pt x="218" y="3670"/>
                  </a:cubicBezTo>
                  <a:lnTo>
                    <a:pt x="1878" y="152"/>
                  </a:lnTo>
                  <a:cubicBezTo>
                    <a:pt x="1878" y="152"/>
                    <a:pt x="1878" y="151"/>
                    <a:pt x="1878" y="149"/>
                  </a:cubicBezTo>
                  <a:cubicBezTo>
                    <a:pt x="1902" y="97"/>
                    <a:pt x="1880" y="36"/>
                    <a:pt x="1826" y="12"/>
                  </a:cubicBezTo>
                  <a:cubicBezTo>
                    <a:pt x="1811" y="4"/>
                    <a:pt x="1794" y="1"/>
                    <a:pt x="17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6" name="Google Shape;566;p37"/>
            <p:cNvSpPr/>
            <p:nvPr/>
          </p:nvSpPr>
          <p:spPr>
            <a:xfrm>
              <a:off x="5922525" y="1214850"/>
              <a:ext cx="47550" cy="93175"/>
            </a:xfrm>
            <a:custGeom>
              <a:avLst/>
              <a:gdLst/>
              <a:ahLst/>
              <a:cxnLst/>
              <a:rect l="l" t="t" r="r" b="b"/>
              <a:pathLst>
                <a:path w="1902" h="3727" extrusionOk="0">
                  <a:moveTo>
                    <a:pt x="1779" y="1"/>
                  </a:moveTo>
                  <a:cubicBezTo>
                    <a:pt x="1739" y="1"/>
                    <a:pt x="1700" y="24"/>
                    <a:pt x="1683" y="63"/>
                  </a:cubicBezTo>
                  <a:lnTo>
                    <a:pt x="26" y="3582"/>
                  </a:lnTo>
                  <a:cubicBezTo>
                    <a:pt x="26" y="3582"/>
                    <a:pt x="26" y="3583"/>
                    <a:pt x="26" y="3583"/>
                  </a:cubicBezTo>
                  <a:cubicBezTo>
                    <a:pt x="1" y="3637"/>
                    <a:pt x="23" y="3699"/>
                    <a:pt x="76" y="3725"/>
                  </a:cubicBezTo>
                  <a:cubicBezTo>
                    <a:pt x="84" y="3726"/>
                    <a:pt x="91" y="3727"/>
                    <a:pt x="99" y="3727"/>
                  </a:cubicBezTo>
                  <a:cubicBezTo>
                    <a:pt x="106" y="3727"/>
                    <a:pt x="114" y="3726"/>
                    <a:pt x="121" y="3725"/>
                  </a:cubicBezTo>
                  <a:cubicBezTo>
                    <a:pt x="126" y="3725"/>
                    <a:pt x="131" y="3725"/>
                    <a:pt x="135" y="3725"/>
                  </a:cubicBezTo>
                  <a:cubicBezTo>
                    <a:pt x="176" y="3725"/>
                    <a:pt x="212" y="3702"/>
                    <a:pt x="228" y="3665"/>
                  </a:cubicBezTo>
                  <a:lnTo>
                    <a:pt x="1877" y="154"/>
                  </a:lnTo>
                  <a:cubicBezTo>
                    <a:pt x="1902" y="100"/>
                    <a:pt x="1878" y="38"/>
                    <a:pt x="1826" y="11"/>
                  </a:cubicBezTo>
                  <a:lnTo>
                    <a:pt x="1824" y="11"/>
                  </a:lnTo>
                  <a:cubicBezTo>
                    <a:pt x="1810" y="4"/>
                    <a:pt x="1795" y="1"/>
                    <a:pt x="17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7" name="Google Shape;567;p37"/>
            <p:cNvSpPr/>
            <p:nvPr/>
          </p:nvSpPr>
          <p:spPr>
            <a:xfrm>
              <a:off x="5898900" y="1223425"/>
              <a:ext cx="47275" cy="92825"/>
            </a:xfrm>
            <a:custGeom>
              <a:avLst/>
              <a:gdLst/>
              <a:ahLst/>
              <a:cxnLst/>
              <a:rect l="l" t="t" r="r" b="b"/>
              <a:pathLst>
                <a:path w="1891" h="3713" extrusionOk="0">
                  <a:moveTo>
                    <a:pt x="1773" y="0"/>
                  </a:moveTo>
                  <a:cubicBezTo>
                    <a:pt x="1737" y="0"/>
                    <a:pt x="1703" y="18"/>
                    <a:pt x="1683" y="51"/>
                  </a:cubicBezTo>
                  <a:lnTo>
                    <a:pt x="24" y="3569"/>
                  </a:lnTo>
                  <a:cubicBezTo>
                    <a:pt x="0" y="3623"/>
                    <a:pt x="22" y="3685"/>
                    <a:pt x="75" y="3711"/>
                  </a:cubicBezTo>
                  <a:cubicBezTo>
                    <a:pt x="83" y="3712"/>
                    <a:pt x="91" y="3713"/>
                    <a:pt x="99" y="3713"/>
                  </a:cubicBezTo>
                  <a:cubicBezTo>
                    <a:pt x="107" y="3713"/>
                    <a:pt x="115" y="3712"/>
                    <a:pt x="122" y="3711"/>
                  </a:cubicBezTo>
                  <a:cubicBezTo>
                    <a:pt x="123" y="3711"/>
                    <a:pt x="125" y="3711"/>
                    <a:pt x="126" y="3711"/>
                  </a:cubicBezTo>
                  <a:cubicBezTo>
                    <a:pt x="163" y="3711"/>
                    <a:pt x="199" y="3690"/>
                    <a:pt x="217" y="3658"/>
                  </a:cubicBezTo>
                  <a:lnTo>
                    <a:pt x="1875" y="140"/>
                  </a:lnTo>
                  <a:cubicBezTo>
                    <a:pt x="1891" y="94"/>
                    <a:pt x="1872" y="42"/>
                    <a:pt x="1830" y="17"/>
                  </a:cubicBezTo>
                  <a:cubicBezTo>
                    <a:pt x="1812" y="6"/>
                    <a:pt x="1792" y="0"/>
                    <a:pt x="177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8" name="Google Shape;568;p37"/>
            <p:cNvSpPr/>
            <p:nvPr/>
          </p:nvSpPr>
          <p:spPr>
            <a:xfrm>
              <a:off x="5875225" y="1231225"/>
              <a:ext cx="47575" cy="93400"/>
            </a:xfrm>
            <a:custGeom>
              <a:avLst/>
              <a:gdLst/>
              <a:ahLst/>
              <a:cxnLst/>
              <a:rect l="l" t="t" r="r" b="b"/>
              <a:pathLst>
                <a:path w="1903" h="3736" extrusionOk="0">
                  <a:moveTo>
                    <a:pt x="1779" y="1"/>
                  </a:moveTo>
                  <a:cubicBezTo>
                    <a:pt x="1739" y="1"/>
                    <a:pt x="1701" y="23"/>
                    <a:pt x="1683" y="62"/>
                  </a:cubicBezTo>
                  <a:lnTo>
                    <a:pt x="25" y="3582"/>
                  </a:lnTo>
                  <a:cubicBezTo>
                    <a:pt x="25" y="3582"/>
                    <a:pt x="25" y="3582"/>
                    <a:pt x="25" y="3583"/>
                  </a:cubicBezTo>
                  <a:cubicBezTo>
                    <a:pt x="0" y="3637"/>
                    <a:pt x="24" y="3699"/>
                    <a:pt x="78" y="3725"/>
                  </a:cubicBezTo>
                  <a:cubicBezTo>
                    <a:pt x="91" y="3731"/>
                    <a:pt x="107" y="3735"/>
                    <a:pt x="122" y="3735"/>
                  </a:cubicBezTo>
                  <a:cubicBezTo>
                    <a:pt x="164" y="3735"/>
                    <a:pt x="201" y="3711"/>
                    <a:pt x="217" y="3673"/>
                  </a:cubicBezTo>
                  <a:lnTo>
                    <a:pt x="1878" y="154"/>
                  </a:lnTo>
                  <a:cubicBezTo>
                    <a:pt x="1903" y="101"/>
                    <a:pt x="1879" y="37"/>
                    <a:pt x="1826" y="11"/>
                  </a:cubicBezTo>
                  <a:cubicBezTo>
                    <a:pt x="1811" y="4"/>
                    <a:pt x="1795" y="1"/>
                    <a:pt x="17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69" name="Google Shape;569;p37"/>
            <p:cNvSpPr/>
            <p:nvPr/>
          </p:nvSpPr>
          <p:spPr>
            <a:xfrm>
              <a:off x="5851625" y="1239225"/>
              <a:ext cx="47550" cy="93325"/>
            </a:xfrm>
            <a:custGeom>
              <a:avLst/>
              <a:gdLst/>
              <a:ahLst/>
              <a:cxnLst/>
              <a:rect l="l" t="t" r="r" b="b"/>
              <a:pathLst>
                <a:path w="1902" h="3733" extrusionOk="0">
                  <a:moveTo>
                    <a:pt x="1781" y="1"/>
                  </a:moveTo>
                  <a:cubicBezTo>
                    <a:pt x="1740" y="1"/>
                    <a:pt x="1700" y="24"/>
                    <a:pt x="1683" y="63"/>
                  </a:cubicBezTo>
                  <a:lnTo>
                    <a:pt x="25" y="3582"/>
                  </a:lnTo>
                  <a:cubicBezTo>
                    <a:pt x="25" y="3582"/>
                    <a:pt x="24" y="3583"/>
                    <a:pt x="24" y="3585"/>
                  </a:cubicBezTo>
                  <a:cubicBezTo>
                    <a:pt x="0" y="3637"/>
                    <a:pt x="24" y="3698"/>
                    <a:pt x="76" y="3722"/>
                  </a:cubicBezTo>
                  <a:cubicBezTo>
                    <a:pt x="89" y="3728"/>
                    <a:pt x="102" y="3733"/>
                    <a:pt x="115" y="3733"/>
                  </a:cubicBezTo>
                  <a:cubicBezTo>
                    <a:pt x="117" y="3733"/>
                    <a:pt x="119" y="3732"/>
                    <a:pt x="121" y="3732"/>
                  </a:cubicBezTo>
                  <a:cubicBezTo>
                    <a:pt x="122" y="3732"/>
                    <a:pt x="123" y="3732"/>
                    <a:pt x="124" y="3732"/>
                  </a:cubicBezTo>
                  <a:cubicBezTo>
                    <a:pt x="165" y="3732"/>
                    <a:pt x="202" y="3707"/>
                    <a:pt x="218" y="3671"/>
                  </a:cubicBezTo>
                  <a:lnTo>
                    <a:pt x="1876" y="153"/>
                  </a:lnTo>
                  <a:cubicBezTo>
                    <a:pt x="1901" y="99"/>
                    <a:pt x="1878" y="35"/>
                    <a:pt x="1824" y="10"/>
                  </a:cubicBezTo>
                  <a:cubicBezTo>
                    <a:pt x="1810" y="4"/>
                    <a:pt x="1795"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0" name="Google Shape;570;p37"/>
            <p:cNvSpPr/>
            <p:nvPr/>
          </p:nvSpPr>
          <p:spPr>
            <a:xfrm>
              <a:off x="5827975" y="1247425"/>
              <a:ext cx="47375" cy="93200"/>
            </a:xfrm>
            <a:custGeom>
              <a:avLst/>
              <a:gdLst/>
              <a:ahLst/>
              <a:cxnLst/>
              <a:rect l="l" t="t" r="r" b="b"/>
              <a:pathLst>
                <a:path w="1895" h="3728" extrusionOk="0">
                  <a:moveTo>
                    <a:pt x="1777" y="1"/>
                  </a:moveTo>
                  <a:cubicBezTo>
                    <a:pt x="1740" y="1"/>
                    <a:pt x="1703" y="20"/>
                    <a:pt x="1683" y="54"/>
                  </a:cubicBezTo>
                  <a:lnTo>
                    <a:pt x="24" y="3574"/>
                  </a:lnTo>
                  <a:cubicBezTo>
                    <a:pt x="1" y="3626"/>
                    <a:pt x="23" y="3690"/>
                    <a:pt x="77" y="3715"/>
                  </a:cubicBezTo>
                  <a:cubicBezTo>
                    <a:pt x="90" y="3723"/>
                    <a:pt x="106" y="3726"/>
                    <a:pt x="123" y="3727"/>
                  </a:cubicBezTo>
                  <a:cubicBezTo>
                    <a:pt x="163" y="3726"/>
                    <a:pt x="200" y="3702"/>
                    <a:pt x="218" y="3665"/>
                  </a:cubicBezTo>
                  <a:lnTo>
                    <a:pt x="1875" y="146"/>
                  </a:lnTo>
                  <a:cubicBezTo>
                    <a:pt x="1895" y="97"/>
                    <a:pt x="1875" y="41"/>
                    <a:pt x="1829" y="14"/>
                  </a:cubicBezTo>
                  <a:cubicBezTo>
                    <a:pt x="1813" y="5"/>
                    <a:pt x="1795" y="1"/>
                    <a:pt x="177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1" name="Google Shape;571;p37"/>
            <p:cNvSpPr/>
            <p:nvPr/>
          </p:nvSpPr>
          <p:spPr>
            <a:xfrm>
              <a:off x="5804300" y="1255825"/>
              <a:ext cx="47600" cy="93150"/>
            </a:xfrm>
            <a:custGeom>
              <a:avLst/>
              <a:gdLst/>
              <a:ahLst/>
              <a:cxnLst/>
              <a:rect l="l" t="t" r="r" b="b"/>
              <a:pathLst>
                <a:path w="1904" h="3726" extrusionOk="0">
                  <a:moveTo>
                    <a:pt x="1780" y="0"/>
                  </a:moveTo>
                  <a:cubicBezTo>
                    <a:pt x="1741" y="0"/>
                    <a:pt x="1704" y="23"/>
                    <a:pt x="1686" y="62"/>
                  </a:cubicBezTo>
                  <a:lnTo>
                    <a:pt x="27" y="3580"/>
                  </a:lnTo>
                  <a:cubicBezTo>
                    <a:pt x="26" y="3580"/>
                    <a:pt x="26" y="3582"/>
                    <a:pt x="26" y="3582"/>
                  </a:cubicBezTo>
                  <a:cubicBezTo>
                    <a:pt x="1" y="3636"/>
                    <a:pt x="25" y="3698"/>
                    <a:pt x="78" y="3723"/>
                  </a:cubicBezTo>
                  <a:cubicBezTo>
                    <a:pt x="86" y="3725"/>
                    <a:pt x="93" y="3726"/>
                    <a:pt x="100" y="3726"/>
                  </a:cubicBezTo>
                  <a:cubicBezTo>
                    <a:pt x="108" y="3726"/>
                    <a:pt x="115" y="3725"/>
                    <a:pt x="123" y="3723"/>
                  </a:cubicBezTo>
                  <a:cubicBezTo>
                    <a:pt x="124" y="3723"/>
                    <a:pt x="126" y="3723"/>
                    <a:pt x="127" y="3723"/>
                  </a:cubicBezTo>
                  <a:cubicBezTo>
                    <a:pt x="164" y="3723"/>
                    <a:pt x="201" y="3704"/>
                    <a:pt x="221" y="3673"/>
                  </a:cubicBezTo>
                  <a:lnTo>
                    <a:pt x="1878" y="153"/>
                  </a:lnTo>
                  <a:cubicBezTo>
                    <a:pt x="1904" y="99"/>
                    <a:pt x="1880" y="35"/>
                    <a:pt x="1826" y="10"/>
                  </a:cubicBezTo>
                  <a:lnTo>
                    <a:pt x="1823" y="10"/>
                  </a:lnTo>
                  <a:cubicBezTo>
                    <a:pt x="1809" y="4"/>
                    <a:pt x="1794" y="0"/>
                    <a:pt x="178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2" name="Google Shape;572;p37"/>
            <p:cNvSpPr/>
            <p:nvPr/>
          </p:nvSpPr>
          <p:spPr>
            <a:xfrm>
              <a:off x="5780700" y="1263800"/>
              <a:ext cx="47575" cy="93350"/>
            </a:xfrm>
            <a:custGeom>
              <a:avLst/>
              <a:gdLst/>
              <a:ahLst/>
              <a:cxnLst/>
              <a:rect l="l" t="t" r="r" b="b"/>
              <a:pathLst>
                <a:path w="1903" h="3734" extrusionOk="0">
                  <a:moveTo>
                    <a:pt x="1780" y="1"/>
                  </a:moveTo>
                  <a:cubicBezTo>
                    <a:pt x="1740" y="1"/>
                    <a:pt x="1702" y="24"/>
                    <a:pt x="1683" y="63"/>
                  </a:cubicBezTo>
                  <a:lnTo>
                    <a:pt x="26" y="3582"/>
                  </a:lnTo>
                  <a:cubicBezTo>
                    <a:pt x="26" y="3583"/>
                    <a:pt x="26" y="3583"/>
                    <a:pt x="25" y="3585"/>
                  </a:cubicBezTo>
                  <a:cubicBezTo>
                    <a:pt x="1" y="3637"/>
                    <a:pt x="25" y="3699"/>
                    <a:pt x="77" y="3722"/>
                  </a:cubicBezTo>
                  <a:cubicBezTo>
                    <a:pt x="92" y="3729"/>
                    <a:pt x="106" y="3732"/>
                    <a:pt x="121" y="3733"/>
                  </a:cubicBezTo>
                  <a:cubicBezTo>
                    <a:pt x="163" y="3733"/>
                    <a:pt x="202" y="3710"/>
                    <a:pt x="218" y="3671"/>
                  </a:cubicBezTo>
                  <a:lnTo>
                    <a:pt x="1877" y="153"/>
                  </a:lnTo>
                  <a:cubicBezTo>
                    <a:pt x="1902" y="99"/>
                    <a:pt x="1878" y="36"/>
                    <a:pt x="1826" y="11"/>
                  </a:cubicBezTo>
                  <a:lnTo>
                    <a:pt x="1825" y="11"/>
                  </a:lnTo>
                  <a:cubicBezTo>
                    <a:pt x="1810" y="4"/>
                    <a:pt x="1795" y="1"/>
                    <a:pt x="17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3" name="Google Shape;573;p37"/>
            <p:cNvSpPr/>
            <p:nvPr/>
          </p:nvSpPr>
          <p:spPr>
            <a:xfrm>
              <a:off x="5757075" y="1271975"/>
              <a:ext cx="47525" cy="93350"/>
            </a:xfrm>
            <a:custGeom>
              <a:avLst/>
              <a:gdLst/>
              <a:ahLst/>
              <a:cxnLst/>
              <a:rect l="l" t="t" r="r" b="b"/>
              <a:pathLst>
                <a:path w="1901" h="3734" extrusionOk="0">
                  <a:moveTo>
                    <a:pt x="1780" y="1"/>
                  </a:moveTo>
                  <a:cubicBezTo>
                    <a:pt x="1740" y="1"/>
                    <a:pt x="1701" y="23"/>
                    <a:pt x="1683" y="62"/>
                  </a:cubicBezTo>
                  <a:lnTo>
                    <a:pt x="24" y="3581"/>
                  </a:lnTo>
                  <a:cubicBezTo>
                    <a:pt x="0" y="3634"/>
                    <a:pt x="23" y="3698"/>
                    <a:pt x="75" y="3724"/>
                  </a:cubicBezTo>
                  <a:cubicBezTo>
                    <a:pt x="90" y="3730"/>
                    <a:pt x="106" y="3734"/>
                    <a:pt x="122" y="3734"/>
                  </a:cubicBezTo>
                  <a:cubicBezTo>
                    <a:pt x="163" y="3734"/>
                    <a:pt x="200" y="3710"/>
                    <a:pt x="218" y="3673"/>
                  </a:cubicBezTo>
                  <a:lnTo>
                    <a:pt x="1875" y="153"/>
                  </a:lnTo>
                  <a:lnTo>
                    <a:pt x="1876" y="153"/>
                  </a:lnTo>
                  <a:cubicBezTo>
                    <a:pt x="1900" y="99"/>
                    <a:pt x="1878" y="35"/>
                    <a:pt x="1824" y="10"/>
                  </a:cubicBezTo>
                  <a:cubicBezTo>
                    <a:pt x="1810" y="4"/>
                    <a:pt x="1795" y="1"/>
                    <a:pt x="17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4" name="Google Shape;574;p37"/>
            <p:cNvSpPr/>
            <p:nvPr/>
          </p:nvSpPr>
          <p:spPr>
            <a:xfrm>
              <a:off x="5733275" y="1280450"/>
              <a:ext cx="47300" cy="93050"/>
            </a:xfrm>
            <a:custGeom>
              <a:avLst/>
              <a:gdLst/>
              <a:ahLst/>
              <a:cxnLst/>
              <a:rect l="l" t="t" r="r" b="b"/>
              <a:pathLst>
                <a:path w="1892" h="3722" extrusionOk="0">
                  <a:moveTo>
                    <a:pt x="1775" y="1"/>
                  </a:moveTo>
                  <a:cubicBezTo>
                    <a:pt x="1740" y="1"/>
                    <a:pt x="1704" y="19"/>
                    <a:pt x="1685" y="51"/>
                  </a:cubicBezTo>
                  <a:lnTo>
                    <a:pt x="25" y="3571"/>
                  </a:lnTo>
                  <a:cubicBezTo>
                    <a:pt x="25" y="3571"/>
                    <a:pt x="25" y="3572"/>
                    <a:pt x="25" y="3572"/>
                  </a:cubicBezTo>
                  <a:cubicBezTo>
                    <a:pt x="1" y="3626"/>
                    <a:pt x="23" y="3687"/>
                    <a:pt x="77" y="3711"/>
                  </a:cubicBezTo>
                  <a:cubicBezTo>
                    <a:pt x="88" y="3717"/>
                    <a:pt x="101" y="3721"/>
                    <a:pt x="115" y="3721"/>
                  </a:cubicBezTo>
                  <a:cubicBezTo>
                    <a:pt x="117" y="3721"/>
                    <a:pt x="119" y="3721"/>
                    <a:pt x="121" y="3721"/>
                  </a:cubicBezTo>
                  <a:cubicBezTo>
                    <a:pt x="123" y="3721"/>
                    <a:pt x="124" y="3721"/>
                    <a:pt x="125" y="3721"/>
                  </a:cubicBezTo>
                  <a:cubicBezTo>
                    <a:pt x="165" y="3721"/>
                    <a:pt x="202" y="3696"/>
                    <a:pt x="220" y="3660"/>
                  </a:cubicBezTo>
                  <a:lnTo>
                    <a:pt x="1877" y="140"/>
                  </a:lnTo>
                  <a:cubicBezTo>
                    <a:pt x="1892" y="94"/>
                    <a:pt x="1872" y="42"/>
                    <a:pt x="1831" y="17"/>
                  </a:cubicBezTo>
                  <a:cubicBezTo>
                    <a:pt x="1814" y="6"/>
                    <a:pt x="1794" y="1"/>
                    <a:pt x="17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5" name="Google Shape;575;p37"/>
            <p:cNvSpPr/>
            <p:nvPr/>
          </p:nvSpPr>
          <p:spPr>
            <a:xfrm>
              <a:off x="5709800" y="1288600"/>
              <a:ext cx="47550" cy="93175"/>
            </a:xfrm>
            <a:custGeom>
              <a:avLst/>
              <a:gdLst/>
              <a:ahLst/>
              <a:cxnLst/>
              <a:rect l="l" t="t" r="r" b="b"/>
              <a:pathLst>
                <a:path w="1902" h="3727" extrusionOk="0">
                  <a:moveTo>
                    <a:pt x="1781" y="1"/>
                  </a:moveTo>
                  <a:cubicBezTo>
                    <a:pt x="1740" y="1"/>
                    <a:pt x="1701" y="24"/>
                    <a:pt x="1683" y="63"/>
                  </a:cubicBezTo>
                  <a:lnTo>
                    <a:pt x="26" y="3581"/>
                  </a:lnTo>
                  <a:cubicBezTo>
                    <a:pt x="26" y="3581"/>
                    <a:pt x="26" y="3583"/>
                    <a:pt x="26" y="3583"/>
                  </a:cubicBezTo>
                  <a:cubicBezTo>
                    <a:pt x="0" y="3636"/>
                    <a:pt x="24" y="3699"/>
                    <a:pt x="78" y="3724"/>
                  </a:cubicBezTo>
                  <a:cubicBezTo>
                    <a:pt x="84" y="3726"/>
                    <a:pt x="92" y="3726"/>
                    <a:pt x="100" y="3726"/>
                  </a:cubicBezTo>
                  <a:cubicBezTo>
                    <a:pt x="107" y="3726"/>
                    <a:pt x="115" y="3726"/>
                    <a:pt x="122" y="3724"/>
                  </a:cubicBezTo>
                  <a:cubicBezTo>
                    <a:pt x="124" y="3724"/>
                    <a:pt x="125" y="3724"/>
                    <a:pt x="127" y="3724"/>
                  </a:cubicBezTo>
                  <a:cubicBezTo>
                    <a:pt x="164" y="3724"/>
                    <a:pt x="199" y="3705"/>
                    <a:pt x="218" y="3672"/>
                  </a:cubicBezTo>
                  <a:lnTo>
                    <a:pt x="1876" y="154"/>
                  </a:lnTo>
                  <a:cubicBezTo>
                    <a:pt x="1902" y="100"/>
                    <a:pt x="1879" y="36"/>
                    <a:pt x="1826" y="11"/>
                  </a:cubicBezTo>
                  <a:cubicBezTo>
                    <a:pt x="1811" y="4"/>
                    <a:pt x="1796" y="1"/>
                    <a:pt x="17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6" name="Google Shape;576;p37"/>
            <p:cNvSpPr/>
            <p:nvPr/>
          </p:nvSpPr>
          <p:spPr>
            <a:xfrm>
              <a:off x="4664375" y="656725"/>
              <a:ext cx="218350" cy="174750"/>
            </a:xfrm>
            <a:custGeom>
              <a:avLst/>
              <a:gdLst/>
              <a:ahLst/>
              <a:cxnLst/>
              <a:rect l="l" t="t" r="r" b="b"/>
              <a:pathLst>
                <a:path w="8734" h="6990" extrusionOk="0">
                  <a:moveTo>
                    <a:pt x="700" y="209"/>
                  </a:moveTo>
                  <a:lnTo>
                    <a:pt x="8047" y="214"/>
                  </a:lnTo>
                  <a:cubicBezTo>
                    <a:pt x="8313" y="214"/>
                    <a:pt x="8531" y="431"/>
                    <a:pt x="8531" y="697"/>
                  </a:cubicBezTo>
                  <a:lnTo>
                    <a:pt x="8531" y="6296"/>
                  </a:lnTo>
                  <a:cubicBezTo>
                    <a:pt x="8531" y="6564"/>
                    <a:pt x="8313" y="6780"/>
                    <a:pt x="8047" y="6780"/>
                  </a:cubicBezTo>
                  <a:lnTo>
                    <a:pt x="711" y="6780"/>
                  </a:lnTo>
                  <a:cubicBezTo>
                    <a:pt x="443" y="6780"/>
                    <a:pt x="227" y="6564"/>
                    <a:pt x="227" y="6296"/>
                  </a:cubicBezTo>
                  <a:lnTo>
                    <a:pt x="227" y="697"/>
                  </a:lnTo>
                  <a:cubicBezTo>
                    <a:pt x="224" y="434"/>
                    <a:pt x="435" y="215"/>
                    <a:pt x="700" y="209"/>
                  </a:cubicBezTo>
                  <a:close/>
                  <a:moveTo>
                    <a:pt x="696" y="1"/>
                  </a:moveTo>
                  <a:cubicBezTo>
                    <a:pt x="312" y="2"/>
                    <a:pt x="1" y="313"/>
                    <a:pt x="2" y="697"/>
                  </a:cubicBezTo>
                  <a:lnTo>
                    <a:pt x="2" y="6291"/>
                  </a:lnTo>
                  <a:cubicBezTo>
                    <a:pt x="2" y="6677"/>
                    <a:pt x="315" y="6990"/>
                    <a:pt x="700" y="6990"/>
                  </a:cubicBezTo>
                  <a:lnTo>
                    <a:pt x="8036" y="6990"/>
                  </a:lnTo>
                  <a:lnTo>
                    <a:pt x="8036" y="6988"/>
                  </a:lnTo>
                  <a:cubicBezTo>
                    <a:pt x="8419" y="6988"/>
                    <a:pt x="8730" y="6678"/>
                    <a:pt x="8733" y="6296"/>
                  </a:cubicBezTo>
                  <a:lnTo>
                    <a:pt x="8733" y="697"/>
                  </a:lnTo>
                  <a:cubicBezTo>
                    <a:pt x="8733" y="313"/>
                    <a:pt x="8421" y="1"/>
                    <a:pt x="80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7" name="Google Shape;577;p37"/>
            <p:cNvSpPr/>
            <p:nvPr/>
          </p:nvSpPr>
          <p:spPr>
            <a:xfrm>
              <a:off x="4433975" y="743450"/>
              <a:ext cx="296550" cy="272700"/>
            </a:xfrm>
            <a:custGeom>
              <a:avLst/>
              <a:gdLst/>
              <a:ahLst/>
              <a:cxnLst/>
              <a:rect l="l" t="t" r="r" b="b"/>
              <a:pathLst>
                <a:path w="11862" h="10908" extrusionOk="0">
                  <a:moveTo>
                    <a:pt x="699" y="215"/>
                  </a:moveTo>
                  <a:lnTo>
                    <a:pt x="11164" y="217"/>
                  </a:lnTo>
                  <a:cubicBezTo>
                    <a:pt x="11431" y="217"/>
                    <a:pt x="11648" y="434"/>
                    <a:pt x="11648" y="701"/>
                  </a:cubicBezTo>
                  <a:lnTo>
                    <a:pt x="11648" y="10207"/>
                  </a:lnTo>
                  <a:cubicBezTo>
                    <a:pt x="11648" y="10475"/>
                    <a:pt x="11431" y="10691"/>
                    <a:pt x="11164" y="10691"/>
                  </a:cubicBezTo>
                  <a:lnTo>
                    <a:pt x="699" y="10691"/>
                  </a:lnTo>
                  <a:cubicBezTo>
                    <a:pt x="432" y="10691"/>
                    <a:pt x="215" y="10475"/>
                    <a:pt x="215" y="10207"/>
                  </a:cubicBezTo>
                  <a:lnTo>
                    <a:pt x="215" y="699"/>
                  </a:lnTo>
                  <a:cubicBezTo>
                    <a:pt x="215" y="431"/>
                    <a:pt x="432" y="215"/>
                    <a:pt x="699" y="215"/>
                  </a:cubicBezTo>
                  <a:close/>
                  <a:moveTo>
                    <a:pt x="697" y="1"/>
                  </a:moveTo>
                  <a:cubicBezTo>
                    <a:pt x="311" y="2"/>
                    <a:pt x="0" y="315"/>
                    <a:pt x="2" y="701"/>
                  </a:cubicBezTo>
                  <a:lnTo>
                    <a:pt x="2" y="10210"/>
                  </a:lnTo>
                  <a:cubicBezTo>
                    <a:pt x="2" y="10595"/>
                    <a:pt x="314" y="10907"/>
                    <a:pt x="699" y="10907"/>
                  </a:cubicBezTo>
                  <a:lnTo>
                    <a:pt x="11167" y="10907"/>
                  </a:lnTo>
                  <a:cubicBezTo>
                    <a:pt x="11551" y="10904"/>
                    <a:pt x="11861" y="10592"/>
                    <a:pt x="11861" y="10207"/>
                  </a:cubicBezTo>
                  <a:lnTo>
                    <a:pt x="11861" y="699"/>
                  </a:lnTo>
                  <a:cubicBezTo>
                    <a:pt x="11860" y="313"/>
                    <a:pt x="11548" y="2"/>
                    <a:pt x="1116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8" name="Google Shape;578;p37"/>
            <p:cNvSpPr/>
            <p:nvPr/>
          </p:nvSpPr>
          <p:spPr>
            <a:xfrm>
              <a:off x="4371875" y="1254050"/>
              <a:ext cx="292750" cy="157625"/>
            </a:xfrm>
            <a:custGeom>
              <a:avLst/>
              <a:gdLst/>
              <a:ahLst/>
              <a:cxnLst/>
              <a:rect l="l" t="t" r="r" b="b"/>
              <a:pathLst>
                <a:path w="11710" h="6305" extrusionOk="0">
                  <a:moveTo>
                    <a:pt x="1" y="1"/>
                  </a:moveTo>
                  <a:lnTo>
                    <a:pt x="1" y="6305"/>
                  </a:lnTo>
                  <a:lnTo>
                    <a:pt x="11710" y="6305"/>
                  </a:lnTo>
                  <a:lnTo>
                    <a:pt x="1171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79" name="Google Shape;579;p37"/>
            <p:cNvSpPr/>
            <p:nvPr/>
          </p:nvSpPr>
          <p:spPr>
            <a:xfrm>
              <a:off x="4369225" y="1251375"/>
              <a:ext cx="298150" cy="162950"/>
            </a:xfrm>
            <a:custGeom>
              <a:avLst/>
              <a:gdLst/>
              <a:ahLst/>
              <a:cxnLst/>
              <a:rect l="l" t="t" r="r" b="b"/>
              <a:pathLst>
                <a:path w="11926" h="6518" extrusionOk="0">
                  <a:moveTo>
                    <a:pt x="11713" y="215"/>
                  </a:moveTo>
                  <a:lnTo>
                    <a:pt x="11713" y="6305"/>
                  </a:lnTo>
                  <a:lnTo>
                    <a:pt x="218" y="6305"/>
                  </a:lnTo>
                  <a:lnTo>
                    <a:pt x="214" y="215"/>
                  </a:lnTo>
                  <a:close/>
                  <a:moveTo>
                    <a:pt x="108" y="0"/>
                  </a:moveTo>
                  <a:cubicBezTo>
                    <a:pt x="49" y="0"/>
                    <a:pt x="1" y="49"/>
                    <a:pt x="1" y="108"/>
                  </a:cubicBezTo>
                  <a:lnTo>
                    <a:pt x="1" y="6412"/>
                  </a:lnTo>
                  <a:cubicBezTo>
                    <a:pt x="1" y="6470"/>
                    <a:pt x="49" y="6517"/>
                    <a:pt x="108" y="6517"/>
                  </a:cubicBezTo>
                  <a:lnTo>
                    <a:pt x="11820" y="6517"/>
                  </a:lnTo>
                  <a:cubicBezTo>
                    <a:pt x="11878" y="6517"/>
                    <a:pt x="11926" y="6470"/>
                    <a:pt x="11926" y="6412"/>
                  </a:cubicBezTo>
                  <a:lnTo>
                    <a:pt x="11926" y="108"/>
                  </a:lnTo>
                  <a:cubicBezTo>
                    <a:pt x="11926" y="49"/>
                    <a:pt x="11878" y="0"/>
                    <a:pt x="118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0" name="Google Shape;580;p37"/>
            <p:cNvSpPr/>
            <p:nvPr/>
          </p:nvSpPr>
          <p:spPr>
            <a:xfrm>
              <a:off x="4371875" y="1383300"/>
              <a:ext cx="292750" cy="28375"/>
            </a:xfrm>
            <a:custGeom>
              <a:avLst/>
              <a:gdLst/>
              <a:ahLst/>
              <a:cxnLst/>
              <a:rect l="l" t="t" r="r" b="b"/>
              <a:pathLst>
                <a:path w="11710" h="1135" extrusionOk="0">
                  <a:moveTo>
                    <a:pt x="1" y="0"/>
                  </a:moveTo>
                  <a:lnTo>
                    <a:pt x="1" y="1135"/>
                  </a:lnTo>
                  <a:lnTo>
                    <a:pt x="11710" y="1135"/>
                  </a:lnTo>
                  <a:lnTo>
                    <a:pt x="1171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1" name="Google Shape;581;p37"/>
            <p:cNvSpPr/>
            <p:nvPr/>
          </p:nvSpPr>
          <p:spPr>
            <a:xfrm>
              <a:off x="4369225" y="1380575"/>
              <a:ext cx="298200" cy="33750"/>
            </a:xfrm>
            <a:custGeom>
              <a:avLst/>
              <a:gdLst/>
              <a:ahLst/>
              <a:cxnLst/>
              <a:rect l="l" t="t" r="r" b="b"/>
              <a:pathLst>
                <a:path w="11928" h="1350" extrusionOk="0">
                  <a:moveTo>
                    <a:pt x="11713" y="215"/>
                  </a:moveTo>
                  <a:lnTo>
                    <a:pt x="11713" y="1137"/>
                  </a:lnTo>
                  <a:lnTo>
                    <a:pt x="218" y="1137"/>
                  </a:lnTo>
                  <a:lnTo>
                    <a:pt x="214" y="215"/>
                  </a:lnTo>
                  <a:close/>
                  <a:moveTo>
                    <a:pt x="108" y="0"/>
                  </a:moveTo>
                  <a:cubicBezTo>
                    <a:pt x="49" y="0"/>
                    <a:pt x="1" y="48"/>
                    <a:pt x="1" y="106"/>
                  </a:cubicBezTo>
                  <a:lnTo>
                    <a:pt x="1" y="1244"/>
                  </a:lnTo>
                  <a:cubicBezTo>
                    <a:pt x="1" y="1302"/>
                    <a:pt x="49" y="1349"/>
                    <a:pt x="108" y="1349"/>
                  </a:cubicBezTo>
                  <a:lnTo>
                    <a:pt x="11822" y="1349"/>
                  </a:lnTo>
                  <a:cubicBezTo>
                    <a:pt x="11881" y="1349"/>
                    <a:pt x="11927" y="1300"/>
                    <a:pt x="11926" y="1241"/>
                  </a:cubicBezTo>
                  <a:lnTo>
                    <a:pt x="11926" y="106"/>
                  </a:lnTo>
                  <a:cubicBezTo>
                    <a:pt x="11926" y="48"/>
                    <a:pt x="11878" y="0"/>
                    <a:pt x="118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2" name="Google Shape;582;p37"/>
            <p:cNvSpPr/>
            <p:nvPr/>
          </p:nvSpPr>
          <p:spPr>
            <a:xfrm>
              <a:off x="4466350" y="1273375"/>
              <a:ext cx="103850" cy="94600"/>
            </a:xfrm>
            <a:custGeom>
              <a:avLst/>
              <a:gdLst/>
              <a:ahLst/>
              <a:cxnLst/>
              <a:rect l="l" t="t" r="r" b="b"/>
              <a:pathLst>
                <a:path w="4154" h="3784" extrusionOk="0">
                  <a:moveTo>
                    <a:pt x="2077" y="0"/>
                  </a:moveTo>
                  <a:cubicBezTo>
                    <a:pt x="1593" y="0"/>
                    <a:pt x="1108" y="185"/>
                    <a:pt x="739" y="554"/>
                  </a:cubicBezTo>
                  <a:cubicBezTo>
                    <a:pt x="1" y="1293"/>
                    <a:pt x="1" y="2490"/>
                    <a:pt x="739" y="3228"/>
                  </a:cubicBezTo>
                  <a:cubicBezTo>
                    <a:pt x="1108" y="3598"/>
                    <a:pt x="1593" y="3783"/>
                    <a:pt x="2077" y="3783"/>
                  </a:cubicBezTo>
                  <a:cubicBezTo>
                    <a:pt x="2561" y="3783"/>
                    <a:pt x="3045" y="3598"/>
                    <a:pt x="3415" y="3228"/>
                  </a:cubicBezTo>
                  <a:cubicBezTo>
                    <a:pt x="4153" y="2490"/>
                    <a:pt x="4153" y="1293"/>
                    <a:pt x="3415" y="554"/>
                  </a:cubicBezTo>
                  <a:cubicBezTo>
                    <a:pt x="3045" y="185"/>
                    <a:pt x="2561" y="0"/>
                    <a:pt x="20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3" name="Google Shape;583;p37"/>
            <p:cNvSpPr/>
            <p:nvPr/>
          </p:nvSpPr>
          <p:spPr>
            <a:xfrm>
              <a:off x="4494825" y="1282925"/>
              <a:ext cx="62750" cy="72400"/>
            </a:xfrm>
            <a:custGeom>
              <a:avLst/>
              <a:gdLst/>
              <a:ahLst/>
              <a:cxnLst/>
              <a:rect l="l" t="t" r="r" b="b"/>
              <a:pathLst>
                <a:path w="2510" h="2896" extrusionOk="0">
                  <a:moveTo>
                    <a:pt x="1" y="1"/>
                  </a:moveTo>
                  <a:lnTo>
                    <a:pt x="1" y="2895"/>
                  </a:lnTo>
                  <a:lnTo>
                    <a:pt x="2509" y="1447"/>
                  </a:lnTo>
                  <a:lnTo>
                    <a:pt x="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4" name="Google Shape;584;p37"/>
            <p:cNvSpPr/>
            <p:nvPr/>
          </p:nvSpPr>
          <p:spPr>
            <a:xfrm>
              <a:off x="5636975" y="715100"/>
              <a:ext cx="469450" cy="355425"/>
            </a:xfrm>
            <a:custGeom>
              <a:avLst/>
              <a:gdLst/>
              <a:ahLst/>
              <a:cxnLst/>
              <a:rect l="l" t="t" r="r" b="b"/>
              <a:pathLst>
                <a:path w="18778" h="14217" extrusionOk="0">
                  <a:moveTo>
                    <a:pt x="18178" y="222"/>
                  </a:moveTo>
                  <a:cubicBezTo>
                    <a:pt x="18392" y="224"/>
                    <a:pt x="18565" y="398"/>
                    <a:pt x="18563" y="612"/>
                  </a:cubicBezTo>
                  <a:lnTo>
                    <a:pt x="18563" y="13621"/>
                  </a:lnTo>
                  <a:lnTo>
                    <a:pt x="18563" y="13624"/>
                  </a:lnTo>
                  <a:cubicBezTo>
                    <a:pt x="18563" y="13838"/>
                    <a:pt x="18391" y="14011"/>
                    <a:pt x="18176" y="14011"/>
                  </a:cubicBezTo>
                  <a:lnTo>
                    <a:pt x="601" y="14011"/>
                  </a:lnTo>
                  <a:cubicBezTo>
                    <a:pt x="387" y="14011"/>
                    <a:pt x="214" y="13835"/>
                    <a:pt x="214" y="13621"/>
                  </a:cubicBezTo>
                  <a:lnTo>
                    <a:pt x="214" y="612"/>
                  </a:lnTo>
                  <a:cubicBezTo>
                    <a:pt x="214" y="398"/>
                    <a:pt x="387" y="224"/>
                    <a:pt x="601" y="222"/>
                  </a:cubicBezTo>
                  <a:close/>
                  <a:moveTo>
                    <a:pt x="601" y="0"/>
                  </a:moveTo>
                  <a:cubicBezTo>
                    <a:pt x="269" y="2"/>
                    <a:pt x="1" y="271"/>
                    <a:pt x="1" y="605"/>
                  </a:cubicBezTo>
                  <a:lnTo>
                    <a:pt x="1" y="13612"/>
                  </a:lnTo>
                  <a:cubicBezTo>
                    <a:pt x="1" y="13946"/>
                    <a:pt x="269" y="14215"/>
                    <a:pt x="601" y="14217"/>
                  </a:cubicBezTo>
                  <a:lnTo>
                    <a:pt x="18176" y="14217"/>
                  </a:lnTo>
                  <a:cubicBezTo>
                    <a:pt x="18508" y="14215"/>
                    <a:pt x="18778" y="13946"/>
                    <a:pt x="18778" y="13612"/>
                  </a:cubicBezTo>
                  <a:lnTo>
                    <a:pt x="18778" y="605"/>
                  </a:lnTo>
                  <a:cubicBezTo>
                    <a:pt x="18778" y="271"/>
                    <a:pt x="18508" y="2"/>
                    <a:pt x="1817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5" name="Google Shape;585;p37"/>
            <p:cNvSpPr/>
            <p:nvPr/>
          </p:nvSpPr>
          <p:spPr>
            <a:xfrm>
              <a:off x="5661175" y="1033725"/>
              <a:ext cx="435775" cy="2675"/>
            </a:xfrm>
            <a:custGeom>
              <a:avLst/>
              <a:gdLst/>
              <a:ahLst/>
              <a:cxnLst/>
              <a:rect l="l" t="t" r="r" b="b"/>
              <a:pathLst>
                <a:path w="17431" h="107" extrusionOk="0">
                  <a:moveTo>
                    <a:pt x="1" y="1"/>
                  </a:moveTo>
                  <a:lnTo>
                    <a:pt x="1" y="106"/>
                  </a:lnTo>
                  <a:lnTo>
                    <a:pt x="17430" y="106"/>
                  </a:lnTo>
                  <a:lnTo>
                    <a:pt x="1743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6" name="Google Shape;586;p37"/>
            <p:cNvSpPr/>
            <p:nvPr/>
          </p:nvSpPr>
          <p:spPr>
            <a:xfrm>
              <a:off x="5659850" y="1035025"/>
              <a:ext cx="2700" cy="6500"/>
            </a:xfrm>
            <a:custGeom>
              <a:avLst/>
              <a:gdLst/>
              <a:ahLst/>
              <a:cxnLst/>
              <a:rect l="l" t="t" r="r" b="b"/>
              <a:pathLst>
                <a:path w="108" h="260" extrusionOk="0">
                  <a:moveTo>
                    <a:pt x="0" y="1"/>
                  </a:moveTo>
                  <a:lnTo>
                    <a:pt x="0"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7" name="Google Shape;587;p37"/>
            <p:cNvSpPr/>
            <p:nvPr/>
          </p:nvSpPr>
          <p:spPr>
            <a:xfrm>
              <a:off x="5688875"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8" name="Google Shape;588;p37"/>
            <p:cNvSpPr/>
            <p:nvPr/>
          </p:nvSpPr>
          <p:spPr>
            <a:xfrm>
              <a:off x="5717900" y="1035025"/>
              <a:ext cx="2675" cy="6500"/>
            </a:xfrm>
            <a:custGeom>
              <a:avLst/>
              <a:gdLst/>
              <a:ahLst/>
              <a:cxnLst/>
              <a:rect l="l" t="t" r="r" b="b"/>
              <a:pathLst>
                <a:path w="107" h="260" extrusionOk="0">
                  <a:moveTo>
                    <a:pt x="1" y="1"/>
                  </a:moveTo>
                  <a:lnTo>
                    <a:pt x="1"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89" name="Google Shape;589;p37"/>
            <p:cNvSpPr/>
            <p:nvPr/>
          </p:nvSpPr>
          <p:spPr>
            <a:xfrm>
              <a:off x="5746950" y="1035025"/>
              <a:ext cx="2700" cy="6500"/>
            </a:xfrm>
            <a:custGeom>
              <a:avLst/>
              <a:gdLst/>
              <a:ahLst/>
              <a:cxnLst/>
              <a:rect l="l" t="t" r="r" b="b"/>
              <a:pathLst>
                <a:path w="108" h="260" extrusionOk="0">
                  <a:moveTo>
                    <a:pt x="0" y="1"/>
                  </a:moveTo>
                  <a:lnTo>
                    <a:pt x="0"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0" name="Google Shape;590;p37"/>
            <p:cNvSpPr/>
            <p:nvPr/>
          </p:nvSpPr>
          <p:spPr>
            <a:xfrm>
              <a:off x="5776025" y="1035025"/>
              <a:ext cx="2700" cy="6500"/>
            </a:xfrm>
            <a:custGeom>
              <a:avLst/>
              <a:gdLst/>
              <a:ahLst/>
              <a:cxnLst/>
              <a:rect l="l" t="t" r="r" b="b"/>
              <a:pathLst>
                <a:path w="108" h="260" extrusionOk="0">
                  <a:moveTo>
                    <a:pt x="0" y="1"/>
                  </a:moveTo>
                  <a:lnTo>
                    <a:pt x="0" y="260"/>
                  </a:lnTo>
                  <a:lnTo>
                    <a:pt x="107" y="260"/>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1" name="Google Shape;591;p37"/>
            <p:cNvSpPr/>
            <p:nvPr/>
          </p:nvSpPr>
          <p:spPr>
            <a:xfrm>
              <a:off x="5805050" y="1035025"/>
              <a:ext cx="2700" cy="6500"/>
            </a:xfrm>
            <a:custGeom>
              <a:avLst/>
              <a:gdLst/>
              <a:ahLst/>
              <a:cxnLst/>
              <a:rect l="l" t="t" r="r" b="b"/>
              <a:pathLst>
                <a:path w="108" h="260" extrusionOk="0">
                  <a:moveTo>
                    <a:pt x="0" y="1"/>
                  </a:moveTo>
                  <a:lnTo>
                    <a:pt x="0"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2" name="Google Shape;592;p37"/>
            <p:cNvSpPr/>
            <p:nvPr/>
          </p:nvSpPr>
          <p:spPr>
            <a:xfrm>
              <a:off x="5834125" y="1035025"/>
              <a:ext cx="2700" cy="6500"/>
            </a:xfrm>
            <a:custGeom>
              <a:avLst/>
              <a:gdLst/>
              <a:ahLst/>
              <a:cxnLst/>
              <a:rect l="l" t="t" r="r" b="b"/>
              <a:pathLst>
                <a:path w="108" h="260" extrusionOk="0">
                  <a:moveTo>
                    <a:pt x="0" y="1"/>
                  </a:moveTo>
                  <a:lnTo>
                    <a:pt x="0"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3" name="Google Shape;593;p37"/>
            <p:cNvSpPr/>
            <p:nvPr/>
          </p:nvSpPr>
          <p:spPr>
            <a:xfrm>
              <a:off x="5863200" y="1035025"/>
              <a:ext cx="2650" cy="6500"/>
            </a:xfrm>
            <a:custGeom>
              <a:avLst/>
              <a:gdLst/>
              <a:ahLst/>
              <a:cxnLst/>
              <a:rect l="l" t="t" r="r" b="b"/>
              <a:pathLst>
                <a:path w="106" h="260" extrusionOk="0">
                  <a:moveTo>
                    <a:pt x="0" y="1"/>
                  </a:moveTo>
                  <a:lnTo>
                    <a:pt x="0"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4" name="Google Shape;594;p37"/>
            <p:cNvSpPr/>
            <p:nvPr/>
          </p:nvSpPr>
          <p:spPr>
            <a:xfrm>
              <a:off x="5892225"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5" name="Google Shape;595;p37"/>
            <p:cNvSpPr/>
            <p:nvPr/>
          </p:nvSpPr>
          <p:spPr>
            <a:xfrm>
              <a:off x="5921300" y="1035025"/>
              <a:ext cx="2675" cy="6500"/>
            </a:xfrm>
            <a:custGeom>
              <a:avLst/>
              <a:gdLst/>
              <a:ahLst/>
              <a:cxnLst/>
              <a:rect l="l" t="t" r="r" b="b"/>
              <a:pathLst>
                <a:path w="107" h="260" extrusionOk="0">
                  <a:moveTo>
                    <a:pt x="0" y="1"/>
                  </a:moveTo>
                  <a:lnTo>
                    <a:pt x="0"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6" name="Google Shape;596;p37"/>
            <p:cNvSpPr/>
            <p:nvPr/>
          </p:nvSpPr>
          <p:spPr>
            <a:xfrm>
              <a:off x="5950325"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7" name="Google Shape;597;p37"/>
            <p:cNvSpPr/>
            <p:nvPr/>
          </p:nvSpPr>
          <p:spPr>
            <a:xfrm>
              <a:off x="5979400"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8" name="Google Shape;598;p37"/>
            <p:cNvSpPr/>
            <p:nvPr/>
          </p:nvSpPr>
          <p:spPr>
            <a:xfrm>
              <a:off x="6008400"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599" name="Google Shape;599;p37"/>
            <p:cNvSpPr/>
            <p:nvPr/>
          </p:nvSpPr>
          <p:spPr>
            <a:xfrm>
              <a:off x="6037475" y="1035025"/>
              <a:ext cx="2675" cy="6500"/>
            </a:xfrm>
            <a:custGeom>
              <a:avLst/>
              <a:gdLst/>
              <a:ahLst/>
              <a:cxnLst/>
              <a:rect l="l" t="t" r="r" b="b"/>
              <a:pathLst>
                <a:path w="107" h="260" extrusionOk="0">
                  <a:moveTo>
                    <a:pt x="0" y="1"/>
                  </a:moveTo>
                  <a:lnTo>
                    <a:pt x="0"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0" name="Google Shape;600;p37"/>
            <p:cNvSpPr/>
            <p:nvPr/>
          </p:nvSpPr>
          <p:spPr>
            <a:xfrm>
              <a:off x="6066500" y="1035025"/>
              <a:ext cx="2700" cy="6500"/>
            </a:xfrm>
            <a:custGeom>
              <a:avLst/>
              <a:gdLst/>
              <a:ahLst/>
              <a:cxnLst/>
              <a:rect l="l" t="t" r="r" b="b"/>
              <a:pathLst>
                <a:path w="108" h="260" extrusionOk="0">
                  <a:moveTo>
                    <a:pt x="1" y="1"/>
                  </a:moveTo>
                  <a:lnTo>
                    <a:pt x="1" y="260"/>
                  </a:lnTo>
                  <a:lnTo>
                    <a:pt x="108" y="260"/>
                  </a:lnTo>
                  <a:lnTo>
                    <a:pt x="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1" name="Google Shape;601;p37"/>
            <p:cNvSpPr/>
            <p:nvPr/>
          </p:nvSpPr>
          <p:spPr>
            <a:xfrm>
              <a:off x="6095575" y="1035025"/>
              <a:ext cx="2675" cy="6500"/>
            </a:xfrm>
            <a:custGeom>
              <a:avLst/>
              <a:gdLst/>
              <a:ahLst/>
              <a:cxnLst/>
              <a:rect l="l" t="t" r="r" b="b"/>
              <a:pathLst>
                <a:path w="107" h="260" extrusionOk="0">
                  <a:moveTo>
                    <a:pt x="1" y="1"/>
                  </a:moveTo>
                  <a:lnTo>
                    <a:pt x="1" y="260"/>
                  </a:lnTo>
                  <a:lnTo>
                    <a:pt x="106" y="260"/>
                  </a:lnTo>
                  <a:lnTo>
                    <a:pt x="10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2" name="Google Shape;602;p37"/>
            <p:cNvSpPr/>
            <p:nvPr/>
          </p:nvSpPr>
          <p:spPr>
            <a:xfrm>
              <a:off x="5675650" y="748625"/>
              <a:ext cx="406775" cy="281225"/>
            </a:xfrm>
            <a:custGeom>
              <a:avLst/>
              <a:gdLst/>
              <a:ahLst/>
              <a:cxnLst/>
              <a:rect l="l" t="t" r="r" b="b"/>
              <a:pathLst>
                <a:path w="16271" h="11249" extrusionOk="0">
                  <a:moveTo>
                    <a:pt x="13957" y="1"/>
                  </a:moveTo>
                  <a:cubicBezTo>
                    <a:pt x="13888" y="1"/>
                    <a:pt x="13833" y="56"/>
                    <a:pt x="13833" y="124"/>
                  </a:cubicBezTo>
                  <a:lnTo>
                    <a:pt x="12792" y="8181"/>
                  </a:lnTo>
                  <a:cubicBezTo>
                    <a:pt x="12786" y="8221"/>
                    <a:pt x="12767" y="8257"/>
                    <a:pt x="12737" y="8282"/>
                  </a:cubicBezTo>
                  <a:lnTo>
                    <a:pt x="11735" y="9058"/>
                  </a:lnTo>
                  <a:cubicBezTo>
                    <a:pt x="11714" y="9074"/>
                    <a:pt x="11689" y="9081"/>
                    <a:pt x="11664" y="9081"/>
                  </a:cubicBezTo>
                  <a:cubicBezTo>
                    <a:pt x="11629" y="9081"/>
                    <a:pt x="11594" y="9066"/>
                    <a:pt x="11570" y="9036"/>
                  </a:cubicBezTo>
                  <a:cubicBezTo>
                    <a:pt x="11564" y="9027"/>
                    <a:pt x="11560" y="9019"/>
                    <a:pt x="11555" y="9009"/>
                  </a:cubicBezTo>
                  <a:lnTo>
                    <a:pt x="10544" y="6924"/>
                  </a:lnTo>
                  <a:cubicBezTo>
                    <a:pt x="10528" y="6878"/>
                    <a:pt x="10483" y="6849"/>
                    <a:pt x="10436" y="6849"/>
                  </a:cubicBezTo>
                  <a:cubicBezTo>
                    <a:pt x="10423" y="6849"/>
                    <a:pt x="10410" y="6851"/>
                    <a:pt x="10397" y="6856"/>
                  </a:cubicBezTo>
                  <a:cubicBezTo>
                    <a:pt x="10374" y="6863"/>
                    <a:pt x="10355" y="6878"/>
                    <a:pt x="10342" y="6898"/>
                  </a:cubicBezTo>
                  <a:lnTo>
                    <a:pt x="9298" y="8247"/>
                  </a:lnTo>
                  <a:lnTo>
                    <a:pt x="8135" y="9738"/>
                  </a:lnTo>
                  <a:lnTo>
                    <a:pt x="6975" y="8247"/>
                  </a:lnTo>
                  <a:lnTo>
                    <a:pt x="5949" y="6926"/>
                  </a:lnTo>
                  <a:cubicBezTo>
                    <a:pt x="5927" y="6892"/>
                    <a:pt x="5889" y="6874"/>
                    <a:pt x="5851" y="6874"/>
                  </a:cubicBezTo>
                  <a:cubicBezTo>
                    <a:pt x="5829" y="6874"/>
                    <a:pt x="5807" y="6880"/>
                    <a:pt x="5787" y="6893"/>
                  </a:cubicBezTo>
                  <a:cubicBezTo>
                    <a:pt x="5760" y="6912"/>
                    <a:pt x="5741" y="6941"/>
                    <a:pt x="5736" y="6973"/>
                  </a:cubicBezTo>
                  <a:lnTo>
                    <a:pt x="4646" y="10344"/>
                  </a:lnTo>
                  <a:lnTo>
                    <a:pt x="3492" y="4337"/>
                  </a:lnTo>
                  <a:lnTo>
                    <a:pt x="2331" y="10947"/>
                  </a:lnTo>
                  <a:lnTo>
                    <a:pt x="1168" y="10048"/>
                  </a:lnTo>
                  <a:lnTo>
                    <a:pt x="250" y="7435"/>
                  </a:lnTo>
                  <a:cubicBezTo>
                    <a:pt x="230" y="7385"/>
                    <a:pt x="182" y="7354"/>
                    <a:pt x="131" y="7354"/>
                  </a:cubicBezTo>
                  <a:cubicBezTo>
                    <a:pt x="117" y="7354"/>
                    <a:pt x="102" y="7357"/>
                    <a:pt x="87" y="7362"/>
                  </a:cubicBezTo>
                  <a:cubicBezTo>
                    <a:pt x="34" y="7381"/>
                    <a:pt x="1" y="7435"/>
                    <a:pt x="5" y="7492"/>
                  </a:cubicBezTo>
                  <a:lnTo>
                    <a:pt x="2" y="11248"/>
                  </a:lnTo>
                  <a:lnTo>
                    <a:pt x="16271" y="11248"/>
                  </a:lnTo>
                  <a:lnTo>
                    <a:pt x="16271" y="9000"/>
                  </a:lnTo>
                  <a:lnTo>
                    <a:pt x="15120" y="6774"/>
                  </a:lnTo>
                  <a:cubicBezTo>
                    <a:pt x="15112" y="6759"/>
                    <a:pt x="15106" y="6743"/>
                    <a:pt x="15105" y="6725"/>
                  </a:cubicBezTo>
                  <a:lnTo>
                    <a:pt x="14080" y="124"/>
                  </a:lnTo>
                  <a:cubicBezTo>
                    <a:pt x="14080" y="56"/>
                    <a:pt x="14025" y="1"/>
                    <a:pt x="139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3" name="Google Shape;603;p37"/>
            <p:cNvSpPr/>
            <p:nvPr/>
          </p:nvSpPr>
          <p:spPr>
            <a:xfrm>
              <a:off x="5672875" y="746175"/>
              <a:ext cx="412225" cy="286350"/>
            </a:xfrm>
            <a:custGeom>
              <a:avLst/>
              <a:gdLst/>
              <a:ahLst/>
              <a:cxnLst/>
              <a:rect l="l" t="t" r="r" b="b"/>
              <a:pathLst>
                <a:path w="16489" h="11454" extrusionOk="0">
                  <a:moveTo>
                    <a:pt x="239" y="7551"/>
                  </a:moveTo>
                  <a:cubicBezTo>
                    <a:pt x="253" y="7551"/>
                    <a:pt x="253" y="7570"/>
                    <a:pt x="253" y="7570"/>
                  </a:cubicBezTo>
                  <a:lnTo>
                    <a:pt x="1185" y="10212"/>
                  </a:lnTo>
                  <a:lnTo>
                    <a:pt x="2510" y="11239"/>
                  </a:lnTo>
                  <a:lnTo>
                    <a:pt x="219" y="11239"/>
                  </a:lnTo>
                  <a:lnTo>
                    <a:pt x="219" y="7590"/>
                  </a:lnTo>
                  <a:cubicBezTo>
                    <a:pt x="219" y="7563"/>
                    <a:pt x="224" y="7551"/>
                    <a:pt x="239" y="7551"/>
                  </a:cubicBezTo>
                  <a:close/>
                  <a:moveTo>
                    <a:pt x="14068" y="209"/>
                  </a:moveTo>
                  <a:cubicBezTo>
                    <a:pt x="14087" y="209"/>
                    <a:pt x="14087" y="222"/>
                    <a:pt x="14087" y="237"/>
                  </a:cubicBezTo>
                  <a:lnTo>
                    <a:pt x="15110" y="6850"/>
                  </a:lnTo>
                  <a:cubicBezTo>
                    <a:pt x="15114" y="6876"/>
                    <a:pt x="15123" y="6905"/>
                    <a:pt x="15137" y="6930"/>
                  </a:cubicBezTo>
                  <a:lnTo>
                    <a:pt x="16274" y="9125"/>
                  </a:lnTo>
                  <a:lnTo>
                    <a:pt x="16274" y="11239"/>
                  </a:lnTo>
                  <a:lnTo>
                    <a:pt x="2512" y="11239"/>
                  </a:lnTo>
                  <a:lnTo>
                    <a:pt x="3603" y="5024"/>
                  </a:lnTo>
                  <a:lnTo>
                    <a:pt x="4735" y="10876"/>
                  </a:lnTo>
                  <a:lnTo>
                    <a:pt x="5952" y="7107"/>
                  </a:lnTo>
                  <a:cubicBezTo>
                    <a:pt x="5957" y="7094"/>
                    <a:pt x="5963" y="7094"/>
                    <a:pt x="5977" y="7094"/>
                  </a:cubicBezTo>
                  <a:lnTo>
                    <a:pt x="8246" y="10023"/>
                  </a:lnTo>
                  <a:lnTo>
                    <a:pt x="10539" y="7064"/>
                  </a:lnTo>
                  <a:lnTo>
                    <a:pt x="10453" y="6999"/>
                  </a:lnTo>
                  <a:lnTo>
                    <a:pt x="10560" y="7071"/>
                  </a:lnTo>
                  <a:lnTo>
                    <a:pt x="11571" y="9157"/>
                  </a:lnTo>
                  <a:cubicBezTo>
                    <a:pt x="11601" y="9220"/>
                    <a:pt x="11657" y="9268"/>
                    <a:pt x="11726" y="9284"/>
                  </a:cubicBezTo>
                  <a:cubicBezTo>
                    <a:pt x="11743" y="9288"/>
                    <a:pt x="11761" y="9291"/>
                    <a:pt x="11778" y="9291"/>
                  </a:cubicBezTo>
                  <a:cubicBezTo>
                    <a:pt x="11827" y="9291"/>
                    <a:pt x="11874" y="9274"/>
                    <a:pt x="11912" y="9244"/>
                  </a:cubicBezTo>
                  <a:lnTo>
                    <a:pt x="12914" y="8468"/>
                  </a:lnTo>
                  <a:cubicBezTo>
                    <a:pt x="12966" y="8425"/>
                    <a:pt x="13000" y="8364"/>
                    <a:pt x="13009" y="8297"/>
                  </a:cubicBezTo>
                  <a:lnTo>
                    <a:pt x="14050" y="240"/>
                  </a:lnTo>
                  <a:cubicBezTo>
                    <a:pt x="14053" y="209"/>
                    <a:pt x="14048" y="209"/>
                    <a:pt x="14068" y="209"/>
                  </a:cubicBezTo>
                  <a:close/>
                  <a:moveTo>
                    <a:pt x="14068" y="1"/>
                  </a:moveTo>
                  <a:cubicBezTo>
                    <a:pt x="13949" y="5"/>
                    <a:pt x="13852" y="96"/>
                    <a:pt x="13840" y="215"/>
                  </a:cubicBezTo>
                  <a:lnTo>
                    <a:pt x="12813" y="8264"/>
                  </a:lnTo>
                  <a:cubicBezTo>
                    <a:pt x="12811" y="8275"/>
                    <a:pt x="12807" y="8285"/>
                    <a:pt x="12799" y="8292"/>
                  </a:cubicBezTo>
                  <a:lnTo>
                    <a:pt x="11794" y="9071"/>
                  </a:lnTo>
                  <a:lnTo>
                    <a:pt x="11861" y="9154"/>
                  </a:lnTo>
                  <a:lnTo>
                    <a:pt x="11861" y="9154"/>
                  </a:lnTo>
                  <a:lnTo>
                    <a:pt x="11778" y="9058"/>
                  </a:lnTo>
                  <a:lnTo>
                    <a:pt x="10767" y="6972"/>
                  </a:lnTo>
                  <a:cubicBezTo>
                    <a:pt x="10732" y="6900"/>
                    <a:pt x="10664" y="6850"/>
                    <a:pt x="10585" y="6841"/>
                  </a:cubicBezTo>
                  <a:cubicBezTo>
                    <a:pt x="10578" y="6840"/>
                    <a:pt x="10571" y="6840"/>
                    <a:pt x="10563" y="6840"/>
                  </a:cubicBezTo>
                  <a:cubicBezTo>
                    <a:pt x="10494" y="6840"/>
                    <a:pt x="10427" y="6872"/>
                    <a:pt x="10386" y="6927"/>
                  </a:cubicBezTo>
                  <a:lnTo>
                    <a:pt x="8252" y="9668"/>
                  </a:lnTo>
                  <a:lnTo>
                    <a:pt x="6153" y="6955"/>
                  </a:lnTo>
                  <a:cubicBezTo>
                    <a:pt x="6112" y="6899"/>
                    <a:pt x="6047" y="6866"/>
                    <a:pt x="5979" y="6866"/>
                  </a:cubicBezTo>
                  <a:cubicBezTo>
                    <a:pt x="5965" y="6866"/>
                    <a:pt x="5952" y="6868"/>
                    <a:pt x="5938" y="6870"/>
                  </a:cubicBezTo>
                  <a:cubicBezTo>
                    <a:pt x="5853" y="6887"/>
                    <a:pt x="5783" y="6951"/>
                    <a:pt x="5758" y="7034"/>
                  </a:cubicBezTo>
                  <a:lnTo>
                    <a:pt x="4796" y="10020"/>
                  </a:lnTo>
                  <a:lnTo>
                    <a:pt x="3603" y="3848"/>
                  </a:lnTo>
                  <a:lnTo>
                    <a:pt x="2362" y="10853"/>
                  </a:lnTo>
                  <a:lnTo>
                    <a:pt x="1364" y="10082"/>
                  </a:lnTo>
                  <a:lnTo>
                    <a:pt x="456" y="7499"/>
                  </a:lnTo>
                  <a:cubicBezTo>
                    <a:pt x="427" y="7402"/>
                    <a:pt x="337" y="7338"/>
                    <a:pt x="239" y="7338"/>
                  </a:cubicBezTo>
                  <a:cubicBezTo>
                    <a:pt x="227" y="7338"/>
                    <a:pt x="215" y="7339"/>
                    <a:pt x="203" y="7341"/>
                  </a:cubicBezTo>
                  <a:cubicBezTo>
                    <a:pt x="84" y="7365"/>
                    <a:pt x="0" y="7470"/>
                    <a:pt x="6" y="7591"/>
                  </a:cubicBezTo>
                  <a:lnTo>
                    <a:pt x="6" y="11453"/>
                  </a:lnTo>
                  <a:lnTo>
                    <a:pt x="16489" y="11453"/>
                  </a:lnTo>
                  <a:lnTo>
                    <a:pt x="16489" y="9082"/>
                  </a:lnTo>
                  <a:lnTo>
                    <a:pt x="15320" y="6815"/>
                  </a:lnTo>
                  <a:lnTo>
                    <a:pt x="14298" y="215"/>
                  </a:lnTo>
                  <a:cubicBezTo>
                    <a:pt x="14288" y="94"/>
                    <a:pt x="14188" y="2"/>
                    <a:pt x="1406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4" name="Google Shape;604;p37"/>
            <p:cNvSpPr/>
            <p:nvPr/>
          </p:nvSpPr>
          <p:spPr>
            <a:xfrm>
              <a:off x="5675650" y="788050"/>
              <a:ext cx="406850" cy="241900"/>
            </a:xfrm>
            <a:custGeom>
              <a:avLst/>
              <a:gdLst/>
              <a:ahLst/>
              <a:cxnLst/>
              <a:rect l="l" t="t" r="r" b="b"/>
              <a:pathLst>
                <a:path w="16274" h="9676" extrusionOk="0">
                  <a:moveTo>
                    <a:pt x="2316" y="0"/>
                  </a:moveTo>
                  <a:cubicBezTo>
                    <a:pt x="2256" y="0"/>
                    <a:pt x="2203" y="42"/>
                    <a:pt x="2191" y="103"/>
                  </a:cubicBezTo>
                  <a:lnTo>
                    <a:pt x="1168" y="5779"/>
                  </a:lnTo>
                  <a:cubicBezTo>
                    <a:pt x="1165" y="5794"/>
                    <a:pt x="1159" y="5809"/>
                    <a:pt x="1150" y="5822"/>
                  </a:cubicBezTo>
                  <a:lnTo>
                    <a:pt x="1" y="7742"/>
                  </a:lnTo>
                  <a:lnTo>
                    <a:pt x="1" y="9676"/>
                  </a:lnTo>
                  <a:lnTo>
                    <a:pt x="16271" y="9676"/>
                  </a:lnTo>
                  <a:lnTo>
                    <a:pt x="16273" y="6434"/>
                  </a:lnTo>
                  <a:cubicBezTo>
                    <a:pt x="16273" y="6382"/>
                    <a:pt x="16242" y="6334"/>
                    <a:pt x="16193" y="6315"/>
                  </a:cubicBezTo>
                  <a:cubicBezTo>
                    <a:pt x="16178" y="6309"/>
                    <a:pt x="16163" y="6307"/>
                    <a:pt x="16147" y="6307"/>
                  </a:cubicBezTo>
                  <a:cubicBezTo>
                    <a:pt x="16097" y="6307"/>
                    <a:pt x="16049" y="6337"/>
                    <a:pt x="16029" y="6387"/>
                  </a:cubicBezTo>
                  <a:lnTo>
                    <a:pt x="15111" y="8633"/>
                  </a:lnTo>
                  <a:lnTo>
                    <a:pt x="13949" y="9406"/>
                  </a:lnTo>
                  <a:lnTo>
                    <a:pt x="12786" y="8891"/>
                  </a:lnTo>
                  <a:lnTo>
                    <a:pt x="11624" y="8891"/>
                  </a:lnTo>
                  <a:lnTo>
                    <a:pt x="10534" y="5991"/>
                  </a:lnTo>
                  <a:cubicBezTo>
                    <a:pt x="10528" y="5970"/>
                    <a:pt x="10514" y="5952"/>
                    <a:pt x="10498" y="5938"/>
                  </a:cubicBezTo>
                  <a:cubicBezTo>
                    <a:pt x="10474" y="5917"/>
                    <a:pt x="10445" y="5907"/>
                    <a:pt x="10416" y="5907"/>
                  </a:cubicBezTo>
                  <a:cubicBezTo>
                    <a:pt x="10381" y="5907"/>
                    <a:pt x="10346" y="5922"/>
                    <a:pt x="10321" y="5950"/>
                  </a:cubicBezTo>
                  <a:lnTo>
                    <a:pt x="9298" y="7086"/>
                  </a:lnTo>
                  <a:lnTo>
                    <a:pt x="8135" y="8365"/>
                  </a:lnTo>
                  <a:lnTo>
                    <a:pt x="6975" y="7086"/>
                  </a:lnTo>
                  <a:lnTo>
                    <a:pt x="5928" y="5927"/>
                  </a:lnTo>
                  <a:cubicBezTo>
                    <a:pt x="5919" y="5916"/>
                    <a:pt x="5909" y="5909"/>
                    <a:pt x="5897" y="5901"/>
                  </a:cubicBezTo>
                  <a:cubicBezTo>
                    <a:pt x="5878" y="5890"/>
                    <a:pt x="5857" y="5885"/>
                    <a:pt x="5836" y="5885"/>
                  </a:cubicBezTo>
                  <a:cubicBezTo>
                    <a:pt x="5791" y="5885"/>
                    <a:pt x="5748" y="5909"/>
                    <a:pt x="5726" y="5950"/>
                  </a:cubicBezTo>
                  <a:lnTo>
                    <a:pt x="4716" y="7742"/>
                  </a:lnTo>
                  <a:cubicBezTo>
                    <a:pt x="4715" y="7745"/>
                    <a:pt x="4713" y="7746"/>
                    <a:pt x="4712" y="7749"/>
                  </a:cubicBezTo>
                  <a:cubicBezTo>
                    <a:pt x="4687" y="7786"/>
                    <a:pt x="4648" y="7805"/>
                    <a:pt x="4607" y="7805"/>
                  </a:cubicBezTo>
                  <a:cubicBezTo>
                    <a:pt x="4583" y="7805"/>
                    <a:pt x="4559" y="7798"/>
                    <a:pt x="4538" y="7785"/>
                  </a:cubicBezTo>
                  <a:lnTo>
                    <a:pt x="3536" y="7116"/>
                  </a:lnTo>
                  <a:cubicBezTo>
                    <a:pt x="3504" y="7098"/>
                    <a:pt x="3485" y="7067"/>
                    <a:pt x="3481" y="7031"/>
                  </a:cubicBezTo>
                  <a:lnTo>
                    <a:pt x="2440" y="103"/>
                  </a:lnTo>
                  <a:cubicBezTo>
                    <a:pt x="2429" y="51"/>
                    <a:pt x="2389" y="11"/>
                    <a:pt x="2339" y="2"/>
                  </a:cubicBezTo>
                  <a:cubicBezTo>
                    <a:pt x="2331" y="1"/>
                    <a:pt x="2324" y="0"/>
                    <a:pt x="23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5" name="Google Shape;605;p37"/>
            <p:cNvSpPr/>
            <p:nvPr/>
          </p:nvSpPr>
          <p:spPr>
            <a:xfrm>
              <a:off x="5893225" y="762025"/>
              <a:ext cx="95425" cy="5350"/>
            </a:xfrm>
            <a:custGeom>
              <a:avLst/>
              <a:gdLst/>
              <a:ahLst/>
              <a:cxnLst/>
              <a:rect l="l" t="t" r="r" b="b"/>
              <a:pathLst>
                <a:path w="3817" h="214" extrusionOk="0">
                  <a:moveTo>
                    <a:pt x="108" y="1"/>
                  </a:moveTo>
                  <a:cubicBezTo>
                    <a:pt x="48" y="1"/>
                    <a:pt x="1" y="48"/>
                    <a:pt x="1" y="107"/>
                  </a:cubicBezTo>
                  <a:cubicBezTo>
                    <a:pt x="2" y="166"/>
                    <a:pt x="50" y="212"/>
                    <a:pt x="108" y="214"/>
                  </a:cubicBezTo>
                  <a:lnTo>
                    <a:pt x="3710" y="214"/>
                  </a:lnTo>
                  <a:cubicBezTo>
                    <a:pt x="3768" y="212"/>
                    <a:pt x="3815" y="166"/>
                    <a:pt x="3817" y="107"/>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6" name="Google Shape;606;p37"/>
            <p:cNvSpPr/>
            <p:nvPr/>
          </p:nvSpPr>
          <p:spPr>
            <a:xfrm>
              <a:off x="5893225" y="783100"/>
              <a:ext cx="95425" cy="5350"/>
            </a:xfrm>
            <a:custGeom>
              <a:avLst/>
              <a:gdLst/>
              <a:ahLst/>
              <a:cxnLst/>
              <a:rect l="l" t="t" r="r" b="b"/>
              <a:pathLst>
                <a:path w="3817" h="214" extrusionOk="0">
                  <a:moveTo>
                    <a:pt x="108" y="1"/>
                  </a:moveTo>
                  <a:cubicBezTo>
                    <a:pt x="48" y="1"/>
                    <a:pt x="1" y="48"/>
                    <a:pt x="1" y="106"/>
                  </a:cubicBezTo>
                  <a:cubicBezTo>
                    <a:pt x="2" y="164"/>
                    <a:pt x="50" y="212"/>
                    <a:pt x="108" y="213"/>
                  </a:cubicBezTo>
                  <a:lnTo>
                    <a:pt x="3710" y="213"/>
                  </a:lnTo>
                  <a:cubicBezTo>
                    <a:pt x="3768" y="212"/>
                    <a:pt x="3815" y="164"/>
                    <a:pt x="3817" y="106"/>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7" name="Google Shape;607;p37"/>
            <p:cNvSpPr/>
            <p:nvPr/>
          </p:nvSpPr>
          <p:spPr>
            <a:xfrm>
              <a:off x="5893225" y="804125"/>
              <a:ext cx="95425" cy="5400"/>
            </a:xfrm>
            <a:custGeom>
              <a:avLst/>
              <a:gdLst/>
              <a:ahLst/>
              <a:cxnLst/>
              <a:rect l="l" t="t" r="r" b="b"/>
              <a:pathLst>
                <a:path w="3817" h="216" extrusionOk="0">
                  <a:moveTo>
                    <a:pt x="108" y="1"/>
                  </a:moveTo>
                  <a:cubicBezTo>
                    <a:pt x="48" y="1"/>
                    <a:pt x="1" y="48"/>
                    <a:pt x="1" y="108"/>
                  </a:cubicBezTo>
                  <a:cubicBezTo>
                    <a:pt x="1" y="166"/>
                    <a:pt x="50" y="215"/>
                    <a:pt x="108" y="215"/>
                  </a:cubicBezTo>
                  <a:lnTo>
                    <a:pt x="3710" y="215"/>
                  </a:lnTo>
                  <a:cubicBezTo>
                    <a:pt x="3769" y="215"/>
                    <a:pt x="3817" y="166"/>
                    <a:pt x="3817" y="108"/>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8" name="Google Shape;608;p37"/>
            <p:cNvSpPr/>
            <p:nvPr/>
          </p:nvSpPr>
          <p:spPr>
            <a:xfrm>
              <a:off x="5893225" y="825200"/>
              <a:ext cx="95425" cy="5350"/>
            </a:xfrm>
            <a:custGeom>
              <a:avLst/>
              <a:gdLst/>
              <a:ahLst/>
              <a:cxnLst/>
              <a:rect l="l" t="t" r="r" b="b"/>
              <a:pathLst>
                <a:path w="3817" h="214" extrusionOk="0">
                  <a:moveTo>
                    <a:pt x="108" y="1"/>
                  </a:moveTo>
                  <a:cubicBezTo>
                    <a:pt x="50" y="2"/>
                    <a:pt x="2" y="48"/>
                    <a:pt x="1" y="108"/>
                  </a:cubicBezTo>
                  <a:cubicBezTo>
                    <a:pt x="1" y="166"/>
                    <a:pt x="50" y="213"/>
                    <a:pt x="108" y="213"/>
                  </a:cubicBezTo>
                  <a:lnTo>
                    <a:pt x="3710" y="213"/>
                  </a:lnTo>
                  <a:cubicBezTo>
                    <a:pt x="3769" y="213"/>
                    <a:pt x="3817" y="166"/>
                    <a:pt x="3817" y="108"/>
                  </a:cubicBezTo>
                  <a:cubicBezTo>
                    <a:pt x="3815" y="48"/>
                    <a:pt x="3768" y="2"/>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09" name="Google Shape;609;p37"/>
            <p:cNvSpPr/>
            <p:nvPr/>
          </p:nvSpPr>
          <p:spPr>
            <a:xfrm>
              <a:off x="5893225" y="846300"/>
              <a:ext cx="95425" cy="5350"/>
            </a:xfrm>
            <a:custGeom>
              <a:avLst/>
              <a:gdLst/>
              <a:ahLst/>
              <a:cxnLst/>
              <a:rect l="l" t="t" r="r" b="b"/>
              <a:pathLst>
                <a:path w="3817" h="214" extrusionOk="0">
                  <a:moveTo>
                    <a:pt x="108" y="1"/>
                  </a:moveTo>
                  <a:cubicBezTo>
                    <a:pt x="48" y="1"/>
                    <a:pt x="1" y="48"/>
                    <a:pt x="1" y="108"/>
                  </a:cubicBezTo>
                  <a:cubicBezTo>
                    <a:pt x="2" y="166"/>
                    <a:pt x="50" y="214"/>
                    <a:pt x="108" y="214"/>
                  </a:cubicBezTo>
                  <a:lnTo>
                    <a:pt x="3710" y="214"/>
                  </a:lnTo>
                  <a:cubicBezTo>
                    <a:pt x="3768" y="214"/>
                    <a:pt x="3815" y="166"/>
                    <a:pt x="3817" y="108"/>
                  </a:cubicBezTo>
                  <a:cubicBezTo>
                    <a:pt x="3817" y="48"/>
                    <a:pt x="3769" y="1"/>
                    <a:pt x="37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0" name="Google Shape;610;p37"/>
            <p:cNvSpPr/>
            <p:nvPr/>
          </p:nvSpPr>
          <p:spPr>
            <a:xfrm>
              <a:off x="5893225" y="867375"/>
              <a:ext cx="95425" cy="5350"/>
            </a:xfrm>
            <a:custGeom>
              <a:avLst/>
              <a:gdLst/>
              <a:ahLst/>
              <a:cxnLst/>
              <a:rect l="l" t="t" r="r" b="b"/>
              <a:pathLst>
                <a:path w="3817" h="214" extrusionOk="0">
                  <a:moveTo>
                    <a:pt x="108" y="0"/>
                  </a:moveTo>
                  <a:cubicBezTo>
                    <a:pt x="48" y="0"/>
                    <a:pt x="1" y="48"/>
                    <a:pt x="1" y="108"/>
                  </a:cubicBezTo>
                  <a:cubicBezTo>
                    <a:pt x="1" y="166"/>
                    <a:pt x="50" y="213"/>
                    <a:pt x="108" y="213"/>
                  </a:cubicBezTo>
                  <a:lnTo>
                    <a:pt x="3710" y="213"/>
                  </a:lnTo>
                  <a:cubicBezTo>
                    <a:pt x="3769" y="213"/>
                    <a:pt x="3817" y="166"/>
                    <a:pt x="3817" y="108"/>
                  </a:cubicBezTo>
                  <a:cubicBezTo>
                    <a:pt x="3817" y="48"/>
                    <a:pt x="3769" y="0"/>
                    <a:pt x="371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1" name="Google Shape;611;p37"/>
            <p:cNvSpPr/>
            <p:nvPr/>
          </p:nvSpPr>
          <p:spPr>
            <a:xfrm>
              <a:off x="5872825" y="762025"/>
              <a:ext cx="16600" cy="5350"/>
            </a:xfrm>
            <a:custGeom>
              <a:avLst/>
              <a:gdLst/>
              <a:ahLst/>
              <a:cxnLst/>
              <a:rect l="l" t="t" r="r" b="b"/>
              <a:pathLst>
                <a:path w="664" h="214" extrusionOk="0">
                  <a:moveTo>
                    <a:pt x="107" y="1"/>
                  </a:moveTo>
                  <a:cubicBezTo>
                    <a:pt x="48" y="1"/>
                    <a:pt x="1" y="48"/>
                    <a:pt x="1" y="107"/>
                  </a:cubicBezTo>
                  <a:cubicBezTo>
                    <a:pt x="1" y="166"/>
                    <a:pt x="48" y="214"/>
                    <a:pt x="107" y="214"/>
                  </a:cubicBezTo>
                  <a:lnTo>
                    <a:pt x="558" y="214"/>
                  </a:lnTo>
                  <a:cubicBezTo>
                    <a:pt x="616" y="212"/>
                    <a:pt x="663" y="166"/>
                    <a:pt x="663" y="107"/>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2" name="Google Shape;612;p37"/>
            <p:cNvSpPr/>
            <p:nvPr/>
          </p:nvSpPr>
          <p:spPr>
            <a:xfrm>
              <a:off x="5872825" y="783100"/>
              <a:ext cx="16600" cy="5350"/>
            </a:xfrm>
            <a:custGeom>
              <a:avLst/>
              <a:gdLst/>
              <a:ahLst/>
              <a:cxnLst/>
              <a:rect l="l" t="t" r="r" b="b"/>
              <a:pathLst>
                <a:path w="664" h="214" extrusionOk="0">
                  <a:moveTo>
                    <a:pt x="107" y="1"/>
                  </a:moveTo>
                  <a:cubicBezTo>
                    <a:pt x="48" y="1"/>
                    <a:pt x="1" y="48"/>
                    <a:pt x="1" y="106"/>
                  </a:cubicBezTo>
                  <a:cubicBezTo>
                    <a:pt x="1" y="166"/>
                    <a:pt x="48" y="213"/>
                    <a:pt x="107" y="213"/>
                  </a:cubicBezTo>
                  <a:lnTo>
                    <a:pt x="558" y="213"/>
                  </a:lnTo>
                  <a:cubicBezTo>
                    <a:pt x="616" y="212"/>
                    <a:pt x="663" y="164"/>
                    <a:pt x="663" y="106"/>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3" name="Google Shape;613;p37"/>
            <p:cNvSpPr/>
            <p:nvPr/>
          </p:nvSpPr>
          <p:spPr>
            <a:xfrm>
              <a:off x="5872825" y="804125"/>
              <a:ext cx="16600" cy="5400"/>
            </a:xfrm>
            <a:custGeom>
              <a:avLst/>
              <a:gdLst/>
              <a:ahLst/>
              <a:cxnLst/>
              <a:rect l="l" t="t" r="r" b="b"/>
              <a:pathLst>
                <a:path w="664" h="216" extrusionOk="0">
                  <a:moveTo>
                    <a:pt x="107" y="1"/>
                  </a:moveTo>
                  <a:cubicBezTo>
                    <a:pt x="48" y="1"/>
                    <a:pt x="1" y="48"/>
                    <a:pt x="1" y="108"/>
                  </a:cubicBezTo>
                  <a:cubicBezTo>
                    <a:pt x="1" y="166"/>
                    <a:pt x="48" y="215"/>
                    <a:pt x="107" y="215"/>
                  </a:cubicBezTo>
                  <a:lnTo>
                    <a:pt x="558" y="215"/>
                  </a:lnTo>
                  <a:cubicBezTo>
                    <a:pt x="616" y="215"/>
                    <a:pt x="663" y="166"/>
                    <a:pt x="663" y="108"/>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4" name="Google Shape;614;p37"/>
            <p:cNvSpPr/>
            <p:nvPr/>
          </p:nvSpPr>
          <p:spPr>
            <a:xfrm>
              <a:off x="5872825" y="825200"/>
              <a:ext cx="16600" cy="5350"/>
            </a:xfrm>
            <a:custGeom>
              <a:avLst/>
              <a:gdLst/>
              <a:ahLst/>
              <a:cxnLst/>
              <a:rect l="l" t="t" r="r" b="b"/>
              <a:pathLst>
                <a:path w="664" h="214" extrusionOk="0">
                  <a:moveTo>
                    <a:pt x="107" y="1"/>
                  </a:moveTo>
                  <a:cubicBezTo>
                    <a:pt x="48" y="1"/>
                    <a:pt x="1" y="48"/>
                    <a:pt x="1" y="108"/>
                  </a:cubicBezTo>
                  <a:cubicBezTo>
                    <a:pt x="1" y="166"/>
                    <a:pt x="48" y="213"/>
                    <a:pt x="107" y="213"/>
                  </a:cubicBezTo>
                  <a:lnTo>
                    <a:pt x="558" y="213"/>
                  </a:lnTo>
                  <a:cubicBezTo>
                    <a:pt x="616" y="213"/>
                    <a:pt x="663" y="166"/>
                    <a:pt x="663" y="108"/>
                  </a:cubicBezTo>
                  <a:cubicBezTo>
                    <a:pt x="663" y="48"/>
                    <a:pt x="616" y="2"/>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5" name="Google Shape;615;p37"/>
            <p:cNvSpPr/>
            <p:nvPr/>
          </p:nvSpPr>
          <p:spPr>
            <a:xfrm>
              <a:off x="5872825" y="846300"/>
              <a:ext cx="16600" cy="5350"/>
            </a:xfrm>
            <a:custGeom>
              <a:avLst/>
              <a:gdLst/>
              <a:ahLst/>
              <a:cxnLst/>
              <a:rect l="l" t="t" r="r" b="b"/>
              <a:pathLst>
                <a:path w="664" h="214" extrusionOk="0">
                  <a:moveTo>
                    <a:pt x="107" y="1"/>
                  </a:moveTo>
                  <a:cubicBezTo>
                    <a:pt x="48" y="1"/>
                    <a:pt x="1" y="48"/>
                    <a:pt x="1" y="108"/>
                  </a:cubicBezTo>
                  <a:cubicBezTo>
                    <a:pt x="1" y="166"/>
                    <a:pt x="48" y="214"/>
                    <a:pt x="107" y="214"/>
                  </a:cubicBezTo>
                  <a:lnTo>
                    <a:pt x="558" y="214"/>
                  </a:lnTo>
                  <a:cubicBezTo>
                    <a:pt x="616" y="214"/>
                    <a:pt x="663" y="166"/>
                    <a:pt x="663" y="108"/>
                  </a:cubicBezTo>
                  <a:cubicBezTo>
                    <a:pt x="663" y="48"/>
                    <a:pt x="616" y="1"/>
                    <a:pt x="55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6" name="Google Shape;616;p37"/>
            <p:cNvSpPr/>
            <p:nvPr/>
          </p:nvSpPr>
          <p:spPr>
            <a:xfrm>
              <a:off x="5872825" y="867375"/>
              <a:ext cx="16600" cy="5350"/>
            </a:xfrm>
            <a:custGeom>
              <a:avLst/>
              <a:gdLst/>
              <a:ahLst/>
              <a:cxnLst/>
              <a:rect l="l" t="t" r="r" b="b"/>
              <a:pathLst>
                <a:path w="664" h="214" extrusionOk="0">
                  <a:moveTo>
                    <a:pt x="107" y="0"/>
                  </a:moveTo>
                  <a:cubicBezTo>
                    <a:pt x="48" y="0"/>
                    <a:pt x="1" y="48"/>
                    <a:pt x="1" y="108"/>
                  </a:cubicBezTo>
                  <a:cubicBezTo>
                    <a:pt x="1" y="166"/>
                    <a:pt x="48" y="213"/>
                    <a:pt x="107" y="213"/>
                  </a:cubicBezTo>
                  <a:lnTo>
                    <a:pt x="558" y="213"/>
                  </a:lnTo>
                  <a:cubicBezTo>
                    <a:pt x="616" y="213"/>
                    <a:pt x="663" y="166"/>
                    <a:pt x="663" y="108"/>
                  </a:cubicBezTo>
                  <a:cubicBezTo>
                    <a:pt x="663" y="48"/>
                    <a:pt x="616" y="0"/>
                    <a:pt x="5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7" name="Google Shape;617;p37"/>
            <p:cNvSpPr/>
            <p:nvPr/>
          </p:nvSpPr>
          <p:spPr>
            <a:xfrm>
              <a:off x="4447300" y="1644425"/>
              <a:ext cx="157625" cy="211150"/>
            </a:xfrm>
            <a:custGeom>
              <a:avLst/>
              <a:gdLst/>
              <a:ahLst/>
              <a:cxnLst/>
              <a:rect l="l" t="t" r="r" b="b"/>
              <a:pathLst>
                <a:path w="6305" h="8446" extrusionOk="0">
                  <a:moveTo>
                    <a:pt x="0" y="0"/>
                  </a:moveTo>
                  <a:lnTo>
                    <a:pt x="0" y="8445"/>
                  </a:lnTo>
                  <a:lnTo>
                    <a:pt x="6304" y="8445"/>
                  </a:lnTo>
                  <a:lnTo>
                    <a:pt x="6304" y="1721"/>
                  </a:lnTo>
                  <a:lnTo>
                    <a:pt x="4427"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8" name="Google Shape;618;p37"/>
            <p:cNvSpPr/>
            <p:nvPr/>
          </p:nvSpPr>
          <p:spPr>
            <a:xfrm>
              <a:off x="4456525" y="1637275"/>
              <a:ext cx="157600" cy="211150"/>
            </a:xfrm>
            <a:custGeom>
              <a:avLst/>
              <a:gdLst/>
              <a:ahLst/>
              <a:cxnLst/>
              <a:rect l="l" t="t" r="r" b="b"/>
              <a:pathLst>
                <a:path w="6304" h="8446" extrusionOk="0">
                  <a:moveTo>
                    <a:pt x="0" y="0"/>
                  </a:moveTo>
                  <a:lnTo>
                    <a:pt x="0" y="8445"/>
                  </a:lnTo>
                  <a:lnTo>
                    <a:pt x="6303" y="8445"/>
                  </a:lnTo>
                  <a:lnTo>
                    <a:pt x="6303" y="1721"/>
                  </a:lnTo>
                  <a:lnTo>
                    <a:pt x="44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19" name="Google Shape;619;p37"/>
            <p:cNvSpPr/>
            <p:nvPr/>
          </p:nvSpPr>
          <p:spPr>
            <a:xfrm>
              <a:off x="4454100" y="1634625"/>
              <a:ext cx="162950" cy="216475"/>
            </a:xfrm>
            <a:custGeom>
              <a:avLst/>
              <a:gdLst/>
              <a:ahLst/>
              <a:cxnLst/>
              <a:rect l="l" t="t" r="r" b="b"/>
              <a:pathLst>
                <a:path w="6518" h="8659" extrusionOk="0">
                  <a:moveTo>
                    <a:pt x="4481" y="213"/>
                  </a:moveTo>
                  <a:lnTo>
                    <a:pt x="6291" y="1875"/>
                  </a:lnTo>
                  <a:lnTo>
                    <a:pt x="6291" y="8444"/>
                  </a:lnTo>
                  <a:lnTo>
                    <a:pt x="203" y="8444"/>
                  </a:lnTo>
                  <a:lnTo>
                    <a:pt x="203" y="213"/>
                  </a:lnTo>
                  <a:close/>
                  <a:moveTo>
                    <a:pt x="108" y="0"/>
                  </a:moveTo>
                  <a:cubicBezTo>
                    <a:pt x="48" y="0"/>
                    <a:pt x="1" y="48"/>
                    <a:pt x="1" y="106"/>
                  </a:cubicBezTo>
                  <a:lnTo>
                    <a:pt x="1" y="8551"/>
                  </a:lnTo>
                  <a:cubicBezTo>
                    <a:pt x="1" y="8611"/>
                    <a:pt x="48" y="8659"/>
                    <a:pt x="108" y="8659"/>
                  </a:cubicBezTo>
                  <a:lnTo>
                    <a:pt x="6400" y="8659"/>
                  </a:lnTo>
                  <a:lnTo>
                    <a:pt x="6400" y="8657"/>
                  </a:lnTo>
                  <a:cubicBezTo>
                    <a:pt x="6405" y="8659"/>
                    <a:pt x="6408" y="8659"/>
                    <a:pt x="6412" y="8659"/>
                  </a:cubicBezTo>
                  <a:cubicBezTo>
                    <a:pt x="6470" y="8657"/>
                    <a:pt x="6518" y="8609"/>
                    <a:pt x="6518" y="8551"/>
                  </a:cubicBezTo>
                  <a:lnTo>
                    <a:pt x="6518" y="1827"/>
                  </a:lnTo>
                  <a:cubicBezTo>
                    <a:pt x="6518" y="1798"/>
                    <a:pt x="6506" y="1769"/>
                    <a:pt x="6484" y="1748"/>
                  </a:cubicBezTo>
                  <a:lnTo>
                    <a:pt x="4607" y="30"/>
                  </a:lnTo>
                  <a:cubicBezTo>
                    <a:pt x="4588" y="11"/>
                    <a:pt x="4561" y="0"/>
                    <a:pt x="453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0" name="Google Shape;620;p37"/>
            <p:cNvSpPr/>
            <p:nvPr/>
          </p:nvSpPr>
          <p:spPr>
            <a:xfrm>
              <a:off x="4555700" y="1637275"/>
              <a:ext cx="58425" cy="50575"/>
            </a:xfrm>
            <a:custGeom>
              <a:avLst/>
              <a:gdLst/>
              <a:ahLst/>
              <a:cxnLst/>
              <a:rect l="l" t="t" r="r" b="b"/>
              <a:pathLst>
                <a:path w="2337" h="2023" extrusionOk="0">
                  <a:moveTo>
                    <a:pt x="460" y="0"/>
                  </a:moveTo>
                  <a:lnTo>
                    <a:pt x="0" y="2022"/>
                  </a:lnTo>
                  <a:lnTo>
                    <a:pt x="0" y="2022"/>
                  </a:lnTo>
                  <a:lnTo>
                    <a:pt x="2336" y="1721"/>
                  </a:lnTo>
                  <a:lnTo>
                    <a:pt x="46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1" name="Google Shape;621;p37"/>
            <p:cNvSpPr/>
            <p:nvPr/>
          </p:nvSpPr>
          <p:spPr>
            <a:xfrm>
              <a:off x="4552900" y="1634625"/>
              <a:ext cx="64225" cy="55900"/>
            </a:xfrm>
            <a:custGeom>
              <a:avLst/>
              <a:gdLst/>
              <a:ahLst/>
              <a:cxnLst/>
              <a:rect l="l" t="t" r="r" b="b"/>
              <a:pathLst>
                <a:path w="2569" h="2236" extrusionOk="0">
                  <a:moveTo>
                    <a:pt x="636" y="316"/>
                  </a:moveTo>
                  <a:lnTo>
                    <a:pt x="2207" y="1757"/>
                  </a:lnTo>
                  <a:lnTo>
                    <a:pt x="250" y="2009"/>
                  </a:lnTo>
                  <a:lnTo>
                    <a:pt x="250" y="2009"/>
                  </a:lnTo>
                  <a:lnTo>
                    <a:pt x="636" y="316"/>
                  </a:lnTo>
                  <a:close/>
                  <a:moveTo>
                    <a:pt x="571" y="1"/>
                  </a:moveTo>
                  <a:cubicBezTo>
                    <a:pt x="523" y="1"/>
                    <a:pt x="479" y="34"/>
                    <a:pt x="468" y="82"/>
                  </a:cubicBezTo>
                  <a:lnTo>
                    <a:pt x="6" y="2103"/>
                  </a:lnTo>
                  <a:cubicBezTo>
                    <a:pt x="0" y="2137"/>
                    <a:pt x="9" y="2173"/>
                    <a:pt x="33" y="2198"/>
                  </a:cubicBezTo>
                  <a:cubicBezTo>
                    <a:pt x="52" y="2220"/>
                    <a:pt x="81" y="2234"/>
                    <a:pt x="112" y="2235"/>
                  </a:cubicBezTo>
                  <a:lnTo>
                    <a:pt x="112" y="2234"/>
                  </a:lnTo>
                  <a:lnTo>
                    <a:pt x="115" y="2232"/>
                  </a:lnTo>
                  <a:lnTo>
                    <a:pt x="2462" y="1933"/>
                  </a:lnTo>
                  <a:cubicBezTo>
                    <a:pt x="2488" y="1932"/>
                    <a:pt x="2512" y="1918"/>
                    <a:pt x="2530" y="1899"/>
                  </a:cubicBezTo>
                  <a:cubicBezTo>
                    <a:pt x="2569" y="1854"/>
                    <a:pt x="2566" y="1787"/>
                    <a:pt x="2521" y="1748"/>
                  </a:cubicBezTo>
                  <a:lnTo>
                    <a:pt x="645" y="29"/>
                  </a:lnTo>
                  <a:cubicBezTo>
                    <a:pt x="630" y="17"/>
                    <a:pt x="614" y="8"/>
                    <a:pt x="596" y="3"/>
                  </a:cubicBezTo>
                  <a:cubicBezTo>
                    <a:pt x="588" y="2"/>
                    <a:pt x="579" y="1"/>
                    <a:pt x="57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2" name="Google Shape;622;p37"/>
            <p:cNvSpPr/>
            <p:nvPr/>
          </p:nvSpPr>
          <p:spPr>
            <a:xfrm>
              <a:off x="4567200" y="1637275"/>
              <a:ext cx="46925" cy="43050"/>
            </a:xfrm>
            <a:custGeom>
              <a:avLst/>
              <a:gdLst/>
              <a:ahLst/>
              <a:cxnLst/>
              <a:rect l="l" t="t" r="r" b="b"/>
              <a:pathLst>
                <a:path w="1877" h="1722" extrusionOk="0">
                  <a:moveTo>
                    <a:pt x="0" y="0"/>
                  </a:moveTo>
                  <a:lnTo>
                    <a:pt x="0" y="1721"/>
                  </a:lnTo>
                  <a:lnTo>
                    <a:pt x="1876" y="1721"/>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3" name="Google Shape;623;p37"/>
            <p:cNvSpPr/>
            <p:nvPr/>
          </p:nvSpPr>
          <p:spPr>
            <a:xfrm>
              <a:off x="4564500" y="1634650"/>
              <a:ext cx="52600" cy="48350"/>
            </a:xfrm>
            <a:custGeom>
              <a:avLst/>
              <a:gdLst/>
              <a:ahLst/>
              <a:cxnLst/>
              <a:rect l="l" t="t" r="r" b="b"/>
              <a:pathLst>
                <a:path w="2104" h="1934" extrusionOk="0">
                  <a:moveTo>
                    <a:pt x="214" y="348"/>
                  </a:moveTo>
                  <a:lnTo>
                    <a:pt x="1707" y="1719"/>
                  </a:lnTo>
                  <a:lnTo>
                    <a:pt x="214" y="1719"/>
                  </a:lnTo>
                  <a:lnTo>
                    <a:pt x="214" y="348"/>
                  </a:lnTo>
                  <a:close/>
                  <a:moveTo>
                    <a:pt x="109" y="0"/>
                  </a:moveTo>
                  <a:cubicBezTo>
                    <a:pt x="94" y="0"/>
                    <a:pt x="79" y="3"/>
                    <a:pt x="65" y="10"/>
                  </a:cubicBezTo>
                  <a:cubicBezTo>
                    <a:pt x="28" y="26"/>
                    <a:pt x="2" y="63"/>
                    <a:pt x="1" y="105"/>
                  </a:cubicBezTo>
                  <a:lnTo>
                    <a:pt x="1" y="1826"/>
                  </a:lnTo>
                  <a:cubicBezTo>
                    <a:pt x="1" y="1886"/>
                    <a:pt x="49" y="1934"/>
                    <a:pt x="108" y="1934"/>
                  </a:cubicBezTo>
                  <a:lnTo>
                    <a:pt x="1984" y="1934"/>
                  </a:lnTo>
                  <a:lnTo>
                    <a:pt x="1984" y="1932"/>
                  </a:lnTo>
                  <a:cubicBezTo>
                    <a:pt x="1986" y="1932"/>
                    <a:pt x="1987" y="1932"/>
                    <a:pt x="1989" y="1932"/>
                  </a:cubicBezTo>
                  <a:cubicBezTo>
                    <a:pt x="2018" y="1932"/>
                    <a:pt x="2045" y="1919"/>
                    <a:pt x="2065" y="1898"/>
                  </a:cubicBezTo>
                  <a:cubicBezTo>
                    <a:pt x="2103" y="1855"/>
                    <a:pt x="2100" y="1786"/>
                    <a:pt x="2057" y="1747"/>
                  </a:cubicBezTo>
                  <a:lnTo>
                    <a:pt x="181" y="28"/>
                  </a:lnTo>
                  <a:cubicBezTo>
                    <a:pt x="161" y="10"/>
                    <a:pt x="135" y="0"/>
                    <a:pt x="10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4" name="Google Shape;624;p37"/>
            <p:cNvSpPr/>
            <p:nvPr/>
          </p:nvSpPr>
          <p:spPr>
            <a:xfrm>
              <a:off x="4484025" y="1708450"/>
              <a:ext cx="95175" cy="5325"/>
            </a:xfrm>
            <a:custGeom>
              <a:avLst/>
              <a:gdLst/>
              <a:ahLst/>
              <a:cxnLst/>
              <a:rect l="l" t="t" r="r" b="b"/>
              <a:pathLst>
                <a:path w="3807" h="213" extrusionOk="0">
                  <a:moveTo>
                    <a:pt x="107" y="0"/>
                  </a:moveTo>
                  <a:cubicBezTo>
                    <a:pt x="48" y="0"/>
                    <a:pt x="1" y="48"/>
                    <a:pt x="1" y="107"/>
                  </a:cubicBezTo>
                  <a:cubicBezTo>
                    <a:pt x="1" y="165"/>
                    <a:pt x="48" y="213"/>
                    <a:pt x="107" y="213"/>
                  </a:cubicBezTo>
                  <a:lnTo>
                    <a:pt x="3701" y="213"/>
                  </a:lnTo>
                  <a:cubicBezTo>
                    <a:pt x="3759" y="213"/>
                    <a:pt x="3807" y="165"/>
                    <a:pt x="3807" y="107"/>
                  </a:cubicBezTo>
                  <a:cubicBezTo>
                    <a:pt x="3805" y="49"/>
                    <a:pt x="3759" y="1"/>
                    <a:pt x="370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5" name="Google Shape;625;p37"/>
            <p:cNvSpPr/>
            <p:nvPr/>
          </p:nvSpPr>
          <p:spPr>
            <a:xfrm>
              <a:off x="4484025" y="1730650"/>
              <a:ext cx="95175" cy="5400"/>
            </a:xfrm>
            <a:custGeom>
              <a:avLst/>
              <a:gdLst/>
              <a:ahLst/>
              <a:cxnLst/>
              <a:rect l="l" t="t" r="r" b="b"/>
              <a:pathLst>
                <a:path w="3807" h="216" extrusionOk="0">
                  <a:moveTo>
                    <a:pt x="107" y="1"/>
                  </a:moveTo>
                  <a:cubicBezTo>
                    <a:pt x="48" y="1"/>
                    <a:pt x="1" y="49"/>
                    <a:pt x="1" y="108"/>
                  </a:cubicBezTo>
                  <a:cubicBezTo>
                    <a:pt x="1" y="168"/>
                    <a:pt x="48" y="215"/>
                    <a:pt x="107" y="215"/>
                  </a:cubicBezTo>
                  <a:lnTo>
                    <a:pt x="3701" y="215"/>
                  </a:lnTo>
                  <a:cubicBezTo>
                    <a:pt x="3759" y="215"/>
                    <a:pt x="3807" y="168"/>
                    <a:pt x="3807" y="108"/>
                  </a:cubicBezTo>
                  <a:cubicBezTo>
                    <a:pt x="3805" y="50"/>
                    <a:pt x="3759" y="2"/>
                    <a:pt x="370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6" name="Google Shape;626;p37"/>
            <p:cNvSpPr/>
            <p:nvPr/>
          </p:nvSpPr>
          <p:spPr>
            <a:xfrm>
              <a:off x="4484025" y="1752700"/>
              <a:ext cx="95175" cy="5350"/>
            </a:xfrm>
            <a:custGeom>
              <a:avLst/>
              <a:gdLst/>
              <a:ahLst/>
              <a:cxnLst/>
              <a:rect l="l" t="t" r="r" b="b"/>
              <a:pathLst>
                <a:path w="3807" h="214" extrusionOk="0">
                  <a:moveTo>
                    <a:pt x="107" y="0"/>
                  </a:moveTo>
                  <a:cubicBezTo>
                    <a:pt x="48" y="0"/>
                    <a:pt x="1" y="48"/>
                    <a:pt x="1" y="108"/>
                  </a:cubicBezTo>
                  <a:cubicBezTo>
                    <a:pt x="1" y="166"/>
                    <a:pt x="48" y="213"/>
                    <a:pt x="107" y="213"/>
                  </a:cubicBezTo>
                  <a:lnTo>
                    <a:pt x="3701" y="213"/>
                  </a:lnTo>
                  <a:cubicBezTo>
                    <a:pt x="3759" y="213"/>
                    <a:pt x="3807" y="166"/>
                    <a:pt x="3807" y="108"/>
                  </a:cubicBezTo>
                  <a:cubicBezTo>
                    <a:pt x="3807" y="48"/>
                    <a:pt x="3759" y="0"/>
                    <a:pt x="370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7" name="Google Shape;627;p37"/>
            <p:cNvSpPr/>
            <p:nvPr/>
          </p:nvSpPr>
          <p:spPr>
            <a:xfrm>
              <a:off x="4484025" y="1774700"/>
              <a:ext cx="95175" cy="5375"/>
            </a:xfrm>
            <a:custGeom>
              <a:avLst/>
              <a:gdLst/>
              <a:ahLst/>
              <a:cxnLst/>
              <a:rect l="l" t="t" r="r" b="b"/>
              <a:pathLst>
                <a:path w="3807" h="215" extrusionOk="0">
                  <a:moveTo>
                    <a:pt x="107" y="0"/>
                  </a:moveTo>
                  <a:cubicBezTo>
                    <a:pt x="48" y="0"/>
                    <a:pt x="1" y="48"/>
                    <a:pt x="1" y="108"/>
                  </a:cubicBezTo>
                  <a:cubicBezTo>
                    <a:pt x="1" y="167"/>
                    <a:pt x="48" y="215"/>
                    <a:pt x="107" y="215"/>
                  </a:cubicBezTo>
                  <a:lnTo>
                    <a:pt x="3701" y="215"/>
                  </a:lnTo>
                  <a:cubicBezTo>
                    <a:pt x="3759" y="215"/>
                    <a:pt x="3807" y="167"/>
                    <a:pt x="3807" y="108"/>
                  </a:cubicBezTo>
                  <a:cubicBezTo>
                    <a:pt x="3807" y="48"/>
                    <a:pt x="3759" y="0"/>
                    <a:pt x="370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8" name="Google Shape;628;p37"/>
            <p:cNvSpPr/>
            <p:nvPr/>
          </p:nvSpPr>
          <p:spPr>
            <a:xfrm>
              <a:off x="4484025" y="1796725"/>
              <a:ext cx="95175" cy="5350"/>
            </a:xfrm>
            <a:custGeom>
              <a:avLst/>
              <a:gdLst/>
              <a:ahLst/>
              <a:cxnLst/>
              <a:rect l="l" t="t" r="r" b="b"/>
              <a:pathLst>
                <a:path w="3807" h="214" extrusionOk="0">
                  <a:moveTo>
                    <a:pt x="107" y="1"/>
                  </a:moveTo>
                  <a:cubicBezTo>
                    <a:pt x="48" y="1"/>
                    <a:pt x="1" y="48"/>
                    <a:pt x="1" y="108"/>
                  </a:cubicBezTo>
                  <a:cubicBezTo>
                    <a:pt x="1" y="166"/>
                    <a:pt x="48" y="214"/>
                    <a:pt x="107" y="214"/>
                  </a:cubicBezTo>
                  <a:lnTo>
                    <a:pt x="3701" y="214"/>
                  </a:lnTo>
                  <a:cubicBezTo>
                    <a:pt x="3759" y="214"/>
                    <a:pt x="3805" y="166"/>
                    <a:pt x="3807" y="108"/>
                  </a:cubicBezTo>
                  <a:cubicBezTo>
                    <a:pt x="3807" y="48"/>
                    <a:pt x="3759" y="1"/>
                    <a:pt x="370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29" name="Google Shape;629;p37"/>
            <p:cNvSpPr/>
            <p:nvPr/>
          </p:nvSpPr>
          <p:spPr>
            <a:xfrm>
              <a:off x="4556100" y="1715700"/>
              <a:ext cx="157650" cy="211150"/>
            </a:xfrm>
            <a:custGeom>
              <a:avLst/>
              <a:gdLst/>
              <a:ahLst/>
              <a:cxnLst/>
              <a:rect l="l" t="t" r="r" b="b"/>
              <a:pathLst>
                <a:path w="6306" h="8446" extrusionOk="0">
                  <a:moveTo>
                    <a:pt x="0" y="0"/>
                  </a:moveTo>
                  <a:lnTo>
                    <a:pt x="0" y="8446"/>
                  </a:lnTo>
                  <a:lnTo>
                    <a:pt x="6306" y="8446"/>
                  </a:lnTo>
                  <a:lnTo>
                    <a:pt x="6306" y="1722"/>
                  </a:lnTo>
                  <a:lnTo>
                    <a:pt x="443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0" name="Google Shape;630;p37"/>
            <p:cNvSpPr/>
            <p:nvPr/>
          </p:nvSpPr>
          <p:spPr>
            <a:xfrm>
              <a:off x="4565325" y="1708625"/>
              <a:ext cx="157625" cy="211125"/>
            </a:xfrm>
            <a:custGeom>
              <a:avLst/>
              <a:gdLst/>
              <a:ahLst/>
              <a:cxnLst/>
              <a:rect l="l" t="t" r="r" b="b"/>
              <a:pathLst>
                <a:path w="6305" h="8445" extrusionOk="0">
                  <a:moveTo>
                    <a:pt x="1" y="0"/>
                  </a:moveTo>
                  <a:lnTo>
                    <a:pt x="1" y="8444"/>
                  </a:lnTo>
                  <a:lnTo>
                    <a:pt x="6305" y="8444"/>
                  </a:lnTo>
                  <a:lnTo>
                    <a:pt x="6305" y="1719"/>
                  </a:lnTo>
                  <a:lnTo>
                    <a:pt x="442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1" name="Google Shape;631;p37"/>
            <p:cNvSpPr/>
            <p:nvPr/>
          </p:nvSpPr>
          <p:spPr>
            <a:xfrm>
              <a:off x="4562650" y="1705800"/>
              <a:ext cx="163025" cy="216625"/>
            </a:xfrm>
            <a:custGeom>
              <a:avLst/>
              <a:gdLst/>
              <a:ahLst/>
              <a:cxnLst/>
              <a:rect l="l" t="t" r="r" b="b"/>
              <a:pathLst>
                <a:path w="6521" h="8665" extrusionOk="0">
                  <a:moveTo>
                    <a:pt x="4494" y="219"/>
                  </a:moveTo>
                  <a:lnTo>
                    <a:pt x="6305" y="1878"/>
                  </a:lnTo>
                  <a:lnTo>
                    <a:pt x="6305" y="8452"/>
                  </a:lnTo>
                  <a:lnTo>
                    <a:pt x="213" y="8452"/>
                  </a:lnTo>
                  <a:lnTo>
                    <a:pt x="213" y="219"/>
                  </a:lnTo>
                  <a:close/>
                  <a:moveTo>
                    <a:pt x="4539" y="0"/>
                  </a:moveTo>
                  <a:cubicBezTo>
                    <a:pt x="4538" y="0"/>
                    <a:pt x="4536" y="0"/>
                    <a:pt x="4534" y="0"/>
                  </a:cubicBezTo>
                  <a:lnTo>
                    <a:pt x="108" y="0"/>
                  </a:lnTo>
                  <a:cubicBezTo>
                    <a:pt x="48" y="0"/>
                    <a:pt x="0" y="48"/>
                    <a:pt x="0" y="106"/>
                  </a:cubicBezTo>
                  <a:lnTo>
                    <a:pt x="0" y="8557"/>
                  </a:lnTo>
                  <a:cubicBezTo>
                    <a:pt x="0" y="8617"/>
                    <a:pt x="48" y="8664"/>
                    <a:pt x="108" y="8664"/>
                  </a:cubicBezTo>
                  <a:lnTo>
                    <a:pt x="6418" y="8664"/>
                  </a:lnTo>
                  <a:cubicBezTo>
                    <a:pt x="6476" y="8660"/>
                    <a:pt x="6520" y="8609"/>
                    <a:pt x="6517" y="8551"/>
                  </a:cubicBezTo>
                  <a:lnTo>
                    <a:pt x="6517" y="1826"/>
                  </a:lnTo>
                  <a:cubicBezTo>
                    <a:pt x="6517" y="1796"/>
                    <a:pt x="6506" y="1768"/>
                    <a:pt x="6483" y="1747"/>
                  </a:cubicBezTo>
                  <a:lnTo>
                    <a:pt x="4607" y="27"/>
                  </a:lnTo>
                  <a:cubicBezTo>
                    <a:pt x="4589" y="10"/>
                    <a:pt x="4564" y="0"/>
                    <a:pt x="45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2" name="Google Shape;632;p37"/>
            <p:cNvSpPr/>
            <p:nvPr/>
          </p:nvSpPr>
          <p:spPr>
            <a:xfrm>
              <a:off x="4664500" y="1708625"/>
              <a:ext cx="58450" cy="50500"/>
            </a:xfrm>
            <a:custGeom>
              <a:avLst/>
              <a:gdLst/>
              <a:ahLst/>
              <a:cxnLst/>
              <a:rect l="l" t="t" r="r" b="b"/>
              <a:pathLst>
                <a:path w="2338" h="2020" extrusionOk="0">
                  <a:moveTo>
                    <a:pt x="460" y="0"/>
                  </a:moveTo>
                  <a:lnTo>
                    <a:pt x="0" y="2019"/>
                  </a:lnTo>
                  <a:lnTo>
                    <a:pt x="0" y="2019"/>
                  </a:lnTo>
                  <a:lnTo>
                    <a:pt x="2338" y="1719"/>
                  </a:lnTo>
                  <a:lnTo>
                    <a:pt x="460" y="0"/>
                  </a:ln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3" name="Google Shape;633;p37"/>
            <p:cNvSpPr/>
            <p:nvPr/>
          </p:nvSpPr>
          <p:spPr>
            <a:xfrm>
              <a:off x="4661925" y="1705925"/>
              <a:ext cx="64225" cy="55850"/>
            </a:xfrm>
            <a:custGeom>
              <a:avLst/>
              <a:gdLst/>
              <a:ahLst/>
              <a:cxnLst/>
              <a:rect l="l" t="t" r="r" b="b"/>
              <a:pathLst>
                <a:path w="2569" h="2234" extrusionOk="0">
                  <a:moveTo>
                    <a:pt x="636" y="314"/>
                  </a:moveTo>
                  <a:lnTo>
                    <a:pt x="2208" y="1754"/>
                  </a:lnTo>
                  <a:lnTo>
                    <a:pt x="251" y="2005"/>
                  </a:lnTo>
                  <a:lnTo>
                    <a:pt x="636" y="314"/>
                  </a:lnTo>
                  <a:close/>
                  <a:moveTo>
                    <a:pt x="573" y="1"/>
                  </a:moveTo>
                  <a:cubicBezTo>
                    <a:pt x="562" y="1"/>
                    <a:pt x="551" y="2"/>
                    <a:pt x="541" y="6"/>
                  </a:cubicBezTo>
                  <a:cubicBezTo>
                    <a:pt x="504" y="16"/>
                    <a:pt x="475" y="46"/>
                    <a:pt x="468" y="85"/>
                  </a:cubicBezTo>
                  <a:lnTo>
                    <a:pt x="6" y="2104"/>
                  </a:lnTo>
                  <a:cubicBezTo>
                    <a:pt x="0" y="2138"/>
                    <a:pt x="9" y="2172"/>
                    <a:pt x="33" y="2197"/>
                  </a:cubicBezTo>
                  <a:cubicBezTo>
                    <a:pt x="53" y="2220"/>
                    <a:pt x="81" y="2233"/>
                    <a:pt x="112" y="2233"/>
                  </a:cubicBezTo>
                  <a:lnTo>
                    <a:pt x="2463" y="1932"/>
                  </a:lnTo>
                  <a:cubicBezTo>
                    <a:pt x="2490" y="1929"/>
                    <a:pt x="2512" y="1918"/>
                    <a:pt x="2530" y="1898"/>
                  </a:cubicBezTo>
                  <a:cubicBezTo>
                    <a:pt x="2569" y="1853"/>
                    <a:pt x="2566" y="1786"/>
                    <a:pt x="2521" y="1748"/>
                  </a:cubicBezTo>
                  <a:lnTo>
                    <a:pt x="645" y="28"/>
                  </a:lnTo>
                  <a:cubicBezTo>
                    <a:pt x="625" y="10"/>
                    <a:pt x="599" y="1"/>
                    <a:pt x="57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4" name="Google Shape;634;p37"/>
            <p:cNvSpPr/>
            <p:nvPr/>
          </p:nvSpPr>
          <p:spPr>
            <a:xfrm>
              <a:off x="4676000" y="1708625"/>
              <a:ext cx="46950" cy="42975"/>
            </a:xfrm>
            <a:custGeom>
              <a:avLst/>
              <a:gdLst/>
              <a:ahLst/>
              <a:cxnLst/>
              <a:rect l="l" t="t" r="r" b="b"/>
              <a:pathLst>
                <a:path w="1878" h="1719" extrusionOk="0">
                  <a:moveTo>
                    <a:pt x="0" y="0"/>
                  </a:moveTo>
                  <a:lnTo>
                    <a:pt x="0" y="1719"/>
                  </a:lnTo>
                  <a:lnTo>
                    <a:pt x="1878" y="1719"/>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5" name="Google Shape;635;p37"/>
            <p:cNvSpPr/>
            <p:nvPr/>
          </p:nvSpPr>
          <p:spPr>
            <a:xfrm>
              <a:off x="4673350" y="1705750"/>
              <a:ext cx="52475" cy="48525"/>
            </a:xfrm>
            <a:custGeom>
              <a:avLst/>
              <a:gdLst/>
              <a:ahLst/>
              <a:cxnLst/>
              <a:rect l="l" t="t" r="r" b="b"/>
              <a:pathLst>
                <a:path w="2099" h="1941" extrusionOk="0">
                  <a:moveTo>
                    <a:pt x="213" y="355"/>
                  </a:moveTo>
                  <a:lnTo>
                    <a:pt x="1705" y="1726"/>
                  </a:lnTo>
                  <a:lnTo>
                    <a:pt x="213" y="1726"/>
                  </a:lnTo>
                  <a:lnTo>
                    <a:pt x="213" y="355"/>
                  </a:lnTo>
                  <a:close/>
                  <a:moveTo>
                    <a:pt x="107" y="1"/>
                  </a:moveTo>
                  <a:cubicBezTo>
                    <a:pt x="92" y="1"/>
                    <a:pt x="78" y="3"/>
                    <a:pt x="65" y="10"/>
                  </a:cubicBezTo>
                  <a:cubicBezTo>
                    <a:pt x="26" y="28"/>
                    <a:pt x="1" y="66"/>
                    <a:pt x="1" y="108"/>
                  </a:cubicBezTo>
                  <a:lnTo>
                    <a:pt x="1" y="1834"/>
                  </a:lnTo>
                  <a:cubicBezTo>
                    <a:pt x="1" y="1893"/>
                    <a:pt x="48" y="1941"/>
                    <a:pt x="106" y="1941"/>
                  </a:cubicBezTo>
                  <a:lnTo>
                    <a:pt x="1984" y="1941"/>
                  </a:lnTo>
                  <a:lnTo>
                    <a:pt x="1982" y="1939"/>
                  </a:lnTo>
                  <a:cubicBezTo>
                    <a:pt x="2030" y="1939"/>
                    <a:pt x="2070" y="1910"/>
                    <a:pt x="2084" y="1865"/>
                  </a:cubicBezTo>
                  <a:cubicBezTo>
                    <a:pt x="2098" y="1825"/>
                    <a:pt x="2088" y="1779"/>
                    <a:pt x="2055" y="1749"/>
                  </a:cubicBezTo>
                  <a:lnTo>
                    <a:pt x="179" y="29"/>
                  </a:lnTo>
                  <a:cubicBezTo>
                    <a:pt x="159" y="11"/>
                    <a:pt x="133" y="1"/>
                    <a:pt x="1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6" name="Google Shape;636;p37"/>
            <p:cNvSpPr/>
            <p:nvPr/>
          </p:nvSpPr>
          <p:spPr>
            <a:xfrm>
              <a:off x="4592725" y="1779975"/>
              <a:ext cx="95200" cy="5400"/>
            </a:xfrm>
            <a:custGeom>
              <a:avLst/>
              <a:gdLst/>
              <a:ahLst/>
              <a:cxnLst/>
              <a:rect l="l" t="t" r="r" b="b"/>
              <a:pathLst>
                <a:path w="3808" h="216" extrusionOk="0">
                  <a:moveTo>
                    <a:pt x="108" y="1"/>
                  </a:moveTo>
                  <a:cubicBezTo>
                    <a:pt x="48" y="1"/>
                    <a:pt x="0" y="48"/>
                    <a:pt x="0" y="108"/>
                  </a:cubicBezTo>
                  <a:cubicBezTo>
                    <a:pt x="0" y="168"/>
                    <a:pt x="48" y="215"/>
                    <a:pt x="108" y="215"/>
                  </a:cubicBezTo>
                  <a:lnTo>
                    <a:pt x="3705" y="215"/>
                  </a:lnTo>
                  <a:cubicBezTo>
                    <a:pt x="3762" y="212"/>
                    <a:pt x="3808" y="165"/>
                    <a:pt x="3808" y="108"/>
                  </a:cubicBezTo>
                  <a:cubicBezTo>
                    <a:pt x="3808" y="48"/>
                    <a:pt x="3759"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7" name="Google Shape;637;p37"/>
            <p:cNvSpPr/>
            <p:nvPr/>
          </p:nvSpPr>
          <p:spPr>
            <a:xfrm>
              <a:off x="4592725" y="1801950"/>
              <a:ext cx="95200" cy="5375"/>
            </a:xfrm>
            <a:custGeom>
              <a:avLst/>
              <a:gdLst/>
              <a:ahLst/>
              <a:cxnLst/>
              <a:rect l="l" t="t" r="r" b="b"/>
              <a:pathLst>
                <a:path w="3808" h="215" extrusionOk="0">
                  <a:moveTo>
                    <a:pt x="108" y="0"/>
                  </a:moveTo>
                  <a:cubicBezTo>
                    <a:pt x="48" y="0"/>
                    <a:pt x="0" y="48"/>
                    <a:pt x="0" y="107"/>
                  </a:cubicBezTo>
                  <a:cubicBezTo>
                    <a:pt x="0" y="167"/>
                    <a:pt x="48" y="215"/>
                    <a:pt x="108" y="215"/>
                  </a:cubicBezTo>
                  <a:lnTo>
                    <a:pt x="3705" y="215"/>
                  </a:lnTo>
                  <a:cubicBezTo>
                    <a:pt x="3762" y="212"/>
                    <a:pt x="3808" y="165"/>
                    <a:pt x="3808" y="107"/>
                  </a:cubicBezTo>
                  <a:cubicBezTo>
                    <a:pt x="3808" y="48"/>
                    <a:pt x="3759" y="0"/>
                    <a:pt x="37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8" name="Google Shape;638;p37"/>
            <p:cNvSpPr/>
            <p:nvPr/>
          </p:nvSpPr>
          <p:spPr>
            <a:xfrm>
              <a:off x="4592725" y="1823975"/>
              <a:ext cx="95200" cy="5350"/>
            </a:xfrm>
            <a:custGeom>
              <a:avLst/>
              <a:gdLst/>
              <a:ahLst/>
              <a:cxnLst/>
              <a:rect l="l" t="t" r="r" b="b"/>
              <a:pathLst>
                <a:path w="3808" h="214" extrusionOk="0">
                  <a:moveTo>
                    <a:pt x="108" y="1"/>
                  </a:moveTo>
                  <a:cubicBezTo>
                    <a:pt x="48" y="1"/>
                    <a:pt x="0" y="48"/>
                    <a:pt x="0" y="108"/>
                  </a:cubicBezTo>
                  <a:cubicBezTo>
                    <a:pt x="0" y="166"/>
                    <a:pt x="48" y="214"/>
                    <a:pt x="108" y="214"/>
                  </a:cubicBezTo>
                  <a:lnTo>
                    <a:pt x="3705" y="214"/>
                  </a:lnTo>
                  <a:cubicBezTo>
                    <a:pt x="3762" y="212"/>
                    <a:pt x="3808" y="164"/>
                    <a:pt x="3808" y="108"/>
                  </a:cubicBezTo>
                  <a:cubicBezTo>
                    <a:pt x="3808" y="48"/>
                    <a:pt x="3759"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39" name="Google Shape;639;p37"/>
            <p:cNvSpPr/>
            <p:nvPr/>
          </p:nvSpPr>
          <p:spPr>
            <a:xfrm>
              <a:off x="4592725" y="1845975"/>
              <a:ext cx="95200" cy="5400"/>
            </a:xfrm>
            <a:custGeom>
              <a:avLst/>
              <a:gdLst/>
              <a:ahLst/>
              <a:cxnLst/>
              <a:rect l="l" t="t" r="r" b="b"/>
              <a:pathLst>
                <a:path w="3808" h="216" extrusionOk="0">
                  <a:moveTo>
                    <a:pt x="108" y="1"/>
                  </a:moveTo>
                  <a:cubicBezTo>
                    <a:pt x="48" y="1"/>
                    <a:pt x="0" y="48"/>
                    <a:pt x="0" y="108"/>
                  </a:cubicBezTo>
                  <a:cubicBezTo>
                    <a:pt x="0" y="167"/>
                    <a:pt x="48" y="215"/>
                    <a:pt x="108" y="215"/>
                  </a:cubicBezTo>
                  <a:lnTo>
                    <a:pt x="3705" y="215"/>
                  </a:lnTo>
                  <a:cubicBezTo>
                    <a:pt x="3762" y="212"/>
                    <a:pt x="3808" y="166"/>
                    <a:pt x="3808" y="108"/>
                  </a:cubicBezTo>
                  <a:cubicBezTo>
                    <a:pt x="3808" y="48"/>
                    <a:pt x="3759" y="1"/>
                    <a:pt x="37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0" name="Google Shape;640;p37"/>
            <p:cNvSpPr/>
            <p:nvPr/>
          </p:nvSpPr>
          <p:spPr>
            <a:xfrm>
              <a:off x="4592725" y="1868025"/>
              <a:ext cx="95200" cy="5325"/>
            </a:xfrm>
            <a:custGeom>
              <a:avLst/>
              <a:gdLst/>
              <a:ahLst/>
              <a:cxnLst/>
              <a:rect l="l" t="t" r="r" b="b"/>
              <a:pathLst>
                <a:path w="3808" h="213" extrusionOk="0">
                  <a:moveTo>
                    <a:pt x="108" y="0"/>
                  </a:moveTo>
                  <a:cubicBezTo>
                    <a:pt x="48" y="0"/>
                    <a:pt x="0" y="48"/>
                    <a:pt x="0" y="107"/>
                  </a:cubicBezTo>
                  <a:cubicBezTo>
                    <a:pt x="0" y="165"/>
                    <a:pt x="48" y="213"/>
                    <a:pt x="108" y="213"/>
                  </a:cubicBezTo>
                  <a:lnTo>
                    <a:pt x="3705" y="213"/>
                  </a:lnTo>
                  <a:cubicBezTo>
                    <a:pt x="3762" y="212"/>
                    <a:pt x="3808" y="164"/>
                    <a:pt x="3808" y="107"/>
                  </a:cubicBezTo>
                  <a:cubicBezTo>
                    <a:pt x="3808" y="48"/>
                    <a:pt x="3759" y="0"/>
                    <a:pt x="37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1" name="Google Shape;641;p37"/>
            <p:cNvSpPr/>
            <p:nvPr/>
          </p:nvSpPr>
          <p:spPr>
            <a:xfrm>
              <a:off x="5802925" y="1484825"/>
              <a:ext cx="87550" cy="582625"/>
            </a:xfrm>
            <a:custGeom>
              <a:avLst/>
              <a:gdLst/>
              <a:ahLst/>
              <a:cxnLst/>
              <a:rect l="l" t="t" r="r" b="b"/>
              <a:pathLst>
                <a:path w="3502" h="23305" extrusionOk="0">
                  <a:moveTo>
                    <a:pt x="3394" y="1"/>
                  </a:moveTo>
                  <a:cubicBezTo>
                    <a:pt x="3334" y="1"/>
                    <a:pt x="3287" y="49"/>
                    <a:pt x="3287" y="108"/>
                  </a:cubicBezTo>
                  <a:lnTo>
                    <a:pt x="3287" y="5202"/>
                  </a:lnTo>
                  <a:lnTo>
                    <a:pt x="33" y="8458"/>
                  </a:lnTo>
                  <a:cubicBezTo>
                    <a:pt x="13" y="8477"/>
                    <a:pt x="1" y="8506"/>
                    <a:pt x="1" y="8534"/>
                  </a:cubicBezTo>
                  <a:lnTo>
                    <a:pt x="1" y="23197"/>
                  </a:lnTo>
                  <a:cubicBezTo>
                    <a:pt x="1" y="23257"/>
                    <a:pt x="48" y="23304"/>
                    <a:pt x="108" y="23304"/>
                  </a:cubicBezTo>
                  <a:cubicBezTo>
                    <a:pt x="166" y="23304"/>
                    <a:pt x="214" y="23255"/>
                    <a:pt x="214" y="23197"/>
                  </a:cubicBezTo>
                  <a:lnTo>
                    <a:pt x="214" y="8579"/>
                  </a:lnTo>
                  <a:lnTo>
                    <a:pt x="3468" y="5322"/>
                  </a:lnTo>
                  <a:cubicBezTo>
                    <a:pt x="3489" y="5303"/>
                    <a:pt x="3501" y="5276"/>
                    <a:pt x="3501" y="5248"/>
                  </a:cubicBezTo>
                  <a:lnTo>
                    <a:pt x="3501" y="108"/>
                  </a:lnTo>
                  <a:cubicBezTo>
                    <a:pt x="3501" y="49"/>
                    <a:pt x="3453" y="1"/>
                    <a:pt x="33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2" name="Google Shape;642;p37"/>
            <p:cNvSpPr/>
            <p:nvPr/>
          </p:nvSpPr>
          <p:spPr>
            <a:xfrm>
              <a:off x="5857450" y="1699700"/>
              <a:ext cx="66475" cy="350875"/>
            </a:xfrm>
            <a:custGeom>
              <a:avLst/>
              <a:gdLst/>
              <a:ahLst/>
              <a:cxnLst/>
              <a:rect l="l" t="t" r="r" b="b"/>
              <a:pathLst>
                <a:path w="2659" h="14035" extrusionOk="0">
                  <a:moveTo>
                    <a:pt x="2551" y="0"/>
                  </a:moveTo>
                  <a:cubicBezTo>
                    <a:pt x="2493" y="2"/>
                    <a:pt x="2447" y="49"/>
                    <a:pt x="2446" y="107"/>
                  </a:cubicBezTo>
                  <a:lnTo>
                    <a:pt x="2446" y="2509"/>
                  </a:lnTo>
                  <a:lnTo>
                    <a:pt x="34" y="4921"/>
                  </a:lnTo>
                  <a:cubicBezTo>
                    <a:pt x="14" y="4940"/>
                    <a:pt x="2" y="4967"/>
                    <a:pt x="1" y="4995"/>
                  </a:cubicBezTo>
                  <a:lnTo>
                    <a:pt x="1" y="13928"/>
                  </a:lnTo>
                  <a:cubicBezTo>
                    <a:pt x="1" y="13987"/>
                    <a:pt x="50" y="14035"/>
                    <a:pt x="108" y="14035"/>
                  </a:cubicBezTo>
                  <a:cubicBezTo>
                    <a:pt x="166" y="14035"/>
                    <a:pt x="214" y="13989"/>
                    <a:pt x="215" y="13931"/>
                  </a:cubicBezTo>
                  <a:lnTo>
                    <a:pt x="215" y="5042"/>
                  </a:lnTo>
                  <a:lnTo>
                    <a:pt x="2629" y="2628"/>
                  </a:lnTo>
                  <a:cubicBezTo>
                    <a:pt x="2648" y="2607"/>
                    <a:pt x="2659" y="2579"/>
                    <a:pt x="2659" y="2551"/>
                  </a:cubicBezTo>
                  <a:lnTo>
                    <a:pt x="2659" y="107"/>
                  </a:lnTo>
                  <a:cubicBezTo>
                    <a:pt x="2659" y="48"/>
                    <a:pt x="2611" y="0"/>
                    <a:pt x="255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3" name="Google Shape;643;p37"/>
            <p:cNvSpPr/>
            <p:nvPr/>
          </p:nvSpPr>
          <p:spPr>
            <a:xfrm>
              <a:off x="5735300" y="1505900"/>
              <a:ext cx="5350" cy="578375"/>
            </a:xfrm>
            <a:custGeom>
              <a:avLst/>
              <a:gdLst/>
              <a:ahLst/>
              <a:cxnLst/>
              <a:rect l="l" t="t" r="r" b="b"/>
              <a:pathLst>
                <a:path w="214" h="23135" extrusionOk="0">
                  <a:moveTo>
                    <a:pt x="106" y="1"/>
                  </a:moveTo>
                  <a:cubicBezTo>
                    <a:pt x="48" y="1"/>
                    <a:pt x="0" y="48"/>
                    <a:pt x="0" y="108"/>
                  </a:cubicBezTo>
                  <a:lnTo>
                    <a:pt x="0" y="23029"/>
                  </a:lnTo>
                  <a:cubicBezTo>
                    <a:pt x="0" y="23087"/>
                    <a:pt x="48" y="23134"/>
                    <a:pt x="106" y="23134"/>
                  </a:cubicBezTo>
                  <a:cubicBezTo>
                    <a:pt x="164" y="23134"/>
                    <a:pt x="212" y="23088"/>
                    <a:pt x="213" y="23030"/>
                  </a:cubicBezTo>
                  <a:lnTo>
                    <a:pt x="213" y="108"/>
                  </a:lnTo>
                  <a:cubicBezTo>
                    <a:pt x="213" y="48"/>
                    <a:pt x="165" y="1"/>
                    <a:pt x="10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4" name="Google Shape;644;p37"/>
            <p:cNvSpPr/>
            <p:nvPr/>
          </p:nvSpPr>
          <p:spPr>
            <a:xfrm>
              <a:off x="5725100" y="1498650"/>
              <a:ext cx="26675" cy="26675"/>
            </a:xfrm>
            <a:custGeom>
              <a:avLst/>
              <a:gdLst/>
              <a:ahLst/>
              <a:cxnLst/>
              <a:rect l="l" t="t" r="r" b="b"/>
              <a:pathLst>
                <a:path w="1067" h="1067" extrusionOk="0">
                  <a:moveTo>
                    <a:pt x="533" y="0"/>
                  </a:moveTo>
                  <a:cubicBezTo>
                    <a:pt x="238" y="0"/>
                    <a:pt x="0" y="239"/>
                    <a:pt x="0" y="533"/>
                  </a:cubicBezTo>
                  <a:cubicBezTo>
                    <a:pt x="0" y="828"/>
                    <a:pt x="238" y="1066"/>
                    <a:pt x="533" y="1066"/>
                  </a:cubicBezTo>
                  <a:cubicBezTo>
                    <a:pt x="534" y="1066"/>
                    <a:pt x="535" y="1066"/>
                    <a:pt x="536" y="1066"/>
                  </a:cubicBezTo>
                  <a:cubicBezTo>
                    <a:pt x="828" y="1066"/>
                    <a:pt x="1065" y="830"/>
                    <a:pt x="1066" y="538"/>
                  </a:cubicBezTo>
                  <a:lnTo>
                    <a:pt x="1066" y="533"/>
                  </a:lnTo>
                  <a:cubicBezTo>
                    <a:pt x="1066" y="240"/>
                    <a:pt x="828"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5" name="Google Shape;645;p37"/>
            <p:cNvSpPr/>
            <p:nvPr/>
          </p:nvSpPr>
          <p:spPr>
            <a:xfrm>
              <a:off x="5873700" y="1474675"/>
              <a:ext cx="26750" cy="26675"/>
            </a:xfrm>
            <a:custGeom>
              <a:avLst/>
              <a:gdLst/>
              <a:ahLst/>
              <a:cxnLst/>
              <a:rect l="l" t="t" r="r" b="b"/>
              <a:pathLst>
                <a:path w="1070" h="1067" extrusionOk="0">
                  <a:moveTo>
                    <a:pt x="535" y="0"/>
                  </a:moveTo>
                  <a:cubicBezTo>
                    <a:pt x="241" y="0"/>
                    <a:pt x="3" y="238"/>
                    <a:pt x="2" y="531"/>
                  </a:cubicBezTo>
                  <a:cubicBezTo>
                    <a:pt x="0" y="825"/>
                    <a:pt x="238" y="1065"/>
                    <a:pt x="533" y="1067"/>
                  </a:cubicBezTo>
                  <a:lnTo>
                    <a:pt x="535" y="1067"/>
                  </a:lnTo>
                  <a:cubicBezTo>
                    <a:pt x="828" y="1067"/>
                    <a:pt x="1066" y="830"/>
                    <a:pt x="1068" y="535"/>
                  </a:cubicBezTo>
                  <a:cubicBezTo>
                    <a:pt x="1069" y="242"/>
                    <a:pt x="831" y="2"/>
                    <a:pt x="538" y="0"/>
                  </a:cubicBezTo>
                  <a:cubicBezTo>
                    <a:pt x="537" y="0"/>
                    <a:pt x="536" y="0"/>
                    <a:pt x="5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6" name="Google Shape;646;p37"/>
            <p:cNvSpPr/>
            <p:nvPr/>
          </p:nvSpPr>
          <p:spPr>
            <a:xfrm>
              <a:off x="5907975" y="1683350"/>
              <a:ext cx="26675" cy="26675"/>
            </a:xfrm>
            <a:custGeom>
              <a:avLst/>
              <a:gdLst/>
              <a:ahLst/>
              <a:cxnLst/>
              <a:rect l="l" t="t" r="r" b="b"/>
              <a:pathLst>
                <a:path w="1067" h="1067" extrusionOk="0">
                  <a:moveTo>
                    <a:pt x="533" y="0"/>
                  </a:moveTo>
                  <a:cubicBezTo>
                    <a:pt x="239" y="0"/>
                    <a:pt x="0" y="239"/>
                    <a:pt x="0" y="534"/>
                  </a:cubicBezTo>
                  <a:cubicBezTo>
                    <a:pt x="0" y="828"/>
                    <a:pt x="239" y="1067"/>
                    <a:pt x="533" y="1067"/>
                  </a:cubicBezTo>
                  <a:cubicBezTo>
                    <a:pt x="828" y="1067"/>
                    <a:pt x="1066" y="828"/>
                    <a:pt x="1066" y="534"/>
                  </a:cubicBezTo>
                  <a:cubicBezTo>
                    <a:pt x="1066" y="239"/>
                    <a:pt x="828" y="0"/>
                    <a:pt x="5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47" name="Google Shape;647;p37"/>
            <p:cNvSpPr/>
            <p:nvPr/>
          </p:nvSpPr>
          <p:spPr>
            <a:xfrm>
              <a:off x="4235525" y="2329325"/>
              <a:ext cx="1972600" cy="5375"/>
            </a:xfrm>
            <a:custGeom>
              <a:avLst/>
              <a:gdLst/>
              <a:ahLst/>
              <a:cxnLst/>
              <a:rect l="l" t="t" r="r" b="b"/>
              <a:pathLst>
                <a:path w="78904" h="215" extrusionOk="0">
                  <a:moveTo>
                    <a:pt x="106" y="0"/>
                  </a:moveTo>
                  <a:cubicBezTo>
                    <a:pt x="48" y="0"/>
                    <a:pt x="1" y="48"/>
                    <a:pt x="1" y="108"/>
                  </a:cubicBezTo>
                  <a:cubicBezTo>
                    <a:pt x="1" y="167"/>
                    <a:pt x="48" y="215"/>
                    <a:pt x="106" y="215"/>
                  </a:cubicBezTo>
                  <a:lnTo>
                    <a:pt x="78798" y="215"/>
                  </a:lnTo>
                  <a:cubicBezTo>
                    <a:pt x="78856" y="215"/>
                    <a:pt x="78904" y="167"/>
                    <a:pt x="78904" y="108"/>
                  </a:cubicBezTo>
                  <a:cubicBezTo>
                    <a:pt x="78904" y="48"/>
                    <a:pt x="78856" y="0"/>
                    <a:pt x="7879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2" name="Google Shape;348;p37">
            <a:extLst>
              <a:ext uri="{FF2B5EF4-FFF2-40B4-BE49-F238E27FC236}">
                <a16:creationId xmlns:a16="http://schemas.microsoft.com/office/drawing/2014/main" id="{3D2DDE51-CC0B-950D-E045-796C606C96EB}"/>
              </a:ext>
            </a:extLst>
          </p:cNvPr>
          <p:cNvSpPr txBox="1">
            <a:spLocks/>
          </p:cNvSpPr>
          <p:nvPr/>
        </p:nvSpPr>
        <p:spPr>
          <a:xfrm>
            <a:off x="615387" y="3408371"/>
            <a:ext cx="5032376" cy="90194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ven Pro"/>
              <a:buNone/>
              <a:defRPr sz="1600" b="0" i="0" u="none" strike="noStrike" cap="none">
                <a:solidFill>
                  <a:schemeClr val="dk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9pPr>
          </a:lstStyle>
          <a:p>
            <a:pPr marL="0" indent="0"/>
            <a:r>
              <a:rPr lang="en-US" sz="1400" b="1" dirty="0"/>
              <a:t>Team Members: Vishaka Pahuja &amp; Mohammad Yaqoob</a:t>
            </a:r>
          </a:p>
          <a:p>
            <a:pPr marL="0" indent="0"/>
            <a:r>
              <a:rPr lang="en-US" sz="1400" b="1" dirty="0"/>
              <a:t>Supervisor: Sir Rizwan Abro</a:t>
            </a:r>
          </a:p>
        </p:txBody>
      </p:sp>
      <p:sp>
        <p:nvSpPr>
          <p:cNvPr id="3" name="Google Shape;348;p37">
            <a:extLst>
              <a:ext uri="{FF2B5EF4-FFF2-40B4-BE49-F238E27FC236}">
                <a16:creationId xmlns:a16="http://schemas.microsoft.com/office/drawing/2014/main" id="{F0E1A039-E14B-6D66-4BCE-F0388EC2785B}"/>
              </a:ext>
            </a:extLst>
          </p:cNvPr>
          <p:cNvSpPr txBox="1">
            <a:spLocks/>
          </p:cNvSpPr>
          <p:nvPr/>
        </p:nvSpPr>
        <p:spPr>
          <a:xfrm>
            <a:off x="955565" y="4293565"/>
            <a:ext cx="3928800" cy="4758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ven Pro"/>
              <a:buNone/>
              <a:defRPr sz="1600" b="0" i="0" u="none" strike="noStrike" cap="none">
                <a:solidFill>
                  <a:schemeClr val="dk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dk1"/>
              </a:buClr>
              <a:buSzPts val="1800"/>
              <a:buFont typeface="Maven Pro"/>
              <a:buNone/>
              <a:defRPr sz="1800" b="0" i="0" u="none" strike="noStrike" cap="none">
                <a:solidFill>
                  <a:schemeClr val="dk1"/>
                </a:solidFill>
                <a:latin typeface="Maven Pro"/>
                <a:ea typeface="Maven Pro"/>
                <a:cs typeface="Maven Pro"/>
                <a:sym typeface="Maven Pro"/>
              </a:defRPr>
            </a:lvl9pPr>
          </a:lstStyle>
          <a:p>
            <a:pPr marL="0" indent="0" algn="ctr"/>
            <a:r>
              <a:rPr lang="en-US" dirty="0"/>
              <a:t>Sukkur IBA University</a:t>
            </a:r>
          </a:p>
        </p:txBody>
      </p:sp>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Shape 1290"/>
        <p:cNvGrpSpPr/>
        <p:nvPr/>
      </p:nvGrpSpPr>
      <p:grpSpPr>
        <a:xfrm>
          <a:off x="0" y="0"/>
          <a:ext cx="0" cy="0"/>
          <a:chOff x="0" y="0"/>
          <a:chExt cx="0" cy="0"/>
        </a:xfrm>
      </p:grpSpPr>
      <p:sp>
        <p:nvSpPr>
          <p:cNvPr id="1291" name="Google Shape;1291;p43"/>
          <p:cNvSpPr txBox="1">
            <a:spLocks noGrp="1"/>
          </p:cNvSpPr>
          <p:nvPr>
            <p:ph type="title"/>
          </p:nvPr>
        </p:nvSpPr>
        <p:spPr>
          <a:xfrm>
            <a:off x="4385575" y="1177400"/>
            <a:ext cx="4045200" cy="12552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The slide title goes here!</a:t>
            </a:r>
            <a:endParaRPr/>
          </a:p>
        </p:txBody>
      </p:sp>
      <p:sp>
        <p:nvSpPr>
          <p:cNvPr id="1292" name="Google Shape;1292;p43"/>
          <p:cNvSpPr txBox="1">
            <a:spLocks noGrp="1"/>
          </p:cNvSpPr>
          <p:nvPr>
            <p:ph type="subTitle" idx="1"/>
          </p:nvPr>
        </p:nvSpPr>
        <p:spPr>
          <a:xfrm>
            <a:off x="4385575" y="2432600"/>
            <a:ext cx="4045200" cy="2171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Clr>
                <a:schemeClr val="dk1"/>
              </a:buClr>
              <a:buSzPts val="1100"/>
              <a:buFont typeface="Arial"/>
              <a:buNone/>
            </a:pPr>
            <a:r>
              <a:rPr lang="en"/>
              <a:t>Do you know what helps you make your point crystal clear? Lists like this one:</a:t>
            </a:r>
            <a:endParaRPr/>
          </a:p>
          <a:p>
            <a:pPr marL="457200" lvl="0" indent="-317500" algn="l" rtl="0">
              <a:spcBef>
                <a:spcPts val="1000"/>
              </a:spcBef>
              <a:spcAft>
                <a:spcPts val="0"/>
              </a:spcAft>
              <a:buSzPts val="1400"/>
              <a:buChar char="●"/>
            </a:pPr>
            <a:r>
              <a:rPr lang="en"/>
              <a:t>They’re simple </a:t>
            </a:r>
            <a:endParaRPr/>
          </a:p>
          <a:p>
            <a:pPr marL="457200" lvl="0" indent="-317500" algn="l" rtl="0">
              <a:spcBef>
                <a:spcPts val="0"/>
              </a:spcBef>
              <a:spcAft>
                <a:spcPts val="0"/>
              </a:spcAft>
              <a:buSzPts val="1400"/>
              <a:buChar char="●"/>
            </a:pPr>
            <a:r>
              <a:rPr lang="en"/>
              <a:t>You can organize your ideas clearly</a:t>
            </a:r>
            <a:endParaRPr/>
          </a:p>
          <a:p>
            <a:pPr marL="457200" lvl="0" indent="-317500" algn="l" rtl="0">
              <a:spcBef>
                <a:spcPts val="0"/>
              </a:spcBef>
              <a:spcAft>
                <a:spcPts val="0"/>
              </a:spcAft>
              <a:buSzPts val="1400"/>
              <a:buChar char="●"/>
            </a:pPr>
            <a:r>
              <a:rPr lang="en"/>
              <a:t>You’ll never forget to buy milk!</a:t>
            </a:r>
            <a:endParaRPr/>
          </a:p>
          <a:p>
            <a:pPr marL="0" lvl="0" indent="0" algn="l" rtl="0">
              <a:spcBef>
                <a:spcPts val="1000"/>
              </a:spcBef>
              <a:spcAft>
                <a:spcPts val="0"/>
              </a:spcAft>
              <a:buNone/>
            </a:pPr>
            <a:r>
              <a:rPr lang="en"/>
              <a:t>And the most important thing: the audience won’t miss the point of your presentation</a:t>
            </a:r>
            <a:endParaRPr/>
          </a:p>
        </p:txBody>
      </p:sp>
      <p:grpSp>
        <p:nvGrpSpPr>
          <p:cNvPr id="1293" name="Google Shape;1293;p43"/>
          <p:cNvGrpSpPr/>
          <p:nvPr/>
        </p:nvGrpSpPr>
        <p:grpSpPr>
          <a:xfrm>
            <a:off x="7421075" y="539500"/>
            <a:ext cx="1009703" cy="130500"/>
            <a:chOff x="5461400" y="616025"/>
            <a:chExt cx="1009703" cy="130500"/>
          </a:xfrm>
        </p:grpSpPr>
        <p:sp>
          <p:nvSpPr>
            <p:cNvPr id="1294" name="Google Shape;1294;p43"/>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5" name="Google Shape;1295;p43"/>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6" name="Google Shape;1296;p43"/>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7" name="Google Shape;1297;p43"/>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98" name="Google Shape;1298;p43"/>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99" name="Google Shape;1299;p43"/>
          <p:cNvGrpSpPr/>
          <p:nvPr/>
        </p:nvGrpSpPr>
        <p:grpSpPr>
          <a:xfrm>
            <a:off x="713225" y="4473500"/>
            <a:ext cx="1009703" cy="130500"/>
            <a:chOff x="5461400" y="616025"/>
            <a:chExt cx="1009703" cy="130500"/>
          </a:xfrm>
        </p:grpSpPr>
        <p:sp>
          <p:nvSpPr>
            <p:cNvPr id="1300" name="Google Shape;1300;p4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1" name="Google Shape;1301;p4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2" name="Google Shape;1302;p4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3" name="Google Shape;1303;p4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4" name="Google Shape;1304;p4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305" name="Google Shape;1305;p43"/>
          <p:cNvGrpSpPr/>
          <p:nvPr/>
        </p:nvGrpSpPr>
        <p:grpSpPr>
          <a:xfrm>
            <a:off x="429160" y="478628"/>
            <a:ext cx="3673389" cy="3208095"/>
            <a:chOff x="1247085" y="238091"/>
            <a:chExt cx="5075143" cy="4432294"/>
          </a:xfrm>
        </p:grpSpPr>
        <p:sp>
          <p:nvSpPr>
            <p:cNvPr id="1306" name="Google Shape;1306;p43"/>
            <p:cNvSpPr/>
            <p:nvPr/>
          </p:nvSpPr>
          <p:spPr>
            <a:xfrm>
              <a:off x="1247085" y="238091"/>
              <a:ext cx="4726286" cy="4432294"/>
            </a:xfrm>
            <a:custGeom>
              <a:avLst/>
              <a:gdLst/>
              <a:ahLst/>
              <a:cxnLst/>
              <a:rect l="l" t="t" r="r" b="b"/>
              <a:pathLst>
                <a:path w="96136" h="90156" extrusionOk="0">
                  <a:moveTo>
                    <a:pt x="58927" y="1"/>
                  </a:moveTo>
                  <a:cubicBezTo>
                    <a:pt x="55709" y="1"/>
                    <a:pt x="52501" y="338"/>
                    <a:pt x="49351" y="1009"/>
                  </a:cubicBezTo>
                  <a:cubicBezTo>
                    <a:pt x="26723" y="5736"/>
                    <a:pt x="22109" y="25609"/>
                    <a:pt x="15806" y="31988"/>
                  </a:cubicBezTo>
                  <a:cubicBezTo>
                    <a:pt x="9505" y="38366"/>
                    <a:pt x="1" y="48953"/>
                    <a:pt x="4759" y="65121"/>
                  </a:cubicBezTo>
                  <a:cubicBezTo>
                    <a:pt x="8369" y="77415"/>
                    <a:pt x="18240" y="87609"/>
                    <a:pt x="32893" y="89741"/>
                  </a:cubicBezTo>
                  <a:cubicBezTo>
                    <a:pt x="34553" y="89985"/>
                    <a:pt x="36230" y="90122"/>
                    <a:pt x="37908" y="90150"/>
                  </a:cubicBezTo>
                  <a:cubicBezTo>
                    <a:pt x="38139" y="90154"/>
                    <a:pt x="38371" y="90155"/>
                    <a:pt x="38603" y="90155"/>
                  </a:cubicBezTo>
                  <a:cubicBezTo>
                    <a:pt x="41804" y="90155"/>
                    <a:pt x="44996" y="89830"/>
                    <a:pt x="48132" y="89185"/>
                  </a:cubicBezTo>
                  <a:cubicBezTo>
                    <a:pt x="71187" y="84559"/>
                    <a:pt x="70199" y="73916"/>
                    <a:pt x="82008" y="66996"/>
                  </a:cubicBezTo>
                  <a:cubicBezTo>
                    <a:pt x="89827" y="62417"/>
                    <a:pt x="93742" y="52450"/>
                    <a:pt x="94753" y="43877"/>
                  </a:cubicBezTo>
                  <a:lnTo>
                    <a:pt x="94752" y="43877"/>
                  </a:lnTo>
                  <a:cubicBezTo>
                    <a:pt x="96135" y="32189"/>
                    <a:pt x="92551" y="18327"/>
                    <a:pt x="84100" y="9649"/>
                  </a:cubicBezTo>
                  <a:cubicBezTo>
                    <a:pt x="83668" y="9212"/>
                    <a:pt x="83225" y="8786"/>
                    <a:pt x="82768" y="8370"/>
                  </a:cubicBezTo>
                  <a:cubicBezTo>
                    <a:pt x="76690" y="2854"/>
                    <a:pt x="67908" y="209"/>
                    <a:pt x="59859" y="10"/>
                  </a:cubicBezTo>
                  <a:cubicBezTo>
                    <a:pt x="59548" y="4"/>
                    <a:pt x="59238" y="1"/>
                    <a:pt x="58927"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7" name="Google Shape;1307;p43"/>
            <p:cNvSpPr/>
            <p:nvPr/>
          </p:nvSpPr>
          <p:spPr>
            <a:xfrm>
              <a:off x="1494520" y="4296554"/>
              <a:ext cx="214643" cy="10521"/>
            </a:xfrm>
            <a:custGeom>
              <a:avLst/>
              <a:gdLst/>
              <a:ahLst/>
              <a:cxnLst/>
              <a:rect l="l" t="t" r="r" b="b"/>
              <a:pathLst>
                <a:path w="4366" h="214" extrusionOk="0">
                  <a:moveTo>
                    <a:pt x="0" y="0"/>
                  </a:moveTo>
                  <a:lnTo>
                    <a:pt x="0" y="213"/>
                  </a:lnTo>
                  <a:lnTo>
                    <a:pt x="4366" y="213"/>
                  </a:lnTo>
                  <a:lnTo>
                    <a:pt x="436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8" name="Google Shape;1308;p43"/>
            <p:cNvSpPr/>
            <p:nvPr/>
          </p:nvSpPr>
          <p:spPr>
            <a:xfrm>
              <a:off x="1825384" y="4296554"/>
              <a:ext cx="4496845" cy="10521"/>
            </a:xfrm>
            <a:custGeom>
              <a:avLst/>
              <a:gdLst/>
              <a:ahLst/>
              <a:cxnLst/>
              <a:rect l="l" t="t" r="r" b="b"/>
              <a:pathLst>
                <a:path w="91469" h="214" extrusionOk="0">
                  <a:moveTo>
                    <a:pt x="0" y="0"/>
                  </a:moveTo>
                  <a:lnTo>
                    <a:pt x="0" y="213"/>
                  </a:lnTo>
                  <a:lnTo>
                    <a:pt x="91468" y="213"/>
                  </a:lnTo>
                  <a:lnTo>
                    <a:pt x="9146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09" name="Google Shape;1309;p43"/>
            <p:cNvSpPr/>
            <p:nvPr/>
          </p:nvSpPr>
          <p:spPr>
            <a:xfrm>
              <a:off x="1919530" y="588768"/>
              <a:ext cx="837876" cy="1835285"/>
            </a:xfrm>
            <a:custGeom>
              <a:avLst/>
              <a:gdLst/>
              <a:ahLst/>
              <a:cxnLst/>
              <a:rect l="l" t="t" r="r" b="b"/>
              <a:pathLst>
                <a:path w="17043" h="37331" extrusionOk="0">
                  <a:moveTo>
                    <a:pt x="14602" y="0"/>
                  </a:moveTo>
                  <a:cubicBezTo>
                    <a:pt x="14587" y="0"/>
                    <a:pt x="14572" y="4"/>
                    <a:pt x="14557" y="10"/>
                  </a:cubicBezTo>
                  <a:cubicBezTo>
                    <a:pt x="9026" y="2356"/>
                    <a:pt x="4857" y="7084"/>
                    <a:pt x="3222" y="12866"/>
                  </a:cubicBezTo>
                  <a:cubicBezTo>
                    <a:pt x="244" y="23400"/>
                    <a:pt x="6370" y="34353"/>
                    <a:pt x="16903" y="37331"/>
                  </a:cubicBezTo>
                  <a:lnTo>
                    <a:pt x="16932" y="37331"/>
                  </a:lnTo>
                  <a:cubicBezTo>
                    <a:pt x="16974" y="37331"/>
                    <a:pt x="17013" y="37305"/>
                    <a:pt x="17028" y="37267"/>
                  </a:cubicBezTo>
                  <a:cubicBezTo>
                    <a:pt x="17042" y="37210"/>
                    <a:pt x="17010" y="37152"/>
                    <a:pt x="16953" y="37136"/>
                  </a:cubicBezTo>
                  <a:cubicBezTo>
                    <a:pt x="11222" y="35520"/>
                    <a:pt x="6537" y="31387"/>
                    <a:pt x="4217" y="25902"/>
                  </a:cubicBezTo>
                  <a:cubicBezTo>
                    <a:pt x="0" y="15927"/>
                    <a:pt x="4666" y="4424"/>
                    <a:pt x="14639" y="207"/>
                  </a:cubicBezTo>
                  <a:cubicBezTo>
                    <a:pt x="14642" y="205"/>
                    <a:pt x="14645" y="205"/>
                    <a:pt x="14648" y="204"/>
                  </a:cubicBezTo>
                  <a:cubicBezTo>
                    <a:pt x="14700" y="179"/>
                    <a:pt x="14724" y="116"/>
                    <a:pt x="14699" y="63"/>
                  </a:cubicBezTo>
                  <a:cubicBezTo>
                    <a:pt x="14680" y="24"/>
                    <a:pt x="14642" y="0"/>
                    <a:pt x="1460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0" name="Google Shape;1310;p43"/>
            <p:cNvSpPr/>
            <p:nvPr/>
          </p:nvSpPr>
          <p:spPr>
            <a:xfrm>
              <a:off x="2807356" y="2428772"/>
              <a:ext cx="301907" cy="31366"/>
            </a:xfrm>
            <a:custGeom>
              <a:avLst/>
              <a:gdLst/>
              <a:ahLst/>
              <a:cxnLst/>
              <a:rect l="l" t="t" r="r" b="b"/>
              <a:pathLst>
                <a:path w="6141" h="638" extrusionOk="0">
                  <a:moveTo>
                    <a:pt x="119" y="0"/>
                  </a:moveTo>
                  <a:cubicBezTo>
                    <a:pt x="69" y="0"/>
                    <a:pt x="24" y="34"/>
                    <a:pt x="12" y="85"/>
                  </a:cubicBezTo>
                  <a:cubicBezTo>
                    <a:pt x="12" y="85"/>
                    <a:pt x="12" y="87"/>
                    <a:pt x="12" y="87"/>
                  </a:cubicBezTo>
                  <a:cubicBezTo>
                    <a:pt x="0" y="143"/>
                    <a:pt x="36" y="198"/>
                    <a:pt x="93" y="210"/>
                  </a:cubicBezTo>
                  <a:cubicBezTo>
                    <a:pt x="1442" y="495"/>
                    <a:pt x="2818" y="638"/>
                    <a:pt x="4196" y="638"/>
                  </a:cubicBezTo>
                  <a:cubicBezTo>
                    <a:pt x="4203" y="638"/>
                    <a:pt x="4210" y="638"/>
                    <a:pt x="4217" y="638"/>
                  </a:cubicBezTo>
                  <a:lnTo>
                    <a:pt x="4217" y="636"/>
                  </a:lnTo>
                  <a:cubicBezTo>
                    <a:pt x="4823" y="636"/>
                    <a:pt x="5438" y="609"/>
                    <a:pt x="6040" y="557"/>
                  </a:cubicBezTo>
                  <a:lnTo>
                    <a:pt x="6043" y="557"/>
                  </a:lnTo>
                  <a:cubicBezTo>
                    <a:pt x="6099" y="551"/>
                    <a:pt x="6141" y="501"/>
                    <a:pt x="6135" y="443"/>
                  </a:cubicBezTo>
                  <a:cubicBezTo>
                    <a:pt x="6131" y="386"/>
                    <a:pt x="6083" y="344"/>
                    <a:pt x="6028" y="344"/>
                  </a:cubicBezTo>
                  <a:cubicBezTo>
                    <a:pt x="6026" y="344"/>
                    <a:pt x="6023" y="344"/>
                    <a:pt x="6020" y="344"/>
                  </a:cubicBezTo>
                  <a:cubicBezTo>
                    <a:pt x="5420" y="399"/>
                    <a:pt x="4819" y="427"/>
                    <a:pt x="4218" y="427"/>
                  </a:cubicBezTo>
                  <a:cubicBezTo>
                    <a:pt x="2849" y="427"/>
                    <a:pt x="1481" y="284"/>
                    <a:pt x="139" y="2"/>
                  </a:cubicBezTo>
                  <a:cubicBezTo>
                    <a:pt x="132" y="1"/>
                    <a:pt x="125" y="0"/>
                    <a:pt x="11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1" name="Google Shape;1311;p43"/>
            <p:cNvSpPr/>
            <p:nvPr/>
          </p:nvSpPr>
          <p:spPr>
            <a:xfrm>
              <a:off x="2677370" y="1025380"/>
              <a:ext cx="315230" cy="1638340"/>
            </a:xfrm>
            <a:custGeom>
              <a:avLst/>
              <a:gdLst/>
              <a:ahLst/>
              <a:cxnLst/>
              <a:rect l="l" t="t" r="r" b="b"/>
              <a:pathLst>
                <a:path w="6412" h="33325" extrusionOk="0">
                  <a:moveTo>
                    <a:pt x="121" y="0"/>
                  </a:moveTo>
                  <a:cubicBezTo>
                    <a:pt x="101" y="0"/>
                    <a:pt x="81" y="6"/>
                    <a:pt x="63" y="18"/>
                  </a:cubicBezTo>
                  <a:cubicBezTo>
                    <a:pt x="63" y="18"/>
                    <a:pt x="61" y="20"/>
                    <a:pt x="60" y="20"/>
                  </a:cubicBezTo>
                  <a:cubicBezTo>
                    <a:pt x="13" y="53"/>
                    <a:pt x="0" y="118"/>
                    <a:pt x="33" y="166"/>
                  </a:cubicBezTo>
                  <a:lnTo>
                    <a:pt x="6200" y="9402"/>
                  </a:lnTo>
                  <a:lnTo>
                    <a:pt x="6200" y="33217"/>
                  </a:lnTo>
                  <a:cubicBezTo>
                    <a:pt x="6200" y="33277"/>
                    <a:pt x="6249" y="33324"/>
                    <a:pt x="6307" y="33324"/>
                  </a:cubicBezTo>
                  <a:cubicBezTo>
                    <a:pt x="6362" y="33323"/>
                    <a:pt x="6408" y="33280"/>
                    <a:pt x="6411" y="33225"/>
                  </a:cubicBezTo>
                  <a:lnTo>
                    <a:pt x="6411" y="9369"/>
                  </a:lnTo>
                  <a:cubicBezTo>
                    <a:pt x="6411" y="9348"/>
                    <a:pt x="6405" y="9327"/>
                    <a:pt x="6395" y="9309"/>
                  </a:cubicBezTo>
                  <a:lnTo>
                    <a:pt x="210" y="48"/>
                  </a:lnTo>
                  <a:cubicBezTo>
                    <a:pt x="189" y="17"/>
                    <a:pt x="156" y="0"/>
                    <a:pt x="12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2" name="Google Shape;1312;p43"/>
            <p:cNvSpPr/>
            <p:nvPr/>
          </p:nvSpPr>
          <p:spPr>
            <a:xfrm>
              <a:off x="2231909" y="359130"/>
              <a:ext cx="432384" cy="639653"/>
            </a:xfrm>
            <a:custGeom>
              <a:avLst/>
              <a:gdLst/>
              <a:ahLst/>
              <a:cxnLst/>
              <a:rect l="l" t="t" r="r" b="b"/>
              <a:pathLst>
                <a:path w="8795" h="13011" extrusionOk="0">
                  <a:moveTo>
                    <a:pt x="120" y="0"/>
                  </a:moveTo>
                  <a:cubicBezTo>
                    <a:pt x="96" y="0"/>
                    <a:pt x="73" y="8"/>
                    <a:pt x="53" y="24"/>
                  </a:cubicBezTo>
                  <a:cubicBezTo>
                    <a:pt x="8" y="61"/>
                    <a:pt x="1" y="128"/>
                    <a:pt x="38" y="174"/>
                  </a:cubicBezTo>
                  <a:lnTo>
                    <a:pt x="8585" y="12963"/>
                  </a:lnTo>
                  <a:cubicBezTo>
                    <a:pt x="8605" y="12992"/>
                    <a:pt x="8636" y="13009"/>
                    <a:pt x="8670" y="13009"/>
                  </a:cubicBezTo>
                  <a:cubicBezTo>
                    <a:pt x="8671" y="13009"/>
                    <a:pt x="8673" y="13009"/>
                    <a:pt x="8674" y="13009"/>
                  </a:cubicBezTo>
                  <a:cubicBezTo>
                    <a:pt x="8679" y="13010"/>
                    <a:pt x="8684" y="13010"/>
                    <a:pt x="8689" y="13010"/>
                  </a:cubicBezTo>
                  <a:cubicBezTo>
                    <a:pt x="8704" y="13010"/>
                    <a:pt x="8719" y="13007"/>
                    <a:pt x="8732" y="12999"/>
                  </a:cubicBezTo>
                  <a:cubicBezTo>
                    <a:pt x="8734" y="12999"/>
                    <a:pt x="8734" y="12997"/>
                    <a:pt x="8735" y="12997"/>
                  </a:cubicBezTo>
                  <a:cubicBezTo>
                    <a:pt x="8783" y="12964"/>
                    <a:pt x="8795" y="12899"/>
                    <a:pt x="8762" y="12851"/>
                  </a:cubicBezTo>
                  <a:lnTo>
                    <a:pt x="214" y="57"/>
                  </a:lnTo>
                  <a:cubicBezTo>
                    <a:pt x="211" y="51"/>
                    <a:pt x="208" y="45"/>
                    <a:pt x="203" y="40"/>
                  </a:cubicBezTo>
                  <a:cubicBezTo>
                    <a:pt x="182" y="14"/>
                    <a:pt x="151" y="0"/>
                    <a:pt x="1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3" name="Google Shape;1313;p43"/>
            <p:cNvSpPr/>
            <p:nvPr/>
          </p:nvSpPr>
          <p:spPr>
            <a:xfrm>
              <a:off x="4116356" y="802624"/>
              <a:ext cx="1450884" cy="1369274"/>
            </a:xfrm>
            <a:custGeom>
              <a:avLst/>
              <a:gdLst/>
              <a:ahLst/>
              <a:cxnLst/>
              <a:rect l="l" t="t" r="r" b="b"/>
              <a:pathLst>
                <a:path w="29512" h="27852" extrusionOk="0">
                  <a:moveTo>
                    <a:pt x="13930" y="1156"/>
                  </a:moveTo>
                  <a:cubicBezTo>
                    <a:pt x="6877" y="1156"/>
                    <a:pt x="1161" y="6874"/>
                    <a:pt x="1161" y="13927"/>
                  </a:cubicBezTo>
                  <a:cubicBezTo>
                    <a:pt x="1161" y="20978"/>
                    <a:pt x="6877" y="26696"/>
                    <a:pt x="13930" y="26696"/>
                  </a:cubicBezTo>
                  <a:cubicBezTo>
                    <a:pt x="13938" y="26696"/>
                    <a:pt x="13947" y="26696"/>
                    <a:pt x="13955" y="26696"/>
                  </a:cubicBezTo>
                  <a:cubicBezTo>
                    <a:pt x="15464" y="26696"/>
                    <a:pt x="16962" y="26426"/>
                    <a:pt x="18376" y="25901"/>
                  </a:cubicBezTo>
                  <a:cubicBezTo>
                    <a:pt x="18379" y="25899"/>
                    <a:pt x="18380" y="25899"/>
                    <a:pt x="18382" y="25898"/>
                  </a:cubicBezTo>
                  <a:cubicBezTo>
                    <a:pt x="18437" y="25877"/>
                    <a:pt x="18464" y="25814"/>
                    <a:pt x="18441" y="25759"/>
                  </a:cubicBezTo>
                  <a:cubicBezTo>
                    <a:pt x="18425" y="25718"/>
                    <a:pt x="18385" y="25692"/>
                    <a:pt x="18342" y="25692"/>
                  </a:cubicBezTo>
                  <a:cubicBezTo>
                    <a:pt x="18329" y="25692"/>
                    <a:pt x="18316" y="25695"/>
                    <a:pt x="18303" y="25700"/>
                  </a:cubicBezTo>
                  <a:cubicBezTo>
                    <a:pt x="16909" y="26216"/>
                    <a:pt x="15435" y="26481"/>
                    <a:pt x="13948" y="26483"/>
                  </a:cubicBezTo>
                  <a:cubicBezTo>
                    <a:pt x="13943" y="26483"/>
                    <a:pt x="13939" y="26483"/>
                    <a:pt x="13934" y="26483"/>
                  </a:cubicBezTo>
                  <a:cubicBezTo>
                    <a:pt x="7002" y="26483"/>
                    <a:pt x="1378" y="20865"/>
                    <a:pt x="1371" y="13930"/>
                  </a:cubicBezTo>
                  <a:cubicBezTo>
                    <a:pt x="1372" y="13208"/>
                    <a:pt x="1436" y="12485"/>
                    <a:pt x="1561" y="11774"/>
                  </a:cubicBezTo>
                  <a:cubicBezTo>
                    <a:pt x="2636" y="5667"/>
                    <a:pt x="7946" y="1369"/>
                    <a:pt x="13939" y="1369"/>
                  </a:cubicBezTo>
                  <a:cubicBezTo>
                    <a:pt x="14662" y="1369"/>
                    <a:pt x="15395" y="1432"/>
                    <a:pt x="16132" y="1561"/>
                  </a:cubicBezTo>
                  <a:cubicBezTo>
                    <a:pt x="18994" y="2073"/>
                    <a:pt x="21589" y="3562"/>
                    <a:pt x="23475" y="5773"/>
                  </a:cubicBezTo>
                  <a:cubicBezTo>
                    <a:pt x="24019" y="6411"/>
                    <a:pt x="24498" y="7100"/>
                    <a:pt x="24905" y="7832"/>
                  </a:cubicBezTo>
                  <a:cubicBezTo>
                    <a:pt x="28273" y="13895"/>
                    <a:pt x="26087" y="21540"/>
                    <a:pt x="20024" y="24906"/>
                  </a:cubicBezTo>
                  <a:cubicBezTo>
                    <a:pt x="19974" y="24936"/>
                    <a:pt x="19954" y="25000"/>
                    <a:pt x="19982" y="25052"/>
                  </a:cubicBezTo>
                  <a:cubicBezTo>
                    <a:pt x="20002" y="25086"/>
                    <a:pt x="20038" y="25106"/>
                    <a:pt x="20075" y="25106"/>
                  </a:cubicBezTo>
                  <a:cubicBezTo>
                    <a:pt x="20093" y="25106"/>
                    <a:pt x="20111" y="25101"/>
                    <a:pt x="20127" y="25092"/>
                  </a:cubicBezTo>
                  <a:cubicBezTo>
                    <a:pt x="20871" y="24678"/>
                    <a:pt x="21573" y="24191"/>
                    <a:pt x="22220" y="23638"/>
                  </a:cubicBezTo>
                  <a:cubicBezTo>
                    <a:pt x="27583" y="19058"/>
                    <a:pt x="28218" y="10996"/>
                    <a:pt x="23638" y="5635"/>
                  </a:cubicBezTo>
                  <a:cubicBezTo>
                    <a:pt x="21720" y="3387"/>
                    <a:pt x="19082" y="1874"/>
                    <a:pt x="16174" y="1353"/>
                  </a:cubicBezTo>
                  <a:cubicBezTo>
                    <a:pt x="15432" y="1222"/>
                    <a:pt x="14682" y="1156"/>
                    <a:pt x="13930" y="1156"/>
                  </a:cubicBezTo>
                  <a:close/>
                  <a:moveTo>
                    <a:pt x="13981" y="216"/>
                  </a:moveTo>
                  <a:cubicBezTo>
                    <a:pt x="14771" y="216"/>
                    <a:pt x="15559" y="284"/>
                    <a:pt x="16338" y="419"/>
                  </a:cubicBezTo>
                  <a:cubicBezTo>
                    <a:pt x="18322" y="767"/>
                    <a:pt x="20204" y="1555"/>
                    <a:pt x="21847" y="2724"/>
                  </a:cubicBezTo>
                  <a:cubicBezTo>
                    <a:pt x="22774" y="3381"/>
                    <a:pt x="23615" y="4150"/>
                    <a:pt x="24354" y="5014"/>
                  </a:cubicBezTo>
                  <a:cubicBezTo>
                    <a:pt x="26479" y="7497"/>
                    <a:pt x="27647" y="10658"/>
                    <a:pt x="27647" y="13927"/>
                  </a:cubicBezTo>
                  <a:cubicBezTo>
                    <a:pt x="27649" y="21501"/>
                    <a:pt x="21512" y="27643"/>
                    <a:pt x="13937" y="27644"/>
                  </a:cubicBezTo>
                  <a:cubicBezTo>
                    <a:pt x="13936" y="27644"/>
                    <a:pt x="13936" y="27644"/>
                    <a:pt x="13935" y="27644"/>
                  </a:cubicBezTo>
                  <a:cubicBezTo>
                    <a:pt x="6362" y="27644"/>
                    <a:pt x="221" y="21507"/>
                    <a:pt x="218" y="13934"/>
                  </a:cubicBezTo>
                  <a:cubicBezTo>
                    <a:pt x="217" y="6360"/>
                    <a:pt x="6356" y="218"/>
                    <a:pt x="13930" y="217"/>
                  </a:cubicBezTo>
                  <a:cubicBezTo>
                    <a:pt x="13947" y="217"/>
                    <a:pt x="13964" y="216"/>
                    <a:pt x="13981" y="216"/>
                  </a:cubicBezTo>
                  <a:close/>
                  <a:moveTo>
                    <a:pt x="13933" y="1"/>
                  </a:moveTo>
                  <a:cubicBezTo>
                    <a:pt x="13930" y="1"/>
                    <a:pt x="13928" y="1"/>
                    <a:pt x="13925" y="1"/>
                  </a:cubicBezTo>
                  <a:cubicBezTo>
                    <a:pt x="6235" y="2"/>
                    <a:pt x="1" y="6238"/>
                    <a:pt x="2" y="13928"/>
                  </a:cubicBezTo>
                  <a:cubicBezTo>
                    <a:pt x="4" y="21618"/>
                    <a:pt x="6238" y="27851"/>
                    <a:pt x="13927" y="27851"/>
                  </a:cubicBezTo>
                  <a:cubicBezTo>
                    <a:pt x="13928" y="27851"/>
                    <a:pt x="13929" y="27851"/>
                    <a:pt x="13930" y="27851"/>
                  </a:cubicBezTo>
                  <a:cubicBezTo>
                    <a:pt x="17246" y="27851"/>
                    <a:pt x="20453" y="26668"/>
                    <a:pt x="22974" y="24515"/>
                  </a:cubicBezTo>
                  <a:cubicBezTo>
                    <a:pt x="28821" y="19519"/>
                    <a:pt x="29512" y="10730"/>
                    <a:pt x="24516" y="4884"/>
                  </a:cubicBezTo>
                  <a:cubicBezTo>
                    <a:pt x="23766" y="4006"/>
                    <a:pt x="22911" y="3226"/>
                    <a:pt x="21970" y="2557"/>
                  </a:cubicBezTo>
                  <a:cubicBezTo>
                    <a:pt x="19620" y="895"/>
                    <a:pt x="16811" y="1"/>
                    <a:pt x="1393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4" name="Google Shape;1314;p43"/>
            <p:cNvSpPr/>
            <p:nvPr/>
          </p:nvSpPr>
          <p:spPr>
            <a:xfrm>
              <a:off x="4116356" y="802624"/>
              <a:ext cx="1450884" cy="1369274"/>
            </a:xfrm>
            <a:custGeom>
              <a:avLst/>
              <a:gdLst/>
              <a:ahLst/>
              <a:cxnLst/>
              <a:rect l="l" t="t" r="r" b="b"/>
              <a:pathLst>
                <a:path w="29512" h="27852" extrusionOk="0">
                  <a:moveTo>
                    <a:pt x="13981" y="216"/>
                  </a:moveTo>
                  <a:cubicBezTo>
                    <a:pt x="14771" y="216"/>
                    <a:pt x="15559" y="284"/>
                    <a:pt x="16338" y="419"/>
                  </a:cubicBezTo>
                  <a:cubicBezTo>
                    <a:pt x="18322" y="767"/>
                    <a:pt x="20204" y="1555"/>
                    <a:pt x="21847" y="2724"/>
                  </a:cubicBezTo>
                  <a:cubicBezTo>
                    <a:pt x="22774" y="3381"/>
                    <a:pt x="23615" y="4150"/>
                    <a:pt x="24354" y="5014"/>
                  </a:cubicBezTo>
                  <a:cubicBezTo>
                    <a:pt x="26479" y="7497"/>
                    <a:pt x="27647" y="10658"/>
                    <a:pt x="27647" y="13927"/>
                  </a:cubicBezTo>
                  <a:cubicBezTo>
                    <a:pt x="27649" y="21501"/>
                    <a:pt x="21512" y="27643"/>
                    <a:pt x="13937" y="27644"/>
                  </a:cubicBezTo>
                  <a:cubicBezTo>
                    <a:pt x="13936" y="27644"/>
                    <a:pt x="13936" y="27644"/>
                    <a:pt x="13935" y="27644"/>
                  </a:cubicBezTo>
                  <a:cubicBezTo>
                    <a:pt x="6362" y="27644"/>
                    <a:pt x="221" y="21507"/>
                    <a:pt x="218" y="13934"/>
                  </a:cubicBezTo>
                  <a:cubicBezTo>
                    <a:pt x="217" y="6360"/>
                    <a:pt x="6356" y="218"/>
                    <a:pt x="13930" y="217"/>
                  </a:cubicBezTo>
                  <a:cubicBezTo>
                    <a:pt x="13947" y="217"/>
                    <a:pt x="13964" y="216"/>
                    <a:pt x="13981" y="216"/>
                  </a:cubicBezTo>
                  <a:close/>
                  <a:moveTo>
                    <a:pt x="13933" y="1"/>
                  </a:moveTo>
                  <a:cubicBezTo>
                    <a:pt x="13930" y="1"/>
                    <a:pt x="13928" y="1"/>
                    <a:pt x="13925" y="1"/>
                  </a:cubicBezTo>
                  <a:cubicBezTo>
                    <a:pt x="6235" y="2"/>
                    <a:pt x="1" y="6238"/>
                    <a:pt x="2" y="13928"/>
                  </a:cubicBezTo>
                  <a:cubicBezTo>
                    <a:pt x="4" y="21618"/>
                    <a:pt x="6238" y="27851"/>
                    <a:pt x="13927" y="27851"/>
                  </a:cubicBezTo>
                  <a:cubicBezTo>
                    <a:pt x="13928" y="27851"/>
                    <a:pt x="13929" y="27851"/>
                    <a:pt x="13930" y="27851"/>
                  </a:cubicBezTo>
                  <a:cubicBezTo>
                    <a:pt x="17246" y="27851"/>
                    <a:pt x="20453" y="26668"/>
                    <a:pt x="22974" y="24515"/>
                  </a:cubicBezTo>
                  <a:cubicBezTo>
                    <a:pt x="28821" y="19519"/>
                    <a:pt x="29512" y="10730"/>
                    <a:pt x="24516" y="4884"/>
                  </a:cubicBezTo>
                  <a:cubicBezTo>
                    <a:pt x="23766" y="4006"/>
                    <a:pt x="22911" y="3226"/>
                    <a:pt x="21970" y="2557"/>
                  </a:cubicBezTo>
                  <a:cubicBezTo>
                    <a:pt x="19620" y="895"/>
                    <a:pt x="16811" y="1"/>
                    <a:pt x="13933"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5" name="Google Shape;1315;p43"/>
            <p:cNvSpPr/>
            <p:nvPr/>
          </p:nvSpPr>
          <p:spPr>
            <a:xfrm>
              <a:off x="3982782" y="669148"/>
              <a:ext cx="1637013" cy="1636275"/>
            </a:xfrm>
            <a:custGeom>
              <a:avLst/>
              <a:gdLst/>
              <a:ahLst/>
              <a:cxnLst/>
              <a:rect l="l" t="t" r="r" b="b"/>
              <a:pathLst>
                <a:path w="33298" h="33283" extrusionOk="0">
                  <a:moveTo>
                    <a:pt x="16647" y="2933"/>
                  </a:moveTo>
                  <a:cubicBezTo>
                    <a:pt x="24205" y="2933"/>
                    <a:pt x="30356" y="9082"/>
                    <a:pt x="30357" y="16642"/>
                  </a:cubicBezTo>
                  <a:cubicBezTo>
                    <a:pt x="30372" y="20290"/>
                    <a:pt x="28963" y="23726"/>
                    <a:pt x="26393" y="26315"/>
                  </a:cubicBezTo>
                  <a:cubicBezTo>
                    <a:pt x="23824" y="28905"/>
                    <a:pt x="20399" y="30338"/>
                    <a:pt x="16751" y="30353"/>
                  </a:cubicBezTo>
                  <a:lnTo>
                    <a:pt x="16647" y="30353"/>
                  </a:lnTo>
                  <a:cubicBezTo>
                    <a:pt x="9088" y="30353"/>
                    <a:pt x="2937" y="24203"/>
                    <a:pt x="2937" y="16643"/>
                  </a:cubicBezTo>
                  <a:cubicBezTo>
                    <a:pt x="2937" y="9084"/>
                    <a:pt x="9088" y="2933"/>
                    <a:pt x="16647" y="2933"/>
                  </a:cubicBezTo>
                  <a:close/>
                  <a:moveTo>
                    <a:pt x="16647" y="2720"/>
                  </a:moveTo>
                  <a:cubicBezTo>
                    <a:pt x="8970" y="2720"/>
                    <a:pt x="2724" y="8966"/>
                    <a:pt x="2724" y="16643"/>
                  </a:cubicBezTo>
                  <a:cubicBezTo>
                    <a:pt x="2724" y="24320"/>
                    <a:pt x="8970" y="30566"/>
                    <a:pt x="16647" y="30566"/>
                  </a:cubicBezTo>
                  <a:lnTo>
                    <a:pt x="16753" y="30566"/>
                  </a:lnTo>
                  <a:cubicBezTo>
                    <a:pt x="20457" y="30553"/>
                    <a:pt x="23935" y="29095"/>
                    <a:pt x="26545" y="26466"/>
                  </a:cubicBezTo>
                  <a:cubicBezTo>
                    <a:pt x="29155" y="23835"/>
                    <a:pt x="30585" y="20346"/>
                    <a:pt x="30570" y="16642"/>
                  </a:cubicBezTo>
                  <a:cubicBezTo>
                    <a:pt x="30570" y="8965"/>
                    <a:pt x="24324" y="2720"/>
                    <a:pt x="16647" y="2720"/>
                  </a:cubicBezTo>
                  <a:close/>
                  <a:moveTo>
                    <a:pt x="16629" y="1"/>
                  </a:moveTo>
                  <a:cubicBezTo>
                    <a:pt x="13245" y="1"/>
                    <a:pt x="9947" y="1032"/>
                    <a:pt x="7116" y="3012"/>
                  </a:cubicBezTo>
                  <a:cubicBezTo>
                    <a:pt x="3468" y="5563"/>
                    <a:pt x="1031" y="9380"/>
                    <a:pt x="255" y="13764"/>
                  </a:cubicBezTo>
                  <a:cubicBezTo>
                    <a:pt x="87" y="14714"/>
                    <a:pt x="2" y="15684"/>
                    <a:pt x="1" y="16649"/>
                  </a:cubicBezTo>
                  <a:cubicBezTo>
                    <a:pt x="4" y="21097"/>
                    <a:pt x="1740" y="25275"/>
                    <a:pt x="4886" y="28416"/>
                  </a:cubicBezTo>
                  <a:cubicBezTo>
                    <a:pt x="8029" y="31555"/>
                    <a:pt x="12205" y="33282"/>
                    <a:pt x="16647" y="33282"/>
                  </a:cubicBezTo>
                  <a:lnTo>
                    <a:pt x="16662" y="33282"/>
                  </a:lnTo>
                  <a:cubicBezTo>
                    <a:pt x="21108" y="33279"/>
                    <a:pt x="25287" y="31544"/>
                    <a:pt x="28427" y="28397"/>
                  </a:cubicBezTo>
                  <a:cubicBezTo>
                    <a:pt x="31569" y="25251"/>
                    <a:pt x="33298" y="21068"/>
                    <a:pt x="33293" y="16622"/>
                  </a:cubicBezTo>
                  <a:cubicBezTo>
                    <a:pt x="33290" y="12669"/>
                    <a:pt x="31876" y="8837"/>
                    <a:pt x="29310" y="5831"/>
                  </a:cubicBezTo>
                  <a:cubicBezTo>
                    <a:pt x="29115" y="5601"/>
                    <a:pt x="28893" y="5357"/>
                    <a:pt x="28634" y="5088"/>
                  </a:cubicBezTo>
                  <a:cubicBezTo>
                    <a:pt x="28613" y="5066"/>
                    <a:pt x="28585" y="5055"/>
                    <a:pt x="28557" y="5055"/>
                  </a:cubicBezTo>
                  <a:cubicBezTo>
                    <a:pt x="28530" y="5055"/>
                    <a:pt x="28503" y="5065"/>
                    <a:pt x="28482" y="5085"/>
                  </a:cubicBezTo>
                  <a:cubicBezTo>
                    <a:pt x="28441" y="5126"/>
                    <a:pt x="28439" y="5193"/>
                    <a:pt x="28481" y="5236"/>
                  </a:cubicBezTo>
                  <a:cubicBezTo>
                    <a:pt x="28737" y="5501"/>
                    <a:pt x="28956" y="5741"/>
                    <a:pt x="29148" y="5969"/>
                  </a:cubicBezTo>
                  <a:cubicBezTo>
                    <a:pt x="31681" y="8936"/>
                    <a:pt x="33077" y="12720"/>
                    <a:pt x="33080" y="16622"/>
                  </a:cubicBezTo>
                  <a:cubicBezTo>
                    <a:pt x="33083" y="21012"/>
                    <a:pt x="31378" y="25139"/>
                    <a:pt x="28277" y="28246"/>
                  </a:cubicBezTo>
                  <a:cubicBezTo>
                    <a:pt x="25176" y="31352"/>
                    <a:pt x="21050" y="33066"/>
                    <a:pt x="16660" y="33069"/>
                  </a:cubicBezTo>
                  <a:lnTo>
                    <a:pt x="16645" y="33069"/>
                  </a:lnTo>
                  <a:cubicBezTo>
                    <a:pt x="12262" y="33069"/>
                    <a:pt x="8139" y="31363"/>
                    <a:pt x="5036" y="28266"/>
                  </a:cubicBezTo>
                  <a:cubicBezTo>
                    <a:pt x="1930" y="25164"/>
                    <a:pt x="217" y="21039"/>
                    <a:pt x="214" y="16651"/>
                  </a:cubicBezTo>
                  <a:cubicBezTo>
                    <a:pt x="215" y="15696"/>
                    <a:pt x="300" y="14739"/>
                    <a:pt x="465" y="13801"/>
                  </a:cubicBezTo>
                  <a:cubicBezTo>
                    <a:pt x="1232" y="9474"/>
                    <a:pt x="3637" y="5704"/>
                    <a:pt x="7238" y="3186"/>
                  </a:cubicBezTo>
                  <a:cubicBezTo>
                    <a:pt x="10034" y="1232"/>
                    <a:pt x="13289" y="214"/>
                    <a:pt x="16630" y="214"/>
                  </a:cubicBezTo>
                  <a:cubicBezTo>
                    <a:pt x="17593" y="214"/>
                    <a:pt x="18564" y="299"/>
                    <a:pt x="19532" y="470"/>
                  </a:cubicBezTo>
                  <a:cubicBezTo>
                    <a:pt x="21894" y="886"/>
                    <a:pt x="24178" y="1839"/>
                    <a:pt x="26134" y="3225"/>
                  </a:cubicBezTo>
                  <a:cubicBezTo>
                    <a:pt x="26382" y="3402"/>
                    <a:pt x="26609" y="3570"/>
                    <a:pt x="26827" y="3742"/>
                  </a:cubicBezTo>
                  <a:cubicBezTo>
                    <a:pt x="26847" y="3757"/>
                    <a:pt x="26871" y="3765"/>
                    <a:pt x="26894" y="3765"/>
                  </a:cubicBezTo>
                  <a:cubicBezTo>
                    <a:pt x="26926" y="3765"/>
                    <a:pt x="26957" y="3751"/>
                    <a:pt x="26977" y="3724"/>
                  </a:cubicBezTo>
                  <a:cubicBezTo>
                    <a:pt x="27014" y="3678"/>
                    <a:pt x="27005" y="3611"/>
                    <a:pt x="26959" y="3575"/>
                  </a:cubicBezTo>
                  <a:cubicBezTo>
                    <a:pt x="26739" y="3401"/>
                    <a:pt x="26508" y="3229"/>
                    <a:pt x="26258" y="3051"/>
                  </a:cubicBezTo>
                  <a:cubicBezTo>
                    <a:pt x="24275" y="1647"/>
                    <a:pt x="21962" y="682"/>
                    <a:pt x="19570" y="260"/>
                  </a:cubicBezTo>
                  <a:cubicBezTo>
                    <a:pt x="18588" y="87"/>
                    <a:pt x="17605" y="1"/>
                    <a:pt x="1662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6" name="Google Shape;1316;p43"/>
            <p:cNvSpPr/>
            <p:nvPr/>
          </p:nvSpPr>
          <p:spPr>
            <a:xfrm>
              <a:off x="4333802" y="586260"/>
              <a:ext cx="472697" cy="180869"/>
            </a:xfrm>
            <a:custGeom>
              <a:avLst/>
              <a:gdLst/>
              <a:ahLst/>
              <a:cxnLst/>
              <a:rect l="l" t="t" r="r" b="b"/>
              <a:pathLst>
                <a:path w="9615" h="3679" extrusionOk="0">
                  <a:moveTo>
                    <a:pt x="9499" y="0"/>
                  </a:moveTo>
                  <a:cubicBezTo>
                    <a:pt x="6175" y="0"/>
                    <a:pt x="2915" y="907"/>
                    <a:pt x="66" y="2621"/>
                  </a:cubicBezTo>
                  <a:cubicBezTo>
                    <a:pt x="16" y="2652"/>
                    <a:pt x="0" y="2718"/>
                    <a:pt x="30" y="2768"/>
                  </a:cubicBezTo>
                  <a:cubicBezTo>
                    <a:pt x="50" y="2801"/>
                    <a:pt x="86" y="2820"/>
                    <a:pt x="122" y="2820"/>
                  </a:cubicBezTo>
                  <a:cubicBezTo>
                    <a:pt x="141" y="2820"/>
                    <a:pt x="160" y="2815"/>
                    <a:pt x="177" y="2804"/>
                  </a:cubicBezTo>
                  <a:cubicBezTo>
                    <a:pt x="2963" y="1128"/>
                    <a:pt x="6149" y="233"/>
                    <a:pt x="9400" y="213"/>
                  </a:cubicBezTo>
                  <a:lnTo>
                    <a:pt x="9400" y="1683"/>
                  </a:lnTo>
                  <a:cubicBezTo>
                    <a:pt x="6819" y="1689"/>
                    <a:pt x="4278" y="2305"/>
                    <a:pt x="1979" y="3479"/>
                  </a:cubicBezTo>
                  <a:lnTo>
                    <a:pt x="1976" y="3480"/>
                  </a:lnTo>
                  <a:cubicBezTo>
                    <a:pt x="1925" y="3507"/>
                    <a:pt x="1906" y="3571"/>
                    <a:pt x="1933" y="3621"/>
                  </a:cubicBezTo>
                  <a:cubicBezTo>
                    <a:pt x="1951" y="3656"/>
                    <a:pt x="1986" y="3678"/>
                    <a:pt x="2027" y="3678"/>
                  </a:cubicBezTo>
                  <a:cubicBezTo>
                    <a:pt x="2043" y="3678"/>
                    <a:pt x="2059" y="3675"/>
                    <a:pt x="2076" y="3668"/>
                  </a:cubicBezTo>
                  <a:cubicBezTo>
                    <a:pt x="4359" y="2503"/>
                    <a:pt x="6887" y="1896"/>
                    <a:pt x="9451" y="1896"/>
                  </a:cubicBezTo>
                  <a:cubicBezTo>
                    <a:pt x="9469" y="1896"/>
                    <a:pt x="9488" y="1896"/>
                    <a:pt x="9507" y="1896"/>
                  </a:cubicBezTo>
                  <a:cubicBezTo>
                    <a:pt x="9566" y="1896"/>
                    <a:pt x="9614" y="1848"/>
                    <a:pt x="9614" y="1789"/>
                  </a:cubicBezTo>
                  <a:lnTo>
                    <a:pt x="9614" y="106"/>
                  </a:lnTo>
                  <a:cubicBezTo>
                    <a:pt x="9614" y="48"/>
                    <a:pt x="9565" y="0"/>
                    <a:pt x="9507" y="0"/>
                  </a:cubicBezTo>
                  <a:cubicBezTo>
                    <a:pt x="9504" y="0"/>
                    <a:pt x="9501" y="0"/>
                    <a:pt x="94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7" name="Google Shape;1317;p43"/>
            <p:cNvSpPr/>
            <p:nvPr/>
          </p:nvSpPr>
          <p:spPr>
            <a:xfrm>
              <a:off x="3782248" y="758575"/>
              <a:ext cx="571563" cy="1242828"/>
            </a:xfrm>
            <a:custGeom>
              <a:avLst/>
              <a:gdLst/>
              <a:ahLst/>
              <a:cxnLst/>
              <a:rect l="l" t="t" r="r" b="b"/>
              <a:pathLst>
                <a:path w="11626" h="25280" extrusionOk="0">
                  <a:moveTo>
                    <a:pt x="9972" y="1"/>
                  </a:moveTo>
                  <a:cubicBezTo>
                    <a:pt x="9950" y="1"/>
                    <a:pt x="9927" y="8"/>
                    <a:pt x="9907" y="23"/>
                  </a:cubicBezTo>
                  <a:cubicBezTo>
                    <a:pt x="1891" y="5883"/>
                    <a:pt x="0" y="17062"/>
                    <a:pt x="5643" y="25233"/>
                  </a:cubicBezTo>
                  <a:cubicBezTo>
                    <a:pt x="5662" y="25262"/>
                    <a:pt x="5695" y="25280"/>
                    <a:pt x="5729" y="25280"/>
                  </a:cubicBezTo>
                  <a:cubicBezTo>
                    <a:pt x="5732" y="25280"/>
                    <a:pt x="5734" y="25280"/>
                    <a:pt x="5737" y="25280"/>
                  </a:cubicBezTo>
                  <a:cubicBezTo>
                    <a:pt x="5759" y="25280"/>
                    <a:pt x="5780" y="25274"/>
                    <a:pt x="5798" y="25262"/>
                  </a:cubicBezTo>
                  <a:lnTo>
                    <a:pt x="7174" y="24310"/>
                  </a:lnTo>
                  <a:cubicBezTo>
                    <a:pt x="7198" y="24294"/>
                    <a:pt x="7214" y="24270"/>
                    <a:pt x="7218" y="24242"/>
                  </a:cubicBezTo>
                  <a:cubicBezTo>
                    <a:pt x="7224" y="24213"/>
                    <a:pt x="7217" y="24185"/>
                    <a:pt x="7202" y="24163"/>
                  </a:cubicBezTo>
                  <a:cubicBezTo>
                    <a:pt x="7162" y="24105"/>
                    <a:pt x="7123" y="24048"/>
                    <a:pt x="7084" y="23990"/>
                  </a:cubicBezTo>
                  <a:cubicBezTo>
                    <a:pt x="2023" y="16455"/>
                    <a:pt x="4029" y="6243"/>
                    <a:pt x="11565" y="1183"/>
                  </a:cubicBezTo>
                  <a:cubicBezTo>
                    <a:pt x="11566" y="1183"/>
                    <a:pt x="11566" y="1181"/>
                    <a:pt x="11568" y="1181"/>
                  </a:cubicBezTo>
                  <a:cubicBezTo>
                    <a:pt x="11614" y="1148"/>
                    <a:pt x="11626" y="1083"/>
                    <a:pt x="11593" y="1035"/>
                  </a:cubicBezTo>
                  <a:cubicBezTo>
                    <a:pt x="11572" y="1005"/>
                    <a:pt x="11538" y="988"/>
                    <a:pt x="11503" y="988"/>
                  </a:cubicBezTo>
                  <a:cubicBezTo>
                    <a:pt x="11484" y="988"/>
                    <a:pt x="11463" y="994"/>
                    <a:pt x="11445" y="1005"/>
                  </a:cubicBezTo>
                  <a:cubicBezTo>
                    <a:pt x="11419" y="1023"/>
                    <a:pt x="11392" y="1041"/>
                    <a:pt x="11365" y="1059"/>
                  </a:cubicBezTo>
                  <a:cubicBezTo>
                    <a:pt x="3761" y="6229"/>
                    <a:pt x="1787" y="16586"/>
                    <a:pt x="6956" y="24191"/>
                  </a:cubicBezTo>
                  <a:lnTo>
                    <a:pt x="5749" y="25025"/>
                  </a:lnTo>
                  <a:cubicBezTo>
                    <a:pt x="250" y="16946"/>
                    <a:pt x="2146" y="5962"/>
                    <a:pt x="10034" y="192"/>
                  </a:cubicBezTo>
                  <a:cubicBezTo>
                    <a:pt x="10080" y="158"/>
                    <a:pt x="10090" y="91"/>
                    <a:pt x="10056" y="44"/>
                  </a:cubicBezTo>
                  <a:cubicBezTo>
                    <a:pt x="10036" y="15"/>
                    <a:pt x="10005" y="1"/>
                    <a:pt x="997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8" name="Google Shape;1318;p43"/>
            <p:cNvSpPr/>
            <p:nvPr/>
          </p:nvSpPr>
          <p:spPr>
            <a:xfrm>
              <a:off x="4022997" y="802723"/>
              <a:ext cx="783503" cy="1075725"/>
            </a:xfrm>
            <a:custGeom>
              <a:avLst/>
              <a:gdLst/>
              <a:ahLst/>
              <a:cxnLst/>
              <a:rect l="l" t="t" r="r" b="b"/>
              <a:pathLst>
                <a:path w="15937" h="21881" extrusionOk="0">
                  <a:moveTo>
                    <a:pt x="15722" y="216"/>
                  </a:moveTo>
                  <a:lnTo>
                    <a:pt x="15722" y="1154"/>
                  </a:lnTo>
                  <a:cubicBezTo>
                    <a:pt x="13202" y="1175"/>
                    <a:pt x="10746" y="1942"/>
                    <a:pt x="8660" y="3356"/>
                  </a:cubicBezTo>
                  <a:cubicBezTo>
                    <a:pt x="2823" y="7314"/>
                    <a:pt x="1301" y="15254"/>
                    <a:pt x="5260" y="21091"/>
                  </a:cubicBezTo>
                  <a:lnTo>
                    <a:pt x="4483" y="21627"/>
                  </a:lnTo>
                  <a:cubicBezTo>
                    <a:pt x="2962" y="19385"/>
                    <a:pt x="2138" y="16740"/>
                    <a:pt x="2117" y="14030"/>
                  </a:cubicBezTo>
                  <a:cubicBezTo>
                    <a:pt x="2059" y="6459"/>
                    <a:pt x="8151" y="274"/>
                    <a:pt x="15722" y="216"/>
                  </a:cubicBezTo>
                  <a:close/>
                  <a:moveTo>
                    <a:pt x="15829" y="0"/>
                  </a:moveTo>
                  <a:cubicBezTo>
                    <a:pt x="13004" y="0"/>
                    <a:pt x="10245" y="861"/>
                    <a:pt x="7920" y="2464"/>
                  </a:cubicBezTo>
                  <a:cubicBezTo>
                    <a:pt x="1590" y="6833"/>
                    <a:pt x="0" y="15506"/>
                    <a:pt x="4369" y="21835"/>
                  </a:cubicBezTo>
                  <a:cubicBezTo>
                    <a:pt x="4389" y="21864"/>
                    <a:pt x="4422" y="21880"/>
                    <a:pt x="4456" y="21880"/>
                  </a:cubicBezTo>
                  <a:cubicBezTo>
                    <a:pt x="4482" y="21880"/>
                    <a:pt x="4506" y="21873"/>
                    <a:pt x="4526" y="21859"/>
                  </a:cubicBezTo>
                  <a:lnTo>
                    <a:pt x="5469" y="21207"/>
                  </a:lnTo>
                  <a:cubicBezTo>
                    <a:pt x="5491" y="21189"/>
                    <a:pt x="5508" y="21164"/>
                    <a:pt x="5514" y="21136"/>
                  </a:cubicBezTo>
                  <a:cubicBezTo>
                    <a:pt x="5518" y="21109"/>
                    <a:pt x="5512" y="21081"/>
                    <a:pt x="5497" y="21057"/>
                  </a:cubicBezTo>
                  <a:cubicBezTo>
                    <a:pt x="4047" y="18959"/>
                    <a:pt x="3271" y="16469"/>
                    <a:pt x="3271" y="13919"/>
                  </a:cubicBezTo>
                  <a:cubicBezTo>
                    <a:pt x="3273" y="6987"/>
                    <a:pt x="8893" y="1367"/>
                    <a:pt x="15826" y="1367"/>
                  </a:cubicBezTo>
                  <a:cubicBezTo>
                    <a:pt x="15827" y="1367"/>
                    <a:pt x="15828" y="1367"/>
                    <a:pt x="15829" y="1367"/>
                  </a:cubicBezTo>
                  <a:cubicBezTo>
                    <a:pt x="15888" y="1367"/>
                    <a:pt x="15936" y="1319"/>
                    <a:pt x="15936" y="1261"/>
                  </a:cubicBezTo>
                  <a:lnTo>
                    <a:pt x="15936" y="107"/>
                  </a:lnTo>
                  <a:cubicBezTo>
                    <a:pt x="15936" y="48"/>
                    <a:pt x="15887" y="0"/>
                    <a:pt x="15829"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19" name="Google Shape;1319;p43"/>
            <p:cNvSpPr/>
            <p:nvPr/>
          </p:nvSpPr>
          <p:spPr>
            <a:xfrm>
              <a:off x="4905120" y="813244"/>
              <a:ext cx="294287" cy="171184"/>
            </a:xfrm>
            <a:custGeom>
              <a:avLst/>
              <a:gdLst/>
              <a:ahLst/>
              <a:cxnLst/>
              <a:rect l="l" t="t" r="r" b="b"/>
              <a:pathLst>
                <a:path w="5986" h="3482" extrusionOk="0">
                  <a:moveTo>
                    <a:pt x="396" y="230"/>
                  </a:moveTo>
                  <a:cubicBezTo>
                    <a:pt x="2307" y="581"/>
                    <a:pt x="4120" y="1341"/>
                    <a:pt x="5712" y="2454"/>
                  </a:cubicBezTo>
                  <a:lnTo>
                    <a:pt x="5171" y="3224"/>
                  </a:lnTo>
                  <a:cubicBezTo>
                    <a:pt x="3691" y="2189"/>
                    <a:pt x="2007" y="1484"/>
                    <a:pt x="232" y="1156"/>
                  </a:cubicBezTo>
                  <a:lnTo>
                    <a:pt x="396" y="230"/>
                  </a:lnTo>
                  <a:close/>
                  <a:moveTo>
                    <a:pt x="310" y="0"/>
                  </a:moveTo>
                  <a:cubicBezTo>
                    <a:pt x="260" y="0"/>
                    <a:pt x="217" y="37"/>
                    <a:pt x="209" y="87"/>
                  </a:cubicBezTo>
                  <a:lnTo>
                    <a:pt x="6" y="1222"/>
                  </a:lnTo>
                  <a:cubicBezTo>
                    <a:pt x="0" y="1250"/>
                    <a:pt x="6" y="1280"/>
                    <a:pt x="23" y="1303"/>
                  </a:cubicBezTo>
                  <a:cubicBezTo>
                    <a:pt x="39" y="1326"/>
                    <a:pt x="64" y="1341"/>
                    <a:pt x="91" y="1345"/>
                  </a:cubicBezTo>
                  <a:cubicBezTo>
                    <a:pt x="1909" y="1667"/>
                    <a:pt x="3633" y="2387"/>
                    <a:pt x="5137" y="3459"/>
                  </a:cubicBezTo>
                  <a:cubicBezTo>
                    <a:pt x="5155" y="3471"/>
                    <a:pt x="5176" y="3479"/>
                    <a:pt x="5198" y="3479"/>
                  </a:cubicBezTo>
                  <a:lnTo>
                    <a:pt x="5198" y="3477"/>
                  </a:lnTo>
                  <a:lnTo>
                    <a:pt x="5216" y="3482"/>
                  </a:lnTo>
                  <a:cubicBezTo>
                    <a:pt x="5244" y="3479"/>
                    <a:pt x="5268" y="3462"/>
                    <a:pt x="5284" y="3440"/>
                  </a:cubicBezTo>
                  <a:lnTo>
                    <a:pt x="5951" y="2498"/>
                  </a:lnTo>
                  <a:cubicBezTo>
                    <a:pt x="5951" y="2498"/>
                    <a:pt x="5951" y="2496"/>
                    <a:pt x="5951" y="2496"/>
                  </a:cubicBezTo>
                  <a:cubicBezTo>
                    <a:pt x="5986" y="2448"/>
                    <a:pt x="5974" y="2381"/>
                    <a:pt x="5926" y="2347"/>
                  </a:cubicBezTo>
                  <a:cubicBezTo>
                    <a:pt x="4259" y="1160"/>
                    <a:pt x="2348" y="359"/>
                    <a:pt x="332" y="2"/>
                  </a:cubicBezTo>
                  <a:lnTo>
                    <a:pt x="329" y="2"/>
                  </a:lnTo>
                  <a:cubicBezTo>
                    <a:pt x="323" y="1"/>
                    <a:pt x="317" y="0"/>
                    <a:pt x="31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0" name="Google Shape;1320;p43"/>
            <p:cNvSpPr/>
            <p:nvPr/>
          </p:nvSpPr>
          <p:spPr>
            <a:xfrm>
              <a:off x="4938648" y="600026"/>
              <a:ext cx="385729" cy="228950"/>
            </a:xfrm>
            <a:custGeom>
              <a:avLst/>
              <a:gdLst/>
              <a:ahLst/>
              <a:cxnLst/>
              <a:rect l="l" t="t" r="r" b="b"/>
              <a:pathLst>
                <a:path w="7846" h="4657" extrusionOk="0">
                  <a:moveTo>
                    <a:pt x="494" y="228"/>
                  </a:moveTo>
                  <a:cubicBezTo>
                    <a:pt x="3044" y="691"/>
                    <a:pt x="5462" y="1704"/>
                    <a:pt x="7580" y="3194"/>
                  </a:cubicBezTo>
                  <a:lnTo>
                    <a:pt x="6727" y="4390"/>
                  </a:lnTo>
                  <a:cubicBezTo>
                    <a:pt x="4784" y="3026"/>
                    <a:pt x="2569" y="2098"/>
                    <a:pt x="232" y="1671"/>
                  </a:cubicBezTo>
                  <a:lnTo>
                    <a:pt x="494" y="228"/>
                  </a:lnTo>
                  <a:close/>
                  <a:moveTo>
                    <a:pt x="403" y="0"/>
                  </a:moveTo>
                  <a:cubicBezTo>
                    <a:pt x="352" y="0"/>
                    <a:pt x="307" y="38"/>
                    <a:pt x="298" y="90"/>
                  </a:cubicBezTo>
                  <a:lnTo>
                    <a:pt x="5" y="1742"/>
                  </a:lnTo>
                  <a:cubicBezTo>
                    <a:pt x="0" y="1769"/>
                    <a:pt x="6" y="1797"/>
                    <a:pt x="21" y="1821"/>
                  </a:cubicBezTo>
                  <a:cubicBezTo>
                    <a:pt x="37" y="1845"/>
                    <a:pt x="63" y="1861"/>
                    <a:pt x="91" y="1866"/>
                  </a:cubicBezTo>
                  <a:cubicBezTo>
                    <a:pt x="2470" y="2287"/>
                    <a:pt x="4726" y="3234"/>
                    <a:pt x="6691" y="4638"/>
                  </a:cubicBezTo>
                  <a:cubicBezTo>
                    <a:pt x="6709" y="4650"/>
                    <a:pt x="6732" y="4656"/>
                    <a:pt x="6754" y="4656"/>
                  </a:cubicBezTo>
                  <a:lnTo>
                    <a:pt x="6772" y="4646"/>
                  </a:lnTo>
                  <a:cubicBezTo>
                    <a:pt x="6800" y="4641"/>
                    <a:pt x="6825" y="4626"/>
                    <a:pt x="6840" y="4604"/>
                  </a:cubicBezTo>
                  <a:lnTo>
                    <a:pt x="7811" y="3233"/>
                  </a:lnTo>
                  <a:cubicBezTo>
                    <a:pt x="7811" y="3231"/>
                    <a:pt x="7811" y="3231"/>
                    <a:pt x="7811" y="3231"/>
                  </a:cubicBezTo>
                  <a:cubicBezTo>
                    <a:pt x="7845" y="3184"/>
                    <a:pt x="7833" y="3117"/>
                    <a:pt x="7786" y="3082"/>
                  </a:cubicBezTo>
                  <a:cubicBezTo>
                    <a:pt x="5591" y="1522"/>
                    <a:pt x="3075" y="468"/>
                    <a:pt x="422" y="2"/>
                  </a:cubicBezTo>
                  <a:cubicBezTo>
                    <a:pt x="415" y="1"/>
                    <a:pt x="409" y="0"/>
                    <a:pt x="40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1" name="Google Shape;1321;p43"/>
            <p:cNvSpPr/>
            <p:nvPr/>
          </p:nvSpPr>
          <p:spPr>
            <a:xfrm>
              <a:off x="4280412" y="900114"/>
              <a:ext cx="1529101" cy="1487116"/>
            </a:xfrm>
            <a:custGeom>
              <a:avLst/>
              <a:gdLst/>
              <a:ahLst/>
              <a:cxnLst/>
              <a:rect l="l" t="t" r="r" b="b"/>
              <a:pathLst>
                <a:path w="31103" h="30249" extrusionOk="0">
                  <a:moveTo>
                    <a:pt x="24454" y="1"/>
                  </a:moveTo>
                  <a:cubicBezTo>
                    <a:pt x="24427" y="1"/>
                    <a:pt x="24399" y="11"/>
                    <a:pt x="24377" y="31"/>
                  </a:cubicBezTo>
                  <a:lnTo>
                    <a:pt x="23098" y="1121"/>
                  </a:lnTo>
                  <a:cubicBezTo>
                    <a:pt x="23078" y="1140"/>
                    <a:pt x="23064" y="1165"/>
                    <a:pt x="23063" y="1194"/>
                  </a:cubicBezTo>
                  <a:cubicBezTo>
                    <a:pt x="23060" y="1222"/>
                    <a:pt x="23069" y="1250"/>
                    <a:pt x="23088" y="1272"/>
                  </a:cubicBezTo>
                  <a:cubicBezTo>
                    <a:pt x="27996" y="6984"/>
                    <a:pt x="28392" y="15303"/>
                    <a:pt x="24050" y="21457"/>
                  </a:cubicBezTo>
                  <a:cubicBezTo>
                    <a:pt x="20849" y="25993"/>
                    <a:pt x="15769" y="28416"/>
                    <a:pt x="10609" y="28416"/>
                  </a:cubicBezTo>
                  <a:cubicBezTo>
                    <a:pt x="7334" y="28416"/>
                    <a:pt x="4027" y="27440"/>
                    <a:pt x="1149" y="25408"/>
                  </a:cubicBezTo>
                  <a:cubicBezTo>
                    <a:pt x="1130" y="25397"/>
                    <a:pt x="1109" y="25390"/>
                    <a:pt x="1087" y="25390"/>
                  </a:cubicBezTo>
                  <a:cubicBezTo>
                    <a:pt x="1081" y="25390"/>
                    <a:pt x="1076" y="25391"/>
                    <a:pt x="1070" y="25392"/>
                  </a:cubicBezTo>
                  <a:cubicBezTo>
                    <a:pt x="1041" y="25396"/>
                    <a:pt x="1016" y="25413"/>
                    <a:pt x="998" y="25436"/>
                  </a:cubicBezTo>
                  <a:lnTo>
                    <a:pt x="35" y="26811"/>
                  </a:lnTo>
                  <a:cubicBezTo>
                    <a:pt x="35" y="26812"/>
                    <a:pt x="33" y="26812"/>
                    <a:pt x="33" y="26814"/>
                  </a:cubicBezTo>
                  <a:cubicBezTo>
                    <a:pt x="1" y="26861"/>
                    <a:pt x="13" y="26925"/>
                    <a:pt x="60" y="26958"/>
                  </a:cubicBezTo>
                  <a:cubicBezTo>
                    <a:pt x="2827" y="28904"/>
                    <a:pt x="6078" y="30043"/>
                    <a:pt x="9454" y="30247"/>
                  </a:cubicBezTo>
                  <a:cubicBezTo>
                    <a:pt x="9455" y="30247"/>
                    <a:pt x="9456" y="30247"/>
                    <a:pt x="9457" y="30247"/>
                  </a:cubicBezTo>
                  <a:cubicBezTo>
                    <a:pt x="9515" y="30247"/>
                    <a:pt x="9563" y="30205"/>
                    <a:pt x="9567" y="30146"/>
                  </a:cubicBezTo>
                  <a:lnTo>
                    <a:pt x="9567" y="30144"/>
                  </a:lnTo>
                  <a:cubicBezTo>
                    <a:pt x="9570" y="30086"/>
                    <a:pt x="9525" y="30037"/>
                    <a:pt x="9467" y="30036"/>
                  </a:cubicBezTo>
                  <a:cubicBezTo>
                    <a:pt x="6166" y="29830"/>
                    <a:pt x="2984" y="28724"/>
                    <a:pt x="270" y="26838"/>
                  </a:cubicBezTo>
                  <a:lnTo>
                    <a:pt x="1122" y="25636"/>
                  </a:lnTo>
                  <a:cubicBezTo>
                    <a:pt x="3982" y="27616"/>
                    <a:pt x="7293" y="28595"/>
                    <a:pt x="10593" y="28595"/>
                  </a:cubicBezTo>
                  <a:cubicBezTo>
                    <a:pt x="14426" y="28595"/>
                    <a:pt x="18245" y="27275"/>
                    <a:pt x="21331" y="24670"/>
                  </a:cubicBezTo>
                  <a:cubicBezTo>
                    <a:pt x="28357" y="18741"/>
                    <a:pt x="29248" y="8238"/>
                    <a:pt x="23317" y="1211"/>
                  </a:cubicBezTo>
                  <a:lnTo>
                    <a:pt x="24433" y="259"/>
                  </a:lnTo>
                  <a:cubicBezTo>
                    <a:pt x="26998" y="3296"/>
                    <a:pt x="28493" y="7093"/>
                    <a:pt x="28686" y="11062"/>
                  </a:cubicBezTo>
                  <a:cubicBezTo>
                    <a:pt x="29173" y="21055"/>
                    <a:pt x="21468" y="29550"/>
                    <a:pt x="11476" y="30037"/>
                  </a:cubicBezTo>
                  <a:cubicBezTo>
                    <a:pt x="11416" y="30040"/>
                    <a:pt x="11372" y="30089"/>
                    <a:pt x="11373" y="30149"/>
                  </a:cubicBezTo>
                  <a:cubicBezTo>
                    <a:pt x="11378" y="30204"/>
                    <a:pt x="11424" y="30249"/>
                    <a:pt x="11480" y="30249"/>
                  </a:cubicBezTo>
                  <a:lnTo>
                    <a:pt x="11489" y="30238"/>
                  </a:lnTo>
                  <a:cubicBezTo>
                    <a:pt x="15541" y="30040"/>
                    <a:pt x="19412" y="28504"/>
                    <a:pt x="22495" y="25870"/>
                  </a:cubicBezTo>
                  <a:cubicBezTo>
                    <a:pt x="30192" y="19296"/>
                    <a:pt x="31103" y="7727"/>
                    <a:pt x="24529" y="31"/>
                  </a:cubicBezTo>
                  <a:cubicBezTo>
                    <a:pt x="24508" y="11"/>
                    <a:pt x="24481" y="1"/>
                    <a:pt x="2445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2" name="Google Shape;1322;p43"/>
            <p:cNvSpPr/>
            <p:nvPr/>
          </p:nvSpPr>
          <p:spPr>
            <a:xfrm>
              <a:off x="1912992" y="2890212"/>
              <a:ext cx="1098487" cy="1008225"/>
            </a:xfrm>
            <a:custGeom>
              <a:avLst/>
              <a:gdLst/>
              <a:ahLst/>
              <a:cxnLst/>
              <a:rect l="l" t="t" r="r" b="b"/>
              <a:pathLst>
                <a:path w="22344" h="20508" extrusionOk="0">
                  <a:moveTo>
                    <a:pt x="11000" y="1060"/>
                  </a:moveTo>
                  <a:cubicBezTo>
                    <a:pt x="11047" y="1060"/>
                    <a:pt x="11094" y="1060"/>
                    <a:pt x="11141" y="1061"/>
                  </a:cubicBezTo>
                  <a:cubicBezTo>
                    <a:pt x="16217" y="1138"/>
                    <a:pt x="20269" y="5316"/>
                    <a:pt x="20192" y="10393"/>
                  </a:cubicBezTo>
                  <a:cubicBezTo>
                    <a:pt x="20115" y="15421"/>
                    <a:pt x="16015" y="19446"/>
                    <a:pt x="11002" y="19446"/>
                  </a:cubicBezTo>
                  <a:cubicBezTo>
                    <a:pt x="10955" y="19446"/>
                    <a:pt x="10907" y="19445"/>
                    <a:pt x="10859" y="19445"/>
                  </a:cubicBezTo>
                  <a:cubicBezTo>
                    <a:pt x="10326" y="19445"/>
                    <a:pt x="9795" y="19397"/>
                    <a:pt x="9269" y="19305"/>
                  </a:cubicBezTo>
                  <a:cubicBezTo>
                    <a:pt x="4263" y="18419"/>
                    <a:pt x="924" y="13642"/>
                    <a:pt x="1810" y="8638"/>
                  </a:cubicBezTo>
                  <a:cubicBezTo>
                    <a:pt x="2045" y="7305"/>
                    <a:pt x="2577" y="6043"/>
                    <a:pt x="3364" y="4944"/>
                  </a:cubicBezTo>
                  <a:cubicBezTo>
                    <a:pt x="5088" y="2510"/>
                    <a:pt x="7886" y="1062"/>
                    <a:pt x="10868" y="1061"/>
                  </a:cubicBezTo>
                  <a:lnTo>
                    <a:pt x="10859" y="1061"/>
                  </a:lnTo>
                  <a:cubicBezTo>
                    <a:pt x="10906" y="1060"/>
                    <a:pt x="10953" y="1060"/>
                    <a:pt x="11000" y="1060"/>
                  </a:cubicBezTo>
                  <a:close/>
                  <a:moveTo>
                    <a:pt x="10864" y="850"/>
                  </a:moveTo>
                  <a:cubicBezTo>
                    <a:pt x="8703" y="850"/>
                    <a:pt x="6532" y="1590"/>
                    <a:pt x="4761" y="3102"/>
                  </a:cubicBezTo>
                  <a:cubicBezTo>
                    <a:pt x="3105" y="4515"/>
                    <a:pt x="1990" y="6458"/>
                    <a:pt x="1607" y="8601"/>
                  </a:cubicBezTo>
                  <a:cubicBezTo>
                    <a:pt x="1512" y="9135"/>
                    <a:pt x="1464" y="9677"/>
                    <a:pt x="1464" y="10221"/>
                  </a:cubicBezTo>
                  <a:cubicBezTo>
                    <a:pt x="1454" y="15423"/>
                    <a:pt x="5665" y="19649"/>
                    <a:pt x="10868" y="19659"/>
                  </a:cubicBezTo>
                  <a:cubicBezTo>
                    <a:pt x="13106" y="19658"/>
                    <a:pt x="15271" y="18860"/>
                    <a:pt x="16973" y="17406"/>
                  </a:cubicBezTo>
                  <a:cubicBezTo>
                    <a:pt x="20923" y="14034"/>
                    <a:pt x="21392" y="8098"/>
                    <a:pt x="18020" y="4147"/>
                  </a:cubicBezTo>
                  <a:cubicBezTo>
                    <a:pt x="16160" y="1969"/>
                    <a:pt x="13520" y="850"/>
                    <a:pt x="10864" y="850"/>
                  </a:cubicBezTo>
                  <a:close/>
                  <a:moveTo>
                    <a:pt x="10864" y="214"/>
                  </a:moveTo>
                  <a:lnTo>
                    <a:pt x="10864" y="214"/>
                  </a:lnTo>
                  <a:cubicBezTo>
                    <a:pt x="11455" y="214"/>
                    <a:pt x="12046" y="266"/>
                    <a:pt x="12627" y="370"/>
                  </a:cubicBezTo>
                  <a:cubicBezTo>
                    <a:pt x="18087" y="1345"/>
                    <a:pt x="21723" y="6562"/>
                    <a:pt x="20747" y="12022"/>
                  </a:cubicBezTo>
                  <a:cubicBezTo>
                    <a:pt x="19879" y="16885"/>
                    <a:pt x="15646" y="20300"/>
                    <a:pt x="10873" y="20300"/>
                  </a:cubicBezTo>
                  <a:cubicBezTo>
                    <a:pt x="10287" y="20300"/>
                    <a:pt x="9692" y="20248"/>
                    <a:pt x="9095" y="20142"/>
                  </a:cubicBezTo>
                  <a:cubicBezTo>
                    <a:pt x="3637" y="19166"/>
                    <a:pt x="1" y="13951"/>
                    <a:pt x="976" y="8491"/>
                  </a:cubicBezTo>
                  <a:cubicBezTo>
                    <a:pt x="1231" y="7037"/>
                    <a:pt x="1807" y="5659"/>
                    <a:pt x="2663" y="4456"/>
                  </a:cubicBezTo>
                  <a:cubicBezTo>
                    <a:pt x="3147" y="3777"/>
                    <a:pt x="3714" y="3160"/>
                    <a:pt x="4350" y="2620"/>
                  </a:cubicBezTo>
                  <a:cubicBezTo>
                    <a:pt x="6165" y="1066"/>
                    <a:pt x="8476" y="215"/>
                    <a:pt x="10864" y="214"/>
                  </a:cubicBezTo>
                  <a:close/>
                  <a:moveTo>
                    <a:pt x="10865" y="1"/>
                  </a:moveTo>
                  <a:cubicBezTo>
                    <a:pt x="8510" y="1"/>
                    <a:pt x="6142" y="808"/>
                    <a:pt x="4210" y="2457"/>
                  </a:cubicBezTo>
                  <a:cubicBezTo>
                    <a:pt x="1923" y="4406"/>
                    <a:pt x="607" y="7262"/>
                    <a:pt x="610" y="10268"/>
                  </a:cubicBezTo>
                  <a:cubicBezTo>
                    <a:pt x="616" y="15926"/>
                    <a:pt x="5202" y="20508"/>
                    <a:pt x="10857" y="20508"/>
                  </a:cubicBezTo>
                  <a:cubicBezTo>
                    <a:pt x="10861" y="20508"/>
                    <a:pt x="10865" y="20508"/>
                    <a:pt x="10868" y="20508"/>
                  </a:cubicBezTo>
                  <a:cubicBezTo>
                    <a:pt x="13310" y="20508"/>
                    <a:pt x="15672" y="19637"/>
                    <a:pt x="17528" y="18051"/>
                  </a:cubicBezTo>
                  <a:cubicBezTo>
                    <a:pt x="21834" y="14373"/>
                    <a:pt x="22344" y="7901"/>
                    <a:pt x="18666" y="3595"/>
                  </a:cubicBezTo>
                  <a:cubicBezTo>
                    <a:pt x="16638" y="1220"/>
                    <a:pt x="13761" y="1"/>
                    <a:pt x="1086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3" name="Google Shape;1323;p43"/>
            <p:cNvSpPr/>
            <p:nvPr/>
          </p:nvSpPr>
          <p:spPr>
            <a:xfrm>
              <a:off x="1912992" y="2890212"/>
              <a:ext cx="1098487" cy="1008225"/>
            </a:xfrm>
            <a:custGeom>
              <a:avLst/>
              <a:gdLst/>
              <a:ahLst/>
              <a:cxnLst/>
              <a:rect l="l" t="t" r="r" b="b"/>
              <a:pathLst>
                <a:path w="22344" h="20508" extrusionOk="0">
                  <a:moveTo>
                    <a:pt x="11000" y="1060"/>
                  </a:moveTo>
                  <a:cubicBezTo>
                    <a:pt x="11047" y="1060"/>
                    <a:pt x="11094" y="1060"/>
                    <a:pt x="11141" y="1061"/>
                  </a:cubicBezTo>
                  <a:cubicBezTo>
                    <a:pt x="16217" y="1138"/>
                    <a:pt x="20269" y="5316"/>
                    <a:pt x="20192" y="10393"/>
                  </a:cubicBezTo>
                  <a:cubicBezTo>
                    <a:pt x="20115" y="15421"/>
                    <a:pt x="16015" y="19446"/>
                    <a:pt x="11002" y="19446"/>
                  </a:cubicBezTo>
                  <a:cubicBezTo>
                    <a:pt x="10955" y="19446"/>
                    <a:pt x="10907" y="19445"/>
                    <a:pt x="10859" y="19445"/>
                  </a:cubicBezTo>
                  <a:cubicBezTo>
                    <a:pt x="10326" y="19445"/>
                    <a:pt x="9795" y="19397"/>
                    <a:pt x="9269" y="19305"/>
                  </a:cubicBezTo>
                  <a:cubicBezTo>
                    <a:pt x="4263" y="18419"/>
                    <a:pt x="924" y="13642"/>
                    <a:pt x="1810" y="8638"/>
                  </a:cubicBezTo>
                  <a:cubicBezTo>
                    <a:pt x="2045" y="7305"/>
                    <a:pt x="2577" y="6043"/>
                    <a:pt x="3364" y="4944"/>
                  </a:cubicBezTo>
                  <a:cubicBezTo>
                    <a:pt x="5088" y="2510"/>
                    <a:pt x="7886" y="1062"/>
                    <a:pt x="10868" y="1061"/>
                  </a:cubicBezTo>
                  <a:lnTo>
                    <a:pt x="10859" y="1061"/>
                  </a:lnTo>
                  <a:cubicBezTo>
                    <a:pt x="10906" y="1060"/>
                    <a:pt x="10953" y="1060"/>
                    <a:pt x="11000" y="1060"/>
                  </a:cubicBezTo>
                  <a:close/>
                  <a:moveTo>
                    <a:pt x="10864" y="850"/>
                  </a:moveTo>
                  <a:cubicBezTo>
                    <a:pt x="8703" y="850"/>
                    <a:pt x="6532" y="1590"/>
                    <a:pt x="4761" y="3102"/>
                  </a:cubicBezTo>
                  <a:cubicBezTo>
                    <a:pt x="3105" y="4515"/>
                    <a:pt x="1990" y="6458"/>
                    <a:pt x="1607" y="8601"/>
                  </a:cubicBezTo>
                  <a:cubicBezTo>
                    <a:pt x="1512" y="9135"/>
                    <a:pt x="1464" y="9677"/>
                    <a:pt x="1464" y="10221"/>
                  </a:cubicBezTo>
                  <a:cubicBezTo>
                    <a:pt x="1454" y="15423"/>
                    <a:pt x="5665" y="19649"/>
                    <a:pt x="10868" y="19659"/>
                  </a:cubicBezTo>
                  <a:cubicBezTo>
                    <a:pt x="13106" y="19658"/>
                    <a:pt x="15271" y="18860"/>
                    <a:pt x="16973" y="17406"/>
                  </a:cubicBezTo>
                  <a:cubicBezTo>
                    <a:pt x="20923" y="14034"/>
                    <a:pt x="21392" y="8098"/>
                    <a:pt x="18020" y="4147"/>
                  </a:cubicBezTo>
                  <a:cubicBezTo>
                    <a:pt x="16160" y="1969"/>
                    <a:pt x="13520" y="850"/>
                    <a:pt x="10864" y="850"/>
                  </a:cubicBezTo>
                  <a:close/>
                  <a:moveTo>
                    <a:pt x="10864" y="214"/>
                  </a:moveTo>
                  <a:lnTo>
                    <a:pt x="10864" y="214"/>
                  </a:lnTo>
                  <a:cubicBezTo>
                    <a:pt x="11455" y="214"/>
                    <a:pt x="12046" y="266"/>
                    <a:pt x="12627" y="370"/>
                  </a:cubicBezTo>
                  <a:cubicBezTo>
                    <a:pt x="18087" y="1345"/>
                    <a:pt x="21723" y="6562"/>
                    <a:pt x="20747" y="12022"/>
                  </a:cubicBezTo>
                  <a:cubicBezTo>
                    <a:pt x="19879" y="16885"/>
                    <a:pt x="15646" y="20300"/>
                    <a:pt x="10873" y="20300"/>
                  </a:cubicBezTo>
                  <a:cubicBezTo>
                    <a:pt x="10287" y="20300"/>
                    <a:pt x="9692" y="20248"/>
                    <a:pt x="9095" y="20142"/>
                  </a:cubicBezTo>
                  <a:cubicBezTo>
                    <a:pt x="3637" y="19166"/>
                    <a:pt x="1" y="13951"/>
                    <a:pt x="976" y="8491"/>
                  </a:cubicBezTo>
                  <a:cubicBezTo>
                    <a:pt x="1231" y="7037"/>
                    <a:pt x="1807" y="5659"/>
                    <a:pt x="2663" y="4456"/>
                  </a:cubicBezTo>
                  <a:cubicBezTo>
                    <a:pt x="3147" y="3777"/>
                    <a:pt x="3714" y="3160"/>
                    <a:pt x="4350" y="2620"/>
                  </a:cubicBezTo>
                  <a:cubicBezTo>
                    <a:pt x="6165" y="1066"/>
                    <a:pt x="8476" y="215"/>
                    <a:pt x="10864" y="214"/>
                  </a:cubicBezTo>
                  <a:close/>
                  <a:moveTo>
                    <a:pt x="10865" y="1"/>
                  </a:moveTo>
                  <a:cubicBezTo>
                    <a:pt x="8510" y="1"/>
                    <a:pt x="6142" y="808"/>
                    <a:pt x="4210" y="2457"/>
                  </a:cubicBezTo>
                  <a:cubicBezTo>
                    <a:pt x="1923" y="4406"/>
                    <a:pt x="607" y="7262"/>
                    <a:pt x="610" y="10268"/>
                  </a:cubicBezTo>
                  <a:cubicBezTo>
                    <a:pt x="616" y="15926"/>
                    <a:pt x="5202" y="20508"/>
                    <a:pt x="10857" y="20508"/>
                  </a:cubicBezTo>
                  <a:cubicBezTo>
                    <a:pt x="10861" y="20508"/>
                    <a:pt x="10865" y="20508"/>
                    <a:pt x="10868" y="20508"/>
                  </a:cubicBezTo>
                  <a:cubicBezTo>
                    <a:pt x="13310" y="20508"/>
                    <a:pt x="15672" y="19637"/>
                    <a:pt x="17528" y="18051"/>
                  </a:cubicBezTo>
                  <a:cubicBezTo>
                    <a:pt x="21834" y="14373"/>
                    <a:pt x="22344" y="7901"/>
                    <a:pt x="18666" y="3595"/>
                  </a:cubicBezTo>
                  <a:cubicBezTo>
                    <a:pt x="16638" y="1220"/>
                    <a:pt x="13761" y="1"/>
                    <a:pt x="1086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4" name="Google Shape;1324;p43"/>
            <p:cNvSpPr/>
            <p:nvPr/>
          </p:nvSpPr>
          <p:spPr>
            <a:xfrm>
              <a:off x="1845196" y="2794492"/>
              <a:ext cx="1284813" cy="1201777"/>
            </a:xfrm>
            <a:custGeom>
              <a:avLst/>
              <a:gdLst/>
              <a:ahLst/>
              <a:cxnLst/>
              <a:rect l="l" t="t" r="r" b="b"/>
              <a:pathLst>
                <a:path w="26134" h="24445" extrusionOk="0">
                  <a:moveTo>
                    <a:pt x="12241" y="2161"/>
                  </a:moveTo>
                  <a:cubicBezTo>
                    <a:pt x="12509" y="2161"/>
                    <a:pt x="12779" y="2173"/>
                    <a:pt x="13048" y="2193"/>
                  </a:cubicBezTo>
                  <a:cubicBezTo>
                    <a:pt x="15723" y="2403"/>
                    <a:pt x="18154" y="3644"/>
                    <a:pt x="19896" y="5683"/>
                  </a:cubicBezTo>
                  <a:cubicBezTo>
                    <a:pt x="21436" y="7487"/>
                    <a:pt x="22289" y="9782"/>
                    <a:pt x="22301" y="12153"/>
                  </a:cubicBezTo>
                  <a:cubicBezTo>
                    <a:pt x="22293" y="12166"/>
                    <a:pt x="22290" y="12183"/>
                    <a:pt x="22290" y="12199"/>
                  </a:cubicBezTo>
                  <a:cubicBezTo>
                    <a:pt x="22290" y="14882"/>
                    <a:pt x="21246" y="17403"/>
                    <a:pt x="19351" y="19301"/>
                  </a:cubicBezTo>
                  <a:cubicBezTo>
                    <a:pt x="17454" y="21198"/>
                    <a:pt x="14933" y="22243"/>
                    <a:pt x="12250" y="22245"/>
                  </a:cubicBezTo>
                  <a:lnTo>
                    <a:pt x="12247" y="22245"/>
                  </a:lnTo>
                  <a:cubicBezTo>
                    <a:pt x="6712" y="22245"/>
                    <a:pt x="2208" y="17742"/>
                    <a:pt x="2206" y="12206"/>
                  </a:cubicBezTo>
                  <a:cubicBezTo>
                    <a:pt x="2205" y="10116"/>
                    <a:pt x="2842" y="8109"/>
                    <a:pt x="4049" y="6403"/>
                  </a:cubicBezTo>
                  <a:cubicBezTo>
                    <a:pt x="4533" y="5724"/>
                    <a:pt x="5102" y="5106"/>
                    <a:pt x="5738" y="4567"/>
                  </a:cubicBezTo>
                  <a:cubicBezTo>
                    <a:pt x="7572" y="3000"/>
                    <a:pt x="9856" y="2161"/>
                    <a:pt x="12241" y="2161"/>
                  </a:cubicBezTo>
                  <a:close/>
                  <a:moveTo>
                    <a:pt x="12241" y="1948"/>
                  </a:moveTo>
                  <a:cubicBezTo>
                    <a:pt x="9804" y="1948"/>
                    <a:pt x="7472" y="2806"/>
                    <a:pt x="5599" y="4404"/>
                  </a:cubicBezTo>
                  <a:cubicBezTo>
                    <a:pt x="4950" y="4955"/>
                    <a:pt x="4371" y="5585"/>
                    <a:pt x="3875" y="6279"/>
                  </a:cubicBezTo>
                  <a:cubicBezTo>
                    <a:pt x="2642" y="8021"/>
                    <a:pt x="1992" y="10071"/>
                    <a:pt x="1992" y="12206"/>
                  </a:cubicBezTo>
                  <a:cubicBezTo>
                    <a:pt x="1993" y="14945"/>
                    <a:pt x="3061" y="17520"/>
                    <a:pt x="4998" y="19456"/>
                  </a:cubicBezTo>
                  <a:cubicBezTo>
                    <a:pt x="6935" y="21392"/>
                    <a:pt x="9509" y="22458"/>
                    <a:pt x="12247" y="22458"/>
                  </a:cubicBezTo>
                  <a:lnTo>
                    <a:pt x="12250" y="22458"/>
                  </a:lnTo>
                  <a:cubicBezTo>
                    <a:pt x="14990" y="22458"/>
                    <a:pt x="17564" y="21390"/>
                    <a:pt x="19501" y="19452"/>
                  </a:cubicBezTo>
                  <a:cubicBezTo>
                    <a:pt x="21427" y="17525"/>
                    <a:pt x="22491" y="14968"/>
                    <a:pt x="22503" y="12247"/>
                  </a:cubicBezTo>
                  <a:cubicBezTo>
                    <a:pt x="22509" y="12232"/>
                    <a:pt x="22514" y="12215"/>
                    <a:pt x="22514" y="12199"/>
                  </a:cubicBezTo>
                  <a:cubicBezTo>
                    <a:pt x="22512" y="9762"/>
                    <a:pt x="21640" y="7399"/>
                    <a:pt x="20057" y="5545"/>
                  </a:cubicBezTo>
                  <a:cubicBezTo>
                    <a:pt x="18279" y="3462"/>
                    <a:pt x="15796" y="2196"/>
                    <a:pt x="13065" y="1980"/>
                  </a:cubicBezTo>
                  <a:cubicBezTo>
                    <a:pt x="12789" y="1959"/>
                    <a:pt x="12514" y="1948"/>
                    <a:pt x="12241" y="1948"/>
                  </a:cubicBezTo>
                  <a:close/>
                  <a:moveTo>
                    <a:pt x="12207" y="214"/>
                  </a:moveTo>
                  <a:cubicBezTo>
                    <a:pt x="14598" y="214"/>
                    <a:pt x="16994" y="920"/>
                    <a:pt x="19059" y="2350"/>
                  </a:cubicBezTo>
                  <a:cubicBezTo>
                    <a:pt x="24522" y="6130"/>
                    <a:pt x="25890" y="13651"/>
                    <a:pt x="22112" y="19114"/>
                  </a:cubicBezTo>
                  <a:cubicBezTo>
                    <a:pt x="21285" y="20285"/>
                    <a:pt x="20270" y="21293"/>
                    <a:pt x="19092" y="22108"/>
                  </a:cubicBezTo>
                  <a:cubicBezTo>
                    <a:pt x="17079" y="23494"/>
                    <a:pt x="14723" y="24228"/>
                    <a:pt x="12279" y="24231"/>
                  </a:cubicBezTo>
                  <a:lnTo>
                    <a:pt x="12262" y="24231"/>
                  </a:lnTo>
                  <a:cubicBezTo>
                    <a:pt x="5626" y="24231"/>
                    <a:pt x="223" y="18837"/>
                    <a:pt x="214" y="12199"/>
                  </a:cubicBezTo>
                  <a:cubicBezTo>
                    <a:pt x="214" y="11492"/>
                    <a:pt x="275" y="10780"/>
                    <a:pt x="397" y="10085"/>
                  </a:cubicBezTo>
                  <a:cubicBezTo>
                    <a:pt x="705" y="8355"/>
                    <a:pt x="1405" y="6682"/>
                    <a:pt x="2422" y="5249"/>
                  </a:cubicBezTo>
                  <a:cubicBezTo>
                    <a:pt x="2992" y="4443"/>
                    <a:pt x="3659" y="3709"/>
                    <a:pt x="4407" y="3064"/>
                  </a:cubicBezTo>
                  <a:cubicBezTo>
                    <a:pt x="4416" y="3060"/>
                    <a:pt x="4425" y="3055"/>
                    <a:pt x="4432" y="3049"/>
                  </a:cubicBezTo>
                  <a:cubicBezTo>
                    <a:pt x="6662" y="1168"/>
                    <a:pt x="9430" y="214"/>
                    <a:pt x="12207" y="214"/>
                  </a:cubicBezTo>
                  <a:close/>
                  <a:moveTo>
                    <a:pt x="12206" y="0"/>
                  </a:moveTo>
                  <a:cubicBezTo>
                    <a:pt x="9389" y="0"/>
                    <a:pt x="6581" y="964"/>
                    <a:pt x="4316" y="2866"/>
                  </a:cubicBezTo>
                  <a:cubicBezTo>
                    <a:pt x="4307" y="2871"/>
                    <a:pt x="4298" y="2877"/>
                    <a:pt x="4289" y="2884"/>
                  </a:cubicBezTo>
                  <a:cubicBezTo>
                    <a:pt x="3521" y="3544"/>
                    <a:pt x="2833" y="4297"/>
                    <a:pt x="2248" y="5125"/>
                  </a:cubicBezTo>
                  <a:cubicBezTo>
                    <a:pt x="1213" y="6584"/>
                    <a:pt x="500" y="8286"/>
                    <a:pt x="187" y="10047"/>
                  </a:cubicBezTo>
                  <a:cubicBezTo>
                    <a:pt x="63" y="10756"/>
                    <a:pt x="1" y="11480"/>
                    <a:pt x="1" y="12199"/>
                  </a:cubicBezTo>
                  <a:cubicBezTo>
                    <a:pt x="10" y="18954"/>
                    <a:pt x="5508" y="24444"/>
                    <a:pt x="12262" y="24444"/>
                  </a:cubicBezTo>
                  <a:lnTo>
                    <a:pt x="12279" y="24444"/>
                  </a:lnTo>
                  <a:cubicBezTo>
                    <a:pt x="14767" y="24441"/>
                    <a:pt x="17164" y="23694"/>
                    <a:pt x="19213" y="22284"/>
                  </a:cubicBezTo>
                  <a:cubicBezTo>
                    <a:pt x="20411" y="21453"/>
                    <a:pt x="21445" y="20428"/>
                    <a:pt x="22286" y="19234"/>
                  </a:cubicBezTo>
                  <a:cubicBezTo>
                    <a:pt x="26133" y="13675"/>
                    <a:pt x="24740" y="6021"/>
                    <a:pt x="19180" y="2174"/>
                  </a:cubicBezTo>
                  <a:cubicBezTo>
                    <a:pt x="17079" y="719"/>
                    <a:pt x="14639" y="0"/>
                    <a:pt x="122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5" name="Google Shape;1325;p43"/>
            <p:cNvSpPr/>
            <p:nvPr/>
          </p:nvSpPr>
          <p:spPr>
            <a:xfrm>
              <a:off x="1784235" y="3388916"/>
              <a:ext cx="1042786" cy="668463"/>
            </a:xfrm>
            <a:custGeom>
              <a:avLst/>
              <a:gdLst/>
              <a:ahLst/>
              <a:cxnLst/>
              <a:rect l="l" t="t" r="r" b="b"/>
              <a:pathLst>
                <a:path w="21211" h="13597" extrusionOk="0">
                  <a:moveTo>
                    <a:pt x="1229" y="215"/>
                  </a:moveTo>
                  <a:cubicBezTo>
                    <a:pt x="1250" y="2633"/>
                    <a:pt x="1985" y="4992"/>
                    <a:pt x="3343" y="6993"/>
                  </a:cubicBezTo>
                  <a:cubicBezTo>
                    <a:pt x="5713" y="10484"/>
                    <a:pt x="9568" y="12366"/>
                    <a:pt x="13492" y="12366"/>
                  </a:cubicBezTo>
                  <a:cubicBezTo>
                    <a:pt x="15860" y="12366"/>
                    <a:pt x="18253" y="11681"/>
                    <a:pt x="20360" y="10251"/>
                  </a:cubicBezTo>
                  <a:lnTo>
                    <a:pt x="20941" y="11090"/>
                  </a:lnTo>
                  <a:cubicBezTo>
                    <a:pt x="18772" y="12563"/>
                    <a:pt x="16215" y="13360"/>
                    <a:pt x="13593" y="13380"/>
                  </a:cubicBezTo>
                  <a:cubicBezTo>
                    <a:pt x="13556" y="13381"/>
                    <a:pt x="13520" y="13381"/>
                    <a:pt x="13483" y="13381"/>
                  </a:cubicBezTo>
                  <a:cubicBezTo>
                    <a:pt x="6203" y="13381"/>
                    <a:pt x="273" y="7509"/>
                    <a:pt x="215" y="215"/>
                  </a:cubicBezTo>
                  <a:close/>
                  <a:moveTo>
                    <a:pt x="108" y="1"/>
                  </a:moveTo>
                  <a:cubicBezTo>
                    <a:pt x="48" y="1"/>
                    <a:pt x="1" y="48"/>
                    <a:pt x="1" y="108"/>
                  </a:cubicBezTo>
                  <a:cubicBezTo>
                    <a:pt x="8" y="7554"/>
                    <a:pt x="6041" y="13587"/>
                    <a:pt x="13487" y="13596"/>
                  </a:cubicBezTo>
                  <a:cubicBezTo>
                    <a:pt x="13495" y="13596"/>
                    <a:pt x="13502" y="13596"/>
                    <a:pt x="13509" y="13596"/>
                  </a:cubicBezTo>
                  <a:cubicBezTo>
                    <a:pt x="16240" y="13596"/>
                    <a:pt x="18906" y="12763"/>
                    <a:pt x="21149" y="11208"/>
                  </a:cubicBezTo>
                  <a:cubicBezTo>
                    <a:pt x="21197" y="11174"/>
                    <a:pt x="21210" y="11108"/>
                    <a:pt x="21178" y="11061"/>
                  </a:cubicBezTo>
                  <a:lnTo>
                    <a:pt x="20476" y="10045"/>
                  </a:lnTo>
                  <a:cubicBezTo>
                    <a:pt x="20460" y="10021"/>
                    <a:pt x="20435" y="10005"/>
                    <a:pt x="20408" y="10001"/>
                  </a:cubicBezTo>
                  <a:cubicBezTo>
                    <a:pt x="20402" y="10000"/>
                    <a:pt x="20396" y="9999"/>
                    <a:pt x="20390" y="9999"/>
                  </a:cubicBezTo>
                  <a:cubicBezTo>
                    <a:pt x="20367" y="9999"/>
                    <a:pt x="20345" y="10006"/>
                    <a:pt x="20326" y="10018"/>
                  </a:cubicBezTo>
                  <a:cubicBezTo>
                    <a:pt x="18314" y="11406"/>
                    <a:pt x="15929" y="12149"/>
                    <a:pt x="13484" y="12149"/>
                  </a:cubicBezTo>
                  <a:cubicBezTo>
                    <a:pt x="6836" y="12148"/>
                    <a:pt x="1448" y="6756"/>
                    <a:pt x="1449" y="108"/>
                  </a:cubicBezTo>
                  <a:cubicBezTo>
                    <a:pt x="1448" y="50"/>
                    <a:pt x="1400" y="2"/>
                    <a:pt x="134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6" name="Google Shape;1326;p43"/>
            <p:cNvSpPr/>
            <p:nvPr/>
          </p:nvSpPr>
          <p:spPr>
            <a:xfrm>
              <a:off x="1958369" y="2931951"/>
              <a:ext cx="1006356" cy="924796"/>
            </a:xfrm>
            <a:custGeom>
              <a:avLst/>
              <a:gdLst/>
              <a:ahLst/>
              <a:cxnLst/>
              <a:rect l="l" t="t" r="r" b="b"/>
              <a:pathLst>
                <a:path w="20470" h="18811" extrusionOk="0">
                  <a:moveTo>
                    <a:pt x="10077" y="211"/>
                  </a:moveTo>
                  <a:cubicBezTo>
                    <a:pt x="10124" y="211"/>
                    <a:pt x="10171" y="211"/>
                    <a:pt x="10218" y="212"/>
                  </a:cubicBezTo>
                  <a:cubicBezTo>
                    <a:pt x="15294" y="289"/>
                    <a:pt x="19346" y="4467"/>
                    <a:pt x="19269" y="9544"/>
                  </a:cubicBezTo>
                  <a:cubicBezTo>
                    <a:pt x="19192" y="14572"/>
                    <a:pt x="15092" y="18597"/>
                    <a:pt x="10079" y="18597"/>
                  </a:cubicBezTo>
                  <a:cubicBezTo>
                    <a:pt x="10032" y="18597"/>
                    <a:pt x="9984" y="18596"/>
                    <a:pt x="9936" y="18596"/>
                  </a:cubicBezTo>
                  <a:cubicBezTo>
                    <a:pt x="9403" y="18596"/>
                    <a:pt x="8872" y="18548"/>
                    <a:pt x="8346" y="18456"/>
                  </a:cubicBezTo>
                  <a:cubicBezTo>
                    <a:pt x="3340" y="17570"/>
                    <a:pt x="1" y="12793"/>
                    <a:pt x="887" y="7789"/>
                  </a:cubicBezTo>
                  <a:cubicBezTo>
                    <a:pt x="1122" y="6456"/>
                    <a:pt x="1654" y="5194"/>
                    <a:pt x="2441" y="4095"/>
                  </a:cubicBezTo>
                  <a:cubicBezTo>
                    <a:pt x="4165" y="1661"/>
                    <a:pt x="6963" y="213"/>
                    <a:pt x="9945" y="212"/>
                  </a:cubicBezTo>
                  <a:lnTo>
                    <a:pt x="9936" y="212"/>
                  </a:lnTo>
                  <a:cubicBezTo>
                    <a:pt x="9983" y="211"/>
                    <a:pt x="10030" y="211"/>
                    <a:pt x="10077" y="211"/>
                  </a:cubicBezTo>
                  <a:close/>
                  <a:moveTo>
                    <a:pt x="9941" y="1"/>
                  </a:moveTo>
                  <a:cubicBezTo>
                    <a:pt x="7780" y="1"/>
                    <a:pt x="5609" y="741"/>
                    <a:pt x="3838" y="2253"/>
                  </a:cubicBezTo>
                  <a:cubicBezTo>
                    <a:pt x="2182" y="3666"/>
                    <a:pt x="1067" y="5609"/>
                    <a:pt x="684" y="7752"/>
                  </a:cubicBezTo>
                  <a:cubicBezTo>
                    <a:pt x="589" y="8286"/>
                    <a:pt x="541" y="8828"/>
                    <a:pt x="541" y="9372"/>
                  </a:cubicBezTo>
                  <a:cubicBezTo>
                    <a:pt x="531" y="14574"/>
                    <a:pt x="4742" y="18800"/>
                    <a:pt x="9945" y="18810"/>
                  </a:cubicBezTo>
                  <a:cubicBezTo>
                    <a:pt x="12183" y="18809"/>
                    <a:pt x="14348" y="18011"/>
                    <a:pt x="16050" y="16557"/>
                  </a:cubicBezTo>
                  <a:cubicBezTo>
                    <a:pt x="20000" y="13185"/>
                    <a:pt x="20469" y="7249"/>
                    <a:pt x="17097" y="3298"/>
                  </a:cubicBezTo>
                  <a:cubicBezTo>
                    <a:pt x="15237" y="1120"/>
                    <a:pt x="12597" y="1"/>
                    <a:pt x="994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7" name="Google Shape;1327;p43"/>
            <p:cNvSpPr/>
            <p:nvPr/>
          </p:nvSpPr>
          <p:spPr>
            <a:xfrm>
              <a:off x="1943226" y="3388916"/>
              <a:ext cx="793827" cy="509520"/>
            </a:xfrm>
            <a:custGeom>
              <a:avLst/>
              <a:gdLst/>
              <a:ahLst/>
              <a:cxnLst/>
              <a:rect l="l" t="t" r="r" b="b"/>
              <a:pathLst>
                <a:path w="16147" h="10364" extrusionOk="0">
                  <a:moveTo>
                    <a:pt x="849" y="214"/>
                  </a:moveTo>
                  <a:cubicBezTo>
                    <a:pt x="869" y="2053"/>
                    <a:pt x="1427" y="3844"/>
                    <a:pt x="2456" y="5368"/>
                  </a:cubicBezTo>
                  <a:cubicBezTo>
                    <a:pt x="4272" y="8062"/>
                    <a:pt x="7240" y="9516"/>
                    <a:pt x="10262" y="9516"/>
                  </a:cubicBezTo>
                  <a:cubicBezTo>
                    <a:pt x="12070" y="9516"/>
                    <a:pt x="13898" y="8996"/>
                    <a:pt x="15511" y="7909"/>
                  </a:cubicBezTo>
                  <a:lnTo>
                    <a:pt x="15871" y="8433"/>
                  </a:lnTo>
                  <a:cubicBezTo>
                    <a:pt x="14241" y="9533"/>
                    <a:pt x="12324" y="10130"/>
                    <a:pt x="10359" y="10149"/>
                  </a:cubicBezTo>
                  <a:cubicBezTo>
                    <a:pt x="10323" y="10150"/>
                    <a:pt x="10288" y="10150"/>
                    <a:pt x="10252" y="10150"/>
                  </a:cubicBezTo>
                  <a:cubicBezTo>
                    <a:pt x="4756" y="10150"/>
                    <a:pt x="273" y="5723"/>
                    <a:pt x="215" y="215"/>
                  </a:cubicBezTo>
                  <a:lnTo>
                    <a:pt x="215" y="214"/>
                  </a:lnTo>
                  <a:close/>
                  <a:moveTo>
                    <a:pt x="106" y="1"/>
                  </a:moveTo>
                  <a:cubicBezTo>
                    <a:pt x="48" y="2"/>
                    <a:pt x="1" y="50"/>
                    <a:pt x="1" y="108"/>
                  </a:cubicBezTo>
                  <a:cubicBezTo>
                    <a:pt x="7" y="5769"/>
                    <a:pt x="4592" y="10356"/>
                    <a:pt x="10253" y="10364"/>
                  </a:cubicBezTo>
                  <a:cubicBezTo>
                    <a:pt x="10261" y="10364"/>
                    <a:pt x="10268" y="10364"/>
                    <a:pt x="10275" y="10364"/>
                  </a:cubicBezTo>
                  <a:cubicBezTo>
                    <a:pt x="12352" y="10364"/>
                    <a:pt x="14379" y="9731"/>
                    <a:pt x="16086" y="8549"/>
                  </a:cubicBezTo>
                  <a:cubicBezTo>
                    <a:pt x="16135" y="8515"/>
                    <a:pt x="16147" y="8448"/>
                    <a:pt x="16114" y="8398"/>
                  </a:cubicBezTo>
                  <a:lnTo>
                    <a:pt x="15631" y="7702"/>
                  </a:lnTo>
                  <a:cubicBezTo>
                    <a:pt x="15615" y="7678"/>
                    <a:pt x="15590" y="7663"/>
                    <a:pt x="15561" y="7657"/>
                  </a:cubicBezTo>
                  <a:cubicBezTo>
                    <a:pt x="15555" y="7656"/>
                    <a:pt x="15549" y="7655"/>
                    <a:pt x="15543" y="7655"/>
                  </a:cubicBezTo>
                  <a:cubicBezTo>
                    <a:pt x="15521" y="7655"/>
                    <a:pt x="15500" y="7662"/>
                    <a:pt x="15483" y="7675"/>
                  </a:cubicBezTo>
                  <a:cubicBezTo>
                    <a:pt x="13948" y="8735"/>
                    <a:pt x="12125" y="9304"/>
                    <a:pt x="10261" y="9304"/>
                  </a:cubicBezTo>
                  <a:cubicBezTo>
                    <a:pt x="10258" y="9304"/>
                    <a:pt x="10256" y="9304"/>
                    <a:pt x="10253" y="9304"/>
                  </a:cubicBezTo>
                  <a:cubicBezTo>
                    <a:pt x="5178" y="9301"/>
                    <a:pt x="1064" y="5184"/>
                    <a:pt x="1067" y="108"/>
                  </a:cubicBezTo>
                  <a:cubicBezTo>
                    <a:pt x="1065" y="50"/>
                    <a:pt x="1019" y="2"/>
                    <a:pt x="95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8" name="Google Shape;1328;p43"/>
            <p:cNvSpPr/>
            <p:nvPr/>
          </p:nvSpPr>
          <p:spPr>
            <a:xfrm>
              <a:off x="1950552" y="3101070"/>
              <a:ext cx="128904" cy="218232"/>
            </a:xfrm>
            <a:custGeom>
              <a:avLst/>
              <a:gdLst/>
              <a:ahLst/>
              <a:cxnLst/>
              <a:rect l="l" t="t" r="r" b="b"/>
              <a:pathLst>
                <a:path w="2622" h="4439" extrusionOk="0">
                  <a:moveTo>
                    <a:pt x="1836" y="254"/>
                  </a:moveTo>
                  <a:lnTo>
                    <a:pt x="2354" y="621"/>
                  </a:lnTo>
                  <a:cubicBezTo>
                    <a:pt x="1610" y="1697"/>
                    <a:pt x="1101" y="2920"/>
                    <a:pt x="863" y="4208"/>
                  </a:cubicBezTo>
                  <a:lnTo>
                    <a:pt x="239" y="4094"/>
                  </a:lnTo>
                  <a:lnTo>
                    <a:pt x="240" y="4094"/>
                  </a:lnTo>
                  <a:cubicBezTo>
                    <a:pt x="495" y="2716"/>
                    <a:pt x="1040" y="1407"/>
                    <a:pt x="1836" y="254"/>
                  </a:cubicBezTo>
                  <a:close/>
                  <a:moveTo>
                    <a:pt x="1820" y="0"/>
                  </a:moveTo>
                  <a:cubicBezTo>
                    <a:pt x="1786" y="0"/>
                    <a:pt x="1753" y="15"/>
                    <a:pt x="1732" y="44"/>
                  </a:cubicBezTo>
                  <a:cubicBezTo>
                    <a:pt x="861" y="1274"/>
                    <a:pt x="271" y="2681"/>
                    <a:pt x="9" y="4164"/>
                  </a:cubicBezTo>
                  <a:cubicBezTo>
                    <a:pt x="0" y="4224"/>
                    <a:pt x="39" y="4278"/>
                    <a:pt x="96" y="4289"/>
                  </a:cubicBezTo>
                  <a:lnTo>
                    <a:pt x="930" y="4438"/>
                  </a:lnTo>
                  <a:lnTo>
                    <a:pt x="947" y="4438"/>
                  </a:lnTo>
                  <a:cubicBezTo>
                    <a:pt x="967" y="4435"/>
                    <a:pt x="985" y="4429"/>
                    <a:pt x="1001" y="4419"/>
                  </a:cubicBezTo>
                  <a:cubicBezTo>
                    <a:pt x="1023" y="4401"/>
                    <a:pt x="1040" y="4376"/>
                    <a:pt x="1046" y="4349"/>
                  </a:cubicBezTo>
                  <a:cubicBezTo>
                    <a:pt x="1281" y="3018"/>
                    <a:pt x="1813" y="1757"/>
                    <a:pt x="2600" y="659"/>
                  </a:cubicBezTo>
                  <a:cubicBezTo>
                    <a:pt x="2615" y="636"/>
                    <a:pt x="2621" y="606"/>
                    <a:pt x="2617" y="578"/>
                  </a:cubicBezTo>
                  <a:cubicBezTo>
                    <a:pt x="2614" y="551"/>
                    <a:pt x="2597" y="525"/>
                    <a:pt x="2575" y="511"/>
                  </a:cubicBezTo>
                  <a:lnTo>
                    <a:pt x="1881" y="19"/>
                  </a:lnTo>
                  <a:cubicBezTo>
                    <a:pt x="1862" y="6"/>
                    <a:pt x="1841" y="0"/>
                    <a:pt x="18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29" name="Google Shape;1329;p43"/>
            <p:cNvSpPr/>
            <p:nvPr/>
          </p:nvSpPr>
          <p:spPr>
            <a:xfrm>
              <a:off x="1794067" y="3009382"/>
              <a:ext cx="171085" cy="285241"/>
            </a:xfrm>
            <a:custGeom>
              <a:avLst/>
              <a:gdLst/>
              <a:ahLst/>
              <a:cxnLst/>
              <a:rect l="l" t="t" r="r" b="b"/>
              <a:pathLst>
                <a:path w="3480" h="5802" extrusionOk="0">
                  <a:moveTo>
                    <a:pt x="2390" y="251"/>
                  </a:moveTo>
                  <a:lnTo>
                    <a:pt x="3222" y="842"/>
                  </a:lnTo>
                  <a:cubicBezTo>
                    <a:pt x="2232" y="2259"/>
                    <a:pt x="1558" y="3872"/>
                    <a:pt x="1243" y="5572"/>
                  </a:cubicBezTo>
                  <a:lnTo>
                    <a:pt x="238" y="5392"/>
                  </a:lnTo>
                  <a:cubicBezTo>
                    <a:pt x="579" y="3544"/>
                    <a:pt x="1312" y="1790"/>
                    <a:pt x="2390" y="251"/>
                  </a:cubicBezTo>
                  <a:close/>
                  <a:moveTo>
                    <a:pt x="2365" y="0"/>
                  </a:moveTo>
                  <a:cubicBezTo>
                    <a:pt x="2331" y="0"/>
                    <a:pt x="2298" y="17"/>
                    <a:pt x="2277" y="47"/>
                  </a:cubicBezTo>
                  <a:cubicBezTo>
                    <a:pt x="1127" y="1661"/>
                    <a:pt x="352" y="3512"/>
                    <a:pt x="11" y="5465"/>
                  </a:cubicBezTo>
                  <a:cubicBezTo>
                    <a:pt x="0" y="5523"/>
                    <a:pt x="37" y="5578"/>
                    <a:pt x="95" y="5589"/>
                  </a:cubicBezTo>
                  <a:lnTo>
                    <a:pt x="1310" y="5802"/>
                  </a:lnTo>
                  <a:lnTo>
                    <a:pt x="1328" y="5802"/>
                  </a:lnTo>
                  <a:cubicBezTo>
                    <a:pt x="1331" y="5802"/>
                    <a:pt x="1333" y="5802"/>
                    <a:pt x="1336" y="5802"/>
                  </a:cubicBezTo>
                  <a:cubicBezTo>
                    <a:pt x="1355" y="5802"/>
                    <a:pt x="1374" y="5797"/>
                    <a:pt x="1389" y="5787"/>
                  </a:cubicBezTo>
                  <a:cubicBezTo>
                    <a:pt x="1413" y="5770"/>
                    <a:pt x="1428" y="5746"/>
                    <a:pt x="1434" y="5718"/>
                  </a:cubicBezTo>
                  <a:cubicBezTo>
                    <a:pt x="1739" y="3976"/>
                    <a:pt x="2432" y="2323"/>
                    <a:pt x="3459" y="882"/>
                  </a:cubicBezTo>
                  <a:cubicBezTo>
                    <a:pt x="3474" y="858"/>
                    <a:pt x="3480" y="830"/>
                    <a:pt x="3475" y="802"/>
                  </a:cubicBezTo>
                  <a:cubicBezTo>
                    <a:pt x="3471" y="773"/>
                    <a:pt x="3456" y="750"/>
                    <a:pt x="3432" y="733"/>
                  </a:cubicBezTo>
                  <a:lnTo>
                    <a:pt x="2426" y="20"/>
                  </a:lnTo>
                  <a:cubicBezTo>
                    <a:pt x="2407" y="7"/>
                    <a:pt x="2386" y="0"/>
                    <a:pt x="236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0" name="Google Shape;1330;p43"/>
            <p:cNvSpPr/>
            <p:nvPr/>
          </p:nvSpPr>
          <p:spPr>
            <a:xfrm>
              <a:off x="2117508" y="2890408"/>
              <a:ext cx="890972" cy="795646"/>
            </a:xfrm>
            <a:custGeom>
              <a:avLst/>
              <a:gdLst/>
              <a:ahLst/>
              <a:cxnLst/>
              <a:rect l="l" t="t" r="r" b="b"/>
              <a:pathLst>
                <a:path w="18123" h="16184" extrusionOk="0">
                  <a:moveTo>
                    <a:pt x="6706" y="219"/>
                  </a:moveTo>
                  <a:cubicBezTo>
                    <a:pt x="8680" y="219"/>
                    <a:pt x="10660" y="800"/>
                    <a:pt x="12375" y="1974"/>
                  </a:cubicBezTo>
                  <a:cubicBezTo>
                    <a:pt x="16951" y="5105"/>
                    <a:pt x="18123" y="11353"/>
                    <a:pt x="14991" y="15930"/>
                  </a:cubicBezTo>
                  <a:lnTo>
                    <a:pt x="14470" y="15562"/>
                  </a:lnTo>
                  <a:lnTo>
                    <a:pt x="14478" y="15562"/>
                  </a:lnTo>
                  <a:cubicBezTo>
                    <a:pt x="16861" y="12085"/>
                    <a:pt x="16640" y="7446"/>
                    <a:pt x="13936" y="4212"/>
                  </a:cubicBezTo>
                  <a:cubicBezTo>
                    <a:pt x="12075" y="1987"/>
                    <a:pt x="9405" y="840"/>
                    <a:pt x="6716" y="840"/>
                  </a:cubicBezTo>
                  <a:cubicBezTo>
                    <a:pt x="4588" y="840"/>
                    <a:pt x="2448" y="1558"/>
                    <a:pt x="689" y="3030"/>
                  </a:cubicBezTo>
                  <a:lnTo>
                    <a:pt x="276" y="2547"/>
                  </a:lnTo>
                  <a:cubicBezTo>
                    <a:pt x="2130" y="1002"/>
                    <a:pt x="4414" y="219"/>
                    <a:pt x="6706" y="219"/>
                  </a:cubicBezTo>
                  <a:close/>
                  <a:moveTo>
                    <a:pt x="6706" y="0"/>
                  </a:moveTo>
                  <a:cubicBezTo>
                    <a:pt x="4350" y="0"/>
                    <a:pt x="1982" y="808"/>
                    <a:pt x="50" y="2458"/>
                  </a:cubicBezTo>
                  <a:cubicBezTo>
                    <a:pt x="50" y="2458"/>
                    <a:pt x="50" y="2459"/>
                    <a:pt x="48" y="2459"/>
                  </a:cubicBezTo>
                  <a:cubicBezTo>
                    <a:pt x="5" y="2498"/>
                    <a:pt x="1" y="2564"/>
                    <a:pt x="38" y="2607"/>
                  </a:cubicBezTo>
                  <a:lnTo>
                    <a:pt x="590" y="3247"/>
                  </a:lnTo>
                  <a:cubicBezTo>
                    <a:pt x="608" y="3269"/>
                    <a:pt x="634" y="3283"/>
                    <a:pt x="663" y="3286"/>
                  </a:cubicBezTo>
                  <a:cubicBezTo>
                    <a:pt x="665" y="3286"/>
                    <a:pt x="667" y="3286"/>
                    <a:pt x="669" y="3286"/>
                  </a:cubicBezTo>
                  <a:cubicBezTo>
                    <a:pt x="694" y="3286"/>
                    <a:pt x="720" y="3277"/>
                    <a:pt x="739" y="3259"/>
                  </a:cubicBezTo>
                  <a:cubicBezTo>
                    <a:pt x="2452" y="1795"/>
                    <a:pt x="4579" y="1053"/>
                    <a:pt x="6714" y="1053"/>
                  </a:cubicBezTo>
                  <a:cubicBezTo>
                    <a:pt x="8557" y="1053"/>
                    <a:pt x="10405" y="1606"/>
                    <a:pt x="11996" y="2724"/>
                  </a:cubicBezTo>
                  <a:cubicBezTo>
                    <a:pt x="16150" y="5641"/>
                    <a:pt x="17152" y="11374"/>
                    <a:pt x="14235" y="15528"/>
                  </a:cubicBezTo>
                  <a:cubicBezTo>
                    <a:pt x="14219" y="15552"/>
                    <a:pt x="14213" y="15580"/>
                    <a:pt x="14217" y="15607"/>
                  </a:cubicBezTo>
                  <a:cubicBezTo>
                    <a:pt x="14222" y="15635"/>
                    <a:pt x="14236" y="15660"/>
                    <a:pt x="14260" y="15675"/>
                  </a:cubicBezTo>
                  <a:lnTo>
                    <a:pt x="14956" y="16164"/>
                  </a:lnTo>
                  <a:cubicBezTo>
                    <a:pt x="14973" y="16175"/>
                    <a:pt x="14994" y="16183"/>
                    <a:pt x="15017" y="16183"/>
                  </a:cubicBezTo>
                  <a:cubicBezTo>
                    <a:pt x="15018" y="16183"/>
                    <a:pt x="15020" y="16183"/>
                    <a:pt x="15021" y="16183"/>
                  </a:cubicBezTo>
                  <a:cubicBezTo>
                    <a:pt x="15054" y="16183"/>
                    <a:pt x="15085" y="16168"/>
                    <a:pt x="15104" y="16143"/>
                  </a:cubicBezTo>
                  <a:cubicBezTo>
                    <a:pt x="17790" y="12313"/>
                    <a:pt x="17545" y="7150"/>
                    <a:pt x="14506" y="3594"/>
                  </a:cubicBezTo>
                  <a:cubicBezTo>
                    <a:pt x="12478" y="1220"/>
                    <a:pt x="9601" y="0"/>
                    <a:pt x="67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1" name="Google Shape;1331;p43"/>
            <p:cNvSpPr/>
            <p:nvPr/>
          </p:nvSpPr>
          <p:spPr>
            <a:xfrm>
              <a:off x="2014168" y="2730040"/>
              <a:ext cx="1175869" cy="1047210"/>
            </a:xfrm>
            <a:custGeom>
              <a:avLst/>
              <a:gdLst/>
              <a:ahLst/>
              <a:cxnLst/>
              <a:rect l="l" t="t" r="r" b="b"/>
              <a:pathLst>
                <a:path w="23918" h="21301" extrusionOk="0">
                  <a:moveTo>
                    <a:pt x="8832" y="226"/>
                  </a:moveTo>
                  <a:cubicBezTo>
                    <a:pt x="11462" y="226"/>
                    <a:pt x="14099" y="1005"/>
                    <a:pt x="16379" y="2581"/>
                  </a:cubicBezTo>
                  <a:cubicBezTo>
                    <a:pt x="22409" y="6749"/>
                    <a:pt x="23917" y="15017"/>
                    <a:pt x="19748" y="21047"/>
                  </a:cubicBezTo>
                  <a:lnTo>
                    <a:pt x="18913" y="20460"/>
                  </a:lnTo>
                  <a:lnTo>
                    <a:pt x="18913" y="20456"/>
                  </a:lnTo>
                  <a:cubicBezTo>
                    <a:pt x="22031" y="15919"/>
                    <a:pt x="21742" y="9861"/>
                    <a:pt x="18206" y="5642"/>
                  </a:cubicBezTo>
                  <a:cubicBezTo>
                    <a:pt x="15782" y="2750"/>
                    <a:pt x="12308" y="1259"/>
                    <a:pt x="8809" y="1259"/>
                  </a:cubicBezTo>
                  <a:cubicBezTo>
                    <a:pt x="6031" y="1259"/>
                    <a:pt x="3238" y="2198"/>
                    <a:pt x="943" y="4122"/>
                  </a:cubicBezTo>
                  <a:lnTo>
                    <a:pt x="280" y="3347"/>
                  </a:lnTo>
                  <a:cubicBezTo>
                    <a:pt x="2740" y="1275"/>
                    <a:pt x="5781" y="226"/>
                    <a:pt x="8832" y="226"/>
                  </a:cubicBezTo>
                  <a:close/>
                  <a:moveTo>
                    <a:pt x="8822" y="0"/>
                  </a:moveTo>
                  <a:cubicBezTo>
                    <a:pt x="5711" y="0"/>
                    <a:pt x="2585" y="1070"/>
                    <a:pt x="41" y="3256"/>
                  </a:cubicBezTo>
                  <a:cubicBezTo>
                    <a:pt x="0" y="3299"/>
                    <a:pt x="0" y="3366"/>
                    <a:pt x="41" y="3408"/>
                  </a:cubicBezTo>
                  <a:lnTo>
                    <a:pt x="840" y="4346"/>
                  </a:lnTo>
                  <a:cubicBezTo>
                    <a:pt x="859" y="4366"/>
                    <a:pt x="885" y="4380"/>
                    <a:pt x="913" y="4383"/>
                  </a:cubicBezTo>
                  <a:cubicBezTo>
                    <a:pt x="916" y="4383"/>
                    <a:pt x="920" y="4383"/>
                    <a:pt x="923" y="4383"/>
                  </a:cubicBezTo>
                  <a:cubicBezTo>
                    <a:pt x="948" y="4383"/>
                    <a:pt x="974" y="4373"/>
                    <a:pt x="992" y="4358"/>
                  </a:cubicBezTo>
                  <a:cubicBezTo>
                    <a:pt x="3233" y="2446"/>
                    <a:pt x="6015" y="1478"/>
                    <a:pt x="8808" y="1478"/>
                  </a:cubicBezTo>
                  <a:cubicBezTo>
                    <a:pt x="11216" y="1478"/>
                    <a:pt x="13631" y="2198"/>
                    <a:pt x="15712" y="3655"/>
                  </a:cubicBezTo>
                  <a:cubicBezTo>
                    <a:pt x="21160" y="7469"/>
                    <a:pt x="22483" y="14977"/>
                    <a:pt x="18669" y="20423"/>
                  </a:cubicBezTo>
                  <a:cubicBezTo>
                    <a:pt x="18652" y="20447"/>
                    <a:pt x="18646" y="20475"/>
                    <a:pt x="18649" y="20505"/>
                  </a:cubicBezTo>
                  <a:cubicBezTo>
                    <a:pt x="18657" y="20532"/>
                    <a:pt x="18672" y="20556"/>
                    <a:pt x="18695" y="20574"/>
                  </a:cubicBezTo>
                  <a:lnTo>
                    <a:pt x="19703" y="21281"/>
                  </a:lnTo>
                  <a:cubicBezTo>
                    <a:pt x="19720" y="21293"/>
                    <a:pt x="19740" y="21300"/>
                    <a:pt x="19760" y="21300"/>
                  </a:cubicBezTo>
                  <a:cubicBezTo>
                    <a:pt x="19762" y="21300"/>
                    <a:pt x="19764" y="21300"/>
                    <a:pt x="19766" y="21300"/>
                  </a:cubicBezTo>
                  <a:lnTo>
                    <a:pt x="19764" y="21300"/>
                  </a:lnTo>
                  <a:cubicBezTo>
                    <a:pt x="19800" y="21300"/>
                    <a:pt x="19833" y="21284"/>
                    <a:pt x="19852" y="21255"/>
                  </a:cubicBezTo>
                  <a:cubicBezTo>
                    <a:pt x="23409" y="16206"/>
                    <a:pt x="23083" y="9386"/>
                    <a:pt x="19059" y="4700"/>
                  </a:cubicBezTo>
                  <a:cubicBezTo>
                    <a:pt x="16392" y="1594"/>
                    <a:pt x="12618" y="0"/>
                    <a:pt x="882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2" name="Google Shape;1332;p43"/>
            <p:cNvSpPr/>
            <p:nvPr/>
          </p:nvSpPr>
          <p:spPr>
            <a:xfrm>
              <a:off x="4909790" y="2475034"/>
              <a:ext cx="274130" cy="366064"/>
            </a:xfrm>
            <a:custGeom>
              <a:avLst/>
              <a:gdLst/>
              <a:ahLst/>
              <a:cxnLst/>
              <a:rect l="l" t="t" r="r" b="b"/>
              <a:pathLst>
                <a:path w="5576" h="7446" extrusionOk="0">
                  <a:moveTo>
                    <a:pt x="106" y="0"/>
                  </a:moveTo>
                  <a:cubicBezTo>
                    <a:pt x="48" y="0"/>
                    <a:pt x="1" y="48"/>
                    <a:pt x="1" y="108"/>
                  </a:cubicBezTo>
                  <a:lnTo>
                    <a:pt x="1" y="7339"/>
                  </a:lnTo>
                  <a:cubicBezTo>
                    <a:pt x="1" y="7397"/>
                    <a:pt x="48" y="7445"/>
                    <a:pt x="106" y="7445"/>
                  </a:cubicBezTo>
                  <a:cubicBezTo>
                    <a:pt x="166" y="7445"/>
                    <a:pt x="213" y="7397"/>
                    <a:pt x="213" y="7339"/>
                  </a:cubicBezTo>
                  <a:lnTo>
                    <a:pt x="213" y="213"/>
                  </a:lnTo>
                  <a:lnTo>
                    <a:pt x="5468" y="213"/>
                  </a:lnTo>
                  <a:cubicBezTo>
                    <a:pt x="5527" y="213"/>
                    <a:pt x="5575" y="166"/>
                    <a:pt x="5575" y="108"/>
                  </a:cubicBezTo>
                  <a:cubicBezTo>
                    <a:pt x="5575" y="48"/>
                    <a:pt x="5527" y="0"/>
                    <a:pt x="546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3" name="Google Shape;1333;p43"/>
            <p:cNvSpPr/>
            <p:nvPr/>
          </p:nvSpPr>
          <p:spPr>
            <a:xfrm>
              <a:off x="4909790" y="2875955"/>
              <a:ext cx="10717" cy="34512"/>
            </a:xfrm>
            <a:custGeom>
              <a:avLst/>
              <a:gdLst/>
              <a:ahLst/>
              <a:cxnLst/>
              <a:rect l="l" t="t" r="r" b="b"/>
              <a:pathLst>
                <a:path w="218" h="702" extrusionOk="0">
                  <a:moveTo>
                    <a:pt x="106" y="0"/>
                  </a:moveTo>
                  <a:cubicBezTo>
                    <a:pt x="48" y="0"/>
                    <a:pt x="1" y="48"/>
                    <a:pt x="1" y="108"/>
                  </a:cubicBezTo>
                  <a:lnTo>
                    <a:pt x="1" y="596"/>
                  </a:lnTo>
                  <a:cubicBezTo>
                    <a:pt x="1" y="654"/>
                    <a:pt x="48" y="702"/>
                    <a:pt x="106" y="702"/>
                  </a:cubicBezTo>
                  <a:lnTo>
                    <a:pt x="115" y="702"/>
                  </a:lnTo>
                  <a:cubicBezTo>
                    <a:pt x="175" y="697"/>
                    <a:pt x="218" y="645"/>
                    <a:pt x="213" y="587"/>
                  </a:cubicBezTo>
                  <a:lnTo>
                    <a:pt x="213" y="108"/>
                  </a:lnTo>
                  <a:cubicBezTo>
                    <a:pt x="212" y="49"/>
                    <a:pt x="166" y="2"/>
                    <a:pt x="1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4" name="Google Shape;1334;p43"/>
            <p:cNvSpPr/>
            <p:nvPr/>
          </p:nvSpPr>
          <p:spPr>
            <a:xfrm>
              <a:off x="5300730" y="2474936"/>
              <a:ext cx="214447" cy="10521"/>
            </a:xfrm>
            <a:custGeom>
              <a:avLst/>
              <a:gdLst/>
              <a:ahLst/>
              <a:cxnLst/>
              <a:rect l="l" t="t" r="r" b="b"/>
              <a:pathLst>
                <a:path w="4362" h="214" extrusionOk="0">
                  <a:moveTo>
                    <a:pt x="107" y="1"/>
                  </a:moveTo>
                  <a:cubicBezTo>
                    <a:pt x="49" y="1"/>
                    <a:pt x="1" y="49"/>
                    <a:pt x="1" y="107"/>
                  </a:cubicBezTo>
                  <a:cubicBezTo>
                    <a:pt x="1" y="166"/>
                    <a:pt x="49" y="214"/>
                    <a:pt x="107" y="214"/>
                  </a:cubicBezTo>
                  <a:lnTo>
                    <a:pt x="4255" y="214"/>
                  </a:lnTo>
                  <a:cubicBezTo>
                    <a:pt x="4314" y="214"/>
                    <a:pt x="4362" y="166"/>
                    <a:pt x="4362" y="107"/>
                  </a:cubicBezTo>
                  <a:cubicBezTo>
                    <a:pt x="4362" y="49"/>
                    <a:pt x="4314" y="1"/>
                    <a:pt x="425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5" name="Google Shape;1335;p43"/>
            <p:cNvSpPr/>
            <p:nvPr/>
          </p:nvSpPr>
          <p:spPr>
            <a:xfrm>
              <a:off x="5300730" y="2534472"/>
              <a:ext cx="214447" cy="10570"/>
            </a:xfrm>
            <a:custGeom>
              <a:avLst/>
              <a:gdLst/>
              <a:ahLst/>
              <a:cxnLst/>
              <a:rect l="l" t="t" r="r" b="b"/>
              <a:pathLst>
                <a:path w="4362" h="215" extrusionOk="0">
                  <a:moveTo>
                    <a:pt x="107" y="0"/>
                  </a:moveTo>
                  <a:cubicBezTo>
                    <a:pt x="49" y="0"/>
                    <a:pt x="1" y="48"/>
                    <a:pt x="1" y="108"/>
                  </a:cubicBezTo>
                  <a:cubicBezTo>
                    <a:pt x="1" y="167"/>
                    <a:pt x="49" y="215"/>
                    <a:pt x="107" y="215"/>
                  </a:cubicBezTo>
                  <a:lnTo>
                    <a:pt x="4255" y="215"/>
                  </a:lnTo>
                  <a:cubicBezTo>
                    <a:pt x="4314" y="215"/>
                    <a:pt x="4362" y="167"/>
                    <a:pt x="4362" y="108"/>
                  </a:cubicBezTo>
                  <a:cubicBezTo>
                    <a:pt x="4362" y="48"/>
                    <a:pt x="4314" y="0"/>
                    <a:pt x="42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6" name="Google Shape;1336;p43"/>
            <p:cNvSpPr/>
            <p:nvPr/>
          </p:nvSpPr>
          <p:spPr>
            <a:xfrm>
              <a:off x="5300730" y="2594057"/>
              <a:ext cx="214447" cy="10521"/>
            </a:xfrm>
            <a:custGeom>
              <a:avLst/>
              <a:gdLst/>
              <a:ahLst/>
              <a:cxnLst/>
              <a:rect l="l" t="t" r="r" b="b"/>
              <a:pathLst>
                <a:path w="4362" h="214" extrusionOk="0">
                  <a:moveTo>
                    <a:pt x="107" y="0"/>
                  </a:moveTo>
                  <a:cubicBezTo>
                    <a:pt x="49" y="0"/>
                    <a:pt x="1" y="48"/>
                    <a:pt x="1" y="108"/>
                  </a:cubicBezTo>
                  <a:cubicBezTo>
                    <a:pt x="1" y="166"/>
                    <a:pt x="49" y="213"/>
                    <a:pt x="107" y="213"/>
                  </a:cubicBezTo>
                  <a:lnTo>
                    <a:pt x="4255" y="213"/>
                  </a:lnTo>
                  <a:cubicBezTo>
                    <a:pt x="4314" y="213"/>
                    <a:pt x="4362" y="166"/>
                    <a:pt x="4362" y="108"/>
                  </a:cubicBezTo>
                  <a:cubicBezTo>
                    <a:pt x="4362" y="48"/>
                    <a:pt x="4314" y="0"/>
                    <a:pt x="42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7" name="Google Shape;1337;p43"/>
            <p:cNvSpPr/>
            <p:nvPr/>
          </p:nvSpPr>
          <p:spPr>
            <a:xfrm>
              <a:off x="2444586" y="3342703"/>
              <a:ext cx="89869" cy="43656"/>
            </a:xfrm>
            <a:custGeom>
              <a:avLst/>
              <a:gdLst/>
              <a:ahLst/>
              <a:cxnLst/>
              <a:rect l="l" t="t" r="r" b="b"/>
              <a:pathLst>
                <a:path w="1828" h="888" extrusionOk="0">
                  <a:moveTo>
                    <a:pt x="1704" y="1"/>
                  </a:moveTo>
                  <a:cubicBezTo>
                    <a:pt x="1690" y="1"/>
                    <a:pt x="1677" y="3"/>
                    <a:pt x="1663" y="9"/>
                  </a:cubicBezTo>
                  <a:lnTo>
                    <a:pt x="79" y="683"/>
                  </a:lnTo>
                  <a:lnTo>
                    <a:pt x="78" y="683"/>
                  </a:lnTo>
                  <a:cubicBezTo>
                    <a:pt x="24" y="707"/>
                    <a:pt x="0" y="770"/>
                    <a:pt x="24" y="823"/>
                  </a:cubicBezTo>
                  <a:cubicBezTo>
                    <a:pt x="40" y="862"/>
                    <a:pt x="77" y="887"/>
                    <a:pt x="117" y="887"/>
                  </a:cubicBezTo>
                  <a:cubicBezTo>
                    <a:pt x="119" y="887"/>
                    <a:pt x="120" y="887"/>
                    <a:pt x="121" y="887"/>
                  </a:cubicBezTo>
                  <a:cubicBezTo>
                    <a:pt x="124" y="887"/>
                    <a:pt x="126" y="888"/>
                    <a:pt x="129" y="888"/>
                  </a:cubicBezTo>
                  <a:cubicBezTo>
                    <a:pt x="142" y="888"/>
                    <a:pt x="154" y="885"/>
                    <a:pt x="166" y="880"/>
                  </a:cubicBezTo>
                  <a:lnTo>
                    <a:pt x="1747" y="205"/>
                  </a:lnTo>
                  <a:cubicBezTo>
                    <a:pt x="1747" y="205"/>
                    <a:pt x="1748" y="204"/>
                    <a:pt x="1750" y="204"/>
                  </a:cubicBezTo>
                  <a:cubicBezTo>
                    <a:pt x="1802" y="181"/>
                    <a:pt x="1827" y="120"/>
                    <a:pt x="1803" y="67"/>
                  </a:cubicBezTo>
                  <a:cubicBezTo>
                    <a:pt x="1786" y="26"/>
                    <a:pt x="1746" y="1"/>
                    <a:pt x="170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8" name="Google Shape;1338;p43"/>
            <p:cNvSpPr/>
            <p:nvPr/>
          </p:nvSpPr>
          <p:spPr>
            <a:xfrm>
              <a:off x="2570392" y="2942029"/>
              <a:ext cx="905917" cy="390547"/>
            </a:xfrm>
            <a:custGeom>
              <a:avLst/>
              <a:gdLst/>
              <a:ahLst/>
              <a:cxnLst/>
              <a:rect l="l" t="t" r="r" b="b"/>
              <a:pathLst>
                <a:path w="18427" h="7944" extrusionOk="0">
                  <a:moveTo>
                    <a:pt x="18304" y="0"/>
                  </a:moveTo>
                  <a:cubicBezTo>
                    <a:pt x="18290" y="0"/>
                    <a:pt x="18276" y="3"/>
                    <a:pt x="18263" y="8"/>
                  </a:cubicBezTo>
                  <a:lnTo>
                    <a:pt x="98" y="7728"/>
                  </a:lnTo>
                  <a:cubicBezTo>
                    <a:pt x="39" y="7740"/>
                    <a:pt x="1" y="7798"/>
                    <a:pt x="13" y="7856"/>
                  </a:cubicBezTo>
                  <a:cubicBezTo>
                    <a:pt x="23" y="7909"/>
                    <a:pt x="69" y="7944"/>
                    <a:pt x="119" y="7944"/>
                  </a:cubicBezTo>
                  <a:cubicBezTo>
                    <a:pt x="126" y="7944"/>
                    <a:pt x="133" y="7943"/>
                    <a:pt x="141" y="7941"/>
                  </a:cubicBezTo>
                  <a:cubicBezTo>
                    <a:pt x="156" y="7940"/>
                    <a:pt x="171" y="7934"/>
                    <a:pt x="184" y="7925"/>
                  </a:cubicBezTo>
                  <a:lnTo>
                    <a:pt x="18346" y="205"/>
                  </a:lnTo>
                  <a:cubicBezTo>
                    <a:pt x="18347" y="205"/>
                    <a:pt x="18349" y="205"/>
                    <a:pt x="18349" y="203"/>
                  </a:cubicBezTo>
                  <a:cubicBezTo>
                    <a:pt x="18402" y="181"/>
                    <a:pt x="18426" y="120"/>
                    <a:pt x="18404" y="66"/>
                  </a:cubicBezTo>
                  <a:cubicBezTo>
                    <a:pt x="18404" y="66"/>
                    <a:pt x="18404" y="65"/>
                    <a:pt x="18402" y="65"/>
                  </a:cubicBezTo>
                  <a:cubicBezTo>
                    <a:pt x="18386" y="24"/>
                    <a:pt x="18346" y="0"/>
                    <a:pt x="1830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39" name="Google Shape;1339;p43"/>
            <p:cNvSpPr/>
            <p:nvPr/>
          </p:nvSpPr>
          <p:spPr>
            <a:xfrm>
              <a:off x="4248849" y="1498470"/>
              <a:ext cx="510405" cy="799530"/>
            </a:xfrm>
            <a:custGeom>
              <a:avLst/>
              <a:gdLst/>
              <a:ahLst/>
              <a:cxnLst/>
              <a:rect l="l" t="t" r="r" b="b"/>
              <a:pathLst>
                <a:path w="10382" h="16263" extrusionOk="0">
                  <a:moveTo>
                    <a:pt x="9529" y="1"/>
                  </a:moveTo>
                  <a:cubicBezTo>
                    <a:pt x="9529" y="90"/>
                    <a:pt x="8369" y="9028"/>
                    <a:pt x="5718" y="12143"/>
                  </a:cubicBezTo>
                  <a:cubicBezTo>
                    <a:pt x="3117" y="15197"/>
                    <a:pt x="32" y="15410"/>
                    <a:pt x="1" y="15410"/>
                  </a:cubicBezTo>
                  <a:lnTo>
                    <a:pt x="17" y="15699"/>
                  </a:lnTo>
                  <a:lnTo>
                    <a:pt x="46" y="16263"/>
                  </a:lnTo>
                  <a:cubicBezTo>
                    <a:pt x="187" y="16257"/>
                    <a:pt x="3515" y="16051"/>
                    <a:pt x="6365" y="12691"/>
                  </a:cubicBezTo>
                  <a:cubicBezTo>
                    <a:pt x="9182" y="9385"/>
                    <a:pt x="10333" y="484"/>
                    <a:pt x="10382" y="109"/>
                  </a:cubicBezTo>
                  <a:lnTo>
                    <a:pt x="952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0" name="Google Shape;1340;p43"/>
            <p:cNvSpPr/>
            <p:nvPr/>
          </p:nvSpPr>
          <p:spPr>
            <a:xfrm>
              <a:off x="4192558" y="1440065"/>
              <a:ext cx="678197" cy="1050750"/>
            </a:xfrm>
            <a:custGeom>
              <a:avLst/>
              <a:gdLst/>
              <a:ahLst/>
              <a:cxnLst/>
              <a:rect l="l" t="t" r="r" b="b"/>
              <a:pathLst>
                <a:path w="13795" h="21373" extrusionOk="0">
                  <a:moveTo>
                    <a:pt x="11991" y="0"/>
                  </a:moveTo>
                  <a:lnTo>
                    <a:pt x="11166" y="213"/>
                  </a:lnTo>
                  <a:cubicBezTo>
                    <a:pt x="11184" y="282"/>
                    <a:pt x="12898" y="7010"/>
                    <a:pt x="11338" y="11849"/>
                  </a:cubicBezTo>
                  <a:cubicBezTo>
                    <a:pt x="9831" y="16516"/>
                    <a:pt x="4773" y="20519"/>
                    <a:pt x="523" y="20519"/>
                  </a:cubicBezTo>
                  <a:cubicBezTo>
                    <a:pt x="368" y="20519"/>
                    <a:pt x="214" y="20514"/>
                    <a:pt x="61" y="20503"/>
                  </a:cubicBezTo>
                  <a:lnTo>
                    <a:pt x="1" y="21356"/>
                  </a:lnTo>
                  <a:cubicBezTo>
                    <a:pt x="178" y="21373"/>
                    <a:pt x="357" y="21373"/>
                    <a:pt x="535" y="21373"/>
                  </a:cubicBezTo>
                  <a:cubicBezTo>
                    <a:pt x="5188" y="21373"/>
                    <a:pt x="10514" y="17183"/>
                    <a:pt x="12148" y="12113"/>
                  </a:cubicBezTo>
                  <a:cubicBezTo>
                    <a:pt x="13794" y="7012"/>
                    <a:pt x="12066" y="285"/>
                    <a:pt x="1199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1" name="Google Shape;1341;p43"/>
            <p:cNvSpPr/>
            <p:nvPr/>
          </p:nvSpPr>
          <p:spPr>
            <a:xfrm>
              <a:off x="4235035" y="1592371"/>
              <a:ext cx="393742" cy="824603"/>
            </a:xfrm>
            <a:custGeom>
              <a:avLst/>
              <a:gdLst/>
              <a:ahLst/>
              <a:cxnLst/>
              <a:rect l="l" t="t" r="r" b="b"/>
              <a:pathLst>
                <a:path w="8009" h="16773" extrusionOk="0">
                  <a:moveTo>
                    <a:pt x="6087" y="1"/>
                  </a:moveTo>
                  <a:lnTo>
                    <a:pt x="5255" y="184"/>
                  </a:lnTo>
                  <a:cubicBezTo>
                    <a:pt x="5283" y="322"/>
                    <a:pt x="8008" y="13193"/>
                    <a:pt x="1" y="15965"/>
                  </a:cubicBezTo>
                  <a:lnTo>
                    <a:pt x="282" y="16771"/>
                  </a:lnTo>
                  <a:lnTo>
                    <a:pt x="282" y="16772"/>
                  </a:lnTo>
                  <a:cubicBezTo>
                    <a:pt x="3912" y="15513"/>
                    <a:pt x="6063" y="12195"/>
                    <a:pt x="6503" y="7164"/>
                  </a:cubicBezTo>
                  <a:cubicBezTo>
                    <a:pt x="6692" y="4768"/>
                    <a:pt x="6552" y="2359"/>
                    <a:pt x="608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2" name="Google Shape;1342;p43"/>
            <p:cNvSpPr/>
            <p:nvPr/>
          </p:nvSpPr>
          <p:spPr>
            <a:xfrm>
              <a:off x="1962203" y="1622409"/>
              <a:ext cx="561485" cy="372750"/>
            </a:xfrm>
            <a:custGeom>
              <a:avLst/>
              <a:gdLst/>
              <a:ahLst/>
              <a:cxnLst/>
              <a:rect l="l" t="t" r="r" b="b"/>
              <a:pathLst>
                <a:path w="11421" h="7582" extrusionOk="0">
                  <a:moveTo>
                    <a:pt x="4909" y="0"/>
                  </a:moveTo>
                  <a:lnTo>
                    <a:pt x="809" y="4065"/>
                  </a:lnTo>
                  <a:lnTo>
                    <a:pt x="45" y="6893"/>
                  </a:lnTo>
                  <a:cubicBezTo>
                    <a:pt x="0" y="7064"/>
                    <a:pt x="55" y="7244"/>
                    <a:pt x="188" y="7362"/>
                  </a:cubicBezTo>
                  <a:cubicBezTo>
                    <a:pt x="276" y="7438"/>
                    <a:pt x="385" y="7476"/>
                    <a:pt x="494" y="7476"/>
                  </a:cubicBezTo>
                  <a:cubicBezTo>
                    <a:pt x="623" y="7476"/>
                    <a:pt x="752" y="7422"/>
                    <a:pt x="844" y="7317"/>
                  </a:cubicBezTo>
                  <a:cubicBezTo>
                    <a:pt x="852" y="7308"/>
                    <a:pt x="861" y="7298"/>
                    <a:pt x="868" y="7287"/>
                  </a:cubicBezTo>
                  <a:lnTo>
                    <a:pt x="2542" y="5000"/>
                  </a:lnTo>
                  <a:lnTo>
                    <a:pt x="2719" y="7003"/>
                  </a:lnTo>
                  <a:cubicBezTo>
                    <a:pt x="2749" y="7315"/>
                    <a:pt x="2999" y="7560"/>
                    <a:pt x="3312" y="7580"/>
                  </a:cubicBezTo>
                  <a:cubicBezTo>
                    <a:pt x="3325" y="7581"/>
                    <a:pt x="3337" y="7582"/>
                    <a:pt x="3350" y="7582"/>
                  </a:cubicBezTo>
                  <a:cubicBezTo>
                    <a:pt x="3659" y="7582"/>
                    <a:pt x="3924" y="7361"/>
                    <a:pt x="3979" y="7055"/>
                  </a:cubicBezTo>
                  <a:lnTo>
                    <a:pt x="4427" y="4442"/>
                  </a:lnTo>
                  <a:lnTo>
                    <a:pt x="11420" y="2365"/>
                  </a:lnTo>
                  <a:lnTo>
                    <a:pt x="490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3" name="Google Shape;1343;p43"/>
            <p:cNvSpPr/>
            <p:nvPr/>
          </p:nvSpPr>
          <p:spPr>
            <a:xfrm>
              <a:off x="1958221" y="1616411"/>
              <a:ext cx="582084" cy="384057"/>
            </a:xfrm>
            <a:custGeom>
              <a:avLst/>
              <a:gdLst/>
              <a:ahLst/>
              <a:cxnLst/>
              <a:rect l="l" t="t" r="r" b="b"/>
              <a:pathLst>
                <a:path w="11840" h="7812" extrusionOk="0">
                  <a:moveTo>
                    <a:pt x="5016" y="237"/>
                  </a:moveTo>
                  <a:lnTo>
                    <a:pt x="11159" y="2470"/>
                  </a:lnTo>
                  <a:lnTo>
                    <a:pt x="4478" y="4455"/>
                  </a:lnTo>
                  <a:lnTo>
                    <a:pt x="4414" y="4474"/>
                  </a:lnTo>
                  <a:lnTo>
                    <a:pt x="3954" y="7150"/>
                  </a:lnTo>
                  <a:cubicBezTo>
                    <a:pt x="3912" y="7384"/>
                    <a:pt x="3720" y="7561"/>
                    <a:pt x="3483" y="7583"/>
                  </a:cubicBezTo>
                  <a:cubicBezTo>
                    <a:pt x="3466" y="7585"/>
                    <a:pt x="3449" y="7586"/>
                    <a:pt x="3432" y="7586"/>
                  </a:cubicBezTo>
                  <a:cubicBezTo>
                    <a:pt x="3163" y="7586"/>
                    <a:pt x="2932" y="7381"/>
                    <a:pt x="2907" y="7108"/>
                  </a:cubicBezTo>
                  <a:lnTo>
                    <a:pt x="2703" y="4826"/>
                  </a:lnTo>
                  <a:lnTo>
                    <a:pt x="863" y="7347"/>
                  </a:lnTo>
                  <a:cubicBezTo>
                    <a:pt x="805" y="7429"/>
                    <a:pt x="714" y="7482"/>
                    <a:pt x="614" y="7491"/>
                  </a:cubicBezTo>
                  <a:cubicBezTo>
                    <a:pt x="601" y="7493"/>
                    <a:pt x="588" y="7494"/>
                    <a:pt x="574" y="7494"/>
                  </a:cubicBezTo>
                  <a:cubicBezTo>
                    <a:pt x="543" y="7494"/>
                    <a:pt x="512" y="7489"/>
                    <a:pt x="482" y="7481"/>
                  </a:cubicBezTo>
                  <a:cubicBezTo>
                    <a:pt x="291" y="7430"/>
                    <a:pt x="178" y="7232"/>
                    <a:pt x="230" y="7041"/>
                  </a:cubicBezTo>
                  <a:lnTo>
                    <a:pt x="981" y="4242"/>
                  </a:lnTo>
                  <a:lnTo>
                    <a:pt x="5016" y="237"/>
                  </a:lnTo>
                  <a:close/>
                  <a:moveTo>
                    <a:pt x="4962" y="0"/>
                  </a:moveTo>
                  <a:lnTo>
                    <a:pt x="788" y="4131"/>
                  </a:lnTo>
                  <a:lnTo>
                    <a:pt x="23" y="6989"/>
                  </a:lnTo>
                  <a:cubicBezTo>
                    <a:pt x="5" y="7056"/>
                    <a:pt x="1" y="7128"/>
                    <a:pt x="8" y="7196"/>
                  </a:cubicBezTo>
                  <a:cubicBezTo>
                    <a:pt x="40" y="7489"/>
                    <a:pt x="287" y="7706"/>
                    <a:pt x="575" y="7706"/>
                  </a:cubicBezTo>
                  <a:cubicBezTo>
                    <a:pt x="596" y="7706"/>
                    <a:pt x="617" y="7705"/>
                    <a:pt x="638" y="7702"/>
                  </a:cubicBezTo>
                  <a:cubicBezTo>
                    <a:pt x="797" y="7686"/>
                    <a:pt x="942" y="7603"/>
                    <a:pt x="1037" y="7473"/>
                  </a:cubicBezTo>
                  <a:lnTo>
                    <a:pt x="2542" y="5417"/>
                  </a:lnTo>
                  <a:lnTo>
                    <a:pt x="2693" y="7135"/>
                  </a:lnTo>
                  <a:cubicBezTo>
                    <a:pt x="2727" y="7501"/>
                    <a:pt x="3020" y="7787"/>
                    <a:pt x="3387" y="7811"/>
                  </a:cubicBezTo>
                  <a:lnTo>
                    <a:pt x="3433" y="7811"/>
                  </a:lnTo>
                  <a:cubicBezTo>
                    <a:pt x="3438" y="7811"/>
                    <a:pt x="3443" y="7811"/>
                    <a:pt x="3448" y="7811"/>
                  </a:cubicBezTo>
                  <a:cubicBezTo>
                    <a:pt x="3808" y="7811"/>
                    <a:pt x="4114" y="7552"/>
                    <a:pt x="4174" y="7196"/>
                  </a:cubicBezTo>
                  <a:lnTo>
                    <a:pt x="4602" y="4650"/>
                  </a:lnTo>
                  <a:lnTo>
                    <a:pt x="11839" y="2500"/>
                  </a:lnTo>
                  <a:lnTo>
                    <a:pt x="496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4" name="Google Shape;1344;p43"/>
            <p:cNvSpPr/>
            <p:nvPr/>
          </p:nvSpPr>
          <p:spPr>
            <a:xfrm>
              <a:off x="2965266" y="1243366"/>
              <a:ext cx="431745" cy="364589"/>
            </a:xfrm>
            <a:custGeom>
              <a:avLst/>
              <a:gdLst/>
              <a:ahLst/>
              <a:cxnLst/>
              <a:rect l="l" t="t" r="r" b="b"/>
              <a:pathLst>
                <a:path w="8782" h="7416" extrusionOk="0">
                  <a:moveTo>
                    <a:pt x="7147" y="1"/>
                  </a:moveTo>
                  <a:lnTo>
                    <a:pt x="0" y="2273"/>
                  </a:lnTo>
                  <a:lnTo>
                    <a:pt x="1635" y="7415"/>
                  </a:lnTo>
                  <a:lnTo>
                    <a:pt x="8782" y="5145"/>
                  </a:lnTo>
                  <a:lnTo>
                    <a:pt x="714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5" name="Google Shape;1345;p43"/>
            <p:cNvSpPr/>
            <p:nvPr/>
          </p:nvSpPr>
          <p:spPr>
            <a:xfrm>
              <a:off x="2958530" y="1236139"/>
              <a:ext cx="445166" cy="378305"/>
            </a:xfrm>
            <a:custGeom>
              <a:avLst/>
              <a:gdLst/>
              <a:ahLst/>
              <a:cxnLst/>
              <a:rect l="l" t="t" r="r" b="b"/>
              <a:pathLst>
                <a:path w="9055" h="7695" extrusionOk="0">
                  <a:moveTo>
                    <a:pt x="7214" y="277"/>
                  </a:moveTo>
                  <a:lnTo>
                    <a:pt x="8786" y="5220"/>
                  </a:lnTo>
                  <a:lnTo>
                    <a:pt x="1845" y="7425"/>
                  </a:lnTo>
                  <a:lnTo>
                    <a:pt x="273" y="2485"/>
                  </a:lnTo>
                  <a:lnTo>
                    <a:pt x="7214" y="277"/>
                  </a:lnTo>
                  <a:close/>
                  <a:moveTo>
                    <a:pt x="7348" y="0"/>
                  </a:moveTo>
                  <a:lnTo>
                    <a:pt x="0" y="2347"/>
                  </a:lnTo>
                  <a:lnTo>
                    <a:pt x="1705" y="7695"/>
                  </a:lnTo>
                  <a:lnTo>
                    <a:pt x="9054" y="5348"/>
                  </a:lnTo>
                  <a:lnTo>
                    <a:pt x="734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6" name="Google Shape;1346;p43"/>
            <p:cNvSpPr/>
            <p:nvPr/>
          </p:nvSpPr>
          <p:spPr>
            <a:xfrm>
              <a:off x="2416760" y="1372074"/>
              <a:ext cx="552046" cy="519303"/>
            </a:xfrm>
            <a:custGeom>
              <a:avLst/>
              <a:gdLst/>
              <a:ahLst/>
              <a:cxnLst/>
              <a:rect l="l" t="t" r="r" b="b"/>
              <a:pathLst>
                <a:path w="11229" h="10563" extrusionOk="0">
                  <a:moveTo>
                    <a:pt x="9230" y="0"/>
                  </a:moveTo>
                  <a:lnTo>
                    <a:pt x="0" y="3331"/>
                  </a:lnTo>
                  <a:lnTo>
                    <a:pt x="3901" y="10563"/>
                  </a:lnTo>
                  <a:lnTo>
                    <a:pt x="11229" y="5615"/>
                  </a:lnTo>
                  <a:lnTo>
                    <a:pt x="9230"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7" name="Google Shape;1347;p43"/>
            <p:cNvSpPr/>
            <p:nvPr/>
          </p:nvSpPr>
          <p:spPr>
            <a:xfrm>
              <a:off x="2409238" y="1365191"/>
              <a:ext cx="565860" cy="533708"/>
            </a:xfrm>
            <a:custGeom>
              <a:avLst/>
              <a:gdLst/>
              <a:ahLst/>
              <a:cxnLst/>
              <a:rect l="l" t="t" r="r" b="b"/>
              <a:pathLst>
                <a:path w="11510" h="10856" extrusionOk="0">
                  <a:moveTo>
                    <a:pt x="9309" y="276"/>
                  </a:moveTo>
                  <a:lnTo>
                    <a:pt x="11243" y="5712"/>
                  </a:lnTo>
                  <a:lnTo>
                    <a:pt x="4084" y="10546"/>
                  </a:lnTo>
                  <a:lnTo>
                    <a:pt x="307" y="3527"/>
                  </a:lnTo>
                  <a:lnTo>
                    <a:pt x="9309" y="276"/>
                  </a:lnTo>
                  <a:close/>
                  <a:moveTo>
                    <a:pt x="9447" y="0"/>
                  </a:moveTo>
                  <a:lnTo>
                    <a:pt x="0" y="3413"/>
                  </a:lnTo>
                  <a:lnTo>
                    <a:pt x="4017" y="10856"/>
                  </a:lnTo>
                  <a:lnTo>
                    <a:pt x="11510" y="5792"/>
                  </a:lnTo>
                  <a:lnTo>
                    <a:pt x="944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8" name="Google Shape;1348;p43"/>
            <p:cNvSpPr/>
            <p:nvPr/>
          </p:nvSpPr>
          <p:spPr>
            <a:xfrm>
              <a:off x="2854355" y="1277977"/>
              <a:ext cx="254416" cy="411293"/>
            </a:xfrm>
            <a:custGeom>
              <a:avLst/>
              <a:gdLst/>
              <a:ahLst/>
              <a:cxnLst/>
              <a:rect l="l" t="t" r="r" b="b"/>
              <a:pathLst>
                <a:path w="5175" h="8366" extrusionOk="0">
                  <a:moveTo>
                    <a:pt x="2221" y="1"/>
                  </a:moveTo>
                  <a:cubicBezTo>
                    <a:pt x="2133" y="1"/>
                    <a:pt x="2043" y="14"/>
                    <a:pt x="1954" y="43"/>
                  </a:cubicBezTo>
                  <a:lnTo>
                    <a:pt x="715" y="436"/>
                  </a:lnTo>
                  <a:cubicBezTo>
                    <a:pt x="253" y="583"/>
                    <a:pt x="0" y="1071"/>
                    <a:pt x="148" y="1531"/>
                  </a:cubicBezTo>
                  <a:lnTo>
                    <a:pt x="2125" y="7757"/>
                  </a:lnTo>
                  <a:cubicBezTo>
                    <a:pt x="2244" y="8129"/>
                    <a:pt x="2586" y="8365"/>
                    <a:pt x="2956" y="8365"/>
                  </a:cubicBezTo>
                  <a:cubicBezTo>
                    <a:pt x="3043" y="8365"/>
                    <a:pt x="3133" y="8352"/>
                    <a:pt x="3221" y="8324"/>
                  </a:cubicBezTo>
                  <a:lnTo>
                    <a:pt x="4461" y="7929"/>
                  </a:lnTo>
                  <a:cubicBezTo>
                    <a:pt x="4921" y="7784"/>
                    <a:pt x="5174" y="7295"/>
                    <a:pt x="5028" y="6835"/>
                  </a:cubicBezTo>
                  <a:lnTo>
                    <a:pt x="3050" y="608"/>
                  </a:lnTo>
                  <a:cubicBezTo>
                    <a:pt x="2932" y="237"/>
                    <a:pt x="2591" y="1"/>
                    <a:pt x="222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49" name="Google Shape;1349;p43"/>
            <p:cNvSpPr/>
            <p:nvPr/>
          </p:nvSpPr>
          <p:spPr>
            <a:xfrm>
              <a:off x="2848701" y="1272618"/>
              <a:ext cx="266117" cy="421716"/>
            </a:xfrm>
            <a:custGeom>
              <a:avLst/>
              <a:gdLst/>
              <a:ahLst/>
              <a:cxnLst/>
              <a:rect l="l" t="t" r="r" b="b"/>
              <a:pathLst>
                <a:path w="5413" h="8578" extrusionOk="0">
                  <a:moveTo>
                    <a:pt x="2337" y="213"/>
                  </a:moveTo>
                  <a:cubicBezTo>
                    <a:pt x="2669" y="213"/>
                    <a:pt x="2963" y="427"/>
                    <a:pt x="3066" y="741"/>
                  </a:cubicBezTo>
                  <a:lnTo>
                    <a:pt x="5045" y="6966"/>
                  </a:lnTo>
                  <a:cubicBezTo>
                    <a:pt x="5172" y="7370"/>
                    <a:pt x="4948" y="7799"/>
                    <a:pt x="4546" y="7928"/>
                  </a:cubicBezTo>
                  <a:lnTo>
                    <a:pt x="3309" y="8320"/>
                  </a:lnTo>
                  <a:cubicBezTo>
                    <a:pt x="3233" y="8345"/>
                    <a:pt x="3153" y="8358"/>
                    <a:pt x="3074" y="8358"/>
                  </a:cubicBezTo>
                  <a:cubicBezTo>
                    <a:pt x="2953" y="8358"/>
                    <a:pt x="2833" y="8328"/>
                    <a:pt x="2724" y="8271"/>
                  </a:cubicBezTo>
                  <a:cubicBezTo>
                    <a:pt x="2544" y="8178"/>
                    <a:pt x="2407" y="8018"/>
                    <a:pt x="2344" y="7823"/>
                  </a:cubicBezTo>
                  <a:lnTo>
                    <a:pt x="368" y="1605"/>
                  </a:lnTo>
                  <a:cubicBezTo>
                    <a:pt x="367" y="1603"/>
                    <a:pt x="367" y="1602"/>
                    <a:pt x="367" y="1600"/>
                  </a:cubicBezTo>
                  <a:cubicBezTo>
                    <a:pt x="239" y="1198"/>
                    <a:pt x="462" y="769"/>
                    <a:pt x="864" y="643"/>
                  </a:cubicBezTo>
                  <a:lnTo>
                    <a:pt x="2103" y="248"/>
                  </a:lnTo>
                  <a:cubicBezTo>
                    <a:pt x="2177" y="224"/>
                    <a:pt x="2256" y="213"/>
                    <a:pt x="2334" y="213"/>
                  </a:cubicBezTo>
                  <a:cubicBezTo>
                    <a:pt x="2335" y="213"/>
                    <a:pt x="2336" y="213"/>
                    <a:pt x="2337" y="213"/>
                  </a:cubicBezTo>
                  <a:close/>
                  <a:moveTo>
                    <a:pt x="2334" y="0"/>
                  </a:moveTo>
                  <a:cubicBezTo>
                    <a:pt x="2236" y="0"/>
                    <a:pt x="2137" y="15"/>
                    <a:pt x="2039" y="46"/>
                  </a:cubicBezTo>
                  <a:lnTo>
                    <a:pt x="803" y="437"/>
                  </a:lnTo>
                  <a:cubicBezTo>
                    <a:pt x="287" y="601"/>
                    <a:pt x="1" y="1152"/>
                    <a:pt x="163" y="1669"/>
                  </a:cubicBezTo>
                  <a:lnTo>
                    <a:pt x="2142" y="7894"/>
                  </a:lnTo>
                  <a:cubicBezTo>
                    <a:pt x="2271" y="8299"/>
                    <a:pt x="2648" y="8574"/>
                    <a:pt x="3074" y="8577"/>
                  </a:cubicBezTo>
                  <a:cubicBezTo>
                    <a:pt x="3078" y="8577"/>
                    <a:pt x="3083" y="8578"/>
                    <a:pt x="3088" y="8578"/>
                  </a:cubicBezTo>
                  <a:cubicBezTo>
                    <a:pt x="3184" y="8578"/>
                    <a:pt x="3279" y="8563"/>
                    <a:pt x="3372" y="8536"/>
                  </a:cubicBezTo>
                  <a:lnTo>
                    <a:pt x="4609" y="8141"/>
                  </a:lnTo>
                  <a:cubicBezTo>
                    <a:pt x="4610" y="8140"/>
                    <a:pt x="4612" y="8140"/>
                    <a:pt x="4613" y="8140"/>
                  </a:cubicBezTo>
                  <a:cubicBezTo>
                    <a:pt x="5129" y="7976"/>
                    <a:pt x="5413" y="7425"/>
                    <a:pt x="5249" y="6910"/>
                  </a:cubicBezTo>
                  <a:lnTo>
                    <a:pt x="3270" y="686"/>
                  </a:lnTo>
                  <a:cubicBezTo>
                    <a:pt x="3138" y="267"/>
                    <a:pt x="2751" y="0"/>
                    <a:pt x="23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0" name="Google Shape;1350;p43"/>
            <p:cNvSpPr/>
            <p:nvPr/>
          </p:nvSpPr>
          <p:spPr>
            <a:xfrm>
              <a:off x="2566607" y="1729190"/>
              <a:ext cx="232145" cy="162187"/>
            </a:xfrm>
            <a:custGeom>
              <a:avLst/>
              <a:gdLst/>
              <a:ahLst/>
              <a:cxnLst/>
              <a:rect l="l" t="t" r="r" b="b"/>
              <a:pathLst>
                <a:path w="4722" h="3299" extrusionOk="0">
                  <a:moveTo>
                    <a:pt x="3201" y="0"/>
                  </a:moveTo>
                  <a:cubicBezTo>
                    <a:pt x="2815" y="0"/>
                    <a:pt x="2361" y="105"/>
                    <a:pt x="1842" y="398"/>
                  </a:cubicBezTo>
                  <a:cubicBezTo>
                    <a:pt x="0" y="1439"/>
                    <a:pt x="853" y="3299"/>
                    <a:pt x="853" y="3299"/>
                  </a:cubicBezTo>
                  <a:lnTo>
                    <a:pt x="853" y="3297"/>
                  </a:lnTo>
                  <a:lnTo>
                    <a:pt x="3894" y="1238"/>
                  </a:lnTo>
                  <a:lnTo>
                    <a:pt x="4722" y="687"/>
                  </a:lnTo>
                  <a:cubicBezTo>
                    <a:pt x="4722" y="687"/>
                    <a:pt x="4186" y="0"/>
                    <a:pt x="320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1" name="Google Shape;1351;p43"/>
            <p:cNvSpPr/>
            <p:nvPr/>
          </p:nvSpPr>
          <p:spPr>
            <a:xfrm>
              <a:off x="2561937" y="1723930"/>
              <a:ext cx="243944" cy="175117"/>
            </a:xfrm>
            <a:custGeom>
              <a:avLst/>
              <a:gdLst/>
              <a:ahLst/>
              <a:cxnLst/>
              <a:rect l="l" t="t" r="r" b="b"/>
              <a:pathLst>
                <a:path w="4962" h="3562" extrusionOk="0">
                  <a:moveTo>
                    <a:pt x="3298" y="212"/>
                  </a:moveTo>
                  <a:cubicBezTo>
                    <a:pt x="3803" y="212"/>
                    <a:pt x="4289" y="414"/>
                    <a:pt x="4646" y="775"/>
                  </a:cubicBezTo>
                  <a:lnTo>
                    <a:pt x="999" y="3240"/>
                  </a:lnTo>
                  <a:cubicBezTo>
                    <a:pt x="852" y="2825"/>
                    <a:pt x="496" y="1449"/>
                    <a:pt x="1989" y="596"/>
                  </a:cubicBezTo>
                  <a:cubicBezTo>
                    <a:pt x="2382" y="356"/>
                    <a:pt x="2832" y="224"/>
                    <a:pt x="3292" y="212"/>
                  </a:cubicBezTo>
                  <a:cubicBezTo>
                    <a:pt x="3294" y="212"/>
                    <a:pt x="3296" y="212"/>
                    <a:pt x="3298" y="212"/>
                  </a:cubicBezTo>
                  <a:close/>
                  <a:moveTo>
                    <a:pt x="3280" y="0"/>
                  </a:moveTo>
                  <a:cubicBezTo>
                    <a:pt x="2881" y="0"/>
                    <a:pt x="2413" y="109"/>
                    <a:pt x="1885" y="411"/>
                  </a:cubicBezTo>
                  <a:cubicBezTo>
                    <a:pt x="0" y="1488"/>
                    <a:pt x="852" y="3428"/>
                    <a:pt x="852" y="3447"/>
                  </a:cubicBezTo>
                  <a:lnTo>
                    <a:pt x="904" y="3562"/>
                  </a:lnTo>
                  <a:lnTo>
                    <a:pt x="4041" y="1434"/>
                  </a:lnTo>
                  <a:lnTo>
                    <a:pt x="4961" y="821"/>
                  </a:lnTo>
                  <a:lnTo>
                    <a:pt x="4891" y="730"/>
                  </a:lnTo>
                  <a:cubicBezTo>
                    <a:pt x="4884" y="719"/>
                    <a:pt x="4306" y="0"/>
                    <a:pt x="328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2" name="Google Shape;1352;p43"/>
            <p:cNvSpPr/>
            <p:nvPr/>
          </p:nvSpPr>
          <p:spPr>
            <a:xfrm>
              <a:off x="2608543" y="1790004"/>
              <a:ext cx="201566" cy="293107"/>
            </a:xfrm>
            <a:custGeom>
              <a:avLst/>
              <a:gdLst/>
              <a:ahLst/>
              <a:cxnLst/>
              <a:rect l="l" t="t" r="r" b="b"/>
              <a:pathLst>
                <a:path w="4100" h="5962" extrusionOk="0">
                  <a:moveTo>
                    <a:pt x="3032" y="1"/>
                  </a:moveTo>
                  <a:cubicBezTo>
                    <a:pt x="84" y="96"/>
                    <a:pt x="0" y="2062"/>
                    <a:pt x="0" y="2062"/>
                  </a:cubicBezTo>
                  <a:lnTo>
                    <a:pt x="1150" y="5961"/>
                  </a:lnTo>
                  <a:lnTo>
                    <a:pt x="4100" y="5675"/>
                  </a:lnTo>
                  <a:lnTo>
                    <a:pt x="3032"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3" name="Google Shape;1353;p43"/>
            <p:cNvSpPr/>
            <p:nvPr/>
          </p:nvSpPr>
          <p:spPr>
            <a:xfrm>
              <a:off x="2603282" y="1784744"/>
              <a:ext cx="212677" cy="303972"/>
            </a:xfrm>
            <a:custGeom>
              <a:avLst/>
              <a:gdLst/>
              <a:ahLst/>
              <a:cxnLst/>
              <a:rect l="l" t="t" r="r" b="b"/>
              <a:pathLst>
                <a:path w="4326" h="6183" extrusionOk="0">
                  <a:moveTo>
                    <a:pt x="3053" y="220"/>
                  </a:moveTo>
                  <a:lnTo>
                    <a:pt x="4074" y="5687"/>
                  </a:lnTo>
                  <a:lnTo>
                    <a:pt x="1327" y="5954"/>
                  </a:lnTo>
                  <a:lnTo>
                    <a:pt x="216" y="2155"/>
                  </a:lnTo>
                  <a:cubicBezTo>
                    <a:pt x="231" y="1962"/>
                    <a:pt x="443" y="340"/>
                    <a:pt x="3053" y="220"/>
                  </a:cubicBezTo>
                  <a:close/>
                  <a:moveTo>
                    <a:pt x="3137" y="1"/>
                  </a:moveTo>
                  <a:cubicBezTo>
                    <a:pt x="124" y="99"/>
                    <a:pt x="0" y="2142"/>
                    <a:pt x="0" y="2164"/>
                  </a:cubicBezTo>
                  <a:lnTo>
                    <a:pt x="0" y="2181"/>
                  </a:lnTo>
                  <a:lnTo>
                    <a:pt x="1172" y="6183"/>
                  </a:lnTo>
                  <a:lnTo>
                    <a:pt x="4326" y="5881"/>
                  </a:lnTo>
                  <a:lnTo>
                    <a:pt x="323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4" name="Google Shape;1354;p43"/>
            <p:cNvSpPr/>
            <p:nvPr/>
          </p:nvSpPr>
          <p:spPr>
            <a:xfrm>
              <a:off x="2577816" y="2069001"/>
              <a:ext cx="231949" cy="210465"/>
            </a:xfrm>
            <a:custGeom>
              <a:avLst/>
              <a:gdLst/>
              <a:ahLst/>
              <a:cxnLst/>
              <a:rect l="l" t="t" r="r" b="b"/>
              <a:pathLst>
                <a:path w="4718" h="4281" extrusionOk="0">
                  <a:moveTo>
                    <a:pt x="4717" y="0"/>
                  </a:moveTo>
                  <a:lnTo>
                    <a:pt x="1769" y="286"/>
                  </a:lnTo>
                  <a:lnTo>
                    <a:pt x="192" y="3042"/>
                  </a:lnTo>
                  <a:cubicBezTo>
                    <a:pt x="0" y="3377"/>
                    <a:pt x="67" y="3802"/>
                    <a:pt x="352" y="4064"/>
                  </a:cubicBezTo>
                  <a:cubicBezTo>
                    <a:pt x="510" y="4209"/>
                    <a:pt x="710" y="4281"/>
                    <a:pt x="909" y="4281"/>
                  </a:cubicBezTo>
                  <a:cubicBezTo>
                    <a:pt x="1133" y="4281"/>
                    <a:pt x="1355" y="4191"/>
                    <a:pt x="1519" y="4014"/>
                  </a:cubicBezTo>
                  <a:cubicBezTo>
                    <a:pt x="1532" y="4000"/>
                    <a:pt x="1546" y="3983"/>
                    <a:pt x="1559" y="3967"/>
                  </a:cubicBezTo>
                  <a:lnTo>
                    <a:pt x="4717"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5" name="Google Shape;1355;p43"/>
            <p:cNvSpPr/>
            <p:nvPr/>
          </p:nvSpPr>
          <p:spPr>
            <a:xfrm>
              <a:off x="2576636" y="2062610"/>
              <a:ext cx="244878" cy="222067"/>
            </a:xfrm>
            <a:custGeom>
              <a:avLst/>
              <a:gdLst/>
              <a:ahLst/>
              <a:cxnLst/>
              <a:rect l="l" t="t" r="r" b="b"/>
              <a:pathLst>
                <a:path w="4981" h="4517" extrusionOk="0">
                  <a:moveTo>
                    <a:pt x="4500" y="261"/>
                  </a:moveTo>
                  <a:lnTo>
                    <a:pt x="1500" y="4031"/>
                  </a:lnTo>
                  <a:cubicBezTo>
                    <a:pt x="1359" y="4208"/>
                    <a:pt x="1149" y="4303"/>
                    <a:pt x="935" y="4303"/>
                  </a:cubicBezTo>
                  <a:cubicBezTo>
                    <a:pt x="814" y="4303"/>
                    <a:pt x="691" y="4272"/>
                    <a:pt x="580" y="4208"/>
                  </a:cubicBezTo>
                  <a:cubicBezTo>
                    <a:pt x="234" y="4010"/>
                    <a:pt x="113" y="3571"/>
                    <a:pt x="310" y="3224"/>
                  </a:cubicBezTo>
                  <a:lnTo>
                    <a:pt x="1856" y="516"/>
                  </a:lnTo>
                  <a:lnTo>
                    <a:pt x="4500" y="261"/>
                  </a:lnTo>
                  <a:close/>
                  <a:moveTo>
                    <a:pt x="4981" y="1"/>
                  </a:moveTo>
                  <a:lnTo>
                    <a:pt x="1726" y="316"/>
                  </a:lnTo>
                  <a:lnTo>
                    <a:pt x="125" y="3119"/>
                  </a:lnTo>
                  <a:cubicBezTo>
                    <a:pt x="44" y="3260"/>
                    <a:pt x="0" y="3421"/>
                    <a:pt x="0" y="3586"/>
                  </a:cubicBezTo>
                  <a:cubicBezTo>
                    <a:pt x="2" y="4100"/>
                    <a:pt x="420" y="4517"/>
                    <a:pt x="934" y="4517"/>
                  </a:cubicBezTo>
                  <a:cubicBezTo>
                    <a:pt x="935" y="4517"/>
                    <a:pt x="936" y="4517"/>
                    <a:pt x="937" y="4517"/>
                  </a:cubicBezTo>
                  <a:lnTo>
                    <a:pt x="1007" y="4515"/>
                  </a:lnTo>
                  <a:cubicBezTo>
                    <a:pt x="1266" y="4493"/>
                    <a:pt x="1504" y="4366"/>
                    <a:pt x="1666" y="4165"/>
                  </a:cubicBezTo>
                  <a:lnTo>
                    <a:pt x="498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6" name="Google Shape;1356;p43"/>
            <p:cNvSpPr/>
            <p:nvPr/>
          </p:nvSpPr>
          <p:spPr>
            <a:xfrm>
              <a:off x="2646447" y="2047812"/>
              <a:ext cx="182393" cy="62240"/>
            </a:xfrm>
            <a:custGeom>
              <a:avLst/>
              <a:gdLst/>
              <a:ahLst/>
              <a:cxnLst/>
              <a:rect l="l" t="t" r="r" b="b"/>
              <a:pathLst>
                <a:path w="3710" h="1266" extrusionOk="0">
                  <a:moveTo>
                    <a:pt x="3265" y="0"/>
                  </a:moveTo>
                  <a:cubicBezTo>
                    <a:pt x="3247" y="0"/>
                    <a:pt x="3229" y="2"/>
                    <a:pt x="3211" y="4"/>
                  </a:cubicBezTo>
                  <a:lnTo>
                    <a:pt x="385" y="372"/>
                  </a:lnTo>
                  <a:cubicBezTo>
                    <a:pt x="159" y="400"/>
                    <a:pt x="1" y="605"/>
                    <a:pt x="29" y="832"/>
                  </a:cubicBezTo>
                  <a:lnTo>
                    <a:pt x="39" y="906"/>
                  </a:lnTo>
                  <a:cubicBezTo>
                    <a:pt x="67" y="1115"/>
                    <a:pt x="244" y="1265"/>
                    <a:pt x="449" y="1265"/>
                  </a:cubicBezTo>
                  <a:cubicBezTo>
                    <a:pt x="466" y="1265"/>
                    <a:pt x="483" y="1264"/>
                    <a:pt x="501" y="1262"/>
                  </a:cubicBezTo>
                  <a:lnTo>
                    <a:pt x="3326" y="894"/>
                  </a:lnTo>
                  <a:cubicBezTo>
                    <a:pt x="3552" y="865"/>
                    <a:pt x="3710" y="659"/>
                    <a:pt x="3681" y="433"/>
                  </a:cubicBezTo>
                  <a:lnTo>
                    <a:pt x="3671" y="360"/>
                  </a:lnTo>
                  <a:cubicBezTo>
                    <a:pt x="3645" y="152"/>
                    <a:pt x="3468" y="0"/>
                    <a:pt x="326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7" name="Google Shape;1357;p43"/>
            <p:cNvSpPr/>
            <p:nvPr/>
          </p:nvSpPr>
          <p:spPr>
            <a:xfrm>
              <a:off x="2641334" y="2042650"/>
              <a:ext cx="193012" cy="72711"/>
            </a:xfrm>
            <a:custGeom>
              <a:avLst/>
              <a:gdLst/>
              <a:ahLst/>
              <a:cxnLst/>
              <a:rect l="l" t="t" r="r" b="b"/>
              <a:pathLst>
                <a:path w="3926" h="1479" extrusionOk="0">
                  <a:moveTo>
                    <a:pt x="3366" y="213"/>
                  </a:moveTo>
                  <a:cubicBezTo>
                    <a:pt x="3522" y="215"/>
                    <a:pt x="3653" y="334"/>
                    <a:pt x="3669" y="489"/>
                  </a:cubicBezTo>
                  <a:lnTo>
                    <a:pt x="3680" y="562"/>
                  </a:lnTo>
                  <a:cubicBezTo>
                    <a:pt x="3690" y="642"/>
                    <a:pt x="3668" y="724"/>
                    <a:pt x="3617" y="788"/>
                  </a:cubicBezTo>
                  <a:cubicBezTo>
                    <a:pt x="3568" y="852"/>
                    <a:pt x="3495" y="894"/>
                    <a:pt x="3415" y="903"/>
                  </a:cubicBezTo>
                  <a:lnTo>
                    <a:pt x="589" y="1260"/>
                  </a:lnTo>
                  <a:lnTo>
                    <a:pt x="586" y="1260"/>
                  </a:lnTo>
                  <a:cubicBezTo>
                    <a:pt x="573" y="1262"/>
                    <a:pt x="560" y="1262"/>
                    <a:pt x="548" y="1262"/>
                  </a:cubicBezTo>
                  <a:cubicBezTo>
                    <a:pt x="398" y="1262"/>
                    <a:pt x="267" y="1150"/>
                    <a:pt x="248" y="996"/>
                  </a:cubicBezTo>
                  <a:lnTo>
                    <a:pt x="237" y="922"/>
                  </a:lnTo>
                  <a:cubicBezTo>
                    <a:pt x="218" y="755"/>
                    <a:pt x="336" y="603"/>
                    <a:pt x="502" y="581"/>
                  </a:cubicBezTo>
                  <a:lnTo>
                    <a:pt x="3328" y="215"/>
                  </a:lnTo>
                  <a:lnTo>
                    <a:pt x="3366" y="215"/>
                  </a:lnTo>
                  <a:lnTo>
                    <a:pt x="3366" y="213"/>
                  </a:lnTo>
                  <a:close/>
                  <a:moveTo>
                    <a:pt x="3378" y="0"/>
                  </a:moveTo>
                  <a:cubicBezTo>
                    <a:pt x="3356" y="0"/>
                    <a:pt x="3333" y="2"/>
                    <a:pt x="3310" y="5"/>
                  </a:cubicBezTo>
                  <a:lnTo>
                    <a:pt x="484" y="373"/>
                  </a:lnTo>
                  <a:cubicBezTo>
                    <a:pt x="202" y="408"/>
                    <a:pt x="1" y="669"/>
                    <a:pt x="38" y="952"/>
                  </a:cubicBezTo>
                  <a:lnTo>
                    <a:pt x="38" y="1028"/>
                  </a:lnTo>
                  <a:cubicBezTo>
                    <a:pt x="71" y="1285"/>
                    <a:pt x="291" y="1479"/>
                    <a:pt x="551" y="1479"/>
                  </a:cubicBezTo>
                  <a:lnTo>
                    <a:pt x="617" y="1474"/>
                  </a:lnTo>
                  <a:lnTo>
                    <a:pt x="3443" y="1108"/>
                  </a:lnTo>
                  <a:cubicBezTo>
                    <a:pt x="3726" y="1069"/>
                    <a:pt x="3925" y="810"/>
                    <a:pt x="3891" y="526"/>
                  </a:cubicBezTo>
                  <a:lnTo>
                    <a:pt x="3891" y="453"/>
                  </a:lnTo>
                  <a:cubicBezTo>
                    <a:pt x="3891" y="451"/>
                    <a:pt x="3890" y="450"/>
                    <a:pt x="3890" y="448"/>
                  </a:cubicBezTo>
                  <a:cubicBezTo>
                    <a:pt x="3855" y="190"/>
                    <a:pt x="3634" y="0"/>
                    <a:pt x="337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8" name="Google Shape;1358;p43"/>
            <p:cNvSpPr/>
            <p:nvPr/>
          </p:nvSpPr>
          <p:spPr>
            <a:xfrm>
              <a:off x="2092484" y="1532491"/>
              <a:ext cx="441725" cy="224869"/>
            </a:xfrm>
            <a:custGeom>
              <a:avLst/>
              <a:gdLst/>
              <a:ahLst/>
              <a:cxnLst/>
              <a:rect l="l" t="t" r="r" b="b"/>
              <a:pathLst>
                <a:path w="8985" h="4574" extrusionOk="0">
                  <a:moveTo>
                    <a:pt x="1" y="1"/>
                  </a:moveTo>
                  <a:lnTo>
                    <a:pt x="161" y="2648"/>
                  </a:lnTo>
                  <a:lnTo>
                    <a:pt x="8985" y="4573"/>
                  </a:lnTo>
                  <a:lnTo>
                    <a:pt x="6596" y="68"/>
                  </a:lnTo>
                  <a:lnTo>
                    <a:pt x="1"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59" name="Google Shape;1359;p43"/>
            <p:cNvSpPr/>
            <p:nvPr/>
          </p:nvSpPr>
          <p:spPr>
            <a:xfrm>
              <a:off x="2086928" y="1527181"/>
              <a:ext cx="457310" cy="237701"/>
            </a:xfrm>
            <a:custGeom>
              <a:avLst/>
              <a:gdLst/>
              <a:ahLst/>
              <a:cxnLst/>
              <a:rect l="l" t="t" r="r" b="b"/>
              <a:pathLst>
                <a:path w="9302" h="4835" extrusionOk="0">
                  <a:moveTo>
                    <a:pt x="227" y="216"/>
                  </a:moveTo>
                  <a:lnTo>
                    <a:pt x="6645" y="282"/>
                  </a:lnTo>
                  <a:lnTo>
                    <a:pt x="8895" y="4528"/>
                  </a:lnTo>
                  <a:lnTo>
                    <a:pt x="376" y="2668"/>
                  </a:lnTo>
                  <a:lnTo>
                    <a:pt x="227" y="216"/>
                  </a:lnTo>
                  <a:close/>
                  <a:moveTo>
                    <a:pt x="0" y="0"/>
                  </a:moveTo>
                  <a:lnTo>
                    <a:pt x="173" y="2843"/>
                  </a:lnTo>
                  <a:lnTo>
                    <a:pt x="9300" y="4835"/>
                  </a:lnTo>
                  <a:lnTo>
                    <a:pt x="9302" y="4835"/>
                  </a:lnTo>
                  <a:lnTo>
                    <a:pt x="6774" y="69"/>
                  </a:lnTo>
                  <a:lnTo>
                    <a:pt x="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0" name="Google Shape;1360;p43"/>
            <p:cNvSpPr/>
            <p:nvPr/>
          </p:nvSpPr>
          <p:spPr>
            <a:xfrm>
              <a:off x="1859847" y="1532491"/>
              <a:ext cx="240601" cy="130231"/>
            </a:xfrm>
            <a:custGeom>
              <a:avLst/>
              <a:gdLst/>
              <a:ahLst/>
              <a:cxnLst/>
              <a:rect l="l" t="t" r="r" b="b"/>
              <a:pathLst>
                <a:path w="4894" h="2649" extrusionOk="0">
                  <a:moveTo>
                    <a:pt x="4733" y="1"/>
                  </a:moveTo>
                  <a:lnTo>
                    <a:pt x="1" y="162"/>
                  </a:lnTo>
                  <a:lnTo>
                    <a:pt x="242" y="2648"/>
                  </a:lnTo>
                  <a:lnTo>
                    <a:pt x="4893" y="2648"/>
                  </a:lnTo>
                  <a:lnTo>
                    <a:pt x="4733"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1" name="Google Shape;1361;p43"/>
            <p:cNvSpPr/>
            <p:nvPr/>
          </p:nvSpPr>
          <p:spPr>
            <a:xfrm>
              <a:off x="1854095" y="1527083"/>
              <a:ext cx="251909" cy="140654"/>
            </a:xfrm>
            <a:custGeom>
              <a:avLst/>
              <a:gdLst/>
              <a:ahLst/>
              <a:cxnLst/>
              <a:rect l="l" t="t" r="r" b="b"/>
              <a:pathLst>
                <a:path w="5124" h="2861" extrusionOk="0">
                  <a:moveTo>
                    <a:pt x="4744" y="215"/>
                  </a:moveTo>
                  <a:lnTo>
                    <a:pt x="4890" y="2647"/>
                  </a:lnTo>
                  <a:lnTo>
                    <a:pt x="448" y="2647"/>
                  </a:lnTo>
                  <a:lnTo>
                    <a:pt x="235" y="373"/>
                  </a:lnTo>
                  <a:lnTo>
                    <a:pt x="4744" y="215"/>
                  </a:lnTo>
                  <a:close/>
                  <a:moveTo>
                    <a:pt x="4951" y="1"/>
                  </a:moveTo>
                  <a:lnTo>
                    <a:pt x="0" y="169"/>
                  </a:lnTo>
                  <a:lnTo>
                    <a:pt x="261" y="2861"/>
                  </a:lnTo>
                  <a:lnTo>
                    <a:pt x="5123" y="2861"/>
                  </a:lnTo>
                  <a:lnTo>
                    <a:pt x="495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2" name="Google Shape;1362;p43"/>
            <p:cNvSpPr/>
            <p:nvPr/>
          </p:nvSpPr>
          <p:spPr>
            <a:xfrm>
              <a:off x="1658772" y="1540406"/>
              <a:ext cx="213218" cy="207466"/>
            </a:xfrm>
            <a:custGeom>
              <a:avLst/>
              <a:gdLst/>
              <a:ahLst/>
              <a:cxnLst/>
              <a:rect l="l" t="t" r="r" b="b"/>
              <a:pathLst>
                <a:path w="4337" h="4220" extrusionOk="0">
                  <a:moveTo>
                    <a:pt x="4091" y="1"/>
                  </a:moveTo>
                  <a:lnTo>
                    <a:pt x="331" y="2965"/>
                  </a:lnTo>
                  <a:cubicBezTo>
                    <a:pt x="88" y="3159"/>
                    <a:pt x="1" y="3489"/>
                    <a:pt x="118" y="3777"/>
                  </a:cubicBezTo>
                  <a:cubicBezTo>
                    <a:pt x="227" y="4052"/>
                    <a:pt x="491" y="4219"/>
                    <a:pt x="770" y="4219"/>
                  </a:cubicBezTo>
                  <a:cubicBezTo>
                    <a:pt x="857" y="4219"/>
                    <a:pt x="944" y="4203"/>
                    <a:pt x="1029" y="4170"/>
                  </a:cubicBezTo>
                  <a:cubicBezTo>
                    <a:pt x="1050" y="4161"/>
                    <a:pt x="1070" y="4152"/>
                    <a:pt x="1091" y="4141"/>
                  </a:cubicBezTo>
                  <a:lnTo>
                    <a:pt x="4336" y="2487"/>
                  </a:lnTo>
                  <a:lnTo>
                    <a:pt x="4091"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3" name="Google Shape;1363;p43"/>
            <p:cNvSpPr/>
            <p:nvPr/>
          </p:nvSpPr>
          <p:spPr>
            <a:xfrm>
              <a:off x="1653069" y="1530328"/>
              <a:ext cx="224279" cy="222706"/>
            </a:xfrm>
            <a:custGeom>
              <a:avLst/>
              <a:gdLst/>
              <a:ahLst/>
              <a:cxnLst/>
              <a:rect l="l" t="t" r="r" b="b"/>
              <a:pathLst>
                <a:path w="4562" h="4530" extrusionOk="0">
                  <a:moveTo>
                    <a:pt x="4111" y="410"/>
                  </a:moveTo>
                  <a:lnTo>
                    <a:pt x="4335" y="2636"/>
                  </a:lnTo>
                  <a:lnTo>
                    <a:pt x="1153" y="4259"/>
                  </a:lnTo>
                  <a:cubicBezTo>
                    <a:pt x="1068" y="4303"/>
                    <a:pt x="975" y="4325"/>
                    <a:pt x="881" y="4325"/>
                  </a:cubicBezTo>
                  <a:cubicBezTo>
                    <a:pt x="811" y="4325"/>
                    <a:pt x="741" y="4312"/>
                    <a:pt x="673" y="4287"/>
                  </a:cubicBezTo>
                  <a:cubicBezTo>
                    <a:pt x="514" y="4227"/>
                    <a:pt x="389" y="4102"/>
                    <a:pt x="330" y="3943"/>
                  </a:cubicBezTo>
                  <a:cubicBezTo>
                    <a:pt x="231" y="3699"/>
                    <a:pt x="307" y="3417"/>
                    <a:pt x="513" y="3252"/>
                  </a:cubicBezTo>
                  <a:lnTo>
                    <a:pt x="4111" y="410"/>
                  </a:lnTo>
                  <a:close/>
                  <a:moveTo>
                    <a:pt x="4295" y="0"/>
                  </a:moveTo>
                  <a:lnTo>
                    <a:pt x="382" y="3087"/>
                  </a:lnTo>
                  <a:cubicBezTo>
                    <a:pt x="102" y="3310"/>
                    <a:pt x="0" y="3690"/>
                    <a:pt x="132" y="4022"/>
                  </a:cubicBezTo>
                  <a:cubicBezTo>
                    <a:pt x="215" y="4233"/>
                    <a:pt x="385" y="4400"/>
                    <a:pt x="599" y="4479"/>
                  </a:cubicBezTo>
                  <a:cubicBezTo>
                    <a:pt x="690" y="4513"/>
                    <a:pt x="785" y="4530"/>
                    <a:pt x="882" y="4530"/>
                  </a:cubicBezTo>
                  <a:cubicBezTo>
                    <a:pt x="885" y="4530"/>
                    <a:pt x="888" y="4530"/>
                    <a:pt x="891" y="4530"/>
                  </a:cubicBezTo>
                  <a:cubicBezTo>
                    <a:pt x="1016" y="4530"/>
                    <a:pt x="1139" y="4500"/>
                    <a:pt x="1251" y="4443"/>
                  </a:cubicBezTo>
                  <a:lnTo>
                    <a:pt x="4561" y="2753"/>
                  </a:lnTo>
                  <a:lnTo>
                    <a:pt x="429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4" name="Google Shape;1364;p43"/>
            <p:cNvSpPr/>
            <p:nvPr/>
          </p:nvSpPr>
          <p:spPr>
            <a:xfrm>
              <a:off x="1840477" y="1527231"/>
              <a:ext cx="54865" cy="148520"/>
            </a:xfrm>
            <a:custGeom>
              <a:avLst/>
              <a:gdLst/>
              <a:ahLst/>
              <a:cxnLst/>
              <a:rect l="l" t="t" r="r" b="b"/>
              <a:pathLst>
                <a:path w="1116" h="3021" extrusionOk="0">
                  <a:moveTo>
                    <a:pt x="405" y="0"/>
                  </a:moveTo>
                  <a:cubicBezTo>
                    <a:pt x="388" y="0"/>
                    <a:pt x="370" y="1"/>
                    <a:pt x="353" y="4"/>
                  </a:cubicBezTo>
                  <a:cubicBezTo>
                    <a:pt x="145" y="32"/>
                    <a:pt x="0" y="223"/>
                    <a:pt x="28" y="431"/>
                  </a:cubicBezTo>
                  <a:lnTo>
                    <a:pt x="337" y="2693"/>
                  </a:lnTo>
                  <a:cubicBezTo>
                    <a:pt x="338" y="2694"/>
                    <a:pt x="338" y="2694"/>
                    <a:pt x="338" y="2696"/>
                  </a:cubicBezTo>
                  <a:cubicBezTo>
                    <a:pt x="364" y="2885"/>
                    <a:pt x="526" y="3021"/>
                    <a:pt x="712" y="3021"/>
                  </a:cubicBezTo>
                  <a:cubicBezTo>
                    <a:pt x="729" y="3021"/>
                    <a:pt x="746" y="3020"/>
                    <a:pt x="764" y="3017"/>
                  </a:cubicBezTo>
                  <a:cubicBezTo>
                    <a:pt x="971" y="2989"/>
                    <a:pt x="1115" y="2797"/>
                    <a:pt x="1089" y="2590"/>
                  </a:cubicBezTo>
                  <a:lnTo>
                    <a:pt x="779" y="328"/>
                  </a:lnTo>
                  <a:cubicBezTo>
                    <a:pt x="779" y="327"/>
                    <a:pt x="779" y="327"/>
                    <a:pt x="779" y="325"/>
                  </a:cubicBezTo>
                  <a:cubicBezTo>
                    <a:pt x="752" y="136"/>
                    <a:pt x="590" y="0"/>
                    <a:pt x="4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5" name="Google Shape;1365;p43"/>
            <p:cNvSpPr/>
            <p:nvPr/>
          </p:nvSpPr>
          <p:spPr>
            <a:xfrm>
              <a:off x="1834823" y="1521675"/>
              <a:ext cx="66124" cy="159336"/>
            </a:xfrm>
            <a:custGeom>
              <a:avLst/>
              <a:gdLst/>
              <a:ahLst/>
              <a:cxnLst/>
              <a:rect l="l" t="t" r="r" b="b"/>
              <a:pathLst>
                <a:path w="1345" h="3241" extrusionOk="0">
                  <a:moveTo>
                    <a:pt x="525" y="219"/>
                  </a:moveTo>
                  <a:cubicBezTo>
                    <a:pt x="581" y="219"/>
                    <a:pt x="636" y="239"/>
                    <a:pt x="682" y="273"/>
                  </a:cubicBezTo>
                  <a:cubicBezTo>
                    <a:pt x="740" y="316"/>
                    <a:pt x="779" y="382"/>
                    <a:pt x="790" y="453"/>
                  </a:cubicBezTo>
                  <a:lnTo>
                    <a:pt x="1098" y="2716"/>
                  </a:lnTo>
                  <a:cubicBezTo>
                    <a:pt x="1117" y="2865"/>
                    <a:pt x="1013" y="3002"/>
                    <a:pt x="864" y="3023"/>
                  </a:cubicBezTo>
                  <a:cubicBezTo>
                    <a:pt x="853" y="3024"/>
                    <a:pt x="841" y="3025"/>
                    <a:pt x="830" y="3025"/>
                  </a:cubicBezTo>
                  <a:cubicBezTo>
                    <a:pt x="770" y="3025"/>
                    <a:pt x="712" y="3006"/>
                    <a:pt x="663" y="2971"/>
                  </a:cubicBezTo>
                  <a:cubicBezTo>
                    <a:pt x="605" y="2926"/>
                    <a:pt x="566" y="2861"/>
                    <a:pt x="557" y="2789"/>
                  </a:cubicBezTo>
                  <a:lnTo>
                    <a:pt x="249" y="526"/>
                  </a:lnTo>
                  <a:cubicBezTo>
                    <a:pt x="230" y="377"/>
                    <a:pt x="334" y="240"/>
                    <a:pt x="481" y="219"/>
                  </a:cubicBezTo>
                  <a:lnTo>
                    <a:pt x="519" y="219"/>
                  </a:lnTo>
                  <a:cubicBezTo>
                    <a:pt x="521" y="219"/>
                    <a:pt x="523" y="219"/>
                    <a:pt x="525" y="219"/>
                  </a:cubicBezTo>
                  <a:close/>
                  <a:moveTo>
                    <a:pt x="520" y="0"/>
                  </a:moveTo>
                  <a:cubicBezTo>
                    <a:pt x="498" y="0"/>
                    <a:pt x="475" y="2"/>
                    <a:pt x="453" y="5"/>
                  </a:cubicBezTo>
                  <a:cubicBezTo>
                    <a:pt x="187" y="41"/>
                    <a:pt x="0" y="286"/>
                    <a:pt x="36" y="551"/>
                  </a:cubicBezTo>
                  <a:lnTo>
                    <a:pt x="346" y="2815"/>
                  </a:lnTo>
                  <a:cubicBezTo>
                    <a:pt x="377" y="3057"/>
                    <a:pt x="581" y="3239"/>
                    <a:pt x="825" y="3240"/>
                  </a:cubicBezTo>
                  <a:lnTo>
                    <a:pt x="883" y="3230"/>
                  </a:lnTo>
                  <a:lnTo>
                    <a:pt x="888" y="3230"/>
                  </a:lnTo>
                  <a:cubicBezTo>
                    <a:pt x="1156" y="3194"/>
                    <a:pt x="1345" y="2950"/>
                    <a:pt x="1309" y="2682"/>
                  </a:cubicBezTo>
                  <a:lnTo>
                    <a:pt x="1001" y="420"/>
                  </a:lnTo>
                  <a:cubicBezTo>
                    <a:pt x="983" y="292"/>
                    <a:pt x="916" y="178"/>
                    <a:pt x="813" y="100"/>
                  </a:cubicBezTo>
                  <a:cubicBezTo>
                    <a:pt x="729" y="35"/>
                    <a:pt x="625" y="0"/>
                    <a:pt x="5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6" name="Google Shape;1366;p43"/>
            <p:cNvSpPr/>
            <p:nvPr/>
          </p:nvSpPr>
          <p:spPr>
            <a:xfrm>
              <a:off x="2084667" y="1516857"/>
              <a:ext cx="38543" cy="149503"/>
            </a:xfrm>
            <a:custGeom>
              <a:avLst/>
              <a:gdLst/>
              <a:ahLst/>
              <a:cxnLst/>
              <a:rect l="l" t="t" r="r" b="b"/>
              <a:pathLst>
                <a:path w="784" h="3041" extrusionOk="0">
                  <a:moveTo>
                    <a:pt x="382" y="0"/>
                  </a:moveTo>
                  <a:cubicBezTo>
                    <a:pt x="381" y="0"/>
                    <a:pt x="379" y="0"/>
                    <a:pt x="377" y="0"/>
                  </a:cubicBezTo>
                  <a:cubicBezTo>
                    <a:pt x="167" y="2"/>
                    <a:pt x="0" y="174"/>
                    <a:pt x="2" y="383"/>
                  </a:cubicBezTo>
                  <a:lnTo>
                    <a:pt x="24" y="2665"/>
                  </a:lnTo>
                  <a:lnTo>
                    <a:pt x="23" y="2665"/>
                  </a:lnTo>
                  <a:lnTo>
                    <a:pt x="23" y="2670"/>
                  </a:lnTo>
                  <a:cubicBezTo>
                    <a:pt x="27" y="2877"/>
                    <a:pt x="195" y="3041"/>
                    <a:pt x="401" y="3041"/>
                  </a:cubicBezTo>
                  <a:cubicBezTo>
                    <a:pt x="403" y="3041"/>
                    <a:pt x="405" y="3041"/>
                    <a:pt x="407" y="3041"/>
                  </a:cubicBezTo>
                  <a:cubicBezTo>
                    <a:pt x="615" y="3038"/>
                    <a:pt x="783" y="2868"/>
                    <a:pt x="782" y="2659"/>
                  </a:cubicBezTo>
                  <a:lnTo>
                    <a:pt x="761" y="375"/>
                  </a:lnTo>
                  <a:cubicBezTo>
                    <a:pt x="758" y="167"/>
                    <a:pt x="590" y="0"/>
                    <a:pt x="38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7" name="Google Shape;1367;p43"/>
            <p:cNvSpPr/>
            <p:nvPr/>
          </p:nvSpPr>
          <p:spPr>
            <a:xfrm>
              <a:off x="2079308" y="1511597"/>
              <a:ext cx="49113" cy="159975"/>
            </a:xfrm>
            <a:custGeom>
              <a:avLst/>
              <a:gdLst/>
              <a:ahLst/>
              <a:cxnLst/>
              <a:rect l="l" t="t" r="r" b="b"/>
              <a:pathLst>
                <a:path w="999" h="3254" extrusionOk="0">
                  <a:moveTo>
                    <a:pt x="489" y="219"/>
                  </a:moveTo>
                  <a:cubicBezTo>
                    <a:pt x="560" y="220"/>
                    <a:pt x="627" y="249"/>
                    <a:pt x="678" y="298"/>
                  </a:cubicBezTo>
                  <a:cubicBezTo>
                    <a:pt x="730" y="348"/>
                    <a:pt x="760" y="418"/>
                    <a:pt x="761" y="490"/>
                  </a:cubicBezTo>
                  <a:lnTo>
                    <a:pt x="782" y="2772"/>
                  </a:lnTo>
                  <a:cubicBezTo>
                    <a:pt x="782" y="2923"/>
                    <a:pt x="660" y="3045"/>
                    <a:pt x="510" y="3045"/>
                  </a:cubicBezTo>
                  <a:cubicBezTo>
                    <a:pt x="359" y="3045"/>
                    <a:pt x="237" y="2923"/>
                    <a:pt x="237" y="2772"/>
                  </a:cubicBezTo>
                  <a:lnTo>
                    <a:pt x="219" y="494"/>
                  </a:lnTo>
                  <a:cubicBezTo>
                    <a:pt x="218" y="344"/>
                    <a:pt x="339" y="222"/>
                    <a:pt x="489" y="219"/>
                  </a:cubicBezTo>
                  <a:close/>
                  <a:moveTo>
                    <a:pt x="481" y="0"/>
                  </a:moveTo>
                  <a:cubicBezTo>
                    <a:pt x="215" y="3"/>
                    <a:pt x="1" y="222"/>
                    <a:pt x="2" y="490"/>
                  </a:cubicBezTo>
                  <a:lnTo>
                    <a:pt x="24" y="2774"/>
                  </a:lnTo>
                  <a:cubicBezTo>
                    <a:pt x="29" y="3040"/>
                    <a:pt x="245" y="3253"/>
                    <a:pt x="510" y="3253"/>
                  </a:cubicBezTo>
                  <a:lnTo>
                    <a:pt x="516" y="3253"/>
                  </a:lnTo>
                  <a:cubicBezTo>
                    <a:pt x="784" y="3250"/>
                    <a:pt x="998" y="3032"/>
                    <a:pt x="997" y="2764"/>
                  </a:cubicBezTo>
                  <a:lnTo>
                    <a:pt x="974" y="482"/>
                  </a:lnTo>
                  <a:cubicBezTo>
                    <a:pt x="973" y="353"/>
                    <a:pt x="921" y="229"/>
                    <a:pt x="827" y="139"/>
                  </a:cubicBezTo>
                  <a:cubicBezTo>
                    <a:pt x="735" y="49"/>
                    <a:pt x="611" y="0"/>
                    <a:pt x="4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8" name="Google Shape;1368;p43"/>
            <p:cNvSpPr/>
            <p:nvPr/>
          </p:nvSpPr>
          <p:spPr>
            <a:xfrm>
              <a:off x="2416760" y="1506730"/>
              <a:ext cx="117449" cy="250630"/>
            </a:xfrm>
            <a:custGeom>
              <a:avLst/>
              <a:gdLst/>
              <a:ahLst/>
              <a:cxnLst/>
              <a:rect l="l" t="t" r="r" b="b"/>
              <a:pathLst>
                <a:path w="2389" h="5098" extrusionOk="0">
                  <a:moveTo>
                    <a:pt x="1805" y="1"/>
                  </a:moveTo>
                  <a:lnTo>
                    <a:pt x="0" y="592"/>
                  </a:lnTo>
                  <a:lnTo>
                    <a:pt x="2389" y="5097"/>
                  </a:lnTo>
                  <a:lnTo>
                    <a:pt x="180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69" name="Google Shape;1369;p43"/>
            <p:cNvSpPr/>
            <p:nvPr/>
          </p:nvSpPr>
          <p:spPr>
            <a:xfrm>
              <a:off x="2409238" y="1499650"/>
              <a:ext cx="133378" cy="284651"/>
            </a:xfrm>
            <a:custGeom>
              <a:avLst/>
              <a:gdLst/>
              <a:ahLst/>
              <a:cxnLst/>
              <a:rect l="l" t="t" r="r" b="b"/>
              <a:pathLst>
                <a:path w="2713" h="5790" extrusionOk="0">
                  <a:moveTo>
                    <a:pt x="1875" y="292"/>
                  </a:moveTo>
                  <a:lnTo>
                    <a:pt x="2378" y="4698"/>
                  </a:lnTo>
                  <a:lnTo>
                    <a:pt x="307" y="797"/>
                  </a:lnTo>
                  <a:lnTo>
                    <a:pt x="1875" y="292"/>
                  </a:lnTo>
                  <a:close/>
                  <a:moveTo>
                    <a:pt x="2049" y="0"/>
                  </a:moveTo>
                  <a:lnTo>
                    <a:pt x="0" y="672"/>
                  </a:lnTo>
                  <a:lnTo>
                    <a:pt x="2713" y="5789"/>
                  </a:lnTo>
                  <a:lnTo>
                    <a:pt x="204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0" name="Google Shape;1370;p43"/>
            <p:cNvSpPr/>
            <p:nvPr/>
          </p:nvSpPr>
          <p:spPr>
            <a:xfrm>
              <a:off x="2038405" y="1535785"/>
              <a:ext cx="495804" cy="221575"/>
            </a:xfrm>
            <a:custGeom>
              <a:avLst/>
              <a:gdLst/>
              <a:ahLst/>
              <a:cxnLst/>
              <a:rect l="l" t="t" r="r" b="b"/>
              <a:pathLst>
                <a:path w="10085" h="4507" extrusionOk="0">
                  <a:moveTo>
                    <a:pt x="7696" y="1"/>
                  </a:moveTo>
                  <a:lnTo>
                    <a:pt x="0" y="1654"/>
                  </a:lnTo>
                  <a:lnTo>
                    <a:pt x="1007" y="4471"/>
                  </a:lnTo>
                  <a:lnTo>
                    <a:pt x="10085" y="4506"/>
                  </a:lnTo>
                  <a:lnTo>
                    <a:pt x="7696"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1" name="Google Shape;1371;p43"/>
            <p:cNvSpPr/>
            <p:nvPr/>
          </p:nvSpPr>
          <p:spPr>
            <a:xfrm>
              <a:off x="2031719" y="1529295"/>
              <a:ext cx="511192" cy="233325"/>
            </a:xfrm>
            <a:custGeom>
              <a:avLst/>
              <a:gdLst/>
              <a:ahLst/>
              <a:cxnLst/>
              <a:rect l="l" t="t" r="r" b="b"/>
              <a:pathLst>
                <a:path w="10398" h="4746" extrusionOk="0">
                  <a:moveTo>
                    <a:pt x="7777" y="256"/>
                  </a:moveTo>
                  <a:lnTo>
                    <a:pt x="10055" y="4531"/>
                  </a:lnTo>
                  <a:lnTo>
                    <a:pt x="1228" y="4495"/>
                  </a:lnTo>
                  <a:lnTo>
                    <a:pt x="278" y="1866"/>
                  </a:lnTo>
                  <a:lnTo>
                    <a:pt x="7777" y="256"/>
                  </a:lnTo>
                  <a:close/>
                  <a:moveTo>
                    <a:pt x="7891" y="0"/>
                  </a:moveTo>
                  <a:lnTo>
                    <a:pt x="1" y="1707"/>
                  </a:lnTo>
                  <a:lnTo>
                    <a:pt x="1067" y="4708"/>
                  </a:lnTo>
                  <a:lnTo>
                    <a:pt x="10398" y="4746"/>
                  </a:lnTo>
                  <a:lnTo>
                    <a:pt x="789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2" name="Google Shape;1372;p43"/>
            <p:cNvSpPr/>
            <p:nvPr/>
          </p:nvSpPr>
          <p:spPr>
            <a:xfrm>
              <a:off x="1877742" y="1617050"/>
              <a:ext cx="210170" cy="251220"/>
            </a:xfrm>
            <a:custGeom>
              <a:avLst/>
              <a:gdLst/>
              <a:ahLst/>
              <a:cxnLst/>
              <a:rect l="l" t="t" r="r" b="b"/>
              <a:pathLst>
                <a:path w="4275" h="5110" extrusionOk="0">
                  <a:moveTo>
                    <a:pt x="3268" y="1"/>
                  </a:moveTo>
                  <a:lnTo>
                    <a:pt x="0" y="3772"/>
                  </a:lnTo>
                  <a:lnTo>
                    <a:pt x="1295" y="5109"/>
                  </a:lnTo>
                  <a:lnTo>
                    <a:pt x="4275" y="2818"/>
                  </a:lnTo>
                  <a:lnTo>
                    <a:pt x="3268"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3" name="Google Shape;1373;p43"/>
            <p:cNvSpPr/>
            <p:nvPr/>
          </p:nvSpPr>
          <p:spPr>
            <a:xfrm>
              <a:off x="1870564" y="1606726"/>
              <a:ext cx="223591" cy="268476"/>
            </a:xfrm>
            <a:custGeom>
              <a:avLst/>
              <a:gdLst/>
              <a:ahLst/>
              <a:cxnLst/>
              <a:rect l="l" t="t" r="r" b="b"/>
              <a:pathLst>
                <a:path w="4548" h="5461" extrusionOk="0">
                  <a:moveTo>
                    <a:pt x="3376" y="418"/>
                  </a:moveTo>
                  <a:lnTo>
                    <a:pt x="4293" y="2989"/>
                  </a:lnTo>
                  <a:lnTo>
                    <a:pt x="1453" y="5176"/>
                  </a:lnTo>
                  <a:lnTo>
                    <a:pt x="290" y="3979"/>
                  </a:lnTo>
                  <a:lnTo>
                    <a:pt x="3376" y="418"/>
                  </a:lnTo>
                  <a:close/>
                  <a:moveTo>
                    <a:pt x="3453" y="1"/>
                  </a:moveTo>
                  <a:lnTo>
                    <a:pt x="0" y="3987"/>
                  </a:lnTo>
                  <a:lnTo>
                    <a:pt x="1431" y="5461"/>
                  </a:lnTo>
                  <a:lnTo>
                    <a:pt x="4547" y="3063"/>
                  </a:lnTo>
                  <a:lnTo>
                    <a:pt x="345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4" name="Google Shape;1374;p43"/>
            <p:cNvSpPr/>
            <p:nvPr/>
          </p:nvSpPr>
          <p:spPr>
            <a:xfrm>
              <a:off x="1790479" y="1802491"/>
              <a:ext cx="150978" cy="193700"/>
            </a:xfrm>
            <a:custGeom>
              <a:avLst/>
              <a:gdLst/>
              <a:ahLst/>
              <a:cxnLst/>
              <a:rect l="l" t="t" r="r" b="b"/>
              <a:pathLst>
                <a:path w="3071" h="3940" extrusionOk="0">
                  <a:moveTo>
                    <a:pt x="1774" y="0"/>
                  </a:moveTo>
                  <a:lnTo>
                    <a:pt x="1774" y="1"/>
                  </a:lnTo>
                  <a:lnTo>
                    <a:pt x="1774" y="1"/>
                  </a:lnTo>
                  <a:lnTo>
                    <a:pt x="1775" y="0"/>
                  </a:lnTo>
                  <a:close/>
                  <a:moveTo>
                    <a:pt x="1774" y="1"/>
                  </a:moveTo>
                  <a:lnTo>
                    <a:pt x="122" y="3172"/>
                  </a:lnTo>
                  <a:cubicBezTo>
                    <a:pt x="0" y="3401"/>
                    <a:pt x="66" y="3685"/>
                    <a:pt x="276" y="3837"/>
                  </a:cubicBezTo>
                  <a:cubicBezTo>
                    <a:pt x="369" y="3906"/>
                    <a:pt x="478" y="3939"/>
                    <a:pt x="587" y="3939"/>
                  </a:cubicBezTo>
                  <a:cubicBezTo>
                    <a:pt x="734" y="3939"/>
                    <a:pt x="880" y="3877"/>
                    <a:pt x="983" y="3758"/>
                  </a:cubicBezTo>
                  <a:lnTo>
                    <a:pt x="3070" y="1337"/>
                  </a:lnTo>
                  <a:lnTo>
                    <a:pt x="1774"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5" name="Google Shape;1375;p43"/>
            <p:cNvSpPr/>
            <p:nvPr/>
          </p:nvSpPr>
          <p:spPr>
            <a:xfrm>
              <a:off x="1788365" y="1793445"/>
              <a:ext cx="160024" cy="207957"/>
            </a:xfrm>
            <a:custGeom>
              <a:avLst/>
              <a:gdLst/>
              <a:ahLst/>
              <a:cxnLst/>
              <a:rect l="l" t="t" r="r" b="b"/>
              <a:pathLst>
                <a:path w="3255" h="4230" extrusionOk="0">
                  <a:moveTo>
                    <a:pt x="1843" y="364"/>
                  </a:moveTo>
                  <a:lnTo>
                    <a:pt x="2969" y="1535"/>
                  </a:lnTo>
                  <a:lnTo>
                    <a:pt x="947" y="3880"/>
                  </a:lnTo>
                  <a:cubicBezTo>
                    <a:pt x="863" y="3974"/>
                    <a:pt x="747" y="4023"/>
                    <a:pt x="629" y="4023"/>
                  </a:cubicBezTo>
                  <a:cubicBezTo>
                    <a:pt x="543" y="4023"/>
                    <a:pt x="457" y="3997"/>
                    <a:pt x="383" y="3944"/>
                  </a:cubicBezTo>
                  <a:cubicBezTo>
                    <a:pt x="219" y="3820"/>
                    <a:pt x="167" y="3597"/>
                    <a:pt x="259" y="3414"/>
                  </a:cubicBezTo>
                  <a:lnTo>
                    <a:pt x="1843" y="364"/>
                  </a:lnTo>
                  <a:close/>
                  <a:moveTo>
                    <a:pt x="1785" y="1"/>
                  </a:moveTo>
                  <a:lnTo>
                    <a:pt x="79" y="3306"/>
                  </a:lnTo>
                  <a:cubicBezTo>
                    <a:pt x="39" y="3387"/>
                    <a:pt x="16" y="3476"/>
                    <a:pt x="13" y="3565"/>
                  </a:cubicBezTo>
                  <a:cubicBezTo>
                    <a:pt x="0" y="3918"/>
                    <a:pt x="274" y="4216"/>
                    <a:pt x="627" y="4230"/>
                  </a:cubicBezTo>
                  <a:cubicBezTo>
                    <a:pt x="811" y="4230"/>
                    <a:pt x="986" y="4149"/>
                    <a:pt x="1108" y="4011"/>
                  </a:cubicBezTo>
                  <a:lnTo>
                    <a:pt x="3255" y="1515"/>
                  </a:lnTo>
                  <a:lnTo>
                    <a:pt x="178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6" name="Google Shape;1376;p43"/>
            <p:cNvSpPr/>
            <p:nvPr/>
          </p:nvSpPr>
          <p:spPr>
            <a:xfrm>
              <a:off x="1842787" y="1787939"/>
              <a:ext cx="128953" cy="108207"/>
            </a:xfrm>
            <a:custGeom>
              <a:avLst/>
              <a:gdLst/>
              <a:ahLst/>
              <a:cxnLst/>
              <a:rect l="l" t="t" r="r" b="b"/>
              <a:pathLst>
                <a:path w="2623" h="2201" extrusionOk="0">
                  <a:moveTo>
                    <a:pt x="428" y="1"/>
                  </a:moveTo>
                  <a:cubicBezTo>
                    <a:pt x="317" y="1"/>
                    <a:pt x="207" y="49"/>
                    <a:pt x="132" y="141"/>
                  </a:cubicBezTo>
                  <a:cubicBezTo>
                    <a:pt x="1" y="304"/>
                    <a:pt x="25" y="542"/>
                    <a:pt x="185" y="674"/>
                  </a:cubicBezTo>
                  <a:lnTo>
                    <a:pt x="1957" y="2116"/>
                  </a:lnTo>
                  <a:lnTo>
                    <a:pt x="1959" y="2116"/>
                  </a:lnTo>
                  <a:cubicBezTo>
                    <a:pt x="1959" y="2116"/>
                    <a:pt x="1960" y="2117"/>
                    <a:pt x="1960" y="2117"/>
                  </a:cubicBezTo>
                  <a:cubicBezTo>
                    <a:pt x="2030" y="2173"/>
                    <a:pt x="2114" y="2201"/>
                    <a:pt x="2197" y="2201"/>
                  </a:cubicBezTo>
                  <a:cubicBezTo>
                    <a:pt x="2308" y="2201"/>
                    <a:pt x="2417" y="2153"/>
                    <a:pt x="2492" y="2060"/>
                  </a:cubicBezTo>
                  <a:cubicBezTo>
                    <a:pt x="2623" y="1898"/>
                    <a:pt x="2597" y="1658"/>
                    <a:pt x="2435" y="1527"/>
                  </a:cubicBezTo>
                  <a:lnTo>
                    <a:pt x="666" y="85"/>
                  </a:lnTo>
                  <a:cubicBezTo>
                    <a:pt x="596" y="28"/>
                    <a:pt x="512" y="1"/>
                    <a:pt x="42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7" name="Google Shape;1377;p43"/>
            <p:cNvSpPr/>
            <p:nvPr/>
          </p:nvSpPr>
          <p:spPr>
            <a:xfrm>
              <a:off x="1836937" y="1782531"/>
              <a:ext cx="140310" cy="118875"/>
            </a:xfrm>
            <a:custGeom>
              <a:avLst/>
              <a:gdLst/>
              <a:ahLst/>
              <a:cxnLst/>
              <a:rect l="l" t="t" r="r" b="b"/>
              <a:pathLst>
                <a:path w="2854" h="2418" extrusionOk="0">
                  <a:moveTo>
                    <a:pt x="549" y="217"/>
                  </a:moveTo>
                  <a:cubicBezTo>
                    <a:pt x="610" y="217"/>
                    <a:pt x="671" y="238"/>
                    <a:pt x="718" y="280"/>
                  </a:cubicBezTo>
                  <a:lnTo>
                    <a:pt x="2490" y="1721"/>
                  </a:lnTo>
                  <a:cubicBezTo>
                    <a:pt x="2606" y="1816"/>
                    <a:pt x="2624" y="1987"/>
                    <a:pt x="2529" y="2105"/>
                  </a:cubicBezTo>
                  <a:cubicBezTo>
                    <a:pt x="2474" y="2170"/>
                    <a:pt x="2396" y="2204"/>
                    <a:pt x="2317" y="2204"/>
                  </a:cubicBezTo>
                  <a:cubicBezTo>
                    <a:pt x="2257" y="2204"/>
                    <a:pt x="2196" y="2184"/>
                    <a:pt x="2145" y="2142"/>
                  </a:cubicBezTo>
                  <a:lnTo>
                    <a:pt x="374" y="701"/>
                  </a:lnTo>
                  <a:cubicBezTo>
                    <a:pt x="258" y="606"/>
                    <a:pt x="240" y="436"/>
                    <a:pt x="334" y="320"/>
                  </a:cubicBezTo>
                  <a:cubicBezTo>
                    <a:pt x="380" y="263"/>
                    <a:pt x="447" y="227"/>
                    <a:pt x="520" y="218"/>
                  </a:cubicBezTo>
                  <a:cubicBezTo>
                    <a:pt x="530" y="217"/>
                    <a:pt x="539" y="217"/>
                    <a:pt x="549" y="217"/>
                  </a:cubicBezTo>
                  <a:close/>
                  <a:moveTo>
                    <a:pt x="548" y="1"/>
                  </a:moveTo>
                  <a:cubicBezTo>
                    <a:pt x="407" y="1"/>
                    <a:pt x="267" y="61"/>
                    <a:pt x="170" y="178"/>
                  </a:cubicBezTo>
                  <a:cubicBezTo>
                    <a:pt x="170" y="178"/>
                    <a:pt x="170" y="178"/>
                    <a:pt x="170" y="180"/>
                  </a:cubicBezTo>
                  <a:cubicBezTo>
                    <a:pt x="1" y="388"/>
                    <a:pt x="32" y="693"/>
                    <a:pt x="240" y="863"/>
                  </a:cubicBezTo>
                  <a:lnTo>
                    <a:pt x="2011" y="2309"/>
                  </a:lnTo>
                  <a:cubicBezTo>
                    <a:pt x="2097" y="2379"/>
                    <a:pt x="2204" y="2418"/>
                    <a:pt x="2316" y="2418"/>
                  </a:cubicBezTo>
                  <a:lnTo>
                    <a:pt x="2367" y="2404"/>
                  </a:lnTo>
                  <a:cubicBezTo>
                    <a:pt x="2489" y="2391"/>
                    <a:pt x="2600" y="2331"/>
                    <a:pt x="2679" y="2237"/>
                  </a:cubicBezTo>
                  <a:cubicBezTo>
                    <a:pt x="2853" y="2033"/>
                    <a:pt x="2830" y="1725"/>
                    <a:pt x="2624" y="1553"/>
                  </a:cubicBezTo>
                  <a:lnTo>
                    <a:pt x="855" y="110"/>
                  </a:lnTo>
                  <a:cubicBezTo>
                    <a:pt x="765" y="37"/>
                    <a:pt x="656" y="1"/>
                    <a:pt x="54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8" name="Google Shape;1378;p43"/>
            <p:cNvSpPr/>
            <p:nvPr/>
          </p:nvSpPr>
          <p:spPr>
            <a:xfrm>
              <a:off x="2022968" y="1596501"/>
              <a:ext cx="86133" cy="174183"/>
            </a:xfrm>
            <a:custGeom>
              <a:avLst/>
              <a:gdLst/>
              <a:ahLst/>
              <a:cxnLst/>
              <a:rect l="l" t="t" r="r" b="b"/>
              <a:pathLst>
                <a:path w="1752" h="3543" extrusionOk="0">
                  <a:moveTo>
                    <a:pt x="427" y="1"/>
                  </a:moveTo>
                  <a:cubicBezTo>
                    <a:pt x="386" y="1"/>
                    <a:pt x="344" y="7"/>
                    <a:pt x="304" y="21"/>
                  </a:cubicBezTo>
                  <a:cubicBezTo>
                    <a:pt x="302" y="23"/>
                    <a:pt x="302" y="23"/>
                    <a:pt x="301" y="23"/>
                  </a:cubicBezTo>
                  <a:cubicBezTo>
                    <a:pt x="104" y="91"/>
                    <a:pt x="0" y="307"/>
                    <a:pt x="69" y="503"/>
                  </a:cubicBezTo>
                  <a:lnTo>
                    <a:pt x="963" y="3289"/>
                  </a:lnTo>
                  <a:cubicBezTo>
                    <a:pt x="1018" y="3446"/>
                    <a:pt x="1165" y="3543"/>
                    <a:pt x="1322" y="3543"/>
                  </a:cubicBezTo>
                  <a:cubicBezTo>
                    <a:pt x="1363" y="3543"/>
                    <a:pt x="1406" y="3536"/>
                    <a:pt x="1447" y="3522"/>
                  </a:cubicBezTo>
                  <a:cubicBezTo>
                    <a:pt x="1447" y="3520"/>
                    <a:pt x="1449" y="3520"/>
                    <a:pt x="1450" y="3520"/>
                  </a:cubicBezTo>
                  <a:cubicBezTo>
                    <a:pt x="1647" y="3452"/>
                    <a:pt x="1751" y="3236"/>
                    <a:pt x="1681" y="3039"/>
                  </a:cubicBezTo>
                  <a:lnTo>
                    <a:pt x="788" y="256"/>
                  </a:lnTo>
                  <a:cubicBezTo>
                    <a:pt x="733" y="99"/>
                    <a:pt x="585" y="1"/>
                    <a:pt x="42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79" name="Google Shape;1379;p43"/>
            <p:cNvSpPr/>
            <p:nvPr/>
          </p:nvSpPr>
          <p:spPr>
            <a:xfrm>
              <a:off x="2017069" y="1591338"/>
              <a:ext cx="97637" cy="184605"/>
            </a:xfrm>
            <a:custGeom>
              <a:avLst/>
              <a:gdLst/>
              <a:ahLst/>
              <a:cxnLst/>
              <a:rect l="l" t="t" r="r" b="b"/>
              <a:pathLst>
                <a:path w="1986" h="3755" extrusionOk="0">
                  <a:moveTo>
                    <a:pt x="550" y="210"/>
                  </a:moveTo>
                  <a:cubicBezTo>
                    <a:pt x="592" y="210"/>
                    <a:pt x="635" y="220"/>
                    <a:pt x="674" y="239"/>
                  </a:cubicBezTo>
                  <a:cubicBezTo>
                    <a:pt x="738" y="270"/>
                    <a:pt x="789" y="326"/>
                    <a:pt x="812" y="393"/>
                  </a:cubicBezTo>
                  <a:lnTo>
                    <a:pt x="1706" y="3180"/>
                  </a:lnTo>
                  <a:cubicBezTo>
                    <a:pt x="1706" y="3181"/>
                    <a:pt x="1706" y="3181"/>
                    <a:pt x="1706" y="3181"/>
                  </a:cubicBezTo>
                  <a:cubicBezTo>
                    <a:pt x="1755" y="3324"/>
                    <a:pt x="1679" y="3478"/>
                    <a:pt x="1538" y="3525"/>
                  </a:cubicBezTo>
                  <a:cubicBezTo>
                    <a:pt x="1507" y="3536"/>
                    <a:pt x="1476" y="3542"/>
                    <a:pt x="1445" y="3542"/>
                  </a:cubicBezTo>
                  <a:cubicBezTo>
                    <a:pt x="1403" y="3542"/>
                    <a:pt x="1361" y="3532"/>
                    <a:pt x="1323" y="3513"/>
                  </a:cubicBezTo>
                  <a:cubicBezTo>
                    <a:pt x="1258" y="3484"/>
                    <a:pt x="1208" y="3427"/>
                    <a:pt x="1185" y="3360"/>
                  </a:cubicBezTo>
                  <a:lnTo>
                    <a:pt x="1185" y="3359"/>
                  </a:lnTo>
                  <a:lnTo>
                    <a:pt x="291" y="574"/>
                  </a:lnTo>
                  <a:cubicBezTo>
                    <a:pt x="242" y="431"/>
                    <a:pt x="318" y="276"/>
                    <a:pt x="460" y="226"/>
                  </a:cubicBezTo>
                  <a:cubicBezTo>
                    <a:pt x="489" y="215"/>
                    <a:pt x="519" y="210"/>
                    <a:pt x="550" y="210"/>
                  </a:cubicBezTo>
                  <a:close/>
                  <a:moveTo>
                    <a:pt x="547" y="1"/>
                  </a:moveTo>
                  <a:cubicBezTo>
                    <a:pt x="494" y="1"/>
                    <a:pt x="441" y="10"/>
                    <a:pt x="388" y="28"/>
                  </a:cubicBezTo>
                  <a:cubicBezTo>
                    <a:pt x="135" y="116"/>
                    <a:pt x="1" y="390"/>
                    <a:pt x="87" y="643"/>
                  </a:cubicBezTo>
                  <a:lnTo>
                    <a:pt x="981" y="3427"/>
                  </a:lnTo>
                  <a:cubicBezTo>
                    <a:pt x="1021" y="3549"/>
                    <a:pt x="1110" y="3650"/>
                    <a:pt x="1228" y="3704"/>
                  </a:cubicBezTo>
                  <a:cubicBezTo>
                    <a:pt x="1293" y="3738"/>
                    <a:pt x="1368" y="3755"/>
                    <a:pt x="1441" y="3755"/>
                  </a:cubicBezTo>
                  <a:cubicBezTo>
                    <a:pt x="1499" y="3755"/>
                    <a:pt x="1557" y="3746"/>
                    <a:pt x="1612" y="3728"/>
                  </a:cubicBezTo>
                  <a:cubicBezTo>
                    <a:pt x="1858" y="3635"/>
                    <a:pt x="1986" y="3363"/>
                    <a:pt x="1899" y="3114"/>
                  </a:cubicBezTo>
                  <a:lnTo>
                    <a:pt x="1006" y="327"/>
                  </a:lnTo>
                  <a:cubicBezTo>
                    <a:pt x="936" y="127"/>
                    <a:pt x="748" y="1"/>
                    <a:pt x="54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0" name="Google Shape;1380;p43"/>
            <p:cNvSpPr/>
            <p:nvPr/>
          </p:nvSpPr>
          <p:spPr>
            <a:xfrm>
              <a:off x="3507676" y="1259197"/>
              <a:ext cx="1040770" cy="1574134"/>
            </a:xfrm>
            <a:custGeom>
              <a:avLst/>
              <a:gdLst/>
              <a:ahLst/>
              <a:cxnLst/>
              <a:rect l="l" t="t" r="r" b="b"/>
              <a:pathLst>
                <a:path w="21170" h="32019" extrusionOk="0">
                  <a:moveTo>
                    <a:pt x="16070" y="0"/>
                  </a:moveTo>
                  <a:cubicBezTo>
                    <a:pt x="13890" y="0"/>
                    <a:pt x="11936" y="1528"/>
                    <a:pt x="11480" y="3745"/>
                  </a:cubicBezTo>
                  <a:lnTo>
                    <a:pt x="0" y="29990"/>
                  </a:lnTo>
                  <a:lnTo>
                    <a:pt x="13193" y="32018"/>
                  </a:lnTo>
                  <a:lnTo>
                    <a:pt x="20657" y="5619"/>
                  </a:lnTo>
                  <a:cubicBezTo>
                    <a:pt x="21170" y="3085"/>
                    <a:pt x="19535" y="615"/>
                    <a:pt x="17002" y="94"/>
                  </a:cubicBezTo>
                  <a:cubicBezTo>
                    <a:pt x="16689" y="31"/>
                    <a:pt x="16377" y="0"/>
                    <a:pt x="1607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1" name="Google Shape;1381;p43"/>
            <p:cNvSpPr/>
            <p:nvPr/>
          </p:nvSpPr>
          <p:spPr>
            <a:xfrm>
              <a:off x="3499613" y="1253494"/>
              <a:ext cx="1055076" cy="1585736"/>
            </a:xfrm>
            <a:custGeom>
              <a:avLst/>
              <a:gdLst/>
              <a:ahLst/>
              <a:cxnLst/>
              <a:rect l="l" t="t" r="r" b="b"/>
              <a:pathLst>
                <a:path w="21461" h="32255" extrusionOk="0">
                  <a:moveTo>
                    <a:pt x="16225" y="228"/>
                  </a:moveTo>
                  <a:cubicBezTo>
                    <a:pt x="16529" y="228"/>
                    <a:pt x="16837" y="258"/>
                    <a:pt x="17147" y="322"/>
                  </a:cubicBezTo>
                  <a:cubicBezTo>
                    <a:pt x="19617" y="826"/>
                    <a:pt x="21213" y="3234"/>
                    <a:pt x="20717" y="5706"/>
                  </a:cubicBezTo>
                  <a:lnTo>
                    <a:pt x="13279" y="32014"/>
                  </a:lnTo>
                  <a:lnTo>
                    <a:pt x="317" y="30021"/>
                  </a:lnTo>
                  <a:lnTo>
                    <a:pt x="11748" y="3910"/>
                  </a:lnTo>
                  <a:lnTo>
                    <a:pt x="11748" y="3889"/>
                  </a:lnTo>
                  <a:cubicBezTo>
                    <a:pt x="11748" y="3888"/>
                    <a:pt x="11748" y="3886"/>
                    <a:pt x="11748" y="3885"/>
                  </a:cubicBezTo>
                  <a:cubicBezTo>
                    <a:pt x="12192" y="1719"/>
                    <a:pt x="14098" y="228"/>
                    <a:pt x="16225" y="228"/>
                  </a:cubicBezTo>
                  <a:close/>
                  <a:moveTo>
                    <a:pt x="16234" y="0"/>
                  </a:moveTo>
                  <a:cubicBezTo>
                    <a:pt x="14006" y="0"/>
                    <a:pt x="12011" y="1563"/>
                    <a:pt x="11547" y="3830"/>
                  </a:cubicBezTo>
                  <a:lnTo>
                    <a:pt x="0" y="30190"/>
                  </a:lnTo>
                  <a:lnTo>
                    <a:pt x="13435" y="32255"/>
                  </a:lnTo>
                  <a:lnTo>
                    <a:pt x="20930" y="5749"/>
                  </a:lnTo>
                  <a:cubicBezTo>
                    <a:pt x="21460" y="3158"/>
                    <a:pt x="19790" y="628"/>
                    <a:pt x="17199" y="98"/>
                  </a:cubicBezTo>
                  <a:cubicBezTo>
                    <a:pt x="16875" y="32"/>
                    <a:pt x="16552" y="0"/>
                    <a:pt x="162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2" name="Google Shape;1382;p43"/>
            <p:cNvSpPr/>
            <p:nvPr/>
          </p:nvSpPr>
          <p:spPr>
            <a:xfrm>
              <a:off x="3961790" y="1664689"/>
              <a:ext cx="327373" cy="698304"/>
            </a:xfrm>
            <a:custGeom>
              <a:avLst/>
              <a:gdLst/>
              <a:ahLst/>
              <a:cxnLst/>
              <a:rect l="l" t="t" r="r" b="b"/>
              <a:pathLst>
                <a:path w="6659" h="14204" extrusionOk="0">
                  <a:moveTo>
                    <a:pt x="5350" y="1"/>
                  </a:moveTo>
                  <a:cubicBezTo>
                    <a:pt x="4872" y="1"/>
                    <a:pt x="4423" y="298"/>
                    <a:pt x="4253" y="774"/>
                  </a:cubicBezTo>
                  <a:lnTo>
                    <a:pt x="67" y="12655"/>
                  </a:lnTo>
                  <a:cubicBezTo>
                    <a:pt x="23" y="12782"/>
                    <a:pt x="0" y="12913"/>
                    <a:pt x="0" y="13047"/>
                  </a:cubicBezTo>
                  <a:cubicBezTo>
                    <a:pt x="2" y="13686"/>
                    <a:pt x="521" y="14204"/>
                    <a:pt x="1160" y="14204"/>
                  </a:cubicBezTo>
                  <a:cubicBezTo>
                    <a:pt x="1161" y="14204"/>
                    <a:pt x="1162" y="14204"/>
                    <a:pt x="1163" y="14204"/>
                  </a:cubicBezTo>
                  <a:cubicBezTo>
                    <a:pt x="1164" y="14204"/>
                    <a:pt x="1166" y="14204"/>
                    <a:pt x="1167" y="14204"/>
                  </a:cubicBezTo>
                  <a:cubicBezTo>
                    <a:pt x="1655" y="14204"/>
                    <a:pt x="2093" y="13896"/>
                    <a:pt x="2259" y="13437"/>
                  </a:cubicBezTo>
                  <a:lnTo>
                    <a:pt x="6443" y="1554"/>
                  </a:lnTo>
                  <a:cubicBezTo>
                    <a:pt x="6659" y="949"/>
                    <a:pt x="6343" y="284"/>
                    <a:pt x="5739" y="68"/>
                  </a:cubicBezTo>
                  <a:cubicBezTo>
                    <a:pt x="5610" y="22"/>
                    <a:pt x="5479" y="1"/>
                    <a:pt x="535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3" name="Google Shape;1383;p43"/>
            <p:cNvSpPr/>
            <p:nvPr/>
          </p:nvSpPr>
          <p:spPr>
            <a:xfrm>
              <a:off x="3963412" y="3047188"/>
              <a:ext cx="1240468" cy="1134670"/>
            </a:xfrm>
            <a:custGeom>
              <a:avLst/>
              <a:gdLst/>
              <a:ahLst/>
              <a:cxnLst/>
              <a:rect l="l" t="t" r="r" b="b"/>
              <a:pathLst>
                <a:path w="25232" h="23080" extrusionOk="0">
                  <a:moveTo>
                    <a:pt x="17723" y="1"/>
                  </a:moveTo>
                  <a:cubicBezTo>
                    <a:pt x="14521" y="1"/>
                    <a:pt x="11652" y="2133"/>
                    <a:pt x="10987" y="5223"/>
                  </a:cubicBezTo>
                  <a:lnTo>
                    <a:pt x="0" y="23080"/>
                  </a:lnTo>
                  <a:lnTo>
                    <a:pt x="22339" y="23080"/>
                  </a:lnTo>
                  <a:lnTo>
                    <a:pt x="24471" y="7835"/>
                  </a:lnTo>
                  <a:cubicBezTo>
                    <a:pt x="25232" y="4303"/>
                    <a:pt x="22828" y="858"/>
                    <a:pt x="19106" y="134"/>
                  </a:cubicBezTo>
                  <a:cubicBezTo>
                    <a:pt x="18642" y="44"/>
                    <a:pt x="18179" y="1"/>
                    <a:pt x="17723"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4" name="Google Shape;1384;p43"/>
            <p:cNvSpPr/>
            <p:nvPr/>
          </p:nvSpPr>
          <p:spPr>
            <a:xfrm>
              <a:off x="3953973" y="3042075"/>
              <a:ext cx="1235257" cy="1145093"/>
            </a:xfrm>
            <a:custGeom>
              <a:avLst/>
              <a:gdLst/>
              <a:ahLst/>
              <a:cxnLst/>
              <a:rect l="l" t="t" r="r" b="b"/>
              <a:pathLst>
                <a:path w="25126" h="23292" extrusionOk="0">
                  <a:moveTo>
                    <a:pt x="17915" y="218"/>
                  </a:moveTo>
                  <a:cubicBezTo>
                    <a:pt x="18364" y="218"/>
                    <a:pt x="18819" y="261"/>
                    <a:pt x="19276" y="350"/>
                  </a:cubicBezTo>
                  <a:cubicBezTo>
                    <a:pt x="21068" y="677"/>
                    <a:pt x="22651" y="1716"/>
                    <a:pt x="23662" y="3232"/>
                  </a:cubicBezTo>
                  <a:cubicBezTo>
                    <a:pt x="24584" y="4611"/>
                    <a:pt x="24905" y="6304"/>
                    <a:pt x="24555" y="7924"/>
                  </a:cubicBezTo>
                  <a:lnTo>
                    <a:pt x="22438" y="23078"/>
                  </a:lnTo>
                  <a:lnTo>
                    <a:pt x="381" y="23078"/>
                  </a:lnTo>
                  <a:lnTo>
                    <a:pt x="11268" y="5388"/>
                  </a:lnTo>
                  <a:lnTo>
                    <a:pt x="11282" y="5354"/>
                  </a:lnTo>
                  <a:cubicBezTo>
                    <a:pt x="11933" y="2317"/>
                    <a:pt x="14764" y="218"/>
                    <a:pt x="17915" y="218"/>
                  </a:cubicBezTo>
                  <a:close/>
                  <a:moveTo>
                    <a:pt x="17923" y="0"/>
                  </a:moveTo>
                  <a:cubicBezTo>
                    <a:pt x="14681" y="0"/>
                    <a:pt x="11760" y="2160"/>
                    <a:pt x="11076" y="5287"/>
                  </a:cubicBezTo>
                  <a:lnTo>
                    <a:pt x="0" y="23291"/>
                  </a:lnTo>
                  <a:lnTo>
                    <a:pt x="22621" y="23291"/>
                  </a:lnTo>
                  <a:lnTo>
                    <a:pt x="24765" y="7969"/>
                  </a:lnTo>
                  <a:cubicBezTo>
                    <a:pt x="25126" y="6293"/>
                    <a:pt x="24792" y="4544"/>
                    <a:pt x="23839" y="3119"/>
                  </a:cubicBezTo>
                  <a:cubicBezTo>
                    <a:pt x="22799" y="1553"/>
                    <a:pt x="21167" y="475"/>
                    <a:pt x="19316" y="134"/>
                  </a:cubicBezTo>
                  <a:cubicBezTo>
                    <a:pt x="18849" y="44"/>
                    <a:pt x="18383" y="0"/>
                    <a:pt x="1792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5" name="Google Shape;1385;p43"/>
            <p:cNvSpPr/>
            <p:nvPr/>
          </p:nvSpPr>
          <p:spPr>
            <a:xfrm>
              <a:off x="3512543" y="2556988"/>
              <a:ext cx="1474236" cy="1196025"/>
            </a:xfrm>
            <a:custGeom>
              <a:avLst/>
              <a:gdLst/>
              <a:ahLst/>
              <a:cxnLst/>
              <a:rect l="l" t="t" r="r" b="b"/>
              <a:pathLst>
                <a:path w="29987" h="24328" extrusionOk="0">
                  <a:moveTo>
                    <a:pt x="6744" y="1"/>
                  </a:moveTo>
                  <a:cubicBezTo>
                    <a:pt x="4700" y="1"/>
                    <a:pt x="2713" y="1065"/>
                    <a:pt x="1624" y="2964"/>
                  </a:cubicBezTo>
                  <a:cubicBezTo>
                    <a:pt x="1622" y="2964"/>
                    <a:pt x="1622" y="2966"/>
                    <a:pt x="1622" y="2966"/>
                  </a:cubicBezTo>
                  <a:cubicBezTo>
                    <a:pt x="1" y="5790"/>
                    <a:pt x="976" y="9393"/>
                    <a:pt x="3799" y="11015"/>
                  </a:cubicBezTo>
                  <a:cubicBezTo>
                    <a:pt x="3801" y="11016"/>
                    <a:pt x="3801" y="11016"/>
                    <a:pt x="3801" y="11016"/>
                  </a:cubicBezTo>
                  <a:lnTo>
                    <a:pt x="22339" y="24327"/>
                  </a:lnTo>
                  <a:lnTo>
                    <a:pt x="29986" y="9350"/>
                  </a:lnTo>
                  <a:lnTo>
                    <a:pt x="9673" y="784"/>
                  </a:lnTo>
                  <a:cubicBezTo>
                    <a:pt x="8748" y="253"/>
                    <a:pt x="7739" y="1"/>
                    <a:pt x="6744"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6" name="Google Shape;1386;p43"/>
            <p:cNvSpPr/>
            <p:nvPr/>
          </p:nvSpPr>
          <p:spPr>
            <a:xfrm>
              <a:off x="3506496" y="2551777"/>
              <a:ext cx="1487215" cy="1209152"/>
            </a:xfrm>
            <a:custGeom>
              <a:avLst/>
              <a:gdLst/>
              <a:ahLst/>
              <a:cxnLst/>
              <a:rect l="l" t="t" r="r" b="b"/>
              <a:pathLst>
                <a:path w="30251" h="24595" extrusionOk="0">
                  <a:moveTo>
                    <a:pt x="6876" y="213"/>
                  </a:moveTo>
                  <a:cubicBezTo>
                    <a:pt x="7885" y="213"/>
                    <a:pt x="8877" y="478"/>
                    <a:pt x="9753" y="980"/>
                  </a:cubicBezTo>
                  <a:lnTo>
                    <a:pt x="29960" y="9510"/>
                  </a:lnTo>
                  <a:lnTo>
                    <a:pt x="22416" y="24280"/>
                  </a:lnTo>
                  <a:lnTo>
                    <a:pt x="3970" y="11034"/>
                  </a:lnTo>
                  <a:cubicBezTo>
                    <a:pt x="1197" y="9441"/>
                    <a:pt x="243" y="5902"/>
                    <a:pt x="1836" y="3130"/>
                  </a:cubicBezTo>
                  <a:cubicBezTo>
                    <a:pt x="2872" y="1328"/>
                    <a:pt x="4790" y="216"/>
                    <a:pt x="6867" y="213"/>
                  </a:cubicBezTo>
                  <a:cubicBezTo>
                    <a:pt x="6870" y="213"/>
                    <a:pt x="6873" y="213"/>
                    <a:pt x="6876" y="213"/>
                  </a:cubicBezTo>
                  <a:close/>
                  <a:moveTo>
                    <a:pt x="6861" y="1"/>
                  </a:moveTo>
                  <a:cubicBezTo>
                    <a:pt x="4779" y="1"/>
                    <a:pt x="2756" y="1083"/>
                    <a:pt x="1647" y="3018"/>
                  </a:cubicBezTo>
                  <a:cubicBezTo>
                    <a:pt x="0" y="5892"/>
                    <a:pt x="989" y="9556"/>
                    <a:pt x="3858" y="11210"/>
                  </a:cubicBezTo>
                  <a:lnTo>
                    <a:pt x="22397" y="24521"/>
                  </a:lnTo>
                  <a:lnTo>
                    <a:pt x="22496" y="24594"/>
                  </a:lnTo>
                  <a:lnTo>
                    <a:pt x="22496" y="24593"/>
                  </a:lnTo>
                  <a:lnTo>
                    <a:pt x="30199" y="9505"/>
                  </a:lnTo>
                  <a:lnTo>
                    <a:pt x="30251" y="9404"/>
                  </a:lnTo>
                  <a:lnTo>
                    <a:pt x="9844" y="798"/>
                  </a:lnTo>
                  <a:cubicBezTo>
                    <a:pt x="8901" y="258"/>
                    <a:pt x="7874" y="1"/>
                    <a:pt x="686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7" name="Google Shape;1387;p43"/>
            <p:cNvSpPr/>
            <p:nvPr/>
          </p:nvSpPr>
          <p:spPr>
            <a:xfrm>
              <a:off x="3940551" y="2925560"/>
              <a:ext cx="394529" cy="286716"/>
            </a:xfrm>
            <a:custGeom>
              <a:avLst/>
              <a:gdLst/>
              <a:ahLst/>
              <a:cxnLst/>
              <a:rect l="l" t="t" r="r" b="b"/>
              <a:pathLst>
                <a:path w="8025" h="5832" extrusionOk="0">
                  <a:moveTo>
                    <a:pt x="1325" y="0"/>
                  </a:moveTo>
                  <a:cubicBezTo>
                    <a:pt x="945" y="0"/>
                    <a:pt x="573" y="186"/>
                    <a:pt x="350" y="529"/>
                  </a:cubicBezTo>
                  <a:cubicBezTo>
                    <a:pt x="1" y="1067"/>
                    <a:pt x="152" y="1788"/>
                    <a:pt x="691" y="2137"/>
                  </a:cubicBezTo>
                  <a:lnTo>
                    <a:pt x="6065" y="5641"/>
                  </a:lnTo>
                  <a:cubicBezTo>
                    <a:pt x="6256" y="5766"/>
                    <a:pt x="6477" y="5832"/>
                    <a:pt x="6705" y="5832"/>
                  </a:cubicBezTo>
                  <a:lnTo>
                    <a:pt x="6701" y="5820"/>
                  </a:lnTo>
                  <a:cubicBezTo>
                    <a:pt x="7091" y="5820"/>
                    <a:pt x="7456" y="5625"/>
                    <a:pt x="7672" y="5298"/>
                  </a:cubicBezTo>
                  <a:cubicBezTo>
                    <a:pt x="8024" y="4762"/>
                    <a:pt x="7876" y="4040"/>
                    <a:pt x="7341" y="3687"/>
                  </a:cubicBezTo>
                  <a:lnTo>
                    <a:pt x="1959" y="188"/>
                  </a:lnTo>
                  <a:cubicBezTo>
                    <a:pt x="1762" y="61"/>
                    <a:pt x="1543" y="0"/>
                    <a:pt x="132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8" name="Google Shape;1388;p43"/>
            <p:cNvSpPr/>
            <p:nvPr/>
          </p:nvSpPr>
          <p:spPr>
            <a:xfrm>
              <a:off x="4364430" y="2961350"/>
              <a:ext cx="831043" cy="831043"/>
            </a:xfrm>
            <a:custGeom>
              <a:avLst/>
              <a:gdLst/>
              <a:ahLst/>
              <a:cxnLst/>
              <a:rect l="l" t="t" r="r" b="b"/>
              <a:pathLst>
                <a:path w="16904" h="16904" extrusionOk="0">
                  <a:moveTo>
                    <a:pt x="8452" y="1"/>
                  </a:moveTo>
                  <a:cubicBezTo>
                    <a:pt x="6210" y="1"/>
                    <a:pt x="4061" y="891"/>
                    <a:pt x="2476" y="2477"/>
                  </a:cubicBezTo>
                  <a:cubicBezTo>
                    <a:pt x="891" y="4061"/>
                    <a:pt x="1" y="6211"/>
                    <a:pt x="1" y="8452"/>
                  </a:cubicBezTo>
                  <a:cubicBezTo>
                    <a:pt x="1" y="10694"/>
                    <a:pt x="891" y="12843"/>
                    <a:pt x="2476" y="14429"/>
                  </a:cubicBezTo>
                  <a:cubicBezTo>
                    <a:pt x="4061" y="16013"/>
                    <a:pt x="6210" y="16903"/>
                    <a:pt x="8452" y="16903"/>
                  </a:cubicBezTo>
                  <a:cubicBezTo>
                    <a:pt x="10693" y="16903"/>
                    <a:pt x="12843" y="16013"/>
                    <a:pt x="14427" y="14429"/>
                  </a:cubicBezTo>
                  <a:cubicBezTo>
                    <a:pt x="16013" y="12843"/>
                    <a:pt x="16903" y="10694"/>
                    <a:pt x="16903" y="8452"/>
                  </a:cubicBezTo>
                  <a:cubicBezTo>
                    <a:pt x="16903" y="6211"/>
                    <a:pt x="16013" y="4061"/>
                    <a:pt x="14427" y="2477"/>
                  </a:cubicBezTo>
                  <a:cubicBezTo>
                    <a:pt x="12843" y="891"/>
                    <a:pt x="10693" y="1"/>
                    <a:pt x="845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89" name="Google Shape;1389;p43"/>
            <p:cNvSpPr/>
            <p:nvPr/>
          </p:nvSpPr>
          <p:spPr>
            <a:xfrm>
              <a:off x="4358875" y="2956483"/>
              <a:ext cx="842154" cy="841318"/>
            </a:xfrm>
            <a:custGeom>
              <a:avLst/>
              <a:gdLst/>
              <a:ahLst/>
              <a:cxnLst/>
              <a:rect l="l" t="t" r="r" b="b"/>
              <a:pathLst>
                <a:path w="17130" h="17113" extrusionOk="0">
                  <a:moveTo>
                    <a:pt x="8552" y="207"/>
                  </a:moveTo>
                  <a:cubicBezTo>
                    <a:pt x="8558" y="207"/>
                    <a:pt x="8565" y="207"/>
                    <a:pt x="8571" y="207"/>
                  </a:cubicBezTo>
                  <a:cubicBezTo>
                    <a:pt x="10024" y="210"/>
                    <a:pt x="11452" y="593"/>
                    <a:pt x="12712" y="1318"/>
                  </a:cubicBezTo>
                  <a:cubicBezTo>
                    <a:pt x="15310" y="2811"/>
                    <a:pt x="16909" y="5582"/>
                    <a:pt x="16902" y="8579"/>
                  </a:cubicBezTo>
                  <a:cubicBezTo>
                    <a:pt x="16890" y="13184"/>
                    <a:pt x="13153" y="16910"/>
                    <a:pt x="8549" y="16910"/>
                  </a:cubicBezTo>
                  <a:cubicBezTo>
                    <a:pt x="8542" y="16910"/>
                    <a:pt x="8536" y="16910"/>
                    <a:pt x="8529" y="16910"/>
                  </a:cubicBezTo>
                  <a:cubicBezTo>
                    <a:pt x="3917" y="16898"/>
                    <a:pt x="187" y="13150"/>
                    <a:pt x="199" y="8538"/>
                  </a:cubicBezTo>
                  <a:cubicBezTo>
                    <a:pt x="211" y="3931"/>
                    <a:pt x="3948" y="207"/>
                    <a:pt x="8552" y="207"/>
                  </a:cubicBezTo>
                  <a:close/>
                  <a:moveTo>
                    <a:pt x="8566" y="0"/>
                  </a:moveTo>
                  <a:cubicBezTo>
                    <a:pt x="3847" y="0"/>
                    <a:pt x="17" y="3821"/>
                    <a:pt x="8" y="8541"/>
                  </a:cubicBezTo>
                  <a:cubicBezTo>
                    <a:pt x="1" y="13267"/>
                    <a:pt x="3824" y="17104"/>
                    <a:pt x="8549" y="17113"/>
                  </a:cubicBezTo>
                  <a:cubicBezTo>
                    <a:pt x="8567" y="17113"/>
                    <a:pt x="8585" y="17113"/>
                    <a:pt x="8602" y="17113"/>
                  </a:cubicBezTo>
                  <a:cubicBezTo>
                    <a:pt x="11658" y="17113"/>
                    <a:pt x="14479" y="15471"/>
                    <a:pt x="15987" y="12811"/>
                  </a:cubicBezTo>
                  <a:cubicBezTo>
                    <a:pt x="16727" y="11520"/>
                    <a:pt x="17118" y="10059"/>
                    <a:pt x="17121" y="8572"/>
                  </a:cubicBezTo>
                  <a:cubicBezTo>
                    <a:pt x="17129" y="3846"/>
                    <a:pt x="13304" y="9"/>
                    <a:pt x="8580" y="0"/>
                  </a:cubicBezTo>
                  <a:cubicBezTo>
                    <a:pt x="8575" y="0"/>
                    <a:pt x="8571" y="0"/>
                    <a:pt x="85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0" name="Google Shape;1390;p43"/>
            <p:cNvSpPr/>
            <p:nvPr/>
          </p:nvSpPr>
          <p:spPr>
            <a:xfrm>
              <a:off x="4497612" y="3094089"/>
              <a:ext cx="568712" cy="568712"/>
            </a:xfrm>
            <a:custGeom>
              <a:avLst/>
              <a:gdLst/>
              <a:ahLst/>
              <a:cxnLst/>
              <a:rect l="l" t="t" r="r" b="b"/>
              <a:pathLst>
                <a:path w="11568" h="11568" extrusionOk="0">
                  <a:moveTo>
                    <a:pt x="5785" y="0"/>
                  </a:moveTo>
                  <a:cubicBezTo>
                    <a:pt x="2591" y="0"/>
                    <a:pt x="0" y="2590"/>
                    <a:pt x="0" y="5785"/>
                  </a:cubicBezTo>
                  <a:cubicBezTo>
                    <a:pt x="0" y="8979"/>
                    <a:pt x="2591" y="11568"/>
                    <a:pt x="5785" y="11568"/>
                  </a:cubicBezTo>
                  <a:cubicBezTo>
                    <a:pt x="8979" y="11568"/>
                    <a:pt x="11568" y="8979"/>
                    <a:pt x="11568" y="5785"/>
                  </a:cubicBezTo>
                  <a:cubicBezTo>
                    <a:pt x="11568" y="2590"/>
                    <a:pt x="8979" y="0"/>
                    <a:pt x="57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1" name="Google Shape;1391;p43"/>
            <p:cNvSpPr/>
            <p:nvPr/>
          </p:nvSpPr>
          <p:spPr>
            <a:xfrm>
              <a:off x="4489844" y="3087943"/>
              <a:ext cx="581052" cy="580068"/>
            </a:xfrm>
            <a:custGeom>
              <a:avLst/>
              <a:gdLst/>
              <a:ahLst/>
              <a:cxnLst/>
              <a:rect l="l" t="t" r="r" b="b"/>
              <a:pathLst>
                <a:path w="11819" h="11799" extrusionOk="0">
                  <a:moveTo>
                    <a:pt x="5949" y="231"/>
                  </a:moveTo>
                  <a:cubicBezTo>
                    <a:pt x="5950" y="231"/>
                    <a:pt x="5951" y="231"/>
                    <a:pt x="5952" y="231"/>
                  </a:cubicBezTo>
                  <a:cubicBezTo>
                    <a:pt x="6939" y="231"/>
                    <a:pt x="7910" y="490"/>
                    <a:pt x="8769" y="982"/>
                  </a:cubicBezTo>
                  <a:cubicBezTo>
                    <a:pt x="10532" y="1992"/>
                    <a:pt x="11619" y="3869"/>
                    <a:pt x="11617" y="5901"/>
                  </a:cubicBezTo>
                  <a:cubicBezTo>
                    <a:pt x="11617" y="9032"/>
                    <a:pt x="9079" y="11568"/>
                    <a:pt x="5947" y="11568"/>
                  </a:cubicBezTo>
                  <a:cubicBezTo>
                    <a:pt x="2818" y="11566"/>
                    <a:pt x="280" y="9028"/>
                    <a:pt x="282" y="5898"/>
                  </a:cubicBezTo>
                  <a:cubicBezTo>
                    <a:pt x="282" y="2768"/>
                    <a:pt x="2819" y="231"/>
                    <a:pt x="5949" y="231"/>
                  </a:cubicBezTo>
                  <a:close/>
                  <a:moveTo>
                    <a:pt x="5911" y="0"/>
                  </a:moveTo>
                  <a:cubicBezTo>
                    <a:pt x="5904" y="0"/>
                    <a:pt x="5897" y="0"/>
                    <a:pt x="5889" y="0"/>
                  </a:cubicBezTo>
                  <a:cubicBezTo>
                    <a:pt x="2631" y="12"/>
                    <a:pt x="1" y="2664"/>
                    <a:pt x="12" y="5920"/>
                  </a:cubicBezTo>
                  <a:cubicBezTo>
                    <a:pt x="24" y="9171"/>
                    <a:pt x="2663" y="11799"/>
                    <a:pt x="5910" y="11799"/>
                  </a:cubicBezTo>
                  <a:cubicBezTo>
                    <a:pt x="5918" y="11799"/>
                    <a:pt x="5925" y="11799"/>
                    <a:pt x="5932" y="11799"/>
                  </a:cubicBezTo>
                  <a:cubicBezTo>
                    <a:pt x="6457" y="11796"/>
                    <a:pt x="6978" y="11724"/>
                    <a:pt x="7482" y="11584"/>
                  </a:cubicBezTo>
                  <a:cubicBezTo>
                    <a:pt x="10046" y="10875"/>
                    <a:pt x="11818" y="8538"/>
                    <a:pt x="11809" y="5879"/>
                  </a:cubicBezTo>
                  <a:cubicBezTo>
                    <a:pt x="11797" y="2628"/>
                    <a:pt x="9159" y="0"/>
                    <a:pt x="591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2" name="Google Shape;1392;p43"/>
            <p:cNvSpPr/>
            <p:nvPr/>
          </p:nvSpPr>
          <p:spPr>
            <a:xfrm>
              <a:off x="4533156" y="3232629"/>
              <a:ext cx="251515" cy="150486"/>
            </a:xfrm>
            <a:custGeom>
              <a:avLst/>
              <a:gdLst/>
              <a:ahLst/>
              <a:cxnLst/>
              <a:rect l="l" t="t" r="r" b="b"/>
              <a:pathLst>
                <a:path w="5116" h="3061" extrusionOk="0">
                  <a:moveTo>
                    <a:pt x="107" y="1"/>
                  </a:moveTo>
                  <a:lnTo>
                    <a:pt x="1" y="187"/>
                  </a:lnTo>
                  <a:lnTo>
                    <a:pt x="5010" y="3061"/>
                  </a:lnTo>
                  <a:lnTo>
                    <a:pt x="5115" y="2876"/>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3" name="Google Shape;1393;p43"/>
            <p:cNvSpPr/>
            <p:nvPr/>
          </p:nvSpPr>
          <p:spPr>
            <a:xfrm>
              <a:off x="4503216" y="3315074"/>
              <a:ext cx="280079" cy="68582"/>
            </a:xfrm>
            <a:custGeom>
              <a:avLst/>
              <a:gdLst/>
              <a:ahLst/>
              <a:cxnLst/>
              <a:rect l="l" t="t" r="r" b="b"/>
              <a:pathLst>
                <a:path w="5697" h="1395" extrusionOk="0">
                  <a:moveTo>
                    <a:pt x="44" y="0"/>
                  </a:moveTo>
                  <a:lnTo>
                    <a:pt x="1" y="209"/>
                  </a:lnTo>
                  <a:lnTo>
                    <a:pt x="5651" y="1394"/>
                  </a:lnTo>
                  <a:lnTo>
                    <a:pt x="5696" y="1186"/>
                  </a:lnTo>
                  <a:lnTo>
                    <a:pt x="44"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4" name="Google Shape;1394;p43"/>
            <p:cNvSpPr/>
            <p:nvPr/>
          </p:nvSpPr>
          <p:spPr>
            <a:xfrm>
              <a:off x="4499381" y="3372840"/>
              <a:ext cx="283471" cy="40952"/>
            </a:xfrm>
            <a:custGeom>
              <a:avLst/>
              <a:gdLst/>
              <a:ahLst/>
              <a:cxnLst/>
              <a:rect l="l" t="t" r="r" b="b"/>
              <a:pathLst>
                <a:path w="5766" h="833" extrusionOk="0">
                  <a:moveTo>
                    <a:pt x="5741" y="0"/>
                  </a:moveTo>
                  <a:lnTo>
                    <a:pt x="0" y="621"/>
                  </a:lnTo>
                  <a:lnTo>
                    <a:pt x="22" y="833"/>
                  </a:lnTo>
                  <a:lnTo>
                    <a:pt x="5765" y="212"/>
                  </a:lnTo>
                  <a:lnTo>
                    <a:pt x="574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5" name="Google Shape;1395;p43"/>
            <p:cNvSpPr/>
            <p:nvPr/>
          </p:nvSpPr>
          <p:spPr>
            <a:xfrm>
              <a:off x="4520718" y="3373577"/>
              <a:ext cx="263511" cy="125561"/>
            </a:xfrm>
            <a:custGeom>
              <a:avLst/>
              <a:gdLst/>
              <a:ahLst/>
              <a:cxnLst/>
              <a:rect l="l" t="t" r="r" b="b"/>
              <a:pathLst>
                <a:path w="5360" h="2554" extrusionOk="0">
                  <a:moveTo>
                    <a:pt x="5272" y="0"/>
                  </a:moveTo>
                  <a:lnTo>
                    <a:pt x="1" y="2359"/>
                  </a:lnTo>
                  <a:lnTo>
                    <a:pt x="87" y="2554"/>
                  </a:lnTo>
                  <a:lnTo>
                    <a:pt x="5359" y="195"/>
                  </a:lnTo>
                  <a:lnTo>
                    <a:pt x="527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6" name="Google Shape;1396;p43"/>
            <p:cNvSpPr/>
            <p:nvPr/>
          </p:nvSpPr>
          <p:spPr>
            <a:xfrm>
              <a:off x="4567865" y="3374659"/>
              <a:ext cx="217544" cy="198322"/>
            </a:xfrm>
            <a:custGeom>
              <a:avLst/>
              <a:gdLst/>
              <a:ahLst/>
              <a:cxnLst/>
              <a:rect l="l" t="t" r="r" b="b"/>
              <a:pathLst>
                <a:path w="4425" h="4034" extrusionOk="0">
                  <a:moveTo>
                    <a:pt x="4281" y="0"/>
                  </a:moveTo>
                  <a:lnTo>
                    <a:pt x="1" y="3875"/>
                  </a:lnTo>
                  <a:lnTo>
                    <a:pt x="144" y="4034"/>
                  </a:lnTo>
                  <a:lnTo>
                    <a:pt x="4424" y="158"/>
                  </a:lnTo>
                  <a:lnTo>
                    <a:pt x="428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7" name="Google Shape;1397;p43"/>
            <p:cNvSpPr/>
            <p:nvPr/>
          </p:nvSpPr>
          <p:spPr>
            <a:xfrm>
              <a:off x="4636004" y="3375593"/>
              <a:ext cx="150585" cy="251515"/>
            </a:xfrm>
            <a:custGeom>
              <a:avLst/>
              <a:gdLst/>
              <a:ahLst/>
              <a:cxnLst/>
              <a:rect l="l" t="t" r="r" b="b"/>
              <a:pathLst>
                <a:path w="3063" h="5116" extrusionOk="0">
                  <a:moveTo>
                    <a:pt x="2878" y="1"/>
                  </a:moveTo>
                  <a:lnTo>
                    <a:pt x="1" y="5008"/>
                  </a:lnTo>
                  <a:lnTo>
                    <a:pt x="187" y="5115"/>
                  </a:lnTo>
                  <a:lnTo>
                    <a:pt x="3062" y="108"/>
                  </a:lnTo>
                  <a:lnTo>
                    <a:pt x="287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8" name="Google Shape;1398;p43"/>
            <p:cNvSpPr/>
            <p:nvPr/>
          </p:nvSpPr>
          <p:spPr>
            <a:xfrm>
              <a:off x="4718745" y="3377363"/>
              <a:ext cx="68582" cy="280128"/>
            </a:xfrm>
            <a:custGeom>
              <a:avLst/>
              <a:gdLst/>
              <a:ahLst/>
              <a:cxnLst/>
              <a:rect l="l" t="t" r="r" b="b"/>
              <a:pathLst>
                <a:path w="1395" h="5698" extrusionOk="0">
                  <a:moveTo>
                    <a:pt x="1186" y="1"/>
                  </a:moveTo>
                  <a:lnTo>
                    <a:pt x="0" y="5653"/>
                  </a:lnTo>
                  <a:lnTo>
                    <a:pt x="209" y="5697"/>
                  </a:lnTo>
                  <a:lnTo>
                    <a:pt x="1394" y="45"/>
                  </a:lnTo>
                  <a:lnTo>
                    <a:pt x="118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99" name="Google Shape;1399;p43"/>
            <p:cNvSpPr/>
            <p:nvPr/>
          </p:nvSpPr>
          <p:spPr>
            <a:xfrm>
              <a:off x="4770857" y="3351651"/>
              <a:ext cx="41641" cy="282340"/>
            </a:xfrm>
            <a:custGeom>
              <a:avLst/>
              <a:gdLst/>
              <a:ahLst/>
              <a:cxnLst/>
              <a:rect l="l" t="t" r="r" b="b"/>
              <a:pathLst>
                <a:path w="847" h="5743" extrusionOk="0">
                  <a:moveTo>
                    <a:pt x="210" y="1"/>
                  </a:moveTo>
                  <a:lnTo>
                    <a:pt x="1" y="25"/>
                  </a:lnTo>
                  <a:lnTo>
                    <a:pt x="635" y="5742"/>
                  </a:lnTo>
                  <a:lnTo>
                    <a:pt x="846" y="5718"/>
                  </a:lnTo>
                  <a:lnTo>
                    <a:pt x="21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0" name="Google Shape;1400;p43"/>
            <p:cNvSpPr/>
            <p:nvPr/>
          </p:nvSpPr>
          <p:spPr>
            <a:xfrm>
              <a:off x="4777150" y="3376281"/>
              <a:ext cx="125758" cy="263413"/>
            </a:xfrm>
            <a:custGeom>
              <a:avLst/>
              <a:gdLst/>
              <a:ahLst/>
              <a:cxnLst/>
              <a:rect l="l" t="t" r="r" b="b"/>
              <a:pathLst>
                <a:path w="2558" h="5358" extrusionOk="0">
                  <a:moveTo>
                    <a:pt x="196" y="0"/>
                  </a:moveTo>
                  <a:lnTo>
                    <a:pt x="1" y="87"/>
                  </a:lnTo>
                  <a:lnTo>
                    <a:pt x="2363" y="5357"/>
                  </a:lnTo>
                  <a:lnTo>
                    <a:pt x="2557" y="5270"/>
                  </a:lnTo>
                  <a:lnTo>
                    <a:pt x="19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1" name="Google Shape;1401;p43"/>
            <p:cNvSpPr/>
            <p:nvPr/>
          </p:nvSpPr>
          <p:spPr>
            <a:xfrm>
              <a:off x="4778035" y="3374954"/>
              <a:ext cx="198322" cy="217593"/>
            </a:xfrm>
            <a:custGeom>
              <a:avLst/>
              <a:gdLst/>
              <a:ahLst/>
              <a:cxnLst/>
              <a:rect l="l" t="t" r="r" b="b"/>
              <a:pathLst>
                <a:path w="4034" h="4426" extrusionOk="0">
                  <a:moveTo>
                    <a:pt x="158" y="0"/>
                  </a:moveTo>
                  <a:lnTo>
                    <a:pt x="0" y="143"/>
                  </a:lnTo>
                  <a:lnTo>
                    <a:pt x="3876" y="4426"/>
                  </a:lnTo>
                  <a:lnTo>
                    <a:pt x="4034" y="4283"/>
                  </a:lnTo>
                  <a:lnTo>
                    <a:pt x="15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2" name="Google Shape;1402;p43"/>
            <p:cNvSpPr/>
            <p:nvPr/>
          </p:nvSpPr>
          <p:spPr>
            <a:xfrm>
              <a:off x="4779362" y="3373872"/>
              <a:ext cx="251466" cy="150437"/>
            </a:xfrm>
            <a:custGeom>
              <a:avLst/>
              <a:gdLst/>
              <a:ahLst/>
              <a:cxnLst/>
              <a:rect l="l" t="t" r="r" b="b"/>
              <a:pathLst>
                <a:path w="5115" h="3060" extrusionOk="0">
                  <a:moveTo>
                    <a:pt x="107" y="0"/>
                  </a:moveTo>
                  <a:lnTo>
                    <a:pt x="0" y="185"/>
                  </a:lnTo>
                  <a:lnTo>
                    <a:pt x="5009" y="3060"/>
                  </a:lnTo>
                  <a:lnTo>
                    <a:pt x="5115" y="2875"/>
                  </a:lnTo>
                  <a:lnTo>
                    <a:pt x="10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3" name="Google Shape;1403;p43"/>
            <p:cNvSpPr/>
            <p:nvPr/>
          </p:nvSpPr>
          <p:spPr>
            <a:xfrm>
              <a:off x="4780935" y="3373184"/>
              <a:ext cx="280079" cy="68631"/>
            </a:xfrm>
            <a:custGeom>
              <a:avLst/>
              <a:gdLst/>
              <a:ahLst/>
              <a:cxnLst/>
              <a:rect l="l" t="t" r="r" b="b"/>
              <a:pathLst>
                <a:path w="5697" h="1396" extrusionOk="0">
                  <a:moveTo>
                    <a:pt x="44" y="1"/>
                  </a:moveTo>
                  <a:lnTo>
                    <a:pt x="1" y="209"/>
                  </a:lnTo>
                  <a:lnTo>
                    <a:pt x="5653" y="1396"/>
                  </a:lnTo>
                  <a:lnTo>
                    <a:pt x="5696" y="1186"/>
                  </a:lnTo>
                  <a:lnTo>
                    <a:pt x="4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4" name="Google Shape;1404;p43"/>
            <p:cNvSpPr/>
            <p:nvPr/>
          </p:nvSpPr>
          <p:spPr>
            <a:xfrm>
              <a:off x="4781525" y="3342359"/>
              <a:ext cx="283422" cy="41002"/>
            </a:xfrm>
            <a:custGeom>
              <a:avLst/>
              <a:gdLst/>
              <a:ahLst/>
              <a:cxnLst/>
              <a:rect l="l" t="t" r="r" b="b"/>
              <a:pathLst>
                <a:path w="5765" h="834" extrusionOk="0">
                  <a:moveTo>
                    <a:pt x="5742" y="1"/>
                  </a:moveTo>
                  <a:lnTo>
                    <a:pt x="1" y="622"/>
                  </a:lnTo>
                  <a:lnTo>
                    <a:pt x="23" y="833"/>
                  </a:lnTo>
                  <a:lnTo>
                    <a:pt x="5765" y="212"/>
                  </a:lnTo>
                  <a:lnTo>
                    <a:pt x="574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5" name="Google Shape;1405;p43"/>
            <p:cNvSpPr/>
            <p:nvPr/>
          </p:nvSpPr>
          <p:spPr>
            <a:xfrm>
              <a:off x="4779804" y="3257406"/>
              <a:ext cx="263413" cy="125659"/>
            </a:xfrm>
            <a:custGeom>
              <a:avLst/>
              <a:gdLst/>
              <a:ahLst/>
              <a:cxnLst/>
              <a:rect l="l" t="t" r="r" b="b"/>
              <a:pathLst>
                <a:path w="5358" h="2556" extrusionOk="0">
                  <a:moveTo>
                    <a:pt x="5271" y="0"/>
                  </a:moveTo>
                  <a:lnTo>
                    <a:pt x="0" y="2360"/>
                  </a:lnTo>
                  <a:lnTo>
                    <a:pt x="87" y="2555"/>
                  </a:lnTo>
                  <a:lnTo>
                    <a:pt x="5357" y="195"/>
                  </a:lnTo>
                  <a:lnTo>
                    <a:pt x="527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6" name="Google Shape;1406;p43"/>
            <p:cNvSpPr/>
            <p:nvPr/>
          </p:nvSpPr>
          <p:spPr>
            <a:xfrm>
              <a:off x="4778379" y="3184056"/>
              <a:ext cx="217593" cy="198322"/>
            </a:xfrm>
            <a:custGeom>
              <a:avLst/>
              <a:gdLst/>
              <a:ahLst/>
              <a:cxnLst/>
              <a:rect l="l" t="t" r="r" b="b"/>
              <a:pathLst>
                <a:path w="4426" h="4034" extrusionOk="0">
                  <a:moveTo>
                    <a:pt x="4283" y="0"/>
                  </a:moveTo>
                  <a:lnTo>
                    <a:pt x="1" y="3876"/>
                  </a:lnTo>
                  <a:lnTo>
                    <a:pt x="144" y="4034"/>
                  </a:lnTo>
                  <a:lnTo>
                    <a:pt x="4426" y="160"/>
                  </a:lnTo>
                  <a:lnTo>
                    <a:pt x="4283"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7" name="Google Shape;1407;p43"/>
            <p:cNvSpPr/>
            <p:nvPr/>
          </p:nvSpPr>
          <p:spPr>
            <a:xfrm>
              <a:off x="4777395" y="3129436"/>
              <a:ext cx="150536" cy="251417"/>
            </a:xfrm>
            <a:custGeom>
              <a:avLst/>
              <a:gdLst/>
              <a:ahLst/>
              <a:cxnLst/>
              <a:rect l="l" t="t" r="r" b="b"/>
              <a:pathLst>
                <a:path w="3062" h="5114" extrusionOk="0">
                  <a:moveTo>
                    <a:pt x="2877" y="1"/>
                  </a:moveTo>
                  <a:lnTo>
                    <a:pt x="0" y="5008"/>
                  </a:lnTo>
                  <a:lnTo>
                    <a:pt x="186" y="5114"/>
                  </a:lnTo>
                  <a:lnTo>
                    <a:pt x="3061" y="106"/>
                  </a:lnTo>
                  <a:lnTo>
                    <a:pt x="287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8" name="Google Shape;1408;p43"/>
            <p:cNvSpPr/>
            <p:nvPr/>
          </p:nvSpPr>
          <p:spPr>
            <a:xfrm>
              <a:off x="4777100" y="3099595"/>
              <a:ext cx="68533" cy="280030"/>
            </a:xfrm>
            <a:custGeom>
              <a:avLst/>
              <a:gdLst/>
              <a:ahLst/>
              <a:cxnLst/>
              <a:rect l="l" t="t" r="r" b="b"/>
              <a:pathLst>
                <a:path w="1394" h="5696" extrusionOk="0">
                  <a:moveTo>
                    <a:pt x="1184" y="0"/>
                  </a:moveTo>
                  <a:lnTo>
                    <a:pt x="0" y="5652"/>
                  </a:lnTo>
                  <a:lnTo>
                    <a:pt x="209" y="5695"/>
                  </a:lnTo>
                  <a:lnTo>
                    <a:pt x="1394" y="43"/>
                  </a:lnTo>
                  <a:lnTo>
                    <a:pt x="1184"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09" name="Google Shape;1409;p43"/>
            <p:cNvSpPr/>
            <p:nvPr/>
          </p:nvSpPr>
          <p:spPr>
            <a:xfrm>
              <a:off x="4746177" y="3095613"/>
              <a:ext cx="40903" cy="283422"/>
            </a:xfrm>
            <a:custGeom>
              <a:avLst/>
              <a:gdLst/>
              <a:ahLst/>
              <a:cxnLst/>
              <a:rect l="l" t="t" r="r" b="b"/>
              <a:pathLst>
                <a:path w="832" h="5765" extrusionOk="0">
                  <a:moveTo>
                    <a:pt x="214" y="1"/>
                  </a:moveTo>
                  <a:lnTo>
                    <a:pt x="1" y="23"/>
                  </a:lnTo>
                  <a:lnTo>
                    <a:pt x="620" y="5764"/>
                  </a:lnTo>
                  <a:lnTo>
                    <a:pt x="832" y="5742"/>
                  </a:lnTo>
                  <a:lnTo>
                    <a:pt x="21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0" name="Google Shape;1410;p43"/>
            <p:cNvSpPr/>
            <p:nvPr/>
          </p:nvSpPr>
          <p:spPr>
            <a:xfrm>
              <a:off x="4660979" y="3117047"/>
              <a:ext cx="125758" cy="263364"/>
            </a:xfrm>
            <a:custGeom>
              <a:avLst/>
              <a:gdLst/>
              <a:ahLst/>
              <a:cxnLst/>
              <a:rect l="l" t="t" r="r" b="b"/>
              <a:pathLst>
                <a:path w="2558" h="5357" extrusionOk="0">
                  <a:moveTo>
                    <a:pt x="194" y="1"/>
                  </a:moveTo>
                  <a:lnTo>
                    <a:pt x="1" y="89"/>
                  </a:lnTo>
                  <a:lnTo>
                    <a:pt x="2364" y="5357"/>
                  </a:lnTo>
                  <a:lnTo>
                    <a:pt x="2557" y="5269"/>
                  </a:lnTo>
                  <a:lnTo>
                    <a:pt x="19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1" name="Google Shape;1411;p43"/>
            <p:cNvSpPr/>
            <p:nvPr/>
          </p:nvSpPr>
          <p:spPr>
            <a:xfrm>
              <a:off x="4587481" y="3164489"/>
              <a:ext cx="198371" cy="217593"/>
            </a:xfrm>
            <a:custGeom>
              <a:avLst/>
              <a:gdLst/>
              <a:ahLst/>
              <a:cxnLst/>
              <a:rect l="l" t="t" r="r" b="b"/>
              <a:pathLst>
                <a:path w="4035" h="4426" extrusionOk="0">
                  <a:moveTo>
                    <a:pt x="159" y="1"/>
                  </a:moveTo>
                  <a:lnTo>
                    <a:pt x="1" y="144"/>
                  </a:lnTo>
                  <a:lnTo>
                    <a:pt x="3875" y="4426"/>
                  </a:lnTo>
                  <a:lnTo>
                    <a:pt x="4034" y="4283"/>
                  </a:lnTo>
                  <a:lnTo>
                    <a:pt x="15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2" name="Google Shape;1412;p43"/>
            <p:cNvSpPr/>
            <p:nvPr/>
          </p:nvSpPr>
          <p:spPr>
            <a:xfrm>
              <a:off x="4623959" y="3221174"/>
              <a:ext cx="312231" cy="312231"/>
            </a:xfrm>
            <a:custGeom>
              <a:avLst/>
              <a:gdLst/>
              <a:ahLst/>
              <a:cxnLst/>
              <a:rect l="l" t="t" r="r" b="b"/>
              <a:pathLst>
                <a:path w="6351" h="6351" extrusionOk="0">
                  <a:moveTo>
                    <a:pt x="3176" y="0"/>
                  </a:moveTo>
                  <a:cubicBezTo>
                    <a:pt x="1422" y="0"/>
                    <a:pt x="0" y="1422"/>
                    <a:pt x="0" y="3176"/>
                  </a:cubicBezTo>
                  <a:cubicBezTo>
                    <a:pt x="0" y="4930"/>
                    <a:pt x="1422" y="6350"/>
                    <a:pt x="3176" y="6350"/>
                  </a:cubicBezTo>
                  <a:cubicBezTo>
                    <a:pt x="4930" y="6350"/>
                    <a:pt x="6351" y="4930"/>
                    <a:pt x="6351" y="3176"/>
                  </a:cubicBezTo>
                  <a:cubicBezTo>
                    <a:pt x="6351" y="1422"/>
                    <a:pt x="4930" y="0"/>
                    <a:pt x="317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3" name="Google Shape;1413;p43"/>
            <p:cNvSpPr/>
            <p:nvPr/>
          </p:nvSpPr>
          <p:spPr>
            <a:xfrm>
              <a:off x="4617666" y="3214930"/>
              <a:ext cx="324079" cy="323588"/>
            </a:xfrm>
            <a:custGeom>
              <a:avLst/>
              <a:gdLst/>
              <a:ahLst/>
              <a:cxnLst/>
              <a:rect l="l" t="t" r="r" b="b"/>
              <a:pathLst>
                <a:path w="6592" h="6582" extrusionOk="0">
                  <a:moveTo>
                    <a:pt x="3302" y="230"/>
                  </a:moveTo>
                  <a:cubicBezTo>
                    <a:pt x="3303" y="230"/>
                    <a:pt x="3305" y="230"/>
                    <a:pt x="3307" y="230"/>
                  </a:cubicBezTo>
                  <a:cubicBezTo>
                    <a:pt x="3840" y="231"/>
                    <a:pt x="4366" y="371"/>
                    <a:pt x="4829" y="638"/>
                  </a:cubicBezTo>
                  <a:cubicBezTo>
                    <a:pt x="5785" y="1186"/>
                    <a:pt x="6373" y="2206"/>
                    <a:pt x="6371" y="3308"/>
                  </a:cubicBezTo>
                  <a:cubicBezTo>
                    <a:pt x="6368" y="5002"/>
                    <a:pt x="4994" y="6372"/>
                    <a:pt x="3301" y="6372"/>
                  </a:cubicBezTo>
                  <a:cubicBezTo>
                    <a:pt x="3299" y="6372"/>
                    <a:pt x="3297" y="6372"/>
                    <a:pt x="3295" y="6372"/>
                  </a:cubicBezTo>
                  <a:cubicBezTo>
                    <a:pt x="1599" y="6369"/>
                    <a:pt x="226" y="4992"/>
                    <a:pt x="229" y="3296"/>
                  </a:cubicBezTo>
                  <a:cubicBezTo>
                    <a:pt x="232" y="1602"/>
                    <a:pt x="1608" y="230"/>
                    <a:pt x="3302" y="230"/>
                  </a:cubicBezTo>
                  <a:close/>
                  <a:moveTo>
                    <a:pt x="3297" y="1"/>
                  </a:moveTo>
                  <a:cubicBezTo>
                    <a:pt x="3294" y="1"/>
                    <a:pt x="3290" y="1"/>
                    <a:pt x="3286" y="1"/>
                  </a:cubicBezTo>
                  <a:cubicBezTo>
                    <a:pt x="1470" y="5"/>
                    <a:pt x="0" y="1484"/>
                    <a:pt x="6" y="3300"/>
                  </a:cubicBezTo>
                  <a:cubicBezTo>
                    <a:pt x="12" y="5115"/>
                    <a:pt x="1485" y="6582"/>
                    <a:pt x="3299" y="6582"/>
                  </a:cubicBezTo>
                  <a:cubicBezTo>
                    <a:pt x="3302" y="6582"/>
                    <a:pt x="3304" y="6582"/>
                    <a:pt x="3307" y="6582"/>
                  </a:cubicBezTo>
                  <a:cubicBezTo>
                    <a:pt x="3594" y="6580"/>
                    <a:pt x="3882" y="6542"/>
                    <a:pt x="4159" y="6466"/>
                  </a:cubicBezTo>
                  <a:cubicBezTo>
                    <a:pt x="5596" y="6075"/>
                    <a:pt x="6592" y="4770"/>
                    <a:pt x="6587" y="3281"/>
                  </a:cubicBezTo>
                  <a:cubicBezTo>
                    <a:pt x="6581" y="1468"/>
                    <a:pt x="5110" y="1"/>
                    <a:pt x="329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4" name="Google Shape;1414;p43"/>
            <p:cNvSpPr/>
            <p:nvPr/>
          </p:nvSpPr>
          <p:spPr>
            <a:xfrm>
              <a:off x="3492927" y="2519526"/>
              <a:ext cx="645553" cy="645602"/>
            </a:xfrm>
            <a:custGeom>
              <a:avLst/>
              <a:gdLst/>
              <a:ahLst/>
              <a:cxnLst/>
              <a:rect l="l" t="t" r="r" b="b"/>
              <a:pathLst>
                <a:path w="13131" h="13132" extrusionOk="0">
                  <a:moveTo>
                    <a:pt x="6565" y="1"/>
                  </a:moveTo>
                  <a:cubicBezTo>
                    <a:pt x="2940" y="1"/>
                    <a:pt x="1" y="2940"/>
                    <a:pt x="1" y="6565"/>
                  </a:cubicBezTo>
                  <a:cubicBezTo>
                    <a:pt x="1" y="10192"/>
                    <a:pt x="2940" y="13132"/>
                    <a:pt x="6565" y="13132"/>
                  </a:cubicBezTo>
                  <a:cubicBezTo>
                    <a:pt x="10191" y="13132"/>
                    <a:pt x="13130" y="10192"/>
                    <a:pt x="13130" y="6565"/>
                  </a:cubicBezTo>
                  <a:cubicBezTo>
                    <a:pt x="13130" y="2940"/>
                    <a:pt x="10191" y="1"/>
                    <a:pt x="656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5" name="Google Shape;1415;p43"/>
            <p:cNvSpPr/>
            <p:nvPr/>
          </p:nvSpPr>
          <p:spPr>
            <a:xfrm>
              <a:off x="3456055" y="2502615"/>
              <a:ext cx="704794" cy="657401"/>
            </a:xfrm>
            <a:custGeom>
              <a:avLst/>
              <a:gdLst/>
              <a:ahLst/>
              <a:cxnLst/>
              <a:rect l="l" t="t" r="r" b="b"/>
              <a:pathLst>
                <a:path w="14336" h="13372" extrusionOk="0">
                  <a:moveTo>
                    <a:pt x="7193" y="237"/>
                  </a:moveTo>
                  <a:cubicBezTo>
                    <a:pt x="8318" y="240"/>
                    <a:pt x="9421" y="540"/>
                    <a:pt x="10393" y="1104"/>
                  </a:cubicBezTo>
                  <a:cubicBezTo>
                    <a:pt x="11878" y="1959"/>
                    <a:pt x="12961" y="3369"/>
                    <a:pt x="13408" y="5023"/>
                  </a:cubicBezTo>
                  <a:cubicBezTo>
                    <a:pt x="14336" y="8468"/>
                    <a:pt x="12294" y="12015"/>
                    <a:pt x="8849" y="12943"/>
                  </a:cubicBezTo>
                  <a:cubicBezTo>
                    <a:pt x="8286" y="13094"/>
                    <a:pt x="7721" y="13166"/>
                    <a:pt x="7165" y="13166"/>
                  </a:cubicBezTo>
                  <a:cubicBezTo>
                    <a:pt x="4315" y="13166"/>
                    <a:pt x="1706" y="11266"/>
                    <a:pt x="929" y="8383"/>
                  </a:cubicBezTo>
                  <a:cubicBezTo>
                    <a:pt x="0" y="4938"/>
                    <a:pt x="2042" y="1391"/>
                    <a:pt x="5489" y="464"/>
                  </a:cubicBezTo>
                  <a:cubicBezTo>
                    <a:pt x="6044" y="313"/>
                    <a:pt x="6617" y="237"/>
                    <a:pt x="7193" y="237"/>
                  </a:cubicBezTo>
                  <a:close/>
                  <a:moveTo>
                    <a:pt x="7171" y="1"/>
                  </a:moveTo>
                  <a:cubicBezTo>
                    <a:pt x="3480" y="1"/>
                    <a:pt x="486" y="2995"/>
                    <a:pt x="487" y="6686"/>
                  </a:cubicBezTo>
                  <a:cubicBezTo>
                    <a:pt x="487" y="10379"/>
                    <a:pt x="3480" y="13371"/>
                    <a:pt x="7173" y="13371"/>
                  </a:cubicBezTo>
                  <a:cubicBezTo>
                    <a:pt x="7178" y="13371"/>
                    <a:pt x="7183" y="13371"/>
                    <a:pt x="7189" y="13371"/>
                  </a:cubicBezTo>
                  <a:cubicBezTo>
                    <a:pt x="7776" y="13371"/>
                    <a:pt x="8362" y="13293"/>
                    <a:pt x="8928" y="13138"/>
                  </a:cubicBezTo>
                  <a:cubicBezTo>
                    <a:pt x="11837" y="12346"/>
                    <a:pt x="13858" y="9703"/>
                    <a:pt x="13858" y="6686"/>
                  </a:cubicBezTo>
                  <a:cubicBezTo>
                    <a:pt x="13858" y="2994"/>
                    <a:pt x="10864" y="1"/>
                    <a:pt x="717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6" name="Google Shape;1416;p43"/>
            <p:cNvSpPr/>
            <p:nvPr/>
          </p:nvSpPr>
          <p:spPr>
            <a:xfrm>
              <a:off x="3582845" y="2625767"/>
              <a:ext cx="452787" cy="412424"/>
            </a:xfrm>
            <a:custGeom>
              <a:avLst/>
              <a:gdLst/>
              <a:ahLst/>
              <a:cxnLst/>
              <a:rect l="l" t="t" r="r" b="b"/>
              <a:pathLst>
                <a:path w="9210" h="8389" extrusionOk="0">
                  <a:moveTo>
                    <a:pt x="4605" y="0"/>
                  </a:moveTo>
                  <a:cubicBezTo>
                    <a:pt x="3532" y="0"/>
                    <a:pt x="2458" y="410"/>
                    <a:pt x="1639" y="1229"/>
                  </a:cubicBezTo>
                  <a:cubicBezTo>
                    <a:pt x="0" y="2866"/>
                    <a:pt x="0" y="5523"/>
                    <a:pt x="1639" y="7160"/>
                  </a:cubicBezTo>
                  <a:cubicBezTo>
                    <a:pt x="2458" y="7979"/>
                    <a:pt x="3532" y="8389"/>
                    <a:pt x="4605" y="8389"/>
                  </a:cubicBezTo>
                  <a:cubicBezTo>
                    <a:pt x="5679" y="8389"/>
                    <a:pt x="6752" y="7979"/>
                    <a:pt x="7571" y="7160"/>
                  </a:cubicBezTo>
                  <a:cubicBezTo>
                    <a:pt x="9209" y="5523"/>
                    <a:pt x="9209" y="2866"/>
                    <a:pt x="7571" y="1229"/>
                  </a:cubicBezTo>
                  <a:cubicBezTo>
                    <a:pt x="6752" y="410"/>
                    <a:pt x="5679" y="0"/>
                    <a:pt x="460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7" name="Google Shape;1417;p43"/>
            <p:cNvSpPr/>
            <p:nvPr/>
          </p:nvSpPr>
          <p:spPr>
            <a:xfrm>
              <a:off x="3597446" y="2620408"/>
              <a:ext cx="453622" cy="423142"/>
            </a:xfrm>
            <a:custGeom>
              <a:avLst/>
              <a:gdLst/>
              <a:ahLst/>
              <a:cxnLst/>
              <a:rect l="l" t="t" r="r" b="b"/>
              <a:pathLst>
                <a:path w="9227" h="8607" extrusionOk="0">
                  <a:moveTo>
                    <a:pt x="4307" y="213"/>
                  </a:moveTo>
                  <a:cubicBezTo>
                    <a:pt x="4309" y="213"/>
                    <a:pt x="4311" y="213"/>
                    <a:pt x="4313" y="213"/>
                  </a:cubicBezTo>
                  <a:cubicBezTo>
                    <a:pt x="5025" y="213"/>
                    <a:pt x="5724" y="399"/>
                    <a:pt x="6341" y="755"/>
                  </a:cubicBezTo>
                  <a:cubicBezTo>
                    <a:pt x="7614" y="1485"/>
                    <a:pt x="8399" y="2840"/>
                    <a:pt x="8396" y="4306"/>
                  </a:cubicBezTo>
                  <a:cubicBezTo>
                    <a:pt x="8393" y="6562"/>
                    <a:pt x="6563" y="8389"/>
                    <a:pt x="4308" y="8389"/>
                  </a:cubicBezTo>
                  <a:cubicBezTo>
                    <a:pt x="4306" y="8389"/>
                    <a:pt x="4304" y="8389"/>
                    <a:pt x="4302" y="8389"/>
                  </a:cubicBezTo>
                  <a:cubicBezTo>
                    <a:pt x="2045" y="8386"/>
                    <a:pt x="217" y="6553"/>
                    <a:pt x="220" y="4296"/>
                  </a:cubicBezTo>
                  <a:cubicBezTo>
                    <a:pt x="223" y="2039"/>
                    <a:pt x="2053" y="213"/>
                    <a:pt x="4307" y="213"/>
                  </a:cubicBezTo>
                  <a:close/>
                  <a:moveTo>
                    <a:pt x="4306" y="0"/>
                  </a:moveTo>
                  <a:cubicBezTo>
                    <a:pt x="1935" y="0"/>
                    <a:pt x="10" y="1922"/>
                    <a:pt x="5" y="4295"/>
                  </a:cubicBezTo>
                  <a:cubicBezTo>
                    <a:pt x="1" y="6672"/>
                    <a:pt x="1925" y="8602"/>
                    <a:pt x="4301" y="8607"/>
                  </a:cubicBezTo>
                  <a:cubicBezTo>
                    <a:pt x="4306" y="8607"/>
                    <a:pt x="4312" y="8607"/>
                    <a:pt x="4317" y="8607"/>
                  </a:cubicBezTo>
                  <a:cubicBezTo>
                    <a:pt x="4693" y="8607"/>
                    <a:pt x="5067" y="8556"/>
                    <a:pt x="5431" y="8459"/>
                  </a:cubicBezTo>
                  <a:cubicBezTo>
                    <a:pt x="6536" y="8161"/>
                    <a:pt x="7477" y="7435"/>
                    <a:pt x="8046" y="6442"/>
                  </a:cubicBezTo>
                  <a:cubicBezTo>
                    <a:pt x="9226" y="4379"/>
                    <a:pt x="8512" y="1750"/>
                    <a:pt x="6448" y="569"/>
                  </a:cubicBezTo>
                  <a:cubicBezTo>
                    <a:pt x="5799" y="197"/>
                    <a:pt x="5065" y="2"/>
                    <a:pt x="4317" y="0"/>
                  </a:cubicBezTo>
                  <a:cubicBezTo>
                    <a:pt x="4314" y="0"/>
                    <a:pt x="4310" y="0"/>
                    <a:pt x="43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8" name="Google Shape;1418;p43"/>
            <p:cNvSpPr/>
            <p:nvPr/>
          </p:nvSpPr>
          <p:spPr>
            <a:xfrm>
              <a:off x="3627976" y="2724927"/>
              <a:ext cx="183966" cy="111697"/>
            </a:xfrm>
            <a:custGeom>
              <a:avLst/>
              <a:gdLst/>
              <a:ahLst/>
              <a:cxnLst/>
              <a:rect l="l" t="t" r="r" b="b"/>
              <a:pathLst>
                <a:path w="3742" h="2272" extrusionOk="0">
                  <a:moveTo>
                    <a:pt x="107" y="1"/>
                  </a:moveTo>
                  <a:lnTo>
                    <a:pt x="1" y="185"/>
                  </a:lnTo>
                  <a:lnTo>
                    <a:pt x="3635" y="2271"/>
                  </a:lnTo>
                  <a:lnTo>
                    <a:pt x="3741" y="2087"/>
                  </a:lnTo>
                  <a:lnTo>
                    <a:pt x="1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19" name="Google Shape;1419;p43"/>
            <p:cNvSpPr/>
            <p:nvPr/>
          </p:nvSpPr>
          <p:spPr>
            <a:xfrm>
              <a:off x="3606541" y="2784611"/>
              <a:ext cx="203828" cy="52653"/>
            </a:xfrm>
            <a:custGeom>
              <a:avLst/>
              <a:gdLst/>
              <a:ahLst/>
              <a:cxnLst/>
              <a:rect l="l" t="t" r="r" b="b"/>
              <a:pathLst>
                <a:path w="4146" h="1071" extrusionOk="0">
                  <a:moveTo>
                    <a:pt x="45" y="0"/>
                  </a:moveTo>
                  <a:lnTo>
                    <a:pt x="1" y="210"/>
                  </a:lnTo>
                  <a:lnTo>
                    <a:pt x="4103" y="1071"/>
                  </a:lnTo>
                  <a:lnTo>
                    <a:pt x="4146" y="861"/>
                  </a:lnTo>
                  <a:lnTo>
                    <a:pt x="4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0" name="Google Shape;1420;p43"/>
            <p:cNvSpPr/>
            <p:nvPr/>
          </p:nvSpPr>
          <p:spPr>
            <a:xfrm>
              <a:off x="3603887" y="2826448"/>
              <a:ext cx="205893" cy="32644"/>
            </a:xfrm>
            <a:custGeom>
              <a:avLst/>
              <a:gdLst/>
              <a:ahLst/>
              <a:cxnLst/>
              <a:rect l="l" t="t" r="r" b="b"/>
              <a:pathLst>
                <a:path w="4188" h="664" extrusionOk="0">
                  <a:moveTo>
                    <a:pt x="4166" y="1"/>
                  </a:moveTo>
                  <a:lnTo>
                    <a:pt x="1" y="452"/>
                  </a:lnTo>
                  <a:lnTo>
                    <a:pt x="25" y="663"/>
                  </a:lnTo>
                  <a:lnTo>
                    <a:pt x="4188" y="214"/>
                  </a:lnTo>
                  <a:lnTo>
                    <a:pt x="416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1" name="Google Shape;1421;p43"/>
            <p:cNvSpPr/>
            <p:nvPr/>
          </p:nvSpPr>
          <p:spPr>
            <a:xfrm>
              <a:off x="3618979" y="2827038"/>
              <a:ext cx="192275" cy="93999"/>
            </a:xfrm>
            <a:custGeom>
              <a:avLst/>
              <a:gdLst/>
              <a:ahLst/>
              <a:cxnLst/>
              <a:rect l="l" t="t" r="r" b="b"/>
              <a:pathLst>
                <a:path w="3911" h="1912" extrusionOk="0">
                  <a:moveTo>
                    <a:pt x="3823" y="1"/>
                  </a:moveTo>
                  <a:lnTo>
                    <a:pt x="1" y="1716"/>
                  </a:lnTo>
                  <a:lnTo>
                    <a:pt x="87" y="1911"/>
                  </a:lnTo>
                  <a:lnTo>
                    <a:pt x="3911" y="196"/>
                  </a:lnTo>
                  <a:lnTo>
                    <a:pt x="382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2" name="Google Shape;1422;p43"/>
            <p:cNvSpPr/>
            <p:nvPr/>
          </p:nvSpPr>
          <p:spPr>
            <a:xfrm>
              <a:off x="3652803" y="2828218"/>
              <a:ext cx="159827" cy="145865"/>
            </a:xfrm>
            <a:custGeom>
              <a:avLst/>
              <a:gdLst/>
              <a:ahLst/>
              <a:cxnLst/>
              <a:rect l="l" t="t" r="r" b="b"/>
              <a:pathLst>
                <a:path w="3251" h="2967" extrusionOk="0">
                  <a:moveTo>
                    <a:pt x="3108" y="1"/>
                  </a:moveTo>
                  <a:lnTo>
                    <a:pt x="1" y="2809"/>
                  </a:lnTo>
                  <a:lnTo>
                    <a:pt x="144" y="2967"/>
                  </a:lnTo>
                  <a:lnTo>
                    <a:pt x="3251" y="158"/>
                  </a:lnTo>
                  <a:lnTo>
                    <a:pt x="3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3" name="Google Shape;1423;p43"/>
            <p:cNvSpPr/>
            <p:nvPr/>
          </p:nvSpPr>
          <p:spPr>
            <a:xfrm>
              <a:off x="3702064" y="2829152"/>
              <a:ext cx="111746" cy="183868"/>
            </a:xfrm>
            <a:custGeom>
              <a:avLst/>
              <a:gdLst/>
              <a:ahLst/>
              <a:cxnLst/>
              <a:rect l="l" t="t" r="r" b="b"/>
              <a:pathLst>
                <a:path w="2273" h="3740" extrusionOk="0">
                  <a:moveTo>
                    <a:pt x="2087" y="1"/>
                  </a:moveTo>
                  <a:lnTo>
                    <a:pt x="1" y="3634"/>
                  </a:lnTo>
                  <a:lnTo>
                    <a:pt x="185" y="3740"/>
                  </a:lnTo>
                  <a:lnTo>
                    <a:pt x="2273" y="107"/>
                  </a:lnTo>
                  <a:lnTo>
                    <a:pt x="208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4" name="Google Shape;1424;p43"/>
            <p:cNvSpPr/>
            <p:nvPr/>
          </p:nvSpPr>
          <p:spPr>
            <a:xfrm>
              <a:off x="3761895" y="2830922"/>
              <a:ext cx="52604" cy="203828"/>
            </a:xfrm>
            <a:custGeom>
              <a:avLst/>
              <a:gdLst/>
              <a:ahLst/>
              <a:cxnLst/>
              <a:rect l="l" t="t" r="r" b="b"/>
              <a:pathLst>
                <a:path w="1070" h="4146" extrusionOk="0">
                  <a:moveTo>
                    <a:pt x="861" y="1"/>
                  </a:moveTo>
                  <a:lnTo>
                    <a:pt x="0" y="4101"/>
                  </a:lnTo>
                  <a:lnTo>
                    <a:pt x="210" y="4146"/>
                  </a:lnTo>
                  <a:lnTo>
                    <a:pt x="1069" y="44"/>
                  </a:lnTo>
                  <a:lnTo>
                    <a:pt x="86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5" name="Google Shape;1425;p43"/>
            <p:cNvSpPr/>
            <p:nvPr/>
          </p:nvSpPr>
          <p:spPr>
            <a:xfrm>
              <a:off x="3803830" y="2831512"/>
              <a:ext cx="32546" cy="205942"/>
            </a:xfrm>
            <a:custGeom>
              <a:avLst/>
              <a:gdLst/>
              <a:ahLst/>
              <a:cxnLst/>
              <a:rect l="l" t="t" r="r" b="b"/>
              <a:pathLst>
                <a:path w="662" h="4189" extrusionOk="0">
                  <a:moveTo>
                    <a:pt x="213" y="1"/>
                  </a:moveTo>
                  <a:lnTo>
                    <a:pt x="0" y="23"/>
                  </a:lnTo>
                  <a:lnTo>
                    <a:pt x="450" y="4189"/>
                  </a:lnTo>
                  <a:lnTo>
                    <a:pt x="661" y="4167"/>
                  </a:lnTo>
                  <a:lnTo>
                    <a:pt x="21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6" name="Google Shape;1426;p43"/>
            <p:cNvSpPr/>
            <p:nvPr/>
          </p:nvSpPr>
          <p:spPr>
            <a:xfrm>
              <a:off x="3804273" y="2829840"/>
              <a:ext cx="93851" cy="192275"/>
            </a:xfrm>
            <a:custGeom>
              <a:avLst/>
              <a:gdLst/>
              <a:ahLst/>
              <a:cxnLst/>
              <a:rect l="l" t="t" r="r" b="b"/>
              <a:pathLst>
                <a:path w="1909" h="3911" extrusionOk="0">
                  <a:moveTo>
                    <a:pt x="195" y="0"/>
                  </a:moveTo>
                  <a:lnTo>
                    <a:pt x="0" y="87"/>
                  </a:lnTo>
                  <a:lnTo>
                    <a:pt x="1715" y="3910"/>
                  </a:lnTo>
                  <a:lnTo>
                    <a:pt x="1909" y="3824"/>
                  </a:lnTo>
                  <a:lnTo>
                    <a:pt x="19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7" name="Google Shape;1427;p43"/>
            <p:cNvSpPr/>
            <p:nvPr/>
          </p:nvSpPr>
          <p:spPr>
            <a:xfrm>
              <a:off x="3805207" y="2828464"/>
              <a:ext cx="146062" cy="159827"/>
            </a:xfrm>
            <a:custGeom>
              <a:avLst/>
              <a:gdLst/>
              <a:ahLst/>
              <a:cxnLst/>
              <a:rect l="l" t="t" r="r" b="b"/>
              <a:pathLst>
                <a:path w="2971" h="3251" extrusionOk="0">
                  <a:moveTo>
                    <a:pt x="158" y="0"/>
                  </a:moveTo>
                  <a:lnTo>
                    <a:pt x="1" y="143"/>
                  </a:lnTo>
                  <a:lnTo>
                    <a:pt x="2812" y="3250"/>
                  </a:lnTo>
                  <a:lnTo>
                    <a:pt x="2971" y="3107"/>
                  </a:lnTo>
                  <a:lnTo>
                    <a:pt x="15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8" name="Google Shape;1428;p43"/>
            <p:cNvSpPr/>
            <p:nvPr/>
          </p:nvSpPr>
          <p:spPr>
            <a:xfrm>
              <a:off x="3806534" y="2827431"/>
              <a:ext cx="183917" cy="111648"/>
            </a:xfrm>
            <a:custGeom>
              <a:avLst/>
              <a:gdLst/>
              <a:ahLst/>
              <a:cxnLst/>
              <a:rect l="l" t="t" r="r" b="b"/>
              <a:pathLst>
                <a:path w="3741" h="2271" extrusionOk="0">
                  <a:moveTo>
                    <a:pt x="108" y="0"/>
                  </a:moveTo>
                  <a:lnTo>
                    <a:pt x="0" y="186"/>
                  </a:lnTo>
                  <a:lnTo>
                    <a:pt x="3635" y="2271"/>
                  </a:lnTo>
                  <a:lnTo>
                    <a:pt x="3741" y="2086"/>
                  </a:lnTo>
                  <a:lnTo>
                    <a:pt x="10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29" name="Google Shape;1429;p43"/>
            <p:cNvSpPr/>
            <p:nvPr/>
          </p:nvSpPr>
          <p:spPr>
            <a:xfrm>
              <a:off x="3808206" y="2826890"/>
              <a:ext cx="203828" cy="52604"/>
            </a:xfrm>
            <a:custGeom>
              <a:avLst/>
              <a:gdLst/>
              <a:ahLst/>
              <a:cxnLst/>
              <a:rect l="l" t="t" r="r" b="b"/>
              <a:pathLst>
                <a:path w="4146" h="1070" extrusionOk="0">
                  <a:moveTo>
                    <a:pt x="44" y="1"/>
                  </a:moveTo>
                  <a:lnTo>
                    <a:pt x="1" y="209"/>
                  </a:lnTo>
                  <a:lnTo>
                    <a:pt x="4101" y="1070"/>
                  </a:lnTo>
                  <a:lnTo>
                    <a:pt x="4146" y="860"/>
                  </a:lnTo>
                  <a:lnTo>
                    <a:pt x="4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0" name="Google Shape;1430;p43"/>
            <p:cNvSpPr/>
            <p:nvPr/>
          </p:nvSpPr>
          <p:spPr>
            <a:xfrm>
              <a:off x="3808648" y="2804423"/>
              <a:ext cx="205942" cy="32644"/>
            </a:xfrm>
            <a:custGeom>
              <a:avLst/>
              <a:gdLst/>
              <a:ahLst/>
              <a:cxnLst/>
              <a:rect l="l" t="t" r="r" b="b"/>
              <a:pathLst>
                <a:path w="4189" h="664" extrusionOk="0">
                  <a:moveTo>
                    <a:pt x="4165" y="1"/>
                  </a:moveTo>
                  <a:lnTo>
                    <a:pt x="1" y="450"/>
                  </a:lnTo>
                  <a:lnTo>
                    <a:pt x="24" y="663"/>
                  </a:lnTo>
                  <a:lnTo>
                    <a:pt x="4189" y="212"/>
                  </a:lnTo>
                  <a:lnTo>
                    <a:pt x="416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1" name="Google Shape;1431;p43"/>
            <p:cNvSpPr/>
            <p:nvPr/>
          </p:nvSpPr>
          <p:spPr>
            <a:xfrm>
              <a:off x="3806977" y="2742872"/>
              <a:ext cx="192275" cy="93900"/>
            </a:xfrm>
            <a:custGeom>
              <a:avLst/>
              <a:gdLst/>
              <a:ahLst/>
              <a:cxnLst/>
              <a:rect l="l" t="t" r="r" b="b"/>
              <a:pathLst>
                <a:path w="3911" h="1910" extrusionOk="0">
                  <a:moveTo>
                    <a:pt x="3822" y="0"/>
                  </a:moveTo>
                  <a:lnTo>
                    <a:pt x="0" y="1716"/>
                  </a:lnTo>
                  <a:lnTo>
                    <a:pt x="87" y="1909"/>
                  </a:lnTo>
                  <a:lnTo>
                    <a:pt x="3910" y="194"/>
                  </a:lnTo>
                  <a:lnTo>
                    <a:pt x="382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2" name="Google Shape;1432;p43"/>
            <p:cNvSpPr/>
            <p:nvPr/>
          </p:nvSpPr>
          <p:spPr>
            <a:xfrm>
              <a:off x="3805551" y="2689924"/>
              <a:ext cx="159876" cy="145865"/>
            </a:xfrm>
            <a:custGeom>
              <a:avLst/>
              <a:gdLst/>
              <a:ahLst/>
              <a:cxnLst/>
              <a:rect l="l" t="t" r="r" b="b"/>
              <a:pathLst>
                <a:path w="3252" h="2967" extrusionOk="0">
                  <a:moveTo>
                    <a:pt x="3108" y="1"/>
                  </a:moveTo>
                  <a:lnTo>
                    <a:pt x="1" y="2809"/>
                  </a:lnTo>
                  <a:lnTo>
                    <a:pt x="144" y="2967"/>
                  </a:lnTo>
                  <a:lnTo>
                    <a:pt x="3251" y="159"/>
                  </a:lnTo>
                  <a:lnTo>
                    <a:pt x="310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3" name="Google Shape;1433;p43"/>
            <p:cNvSpPr/>
            <p:nvPr/>
          </p:nvSpPr>
          <p:spPr>
            <a:xfrm>
              <a:off x="3804470" y="2650692"/>
              <a:ext cx="111697" cy="183868"/>
            </a:xfrm>
            <a:custGeom>
              <a:avLst/>
              <a:gdLst/>
              <a:ahLst/>
              <a:cxnLst/>
              <a:rect l="l" t="t" r="r" b="b"/>
              <a:pathLst>
                <a:path w="2272" h="3740" extrusionOk="0">
                  <a:moveTo>
                    <a:pt x="2087" y="1"/>
                  </a:moveTo>
                  <a:lnTo>
                    <a:pt x="1" y="3632"/>
                  </a:lnTo>
                  <a:lnTo>
                    <a:pt x="185" y="3740"/>
                  </a:lnTo>
                  <a:lnTo>
                    <a:pt x="2271" y="107"/>
                  </a:lnTo>
                  <a:lnTo>
                    <a:pt x="208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4" name="Google Shape;1434;p43"/>
            <p:cNvSpPr/>
            <p:nvPr/>
          </p:nvSpPr>
          <p:spPr>
            <a:xfrm>
              <a:off x="3804125" y="2629405"/>
              <a:ext cx="52604" cy="203828"/>
            </a:xfrm>
            <a:custGeom>
              <a:avLst/>
              <a:gdLst/>
              <a:ahLst/>
              <a:cxnLst/>
              <a:rect l="l" t="t" r="r" b="b"/>
              <a:pathLst>
                <a:path w="1070" h="4146" extrusionOk="0">
                  <a:moveTo>
                    <a:pt x="861" y="1"/>
                  </a:moveTo>
                  <a:lnTo>
                    <a:pt x="0" y="4101"/>
                  </a:lnTo>
                  <a:lnTo>
                    <a:pt x="209" y="4146"/>
                  </a:lnTo>
                  <a:lnTo>
                    <a:pt x="1069" y="44"/>
                  </a:lnTo>
                  <a:lnTo>
                    <a:pt x="86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5" name="Google Shape;1435;p43"/>
            <p:cNvSpPr/>
            <p:nvPr/>
          </p:nvSpPr>
          <p:spPr>
            <a:xfrm>
              <a:off x="3781806" y="2626701"/>
              <a:ext cx="32546" cy="205893"/>
            </a:xfrm>
            <a:custGeom>
              <a:avLst/>
              <a:gdLst/>
              <a:ahLst/>
              <a:cxnLst/>
              <a:rect l="l" t="t" r="r" b="b"/>
              <a:pathLst>
                <a:path w="662" h="4188" extrusionOk="0">
                  <a:moveTo>
                    <a:pt x="213" y="1"/>
                  </a:moveTo>
                  <a:lnTo>
                    <a:pt x="0" y="23"/>
                  </a:lnTo>
                  <a:lnTo>
                    <a:pt x="450" y="4187"/>
                  </a:lnTo>
                  <a:lnTo>
                    <a:pt x="661" y="4165"/>
                  </a:lnTo>
                  <a:lnTo>
                    <a:pt x="21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6" name="Google Shape;1436;p43"/>
            <p:cNvSpPr/>
            <p:nvPr/>
          </p:nvSpPr>
          <p:spPr>
            <a:xfrm>
              <a:off x="3720008" y="2641990"/>
              <a:ext cx="93900" cy="192225"/>
            </a:xfrm>
            <a:custGeom>
              <a:avLst/>
              <a:gdLst/>
              <a:ahLst/>
              <a:cxnLst/>
              <a:rect l="l" t="t" r="r" b="b"/>
              <a:pathLst>
                <a:path w="1910" h="3910" extrusionOk="0">
                  <a:moveTo>
                    <a:pt x="195" y="1"/>
                  </a:moveTo>
                  <a:lnTo>
                    <a:pt x="0" y="89"/>
                  </a:lnTo>
                  <a:lnTo>
                    <a:pt x="1714" y="3909"/>
                  </a:lnTo>
                  <a:lnTo>
                    <a:pt x="1909" y="3823"/>
                  </a:lnTo>
                  <a:lnTo>
                    <a:pt x="19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7" name="Google Shape;1437;p43"/>
            <p:cNvSpPr/>
            <p:nvPr/>
          </p:nvSpPr>
          <p:spPr>
            <a:xfrm>
              <a:off x="3667060" y="2675814"/>
              <a:ext cx="146013" cy="159680"/>
            </a:xfrm>
            <a:custGeom>
              <a:avLst/>
              <a:gdLst/>
              <a:ahLst/>
              <a:cxnLst/>
              <a:rect l="l" t="t" r="r" b="b"/>
              <a:pathLst>
                <a:path w="2970" h="3248" extrusionOk="0">
                  <a:moveTo>
                    <a:pt x="159" y="1"/>
                  </a:moveTo>
                  <a:lnTo>
                    <a:pt x="1" y="144"/>
                  </a:lnTo>
                  <a:lnTo>
                    <a:pt x="2812" y="3248"/>
                  </a:lnTo>
                  <a:lnTo>
                    <a:pt x="2970" y="3105"/>
                  </a:lnTo>
                  <a:lnTo>
                    <a:pt x="15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8" name="Google Shape;1438;p43"/>
            <p:cNvSpPr/>
            <p:nvPr/>
          </p:nvSpPr>
          <p:spPr>
            <a:xfrm>
              <a:off x="3688004" y="2710424"/>
              <a:ext cx="242420" cy="242420"/>
            </a:xfrm>
            <a:custGeom>
              <a:avLst/>
              <a:gdLst/>
              <a:ahLst/>
              <a:cxnLst/>
              <a:rect l="l" t="t" r="r" b="b"/>
              <a:pathLst>
                <a:path w="4931" h="4931" extrusionOk="0">
                  <a:moveTo>
                    <a:pt x="2466" y="1"/>
                  </a:moveTo>
                  <a:cubicBezTo>
                    <a:pt x="1104" y="1"/>
                    <a:pt x="1" y="1104"/>
                    <a:pt x="1" y="2467"/>
                  </a:cubicBezTo>
                  <a:cubicBezTo>
                    <a:pt x="1" y="3827"/>
                    <a:pt x="1104" y="4931"/>
                    <a:pt x="2466" y="4931"/>
                  </a:cubicBezTo>
                  <a:cubicBezTo>
                    <a:pt x="3827" y="4931"/>
                    <a:pt x="4931" y="3827"/>
                    <a:pt x="4931" y="2467"/>
                  </a:cubicBezTo>
                  <a:cubicBezTo>
                    <a:pt x="4931" y="1104"/>
                    <a:pt x="3827" y="1"/>
                    <a:pt x="246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39" name="Google Shape;1439;p43"/>
            <p:cNvSpPr/>
            <p:nvPr/>
          </p:nvSpPr>
          <p:spPr>
            <a:xfrm>
              <a:off x="3682448" y="2705410"/>
              <a:ext cx="270984" cy="252941"/>
            </a:xfrm>
            <a:custGeom>
              <a:avLst/>
              <a:gdLst/>
              <a:ahLst/>
              <a:cxnLst/>
              <a:rect l="l" t="t" r="r" b="b"/>
              <a:pathLst>
                <a:path w="5512" h="5145" extrusionOk="0">
                  <a:moveTo>
                    <a:pt x="2568" y="213"/>
                  </a:moveTo>
                  <a:cubicBezTo>
                    <a:pt x="2570" y="213"/>
                    <a:pt x="2572" y="213"/>
                    <a:pt x="2573" y="213"/>
                  </a:cubicBezTo>
                  <a:lnTo>
                    <a:pt x="2582" y="217"/>
                  </a:lnTo>
                  <a:cubicBezTo>
                    <a:pt x="2989" y="217"/>
                    <a:pt x="3389" y="325"/>
                    <a:pt x="3742" y="527"/>
                  </a:cubicBezTo>
                  <a:cubicBezTo>
                    <a:pt x="4478" y="949"/>
                    <a:pt x="4930" y="1733"/>
                    <a:pt x="4927" y="2580"/>
                  </a:cubicBezTo>
                  <a:cubicBezTo>
                    <a:pt x="4925" y="3882"/>
                    <a:pt x="3867" y="4934"/>
                    <a:pt x="2568" y="4934"/>
                  </a:cubicBezTo>
                  <a:cubicBezTo>
                    <a:pt x="2566" y="4934"/>
                    <a:pt x="2563" y="4934"/>
                    <a:pt x="2560" y="4934"/>
                  </a:cubicBezTo>
                  <a:cubicBezTo>
                    <a:pt x="1256" y="4931"/>
                    <a:pt x="203" y="3871"/>
                    <a:pt x="206" y="2567"/>
                  </a:cubicBezTo>
                  <a:cubicBezTo>
                    <a:pt x="211" y="1265"/>
                    <a:pt x="1268" y="213"/>
                    <a:pt x="2568" y="213"/>
                  </a:cubicBezTo>
                  <a:close/>
                  <a:moveTo>
                    <a:pt x="2572" y="0"/>
                  </a:moveTo>
                  <a:cubicBezTo>
                    <a:pt x="1153" y="0"/>
                    <a:pt x="1" y="1153"/>
                    <a:pt x="2" y="2573"/>
                  </a:cubicBezTo>
                  <a:cubicBezTo>
                    <a:pt x="2" y="3993"/>
                    <a:pt x="1153" y="5144"/>
                    <a:pt x="2573" y="5144"/>
                  </a:cubicBezTo>
                  <a:cubicBezTo>
                    <a:pt x="3495" y="5143"/>
                    <a:pt x="4345" y="4652"/>
                    <a:pt x="4804" y="3852"/>
                  </a:cubicBezTo>
                  <a:cubicBezTo>
                    <a:pt x="5511" y="2621"/>
                    <a:pt x="5085" y="1048"/>
                    <a:pt x="3854" y="341"/>
                  </a:cubicBezTo>
                  <a:cubicBezTo>
                    <a:pt x="3464" y="118"/>
                    <a:pt x="3022" y="0"/>
                    <a:pt x="257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0" name="Google Shape;1440;p43"/>
            <p:cNvSpPr/>
            <p:nvPr/>
          </p:nvSpPr>
          <p:spPr>
            <a:xfrm>
              <a:off x="3145692" y="1185207"/>
              <a:ext cx="1618135" cy="616596"/>
            </a:xfrm>
            <a:custGeom>
              <a:avLst/>
              <a:gdLst/>
              <a:ahLst/>
              <a:cxnLst/>
              <a:rect l="l" t="t" r="r" b="b"/>
              <a:pathLst>
                <a:path w="32914" h="12542" extrusionOk="0">
                  <a:moveTo>
                    <a:pt x="4478" y="0"/>
                  </a:moveTo>
                  <a:cubicBezTo>
                    <a:pt x="2260" y="0"/>
                    <a:pt x="378" y="1703"/>
                    <a:pt x="194" y="3953"/>
                  </a:cubicBezTo>
                  <a:cubicBezTo>
                    <a:pt x="0" y="6322"/>
                    <a:pt x="1763" y="8397"/>
                    <a:pt x="4131" y="8593"/>
                  </a:cubicBezTo>
                  <a:lnTo>
                    <a:pt x="12740" y="9791"/>
                  </a:lnTo>
                  <a:lnTo>
                    <a:pt x="12933" y="8534"/>
                  </a:lnTo>
                  <a:lnTo>
                    <a:pt x="16084" y="8869"/>
                  </a:lnTo>
                  <a:lnTo>
                    <a:pt x="15962" y="10238"/>
                  </a:lnTo>
                  <a:lnTo>
                    <a:pt x="32513" y="12541"/>
                  </a:lnTo>
                  <a:lnTo>
                    <a:pt x="32913" y="281"/>
                  </a:lnTo>
                  <a:lnTo>
                    <a:pt x="16840" y="129"/>
                  </a:lnTo>
                  <a:lnTo>
                    <a:pt x="16840" y="131"/>
                  </a:lnTo>
                  <a:lnTo>
                    <a:pt x="16684" y="1703"/>
                  </a:lnTo>
                  <a:lnTo>
                    <a:pt x="13486" y="1519"/>
                  </a:lnTo>
                  <a:lnTo>
                    <a:pt x="13578" y="98"/>
                  </a:lnTo>
                  <a:lnTo>
                    <a:pt x="4833" y="15"/>
                  </a:lnTo>
                  <a:cubicBezTo>
                    <a:pt x="4714" y="5"/>
                    <a:pt x="4596" y="0"/>
                    <a:pt x="4478"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1" name="Google Shape;1441;p43"/>
            <p:cNvSpPr/>
            <p:nvPr/>
          </p:nvSpPr>
          <p:spPr>
            <a:xfrm>
              <a:off x="3139743" y="1180045"/>
              <a:ext cx="1629049" cy="627756"/>
            </a:xfrm>
            <a:custGeom>
              <a:avLst/>
              <a:gdLst/>
              <a:ahLst/>
              <a:cxnLst/>
              <a:rect l="l" t="t" r="r" b="b"/>
              <a:pathLst>
                <a:path w="33136" h="12769" extrusionOk="0">
                  <a:moveTo>
                    <a:pt x="4511" y="205"/>
                  </a:moveTo>
                  <a:cubicBezTo>
                    <a:pt x="4653" y="205"/>
                    <a:pt x="4796" y="212"/>
                    <a:pt x="4939" y="227"/>
                  </a:cubicBezTo>
                  <a:lnTo>
                    <a:pt x="13577" y="309"/>
                  </a:lnTo>
                  <a:lnTo>
                    <a:pt x="13484" y="1723"/>
                  </a:lnTo>
                  <a:lnTo>
                    <a:pt x="16897" y="1921"/>
                  </a:lnTo>
                  <a:lnTo>
                    <a:pt x="17052" y="342"/>
                  </a:lnTo>
                  <a:lnTo>
                    <a:pt x="32908" y="493"/>
                  </a:lnTo>
                  <a:lnTo>
                    <a:pt x="32516" y="12526"/>
                  </a:lnTo>
                  <a:lnTo>
                    <a:pt x="16191" y="10252"/>
                  </a:lnTo>
                  <a:lnTo>
                    <a:pt x="16191" y="10250"/>
                  </a:lnTo>
                  <a:lnTo>
                    <a:pt x="16307" y="8878"/>
                  </a:lnTo>
                  <a:lnTo>
                    <a:pt x="12950" y="8522"/>
                  </a:lnTo>
                  <a:lnTo>
                    <a:pt x="12758" y="9774"/>
                  </a:lnTo>
                  <a:lnTo>
                    <a:pt x="4249" y="8590"/>
                  </a:lnTo>
                  <a:cubicBezTo>
                    <a:pt x="4198" y="8587"/>
                    <a:pt x="4149" y="8583"/>
                    <a:pt x="4098" y="8577"/>
                  </a:cubicBezTo>
                  <a:cubicBezTo>
                    <a:pt x="1792" y="8345"/>
                    <a:pt x="111" y="6287"/>
                    <a:pt x="343" y="3981"/>
                  </a:cubicBezTo>
                  <a:cubicBezTo>
                    <a:pt x="561" y="1818"/>
                    <a:pt x="2384" y="205"/>
                    <a:pt x="4511" y="205"/>
                  </a:cubicBezTo>
                  <a:close/>
                  <a:moveTo>
                    <a:pt x="4587" y="0"/>
                  </a:moveTo>
                  <a:cubicBezTo>
                    <a:pt x="2318" y="0"/>
                    <a:pt x="391" y="1743"/>
                    <a:pt x="202" y="4046"/>
                  </a:cubicBezTo>
                  <a:cubicBezTo>
                    <a:pt x="1" y="6472"/>
                    <a:pt x="1805" y="8601"/>
                    <a:pt x="4232" y="8802"/>
                  </a:cubicBezTo>
                  <a:lnTo>
                    <a:pt x="12942" y="10015"/>
                  </a:lnTo>
                  <a:lnTo>
                    <a:pt x="13138" y="8757"/>
                  </a:lnTo>
                  <a:lnTo>
                    <a:pt x="16083" y="9068"/>
                  </a:lnTo>
                  <a:lnTo>
                    <a:pt x="15961" y="10435"/>
                  </a:lnTo>
                  <a:lnTo>
                    <a:pt x="32729" y="12768"/>
                  </a:lnTo>
                  <a:lnTo>
                    <a:pt x="33135" y="282"/>
                  </a:lnTo>
                  <a:lnTo>
                    <a:pt x="16869" y="126"/>
                  </a:lnTo>
                  <a:lnTo>
                    <a:pt x="16714" y="1698"/>
                  </a:lnTo>
                  <a:lnTo>
                    <a:pt x="13717" y="1524"/>
                  </a:lnTo>
                  <a:lnTo>
                    <a:pt x="13811" y="99"/>
                  </a:lnTo>
                  <a:lnTo>
                    <a:pt x="4956" y="16"/>
                  </a:lnTo>
                  <a:cubicBezTo>
                    <a:pt x="4832" y="5"/>
                    <a:pt x="4709" y="0"/>
                    <a:pt x="45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2" name="Google Shape;1442;p43"/>
            <p:cNvSpPr/>
            <p:nvPr/>
          </p:nvSpPr>
          <p:spPr>
            <a:xfrm>
              <a:off x="3862580" y="1264752"/>
              <a:ext cx="103340" cy="356526"/>
            </a:xfrm>
            <a:custGeom>
              <a:avLst/>
              <a:gdLst/>
              <a:ahLst/>
              <a:cxnLst/>
              <a:rect l="l" t="t" r="r" b="b"/>
              <a:pathLst>
                <a:path w="2102" h="7252" extrusionOk="0">
                  <a:moveTo>
                    <a:pt x="617" y="0"/>
                  </a:moveTo>
                  <a:lnTo>
                    <a:pt x="1" y="7094"/>
                  </a:lnTo>
                  <a:lnTo>
                    <a:pt x="1488" y="7251"/>
                  </a:lnTo>
                  <a:lnTo>
                    <a:pt x="2102" y="87"/>
                  </a:lnTo>
                  <a:lnTo>
                    <a:pt x="61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3" name="Google Shape;1443;p43"/>
            <p:cNvSpPr/>
            <p:nvPr/>
          </p:nvSpPr>
          <p:spPr>
            <a:xfrm>
              <a:off x="3856533" y="1259197"/>
              <a:ext cx="115384" cy="367883"/>
            </a:xfrm>
            <a:custGeom>
              <a:avLst/>
              <a:gdLst/>
              <a:ahLst/>
              <a:cxnLst/>
              <a:rect l="l" t="t" r="r" b="b"/>
              <a:pathLst>
                <a:path w="2347" h="7483" extrusionOk="0">
                  <a:moveTo>
                    <a:pt x="831" y="227"/>
                  </a:moveTo>
                  <a:lnTo>
                    <a:pt x="2110" y="299"/>
                  </a:lnTo>
                  <a:lnTo>
                    <a:pt x="1515" y="7247"/>
                  </a:lnTo>
                  <a:lnTo>
                    <a:pt x="236" y="7111"/>
                  </a:lnTo>
                  <a:lnTo>
                    <a:pt x="831" y="227"/>
                  </a:lnTo>
                  <a:close/>
                  <a:moveTo>
                    <a:pt x="641" y="0"/>
                  </a:moveTo>
                  <a:lnTo>
                    <a:pt x="0" y="7300"/>
                  </a:lnTo>
                  <a:lnTo>
                    <a:pt x="1707" y="7482"/>
                  </a:lnTo>
                  <a:lnTo>
                    <a:pt x="2347" y="101"/>
                  </a:lnTo>
                  <a:lnTo>
                    <a:pt x="64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4" name="Google Shape;1444;p43"/>
            <p:cNvSpPr/>
            <p:nvPr/>
          </p:nvSpPr>
          <p:spPr>
            <a:xfrm>
              <a:off x="3780970" y="1259836"/>
              <a:ext cx="89427" cy="350086"/>
            </a:xfrm>
            <a:custGeom>
              <a:avLst/>
              <a:gdLst/>
              <a:ahLst/>
              <a:cxnLst/>
              <a:rect l="l" t="t" r="r" b="b"/>
              <a:pathLst>
                <a:path w="1819" h="7121" extrusionOk="0">
                  <a:moveTo>
                    <a:pt x="558" y="1"/>
                  </a:moveTo>
                  <a:lnTo>
                    <a:pt x="1" y="7016"/>
                  </a:lnTo>
                  <a:lnTo>
                    <a:pt x="1205" y="7121"/>
                  </a:lnTo>
                  <a:lnTo>
                    <a:pt x="1819" y="85"/>
                  </a:lnTo>
                  <a:lnTo>
                    <a:pt x="55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5" name="Google Shape;1445;p43"/>
            <p:cNvSpPr/>
            <p:nvPr/>
          </p:nvSpPr>
          <p:spPr>
            <a:xfrm>
              <a:off x="3775267" y="1253985"/>
              <a:ext cx="100832" cy="361295"/>
            </a:xfrm>
            <a:custGeom>
              <a:avLst/>
              <a:gdLst/>
              <a:ahLst/>
              <a:cxnLst/>
              <a:rect l="l" t="t" r="r" b="b"/>
              <a:pathLst>
                <a:path w="2051" h="7349" extrusionOk="0">
                  <a:moveTo>
                    <a:pt x="770" y="222"/>
                  </a:moveTo>
                  <a:lnTo>
                    <a:pt x="1820" y="292"/>
                  </a:lnTo>
                  <a:lnTo>
                    <a:pt x="1223" y="7116"/>
                  </a:lnTo>
                  <a:lnTo>
                    <a:pt x="230" y="7033"/>
                  </a:lnTo>
                  <a:lnTo>
                    <a:pt x="770" y="222"/>
                  </a:lnTo>
                  <a:close/>
                  <a:moveTo>
                    <a:pt x="575" y="0"/>
                  </a:moveTo>
                  <a:lnTo>
                    <a:pt x="1" y="7228"/>
                  </a:lnTo>
                  <a:lnTo>
                    <a:pt x="1417" y="7348"/>
                  </a:lnTo>
                  <a:lnTo>
                    <a:pt x="2051" y="100"/>
                  </a:lnTo>
                  <a:lnTo>
                    <a:pt x="57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6" name="Google Shape;1446;p43"/>
            <p:cNvSpPr/>
            <p:nvPr/>
          </p:nvSpPr>
          <p:spPr>
            <a:xfrm>
              <a:off x="4455234" y="1196908"/>
              <a:ext cx="607649" cy="607747"/>
            </a:xfrm>
            <a:custGeom>
              <a:avLst/>
              <a:gdLst/>
              <a:ahLst/>
              <a:cxnLst/>
              <a:rect l="l" t="t" r="r" b="b"/>
              <a:pathLst>
                <a:path w="12360" h="12362" extrusionOk="0">
                  <a:moveTo>
                    <a:pt x="6179" y="0"/>
                  </a:moveTo>
                  <a:cubicBezTo>
                    <a:pt x="2767" y="0"/>
                    <a:pt x="0" y="2768"/>
                    <a:pt x="0" y="6181"/>
                  </a:cubicBezTo>
                  <a:cubicBezTo>
                    <a:pt x="0" y="9593"/>
                    <a:pt x="2767" y="12361"/>
                    <a:pt x="6179" y="12361"/>
                  </a:cubicBezTo>
                  <a:cubicBezTo>
                    <a:pt x="9593" y="12361"/>
                    <a:pt x="12360" y="9593"/>
                    <a:pt x="12360" y="6181"/>
                  </a:cubicBezTo>
                  <a:cubicBezTo>
                    <a:pt x="12360" y="2768"/>
                    <a:pt x="9593" y="0"/>
                    <a:pt x="617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7" name="Google Shape;1447;p43"/>
            <p:cNvSpPr/>
            <p:nvPr/>
          </p:nvSpPr>
          <p:spPr>
            <a:xfrm>
              <a:off x="4439689" y="1190664"/>
              <a:ext cx="643586" cy="618808"/>
            </a:xfrm>
            <a:custGeom>
              <a:avLst/>
              <a:gdLst/>
              <a:ahLst/>
              <a:cxnLst/>
              <a:rect l="l" t="t" r="r" b="b"/>
              <a:pathLst>
                <a:path w="13091" h="12587" extrusionOk="0">
                  <a:moveTo>
                    <a:pt x="6560" y="257"/>
                  </a:moveTo>
                  <a:cubicBezTo>
                    <a:pt x="6564" y="257"/>
                    <a:pt x="6567" y="257"/>
                    <a:pt x="6571" y="257"/>
                  </a:cubicBezTo>
                  <a:cubicBezTo>
                    <a:pt x="6735" y="257"/>
                    <a:pt x="6901" y="264"/>
                    <a:pt x="7070" y="277"/>
                  </a:cubicBezTo>
                  <a:cubicBezTo>
                    <a:pt x="10217" y="543"/>
                    <a:pt x="12637" y="3178"/>
                    <a:pt x="12632" y="6337"/>
                  </a:cubicBezTo>
                  <a:cubicBezTo>
                    <a:pt x="12626" y="9688"/>
                    <a:pt x="9909" y="12399"/>
                    <a:pt x="6560" y="12399"/>
                  </a:cubicBezTo>
                  <a:cubicBezTo>
                    <a:pt x="6557" y="12399"/>
                    <a:pt x="6554" y="12399"/>
                    <a:pt x="6552" y="12399"/>
                  </a:cubicBezTo>
                  <a:cubicBezTo>
                    <a:pt x="3199" y="12393"/>
                    <a:pt x="484" y="9671"/>
                    <a:pt x="490" y="6318"/>
                  </a:cubicBezTo>
                  <a:cubicBezTo>
                    <a:pt x="495" y="2969"/>
                    <a:pt x="3212" y="257"/>
                    <a:pt x="6560" y="257"/>
                  </a:cubicBezTo>
                  <a:close/>
                  <a:moveTo>
                    <a:pt x="6538" y="0"/>
                  </a:moveTo>
                  <a:cubicBezTo>
                    <a:pt x="3285" y="0"/>
                    <a:pt x="531" y="2504"/>
                    <a:pt x="273" y="5801"/>
                  </a:cubicBezTo>
                  <a:cubicBezTo>
                    <a:pt x="0" y="9266"/>
                    <a:pt x="2590" y="12296"/>
                    <a:pt x="6054" y="12567"/>
                  </a:cubicBezTo>
                  <a:cubicBezTo>
                    <a:pt x="6227" y="12587"/>
                    <a:pt x="6400" y="12587"/>
                    <a:pt x="6571" y="12587"/>
                  </a:cubicBezTo>
                  <a:cubicBezTo>
                    <a:pt x="9847" y="12573"/>
                    <a:pt x="12564" y="10051"/>
                    <a:pt x="12820" y="6786"/>
                  </a:cubicBezTo>
                  <a:cubicBezTo>
                    <a:pt x="13091" y="3319"/>
                    <a:pt x="10503" y="291"/>
                    <a:pt x="7038" y="20"/>
                  </a:cubicBezTo>
                  <a:cubicBezTo>
                    <a:pt x="6871" y="7"/>
                    <a:pt x="6704" y="0"/>
                    <a:pt x="653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8" name="Google Shape;1448;p43"/>
            <p:cNvSpPr/>
            <p:nvPr/>
          </p:nvSpPr>
          <p:spPr>
            <a:xfrm>
              <a:off x="4533009" y="1293954"/>
              <a:ext cx="414833" cy="414784"/>
            </a:xfrm>
            <a:custGeom>
              <a:avLst/>
              <a:gdLst/>
              <a:ahLst/>
              <a:cxnLst/>
              <a:rect l="l" t="t" r="r" b="b"/>
              <a:pathLst>
                <a:path w="8438" h="8437" extrusionOk="0">
                  <a:moveTo>
                    <a:pt x="4219" y="0"/>
                  </a:moveTo>
                  <a:cubicBezTo>
                    <a:pt x="1890" y="0"/>
                    <a:pt x="1" y="1888"/>
                    <a:pt x="1" y="4219"/>
                  </a:cubicBezTo>
                  <a:cubicBezTo>
                    <a:pt x="1" y="6549"/>
                    <a:pt x="1890" y="8437"/>
                    <a:pt x="4219" y="8437"/>
                  </a:cubicBezTo>
                  <a:cubicBezTo>
                    <a:pt x="6549" y="8437"/>
                    <a:pt x="8437" y="6549"/>
                    <a:pt x="8437" y="4219"/>
                  </a:cubicBezTo>
                  <a:cubicBezTo>
                    <a:pt x="8437" y="1888"/>
                    <a:pt x="6549" y="0"/>
                    <a:pt x="421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49" name="Google Shape;1449;p43"/>
            <p:cNvSpPr/>
            <p:nvPr/>
          </p:nvSpPr>
          <p:spPr>
            <a:xfrm>
              <a:off x="4518702" y="1288596"/>
              <a:ext cx="443544" cy="425354"/>
            </a:xfrm>
            <a:custGeom>
              <a:avLst/>
              <a:gdLst/>
              <a:ahLst/>
              <a:cxnLst/>
              <a:rect l="l" t="t" r="r" b="b"/>
              <a:pathLst>
                <a:path w="9022" h="8652" extrusionOk="0">
                  <a:moveTo>
                    <a:pt x="4498" y="215"/>
                  </a:moveTo>
                  <a:cubicBezTo>
                    <a:pt x="4614" y="215"/>
                    <a:pt x="4726" y="220"/>
                    <a:pt x="4848" y="229"/>
                  </a:cubicBezTo>
                  <a:cubicBezTo>
                    <a:pt x="7111" y="413"/>
                    <a:pt x="8795" y="2398"/>
                    <a:pt x="8611" y="4660"/>
                  </a:cubicBezTo>
                  <a:cubicBezTo>
                    <a:pt x="8435" y="6809"/>
                    <a:pt x="6636" y="8437"/>
                    <a:pt x="4517" y="8437"/>
                  </a:cubicBezTo>
                  <a:cubicBezTo>
                    <a:pt x="4405" y="8437"/>
                    <a:pt x="4292" y="8433"/>
                    <a:pt x="4178" y="8424"/>
                  </a:cubicBezTo>
                  <a:cubicBezTo>
                    <a:pt x="1915" y="8239"/>
                    <a:pt x="231" y="6256"/>
                    <a:pt x="414" y="3993"/>
                  </a:cubicBezTo>
                  <a:cubicBezTo>
                    <a:pt x="588" y="1863"/>
                    <a:pt x="2363" y="223"/>
                    <a:pt x="4498" y="215"/>
                  </a:cubicBezTo>
                  <a:close/>
                  <a:moveTo>
                    <a:pt x="4501" y="1"/>
                  </a:moveTo>
                  <a:cubicBezTo>
                    <a:pt x="2272" y="1"/>
                    <a:pt x="380" y="1713"/>
                    <a:pt x="195" y="3973"/>
                  </a:cubicBezTo>
                  <a:cubicBezTo>
                    <a:pt x="0" y="6354"/>
                    <a:pt x="1772" y="8442"/>
                    <a:pt x="4153" y="8637"/>
                  </a:cubicBezTo>
                  <a:cubicBezTo>
                    <a:pt x="4272" y="8651"/>
                    <a:pt x="4392" y="8651"/>
                    <a:pt x="4509" y="8651"/>
                  </a:cubicBezTo>
                  <a:cubicBezTo>
                    <a:pt x="4514" y="8651"/>
                    <a:pt x="4520" y="8651"/>
                    <a:pt x="4526" y="8651"/>
                  </a:cubicBezTo>
                  <a:cubicBezTo>
                    <a:pt x="6786" y="8651"/>
                    <a:pt x="8665" y="6913"/>
                    <a:pt x="8838" y="4660"/>
                  </a:cubicBezTo>
                  <a:cubicBezTo>
                    <a:pt x="9022" y="2277"/>
                    <a:pt x="7241" y="199"/>
                    <a:pt x="4859" y="16"/>
                  </a:cubicBezTo>
                  <a:cubicBezTo>
                    <a:pt x="4738" y="6"/>
                    <a:pt x="4619" y="1"/>
                    <a:pt x="450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0" name="Google Shape;1450;p43"/>
            <p:cNvSpPr/>
            <p:nvPr/>
          </p:nvSpPr>
          <p:spPr>
            <a:xfrm>
              <a:off x="4533549" y="1479199"/>
              <a:ext cx="207269" cy="27433"/>
            </a:xfrm>
            <a:custGeom>
              <a:avLst/>
              <a:gdLst/>
              <a:ahLst/>
              <a:cxnLst/>
              <a:rect l="l" t="t" r="r" b="b"/>
              <a:pathLst>
                <a:path w="4216" h="558" extrusionOk="0">
                  <a:moveTo>
                    <a:pt x="18" y="1"/>
                  </a:moveTo>
                  <a:lnTo>
                    <a:pt x="0" y="214"/>
                  </a:lnTo>
                  <a:lnTo>
                    <a:pt x="4198" y="558"/>
                  </a:lnTo>
                  <a:lnTo>
                    <a:pt x="4216" y="345"/>
                  </a:lnTo>
                  <a:lnTo>
                    <a:pt x="1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1" name="Google Shape;1451;p43"/>
            <p:cNvSpPr/>
            <p:nvPr/>
          </p:nvSpPr>
          <p:spPr>
            <a:xfrm>
              <a:off x="4537482" y="1496111"/>
              <a:ext cx="203975" cy="58061"/>
            </a:xfrm>
            <a:custGeom>
              <a:avLst/>
              <a:gdLst/>
              <a:ahLst/>
              <a:cxnLst/>
              <a:rect l="l" t="t" r="r" b="b"/>
              <a:pathLst>
                <a:path w="4149" h="1181" extrusionOk="0">
                  <a:moveTo>
                    <a:pt x="4098" y="1"/>
                  </a:moveTo>
                  <a:lnTo>
                    <a:pt x="1" y="973"/>
                  </a:lnTo>
                  <a:lnTo>
                    <a:pt x="50" y="1180"/>
                  </a:lnTo>
                  <a:lnTo>
                    <a:pt x="4149" y="209"/>
                  </a:lnTo>
                  <a:lnTo>
                    <a:pt x="409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2" name="Google Shape;1452;p43"/>
            <p:cNvSpPr/>
            <p:nvPr/>
          </p:nvSpPr>
          <p:spPr>
            <a:xfrm>
              <a:off x="4560490" y="1496799"/>
              <a:ext cx="182442" cy="116564"/>
            </a:xfrm>
            <a:custGeom>
              <a:avLst/>
              <a:gdLst/>
              <a:ahLst/>
              <a:cxnLst/>
              <a:rect l="l" t="t" r="r" b="b"/>
              <a:pathLst>
                <a:path w="3711" h="2371" extrusionOk="0">
                  <a:moveTo>
                    <a:pt x="3599" y="0"/>
                  </a:moveTo>
                  <a:lnTo>
                    <a:pt x="0" y="2188"/>
                  </a:lnTo>
                  <a:lnTo>
                    <a:pt x="112" y="2371"/>
                  </a:lnTo>
                  <a:lnTo>
                    <a:pt x="3711" y="182"/>
                  </a:lnTo>
                  <a:lnTo>
                    <a:pt x="359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3" name="Google Shape;1453;p43"/>
            <p:cNvSpPr/>
            <p:nvPr/>
          </p:nvSpPr>
          <p:spPr>
            <a:xfrm>
              <a:off x="4601246" y="1497881"/>
              <a:ext cx="143014" cy="163957"/>
            </a:xfrm>
            <a:custGeom>
              <a:avLst/>
              <a:gdLst/>
              <a:ahLst/>
              <a:cxnLst/>
              <a:rect l="l" t="t" r="r" b="b"/>
              <a:pathLst>
                <a:path w="2909" h="3335" extrusionOk="0">
                  <a:moveTo>
                    <a:pt x="2746" y="1"/>
                  </a:moveTo>
                  <a:lnTo>
                    <a:pt x="1" y="3194"/>
                  </a:lnTo>
                  <a:lnTo>
                    <a:pt x="163" y="3334"/>
                  </a:lnTo>
                  <a:lnTo>
                    <a:pt x="2909" y="141"/>
                  </a:lnTo>
                  <a:lnTo>
                    <a:pt x="274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4" name="Google Shape;1454;p43"/>
            <p:cNvSpPr/>
            <p:nvPr/>
          </p:nvSpPr>
          <p:spPr>
            <a:xfrm>
              <a:off x="4655620" y="1499503"/>
              <a:ext cx="89672" cy="195126"/>
            </a:xfrm>
            <a:custGeom>
              <a:avLst/>
              <a:gdLst/>
              <a:ahLst/>
              <a:cxnLst/>
              <a:rect l="l" t="t" r="r" b="b"/>
              <a:pathLst>
                <a:path w="1824" h="3969" extrusionOk="0">
                  <a:moveTo>
                    <a:pt x="1627" y="0"/>
                  </a:moveTo>
                  <a:lnTo>
                    <a:pt x="1" y="3885"/>
                  </a:lnTo>
                  <a:lnTo>
                    <a:pt x="197" y="3968"/>
                  </a:lnTo>
                  <a:lnTo>
                    <a:pt x="1823" y="82"/>
                  </a:lnTo>
                  <a:lnTo>
                    <a:pt x="162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5" name="Google Shape;1455;p43"/>
            <p:cNvSpPr/>
            <p:nvPr/>
          </p:nvSpPr>
          <p:spPr>
            <a:xfrm>
              <a:off x="4718007" y="1500830"/>
              <a:ext cx="27285" cy="207269"/>
            </a:xfrm>
            <a:custGeom>
              <a:avLst/>
              <a:gdLst/>
              <a:ahLst/>
              <a:cxnLst/>
              <a:rect l="l" t="t" r="r" b="b"/>
              <a:pathLst>
                <a:path w="555" h="4216" extrusionOk="0">
                  <a:moveTo>
                    <a:pt x="341" y="0"/>
                  </a:moveTo>
                  <a:lnTo>
                    <a:pt x="1" y="4199"/>
                  </a:lnTo>
                  <a:lnTo>
                    <a:pt x="212" y="4215"/>
                  </a:lnTo>
                  <a:lnTo>
                    <a:pt x="554" y="18"/>
                  </a:lnTo>
                  <a:lnTo>
                    <a:pt x="34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6" name="Google Shape;1456;p43"/>
            <p:cNvSpPr/>
            <p:nvPr/>
          </p:nvSpPr>
          <p:spPr>
            <a:xfrm>
              <a:off x="4735067" y="1500290"/>
              <a:ext cx="57963" cy="203926"/>
            </a:xfrm>
            <a:custGeom>
              <a:avLst/>
              <a:gdLst/>
              <a:ahLst/>
              <a:cxnLst/>
              <a:rect l="l" t="t" r="r" b="b"/>
              <a:pathLst>
                <a:path w="1179" h="4148" extrusionOk="0">
                  <a:moveTo>
                    <a:pt x="207" y="1"/>
                  </a:moveTo>
                  <a:lnTo>
                    <a:pt x="0" y="50"/>
                  </a:lnTo>
                  <a:lnTo>
                    <a:pt x="971" y="4147"/>
                  </a:lnTo>
                  <a:lnTo>
                    <a:pt x="1178" y="4098"/>
                  </a:lnTo>
                  <a:lnTo>
                    <a:pt x="20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7" name="Google Shape;1457;p43"/>
            <p:cNvSpPr/>
            <p:nvPr/>
          </p:nvSpPr>
          <p:spPr>
            <a:xfrm>
              <a:off x="4735804" y="1498667"/>
              <a:ext cx="116663" cy="182393"/>
            </a:xfrm>
            <a:custGeom>
              <a:avLst/>
              <a:gdLst/>
              <a:ahLst/>
              <a:cxnLst/>
              <a:rect l="l" t="t" r="r" b="b"/>
              <a:pathLst>
                <a:path w="2373" h="3710" extrusionOk="0">
                  <a:moveTo>
                    <a:pt x="182" y="1"/>
                  </a:moveTo>
                  <a:lnTo>
                    <a:pt x="0" y="113"/>
                  </a:lnTo>
                  <a:lnTo>
                    <a:pt x="2189" y="3710"/>
                  </a:lnTo>
                  <a:lnTo>
                    <a:pt x="2372" y="3600"/>
                  </a:lnTo>
                  <a:lnTo>
                    <a:pt x="18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8" name="Google Shape;1458;p43"/>
            <p:cNvSpPr/>
            <p:nvPr/>
          </p:nvSpPr>
          <p:spPr>
            <a:xfrm>
              <a:off x="4736984" y="1497536"/>
              <a:ext cx="163908" cy="142915"/>
            </a:xfrm>
            <a:custGeom>
              <a:avLst/>
              <a:gdLst/>
              <a:ahLst/>
              <a:cxnLst/>
              <a:rect l="l" t="t" r="r" b="b"/>
              <a:pathLst>
                <a:path w="3334" h="2907" extrusionOk="0">
                  <a:moveTo>
                    <a:pt x="140" y="0"/>
                  </a:moveTo>
                  <a:lnTo>
                    <a:pt x="0" y="162"/>
                  </a:lnTo>
                  <a:lnTo>
                    <a:pt x="3195" y="2907"/>
                  </a:lnTo>
                  <a:lnTo>
                    <a:pt x="3334" y="2746"/>
                  </a:lnTo>
                  <a:lnTo>
                    <a:pt x="14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59" name="Google Shape;1459;p43"/>
            <p:cNvSpPr/>
            <p:nvPr/>
          </p:nvSpPr>
          <p:spPr>
            <a:xfrm>
              <a:off x="4750799" y="1513908"/>
              <a:ext cx="194634" cy="90459"/>
            </a:xfrm>
            <a:custGeom>
              <a:avLst/>
              <a:gdLst/>
              <a:ahLst/>
              <a:cxnLst/>
              <a:rect l="l" t="t" r="r" b="b"/>
              <a:pathLst>
                <a:path w="3959" h="1840" extrusionOk="0">
                  <a:moveTo>
                    <a:pt x="82" y="1"/>
                  </a:moveTo>
                  <a:lnTo>
                    <a:pt x="1" y="197"/>
                  </a:lnTo>
                  <a:lnTo>
                    <a:pt x="3875" y="1840"/>
                  </a:lnTo>
                  <a:lnTo>
                    <a:pt x="3958" y="1643"/>
                  </a:lnTo>
                  <a:lnTo>
                    <a:pt x="8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0" name="Google Shape;1460;p43"/>
            <p:cNvSpPr/>
            <p:nvPr/>
          </p:nvSpPr>
          <p:spPr>
            <a:xfrm>
              <a:off x="4739983" y="1496209"/>
              <a:ext cx="207269" cy="27334"/>
            </a:xfrm>
            <a:custGeom>
              <a:avLst/>
              <a:gdLst/>
              <a:ahLst/>
              <a:cxnLst/>
              <a:rect l="l" t="t" r="r" b="b"/>
              <a:pathLst>
                <a:path w="4216" h="556" extrusionOk="0">
                  <a:moveTo>
                    <a:pt x="18" y="0"/>
                  </a:moveTo>
                  <a:lnTo>
                    <a:pt x="0" y="213"/>
                  </a:lnTo>
                  <a:lnTo>
                    <a:pt x="4199" y="556"/>
                  </a:lnTo>
                  <a:lnTo>
                    <a:pt x="4215" y="344"/>
                  </a:lnTo>
                  <a:lnTo>
                    <a:pt x="1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1" name="Google Shape;1461;p43"/>
            <p:cNvSpPr/>
            <p:nvPr/>
          </p:nvSpPr>
          <p:spPr>
            <a:xfrm>
              <a:off x="4739000" y="1448472"/>
              <a:ext cx="203975" cy="57963"/>
            </a:xfrm>
            <a:custGeom>
              <a:avLst/>
              <a:gdLst/>
              <a:ahLst/>
              <a:cxnLst/>
              <a:rect l="l" t="t" r="r" b="b"/>
              <a:pathLst>
                <a:path w="4149" h="1179" extrusionOk="0">
                  <a:moveTo>
                    <a:pt x="4100" y="1"/>
                  </a:moveTo>
                  <a:lnTo>
                    <a:pt x="1" y="971"/>
                  </a:lnTo>
                  <a:lnTo>
                    <a:pt x="50" y="1178"/>
                  </a:lnTo>
                  <a:lnTo>
                    <a:pt x="4149" y="208"/>
                  </a:lnTo>
                  <a:lnTo>
                    <a:pt x="410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2" name="Google Shape;1462;p43"/>
            <p:cNvSpPr/>
            <p:nvPr/>
          </p:nvSpPr>
          <p:spPr>
            <a:xfrm>
              <a:off x="4737475" y="1389035"/>
              <a:ext cx="182393" cy="116564"/>
            </a:xfrm>
            <a:custGeom>
              <a:avLst/>
              <a:gdLst/>
              <a:ahLst/>
              <a:cxnLst/>
              <a:rect l="l" t="t" r="r" b="b"/>
              <a:pathLst>
                <a:path w="3710" h="2371" extrusionOk="0">
                  <a:moveTo>
                    <a:pt x="3599" y="1"/>
                  </a:moveTo>
                  <a:lnTo>
                    <a:pt x="1" y="2189"/>
                  </a:lnTo>
                  <a:lnTo>
                    <a:pt x="111" y="2371"/>
                  </a:lnTo>
                  <a:lnTo>
                    <a:pt x="3709" y="184"/>
                  </a:lnTo>
                  <a:lnTo>
                    <a:pt x="359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3" name="Google Shape;1463;p43"/>
            <p:cNvSpPr/>
            <p:nvPr/>
          </p:nvSpPr>
          <p:spPr>
            <a:xfrm>
              <a:off x="4736296" y="1340806"/>
              <a:ext cx="142965" cy="163957"/>
            </a:xfrm>
            <a:custGeom>
              <a:avLst/>
              <a:gdLst/>
              <a:ahLst/>
              <a:cxnLst/>
              <a:rect l="l" t="t" r="r" b="b"/>
              <a:pathLst>
                <a:path w="2908" h="3335" extrusionOk="0">
                  <a:moveTo>
                    <a:pt x="2745" y="0"/>
                  </a:moveTo>
                  <a:lnTo>
                    <a:pt x="1" y="3196"/>
                  </a:lnTo>
                  <a:lnTo>
                    <a:pt x="162" y="3334"/>
                  </a:lnTo>
                  <a:lnTo>
                    <a:pt x="2907" y="140"/>
                  </a:lnTo>
                  <a:lnTo>
                    <a:pt x="274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4" name="Google Shape;1464;p43"/>
            <p:cNvSpPr/>
            <p:nvPr/>
          </p:nvSpPr>
          <p:spPr>
            <a:xfrm>
              <a:off x="4735558" y="1308457"/>
              <a:ext cx="89672" cy="195126"/>
            </a:xfrm>
            <a:custGeom>
              <a:avLst/>
              <a:gdLst/>
              <a:ahLst/>
              <a:cxnLst/>
              <a:rect l="l" t="t" r="r" b="b"/>
              <a:pathLst>
                <a:path w="1824" h="3969" extrusionOk="0">
                  <a:moveTo>
                    <a:pt x="1627" y="0"/>
                  </a:moveTo>
                  <a:lnTo>
                    <a:pt x="1" y="3885"/>
                  </a:lnTo>
                  <a:lnTo>
                    <a:pt x="197" y="3968"/>
                  </a:lnTo>
                  <a:lnTo>
                    <a:pt x="1823" y="82"/>
                  </a:lnTo>
                  <a:lnTo>
                    <a:pt x="162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5" name="Google Shape;1465;p43"/>
            <p:cNvSpPr/>
            <p:nvPr/>
          </p:nvSpPr>
          <p:spPr>
            <a:xfrm>
              <a:off x="4734919" y="1294446"/>
              <a:ext cx="27285" cy="207367"/>
            </a:xfrm>
            <a:custGeom>
              <a:avLst/>
              <a:gdLst/>
              <a:ahLst/>
              <a:cxnLst/>
              <a:rect l="l" t="t" r="r" b="b"/>
              <a:pathLst>
                <a:path w="555" h="4218" extrusionOk="0">
                  <a:moveTo>
                    <a:pt x="341" y="1"/>
                  </a:moveTo>
                  <a:lnTo>
                    <a:pt x="0" y="4200"/>
                  </a:lnTo>
                  <a:lnTo>
                    <a:pt x="213" y="4218"/>
                  </a:lnTo>
                  <a:lnTo>
                    <a:pt x="554" y="19"/>
                  </a:lnTo>
                  <a:lnTo>
                    <a:pt x="34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6" name="Google Shape;1466;p43"/>
            <p:cNvSpPr/>
            <p:nvPr/>
          </p:nvSpPr>
          <p:spPr>
            <a:xfrm>
              <a:off x="4687428" y="1298723"/>
              <a:ext cx="57913" cy="203975"/>
            </a:xfrm>
            <a:custGeom>
              <a:avLst/>
              <a:gdLst/>
              <a:ahLst/>
              <a:cxnLst/>
              <a:rect l="l" t="t" r="r" b="b"/>
              <a:pathLst>
                <a:path w="1178" h="4149" extrusionOk="0">
                  <a:moveTo>
                    <a:pt x="207" y="0"/>
                  </a:moveTo>
                  <a:lnTo>
                    <a:pt x="0" y="49"/>
                  </a:lnTo>
                  <a:lnTo>
                    <a:pt x="971" y="4148"/>
                  </a:lnTo>
                  <a:lnTo>
                    <a:pt x="1178" y="4099"/>
                  </a:lnTo>
                  <a:lnTo>
                    <a:pt x="20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7" name="Google Shape;1467;p43"/>
            <p:cNvSpPr/>
            <p:nvPr/>
          </p:nvSpPr>
          <p:spPr>
            <a:xfrm>
              <a:off x="4628040" y="1321928"/>
              <a:ext cx="116663" cy="182393"/>
            </a:xfrm>
            <a:custGeom>
              <a:avLst/>
              <a:gdLst/>
              <a:ahLst/>
              <a:cxnLst/>
              <a:rect l="l" t="t" r="r" b="b"/>
              <a:pathLst>
                <a:path w="2373" h="3710" extrusionOk="0">
                  <a:moveTo>
                    <a:pt x="184" y="0"/>
                  </a:moveTo>
                  <a:lnTo>
                    <a:pt x="1" y="110"/>
                  </a:lnTo>
                  <a:lnTo>
                    <a:pt x="2191" y="3709"/>
                  </a:lnTo>
                  <a:lnTo>
                    <a:pt x="2372" y="3597"/>
                  </a:lnTo>
                  <a:lnTo>
                    <a:pt x="184"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8" name="Google Shape;1468;p43"/>
            <p:cNvSpPr/>
            <p:nvPr/>
          </p:nvSpPr>
          <p:spPr>
            <a:xfrm>
              <a:off x="4579861" y="1362487"/>
              <a:ext cx="163957" cy="142965"/>
            </a:xfrm>
            <a:custGeom>
              <a:avLst/>
              <a:gdLst/>
              <a:ahLst/>
              <a:cxnLst/>
              <a:rect l="l" t="t" r="r" b="b"/>
              <a:pathLst>
                <a:path w="3335" h="2908" extrusionOk="0">
                  <a:moveTo>
                    <a:pt x="141" y="0"/>
                  </a:moveTo>
                  <a:lnTo>
                    <a:pt x="1" y="162"/>
                  </a:lnTo>
                  <a:lnTo>
                    <a:pt x="3195" y="2908"/>
                  </a:lnTo>
                  <a:lnTo>
                    <a:pt x="3335" y="2746"/>
                  </a:lnTo>
                  <a:lnTo>
                    <a:pt x="14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69" name="Google Shape;1469;p43"/>
            <p:cNvSpPr/>
            <p:nvPr/>
          </p:nvSpPr>
          <p:spPr>
            <a:xfrm>
              <a:off x="4547167" y="1416713"/>
              <a:ext cx="195126" cy="89574"/>
            </a:xfrm>
            <a:custGeom>
              <a:avLst/>
              <a:gdLst/>
              <a:ahLst/>
              <a:cxnLst/>
              <a:rect l="l" t="t" r="r" b="b"/>
              <a:pathLst>
                <a:path w="3969" h="1822" extrusionOk="0">
                  <a:moveTo>
                    <a:pt x="82" y="0"/>
                  </a:moveTo>
                  <a:lnTo>
                    <a:pt x="0" y="197"/>
                  </a:lnTo>
                  <a:lnTo>
                    <a:pt x="3886" y="1821"/>
                  </a:lnTo>
                  <a:lnTo>
                    <a:pt x="3968" y="1623"/>
                  </a:lnTo>
                  <a:lnTo>
                    <a:pt x="8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0" name="Google Shape;1470;p43"/>
            <p:cNvSpPr/>
            <p:nvPr/>
          </p:nvSpPr>
          <p:spPr>
            <a:xfrm>
              <a:off x="4613488" y="1387265"/>
              <a:ext cx="249942" cy="227721"/>
            </a:xfrm>
            <a:custGeom>
              <a:avLst/>
              <a:gdLst/>
              <a:ahLst/>
              <a:cxnLst/>
              <a:rect l="l" t="t" r="r" b="b"/>
              <a:pathLst>
                <a:path w="5084" h="4632" extrusionOk="0">
                  <a:moveTo>
                    <a:pt x="2542" y="0"/>
                  </a:moveTo>
                  <a:cubicBezTo>
                    <a:pt x="1950" y="0"/>
                    <a:pt x="1357" y="226"/>
                    <a:pt x="904" y="678"/>
                  </a:cubicBezTo>
                  <a:cubicBezTo>
                    <a:pt x="0" y="1582"/>
                    <a:pt x="0" y="3049"/>
                    <a:pt x="904" y="3954"/>
                  </a:cubicBezTo>
                  <a:cubicBezTo>
                    <a:pt x="1357" y="4406"/>
                    <a:pt x="1950" y="4632"/>
                    <a:pt x="2542" y="4632"/>
                  </a:cubicBezTo>
                  <a:cubicBezTo>
                    <a:pt x="3135" y="4632"/>
                    <a:pt x="3728" y="4406"/>
                    <a:pt x="4180" y="3954"/>
                  </a:cubicBezTo>
                  <a:cubicBezTo>
                    <a:pt x="5084" y="3049"/>
                    <a:pt x="5084" y="1582"/>
                    <a:pt x="4180" y="678"/>
                  </a:cubicBezTo>
                  <a:cubicBezTo>
                    <a:pt x="3728" y="226"/>
                    <a:pt x="3135" y="0"/>
                    <a:pt x="254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1" name="Google Shape;1471;p43"/>
            <p:cNvSpPr/>
            <p:nvPr/>
          </p:nvSpPr>
          <p:spPr>
            <a:xfrm>
              <a:off x="4611964" y="1382693"/>
              <a:ext cx="242814" cy="237553"/>
            </a:xfrm>
            <a:custGeom>
              <a:avLst/>
              <a:gdLst/>
              <a:ahLst/>
              <a:cxnLst/>
              <a:rect l="l" t="t" r="r" b="b"/>
              <a:pathLst>
                <a:path w="4939" h="4832" extrusionOk="0">
                  <a:moveTo>
                    <a:pt x="2570" y="201"/>
                  </a:moveTo>
                  <a:cubicBezTo>
                    <a:pt x="2631" y="201"/>
                    <a:pt x="2694" y="204"/>
                    <a:pt x="2753" y="208"/>
                  </a:cubicBezTo>
                  <a:cubicBezTo>
                    <a:pt x="3967" y="307"/>
                    <a:pt x="4872" y="1371"/>
                    <a:pt x="4774" y="2586"/>
                  </a:cubicBezTo>
                  <a:cubicBezTo>
                    <a:pt x="4679" y="3741"/>
                    <a:pt x="3713" y="4616"/>
                    <a:pt x="2575" y="4616"/>
                  </a:cubicBezTo>
                  <a:cubicBezTo>
                    <a:pt x="2515" y="4616"/>
                    <a:pt x="2455" y="4613"/>
                    <a:pt x="2394" y="4608"/>
                  </a:cubicBezTo>
                  <a:cubicBezTo>
                    <a:pt x="1179" y="4510"/>
                    <a:pt x="274" y="3444"/>
                    <a:pt x="372" y="2229"/>
                  </a:cubicBezTo>
                  <a:cubicBezTo>
                    <a:pt x="466" y="1085"/>
                    <a:pt x="1422" y="203"/>
                    <a:pt x="2570" y="201"/>
                  </a:cubicBezTo>
                  <a:close/>
                  <a:moveTo>
                    <a:pt x="2468" y="1"/>
                  </a:moveTo>
                  <a:cubicBezTo>
                    <a:pt x="1179" y="1"/>
                    <a:pt x="109" y="1018"/>
                    <a:pt x="55" y="2317"/>
                  </a:cubicBezTo>
                  <a:cubicBezTo>
                    <a:pt x="0" y="3649"/>
                    <a:pt x="1036" y="4777"/>
                    <a:pt x="2369" y="4832"/>
                  </a:cubicBezTo>
                  <a:lnTo>
                    <a:pt x="2570" y="4832"/>
                  </a:lnTo>
                  <a:cubicBezTo>
                    <a:pt x="3825" y="4780"/>
                    <a:pt x="4832" y="3773"/>
                    <a:pt x="4884" y="2518"/>
                  </a:cubicBezTo>
                  <a:cubicBezTo>
                    <a:pt x="4939" y="1184"/>
                    <a:pt x="3903" y="58"/>
                    <a:pt x="2570" y="3"/>
                  </a:cubicBezTo>
                  <a:cubicBezTo>
                    <a:pt x="2536" y="2"/>
                    <a:pt x="2502" y="1"/>
                    <a:pt x="246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2" name="Google Shape;1472;p43"/>
            <p:cNvSpPr/>
            <p:nvPr/>
          </p:nvSpPr>
          <p:spPr>
            <a:xfrm>
              <a:off x="4058836" y="1277338"/>
              <a:ext cx="367391" cy="367342"/>
            </a:xfrm>
            <a:custGeom>
              <a:avLst/>
              <a:gdLst/>
              <a:ahLst/>
              <a:cxnLst/>
              <a:rect l="l" t="t" r="r" b="b"/>
              <a:pathLst>
                <a:path w="7473" h="7472" extrusionOk="0">
                  <a:moveTo>
                    <a:pt x="3736" y="0"/>
                  </a:moveTo>
                  <a:cubicBezTo>
                    <a:pt x="1673" y="0"/>
                    <a:pt x="1" y="1673"/>
                    <a:pt x="1" y="3736"/>
                  </a:cubicBezTo>
                  <a:cubicBezTo>
                    <a:pt x="1" y="5800"/>
                    <a:pt x="1673" y="7472"/>
                    <a:pt x="3736" y="7472"/>
                  </a:cubicBezTo>
                  <a:cubicBezTo>
                    <a:pt x="5800" y="7472"/>
                    <a:pt x="7472" y="5800"/>
                    <a:pt x="7472" y="3736"/>
                  </a:cubicBezTo>
                  <a:cubicBezTo>
                    <a:pt x="7472" y="1673"/>
                    <a:pt x="5800" y="0"/>
                    <a:pt x="373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3" name="Google Shape;1473;p43"/>
            <p:cNvSpPr/>
            <p:nvPr/>
          </p:nvSpPr>
          <p:spPr>
            <a:xfrm>
              <a:off x="4046103" y="1272618"/>
              <a:ext cx="393202" cy="377519"/>
            </a:xfrm>
            <a:custGeom>
              <a:avLst/>
              <a:gdLst/>
              <a:ahLst/>
              <a:cxnLst/>
              <a:rect l="l" t="t" r="r" b="b"/>
              <a:pathLst>
                <a:path w="7998" h="7679" extrusionOk="0">
                  <a:moveTo>
                    <a:pt x="3992" y="205"/>
                  </a:moveTo>
                  <a:cubicBezTo>
                    <a:pt x="4092" y="205"/>
                    <a:pt x="4193" y="210"/>
                    <a:pt x="4304" y="224"/>
                  </a:cubicBezTo>
                  <a:cubicBezTo>
                    <a:pt x="6163" y="369"/>
                    <a:pt x="7602" y="1913"/>
                    <a:pt x="7615" y="3779"/>
                  </a:cubicBezTo>
                  <a:cubicBezTo>
                    <a:pt x="7630" y="5760"/>
                    <a:pt x="6034" y="7379"/>
                    <a:pt x="4052" y="7392"/>
                  </a:cubicBezTo>
                  <a:cubicBezTo>
                    <a:pt x="4044" y="7392"/>
                    <a:pt x="4035" y="7392"/>
                    <a:pt x="4027" y="7392"/>
                  </a:cubicBezTo>
                  <a:cubicBezTo>
                    <a:pt x="2055" y="7392"/>
                    <a:pt x="452" y="5803"/>
                    <a:pt x="437" y="3828"/>
                  </a:cubicBezTo>
                  <a:cubicBezTo>
                    <a:pt x="423" y="1846"/>
                    <a:pt x="2020" y="227"/>
                    <a:pt x="4001" y="214"/>
                  </a:cubicBezTo>
                  <a:lnTo>
                    <a:pt x="3992" y="205"/>
                  </a:lnTo>
                  <a:close/>
                  <a:moveTo>
                    <a:pt x="3994" y="0"/>
                  </a:moveTo>
                  <a:cubicBezTo>
                    <a:pt x="2016" y="0"/>
                    <a:pt x="337" y="1519"/>
                    <a:pt x="173" y="3527"/>
                  </a:cubicBezTo>
                  <a:cubicBezTo>
                    <a:pt x="1" y="5640"/>
                    <a:pt x="1573" y="7492"/>
                    <a:pt x="3686" y="7665"/>
                  </a:cubicBezTo>
                  <a:cubicBezTo>
                    <a:pt x="3788" y="7678"/>
                    <a:pt x="3897" y="7678"/>
                    <a:pt x="4001" y="7678"/>
                  </a:cubicBezTo>
                  <a:cubicBezTo>
                    <a:pt x="5998" y="7677"/>
                    <a:pt x="7661" y="6143"/>
                    <a:pt x="7825" y="4152"/>
                  </a:cubicBezTo>
                  <a:cubicBezTo>
                    <a:pt x="7998" y="2040"/>
                    <a:pt x="6425" y="186"/>
                    <a:pt x="4311" y="13"/>
                  </a:cubicBezTo>
                  <a:cubicBezTo>
                    <a:pt x="4205" y="4"/>
                    <a:pt x="4099" y="0"/>
                    <a:pt x="399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4" name="Google Shape;1474;p43"/>
            <p:cNvSpPr/>
            <p:nvPr/>
          </p:nvSpPr>
          <p:spPr>
            <a:xfrm>
              <a:off x="4105688" y="1335743"/>
              <a:ext cx="275998" cy="251466"/>
            </a:xfrm>
            <a:custGeom>
              <a:avLst/>
              <a:gdLst/>
              <a:ahLst/>
              <a:cxnLst/>
              <a:rect l="l" t="t" r="r" b="b"/>
              <a:pathLst>
                <a:path w="5614" h="5115" extrusionOk="0">
                  <a:moveTo>
                    <a:pt x="2807" y="0"/>
                  </a:moveTo>
                  <a:cubicBezTo>
                    <a:pt x="2153" y="0"/>
                    <a:pt x="1498" y="250"/>
                    <a:pt x="1000" y="750"/>
                  </a:cubicBezTo>
                  <a:cubicBezTo>
                    <a:pt x="1" y="1749"/>
                    <a:pt x="1" y="3367"/>
                    <a:pt x="1000" y="4366"/>
                  </a:cubicBezTo>
                  <a:cubicBezTo>
                    <a:pt x="1498" y="4865"/>
                    <a:pt x="2153" y="5114"/>
                    <a:pt x="2807" y="5114"/>
                  </a:cubicBezTo>
                  <a:cubicBezTo>
                    <a:pt x="3462" y="5114"/>
                    <a:pt x="4116" y="4865"/>
                    <a:pt x="4615" y="4366"/>
                  </a:cubicBezTo>
                  <a:cubicBezTo>
                    <a:pt x="5614" y="3367"/>
                    <a:pt x="5614" y="1749"/>
                    <a:pt x="4615" y="750"/>
                  </a:cubicBezTo>
                  <a:cubicBezTo>
                    <a:pt x="4116" y="250"/>
                    <a:pt x="3462" y="0"/>
                    <a:pt x="28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5" name="Google Shape;1475;p43"/>
            <p:cNvSpPr/>
            <p:nvPr/>
          </p:nvSpPr>
          <p:spPr>
            <a:xfrm>
              <a:off x="4107507" y="1330728"/>
              <a:ext cx="272754" cy="261938"/>
            </a:xfrm>
            <a:custGeom>
              <a:avLst/>
              <a:gdLst/>
              <a:ahLst/>
              <a:cxnLst/>
              <a:rect l="l" t="t" r="r" b="b"/>
              <a:pathLst>
                <a:path w="5548" h="5328" extrusionOk="0">
                  <a:moveTo>
                    <a:pt x="2976" y="201"/>
                  </a:moveTo>
                  <a:cubicBezTo>
                    <a:pt x="4252" y="253"/>
                    <a:pt x="5275" y="1276"/>
                    <a:pt x="5327" y="2552"/>
                  </a:cubicBezTo>
                  <a:cubicBezTo>
                    <a:pt x="5383" y="3907"/>
                    <a:pt x="4331" y="5050"/>
                    <a:pt x="2976" y="5105"/>
                  </a:cubicBezTo>
                  <a:cubicBezTo>
                    <a:pt x="2941" y="5107"/>
                    <a:pt x="2906" y="5108"/>
                    <a:pt x="2872" y="5108"/>
                  </a:cubicBezTo>
                  <a:cubicBezTo>
                    <a:pt x="1564" y="5108"/>
                    <a:pt x="477" y="4074"/>
                    <a:pt x="422" y="2754"/>
                  </a:cubicBezTo>
                  <a:cubicBezTo>
                    <a:pt x="367" y="1399"/>
                    <a:pt x="1420" y="256"/>
                    <a:pt x="2773" y="201"/>
                  </a:cubicBezTo>
                  <a:lnTo>
                    <a:pt x="2773" y="201"/>
                  </a:lnTo>
                  <a:lnTo>
                    <a:pt x="2769" y="205"/>
                  </a:lnTo>
                  <a:cubicBezTo>
                    <a:pt x="2791" y="205"/>
                    <a:pt x="2813" y="206"/>
                    <a:pt x="2836" y="206"/>
                  </a:cubicBezTo>
                  <a:cubicBezTo>
                    <a:pt x="2881" y="206"/>
                    <a:pt x="2927" y="205"/>
                    <a:pt x="2976" y="201"/>
                  </a:cubicBezTo>
                  <a:close/>
                  <a:moveTo>
                    <a:pt x="2770" y="0"/>
                  </a:moveTo>
                  <a:cubicBezTo>
                    <a:pt x="1397" y="0"/>
                    <a:pt x="230" y="1057"/>
                    <a:pt x="118" y="2451"/>
                  </a:cubicBezTo>
                  <a:cubicBezTo>
                    <a:pt x="1" y="3917"/>
                    <a:pt x="1094" y="5201"/>
                    <a:pt x="2560" y="5318"/>
                  </a:cubicBezTo>
                  <a:lnTo>
                    <a:pt x="2773" y="5318"/>
                  </a:lnTo>
                  <a:lnTo>
                    <a:pt x="2773" y="5327"/>
                  </a:lnTo>
                  <a:cubicBezTo>
                    <a:pt x="4162" y="5327"/>
                    <a:pt x="5318" y="4261"/>
                    <a:pt x="5429" y="2877"/>
                  </a:cubicBezTo>
                  <a:cubicBezTo>
                    <a:pt x="5547" y="1410"/>
                    <a:pt x="4453" y="126"/>
                    <a:pt x="2986" y="9"/>
                  </a:cubicBezTo>
                  <a:cubicBezTo>
                    <a:pt x="2914" y="3"/>
                    <a:pt x="2842" y="0"/>
                    <a:pt x="277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6" name="Google Shape;1476;p43"/>
            <p:cNvSpPr/>
            <p:nvPr/>
          </p:nvSpPr>
          <p:spPr>
            <a:xfrm>
              <a:off x="4118274" y="1445817"/>
              <a:ext cx="125954" cy="20796"/>
            </a:xfrm>
            <a:custGeom>
              <a:avLst/>
              <a:gdLst/>
              <a:ahLst/>
              <a:cxnLst/>
              <a:rect l="l" t="t" r="r" b="b"/>
              <a:pathLst>
                <a:path w="2562" h="423" extrusionOk="0">
                  <a:moveTo>
                    <a:pt x="19" y="1"/>
                  </a:moveTo>
                  <a:lnTo>
                    <a:pt x="1" y="214"/>
                  </a:lnTo>
                  <a:lnTo>
                    <a:pt x="2545" y="422"/>
                  </a:lnTo>
                  <a:lnTo>
                    <a:pt x="2562" y="209"/>
                  </a:lnTo>
                  <a:lnTo>
                    <a:pt x="1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7" name="Google Shape;1477;p43"/>
            <p:cNvSpPr/>
            <p:nvPr/>
          </p:nvSpPr>
          <p:spPr>
            <a:xfrm>
              <a:off x="4120339" y="1456092"/>
              <a:ext cx="124627" cy="39232"/>
            </a:xfrm>
            <a:custGeom>
              <a:avLst/>
              <a:gdLst/>
              <a:ahLst/>
              <a:cxnLst/>
              <a:rect l="l" t="t" r="r" b="b"/>
              <a:pathLst>
                <a:path w="2535" h="798" extrusionOk="0">
                  <a:moveTo>
                    <a:pt x="2485" y="0"/>
                  </a:moveTo>
                  <a:lnTo>
                    <a:pt x="0" y="589"/>
                  </a:lnTo>
                  <a:lnTo>
                    <a:pt x="50" y="797"/>
                  </a:lnTo>
                  <a:lnTo>
                    <a:pt x="2535" y="209"/>
                  </a:lnTo>
                  <a:lnTo>
                    <a:pt x="248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8" name="Google Shape;1478;p43"/>
            <p:cNvSpPr/>
            <p:nvPr/>
          </p:nvSpPr>
          <p:spPr>
            <a:xfrm>
              <a:off x="4133809" y="1456732"/>
              <a:ext cx="112680" cy="74285"/>
            </a:xfrm>
            <a:custGeom>
              <a:avLst/>
              <a:gdLst/>
              <a:ahLst/>
              <a:cxnLst/>
              <a:rect l="l" t="t" r="r" b="b"/>
              <a:pathLst>
                <a:path w="2292" h="1511" extrusionOk="0">
                  <a:moveTo>
                    <a:pt x="2182" y="1"/>
                  </a:moveTo>
                  <a:lnTo>
                    <a:pt x="0" y="1327"/>
                  </a:lnTo>
                  <a:lnTo>
                    <a:pt x="111" y="1511"/>
                  </a:lnTo>
                  <a:lnTo>
                    <a:pt x="2292" y="184"/>
                  </a:lnTo>
                  <a:lnTo>
                    <a:pt x="218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79" name="Google Shape;1479;p43"/>
            <p:cNvSpPr/>
            <p:nvPr/>
          </p:nvSpPr>
          <p:spPr>
            <a:xfrm>
              <a:off x="4157948" y="1457616"/>
              <a:ext cx="89722" cy="102111"/>
            </a:xfrm>
            <a:custGeom>
              <a:avLst/>
              <a:gdLst/>
              <a:ahLst/>
              <a:cxnLst/>
              <a:rect l="l" t="t" r="r" b="b"/>
              <a:pathLst>
                <a:path w="1825" h="2077" extrusionOk="0">
                  <a:moveTo>
                    <a:pt x="1662" y="1"/>
                  </a:moveTo>
                  <a:lnTo>
                    <a:pt x="1" y="1938"/>
                  </a:lnTo>
                  <a:lnTo>
                    <a:pt x="161" y="2076"/>
                  </a:lnTo>
                  <a:lnTo>
                    <a:pt x="1825" y="139"/>
                  </a:lnTo>
                  <a:lnTo>
                    <a:pt x="166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0" name="Google Shape;1480;p43"/>
            <p:cNvSpPr/>
            <p:nvPr/>
          </p:nvSpPr>
          <p:spPr>
            <a:xfrm>
              <a:off x="4190395" y="1458944"/>
              <a:ext cx="58110" cy="119858"/>
            </a:xfrm>
            <a:custGeom>
              <a:avLst/>
              <a:gdLst/>
              <a:ahLst/>
              <a:cxnLst/>
              <a:rect l="l" t="t" r="r" b="b"/>
              <a:pathLst>
                <a:path w="1182" h="2438" extrusionOk="0">
                  <a:moveTo>
                    <a:pt x="984" y="0"/>
                  </a:moveTo>
                  <a:lnTo>
                    <a:pt x="0" y="2356"/>
                  </a:lnTo>
                  <a:lnTo>
                    <a:pt x="197" y="2438"/>
                  </a:lnTo>
                  <a:lnTo>
                    <a:pt x="1181" y="82"/>
                  </a:lnTo>
                  <a:lnTo>
                    <a:pt x="984"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1" name="Google Shape;1481;p43"/>
            <p:cNvSpPr/>
            <p:nvPr/>
          </p:nvSpPr>
          <p:spPr>
            <a:xfrm>
              <a:off x="4228398" y="1460910"/>
              <a:ext cx="20796" cy="126053"/>
            </a:xfrm>
            <a:custGeom>
              <a:avLst/>
              <a:gdLst/>
              <a:ahLst/>
              <a:cxnLst/>
              <a:rect l="l" t="t" r="r" b="b"/>
              <a:pathLst>
                <a:path w="423" h="2564" extrusionOk="0">
                  <a:moveTo>
                    <a:pt x="210" y="1"/>
                  </a:moveTo>
                  <a:lnTo>
                    <a:pt x="0" y="2545"/>
                  </a:lnTo>
                  <a:lnTo>
                    <a:pt x="213" y="2563"/>
                  </a:lnTo>
                  <a:lnTo>
                    <a:pt x="423" y="19"/>
                  </a:lnTo>
                  <a:lnTo>
                    <a:pt x="21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2" name="Google Shape;1482;p43"/>
            <p:cNvSpPr/>
            <p:nvPr/>
          </p:nvSpPr>
          <p:spPr>
            <a:xfrm>
              <a:off x="4238673" y="1459976"/>
              <a:ext cx="39183" cy="124627"/>
            </a:xfrm>
            <a:custGeom>
              <a:avLst/>
              <a:gdLst/>
              <a:ahLst/>
              <a:cxnLst/>
              <a:rect l="l" t="t" r="r" b="b"/>
              <a:pathLst>
                <a:path w="797" h="2535" extrusionOk="0">
                  <a:moveTo>
                    <a:pt x="208" y="0"/>
                  </a:moveTo>
                  <a:lnTo>
                    <a:pt x="1" y="49"/>
                  </a:lnTo>
                  <a:lnTo>
                    <a:pt x="589" y="2535"/>
                  </a:lnTo>
                  <a:lnTo>
                    <a:pt x="796" y="2485"/>
                  </a:lnTo>
                  <a:lnTo>
                    <a:pt x="20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3" name="Google Shape;1483;p43"/>
            <p:cNvSpPr/>
            <p:nvPr/>
          </p:nvSpPr>
          <p:spPr>
            <a:xfrm>
              <a:off x="4239214" y="1458796"/>
              <a:ext cx="74285" cy="112680"/>
            </a:xfrm>
            <a:custGeom>
              <a:avLst/>
              <a:gdLst/>
              <a:ahLst/>
              <a:cxnLst/>
              <a:rect l="l" t="t" r="r" b="b"/>
              <a:pathLst>
                <a:path w="1511" h="2292" extrusionOk="0">
                  <a:moveTo>
                    <a:pt x="184" y="1"/>
                  </a:moveTo>
                  <a:lnTo>
                    <a:pt x="0" y="111"/>
                  </a:lnTo>
                  <a:lnTo>
                    <a:pt x="1327" y="2292"/>
                  </a:lnTo>
                  <a:lnTo>
                    <a:pt x="1510" y="2180"/>
                  </a:lnTo>
                  <a:lnTo>
                    <a:pt x="18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4" name="Google Shape;1484;p43"/>
            <p:cNvSpPr/>
            <p:nvPr/>
          </p:nvSpPr>
          <p:spPr>
            <a:xfrm>
              <a:off x="4240295" y="1457321"/>
              <a:ext cx="102012" cy="89820"/>
            </a:xfrm>
            <a:custGeom>
              <a:avLst/>
              <a:gdLst/>
              <a:ahLst/>
              <a:cxnLst/>
              <a:rect l="l" t="t" r="r" b="b"/>
              <a:pathLst>
                <a:path w="2075" h="1827" extrusionOk="0">
                  <a:moveTo>
                    <a:pt x="139" y="1"/>
                  </a:moveTo>
                  <a:lnTo>
                    <a:pt x="1" y="162"/>
                  </a:lnTo>
                  <a:lnTo>
                    <a:pt x="1936" y="1826"/>
                  </a:lnTo>
                  <a:lnTo>
                    <a:pt x="2075" y="1664"/>
                  </a:lnTo>
                  <a:lnTo>
                    <a:pt x="13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5" name="Google Shape;1485;p43"/>
            <p:cNvSpPr/>
            <p:nvPr/>
          </p:nvSpPr>
          <p:spPr>
            <a:xfrm>
              <a:off x="4241868" y="1456584"/>
              <a:ext cx="119907" cy="58110"/>
            </a:xfrm>
            <a:custGeom>
              <a:avLst/>
              <a:gdLst/>
              <a:ahLst/>
              <a:cxnLst/>
              <a:rect l="l" t="t" r="r" b="b"/>
              <a:pathLst>
                <a:path w="2439" h="1182" extrusionOk="0">
                  <a:moveTo>
                    <a:pt x="83" y="1"/>
                  </a:moveTo>
                  <a:lnTo>
                    <a:pt x="0" y="197"/>
                  </a:lnTo>
                  <a:lnTo>
                    <a:pt x="2355" y="1182"/>
                  </a:lnTo>
                  <a:lnTo>
                    <a:pt x="2439" y="985"/>
                  </a:lnTo>
                  <a:lnTo>
                    <a:pt x="8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6" name="Google Shape;1486;p43"/>
            <p:cNvSpPr/>
            <p:nvPr/>
          </p:nvSpPr>
          <p:spPr>
            <a:xfrm>
              <a:off x="4243442" y="1456092"/>
              <a:ext cx="125954" cy="20747"/>
            </a:xfrm>
            <a:custGeom>
              <a:avLst/>
              <a:gdLst/>
              <a:ahLst/>
              <a:cxnLst/>
              <a:rect l="l" t="t" r="r" b="b"/>
              <a:pathLst>
                <a:path w="2562" h="422" extrusionOk="0">
                  <a:moveTo>
                    <a:pt x="19" y="0"/>
                  </a:moveTo>
                  <a:lnTo>
                    <a:pt x="1" y="213"/>
                  </a:lnTo>
                  <a:lnTo>
                    <a:pt x="2545" y="422"/>
                  </a:lnTo>
                  <a:lnTo>
                    <a:pt x="2562" y="209"/>
                  </a:lnTo>
                  <a:lnTo>
                    <a:pt x="1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7" name="Google Shape;1487;p43"/>
            <p:cNvSpPr/>
            <p:nvPr/>
          </p:nvSpPr>
          <p:spPr>
            <a:xfrm>
              <a:off x="4242507" y="1427234"/>
              <a:ext cx="124578" cy="39232"/>
            </a:xfrm>
            <a:custGeom>
              <a:avLst/>
              <a:gdLst/>
              <a:ahLst/>
              <a:cxnLst/>
              <a:rect l="l" t="t" r="r" b="b"/>
              <a:pathLst>
                <a:path w="2534" h="798" extrusionOk="0">
                  <a:moveTo>
                    <a:pt x="2484" y="1"/>
                  </a:moveTo>
                  <a:lnTo>
                    <a:pt x="0" y="589"/>
                  </a:lnTo>
                  <a:lnTo>
                    <a:pt x="50" y="797"/>
                  </a:lnTo>
                  <a:lnTo>
                    <a:pt x="2533" y="208"/>
                  </a:lnTo>
                  <a:lnTo>
                    <a:pt x="248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8" name="Google Shape;1488;p43"/>
            <p:cNvSpPr/>
            <p:nvPr/>
          </p:nvSpPr>
          <p:spPr>
            <a:xfrm>
              <a:off x="4241033" y="1391444"/>
              <a:ext cx="112730" cy="74186"/>
            </a:xfrm>
            <a:custGeom>
              <a:avLst/>
              <a:gdLst/>
              <a:ahLst/>
              <a:cxnLst/>
              <a:rect l="l" t="t" r="r" b="b"/>
              <a:pathLst>
                <a:path w="2293" h="1509" extrusionOk="0">
                  <a:moveTo>
                    <a:pt x="2182" y="1"/>
                  </a:moveTo>
                  <a:lnTo>
                    <a:pt x="1" y="1327"/>
                  </a:lnTo>
                  <a:lnTo>
                    <a:pt x="111" y="1509"/>
                  </a:lnTo>
                  <a:lnTo>
                    <a:pt x="2292" y="184"/>
                  </a:lnTo>
                  <a:lnTo>
                    <a:pt x="218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89" name="Google Shape;1489;p43"/>
            <p:cNvSpPr/>
            <p:nvPr/>
          </p:nvSpPr>
          <p:spPr>
            <a:xfrm>
              <a:off x="4239705" y="1362684"/>
              <a:ext cx="89820" cy="102111"/>
            </a:xfrm>
            <a:custGeom>
              <a:avLst/>
              <a:gdLst/>
              <a:ahLst/>
              <a:cxnLst/>
              <a:rect l="l" t="t" r="r" b="b"/>
              <a:pathLst>
                <a:path w="1827" h="2077" extrusionOk="0">
                  <a:moveTo>
                    <a:pt x="1665" y="1"/>
                  </a:moveTo>
                  <a:lnTo>
                    <a:pt x="1" y="1936"/>
                  </a:lnTo>
                  <a:lnTo>
                    <a:pt x="163" y="2076"/>
                  </a:lnTo>
                  <a:lnTo>
                    <a:pt x="1826" y="140"/>
                  </a:lnTo>
                  <a:lnTo>
                    <a:pt x="166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0" name="Google Shape;1490;p43"/>
            <p:cNvSpPr/>
            <p:nvPr/>
          </p:nvSpPr>
          <p:spPr>
            <a:xfrm>
              <a:off x="4239066" y="1343658"/>
              <a:ext cx="58159" cy="119858"/>
            </a:xfrm>
            <a:custGeom>
              <a:avLst/>
              <a:gdLst/>
              <a:ahLst/>
              <a:cxnLst/>
              <a:rect l="l" t="t" r="r" b="b"/>
              <a:pathLst>
                <a:path w="1183" h="2438" extrusionOk="0">
                  <a:moveTo>
                    <a:pt x="986" y="0"/>
                  </a:moveTo>
                  <a:lnTo>
                    <a:pt x="0" y="2356"/>
                  </a:lnTo>
                  <a:lnTo>
                    <a:pt x="197" y="2438"/>
                  </a:lnTo>
                  <a:lnTo>
                    <a:pt x="1183" y="84"/>
                  </a:lnTo>
                  <a:lnTo>
                    <a:pt x="98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1" name="Google Shape;1491;p43"/>
            <p:cNvSpPr/>
            <p:nvPr/>
          </p:nvSpPr>
          <p:spPr>
            <a:xfrm>
              <a:off x="4238427" y="1335693"/>
              <a:ext cx="20648" cy="125954"/>
            </a:xfrm>
            <a:custGeom>
              <a:avLst/>
              <a:gdLst/>
              <a:ahLst/>
              <a:cxnLst/>
              <a:rect l="l" t="t" r="r" b="b"/>
              <a:pathLst>
                <a:path w="420" h="2562" extrusionOk="0">
                  <a:moveTo>
                    <a:pt x="207" y="0"/>
                  </a:moveTo>
                  <a:lnTo>
                    <a:pt x="0" y="2543"/>
                  </a:lnTo>
                  <a:lnTo>
                    <a:pt x="213" y="2561"/>
                  </a:lnTo>
                  <a:lnTo>
                    <a:pt x="420" y="16"/>
                  </a:lnTo>
                  <a:lnTo>
                    <a:pt x="20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2" name="Google Shape;1492;p43"/>
            <p:cNvSpPr/>
            <p:nvPr/>
          </p:nvSpPr>
          <p:spPr>
            <a:xfrm>
              <a:off x="4209765" y="1337660"/>
              <a:ext cx="39133" cy="124578"/>
            </a:xfrm>
            <a:custGeom>
              <a:avLst/>
              <a:gdLst/>
              <a:ahLst/>
              <a:cxnLst/>
              <a:rect l="l" t="t" r="r" b="b"/>
              <a:pathLst>
                <a:path w="796" h="2534" extrusionOk="0">
                  <a:moveTo>
                    <a:pt x="208" y="0"/>
                  </a:moveTo>
                  <a:lnTo>
                    <a:pt x="1" y="49"/>
                  </a:lnTo>
                  <a:lnTo>
                    <a:pt x="589" y="2533"/>
                  </a:lnTo>
                  <a:lnTo>
                    <a:pt x="796" y="2484"/>
                  </a:lnTo>
                  <a:lnTo>
                    <a:pt x="208"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3" name="Google Shape;1493;p43"/>
            <p:cNvSpPr/>
            <p:nvPr/>
          </p:nvSpPr>
          <p:spPr>
            <a:xfrm>
              <a:off x="4174073" y="1351032"/>
              <a:ext cx="74285" cy="112730"/>
            </a:xfrm>
            <a:custGeom>
              <a:avLst/>
              <a:gdLst/>
              <a:ahLst/>
              <a:cxnLst/>
              <a:rect l="l" t="t" r="r" b="b"/>
              <a:pathLst>
                <a:path w="1511" h="2293" extrusionOk="0">
                  <a:moveTo>
                    <a:pt x="182" y="1"/>
                  </a:moveTo>
                  <a:lnTo>
                    <a:pt x="0" y="112"/>
                  </a:lnTo>
                  <a:lnTo>
                    <a:pt x="1327" y="2292"/>
                  </a:lnTo>
                  <a:lnTo>
                    <a:pt x="1510" y="2182"/>
                  </a:lnTo>
                  <a:lnTo>
                    <a:pt x="18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4" name="Google Shape;1494;p43"/>
            <p:cNvSpPr/>
            <p:nvPr/>
          </p:nvSpPr>
          <p:spPr>
            <a:xfrm>
              <a:off x="4145166" y="1375515"/>
              <a:ext cx="102061" cy="89869"/>
            </a:xfrm>
            <a:custGeom>
              <a:avLst/>
              <a:gdLst/>
              <a:ahLst/>
              <a:cxnLst/>
              <a:rect l="l" t="t" r="r" b="b"/>
              <a:pathLst>
                <a:path w="2076" h="1828" extrusionOk="0">
                  <a:moveTo>
                    <a:pt x="140" y="0"/>
                  </a:moveTo>
                  <a:lnTo>
                    <a:pt x="0" y="162"/>
                  </a:lnTo>
                  <a:lnTo>
                    <a:pt x="1936" y="1827"/>
                  </a:lnTo>
                  <a:lnTo>
                    <a:pt x="2076" y="1665"/>
                  </a:lnTo>
                  <a:lnTo>
                    <a:pt x="14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5" name="Google Shape;1495;p43"/>
            <p:cNvSpPr/>
            <p:nvPr/>
          </p:nvSpPr>
          <p:spPr>
            <a:xfrm>
              <a:off x="4126041" y="1408061"/>
              <a:ext cx="119858" cy="58159"/>
            </a:xfrm>
            <a:custGeom>
              <a:avLst/>
              <a:gdLst/>
              <a:ahLst/>
              <a:cxnLst/>
              <a:rect l="l" t="t" r="r" b="b"/>
              <a:pathLst>
                <a:path w="2438" h="1183" extrusionOk="0">
                  <a:moveTo>
                    <a:pt x="82" y="1"/>
                  </a:moveTo>
                  <a:lnTo>
                    <a:pt x="1" y="197"/>
                  </a:lnTo>
                  <a:lnTo>
                    <a:pt x="2356" y="1183"/>
                  </a:lnTo>
                  <a:lnTo>
                    <a:pt x="2438" y="985"/>
                  </a:lnTo>
                  <a:lnTo>
                    <a:pt x="8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6" name="Google Shape;1496;p43"/>
            <p:cNvSpPr/>
            <p:nvPr/>
          </p:nvSpPr>
          <p:spPr>
            <a:xfrm>
              <a:off x="4170534" y="1392083"/>
              <a:ext cx="143899" cy="138097"/>
            </a:xfrm>
            <a:custGeom>
              <a:avLst/>
              <a:gdLst/>
              <a:ahLst/>
              <a:cxnLst/>
              <a:rect l="l" t="t" r="r" b="b"/>
              <a:pathLst>
                <a:path w="2927" h="2809" extrusionOk="0">
                  <a:moveTo>
                    <a:pt x="1463" y="0"/>
                  </a:moveTo>
                  <a:cubicBezTo>
                    <a:pt x="742" y="0"/>
                    <a:pt x="128" y="554"/>
                    <a:pt x="66" y="1286"/>
                  </a:cubicBezTo>
                  <a:cubicBezTo>
                    <a:pt x="1" y="2057"/>
                    <a:pt x="573" y="2736"/>
                    <a:pt x="1345" y="2803"/>
                  </a:cubicBezTo>
                  <a:cubicBezTo>
                    <a:pt x="1386" y="2807"/>
                    <a:pt x="1426" y="2808"/>
                    <a:pt x="1466" y="2808"/>
                  </a:cubicBezTo>
                  <a:cubicBezTo>
                    <a:pt x="2187" y="2808"/>
                    <a:pt x="2800" y="2255"/>
                    <a:pt x="2863" y="1523"/>
                  </a:cubicBezTo>
                  <a:cubicBezTo>
                    <a:pt x="2863" y="1523"/>
                    <a:pt x="2863" y="1521"/>
                    <a:pt x="2863" y="1520"/>
                  </a:cubicBezTo>
                  <a:cubicBezTo>
                    <a:pt x="2927" y="749"/>
                    <a:pt x="2355" y="71"/>
                    <a:pt x="1584" y="6"/>
                  </a:cubicBezTo>
                  <a:cubicBezTo>
                    <a:pt x="1543" y="2"/>
                    <a:pt x="1503" y="0"/>
                    <a:pt x="146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7" name="Google Shape;1497;p43"/>
            <p:cNvSpPr/>
            <p:nvPr/>
          </p:nvSpPr>
          <p:spPr>
            <a:xfrm>
              <a:off x="4165273" y="1387117"/>
              <a:ext cx="155108" cy="148520"/>
            </a:xfrm>
            <a:custGeom>
              <a:avLst/>
              <a:gdLst/>
              <a:ahLst/>
              <a:cxnLst/>
              <a:rect l="l" t="t" r="r" b="b"/>
              <a:pathLst>
                <a:path w="3155" h="3021" extrusionOk="0">
                  <a:moveTo>
                    <a:pt x="1682" y="209"/>
                  </a:moveTo>
                  <a:cubicBezTo>
                    <a:pt x="2356" y="238"/>
                    <a:pt x="2897" y="778"/>
                    <a:pt x="2923" y="1451"/>
                  </a:cubicBezTo>
                  <a:cubicBezTo>
                    <a:pt x="2953" y="2167"/>
                    <a:pt x="2398" y="2770"/>
                    <a:pt x="1682" y="2800"/>
                  </a:cubicBezTo>
                  <a:cubicBezTo>
                    <a:pt x="1663" y="2801"/>
                    <a:pt x="1645" y="2801"/>
                    <a:pt x="1627" y="2801"/>
                  </a:cubicBezTo>
                  <a:cubicBezTo>
                    <a:pt x="936" y="2801"/>
                    <a:pt x="362" y="2255"/>
                    <a:pt x="333" y="1558"/>
                  </a:cubicBezTo>
                  <a:cubicBezTo>
                    <a:pt x="303" y="842"/>
                    <a:pt x="860" y="239"/>
                    <a:pt x="1574" y="209"/>
                  </a:cubicBezTo>
                  <a:close/>
                  <a:moveTo>
                    <a:pt x="1572" y="0"/>
                  </a:moveTo>
                  <a:cubicBezTo>
                    <a:pt x="795" y="0"/>
                    <a:pt x="134" y="597"/>
                    <a:pt x="69" y="1387"/>
                  </a:cubicBezTo>
                  <a:cubicBezTo>
                    <a:pt x="1" y="2218"/>
                    <a:pt x="620" y="2947"/>
                    <a:pt x="1451" y="3016"/>
                  </a:cubicBezTo>
                  <a:lnTo>
                    <a:pt x="1574" y="3016"/>
                  </a:lnTo>
                  <a:lnTo>
                    <a:pt x="1574" y="3020"/>
                  </a:lnTo>
                  <a:cubicBezTo>
                    <a:pt x="1578" y="3020"/>
                    <a:pt x="1582" y="3020"/>
                    <a:pt x="1586" y="3020"/>
                  </a:cubicBezTo>
                  <a:cubicBezTo>
                    <a:pt x="2376" y="3020"/>
                    <a:pt x="3032" y="2411"/>
                    <a:pt x="3092" y="1624"/>
                  </a:cubicBezTo>
                  <a:cubicBezTo>
                    <a:pt x="3154" y="791"/>
                    <a:pt x="2530" y="66"/>
                    <a:pt x="1698" y="5"/>
                  </a:cubicBezTo>
                  <a:cubicBezTo>
                    <a:pt x="1656" y="2"/>
                    <a:pt x="1614" y="0"/>
                    <a:pt x="157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8" name="Google Shape;1498;p43"/>
            <p:cNvSpPr/>
            <p:nvPr/>
          </p:nvSpPr>
          <p:spPr>
            <a:xfrm>
              <a:off x="3138072" y="1161953"/>
              <a:ext cx="470928" cy="471026"/>
            </a:xfrm>
            <a:custGeom>
              <a:avLst/>
              <a:gdLst/>
              <a:ahLst/>
              <a:cxnLst/>
              <a:rect l="l" t="t" r="r" b="b"/>
              <a:pathLst>
                <a:path w="9579" h="9581" extrusionOk="0">
                  <a:moveTo>
                    <a:pt x="4790" y="1"/>
                  </a:moveTo>
                  <a:cubicBezTo>
                    <a:pt x="2144" y="1"/>
                    <a:pt x="0" y="2145"/>
                    <a:pt x="0" y="4791"/>
                  </a:cubicBezTo>
                  <a:cubicBezTo>
                    <a:pt x="0" y="7437"/>
                    <a:pt x="2144" y="9581"/>
                    <a:pt x="4790" y="9581"/>
                  </a:cubicBezTo>
                  <a:cubicBezTo>
                    <a:pt x="7435" y="9581"/>
                    <a:pt x="9579" y="7437"/>
                    <a:pt x="9579" y="4791"/>
                  </a:cubicBezTo>
                  <a:cubicBezTo>
                    <a:pt x="9579" y="2145"/>
                    <a:pt x="7435" y="1"/>
                    <a:pt x="479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99" name="Google Shape;1499;p43"/>
            <p:cNvSpPr/>
            <p:nvPr/>
          </p:nvSpPr>
          <p:spPr>
            <a:xfrm>
              <a:off x="3123372" y="1157627"/>
              <a:ext cx="501064" cy="480613"/>
            </a:xfrm>
            <a:custGeom>
              <a:avLst/>
              <a:gdLst/>
              <a:ahLst/>
              <a:cxnLst/>
              <a:rect l="l" t="t" r="r" b="b"/>
              <a:pathLst>
                <a:path w="10192" h="9776" extrusionOk="0">
                  <a:moveTo>
                    <a:pt x="5072" y="196"/>
                  </a:moveTo>
                  <a:cubicBezTo>
                    <a:pt x="5075" y="196"/>
                    <a:pt x="5078" y="196"/>
                    <a:pt x="5080" y="196"/>
                  </a:cubicBezTo>
                  <a:cubicBezTo>
                    <a:pt x="5211" y="196"/>
                    <a:pt x="5339" y="202"/>
                    <a:pt x="5470" y="214"/>
                  </a:cubicBezTo>
                  <a:cubicBezTo>
                    <a:pt x="7902" y="421"/>
                    <a:pt x="9768" y="2458"/>
                    <a:pt x="9763" y="4898"/>
                  </a:cubicBezTo>
                  <a:cubicBezTo>
                    <a:pt x="9757" y="7485"/>
                    <a:pt x="7659" y="9579"/>
                    <a:pt x="5072" y="9579"/>
                  </a:cubicBezTo>
                  <a:cubicBezTo>
                    <a:pt x="5068" y="9579"/>
                    <a:pt x="5065" y="9579"/>
                    <a:pt x="5061" y="9579"/>
                  </a:cubicBezTo>
                  <a:cubicBezTo>
                    <a:pt x="2470" y="9575"/>
                    <a:pt x="374" y="7470"/>
                    <a:pt x="380" y="4879"/>
                  </a:cubicBezTo>
                  <a:cubicBezTo>
                    <a:pt x="384" y="2291"/>
                    <a:pt x="2485" y="196"/>
                    <a:pt x="5072" y="196"/>
                  </a:cubicBezTo>
                  <a:close/>
                  <a:moveTo>
                    <a:pt x="5092" y="0"/>
                  </a:moveTo>
                  <a:cubicBezTo>
                    <a:pt x="2577" y="0"/>
                    <a:pt x="440" y="1929"/>
                    <a:pt x="225" y="4480"/>
                  </a:cubicBezTo>
                  <a:cubicBezTo>
                    <a:pt x="0" y="7170"/>
                    <a:pt x="1998" y="9533"/>
                    <a:pt x="4689" y="9760"/>
                  </a:cubicBezTo>
                  <a:cubicBezTo>
                    <a:pt x="4824" y="9776"/>
                    <a:pt x="4960" y="9776"/>
                    <a:pt x="5091" y="9776"/>
                  </a:cubicBezTo>
                  <a:cubicBezTo>
                    <a:pt x="5093" y="9776"/>
                    <a:pt x="5095" y="9776"/>
                    <a:pt x="5097" y="9776"/>
                  </a:cubicBezTo>
                  <a:cubicBezTo>
                    <a:pt x="7637" y="9776"/>
                    <a:pt x="9754" y="7828"/>
                    <a:pt x="9967" y="5296"/>
                  </a:cubicBezTo>
                  <a:cubicBezTo>
                    <a:pt x="10192" y="2607"/>
                    <a:pt x="8194" y="242"/>
                    <a:pt x="5505" y="17"/>
                  </a:cubicBezTo>
                  <a:cubicBezTo>
                    <a:pt x="5366" y="6"/>
                    <a:pt x="5229" y="0"/>
                    <a:pt x="509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0" name="Google Shape;1500;p43"/>
            <p:cNvSpPr/>
            <p:nvPr/>
          </p:nvSpPr>
          <p:spPr>
            <a:xfrm>
              <a:off x="3079372" y="1161953"/>
              <a:ext cx="493985" cy="470977"/>
            </a:xfrm>
            <a:custGeom>
              <a:avLst/>
              <a:gdLst/>
              <a:ahLst/>
              <a:cxnLst/>
              <a:rect l="l" t="t" r="r" b="b"/>
              <a:pathLst>
                <a:path w="10048" h="9580" extrusionOk="0">
                  <a:moveTo>
                    <a:pt x="5258" y="1"/>
                  </a:moveTo>
                  <a:cubicBezTo>
                    <a:pt x="4033" y="1"/>
                    <a:pt x="2807" y="468"/>
                    <a:pt x="1872" y="1403"/>
                  </a:cubicBezTo>
                  <a:cubicBezTo>
                    <a:pt x="0" y="3274"/>
                    <a:pt x="0" y="6307"/>
                    <a:pt x="1872" y="8177"/>
                  </a:cubicBezTo>
                  <a:cubicBezTo>
                    <a:pt x="2770" y="9074"/>
                    <a:pt x="3988" y="9579"/>
                    <a:pt x="5258" y="9579"/>
                  </a:cubicBezTo>
                  <a:cubicBezTo>
                    <a:pt x="6529" y="9579"/>
                    <a:pt x="7747" y="9074"/>
                    <a:pt x="8645" y="8177"/>
                  </a:cubicBezTo>
                  <a:cubicBezTo>
                    <a:pt x="9543" y="7279"/>
                    <a:pt x="10048" y="6061"/>
                    <a:pt x="10048" y="4791"/>
                  </a:cubicBezTo>
                  <a:cubicBezTo>
                    <a:pt x="10048" y="3519"/>
                    <a:pt x="9543" y="2301"/>
                    <a:pt x="8645" y="1403"/>
                  </a:cubicBezTo>
                  <a:cubicBezTo>
                    <a:pt x="7710" y="468"/>
                    <a:pt x="6484" y="1"/>
                    <a:pt x="52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1" name="Google Shape;1501;p43"/>
            <p:cNvSpPr/>
            <p:nvPr/>
          </p:nvSpPr>
          <p:spPr>
            <a:xfrm>
              <a:off x="3087926" y="1157824"/>
              <a:ext cx="500868" cy="480416"/>
            </a:xfrm>
            <a:custGeom>
              <a:avLst/>
              <a:gdLst/>
              <a:ahLst/>
              <a:cxnLst/>
              <a:rect l="l" t="t" r="r" b="b"/>
              <a:pathLst>
                <a:path w="10188" h="9772" extrusionOk="0">
                  <a:moveTo>
                    <a:pt x="5073" y="192"/>
                  </a:moveTo>
                  <a:cubicBezTo>
                    <a:pt x="5079" y="192"/>
                    <a:pt x="5084" y="192"/>
                    <a:pt x="5090" y="192"/>
                  </a:cubicBezTo>
                  <a:lnTo>
                    <a:pt x="5084" y="192"/>
                  </a:lnTo>
                  <a:cubicBezTo>
                    <a:pt x="5207" y="192"/>
                    <a:pt x="5338" y="200"/>
                    <a:pt x="5474" y="210"/>
                  </a:cubicBezTo>
                  <a:cubicBezTo>
                    <a:pt x="7907" y="418"/>
                    <a:pt x="9772" y="2458"/>
                    <a:pt x="9765" y="4900"/>
                  </a:cubicBezTo>
                  <a:cubicBezTo>
                    <a:pt x="9756" y="7485"/>
                    <a:pt x="7657" y="9575"/>
                    <a:pt x="5073" y="9575"/>
                  </a:cubicBezTo>
                  <a:cubicBezTo>
                    <a:pt x="5068" y="9575"/>
                    <a:pt x="5062" y="9575"/>
                    <a:pt x="5057" y="9575"/>
                  </a:cubicBezTo>
                  <a:cubicBezTo>
                    <a:pt x="2466" y="9566"/>
                    <a:pt x="373" y="7458"/>
                    <a:pt x="382" y="4867"/>
                  </a:cubicBezTo>
                  <a:cubicBezTo>
                    <a:pt x="391" y="2282"/>
                    <a:pt x="2490" y="192"/>
                    <a:pt x="5073" y="192"/>
                  </a:cubicBezTo>
                  <a:close/>
                  <a:moveTo>
                    <a:pt x="5089" y="1"/>
                  </a:moveTo>
                  <a:cubicBezTo>
                    <a:pt x="2575" y="1"/>
                    <a:pt x="440" y="1928"/>
                    <a:pt x="225" y="4479"/>
                  </a:cubicBezTo>
                  <a:cubicBezTo>
                    <a:pt x="1" y="7168"/>
                    <a:pt x="1997" y="9529"/>
                    <a:pt x="4686" y="9756"/>
                  </a:cubicBezTo>
                  <a:cubicBezTo>
                    <a:pt x="4820" y="9772"/>
                    <a:pt x="4956" y="9772"/>
                    <a:pt x="5090" y="9772"/>
                  </a:cubicBezTo>
                  <a:cubicBezTo>
                    <a:pt x="5092" y="9772"/>
                    <a:pt x="5094" y="9772"/>
                    <a:pt x="5095" y="9772"/>
                  </a:cubicBezTo>
                  <a:cubicBezTo>
                    <a:pt x="7635" y="9772"/>
                    <a:pt x="9750" y="7825"/>
                    <a:pt x="9963" y="5295"/>
                  </a:cubicBezTo>
                  <a:cubicBezTo>
                    <a:pt x="10188" y="2606"/>
                    <a:pt x="8191" y="243"/>
                    <a:pt x="5502" y="18"/>
                  </a:cubicBezTo>
                  <a:cubicBezTo>
                    <a:pt x="5364" y="6"/>
                    <a:pt x="5226" y="1"/>
                    <a:pt x="508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2" name="Google Shape;1502;p43"/>
            <p:cNvSpPr/>
            <p:nvPr/>
          </p:nvSpPr>
          <p:spPr>
            <a:xfrm>
              <a:off x="3187480" y="1247053"/>
              <a:ext cx="300874" cy="300973"/>
            </a:xfrm>
            <a:custGeom>
              <a:avLst/>
              <a:gdLst/>
              <a:ahLst/>
              <a:cxnLst/>
              <a:rect l="l" t="t" r="r" b="b"/>
              <a:pathLst>
                <a:path w="6120" h="6122" extrusionOk="0">
                  <a:moveTo>
                    <a:pt x="3060" y="0"/>
                  </a:moveTo>
                  <a:cubicBezTo>
                    <a:pt x="1370" y="0"/>
                    <a:pt x="0" y="1370"/>
                    <a:pt x="0" y="3060"/>
                  </a:cubicBezTo>
                  <a:cubicBezTo>
                    <a:pt x="0" y="4750"/>
                    <a:pt x="1370" y="6121"/>
                    <a:pt x="3060" y="6121"/>
                  </a:cubicBezTo>
                  <a:cubicBezTo>
                    <a:pt x="4750" y="6121"/>
                    <a:pt x="6120" y="4750"/>
                    <a:pt x="6120" y="3060"/>
                  </a:cubicBezTo>
                  <a:cubicBezTo>
                    <a:pt x="6120" y="1370"/>
                    <a:pt x="4750" y="0"/>
                    <a:pt x="306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3" name="Google Shape;1503;p43"/>
            <p:cNvSpPr/>
            <p:nvPr/>
          </p:nvSpPr>
          <p:spPr>
            <a:xfrm>
              <a:off x="3175976" y="1242236"/>
              <a:ext cx="324030" cy="310953"/>
            </a:xfrm>
            <a:custGeom>
              <a:avLst/>
              <a:gdLst/>
              <a:ahLst/>
              <a:cxnLst/>
              <a:rect l="l" t="t" r="r" b="b"/>
              <a:pathLst>
                <a:path w="6591" h="6325" extrusionOk="0">
                  <a:moveTo>
                    <a:pt x="3290" y="205"/>
                  </a:moveTo>
                  <a:cubicBezTo>
                    <a:pt x="3372" y="205"/>
                    <a:pt x="3455" y="207"/>
                    <a:pt x="3535" y="214"/>
                  </a:cubicBezTo>
                  <a:cubicBezTo>
                    <a:pt x="5158" y="347"/>
                    <a:pt x="6366" y="1770"/>
                    <a:pt x="6235" y="3393"/>
                  </a:cubicBezTo>
                  <a:cubicBezTo>
                    <a:pt x="6110" y="4937"/>
                    <a:pt x="4819" y="6107"/>
                    <a:pt x="3296" y="6107"/>
                  </a:cubicBezTo>
                  <a:cubicBezTo>
                    <a:pt x="3217" y="6107"/>
                    <a:pt x="3137" y="6103"/>
                    <a:pt x="3056" y="6097"/>
                  </a:cubicBezTo>
                  <a:cubicBezTo>
                    <a:pt x="1432" y="5966"/>
                    <a:pt x="220" y="4542"/>
                    <a:pt x="352" y="2918"/>
                  </a:cubicBezTo>
                  <a:cubicBezTo>
                    <a:pt x="477" y="1387"/>
                    <a:pt x="1755" y="208"/>
                    <a:pt x="3290" y="205"/>
                  </a:cubicBezTo>
                  <a:close/>
                  <a:moveTo>
                    <a:pt x="3290" y="1"/>
                  </a:moveTo>
                  <a:cubicBezTo>
                    <a:pt x="1662" y="1"/>
                    <a:pt x="279" y="1251"/>
                    <a:pt x="144" y="2903"/>
                  </a:cubicBezTo>
                  <a:cubicBezTo>
                    <a:pt x="1" y="4644"/>
                    <a:pt x="1295" y="6171"/>
                    <a:pt x="3037" y="6314"/>
                  </a:cubicBezTo>
                  <a:cubicBezTo>
                    <a:pt x="3123" y="6325"/>
                    <a:pt x="3214" y="6325"/>
                    <a:pt x="3300" y="6325"/>
                  </a:cubicBezTo>
                  <a:cubicBezTo>
                    <a:pt x="4944" y="6323"/>
                    <a:pt x="6312" y="5061"/>
                    <a:pt x="6448" y="3423"/>
                  </a:cubicBezTo>
                  <a:cubicBezTo>
                    <a:pt x="6591" y="1682"/>
                    <a:pt x="5295" y="155"/>
                    <a:pt x="3555" y="12"/>
                  </a:cubicBezTo>
                  <a:cubicBezTo>
                    <a:pt x="3466" y="4"/>
                    <a:pt x="3378" y="1"/>
                    <a:pt x="329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4" name="Google Shape;1504;p43"/>
            <p:cNvSpPr/>
            <p:nvPr/>
          </p:nvSpPr>
          <p:spPr>
            <a:xfrm>
              <a:off x="3187923" y="1380087"/>
              <a:ext cx="150634" cy="22762"/>
            </a:xfrm>
            <a:custGeom>
              <a:avLst/>
              <a:gdLst/>
              <a:ahLst/>
              <a:cxnLst/>
              <a:rect l="l" t="t" r="r" b="b"/>
              <a:pathLst>
                <a:path w="3064" h="463" extrusionOk="0">
                  <a:moveTo>
                    <a:pt x="18" y="1"/>
                  </a:moveTo>
                  <a:lnTo>
                    <a:pt x="0" y="214"/>
                  </a:lnTo>
                  <a:lnTo>
                    <a:pt x="3047" y="462"/>
                  </a:lnTo>
                  <a:lnTo>
                    <a:pt x="3063" y="250"/>
                  </a:lnTo>
                  <a:lnTo>
                    <a:pt x="1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5" name="Google Shape;1505;p43"/>
            <p:cNvSpPr/>
            <p:nvPr/>
          </p:nvSpPr>
          <p:spPr>
            <a:xfrm>
              <a:off x="3190528" y="1392329"/>
              <a:ext cx="148667" cy="44935"/>
            </a:xfrm>
            <a:custGeom>
              <a:avLst/>
              <a:gdLst/>
              <a:ahLst/>
              <a:cxnLst/>
              <a:rect l="l" t="t" r="r" b="b"/>
              <a:pathLst>
                <a:path w="3024" h="914" extrusionOk="0">
                  <a:moveTo>
                    <a:pt x="2974" y="1"/>
                  </a:moveTo>
                  <a:lnTo>
                    <a:pt x="1" y="705"/>
                  </a:lnTo>
                  <a:lnTo>
                    <a:pt x="50" y="913"/>
                  </a:lnTo>
                  <a:lnTo>
                    <a:pt x="3024" y="208"/>
                  </a:lnTo>
                  <a:lnTo>
                    <a:pt x="297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6" name="Google Shape;1506;p43"/>
            <p:cNvSpPr/>
            <p:nvPr/>
          </p:nvSpPr>
          <p:spPr>
            <a:xfrm>
              <a:off x="3206899" y="1392919"/>
              <a:ext cx="133820" cy="87067"/>
            </a:xfrm>
            <a:custGeom>
              <a:avLst/>
              <a:gdLst/>
              <a:ahLst/>
              <a:cxnLst/>
              <a:rect l="l" t="t" r="r" b="b"/>
              <a:pathLst>
                <a:path w="2722" h="1771" extrusionOk="0">
                  <a:moveTo>
                    <a:pt x="2612" y="0"/>
                  </a:moveTo>
                  <a:lnTo>
                    <a:pt x="0" y="1588"/>
                  </a:lnTo>
                  <a:lnTo>
                    <a:pt x="112" y="1771"/>
                  </a:lnTo>
                  <a:lnTo>
                    <a:pt x="2722" y="182"/>
                  </a:lnTo>
                  <a:lnTo>
                    <a:pt x="261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7" name="Google Shape;1507;p43"/>
            <p:cNvSpPr/>
            <p:nvPr/>
          </p:nvSpPr>
          <p:spPr>
            <a:xfrm>
              <a:off x="3236004" y="1393804"/>
              <a:ext cx="105847" cy="120891"/>
            </a:xfrm>
            <a:custGeom>
              <a:avLst/>
              <a:gdLst/>
              <a:ahLst/>
              <a:cxnLst/>
              <a:rect l="l" t="t" r="r" b="b"/>
              <a:pathLst>
                <a:path w="2153" h="2459" extrusionOk="0">
                  <a:moveTo>
                    <a:pt x="1991" y="0"/>
                  </a:moveTo>
                  <a:lnTo>
                    <a:pt x="1" y="2320"/>
                  </a:lnTo>
                  <a:lnTo>
                    <a:pt x="163" y="2459"/>
                  </a:lnTo>
                  <a:lnTo>
                    <a:pt x="2152" y="140"/>
                  </a:lnTo>
                  <a:lnTo>
                    <a:pt x="199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8" name="Google Shape;1508;p43"/>
            <p:cNvSpPr/>
            <p:nvPr/>
          </p:nvSpPr>
          <p:spPr>
            <a:xfrm>
              <a:off x="3275088" y="1395180"/>
              <a:ext cx="67697" cy="142719"/>
            </a:xfrm>
            <a:custGeom>
              <a:avLst/>
              <a:gdLst/>
              <a:ahLst/>
              <a:cxnLst/>
              <a:rect l="l" t="t" r="r" b="b"/>
              <a:pathLst>
                <a:path w="1377" h="2903" extrusionOk="0">
                  <a:moveTo>
                    <a:pt x="1180" y="1"/>
                  </a:moveTo>
                  <a:lnTo>
                    <a:pt x="1" y="2821"/>
                  </a:lnTo>
                  <a:lnTo>
                    <a:pt x="199" y="2903"/>
                  </a:lnTo>
                  <a:lnTo>
                    <a:pt x="1376" y="84"/>
                  </a:lnTo>
                  <a:lnTo>
                    <a:pt x="118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09" name="Google Shape;1509;p43"/>
            <p:cNvSpPr/>
            <p:nvPr/>
          </p:nvSpPr>
          <p:spPr>
            <a:xfrm>
              <a:off x="3320612" y="1397147"/>
              <a:ext cx="22664" cy="150634"/>
            </a:xfrm>
            <a:custGeom>
              <a:avLst/>
              <a:gdLst/>
              <a:ahLst/>
              <a:cxnLst/>
              <a:rect l="l" t="t" r="r" b="b"/>
              <a:pathLst>
                <a:path w="461" h="3064" extrusionOk="0">
                  <a:moveTo>
                    <a:pt x="248" y="1"/>
                  </a:moveTo>
                  <a:lnTo>
                    <a:pt x="1" y="3046"/>
                  </a:lnTo>
                  <a:lnTo>
                    <a:pt x="214" y="3064"/>
                  </a:lnTo>
                  <a:lnTo>
                    <a:pt x="461" y="17"/>
                  </a:lnTo>
                  <a:lnTo>
                    <a:pt x="24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0" name="Google Shape;1510;p43"/>
            <p:cNvSpPr/>
            <p:nvPr/>
          </p:nvSpPr>
          <p:spPr>
            <a:xfrm>
              <a:off x="3332706" y="1396507"/>
              <a:ext cx="44935" cy="148717"/>
            </a:xfrm>
            <a:custGeom>
              <a:avLst/>
              <a:gdLst/>
              <a:ahLst/>
              <a:cxnLst/>
              <a:rect l="l" t="t" r="r" b="b"/>
              <a:pathLst>
                <a:path w="914" h="3025" extrusionOk="0">
                  <a:moveTo>
                    <a:pt x="209" y="0"/>
                  </a:moveTo>
                  <a:lnTo>
                    <a:pt x="0" y="50"/>
                  </a:lnTo>
                  <a:lnTo>
                    <a:pt x="705" y="3024"/>
                  </a:lnTo>
                  <a:lnTo>
                    <a:pt x="913" y="2975"/>
                  </a:lnTo>
                  <a:lnTo>
                    <a:pt x="20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1" name="Google Shape;1511;p43"/>
            <p:cNvSpPr/>
            <p:nvPr/>
          </p:nvSpPr>
          <p:spPr>
            <a:xfrm>
              <a:off x="3333444" y="1394836"/>
              <a:ext cx="87165" cy="133820"/>
            </a:xfrm>
            <a:custGeom>
              <a:avLst/>
              <a:gdLst/>
              <a:ahLst/>
              <a:cxnLst/>
              <a:rect l="l" t="t" r="r" b="b"/>
              <a:pathLst>
                <a:path w="1773" h="2722" extrusionOk="0">
                  <a:moveTo>
                    <a:pt x="184" y="0"/>
                  </a:moveTo>
                  <a:lnTo>
                    <a:pt x="0" y="112"/>
                  </a:lnTo>
                  <a:lnTo>
                    <a:pt x="1589" y="2722"/>
                  </a:lnTo>
                  <a:lnTo>
                    <a:pt x="1772" y="2612"/>
                  </a:lnTo>
                  <a:lnTo>
                    <a:pt x="184"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2" name="Google Shape;1512;p43"/>
            <p:cNvSpPr/>
            <p:nvPr/>
          </p:nvSpPr>
          <p:spPr>
            <a:xfrm>
              <a:off x="3334525" y="1393656"/>
              <a:ext cx="120841" cy="105896"/>
            </a:xfrm>
            <a:custGeom>
              <a:avLst/>
              <a:gdLst/>
              <a:ahLst/>
              <a:cxnLst/>
              <a:rect l="l" t="t" r="r" b="b"/>
              <a:pathLst>
                <a:path w="2458" h="2154" extrusionOk="0">
                  <a:moveTo>
                    <a:pt x="139" y="0"/>
                  </a:moveTo>
                  <a:lnTo>
                    <a:pt x="1" y="163"/>
                  </a:lnTo>
                  <a:lnTo>
                    <a:pt x="2317" y="2153"/>
                  </a:lnTo>
                  <a:lnTo>
                    <a:pt x="2457" y="1993"/>
                  </a:lnTo>
                  <a:lnTo>
                    <a:pt x="13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3" name="Google Shape;1513;p43"/>
            <p:cNvSpPr/>
            <p:nvPr/>
          </p:nvSpPr>
          <p:spPr>
            <a:xfrm>
              <a:off x="3336049" y="1392820"/>
              <a:ext cx="142719" cy="67697"/>
            </a:xfrm>
            <a:custGeom>
              <a:avLst/>
              <a:gdLst/>
              <a:ahLst/>
              <a:cxnLst/>
              <a:rect l="l" t="t" r="r" b="b"/>
              <a:pathLst>
                <a:path w="2903" h="1377" extrusionOk="0">
                  <a:moveTo>
                    <a:pt x="83" y="1"/>
                  </a:moveTo>
                  <a:lnTo>
                    <a:pt x="1" y="198"/>
                  </a:lnTo>
                  <a:lnTo>
                    <a:pt x="2821" y="1377"/>
                  </a:lnTo>
                  <a:lnTo>
                    <a:pt x="2903" y="1180"/>
                  </a:lnTo>
                  <a:lnTo>
                    <a:pt x="8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4" name="Google Shape;1514;p43"/>
            <p:cNvSpPr/>
            <p:nvPr/>
          </p:nvSpPr>
          <p:spPr>
            <a:xfrm>
              <a:off x="3337672" y="1392427"/>
              <a:ext cx="150634" cy="22713"/>
            </a:xfrm>
            <a:custGeom>
              <a:avLst/>
              <a:gdLst/>
              <a:ahLst/>
              <a:cxnLst/>
              <a:rect l="l" t="t" r="r" b="b"/>
              <a:pathLst>
                <a:path w="3064" h="462" extrusionOk="0">
                  <a:moveTo>
                    <a:pt x="17" y="0"/>
                  </a:moveTo>
                  <a:lnTo>
                    <a:pt x="1" y="213"/>
                  </a:lnTo>
                  <a:lnTo>
                    <a:pt x="3046" y="462"/>
                  </a:lnTo>
                  <a:lnTo>
                    <a:pt x="3063" y="249"/>
                  </a:lnTo>
                  <a:lnTo>
                    <a:pt x="1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5" name="Google Shape;1515;p43"/>
            <p:cNvSpPr/>
            <p:nvPr/>
          </p:nvSpPr>
          <p:spPr>
            <a:xfrm>
              <a:off x="3336738" y="1357767"/>
              <a:ext cx="148618" cy="44935"/>
            </a:xfrm>
            <a:custGeom>
              <a:avLst/>
              <a:gdLst/>
              <a:ahLst/>
              <a:cxnLst/>
              <a:rect l="l" t="t" r="r" b="b"/>
              <a:pathLst>
                <a:path w="3023" h="914" extrusionOk="0">
                  <a:moveTo>
                    <a:pt x="2974" y="1"/>
                  </a:moveTo>
                  <a:lnTo>
                    <a:pt x="0" y="705"/>
                  </a:lnTo>
                  <a:lnTo>
                    <a:pt x="50" y="913"/>
                  </a:lnTo>
                  <a:lnTo>
                    <a:pt x="3023" y="209"/>
                  </a:lnTo>
                  <a:lnTo>
                    <a:pt x="297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6" name="Google Shape;1516;p43"/>
            <p:cNvSpPr/>
            <p:nvPr/>
          </p:nvSpPr>
          <p:spPr>
            <a:xfrm>
              <a:off x="3335213" y="1314898"/>
              <a:ext cx="133820" cy="87067"/>
            </a:xfrm>
            <a:custGeom>
              <a:avLst/>
              <a:gdLst/>
              <a:ahLst/>
              <a:cxnLst/>
              <a:rect l="l" t="t" r="r" b="b"/>
              <a:pathLst>
                <a:path w="2722" h="1771" extrusionOk="0">
                  <a:moveTo>
                    <a:pt x="2612" y="0"/>
                  </a:moveTo>
                  <a:lnTo>
                    <a:pt x="0" y="1587"/>
                  </a:lnTo>
                  <a:lnTo>
                    <a:pt x="110" y="1771"/>
                  </a:lnTo>
                  <a:lnTo>
                    <a:pt x="2722" y="182"/>
                  </a:lnTo>
                  <a:lnTo>
                    <a:pt x="261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7" name="Google Shape;1517;p43"/>
            <p:cNvSpPr/>
            <p:nvPr/>
          </p:nvSpPr>
          <p:spPr>
            <a:xfrm>
              <a:off x="3333886" y="1279894"/>
              <a:ext cx="105798" cy="120891"/>
            </a:xfrm>
            <a:custGeom>
              <a:avLst/>
              <a:gdLst/>
              <a:ahLst/>
              <a:cxnLst/>
              <a:rect l="l" t="t" r="r" b="b"/>
              <a:pathLst>
                <a:path w="2152" h="2459" extrusionOk="0">
                  <a:moveTo>
                    <a:pt x="1991" y="1"/>
                  </a:moveTo>
                  <a:lnTo>
                    <a:pt x="0" y="2319"/>
                  </a:lnTo>
                  <a:lnTo>
                    <a:pt x="163" y="2459"/>
                  </a:lnTo>
                  <a:lnTo>
                    <a:pt x="2152" y="139"/>
                  </a:lnTo>
                  <a:lnTo>
                    <a:pt x="199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8" name="Google Shape;1518;p43"/>
            <p:cNvSpPr/>
            <p:nvPr/>
          </p:nvSpPr>
          <p:spPr>
            <a:xfrm>
              <a:off x="3333001" y="1256689"/>
              <a:ext cx="67697" cy="142719"/>
            </a:xfrm>
            <a:custGeom>
              <a:avLst/>
              <a:gdLst/>
              <a:ahLst/>
              <a:cxnLst/>
              <a:rect l="l" t="t" r="r" b="b"/>
              <a:pathLst>
                <a:path w="1377" h="2903" extrusionOk="0">
                  <a:moveTo>
                    <a:pt x="1178" y="1"/>
                  </a:moveTo>
                  <a:lnTo>
                    <a:pt x="0" y="2821"/>
                  </a:lnTo>
                  <a:lnTo>
                    <a:pt x="197" y="2902"/>
                  </a:lnTo>
                  <a:lnTo>
                    <a:pt x="1376" y="82"/>
                  </a:lnTo>
                  <a:lnTo>
                    <a:pt x="1178"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19" name="Google Shape;1519;p43"/>
            <p:cNvSpPr/>
            <p:nvPr/>
          </p:nvSpPr>
          <p:spPr>
            <a:xfrm>
              <a:off x="3332854" y="1247447"/>
              <a:ext cx="22811" cy="150634"/>
            </a:xfrm>
            <a:custGeom>
              <a:avLst/>
              <a:gdLst/>
              <a:ahLst/>
              <a:cxnLst/>
              <a:rect l="l" t="t" r="r" b="b"/>
              <a:pathLst>
                <a:path w="464" h="3064" extrusionOk="0">
                  <a:moveTo>
                    <a:pt x="251" y="1"/>
                  </a:moveTo>
                  <a:lnTo>
                    <a:pt x="0" y="3046"/>
                  </a:lnTo>
                  <a:lnTo>
                    <a:pt x="213" y="3064"/>
                  </a:lnTo>
                  <a:lnTo>
                    <a:pt x="464" y="17"/>
                  </a:lnTo>
                  <a:lnTo>
                    <a:pt x="251"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0" name="Google Shape;1520;p43"/>
            <p:cNvSpPr/>
            <p:nvPr/>
          </p:nvSpPr>
          <p:spPr>
            <a:xfrm>
              <a:off x="3298145" y="1250102"/>
              <a:ext cx="44935" cy="148717"/>
            </a:xfrm>
            <a:custGeom>
              <a:avLst/>
              <a:gdLst/>
              <a:ahLst/>
              <a:cxnLst/>
              <a:rect l="l" t="t" r="r" b="b"/>
              <a:pathLst>
                <a:path w="914" h="3025" extrusionOk="0">
                  <a:moveTo>
                    <a:pt x="209" y="1"/>
                  </a:moveTo>
                  <a:lnTo>
                    <a:pt x="1" y="50"/>
                  </a:lnTo>
                  <a:lnTo>
                    <a:pt x="705" y="3025"/>
                  </a:lnTo>
                  <a:lnTo>
                    <a:pt x="913" y="2975"/>
                  </a:lnTo>
                  <a:lnTo>
                    <a:pt x="20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1" name="Google Shape;1521;p43"/>
            <p:cNvSpPr/>
            <p:nvPr/>
          </p:nvSpPr>
          <p:spPr>
            <a:xfrm>
              <a:off x="3255423" y="1266522"/>
              <a:ext cx="87067" cy="133820"/>
            </a:xfrm>
            <a:custGeom>
              <a:avLst/>
              <a:gdLst/>
              <a:ahLst/>
              <a:cxnLst/>
              <a:rect l="l" t="t" r="r" b="b"/>
              <a:pathLst>
                <a:path w="1771" h="2722" extrusionOk="0">
                  <a:moveTo>
                    <a:pt x="182" y="0"/>
                  </a:moveTo>
                  <a:lnTo>
                    <a:pt x="0" y="110"/>
                  </a:lnTo>
                  <a:lnTo>
                    <a:pt x="1589" y="2722"/>
                  </a:lnTo>
                  <a:lnTo>
                    <a:pt x="1771" y="2610"/>
                  </a:lnTo>
                  <a:lnTo>
                    <a:pt x="18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2" name="Google Shape;1522;p43"/>
            <p:cNvSpPr/>
            <p:nvPr/>
          </p:nvSpPr>
          <p:spPr>
            <a:xfrm>
              <a:off x="3220567" y="1295577"/>
              <a:ext cx="120841" cy="105945"/>
            </a:xfrm>
            <a:custGeom>
              <a:avLst/>
              <a:gdLst/>
              <a:ahLst/>
              <a:cxnLst/>
              <a:rect l="l" t="t" r="r" b="b"/>
              <a:pathLst>
                <a:path w="2458" h="2155" extrusionOk="0">
                  <a:moveTo>
                    <a:pt x="140" y="0"/>
                  </a:moveTo>
                  <a:lnTo>
                    <a:pt x="0" y="162"/>
                  </a:lnTo>
                  <a:lnTo>
                    <a:pt x="2319" y="2155"/>
                  </a:lnTo>
                  <a:lnTo>
                    <a:pt x="2457" y="1992"/>
                  </a:lnTo>
                  <a:lnTo>
                    <a:pt x="14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3" name="Google Shape;1523;p43"/>
            <p:cNvSpPr/>
            <p:nvPr/>
          </p:nvSpPr>
          <p:spPr>
            <a:xfrm>
              <a:off x="3197264" y="1334809"/>
              <a:ext cx="142719" cy="67697"/>
            </a:xfrm>
            <a:custGeom>
              <a:avLst/>
              <a:gdLst/>
              <a:ahLst/>
              <a:cxnLst/>
              <a:rect l="l" t="t" r="r" b="b"/>
              <a:pathLst>
                <a:path w="2903" h="1377" extrusionOk="0">
                  <a:moveTo>
                    <a:pt x="83" y="0"/>
                  </a:moveTo>
                  <a:lnTo>
                    <a:pt x="1" y="198"/>
                  </a:lnTo>
                  <a:lnTo>
                    <a:pt x="2820" y="1376"/>
                  </a:lnTo>
                  <a:lnTo>
                    <a:pt x="2903" y="1179"/>
                  </a:lnTo>
                  <a:lnTo>
                    <a:pt x="83"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4" name="Google Shape;1524;p43"/>
            <p:cNvSpPr/>
            <p:nvPr/>
          </p:nvSpPr>
          <p:spPr>
            <a:xfrm>
              <a:off x="3245984" y="1309047"/>
              <a:ext cx="184114" cy="176788"/>
            </a:xfrm>
            <a:custGeom>
              <a:avLst/>
              <a:gdLst/>
              <a:ahLst/>
              <a:cxnLst/>
              <a:rect l="l" t="t" r="r" b="b"/>
              <a:pathLst>
                <a:path w="3745" h="3596" extrusionOk="0">
                  <a:moveTo>
                    <a:pt x="1870" y="0"/>
                  </a:moveTo>
                  <a:cubicBezTo>
                    <a:pt x="943" y="0"/>
                    <a:pt x="157" y="712"/>
                    <a:pt x="81" y="1653"/>
                  </a:cubicBezTo>
                  <a:cubicBezTo>
                    <a:pt x="0" y="2643"/>
                    <a:pt x="737" y="3510"/>
                    <a:pt x="1727" y="3590"/>
                  </a:cubicBezTo>
                  <a:cubicBezTo>
                    <a:pt x="1777" y="3594"/>
                    <a:pt x="1826" y="3596"/>
                    <a:pt x="1875" y="3596"/>
                  </a:cubicBezTo>
                  <a:cubicBezTo>
                    <a:pt x="2799" y="3596"/>
                    <a:pt x="3585" y="2885"/>
                    <a:pt x="3663" y="1946"/>
                  </a:cubicBezTo>
                  <a:cubicBezTo>
                    <a:pt x="3745" y="956"/>
                    <a:pt x="3008" y="88"/>
                    <a:pt x="2018" y="6"/>
                  </a:cubicBezTo>
                  <a:cubicBezTo>
                    <a:pt x="1968" y="2"/>
                    <a:pt x="1919" y="0"/>
                    <a:pt x="187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5" name="Google Shape;1525;p43"/>
            <p:cNvSpPr/>
            <p:nvPr/>
          </p:nvSpPr>
          <p:spPr>
            <a:xfrm>
              <a:off x="3240330" y="1304082"/>
              <a:ext cx="195913" cy="187407"/>
            </a:xfrm>
            <a:custGeom>
              <a:avLst/>
              <a:gdLst/>
              <a:ahLst/>
              <a:cxnLst/>
              <a:rect l="l" t="t" r="r" b="b"/>
              <a:pathLst>
                <a:path w="3985" h="3812" extrusionOk="0">
                  <a:moveTo>
                    <a:pt x="2125" y="207"/>
                  </a:moveTo>
                  <a:cubicBezTo>
                    <a:pt x="3014" y="243"/>
                    <a:pt x="3724" y="954"/>
                    <a:pt x="3761" y="1843"/>
                  </a:cubicBezTo>
                  <a:cubicBezTo>
                    <a:pt x="3799" y="2784"/>
                    <a:pt x="3068" y="3578"/>
                    <a:pt x="2125" y="3617"/>
                  </a:cubicBezTo>
                  <a:cubicBezTo>
                    <a:pt x="2101" y="3618"/>
                    <a:pt x="2078" y="3618"/>
                    <a:pt x="2054" y="3618"/>
                  </a:cubicBezTo>
                  <a:cubicBezTo>
                    <a:pt x="1144" y="3618"/>
                    <a:pt x="390" y="2899"/>
                    <a:pt x="352" y="1982"/>
                  </a:cubicBezTo>
                  <a:cubicBezTo>
                    <a:pt x="313" y="1039"/>
                    <a:pt x="1046" y="246"/>
                    <a:pt x="1987" y="207"/>
                  </a:cubicBezTo>
                  <a:close/>
                  <a:moveTo>
                    <a:pt x="1983" y="1"/>
                  </a:moveTo>
                  <a:cubicBezTo>
                    <a:pt x="1001" y="1"/>
                    <a:pt x="167" y="754"/>
                    <a:pt x="85" y="1751"/>
                  </a:cubicBezTo>
                  <a:cubicBezTo>
                    <a:pt x="0" y="2799"/>
                    <a:pt x="781" y="3719"/>
                    <a:pt x="1829" y="3806"/>
                  </a:cubicBezTo>
                  <a:lnTo>
                    <a:pt x="1987" y="3806"/>
                  </a:lnTo>
                  <a:lnTo>
                    <a:pt x="1987" y="3812"/>
                  </a:lnTo>
                  <a:cubicBezTo>
                    <a:pt x="1996" y="3812"/>
                    <a:pt x="2006" y="3812"/>
                    <a:pt x="2015" y="3812"/>
                  </a:cubicBezTo>
                  <a:cubicBezTo>
                    <a:pt x="3018" y="3812"/>
                    <a:pt x="3851" y="3034"/>
                    <a:pt x="3918" y="2031"/>
                  </a:cubicBezTo>
                  <a:cubicBezTo>
                    <a:pt x="3985" y="981"/>
                    <a:pt x="3190" y="76"/>
                    <a:pt x="2142" y="7"/>
                  </a:cubicBezTo>
                  <a:cubicBezTo>
                    <a:pt x="2088" y="3"/>
                    <a:pt x="2035" y="1"/>
                    <a:pt x="198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6" name="Google Shape;1526;p43"/>
            <p:cNvSpPr/>
            <p:nvPr/>
          </p:nvSpPr>
          <p:spPr>
            <a:xfrm>
              <a:off x="3911496" y="4081026"/>
              <a:ext cx="103536" cy="100488"/>
            </a:xfrm>
            <a:custGeom>
              <a:avLst/>
              <a:gdLst/>
              <a:ahLst/>
              <a:cxnLst/>
              <a:rect l="l" t="t" r="r" b="b"/>
              <a:pathLst>
                <a:path w="2106" h="2044" extrusionOk="0">
                  <a:moveTo>
                    <a:pt x="1085" y="0"/>
                  </a:moveTo>
                  <a:cubicBezTo>
                    <a:pt x="1074" y="0"/>
                    <a:pt x="1063" y="0"/>
                    <a:pt x="1052" y="1"/>
                  </a:cubicBezTo>
                  <a:cubicBezTo>
                    <a:pt x="1032" y="1"/>
                    <a:pt x="1013" y="1"/>
                    <a:pt x="994" y="2"/>
                  </a:cubicBezTo>
                  <a:cubicBezTo>
                    <a:pt x="431" y="35"/>
                    <a:pt x="0" y="519"/>
                    <a:pt x="33" y="1082"/>
                  </a:cubicBezTo>
                  <a:cubicBezTo>
                    <a:pt x="65" y="1624"/>
                    <a:pt x="516" y="2044"/>
                    <a:pt x="1053" y="2044"/>
                  </a:cubicBezTo>
                  <a:cubicBezTo>
                    <a:pt x="1072" y="2044"/>
                    <a:pt x="1093" y="2043"/>
                    <a:pt x="1113" y="2042"/>
                  </a:cubicBezTo>
                  <a:cubicBezTo>
                    <a:pt x="1677" y="2008"/>
                    <a:pt x="2106" y="1525"/>
                    <a:pt x="2073" y="963"/>
                  </a:cubicBezTo>
                  <a:lnTo>
                    <a:pt x="2073" y="961"/>
                  </a:lnTo>
                  <a:cubicBezTo>
                    <a:pt x="2057" y="424"/>
                    <a:pt x="1618" y="0"/>
                    <a:pt x="108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7" name="Google Shape;1527;p43"/>
            <p:cNvSpPr/>
            <p:nvPr/>
          </p:nvSpPr>
          <p:spPr>
            <a:xfrm>
              <a:off x="3912234" y="4076060"/>
              <a:ext cx="106486" cy="104814"/>
            </a:xfrm>
            <a:custGeom>
              <a:avLst/>
              <a:gdLst/>
              <a:ahLst/>
              <a:cxnLst/>
              <a:rect l="l" t="t" r="r" b="b"/>
              <a:pathLst>
                <a:path w="2166" h="2132" extrusionOk="0">
                  <a:moveTo>
                    <a:pt x="1064" y="207"/>
                  </a:moveTo>
                  <a:cubicBezTo>
                    <a:pt x="1542" y="207"/>
                    <a:pt x="1936" y="584"/>
                    <a:pt x="1951" y="1065"/>
                  </a:cubicBezTo>
                  <a:cubicBezTo>
                    <a:pt x="1951" y="1512"/>
                    <a:pt x="1605" y="1881"/>
                    <a:pt x="1160" y="1914"/>
                  </a:cubicBezTo>
                  <a:cubicBezTo>
                    <a:pt x="1139" y="1915"/>
                    <a:pt x="1118" y="1916"/>
                    <a:pt x="1097" y="1916"/>
                  </a:cubicBezTo>
                  <a:cubicBezTo>
                    <a:pt x="655" y="1916"/>
                    <a:pt x="280" y="1574"/>
                    <a:pt x="248" y="1125"/>
                  </a:cubicBezTo>
                  <a:cubicBezTo>
                    <a:pt x="213" y="656"/>
                    <a:pt x="566" y="246"/>
                    <a:pt x="1037" y="212"/>
                  </a:cubicBezTo>
                  <a:lnTo>
                    <a:pt x="1037" y="207"/>
                  </a:lnTo>
                  <a:cubicBezTo>
                    <a:pt x="1046" y="207"/>
                    <a:pt x="1055" y="207"/>
                    <a:pt x="1064" y="207"/>
                  </a:cubicBezTo>
                  <a:close/>
                  <a:moveTo>
                    <a:pt x="1097" y="0"/>
                  </a:moveTo>
                  <a:cubicBezTo>
                    <a:pt x="537" y="0"/>
                    <a:pt x="68" y="438"/>
                    <a:pt x="35" y="1005"/>
                  </a:cubicBezTo>
                  <a:cubicBezTo>
                    <a:pt x="0" y="1594"/>
                    <a:pt x="449" y="2097"/>
                    <a:pt x="1037" y="2131"/>
                  </a:cubicBezTo>
                  <a:cubicBezTo>
                    <a:pt x="1047" y="2131"/>
                    <a:pt x="1057" y="2132"/>
                    <a:pt x="1067" y="2132"/>
                  </a:cubicBezTo>
                  <a:cubicBezTo>
                    <a:pt x="1659" y="2132"/>
                    <a:pt x="2146" y="1661"/>
                    <a:pt x="2165" y="1065"/>
                  </a:cubicBezTo>
                  <a:cubicBezTo>
                    <a:pt x="2164" y="501"/>
                    <a:pt x="1723" y="35"/>
                    <a:pt x="1160" y="2"/>
                  </a:cubicBezTo>
                  <a:cubicBezTo>
                    <a:pt x="1139" y="1"/>
                    <a:pt x="1118" y="0"/>
                    <a:pt x="109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8" name="Google Shape;1528;p43"/>
            <p:cNvSpPr/>
            <p:nvPr/>
          </p:nvSpPr>
          <p:spPr>
            <a:xfrm>
              <a:off x="4028306" y="4081026"/>
              <a:ext cx="103585" cy="100488"/>
            </a:xfrm>
            <a:custGeom>
              <a:avLst/>
              <a:gdLst/>
              <a:ahLst/>
              <a:cxnLst/>
              <a:rect l="l" t="t" r="r" b="b"/>
              <a:pathLst>
                <a:path w="2107" h="2044" extrusionOk="0">
                  <a:moveTo>
                    <a:pt x="1083" y="0"/>
                  </a:moveTo>
                  <a:cubicBezTo>
                    <a:pt x="1072" y="0"/>
                    <a:pt x="1061" y="0"/>
                    <a:pt x="1050" y="1"/>
                  </a:cubicBezTo>
                  <a:cubicBezTo>
                    <a:pt x="1033" y="1"/>
                    <a:pt x="1013" y="1"/>
                    <a:pt x="994" y="2"/>
                  </a:cubicBezTo>
                  <a:cubicBezTo>
                    <a:pt x="430" y="35"/>
                    <a:pt x="1" y="519"/>
                    <a:pt x="34" y="1082"/>
                  </a:cubicBezTo>
                  <a:cubicBezTo>
                    <a:pt x="65" y="1624"/>
                    <a:pt x="516" y="2044"/>
                    <a:pt x="1053" y="2044"/>
                  </a:cubicBezTo>
                  <a:cubicBezTo>
                    <a:pt x="1073" y="2044"/>
                    <a:pt x="1093" y="2043"/>
                    <a:pt x="1113" y="2042"/>
                  </a:cubicBezTo>
                  <a:cubicBezTo>
                    <a:pt x="1676" y="2008"/>
                    <a:pt x="2106" y="1525"/>
                    <a:pt x="2073" y="963"/>
                  </a:cubicBezTo>
                  <a:lnTo>
                    <a:pt x="2072" y="963"/>
                  </a:lnTo>
                  <a:lnTo>
                    <a:pt x="2072" y="961"/>
                  </a:lnTo>
                  <a:cubicBezTo>
                    <a:pt x="2056" y="424"/>
                    <a:pt x="1617" y="0"/>
                    <a:pt x="108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29" name="Google Shape;1529;p43"/>
            <p:cNvSpPr/>
            <p:nvPr/>
          </p:nvSpPr>
          <p:spPr>
            <a:xfrm>
              <a:off x="4029290" y="4076060"/>
              <a:ext cx="106535" cy="104814"/>
            </a:xfrm>
            <a:custGeom>
              <a:avLst/>
              <a:gdLst/>
              <a:ahLst/>
              <a:cxnLst/>
              <a:rect l="l" t="t" r="r" b="b"/>
              <a:pathLst>
                <a:path w="2167" h="2132" extrusionOk="0">
                  <a:moveTo>
                    <a:pt x="1065" y="207"/>
                  </a:moveTo>
                  <a:cubicBezTo>
                    <a:pt x="1542" y="207"/>
                    <a:pt x="1936" y="584"/>
                    <a:pt x="1952" y="1065"/>
                  </a:cubicBezTo>
                  <a:cubicBezTo>
                    <a:pt x="1951" y="1512"/>
                    <a:pt x="1607" y="1881"/>
                    <a:pt x="1162" y="1914"/>
                  </a:cubicBezTo>
                  <a:cubicBezTo>
                    <a:pt x="1140" y="1915"/>
                    <a:pt x="1119" y="1916"/>
                    <a:pt x="1099" y="1916"/>
                  </a:cubicBezTo>
                  <a:cubicBezTo>
                    <a:pt x="655" y="1916"/>
                    <a:pt x="282" y="1574"/>
                    <a:pt x="249" y="1125"/>
                  </a:cubicBezTo>
                  <a:cubicBezTo>
                    <a:pt x="215" y="656"/>
                    <a:pt x="567" y="246"/>
                    <a:pt x="1038" y="212"/>
                  </a:cubicBezTo>
                  <a:lnTo>
                    <a:pt x="1038" y="207"/>
                  </a:lnTo>
                  <a:cubicBezTo>
                    <a:pt x="1047" y="207"/>
                    <a:pt x="1056" y="207"/>
                    <a:pt x="1065" y="207"/>
                  </a:cubicBezTo>
                  <a:close/>
                  <a:moveTo>
                    <a:pt x="1099" y="0"/>
                  </a:moveTo>
                  <a:cubicBezTo>
                    <a:pt x="538" y="0"/>
                    <a:pt x="67" y="438"/>
                    <a:pt x="34" y="1005"/>
                  </a:cubicBezTo>
                  <a:cubicBezTo>
                    <a:pt x="0" y="1594"/>
                    <a:pt x="450" y="2097"/>
                    <a:pt x="1038" y="2131"/>
                  </a:cubicBezTo>
                  <a:cubicBezTo>
                    <a:pt x="1048" y="2131"/>
                    <a:pt x="1058" y="2132"/>
                    <a:pt x="1068" y="2132"/>
                  </a:cubicBezTo>
                  <a:cubicBezTo>
                    <a:pt x="1659" y="2132"/>
                    <a:pt x="2148" y="1661"/>
                    <a:pt x="2167" y="1065"/>
                  </a:cubicBezTo>
                  <a:cubicBezTo>
                    <a:pt x="2165" y="501"/>
                    <a:pt x="1724" y="35"/>
                    <a:pt x="1162" y="2"/>
                  </a:cubicBezTo>
                  <a:cubicBezTo>
                    <a:pt x="1140" y="1"/>
                    <a:pt x="1119" y="0"/>
                    <a:pt x="10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0" name="Google Shape;1530;p43"/>
            <p:cNvSpPr/>
            <p:nvPr/>
          </p:nvSpPr>
          <p:spPr>
            <a:xfrm>
              <a:off x="4145461" y="4081026"/>
              <a:ext cx="103880" cy="100636"/>
            </a:xfrm>
            <a:custGeom>
              <a:avLst/>
              <a:gdLst/>
              <a:ahLst/>
              <a:cxnLst/>
              <a:rect l="l" t="t" r="r" b="b"/>
              <a:pathLst>
                <a:path w="2113" h="2047" extrusionOk="0">
                  <a:moveTo>
                    <a:pt x="1087" y="0"/>
                  </a:moveTo>
                  <a:cubicBezTo>
                    <a:pt x="1077" y="0"/>
                    <a:pt x="1067" y="0"/>
                    <a:pt x="1057" y="1"/>
                  </a:cubicBezTo>
                  <a:cubicBezTo>
                    <a:pt x="1036" y="1"/>
                    <a:pt x="1016" y="1"/>
                    <a:pt x="995" y="2"/>
                  </a:cubicBezTo>
                  <a:cubicBezTo>
                    <a:pt x="430" y="36"/>
                    <a:pt x="0" y="522"/>
                    <a:pt x="34" y="1086"/>
                  </a:cubicBezTo>
                  <a:cubicBezTo>
                    <a:pt x="67" y="1629"/>
                    <a:pt x="518" y="2047"/>
                    <a:pt x="1055" y="2047"/>
                  </a:cubicBezTo>
                  <a:cubicBezTo>
                    <a:pt x="1076" y="2047"/>
                    <a:pt x="1097" y="2046"/>
                    <a:pt x="1118" y="2045"/>
                  </a:cubicBezTo>
                  <a:cubicBezTo>
                    <a:pt x="1683" y="2011"/>
                    <a:pt x="2113" y="1527"/>
                    <a:pt x="2079" y="963"/>
                  </a:cubicBezTo>
                  <a:cubicBezTo>
                    <a:pt x="2061" y="425"/>
                    <a:pt x="1620" y="0"/>
                    <a:pt x="10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1" name="Google Shape;1531;p43"/>
            <p:cNvSpPr/>
            <p:nvPr/>
          </p:nvSpPr>
          <p:spPr>
            <a:xfrm>
              <a:off x="4146395" y="4076060"/>
              <a:ext cx="106486" cy="104814"/>
            </a:xfrm>
            <a:custGeom>
              <a:avLst/>
              <a:gdLst/>
              <a:ahLst/>
              <a:cxnLst/>
              <a:rect l="l" t="t" r="r" b="b"/>
              <a:pathLst>
                <a:path w="2166" h="2132" extrusionOk="0">
                  <a:moveTo>
                    <a:pt x="1063" y="207"/>
                  </a:moveTo>
                  <a:cubicBezTo>
                    <a:pt x="1540" y="207"/>
                    <a:pt x="1935" y="585"/>
                    <a:pt x="1952" y="1065"/>
                  </a:cubicBezTo>
                  <a:cubicBezTo>
                    <a:pt x="1951" y="1512"/>
                    <a:pt x="1607" y="1881"/>
                    <a:pt x="1162" y="1914"/>
                  </a:cubicBezTo>
                  <a:cubicBezTo>
                    <a:pt x="1141" y="1915"/>
                    <a:pt x="1120" y="1916"/>
                    <a:pt x="1099" y="1916"/>
                  </a:cubicBezTo>
                  <a:cubicBezTo>
                    <a:pt x="655" y="1916"/>
                    <a:pt x="282" y="1574"/>
                    <a:pt x="249" y="1125"/>
                  </a:cubicBezTo>
                  <a:cubicBezTo>
                    <a:pt x="215" y="656"/>
                    <a:pt x="568" y="246"/>
                    <a:pt x="1038" y="212"/>
                  </a:cubicBezTo>
                  <a:lnTo>
                    <a:pt x="1038" y="207"/>
                  </a:lnTo>
                  <a:cubicBezTo>
                    <a:pt x="1047" y="207"/>
                    <a:pt x="1055" y="207"/>
                    <a:pt x="1063" y="207"/>
                  </a:cubicBezTo>
                  <a:close/>
                  <a:moveTo>
                    <a:pt x="1099" y="0"/>
                  </a:moveTo>
                  <a:cubicBezTo>
                    <a:pt x="538" y="0"/>
                    <a:pt x="68" y="438"/>
                    <a:pt x="35" y="1005"/>
                  </a:cubicBezTo>
                  <a:cubicBezTo>
                    <a:pt x="0" y="1594"/>
                    <a:pt x="450" y="2097"/>
                    <a:pt x="1038" y="2131"/>
                  </a:cubicBezTo>
                  <a:cubicBezTo>
                    <a:pt x="1047" y="2131"/>
                    <a:pt x="1057" y="2131"/>
                    <a:pt x="1066" y="2131"/>
                  </a:cubicBezTo>
                  <a:cubicBezTo>
                    <a:pt x="1658" y="2131"/>
                    <a:pt x="2146" y="1660"/>
                    <a:pt x="2165" y="1065"/>
                  </a:cubicBezTo>
                  <a:cubicBezTo>
                    <a:pt x="2165" y="501"/>
                    <a:pt x="1725" y="35"/>
                    <a:pt x="1162" y="2"/>
                  </a:cubicBezTo>
                  <a:cubicBezTo>
                    <a:pt x="1141" y="1"/>
                    <a:pt x="1120" y="0"/>
                    <a:pt x="10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2" name="Google Shape;1532;p43"/>
            <p:cNvSpPr/>
            <p:nvPr/>
          </p:nvSpPr>
          <p:spPr>
            <a:xfrm>
              <a:off x="4262713" y="4081026"/>
              <a:ext cx="103536" cy="100488"/>
            </a:xfrm>
            <a:custGeom>
              <a:avLst/>
              <a:gdLst/>
              <a:ahLst/>
              <a:cxnLst/>
              <a:rect l="l" t="t" r="r" b="b"/>
              <a:pathLst>
                <a:path w="2106" h="2044" extrusionOk="0">
                  <a:moveTo>
                    <a:pt x="1085" y="0"/>
                  </a:moveTo>
                  <a:cubicBezTo>
                    <a:pt x="1075" y="0"/>
                    <a:pt x="1065" y="0"/>
                    <a:pt x="1055" y="1"/>
                  </a:cubicBezTo>
                  <a:cubicBezTo>
                    <a:pt x="1034" y="1"/>
                    <a:pt x="1014" y="1"/>
                    <a:pt x="993" y="2"/>
                  </a:cubicBezTo>
                  <a:cubicBezTo>
                    <a:pt x="431" y="35"/>
                    <a:pt x="0" y="519"/>
                    <a:pt x="33" y="1082"/>
                  </a:cubicBezTo>
                  <a:cubicBezTo>
                    <a:pt x="66" y="1624"/>
                    <a:pt x="516" y="2044"/>
                    <a:pt x="1052" y="2044"/>
                  </a:cubicBezTo>
                  <a:cubicBezTo>
                    <a:pt x="1072" y="2044"/>
                    <a:pt x="1092" y="2043"/>
                    <a:pt x="1113" y="2042"/>
                  </a:cubicBezTo>
                  <a:cubicBezTo>
                    <a:pt x="1677" y="2008"/>
                    <a:pt x="2106" y="1525"/>
                    <a:pt x="2073" y="963"/>
                  </a:cubicBezTo>
                  <a:cubicBezTo>
                    <a:pt x="2057" y="425"/>
                    <a:pt x="1618" y="0"/>
                    <a:pt x="108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3" name="Google Shape;1533;p43"/>
            <p:cNvSpPr/>
            <p:nvPr/>
          </p:nvSpPr>
          <p:spPr>
            <a:xfrm>
              <a:off x="4263500" y="4076060"/>
              <a:ext cx="106486" cy="104814"/>
            </a:xfrm>
            <a:custGeom>
              <a:avLst/>
              <a:gdLst/>
              <a:ahLst/>
              <a:cxnLst/>
              <a:rect l="l" t="t" r="r" b="b"/>
              <a:pathLst>
                <a:path w="2166" h="2132" extrusionOk="0">
                  <a:moveTo>
                    <a:pt x="1065" y="207"/>
                  </a:moveTo>
                  <a:cubicBezTo>
                    <a:pt x="1542" y="207"/>
                    <a:pt x="1937" y="584"/>
                    <a:pt x="1953" y="1065"/>
                  </a:cubicBezTo>
                  <a:cubicBezTo>
                    <a:pt x="1951" y="1512"/>
                    <a:pt x="1606" y="1881"/>
                    <a:pt x="1162" y="1914"/>
                  </a:cubicBezTo>
                  <a:cubicBezTo>
                    <a:pt x="1141" y="1915"/>
                    <a:pt x="1120" y="1916"/>
                    <a:pt x="1099" y="1916"/>
                  </a:cubicBezTo>
                  <a:cubicBezTo>
                    <a:pt x="656" y="1916"/>
                    <a:pt x="282" y="1574"/>
                    <a:pt x="249" y="1125"/>
                  </a:cubicBezTo>
                  <a:cubicBezTo>
                    <a:pt x="215" y="656"/>
                    <a:pt x="568" y="246"/>
                    <a:pt x="1039" y="212"/>
                  </a:cubicBezTo>
                  <a:lnTo>
                    <a:pt x="1037" y="212"/>
                  </a:lnTo>
                  <a:lnTo>
                    <a:pt x="1037" y="207"/>
                  </a:lnTo>
                  <a:cubicBezTo>
                    <a:pt x="1046" y="207"/>
                    <a:pt x="1055" y="207"/>
                    <a:pt x="1065" y="207"/>
                  </a:cubicBezTo>
                  <a:close/>
                  <a:moveTo>
                    <a:pt x="1099" y="0"/>
                  </a:moveTo>
                  <a:cubicBezTo>
                    <a:pt x="538" y="0"/>
                    <a:pt x="68" y="438"/>
                    <a:pt x="35" y="1005"/>
                  </a:cubicBezTo>
                  <a:cubicBezTo>
                    <a:pt x="1" y="1594"/>
                    <a:pt x="450" y="2097"/>
                    <a:pt x="1039" y="2131"/>
                  </a:cubicBezTo>
                  <a:cubicBezTo>
                    <a:pt x="1049" y="2131"/>
                    <a:pt x="1059" y="2132"/>
                    <a:pt x="1069" y="2132"/>
                  </a:cubicBezTo>
                  <a:cubicBezTo>
                    <a:pt x="1660" y="2132"/>
                    <a:pt x="2148" y="1661"/>
                    <a:pt x="2166" y="1065"/>
                  </a:cubicBezTo>
                  <a:cubicBezTo>
                    <a:pt x="2166" y="501"/>
                    <a:pt x="1725" y="35"/>
                    <a:pt x="1162" y="2"/>
                  </a:cubicBezTo>
                  <a:cubicBezTo>
                    <a:pt x="1141" y="1"/>
                    <a:pt x="1120" y="0"/>
                    <a:pt x="10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4" name="Google Shape;1534;p43"/>
            <p:cNvSpPr/>
            <p:nvPr/>
          </p:nvSpPr>
          <p:spPr>
            <a:xfrm>
              <a:off x="4379818" y="4081026"/>
              <a:ext cx="103536" cy="100488"/>
            </a:xfrm>
            <a:custGeom>
              <a:avLst/>
              <a:gdLst/>
              <a:ahLst/>
              <a:cxnLst/>
              <a:rect l="l" t="t" r="r" b="b"/>
              <a:pathLst>
                <a:path w="2106" h="2044" extrusionOk="0">
                  <a:moveTo>
                    <a:pt x="1084" y="0"/>
                  </a:moveTo>
                  <a:cubicBezTo>
                    <a:pt x="1074" y="0"/>
                    <a:pt x="1063" y="0"/>
                    <a:pt x="1053" y="1"/>
                  </a:cubicBezTo>
                  <a:cubicBezTo>
                    <a:pt x="1034" y="1"/>
                    <a:pt x="1013" y="1"/>
                    <a:pt x="994" y="2"/>
                  </a:cubicBezTo>
                  <a:cubicBezTo>
                    <a:pt x="431" y="35"/>
                    <a:pt x="1" y="519"/>
                    <a:pt x="33" y="1082"/>
                  </a:cubicBezTo>
                  <a:cubicBezTo>
                    <a:pt x="65" y="1624"/>
                    <a:pt x="516" y="2044"/>
                    <a:pt x="1053" y="2044"/>
                  </a:cubicBezTo>
                  <a:cubicBezTo>
                    <a:pt x="1073" y="2044"/>
                    <a:pt x="1093" y="2043"/>
                    <a:pt x="1113" y="2042"/>
                  </a:cubicBezTo>
                  <a:cubicBezTo>
                    <a:pt x="1676" y="2008"/>
                    <a:pt x="2106" y="1525"/>
                    <a:pt x="2073" y="963"/>
                  </a:cubicBezTo>
                  <a:cubicBezTo>
                    <a:pt x="2057" y="425"/>
                    <a:pt x="1618" y="0"/>
                    <a:pt x="108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5" name="Google Shape;1535;p43"/>
            <p:cNvSpPr/>
            <p:nvPr/>
          </p:nvSpPr>
          <p:spPr>
            <a:xfrm>
              <a:off x="4380556" y="4076060"/>
              <a:ext cx="106486" cy="104814"/>
            </a:xfrm>
            <a:custGeom>
              <a:avLst/>
              <a:gdLst/>
              <a:ahLst/>
              <a:cxnLst/>
              <a:rect l="l" t="t" r="r" b="b"/>
              <a:pathLst>
                <a:path w="2166" h="2132" extrusionOk="0">
                  <a:moveTo>
                    <a:pt x="1063" y="207"/>
                  </a:moveTo>
                  <a:cubicBezTo>
                    <a:pt x="1540" y="207"/>
                    <a:pt x="1935" y="585"/>
                    <a:pt x="1951" y="1065"/>
                  </a:cubicBezTo>
                  <a:cubicBezTo>
                    <a:pt x="1950" y="1512"/>
                    <a:pt x="1604" y="1882"/>
                    <a:pt x="1157" y="1914"/>
                  </a:cubicBezTo>
                  <a:cubicBezTo>
                    <a:pt x="1137" y="1915"/>
                    <a:pt x="1117" y="1916"/>
                    <a:pt x="1097" y="1916"/>
                  </a:cubicBezTo>
                  <a:cubicBezTo>
                    <a:pt x="654" y="1916"/>
                    <a:pt x="279" y="1572"/>
                    <a:pt x="248" y="1123"/>
                  </a:cubicBezTo>
                  <a:cubicBezTo>
                    <a:pt x="215" y="653"/>
                    <a:pt x="569" y="245"/>
                    <a:pt x="1038" y="212"/>
                  </a:cubicBezTo>
                  <a:lnTo>
                    <a:pt x="1038" y="207"/>
                  </a:lnTo>
                  <a:cubicBezTo>
                    <a:pt x="1047" y="207"/>
                    <a:pt x="1055" y="207"/>
                    <a:pt x="1063" y="207"/>
                  </a:cubicBezTo>
                  <a:close/>
                  <a:moveTo>
                    <a:pt x="1099" y="0"/>
                  </a:moveTo>
                  <a:cubicBezTo>
                    <a:pt x="537" y="0"/>
                    <a:pt x="66" y="439"/>
                    <a:pt x="33" y="1007"/>
                  </a:cubicBezTo>
                  <a:cubicBezTo>
                    <a:pt x="1" y="1595"/>
                    <a:pt x="450" y="2098"/>
                    <a:pt x="1038" y="2131"/>
                  </a:cubicBezTo>
                  <a:cubicBezTo>
                    <a:pt x="1048" y="2131"/>
                    <a:pt x="1057" y="2131"/>
                    <a:pt x="1066" y="2131"/>
                  </a:cubicBezTo>
                  <a:cubicBezTo>
                    <a:pt x="1658" y="2131"/>
                    <a:pt x="2146" y="1660"/>
                    <a:pt x="2165" y="1065"/>
                  </a:cubicBezTo>
                  <a:cubicBezTo>
                    <a:pt x="2164" y="501"/>
                    <a:pt x="1722" y="33"/>
                    <a:pt x="1159" y="2"/>
                  </a:cubicBezTo>
                  <a:cubicBezTo>
                    <a:pt x="1139" y="1"/>
                    <a:pt x="1119" y="0"/>
                    <a:pt x="10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6" name="Google Shape;1536;p43"/>
            <p:cNvSpPr/>
            <p:nvPr/>
          </p:nvSpPr>
          <p:spPr>
            <a:xfrm>
              <a:off x="4496923" y="4081026"/>
              <a:ext cx="103585" cy="100488"/>
            </a:xfrm>
            <a:custGeom>
              <a:avLst/>
              <a:gdLst/>
              <a:ahLst/>
              <a:cxnLst/>
              <a:rect l="l" t="t" r="r" b="b"/>
              <a:pathLst>
                <a:path w="2107" h="2044" extrusionOk="0">
                  <a:moveTo>
                    <a:pt x="1084" y="0"/>
                  </a:moveTo>
                  <a:cubicBezTo>
                    <a:pt x="1074" y="0"/>
                    <a:pt x="1064" y="0"/>
                    <a:pt x="1054" y="1"/>
                  </a:cubicBezTo>
                  <a:cubicBezTo>
                    <a:pt x="1034" y="1"/>
                    <a:pt x="1013" y="1"/>
                    <a:pt x="994" y="2"/>
                  </a:cubicBezTo>
                  <a:cubicBezTo>
                    <a:pt x="431" y="35"/>
                    <a:pt x="1" y="519"/>
                    <a:pt x="34" y="1082"/>
                  </a:cubicBezTo>
                  <a:cubicBezTo>
                    <a:pt x="65" y="1624"/>
                    <a:pt x="516" y="2044"/>
                    <a:pt x="1053" y="2044"/>
                  </a:cubicBezTo>
                  <a:cubicBezTo>
                    <a:pt x="1073" y="2044"/>
                    <a:pt x="1093" y="2043"/>
                    <a:pt x="1113" y="2042"/>
                  </a:cubicBezTo>
                  <a:cubicBezTo>
                    <a:pt x="1676" y="2008"/>
                    <a:pt x="2106" y="1525"/>
                    <a:pt x="2074" y="963"/>
                  </a:cubicBezTo>
                  <a:cubicBezTo>
                    <a:pt x="2057" y="425"/>
                    <a:pt x="1618" y="0"/>
                    <a:pt x="108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7" name="Google Shape;1537;p43"/>
            <p:cNvSpPr/>
            <p:nvPr/>
          </p:nvSpPr>
          <p:spPr>
            <a:xfrm>
              <a:off x="4497661" y="4076060"/>
              <a:ext cx="106437" cy="104814"/>
            </a:xfrm>
            <a:custGeom>
              <a:avLst/>
              <a:gdLst/>
              <a:ahLst/>
              <a:cxnLst/>
              <a:rect l="l" t="t" r="r" b="b"/>
              <a:pathLst>
                <a:path w="2165" h="2132" extrusionOk="0">
                  <a:moveTo>
                    <a:pt x="1063" y="207"/>
                  </a:moveTo>
                  <a:cubicBezTo>
                    <a:pt x="1541" y="207"/>
                    <a:pt x="1935" y="585"/>
                    <a:pt x="1951" y="1065"/>
                  </a:cubicBezTo>
                  <a:cubicBezTo>
                    <a:pt x="1950" y="1512"/>
                    <a:pt x="1604" y="1882"/>
                    <a:pt x="1158" y="1914"/>
                  </a:cubicBezTo>
                  <a:cubicBezTo>
                    <a:pt x="1138" y="1915"/>
                    <a:pt x="1118" y="1916"/>
                    <a:pt x="1098" y="1916"/>
                  </a:cubicBezTo>
                  <a:cubicBezTo>
                    <a:pt x="654" y="1916"/>
                    <a:pt x="279" y="1572"/>
                    <a:pt x="248" y="1123"/>
                  </a:cubicBezTo>
                  <a:cubicBezTo>
                    <a:pt x="215" y="653"/>
                    <a:pt x="570" y="245"/>
                    <a:pt x="1039" y="212"/>
                  </a:cubicBezTo>
                  <a:lnTo>
                    <a:pt x="1039" y="207"/>
                  </a:lnTo>
                  <a:cubicBezTo>
                    <a:pt x="1047" y="207"/>
                    <a:pt x="1055" y="207"/>
                    <a:pt x="1063" y="207"/>
                  </a:cubicBezTo>
                  <a:close/>
                  <a:moveTo>
                    <a:pt x="1098" y="0"/>
                  </a:moveTo>
                  <a:cubicBezTo>
                    <a:pt x="537" y="0"/>
                    <a:pt x="65" y="439"/>
                    <a:pt x="34" y="1007"/>
                  </a:cubicBezTo>
                  <a:cubicBezTo>
                    <a:pt x="1" y="1595"/>
                    <a:pt x="450" y="2098"/>
                    <a:pt x="1039" y="2131"/>
                  </a:cubicBezTo>
                  <a:cubicBezTo>
                    <a:pt x="1048" y="2131"/>
                    <a:pt x="1057" y="2131"/>
                    <a:pt x="1066" y="2131"/>
                  </a:cubicBezTo>
                  <a:cubicBezTo>
                    <a:pt x="1658" y="2131"/>
                    <a:pt x="2147" y="1660"/>
                    <a:pt x="2164" y="1065"/>
                  </a:cubicBezTo>
                  <a:cubicBezTo>
                    <a:pt x="2164" y="501"/>
                    <a:pt x="1722" y="33"/>
                    <a:pt x="1158" y="2"/>
                  </a:cubicBezTo>
                  <a:cubicBezTo>
                    <a:pt x="1138" y="1"/>
                    <a:pt x="1117" y="0"/>
                    <a:pt x="109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8" name="Google Shape;1538;p43"/>
            <p:cNvSpPr/>
            <p:nvPr/>
          </p:nvSpPr>
          <p:spPr>
            <a:xfrm>
              <a:off x="4614078" y="4081026"/>
              <a:ext cx="103536" cy="100488"/>
            </a:xfrm>
            <a:custGeom>
              <a:avLst/>
              <a:gdLst/>
              <a:ahLst/>
              <a:cxnLst/>
              <a:rect l="l" t="t" r="r" b="b"/>
              <a:pathLst>
                <a:path w="2106" h="2044" extrusionOk="0">
                  <a:moveTo>
                    <a:pt x="1084" y="0"/>
                  </a:moveTo>
                  <a:cubicBezTo>
                    <a:pt x="1073" y="0"/>
                    <a:pt x="1062" y="0"/>
                    <a:pt x="1051" y="1"/>
                  </a:cubicBezTo>
                  <a:cubicBezTo>
                    <a:pt x="1032" y="1"/>
                    <a:pt x="1013" y="1"/>
                    <a:pt x="993" y="2"/>
                  </a:cubicBezTo>
                  <a:cubicBezTo>
                    <a:pt x="429" y="35"/>
                    <a:pt x="0" y="519"/>
                    <a:pt x="33" y="1082"/>
                  </a:cubicBezTo>
                  <a:cubicBezTo>
                    <a:pt x="65" y="1624"/>
                    <a:pt x="516" y="2044"/>
                    <a:pt x="1052" y="2044"/>
                  </a:cubicBezTo>
                  <a:cubicBezTo>
                    <a:pt x="1072" y="2044"/>
                    <a:pt x="1092" y="2043"/>
                    <a:pt x="1112" y="2042"/>
                  </a:cubicBezTo>
                  <a:cubicBezTo>
                    <a:pt x="1675" y="2008"/>
                    <a:pt x="2106" y="1525"/>
                    <a:pt x="2073" y="963"/>
                  </a:cubicBezTo>
                  <a:lnTo>
                    <a:pt x="2073" y="961"/>
                  </a:lnTo>
                  <a:cubicBezTo>
                    <a:pt x="2055" y="424"/>
                    <a:pt x="1616" y="0"/>
                    <a:pt x="108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39" name="Google Shape;1539;p43"/>
            <p:cNvSpPr/>
            <p:nvPr/>
          </p:nvSpPr>
          <p:spPr>
            <a:xfrm>
              <a:off x="4614717" y="4076060"/>
              <a:ext cx="106486" cy="104814"/>
            </a:xfrm>
            <a:custGeom>
              <a:avLst/>
              <a:gdLst/>
              <a:ahLst/>
              <a:cxnLst/>
              <a:rect l="l" t="t" r="r" b="b"/>
              <a:pathLst>
                <a:path w="2166" h="2132" extrusionOk="0">
                  <a:moveTo>
                    <a:pt x="1065" y="207"/>
                  </a:moveTo>
                  <a:cubicBezTo>
                    <a:pt x="1542" y="207"/>
                    <a:pt x="1937" y="584"/>
                    <a:pt x="1953" y="1065"/>
                  </a:cubicBezTo>
                  <a:cubicBezTo>
                    <a:pt x="1951" y="1512"/>
                    <a:pt x="1606" y="1881"/>
                    <a:pt x="1162" y="1914"/>
                  </a:cubicBezTo>
                  <a:cubicBezTo>
                    <a:pt x="1141" y="1915"/>
                    <a:pt x="1120" y="1916"/>
                    <a:pt x="1099" y="1916"/>
                  </a:cubicBezTo>
                  <a:cubicBezTo>
                    <a:pt x="656" y="1916"/>
                    <a:pt x="282" y="1574"/>
                    <a:pt x="249" y="1125"/>
                  </a:cubicBezTo>
                  <a:cubicBezTo>
                    <a:pt x="215" y="656"/>
                    <a:pt x="568" y="246"/>
                    <a:pt x="1038" y="212"/>
                  </a:cubicBezTo>
                  <a:lnTo>
                    <a:pt x="1037" y="212"/>
                  </a:lnTo>
                  <a:lnTo>
                    <a:pt x="1037" y="207"/>
                  </a:lnTo>
                  <a:cubicBezTo>
                    <a:pt x="1046" y="207"/>
                    <a:pt x="1055" y="207"/>
                    <a:pt x="1065" y="207"/>
                  </a:cubicBezTo>
                  <a:close/>
                  <a:moveTo>
                    <a:pt x="1099" y="0"/>
                  </a:moveTo>
                  <a:cubicBezTo>
                    <a:pt x="538" y="0"/>
                    <a:pt x="68" y="438"/>
                    <a:pt x="35" y="1005"/>
                  </a:cubicBezTo>
                  <a:cubicBezTo>
                    <a:pt x="1" y="1594"/>
                    <a:pt x="450" y="2097"/>
                    <a:pt x="1038" y="2131"/>
                  </a:cubicBezTo>
                  <a:cubicBezTo>
                    <a:pt x="1049" y="2131"/>
                    <a:pt x="1059" y="2132"/>
                    <a:pt x="1069" y="2132"/>
                  </a:cubicBezTo>
                  <a:cubicBezTo>
                    <a:pt x="1660" y="2132"/>
                    <a:pt x="2148" y="1661"/>
                    <a:pt x="2166" y="1065"/>
                  </a:cubicBezTo>
                  <a:cubicBezTo>
                    <a:pt x="2166" y="501"/>
                    <a:pt x="1725" y="35"/>
                    <a:pt x="1162" y="2"/>
                  </a:cubicBezTo>
                  <a:cubicBezTo>
                    <a:pt x="1141" y="1"/>
                    <a:pt x="1120" y="0"/>
                    <a:pt x="10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0" name="Google Shape;1540;p43"/>
            <p:cNvSpPr/>
            <p:nvPr/>
          </p:nvSpPr>
          <p:spPr>
            <a:xfrm>
              <a:off x="4730740" y="4081026"/>
              <a:ext cx="103536" cy="100488"/>
            </a:xfrm>
            <a:custGeom>
              <a:avLst/>
              <a:gdLst/>
              <a:ahLst/>
              <a:cxnLst/>
              <a:rect l="l" t="t" r="r" b="b"/>
              <a:pathLst>
                <a:path w="2106" h="2044" extrusionOk="0">
                  <a:moveTo>
                    <a:pt x="1085" y="0"/>
                  </a:moveTo>
                  <a:cubicBezTo>
                    <a:pt x="1074" y="0"/>
                    <a:pt x="1063" y="0"/>
                    <a:pt x="1052" y="1"/>
                  </a:cubicBezTo>
                  <a:cubicBezTo>
                    <a:pt x="1032" y="1"/>
                    <a:pt x="1013" y="1"/>
                    <a:pt x="994" y="2"/>
                  </a:cubicBezTo>
                  <a:cubicBezTo>
                    <a:pt x="429" y="35"/>
                    <a:pt x="1" y="519"/>
                    <a:pt x="33" y="1082"/>
                  </a:cubicBezTo>
                  <a:cubicBezTo>
                    <a:pt x="65" y="1624"/>
                    <a:pt x="516" y="2044"/>
                    <a:pt x="1053" y="2044"/>
                  </a:cubicBezTo>
                  <a:cubicBezTo>
                    <a:pt x="1073" y="2044"/>
                    <a:pt x="1093" y="2043"/>
                    <a:pt x="1113" y="2042"/>
                  </a:cubicBezTo>
                  <a:cubicBezTo>
                    <a:pt x="1676" y="2008"/>
                    <a:pt x="2106" y="1525"/>
                    <a:pt x="2073" y="963"/>
                  </a:cubicBezTo>
                  <a:lnTo>
                    <a:pt x="2073" y="961"/>
                  </a:lnTo>
                  <a:cubicBezTo>
                    <a:pt x="2056" y="424"/>
                    <a:pt x="1616" y="0"/>
                    <a:pt x="108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1" name="Google Shape;1541;p43"/>
            <p:cNvSpPr/>
            <p:nvPr/>
          </p:nvSpPr>
          <p:spPr>
            <a:xfrm>
              <a:off x="4731822" y="4076060"/>
              <a:ext cx="106486" cy="104814"/>
            </a:xfrm>
            <a:custGeom>
              <a:avLst/>
              <a:gdLst/>
              <a:ahLst/>
              <a:cxnLst/>
              <a:rect l="l" t="t" r="r" b="b"/>
              <a:pathLst>
                <a:path w="2166" h="2132" extrusionOk="0">
                  <a:moveTo>
                    <a:pt x="1065" y="207"/>
                  </a:moveTo>
                  <a:cubicBezTo>
                    <a:pt x="1542" y="207"/>
                    <a:pt x="1937" y="584"/>
                    <a:pt x="1953" y="1065"/>
                  </a:cubicBezTo>
                  <a:cubicBezTo>
                    <a:pt x="1951" y="1512"/>
                    <a:pt x="1606" y="1881"/>
                    <a:pt x="1161" y="1914"/>
                  </a:cubicBezTo>
                  <a:cubicBezTo>
                    <a:pt x="1140" y="1915"/>
                    <a:pt x="1119" y="1916"/>
                    <a:pt x="1098" y="1916"/>
                  </a:cubicBezTo>
                  <a:cubicBezTo>
                    <a:pt x="656" y="1916"/>
                    <a:pt x="282" y="1574"/>
                    <a:pt x="250" y="1125"/>
                  </a:cubicBezTo>
                  <a:cubicBezTo>
                    <a:pt x="215" y="656"/>
                    <a:pt x="568" y="246"/>
                    <a:pt x="1037" y="212"/>
                  </a:cubicBezTo>
                  <a:lnTo>
                    <a:pt x="1037" y="207"/>
                  </a:lnTo>
                  <a:cubicBezTo>
                    <a:pt x="1046" y="207"/>
                    <a:pt x="1056" y="207"/>
                    <a:pt x="1065" y="207"/>
                  </a:cubicBezTo>
                  <a:close/>
                  <a:moveTo>
                    <a:pt x="1099" y="0"/>
                  </a:moveTo>
                  <a:cubicBezTo>
                    <a:pt x="539" y="0"/>
                    <a:pt x="68" y="438"/>
                    <a:pt x="35" y="1005"/>
                  </a:cubicBezTo>
                  <a:cubicBezTo>
                    <a:pt x="1" y="1594"/>
                    <a:pt x="451" y="2097"/>
                    <a:pt x="1037" y="2131"/>
                  </a:cubicBezTo>
                  <a:cubicBezTo>
                    <a:pt x="1047" y="2131"/>
                    <a:pt x="1057" y="2132"/>
                    <a:pt x="1068" y="2132"/>
                  </a:cubicBezTo>
                  <a:cubicBezTo>
                    <a:pt x="1660" y="2132"/>
                    <a:pt x="2148" y="1661"/>
                    <a:pt x="2166" y="1065"/>
                  </a:cubicBezTo>
                  <a:cubicBezTo>
                    <a:pt x="2166" y="501"/>
                    <a:pt x="1725" y="35"/>
                    <a:pt x="1162" y="2"/>
                  </a:cubicBezTo>
                  <a:cubicBezTo>
                    <a:pt x="1141" y="1"/>
                    <a:pt x="1120" y="0"/>
                    <a:pt x="10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2" name="Google Shape;1542;p43"/>
            <p:cNvSpPr/>
            <p:nvPr/>
          </p:nvSpPr>
          <p:spPr>
            <a:xfrm>
              <a:off x="4847993" y="4081026"/>
              <a:ext cx="103880" cy="100636"/>
            </a:xfrm>
            <a:custGeom>
              <a:avLst/>
              <a:gdLst/>
              <a:ahLst/>
              <a:cxnLst/>
              <a:rect l="l" t="t" r="r" b="b"/>
              <a:pathLst>
                <a:path w="2113" h="2047" extrusionOk="0">
                  <a:moveTo>
                    <a:pt x="1087" y="0"/>
                  </a:moveTo>
                  <a:cubicBezTo>
                    <a:pt x="1077" y="0"/>
                    <a:pt x="1067" y="0"/>
                    <a:pt x="1056" y="1"/>
                  </a:cubicBezTo>
                  <a:cubicBezTo>
                    <a:pt x="1036" y="1"/>
                    <a:pt x="1015" y="1"/>
                    <a:pt x="995" y="2"/>
                  </a:cubicBezTo>
                  <a:cubicBezTo>
                    <a:pt x="431" y="36"/>
                    <a:pt x="1" y="522"/>
                    <a:pt x="35" y="1086"/>
                  </a:cubicBezTo>
                  <a:cubicBezTo>
                    <a:pt x="68" y="1629"/>
                    <a:pt x="518" y="2047"/>
                    <a:pt x="1056" y="2047"/>
                  </a:cubicBezTo>
                  <a:cubicBezTo>
                    <a:pt x="1077" y="2047"/>
                    <a:pt x="1098" y="2046"/>
                    <a:pt x="1119" y="2045"/>
                  </a:cubicBezTo>
                  <a:cubicBezTo>
                    <a:pt x="1682" y="2011"/>
                    <a:pt x="2112" y="1527"/>
                    <a:pt x="2078" y="963"/>
                  </a:cubicBezTo>
                  <a:cubicBezTo>
                    <a:pt x="2062" y="425"/>
                    <a:pt x="1621" y="0"/>
                    <a:pt x="10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3" name="Google Shape;1543;p43"/>
            <p:cNvSpPr/>
            <p:nvPr/>
          </p:nvSpPr>
          <p:spPr>
            <a:xfrm>
              <a:off x="4848976" y="4076060"/>
              <a:ext cx="106486" cy="104814"/>
            </a:xfrm>
            <a:custGeom>
              <a:avLst/>
              <a:gdLst/>
              <a:ahLst/>
              <a:cxnLst/>
              <a:rect l="l" t="t" r="r" b="b"/>
              <a:pathLst>
                <a:path w="2166" h="2132" extrusionOk="0">
                  <a:moveTo>
                    <a:pt x="1061" y="207"/>
                  </a:moveTo>
                  <a:cubicBezTo>
                    <a:pt x="1540" y="207"/>
                    <a:pt x="1935" y="585"/>
                    <a:pt x="1952" y="1065"/>
                  </a:cubicBezTo>
                  <a:cubicBezTo>
                    <a:pt x="1951" y="1512"/>
                    <a:pt x="1605" y="1881"/>
                    <a:pt x="1160" y="1914"/>
                  </a:cubicBezTo>
                  <a:cubicBezTo>
                    <a:pt x="1139" y="1915"/>
                    <a:pt x="1118" y="1916"/>
                    <a:pt x="1097" y="1916"/>
                  </a:cubicBezTo>
                  <a:cubicBezTo>
                    <a:pt x="655" y="1916"/>
                    <a:pt x="280" y="1574"/>
                    <a:pt x="247" y="1125"/>
                  </a:cubicBezTo>
                  <a:cubicBezTo>
                    <a:pt x="215" y="656"/>
                    <a:pt x="567" y="246"/>
                    <a:pt x="1036" y="212"/>
                  </a:cubicBezTo>
                  <a:lnTo>
                    <a:pt x="1036" y="207"/>
                  </a:lnTo>
                  <a:cubicBezTo>
                    <a:pt x="1045" y="207"/>
                    <a:pt x="1053" y="207"/>
                    <a:pt x="1061" y="207"/>
                  </a:cubicBezTo>
                  <a:close/>
                  <a:moveTo>
                    <a:pt x="1097" y="0"/>
                  </a:moveTo>
                  <a:cubicBezTo>
                    <a:pt x="538" y="0"/>
                    <a:pt x="67" y="438"/>
                    <a:pt x="34" y="1005"/>
                  </a:cubicBezTo>
                  <a:cubicBezTo>
                    <a:pt x="0" y="1594"/>
                    <a:pt x="448" y="2097"/>
                    <a:pt x="1036" y="2131"/>
                  </a:cubicBezTo>
                  <a:cubicBezTo>
                    <a:pt x="1046" y="2131"/>
                    <a:pt x="1055" y="2131"/>
                    <a:pt x="1064" y="2131"/>
                  </a:cubicBezTo>
                  <a:cubicBezTo>
                    <a:pt x="1658" y="2131"/>
                    <a:pt x="2146" y="1660"/>
                    <a:pt x="2165" y="1065"/>
                  </a:cubicBezTo>
                  <a:cubicBezTo>
                    <a:pt x="2164" y="501"/>
                    <a:pt x="1724" y="35"/>
                    <a:pt x="1160" y="2"/>
                  </a:cubicBezTo>
                  <a:cubicBezTo>
                    <a:pt x="1139" y="1"/>
                    <a:pt x="1118" y="0"/>
                    <a:pt x="109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4" name="Google Shape;1544;p43"/>
            <p:cNvSpPr/>
            <p:nvPr/>
          </p:nvSpPr>
          <p:spPr>
            <a:xfrm>
              <a:off x="4965147" y="4081026"/>
              <a:ext cx="103831" cy="100636"/>
            </a:xfrm>
            <a:custGeom>
              <a:avLst/>
              <a:gdLst/>
              <a:ahLst/>
              <a:cxnLst/>
              <a:rect l="l" t="t" r="r" b="b"/>
              <a:pathLst>
                <a:path w="2112" h="2047" extrusionOk="0">
                  <a:moveTo>
                    <a:pt x="1086" y="0"/>
                  </a:moveTo>
                  <a:cubicBezTo>
                    <a:pt x="1076" y="0"/>
                    <a:pt x="1066" y="0"/>
                    <a:pt x="1056" y="1"/>
                  </a:cubicBezTo>
                  <a:cubicBezTo>
                    <a:pt x="1035" y="1"/>
                    <a:pt x="1014" y="1"/>
                    <a:pt x="993" y="2"/>
                  </a:cubicBezTo>
                  <a:cubicBezTo>
                    <a:pt x="429" y="36"/>
                    <a:pt x="0" y="522"/>
                    <a:pt x="34" y="1086"/>
                  </a:cubicBezTo>
                  <a:cubicBezTo>
                    <a:pt x="66" y="1629"/>
                    <a:pt x="517" y="2047"/>
                    <a:pt x="1054" y="2047"/>
                  </a:cubicBezTo>
                  <a:cubicBezTo>
                    <a:pt x="1075" y="2047"/>
                    <a:pt x="1096" y="2046"/>
                    <a:pt x="1117" y="2045"/>
                  </a:cubicBezTo>
                  <a:cubicBezTo>
                    <a:pt x="1681" y="2011"/>
                    <a:pt x="2111" y="1527"/>
                    <a:pt x="2077" y="963"/>
                  </a:cubicBezTo>
                  <a:cubicBezTo>
                    <a:pt x="2060" y="425"/>
                    <a:pt x="1620" y="0"/>
                    <a:pt x="108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5" name="Google Shape;1545;p43"/>
            <p:cNvSpPr/>
            <p:nvPr/>
          </p:nvSpPr>
          <p:spPr>
            <a:xfrm>
              <a:off x="4966081" y="4076060"/>
              <a:ext cx="106486" cy="104814"/>
            </a:xfrm>
            <a:custGeom>
              <a:avLst/>
              <a:gdLst/>
              <a:ahLst/>
              <a:cxnLst/>
              <a:rect l="l" t="t" r="r" b="b"/>
              <a:pathLst>
                <a:path w="2166" h="2132" extrusionOk="0">
                  <a:moveTo>
                    <a:pt x="1064" y="207"/>
                  </a:moveTo>
                  <a:cubicBezTo>
                    <a:pt x="1542" y="207"/>
                    <a:pt x="1936" y="584"/>
                    <a:pt x="1951" y="1065"/>
                  </a:cubicBezTo>
                  <a:cubicBezTo>
                    <a:pt x="1951" y="1512"/>
                    <a:pt x="1606" y="1881"/>
                    <a:pt x="1160" y="1914"/>
                  </a:cubicBezTo>
                  <a:cubicBezTo>
                    <a:pt x="1139" y="1915"/>
                    <a:pt x="1118" y="1916"/>
                    <a:pt x="1098" y="1916"/>
                  </a:cubicBezTo>
                  <a:cubicBezTo>
                    <a:pt x="655" y="1916"/>
                    <a:pt x="280" y="1574"/>
                    <a:pt x="248" y="1125"/>
                  </a:cubicBezTo>
                  <a:cubicBezTo>
                    <a:pt x="213" y="656"/>
                    <a:pt x="566" y="246"/>
                    <a:pt x="1037" y="212"/>
                  </a:cubicBezTo>
                  <a:lnTo>
                    <a:pt x="1037" y="207"/>
                  </a:lnTo>
                  <a:cubicBezTo>
                    <a:pt x="1046" y="207"/>
                    <a:pt x="1055" y="207"/>
                    <a:pt x="1064" y="207"/>
                  </a:cubicBezTo>
                  <a:close/>
                  <a:moveTo>
                    <a:pt x="1097" y="0"/>
                  </a:moveTo>
                  <a:cubicBezTo>
                    <a:pt x="537" y="0"/>
                    <a:pt x="68" y="438"/>
                    <a:pt x="35" y="1005"/>
                  </a:cubicBezTo>
                  <a:cubicBezTo>
                    <a:pt x="0" y="1594"/>
                    <a:pt x="449" y="2097"/>
                    <a:pt x="1037" y="2131"/>
                  </a:cubicBezTo>
                  <a:cubicBezTo>
                    <a:pt x="1047" y="2131"/>
                    <a:pt x="1057" y="2132"/>
                    <a:pt x="1067" y="2132"/>
                  </a:cubicBezTo>
                  <a:cubicBezTo>
                    <a:pt x="1659" y="2132"/>
                    <a:pt x="2146" y="1661"/>
                    <a:pt x="2165" y="1065"/>
                  </a:cubicBezTo>
                  <a:cubicBezTo>
                    <a:pt x="2164" y="501"/>
                    <a:pt x="1723" y="35"/>
                    <a:pt x="1160" y="2"/>
                  </a:cubicBezTo>
                  <a:cubicBezTo>
                    <a:pt x="1139" y="1"/>
                    <a:pt x="1118" y="0"/>
                    <a:pt x="109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6" name="Google Shape;1546;p43"/>
            <p:cNvSpPr/>
            <p:nvPr/>
          </p:nvSpPr>
          <p:spPr>
            <a:xfrm>
              <a:off x="5082400" y="4081026"/>
              <a:ext cx="103536" cy="100488"/>
            </a:xfrm>
            <a:custGeom>
              <a:avLst/>
              <a:gdLst/>
              <a:ahLst/>
              <a:cxnLst/>
              <a:rect l="l" t="t" r="r" b="b"/>
              <a:pathLst>
                <a:path w="2106" h="2044" extrusionOk="0">
                  <a:moveTo>
                    <a:pt x="1083" y="0"/>
                  </a:moveTo>
                  <a:cubicBezTo>
                    <a:pt x="1073" y="0"/>
                    <a:pt x="1063" y="0"/>
                    <a:pt x="1053" y="1"/>
                  </a:cubicBezTo>
                  <a:cubicBezTo>
                    <a:pt x="1032" y="1"/>
                    <a:pt x="1013" y="1"/>
                    <a:pt x="994" y="2"/>
                  </a:cubicBezTo>
                  <a:cubicBezTo>
                    <a:pt x="429" y="35"/>
                    <a:pt x="0" y="519"/>
                    <a:pt x="33" y="1082"/>
                  </a:cubicBezTo>
                  <a:cubicBezTo>
                    <a:pt x="65" y="1624"/>
                    <a:pt x="516" y="2044"/>
                    <a:pt x="1052" y="2044"/>
                  </a:cubicBezTo>
                  <a:cubicBezTo>
                    <a:pt x="1072" y="2044"/>
                    <a:pt x="1092" y="2043"/>
                    <a:pt x="1113" y="2042"/>
                  </a:cubicBezTo>
                  <a:cubicBezTo>
                    <a:pt x="1675" y="2008"/>
                    <a:pt x="2106" y="1525"/>
                    <a:pt x="2073" y="963"/>
                  </a:cubicBezTo>
                  <a:cubicBezTo>
                    <a:pt x="2057" y="425"/>
                    <a:pt x="1616" y="0"/>
                    <a:pt x="108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7" name="Google Shape;1547;p43"/>
            <p:cNvSpPr/>
            <p:nvPr/>
          </p:nvSpPr>
          <p:spPr>
            <a:xfrm>
              <a:off x="5083137" y="4076060"/>
              <a:ext cx="106388" cy="104814"/>
            </a:xfrm>
            <a:custGeom>
              <a:avLst/>
              <a:gdLst/>
              <a:ahLst/>
              <a:cxnLst/>
              <a:rect l="l" t="t" r="r" b="b"/>
              <a:pathLst>
                <a:path w="2164" h="2132" extrusionOk="0">
                  <a:moveTo>
                    <a:pt x="1063" y="207"/>
                  </a:moveTo>
                  <a:cubicBezTo>
                    <a:pt x="1540" y="207"/>
                    <a:pt x="1935" y="585"/>
                    <a:pt x="1951" y="1065"/>
                  </a:cubicBezTo>
                  <a:cubicBezTo>
                    <a:pt x="1949" y="1512"/>
                    <a:pt x="1604" y="1882"/>
                    <a:pt x="1157" y="1914"/>
                  </a:cubicBezTo>
                  <a:cubicBezTo>
                    <a:pt x="1137" y="1915"/>
                    <a:pt x="1117" y="1916"/>
                    <a:pt x="1097" y="1916"/>
                  </a:cubicBezTo>
                  <a:cubicBezTo>
                    <a:pt x="654" y="1916"/>
                    <a:pt x="279" y="1572"/>
                    <a:pt x="247" y="1123"/>
                  </a:cubicBezTo>
                  <a:cubicBezTo>
                    <a:pt x="213" y="653"/>
                    <a:pt x="568" y="245"/>
                    <a:pt x="1038" y="212"/>
                  </a:cubicBezTo>
                  <a:lnTo>
                    <a:pt x="1038" y="207"/>
                  </a:lnTo>
                  <a:cubicBezTo>
                    <a:pt x="1046" y="207"/>
                    <a:pt x="1055" y="207"/>
                    <a:pt x="1063" y="207"/>
                  </a:cubicBezTo>
                  <a:close/>
                  <a:moveTo>
                    <a:pt x="1097" y="0"/>
                  </a:moveTo>
                  <a:cubicBezTo>
                    <a:pt x="535" y="0"/>
                    <a:pt x="65" y="439"/>
                    <a:pt x="33" y="1007"/>
                  </a:cubicBezTo>
                  <a:cubicBezTo>
                    <a:pt x="0" y="1595"/>
                    <a:pt x="450" y="2098"/>
                    <a:pt x="1038" y="2131"/>
                  </a:cubicBezTo>
                  <a:cubicBezTo>
                    <a:pt x="1047" y="2131"/>
                    <a:pt x="1056" y="2131"/>
                    <a:pt x="1066" y="2131"/>
                  </a:cubicBezTo>
                  <a:cubicBezTo>
                    <a:pt x="1658" y="2131"/>
                    <a:pt x="2146" y="1660"/>
                    <a:pt x="2164" y="1065"/>
                  </a:cubicBezTo>
                  <a:cubicBezTo>
                    <a:pt x="2164" y="501"/>
                    <a:pt x="1721" y="33"/>
                    <a:pt x="1157" y="2"/>
                  </a:cubicBezTo>
                  <a:cubicBezTo>
                    <a:pt x="1137" y="1"/>
                    <a:pt x="1117" y="0"/>
                    <a:pt x="109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8" name="Google Shape;1548;p43"/>
            <p:cNvSpPr/>
            <p:nvPr/>
          </p:nvSpPr>
          <p:spPr>
            <a:xfrm>
              <a:off x="3877771" y="4127386"/>
              <a:ext cx="1341841" cy="174478"/>
            </a:xfrm>
            <a:custGeom>
              <a:avLst/>
              <a:gdLst/>
              <a:ahLst/>
              <a:cxnLst/>
              <a:rect l="l" t="t" r="r" b="b"/>
              <a:pathLst>
                <a:path w="27294" h="3549" extrusionOk="0">
                  <a:moveTo>
                    <a:pt x="0" y="0"/>
                  </a:moveTo>
                  <a:lnTo>
                    <a:pt x="0" y="3548"/>
                  </a:lnTo>
                  <a:lnTo>
                    <a:pt x="27294" y="3548"/>
                  </a:lnTo>
                  <a:lnTo>
                    <a:pt x="27294"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49" name="Google Shape;1549;p43"/>
            <p:cNvSpPr/>
            <p:nvPr/>
          </p:nvSpPr>
          <p:spPr>
            <a:xfrm>
              <a:off x="3872412" y="4122076"/>
              <a:ext cx="1352460" cy="185048"/>
            </a:xfrm>
            <a:custGeom>
              <a:avLst/>
              <a:gdLst/>
              <a:ahLst/>
              <a:cxnLst/>
              <a:rect l="l" t="t" r="r" b="b"/>
              <a:pathLst>
                <a:path w="27510" h="3764" extrusionOk="0">
                  <a:moveTo>
                    <a:pt x="27295" y="214"/>
                  </a:moveTo>
                  <a:lnTo>
                    <a:pt x="27295" y="3549"/>
                  </a:lnTo>
                  <a:lnTo>
                    <a:pt x="213" y="3549"/>
                  </a:lnTo>
                  <a:lnTo>
                    <a:pt x="213" y="214"/>
                  </a:lnTo>
                  <a:close/>
                  <a:moveTo>
                    <a:pt x="0" y="1"/>
                  </a:moveTo>
                  <a:lnTo>
                    <a:pt x="0" y="3764"/>
                  </a:lnTo>
                  <a:lnTo>
                    <a:pt x="27510" y="3764"/>
                  </a:lnTo>
                  <a:lnTo>
                    <a:pt x="2751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Shape 1553"/>
        <p:cNvGrpSpPr/>
        <p:nvPr/>
      </p:nvGrpSpPr>
      <p:grpSpPr>
        <a:xfrm>
          <a:off x="0" y="0"/>
          <a:ext cx="0" cy="0"/>
          <a:chOff x="0" y="0"/>
          <a:chExt cx="0" cy="0"/>
        </a:xfrm>
      </p:grpSpPr>
      <p:sp>
        <p:nvSpPr>
          <p:cNvPr id="1554" name="Google Shape;1554;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divide the content</a:t>
            </a:r>
            <a:endParaRPr/>
          </a:p>
        </p:txBody>
      </p:sp>
      <p:sp>
        <p:nvSpPr>
          <p:cNvPr id="1555" name="Google Shape;1555;p44"/>
          <p:cNvSpPr txBox="1">
            <a:spLocks noGrp="1"/>
          </p:cNvSpPr>
          <p:nvPr>
            <p:ph type="subTitle" idx="1"/>
          </p:nvPr>
        </p:nvSpPr>
        <p:spPr>
          <a:xfrm>
            <a:off x="4929774" y="3158975"/>
            <a:ext cx="2690400" cy="112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 It’s hot and has a poisonous atmosphere</a:t>
            </a:r>
            <a:endParaRPr/>
          </a:p>
        </p:txBody>
      </p:sp>
      <p:sp>
        <p:nvSpPr>
          <p:cNvPr id="1556" name="Google Shape;1556;p44"/>
          <p:cNvSpPr txBox="1">
            <a:spLocks noGrp="1"/>
          </p:cNvSpPr>
          <p:nvPr>
            <p:ph type="subTitle" idx="2"/>
          </p:nvPr>
        </p:nvSpPr>
        <p:spPr>
          <a:xfrm>
            <a:off x="1523825" y="3158975"/>
            <a:ext cx="2690400" cy="1126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one in the Solar System—it’s only a bit larger than the Moon</a:t>
            </a:r>
            <a:endParaRPr/>
          </a:p>
        </p:txBody>
      </p:sp>
      <p:sp>
        <p:nvSpPr>
          <p:cNvPr id="1557" name="Google Shape;1557;p44"/>
          <p:cNvSpPr txBox="1">
            <a:spLocks noGrp="1"/>
          </p:cNvSpPr>
          <p:nvPr>
            <p:ph type="subTitle" idx="3"/>
          </p:nvPr>
        </p:nvSpPr>
        <p:spPr>
          <a:xfrm>
            <a:off x="1523825" y="2600075"/>
            <a:ext cx="26904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558" name="Google Shape;1558;p44"/>
          <p:cNvSpPr txBox="1">
            <a:spLocks noGrp="1"/>
          </p:cNvSpPr>
          <p:nvPr>
            <p:ph type="subTitle" idx="4"/>
          </p:nvPr>
        </p:nvSpPr>
        <p:spPr>
          <a:xfrm>
            <a:off x="4929776" y="2600075"/>
            <a:ext cx="26904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grpSp>
        <p:nvGrpSpPr>
          <p:cNvPr id="1559" name="Google Shape;1559;p44"/>
          <p:cNvGrpSpPr/>
          <p:nvPr/>
        </p:nvGrpSpPr>
        <p:grpSpPr>
          <a:xfrm>
            <a:off x="6082848" y="1946993"/>
            <a:ext cx="384263" cy="437022"/>
            <a:chOff x="1858228" y="1408060"/>
            <a:chExt cx="384263" cy="437022"/>
          </a:xfrm>
        </p:grpSpPr>
        <p:sp>
          <p:nvSpPr>
            <p:cNvPr id="1560" name="Google Shape;1560;p44"/>
            <p:cNvSpPr/>
            <p:nvPr/>
          </p:nvSpPr>
          <p:spPr>
            <a:xfrm>
              <a:off x="1937347" y="1483672"/>
              <a:ext cx="178508" cy="77421"/>
            </a:xfrm>
            <a:custGeom>
              <a:avLst/>
              <a:gdLst/>
              <a:ahLst/>
              <a:cxnLst/>
              <a:rect l="l" t="t" r="r" b="b"/>
              <a:pathLst>
                <a:path w="4835" h="2097" extrusionOk="0">
                  <a:moveTo>
                    <a:pt x="2406" y="1"/>
                  </a:moveTo>
                  <a:cubicBezTo>
                    <a:pt x="1191" y="1"/>
                    <a:pt x="167" y="906"/>
                    <a:pt x="0" y="2096"/>
                  </a:cubicBezTo>
                  <a:lnTo>
                    <a:pt x="4835" y="2096"/>
                  </a:lnTo>
                  <a:cubicBezTo>
                    <a:pt x="4668" y="906"/>
                    <a:pt x="3644" y="1"/>
                    <a:pt x="240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1" name="Google Shape;1561;p44"/>
            <p:cNvSpPr/>
            <p:nvPr/>
          </p:nvSpPr>
          <p:spPr>
            <a:xfrm>
              <a:off x="1858228" y="1408060"/>
              <a:ext cx="384263" cy="437022"/>
            </a:xfrm>
            <a:custGeom>
              <a:avLst/>
              <a:gdLst/>
              <a:ahLst/>
              <a:cxnLst/>
              <a:rect l="l" t="t" r="r" b="b"/>
              <a:pathLst>
                <a:path w="10408" h="11837" extrusionOk="0">
                  <a:moveTo>
                    <a:pt x="4549" y="1"/>
                  </a:moveTo>
                  <a:cubicBezTo>
                    <a:pt x="2072" y="1"/>
                    <a:pt x="0" y="2025"/>
                    <a:pt x="0" y="4502"/>
                  </a:cubicBezTo>
                  <a:cubicBezTo>
                    <a:pt x="0" y="5740"/>
                    <a:pt x="524" y="6931"/>
                    <a:pt x="1405" y="7788"/>
                  </a:cubicBezTo>
                  <a:lnTo>
                    <a:pt x="1405" y="11836"/>
                  </a:lnTo>
                  <a:lnTo>
                    <a:pt x="4192" y="11836"/>
                  </a:lnTo>
                  <a:lnTo>
                    <a:pt x="4192" y="4835"/>
                  </a:lnTo>
                  <a:lnTo>
                    <a:pt x="1405" y="4835"/>
                  </a:lnTo>
                  <a:lnTo>
                    <a:pt x="1405" y="4502"/>
                  </a:lnTo>
                  <a:cubicBezTo>
                    <a:pt x="1405" y="2811"/>
                    <a:pt x="2763" y="1382"/>
                    <a:pt x="4477" y="1334"/>
                  </a:cubicBezTo>
                  <a:cubicBezTo>
                    <a:pt x="4506" y="1334"/>
                    <a:pt x="4534" y="1333"/>
                    <a:pt x="4563" y="1333"/>
                  </a:cubicBezTo>
                  <a:cubicBezTo>
                    <a:pt x="6286" y="1333"/>
                    <a:pt x="7692" y="2744"/>
                    <a:pt x="7692" y="4478"/>
                  </a:cubicBezTo>
                  <a:lnTo>
                    <a:pt x="7692" y="4859"/>
                  </a:lnTo>
                  <a:lnTo>
                    <a:pt x="4906" y="4859"/>
                  </a:lnTo>
                  <a:lnTo>
                    <a:pt x="4906" y="11836"/>
                  </a:lnTo>
                  <a:lnTo>
                    <a:pt x="7002" y="11836"/>
                  </a:lnTo>
                  <a:lnTo>
                    <a:pt x="7002" y="9765"/>
                  </a:lnTo>
                  <a:lnTo>
                    <a:pt x="9097" y="9765"/>
                  </a:lnTo>
                  <a:lnTo>
                    <a:pt x="9097" y="8050"/>
                  </a:lnTo>
                  <a:lnTo>
                    <a:pt x="10407" y="8050"/>
                  </a:lnTo>
                  <a:lnTo>
                    <a:pt x="9097" y="4454"/>
                  </a:lnTo>
                  <a:cubicBezTo>
                    <a:pt x="9073" y="1977"/>
                    <a:pt x="7049" y="1"/>
                    <a:pt x="454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62" name="Google Shape;1562;p44"/>
          <p:cNvGrpSpPr/>
          <p:nvPr/>
        </p:nvGrpSpPr>
        <p:grpSpPr>
          <a:xfrm>
            <a:off x="2647443" y="1946045"/>
            <a:ext cx="443151" cy="438942"/>
            <a:chOff x="1043182" y="1282389"/>
            <a:chExt cx="443151" cy="438942"/>
          </a:xfrm>
        </p:grpSpPr>
        <p:sp>
          <p:nvSpPr>
            <p:cNvPr id="1563" name="Google Shape;1563;p44"/>
            <p:cNvSpPr/>
            <p:nvPr/>
          </p:nvSpPr>
          <p:spPr>
            <a:xfrm>
              <a:off x="1043182" y="1282389"/>
              <a:ext cx="443151" cy="438942"/>
            </a:xfrm>
            <a:custGeom>
              <a:avLst/>
              <a:gdLst/>
              <a:ahLst/>
              <a:cxnLst/>
              <a:rect l="l" t="t" r="r" b="b"/>
              <a:pathLst>
                <a:path w="12003" h="11889" extrusionOk="0">
                  <a:moveTo>
                    <a:pt x="6001" y="4910"/>
                  </a:moveTo>
                  <a:cubicBezTo>
                    <a:pt x="6597" y="4910"/>
                    <a:pt x="7049" y="5362"/>
                    <a:pt x="7049" y="5934"/>
                  </a:cubicBezTo>
                  <a:cubicBezTo>
                    <a:pt x="7049" y="6505"/>
                    <a:pt x="6597" y="6982"/>
                    <a:pt x="6001" y="6982"/>
                  </a:cubicBezTo>
                  <a:cubicBezTo>
                    <a:pt x="5430" y="6982"/>
                    <a:pt x="4977" y="6505"/>
                    <a:pt x="4977" y="5934"/>
                  </a:cubicBezTo>
                  <a:cubicBezTo>
                    <a:pt x="4977" y="5362"/>
                    <a:pt x="5430" y="4910"/>
                    <a:pt x="6001" y="4910"/>
                  </a:cubicBezTo>
                  <a:close/>
                  <a:moveTo>
                    <a:pt x="1473" y="1"/>
                  </a:moveTo>
                  <a:cubicBezTo>
                    <a:pt x="1443" y="1"/>
                    <a:pt x="1412" y="2"/>
                    <a:pt x="1381" y="4"/>
                  </a:cubicBezTo>
                  <a:cubicBezTo>
                    <a:pt x="667" y="28"/>
                    <a:pt x="72" y="599"/>
                    <a:pt x="48" y="1314"/>
                  </a:cubicBezTo>
                  <a:cubicBezTo>
                    <a:pt x="0" y="2124"/>
                    <a:pt x="643" y="2790"/>
                    <a:pt x="1429" y="2790"/>
                  </a:cubicBezTo>
                  <a:cubicBezTo>
                    <a:pt x="2096" y="2790"/>
                    <a:pt x="2644" y="2338"/>
                    <a:pt x="2786" y="1743"/>
                  </a:cubicBezTo>
                  <a:lnTo>
                    <a:pt x="4644" y="1743"/>
                  </a:lnTo>
                  <a:cubicBezTo>
                    <a:pt x="4763" y="2219"/>
                    <a:pt x="5144" y="2624"/>
                    <a:pt x="5644" y="2743"/>
                  </a:cubicBezTo>
                  <a:lnTo>
                    <a:pt x="5644" y="3529"/>
                  </a:lnTo>
                  <a:cubicBezTo>
                    <a:pt x="5644" y="3529"/>
                    <a:pt x="4215" y="4005"/>
                    <a:pt x="3644" y="4672"/>
                  </a:cubicBezTo>
                  <a:cubicBezTo>
                    <a:pt x="3144" y="5219"/>
                    <a:pt x="2906" y="5791"/>
                    <a:pt x="2906" y="5815"/>
                  </a:cubicBezTo>
                  <a:lnTo>
                    <a:pt x="2858" y="5934"/>
                  </a:lnTo>
                  <a:lnTo>
                    <a:pt x="2906" y="6077"/>
                  </a:lnTo>
                  <a:cubicBezTo>
                    <a:pt x="2906" y="6101"/>
                    <a:pt x="3144" y="6648"/>
                    <a:pt x="3644" y="7220"/>
                  </a:cubicBezTo>
                  <a:cubicBezTo>
                    <a:pt x="4215" y="7887"/>
                    <a:pt x="4906" y="8268"/>
                    <a:pt x="5668" y="8363"/>
                  </a:cubicBezTo>
                  <a:lnTo>
                    <a:pt x="5668" y="9149"/>
                  </a:lnTo>
                  <a:cubicBezTo>
                    <a:pt x="5168" y="9268"/>
                    <a:pt x="4787" y="9649"/>
                    <a:pt x="4668" y="10149"/>
                  </a:cubicBezTo>
                  <a:lnTo>
                    <a:pt x="2810" y="10149"/>
                  </a:lnTo>
                  <a:cubicBezTo>
                    <a:pt x="2667" y="9554"/>
                    <a:pt x="2120" y="9101"/>
                    <a:pt x="1453" y="9101"/>
                  </a:cubicBezTo>
                  <a:cubicBezTo>
                    <a:pt x="691" y="9101"/>
                    <a:pt x="72" y="9720"/>
                    <a:pt x="72" y="10506"/>
                  </a:cubicBezTo>
                  <a:cubicBezTo>
                    <a:pt x="72" y="11268"/>
                    <a:pt x="691" y="11887"/>
                    <a:pt x="1453" y="11887"/>
                  </a:cubicBezTo>
                  <a:cubicBezTo>
                    <a:pt x="2120" y="11887"/>
                    <a:pt x="2810" y="10840"/>
                    <a:pt x="2810" y="10840"/>
                  </a:cubicBezTo>
                  <a:lnTo>
                    <a:pt x="4668" y="10840"/>
                  </a:lnTo>
                  <a:cubicBezTo>
                    <a:pt x="4811" y="11435"/>
                    <a:pt x="5358" y="11887"/>
                    <a:pt x="6025" y="11887"/>
                  </a:cubicBezTo>
                  <a:cubicBezTo>
                    <a:pt x="6668" y="11887"/>
                    <a:pt x="7216" y="11435"/>
                    <a:pt x="7359" y="10840"/>
                  </a:cubicBezTo>
                  <a:lnTo>
                    <a:pt x="9216" y="10840"/>
                  </a:lnTo>
                  <a:cubicBezTo>
                    <a:pt x="9379" y="11443"/>
                    <a:pt x="9926" y="11888"/>
                    <a:pt x="10571" y="11888"/>
                  </a:cubicBezTo>
                  <a:cubicBezTo>
                    <a:pt x="10588" y="11888"/>
                    <a:pt x="10605" y="11888"/>
                    <a:pt x="10621" y="11887"/>
                  </a:cubicBezTo>
                  <a:cubicBezTo>
                    <a:pt x="11336" y="11864"/>
                    <a:pt x="11931" y="11268"/>
                    <a:pt x="11955" y="10554"/>
                  </a:cubicBezTo>
                  <a:cubicBezTo>
                    <a:pt x="12003" y="9768"/>
                    <a:pt x="11360" y="9101"/>
                    <a:pt x="10574" y="9101"/>
                  </a:cubicBezTo>
                  <a:cubicBezTo>
                    <a:pt x="9907" y="9101"/>
                    <a:pt x="9359" y="9554"/>
                    <a:pt x="9216" y="10149"/>
                  </a:cubicBezTo>
                  <a:lnTo>
                    <a:pt x="7359" y="10149"/>
                  </a:lnTo>
                  <a:cubicBezTo>
                    <a:pt x="7240" y="9649"/>
                    <a:pt x="6859" y="9268"/>
                    <a:pt x="6359" y="9149"/>
                  </a:cubicBezTo>
                  <a:lnTo>
                    <a:pt x="6359" y="8363"/>
                  </a:lnTo>
                  <a:cubicBezTo>
                    <a:pt x="7121" y="8268"/>
                    <a:pt x="7811" y="7887"/>
                    <a:pt x="8383" y="7220"/>
                  </a:cubicBezTo>
                  <a:cubicBezTo>
                    <a:pt x="8883" y="6648"/>
                    <a:pt x="9121" y="6101"/>
                    <a:pt x="9121" y="6077"/>
                  </a:cubicBezTo>
                  <a:lnTo>
                    <a:pt x="9169" y="5934"/>
                  </a:lnTo>
                  <a:lnTo>
                    <a:pt x="9121" y="5815"/>
                  </a:lnTo>
                  <a:cubicBezTo>
                    <a:pt x="9121" y="5791"/>
                    <a:pt x="8883" y="5219"/>
                    <a:pt x="8383" y="4672"/>
                  </a:cubicBezTo>
                  <a:cubicBezTo>
                    <a:pt x="7811" y="4005"/>
                    <a:pt x="7121" y="3624"/>
                    <a:pt x="6359" y="3529"/>
                  </a:cubicBezTo>
                  <a:lnTo>
                    <a:pt x="6359" y="2743"/>
                  </a:lnTo>
                  <a:cubicBezTo>
                    <a:pt x="6859" y="2624"/>
                    <a:pt x="7240" y="2219"/>
                    <a:pt x="7359" y="1743"/>
                  </a:cubicBezTo>
                  <a:lnTo>
                    <a:pt x="9216" y="1743"/>
                  </a:lnTo>
                  <a:cubicBezTo>
                    <a:pt x="9379" y="2346"/>
                    <a:pt x="9926" y="2791"/>
                    <a:pt x="10571" y="2791"/>
                  </a:cubicBezTo>
                  <a:cubicBezTo>
                    <a:pt x="10588" y="2791"/>
                    <a:pt x="10605" y="2791"/>
                    <a:pt x="10621" y="2790"/>
                  </a:cubicBezTo>
                  <a:cubicBezTo>
                    <a:pt x="11336" y="2743"/>
                    <a:pt x="11931" y="2171"/>
                    <a:pt x="11955" y="1457"/>
                  </a:cubicBezTo>
                  <a:cubicBezTo>
                    <a:pt x="12003" y="671"/>
                    <a:pt x="11360" y="4"/>
                    <a:pt x="10574" y="4"/>
                  </a:cubicBezTo>
                  <a:cubicBezTo>
                    <a:pt x="9907" y="4"/>
                    <a:pt x="9359" y="433"/>
                    <a:pt x="9216" y="1052"/>
                  </a:cubicBezTo>
                  <a:lnTo>
                    <a:pt x="7335" y="1052"/>
                  </a:lnTo>
                  <a:cubicBezTo>
                    <a:pt x="7192" y="433"/>
                    <a:pt x="6644" y="4"/>
                    <a:pt x="6001" y="4"/>
                  </a:cubicBezTo>
                  <a:cubicBezTo>
                    <a:pt x="5335" y="4"/>
                    <a:pt x="4787" y="433"/>
                    <a:pt x="4644" y="1052"/>
                  </a:cubicBezTo>
                  <a:lnTo>
                    <a:pt x="2786" y="1052"/>
                  </a:lnTo>
                  <a:cubicBezTo>
                    <a:pt x="2627" y="461"/>
                    <a:pt x="2100" y="1"/>
                    <a:pt x="1473"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64" name="Google Shape;1564;p44"/>
            <p:cNvSpPr/>
            <p:nvPr/>
          </p:nvSpPr>
          <p:spPr>
            <a:xfrm>
              <a:off x="1252407" y="1612929"/>
              <a:ext cx="25549" cy="25549"/>
            </a:xfrm>
            <a:custGeom>
              <a:avLst/>
              <a:gdLst/>
              <a:ahLst/>
              <a:cxnLst/>
              <a:rect l="l" t="t" r="r" b="b"/>
              <a:pathLst>
                <a:path w="692" h="692" extrusionOk="0">
                  <a:moveTo>
                    <a:pt x="334" y="1"/>
                  </a:moveTo>
                  <a:cubicBezTo>
                    <a:pt x="144" y="1"/>
                    <a:pt x="1" y="143"/>
                    <a:pt x="1" y="334"/>
                  </a:cubicBezTo>
                  <a:cubicBezTo>
                    <a:pt x="1" y="524"/>
                    <a:pt x="144" y="691"/>
                    <a:pt x="334" y="691"/>
                  </a:cubicBezTo>
                  <a:cubicBezTo>
                    <a:pt x="525" y="691"/>
                    <a:pt x="692" y="524"/>
                    <a:pt x="692" y="334"/>
                  </a:cubicBezTo>
                  <a:cubicBezTo>
                    <a:pt x="692" y="143"/>
                    <a:pt x="525" y="1"/>
                    <a:pt x="33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extLst>
      <p:ext uri="{BB962C8B-B14F-4D97-AF65-F5344CB8AC3E}">
        <p14:creationId xmlns:p14="http://schemas.microsoft.com/office/powerpoint/2010/main" val="936172616"/>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Shape 1568"/>
        <p:cNvGrpSpPr/>
        <p:nvPr/>
      </p:nvGrpSpPr>
      <p:grpSpPr>
        <a:xfrm>
          <a:off x="0" y="0"/>
          <a:ext cx="0" cy="0"/>
          <a:chOff x="0" y="0"/>
          <a:chExt cx="0" cy="0"/>
        </a:xfrm>
      </p:grpSpPr>
      <p:sp>
        <p:nvSpPr>
          <p:cNvPr id="1569" name="Google Shape;1569;p4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Here are three important ideas</a:t>
            </a:r>
            <a:endParaRPr/>
          </a:p>
        </p:txBody>
      </p:sp>
      <p:sp>
        <p:nvSpPr>
          <p:cNvPr id="1570" name="Google Shape;1570;p45"/>
          <p:cNvSpPr txBox="1">
            <a:spLocks noGrp="1"/>
          </p:cNvSpPr>
          <p:nvPr>
            <p:ph type="subTitle" idx="1"/>
          </p:nvPr>
        </p:nvSpPr>
        <p:spPr>
          <a:xfrm>
            <a:off x="825400" y="3235706"/>
            <a:ext cx="2242500" cy="101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of them all</a:t>
            </a:r>
            <a:endParaRPr/>
          </a:p>
        </p:txBody>
      </p:sp>
      <p:sp>
        <p:nvSpPr>
          <p:cNvPr id="1571" name="Google Shape;1571;p45"/>
          <p:cNvSpPr txBox="1">
            <a:spLocks noGrp="1"/>
          </p:cNvSpPr>
          <p:nvPr>
            <p:ph type="subTitle" idx="2"/>
          </p:nvPr>
        </p:nvSpPr>
        <p:spPr>
          <a:xfrm>
            <a:off x="3450744" y="3235706"/>
            <a:ext cx="2242500" cy="101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1572" name="Google Shape;1572;p45"/>
          <p:cNvSpPr txBox="1">
            <a:spLocks noGrp="1"/>
          </p:cNvSpPr>
          <p:nvPr>
            <p:ph type="subTitle" idx="3"/>
          </p:nvPr>
        </p:nvSpPr>
        <p:spPr>
          <a:xfrm>
            <a:off x="6076094" y="3235706"/>
            <a:ext cx="2242500" cy="1015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cold place. It’s full of iron oxide dust</a:t>
            </a:r>
            <a:endParaRPr/>
          </a:p>
        </p:txBody>
      </p:sp>
      <p:sp>
        <p:nvSpPr>
          <p:cNvPr id="1573" name="Google Shape;1573;p45"/>
          <p:cNvSpPr txBox="1">
            <a:spLocks noGrp="1"/>
          </p:cNvSpPr>
          <p:nvPr>
            <p:ph type="subTitle" idx="4"/>
          </p:nvPr>
        </p:nvSpPr>
        <p:spPr>
          <a:xfrm>
            <a:off x="825400" y="2575700"/>
            <a:ext cx="22425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1574" name="Google Shape;1574;p45"/>
          <p:cNvSpPr txBox="1">
            <a:spLocks noGrp="1"/>
          </p:cNvSpPr>
          <p:nvPr>
            <p:ph type="subTitle" idx="5"/>
          </p:nvPr>
        </p:nvSpPr>
        <p:spPr>
          <a:xfrm>
            <a:off x="3450747" y="2575700"/>
            <a:ext cx="22425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1575" name="Google Shape;1575;p45"/>
          <p:cNvSpPr txBox="1">
            <a:spLocks noGrp="1"/>
          </p:cNvSpPr>
          <p:nvPr>
            <p:ph type="subTitle" idx="6"/>
          </p:nvPr>
        </p:nvSpPr>
        <p:spPr>
          <a:xfrm>
            <a:off x="6076094" y="2575700"/>
            <a:ext cx="2242500" cy="6600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grpSp>
        <p:nvGrpSpPr>
          <p:cNvPr id="1576" name="Google Shape;1576;p45"/>
          <p:cNvGrpSpPr/>
          <p:nvPr/>
        </p:nvGrpSpPr>
        <p:grpSpPr>
          <a:xfrm>
            <a:off x="7003468" y="2023650"/>
            <a:ext cx="387771" cy="438757"/>
            <a:chOff x="3991244" y="1406324"/>
            <a:chExt cx="387771" cy="438757"/>
          </a:xfrm>
        </p:grpSpPr>
        <p:sp>
          <p:nvSpPr>
            <p:cNvPr id="1577" name="Google Shape;1577;p45"/>
            <p:cNvSpPr/>
            <p:nvPr/>
          </p:nvSpPr>
          <p:spPr>
            <a:xfrm>
              <a:off x="4197848" y="1548762"/>
              <a:ext cx="39615" cy="127522"/>
            </a:xfrm>
            <a:custGeom>
              <a:avLst/>
              <a:gdLst/>
              <a:ahLst/>
              <a:cxnLst/>
              <a:rect l="l" t="t" r="r" b="b"/>
              <a:pathLst>
                <a:path w="1073" h="3454" extrusionOk="0">
                  <a:moveTo>
                    <a:pt x="1" y="0"/>
                  </a:moveTo>
                  <a:lnTo>
                    <a:pt x="1" y="3453"/>
                  </a:lnTo>
                  <a:cubicBezTo>
                    <a:pt x="620" y="3286"/>
                    <a:pt x="1072" y="2739"/>
                    <a:pt x="1072" y="2072"/>
                  </a:cubicBezTo>
                  <a:lnTo>
                    <a:pt x="1072" y="1381"/>
                  </a:lnTo>
                  <a:cubicBezTo>
                    <a:pt x="1072" y="714"/>
                    <a:pt x="620" y="167"/>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1578;p45"/>
            <p:cNvSpPr/>
            <p:nvPr/>
          </p:nvSpPr>
          <p:spPr>
            <a:xfrm>
              <a:off x="4132795" y="1548762"/>
              <a:ext cx="39578" cy="127522"/>
            </a:xfrm>
            <a:custGeom>
              <a:avLst/>
              <a:gdLst/>
              <a:ahLst/>
              <a:cxnLst/>
              <a:rect l="l" t="t" r="r" b="b"/>
              <a:pathLst>
                <a:path w="1072" h="3454" extrusionOk="0">
                  <a:moveTo>
                    <a:pt x="1072" y="0"/>
                  </a:moveTo>
                  <a:cubicBezTo>
                    <a:pt x="453" y="167"/>
                    <a:pt x="0" y="714"/>
                    <a:pt x="0" y="1381"/>
                  </a:cubicBezTo>
                  <a:lnTo>
                    <a:pt x="0" y="2072"/>
                  </a:lnTo>
                  <a:cubicBezTo>
                    <a:pt x="0" y="2739"/>
                    <a:pt x="453" y="3286"/>
                    <a:pt x="1072" y="3453"/>
                  </a:cubicBezTo>
                  <a:lnTo>
                    <a:pt x="107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1579;p45"/>
            <p:cNvSpPr/>
            <p:nvPr/>
          </p:nvSpPr>
          <p:spPr>
            <a:xfrm>
              <a:off x="4068591" y="1482786"/>
              <a:ext cx="233039" cy="284062"/>
            </a:xfrm>
            <a:custGeom>
              <a:avLst/>
              <a:gdLst/>
              <a:ahLst/>
              <a:cxnLst/>
              <a:rect l="l" t="t" r="r" b="b"/>
              <a:pathLst>
                <a:path w="6312" h="7694" extrusionOk="0">
                  <a:moveTo>
                    <a:pt x="3156" y="1047"/>
                  </a:moveTo>
                  <a:cubicBezTo>
                    <a:pt x="4310" y="1047"/>
                    <a:pt x="5264" y="2006"/>
                    <a:pt x="5264" y="3168"/>
                  </a:cubicBezTo>
                  <a:lnTo>
                    <a:pt x="5264" y="3835"/>
                  </a:lnTo>
                  <a:cubicBezTo>
                    <a:pt x="5264" y="4978"/>
                    <a:pt x="4359" y="5931"/>
                    <a:pt x="3216" y="5978"/>
                  </a:cubicBezTo>
                  <a:cubicBezTo>
                    <a:pt x="3188" y="5979"/>
                    <a:pt x="3160" y="5980"/>
                    <a:pt x="3132" y="5980"/>
                  </a:cubicBezTo>
                  <a:cubicBezTo>
                    <a:pt x="1979" y="5980"/>
                    <a:pt x="1025" y="5022"/>
                    <a:pt x="1025" y="3859"/>
                  </a:cubicBezTo>
                  <a:lnTo>
                    <a:pt x="1025" y="3192"/>
                  </a:lnTo>
                  <a:cubicBezTo>
                    <a:pt x="1025" y="2049"/>
                    <a:pt x="1930" y="1096"/>
                    <a:pt x="3073" y="1049"/>
                  </a:cubicBezTo>
                  <a:cubicBezTo>
                    <a:pt x="3101" y="1048"/>
                    <a:pt x="3129" y="1047"/>
                    <a:pt x="3156" y="1047"/>
                  </a:cubicBezTo>
                  <a:close/>
                  <a:moveTo>
                    <a:pt x="3144" y="1"/>
                  </a:moveTo>
                  <a:cubicBezTo>
                    <a:pt x="1692" y="1"/>
                    <a:pt x="620" y="144"/>
                    <a:pt x="1" y="263"/>
                  </a:cubicBezTo>
                  <a:lnTo>
                    <a:pt x="1" y="3811"/>
                  </a:lnTo>
                  <a:cubicBezTo>
                    <a:pt x="1" y="4764"/>
                    <a:pt x="334" y="5693"/>
                    <a:pt x="953" y="6407"/>
                  </a:cubicBezTo>
                  <a:cubicBezTo>
                    <a:pt x="1525" y="7050"/>
                    <a:pt x="2311" y="7503"/>
                    <a:pt x="3144" y="7693"/>
                  </a:cubicBezTo>
                  <a:cubicBezTo>
                    <a:pt x="4002" y="7503"/>
                    <a:pt x="4764" y="7050"/>
                    <a:pt x="5335" y="6407"/>
                  </a:cubicBezTo>
                  <a:cubicBezTo>
                    <a:pt x="5954" y="5693"/>
                    <a:pt x="6312" y="4764"/>
                    <a:pt x="6312" y="3811"/>
                  </a:cubicBezTo>
                  <a:lnTo>
                    <a:pt x="6312" y="263"/>
                  </a:lnTo>
                  <a:cubicBezTo>
                    <a:pt x="5645" y="144"/>
                    <a:pt x="4621" y="1"/>
                    <a:pt x="3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1580;p45"/>
            <p:cNvSpPr/>
            <p:nvPr/>
          </p:nvSpPr>
          <p:spPr>
            <a:xfrm>
              <a:off x="3991244" y="1406324"/>
              <a:ext cx="387771" cy="438757"/>
            </a:xfrm>
            <a:custGeom>
              <a:avLst/>
              <a:gdLst/>
              <a:ahLst/>
              <a:cxnLst/>
              <a:rect l="l" t="t" r="r" b="b"/>
              <a:pathLst>
                <a:path w="10503" h="11884" extrusionOk="0">
                  <a:moveTo>
                    <a:pt x="5239" y="1381"/>
                  </a:moveTo>
                  <a:cubicBezTo>
                    <a:pt x="6954" y="1381"/>
                    <a:pt x="8097" y="1572"/>
                    <a:pt x="8764" y="1715"/>
                  </a:cubicBezTo>
                  <a:lnTo>
                    <a:pt x="8835" y="1715"/>
                  </a:lnTo>
                  <a:lnTo>
                    <a:pt x="9097" y="1786"/>
                  </a:lnTo>
                  <a:lnTo>
                    <a:pt x="9097" y="5882"/>
                  </a:lnTo>
                  <a:cubicBezTo>
                    <a:pt x="9097" y="7002"/>
                    <a:pt x="8692" y="8097"/>
                    <a:pt x="7954" y="8931"/>
                  </a:cubicBezTo>
                  <a:cubicBezTo>
                    <a:pt x="7264" y="9716"/>
                    <a:pt x="6335" y="10264"/>
                    <a:pt x="5311" y="10455"/>
                  </a:cubicBezTo>
                  <a:lnTo>
                    <a:pt x="5239" y="10478"/>
                  </a:lnTo>
                  <a:lnTo>
                    <a:pt x="5168" y="10455"/>
                  </a:lnTo>
                  <a:cubicBezTo>
                    <a:pt x="4144" y="10264"/>
                    <a:pt x="3215" y="9716"/>
                    <a:pt x="2524" y="8931"/>
                  </a:cubicBezTo>
                  <a:cubicBezTo>
                    <a:pt x="1786" y="8097"/>
                    <a:pt x="1381" y="7002"/>
                    <a:pt x="1381" y="5882"/>
                  </a:cubicBezTo>
                  <a:lnTo>
                    <a:pt x="1381" y="1786"/>
                  </a:lnTo>
                  <a:lnTo>
                    <a:pt x="1667" y="1715"/>
                  </a:lnTo>
                  <a:cubicBezTo>
                    <a:pt x="1739" y="1715"/>
                    <a:pt x="1810" y="1691"/>
                    <a:pt x="1881" y="1667"/>
                  </a:cubicBezTo>
                  <a:cubicBezTo>
                    <a:pt x="2524" y="1548"/>
                    <a:pt x="3644" y="1381"/>
                    <a:pt x="5239" y="1381"/>
                  </a:cubicBezTo>
                  <a:close/>
                  <a:moveTo>
                    <a:pt x="5239" y="0"/>
                  </a:moveTo>
                  <a:cubicBezTo>
                    <a:pt x="1715" y="0"/>
                    <a:pt x="238" y="691"/>
                    <a:pt x="191" y="715"/>
                  </a:cubicBezTo>
                  <a:lnTo>
                    <a:pt x="0" y="810"/>
                  </a:lnTo>
                  <a:lnTo>
                    <a:pt x="0" y="5882"/>
                  </a:lnTo>
                  <a:cubicBezTo>
                    <a:pt x="0" y="7335"/>
                    <a:pt x="524" y="8740"/>
                    <a:pt x="1477" y="9859"/>
                  </a:cubicBezTo>
                  <a:cubicBezTo>
                    <a:pt x="2429" y="10955"/>
                    <a:pt x="3763" y="11669"/>
                    <a:pt x="5192" y="11883"/>
                  </a:cubicBezTo>
                  <a:lnTo>
                    <a:pt x="5287" y="11883"/>
                  </a:lnTo>
                  <a:cubicBezTo>
                    <a:pt x="6740" y="11669"/>
                    <a:pt x="8049" y="10955"/>
                    <a:pt x="9002" y="9859"/>
                  </a:cubicBezTo>
                  <a:cubicBezTo>
                    <a:pt x="9955" y="8740"/>
                    <a:pt x="10502" y="7335"/>
                    <a:pt x="10502" y="5882"/>
                  </a:cubicBezTo>
                  <a:lnTo>
                    <a:pt x="10502" y="810"/>
                  </a:lnTo>
                  <a:lnTo>
                    <a:pt x="10288" y="715"/>
                  </a:lnTo>
                  <a:cubicBezTo>
                    <a:pt x="10240" y="691"/>
                    <a:pt x="8764" y="0"/>
                    <a:pt x="5239"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1" name="Google Shape;1581;p45"/>
          <p:cNvGrpSpPr/>
          <p:nvPr/>
        </p:nvGrpSpPr>
        <p:grpSpPr>
          <a:xfrm>
            <a:off x="4352620" y="2049143"/>
            <a:ext cx="438757" cy="387771"/>
            <a:chOff x="3287844" y="1406324"/>
            <a:chExt cx="438757" cy="387771"/>
          </a:xfrm>
        </p:grpSpPr>
        <p:sp>
          <p:nvSpPr>
            <p:cNvPr id="1582" name="Google Shape;1582;p45"/>
            <p:cNvSpPr/>
            <p:nvPr/>
          </p:nvSpPr>
          <p:spPr>
            <a:xfrm>
              <a:off x="3429395" y="1586568"/>
              <a:ext cx="155655" cy="130143"/>
            </a:xfrm>
            <a:custGeom>
              <a:avLst/>
              <a:gdLst/>
              <a:ahLst/>
              <a:cxnLst/>
              <a:rect l="l" t="t" r="r" b="b"/>
              <a:pathLst>
                <a:path w="4216" h="3525" extrusionOk="0">
                  <a:moveTo>
                    <a:pt x="1382" y="691"/>
                  </a:moveTo>
                  <a:lnTo>
                    <a:pt x="1382" y="1381"/>
                  </a:lnTo>
                  <a:lnTo>
                    <a:pt x="691" y="1381"/>
                  </a:lnTo>
                  <a:lnTo>
                    <a:pt x="691" y="691"/>
                  </a:lnTo>
                  <a:close/>
                  <a:moveTo>
                    <a:pt x="3525" y="691"/>
                  </a:moveTo>
                  <a:lnTo>
                    <a:pt x="3525" y="1381"/>
                  </a:lnTo>
                  <a:lnTo>
                    <a:pt x="2835" y="1381"/>
                  </a:lnTo>
                  <a:lnTo>
                    <a:pt x="2835" y="691"/>
                  </a:lnTo>
                  <a:close/>
                  <a:moveTo>
                    <a:pt x="3525" y="2072"/>
                  </a:moveTo>
                  <a:lnTo>
                    <a:pt x="3525" y="2786"/>
                  </a:lnTo>
                  <a:lnTo>
                    <a:pt x="691" y="2786"/>
                  </a:lnTo>
                  <a:lnTo>
                    <a:pt x="691" y="2072"/>
                  </a:lnTo>
                  <a:close/>
                  <a:moveTo>
                    <a:pt x="1" y="0"/>
                  </a:moveTo>
                  <a:lnTo>
                    <a:pt x="1" y="3525"/>
                  </a:lnTo>
                  <a:lnTo>
                    <a:pt x="4216" y="3525"/>
                  </a:lnTo>
                  <a:lnTo>
                    <a:pt x="421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1583;p45"/>
            <p:cNvSpPr/>
            <p:nvPr/>
          </p:nvSpPr>
          <p:spPr>
            <a:xfrm>
              <a:off x="3287844" y="1509184"/>
              <a:ext cx="438757" cy="284912"/>
            </a:xfrm>
            <a:custGeom>
              <a:avLst/>
              <a:gdLst/>
              <a:ahLst/>
              <a:cxnLst/>
              <a:rect l="l" t="t" r="r" b="b"/>
              <a:pathLst>
                <a:path w="11884" h="7717" extrusionOk="0">
                  <a:moveTo>
                    <a:pt x="8740" y="1382"/>
                  </a:moveTo>
                  <a:lnTo>
                    <a:pt x="8740" y="3501"/>
                  </a:lnTo>
                  <a:lnTo>
                    <a:pt x="9431" y="3501"/>
                  </a:lnTo>
                  <a:lnTo>
                    <a:pt x="9431" y="2811"/>
                  </a:lnTo>
                  <a:lnTo>
                    <a:pt x="10146" y="2811"/>
                  </a:lnTo>
                  <a:lnTo>
                    <a:pt x="10146" y="4882"/>
                  </a:lnTo>
                  <a:lnTo>
                    <a:pt x="9431" y="4882"/>
                  </a:lnTo>
                  <a:lnTo>
                    <a:pt x="9431" y="4192"/>
                  </a:lnTo>
                  <a:lnTo>
                    <a:pt x="8740" y="4192"/>
                  </a:lnTo>
                  <a:lnTo>
                    <a:pt x="8740" y="6311"/>
                  </a:lnTo>
                  <a:lnTo>
                    <a:pt x="3120" y="6311"/>
                  </a:lnTo>
                  <a:lnTo>
                    <a:pt x="3120" y="4192"/>
                  </a:lnTo>
                  <a:lnTo>
                    <a:pt x="2430" y="4192"/>
                  </a:lnTo>
                  <a:lnTo>
                    <a:pt x="2430" y="4882"/>
                  </a:lnTo>
                  <a:lnTo>
                    <a:pt x="1739" y="4882"/>
                  </a:lnTo>
                  <a:lnTo>
                    <a:pt x="1739" y="2811"/>
                  </a:lnTo>
                  <a:lnTo>
                    <a:pt x="2430" y="2811"/>
                  </a:lnTo>
                  <a:lnTo>
                    <a:pt x="2430" y="3501"/>
                  </a:lnTo>
                  <a:lnTo>
                    <a:pt x="3120" y="3501"/>
                  </a:lnTo>
                  <a:lnTo>
                    <a:pt x="3120" y="1382"/>
                  </a:lnTo>
                  <a:close/>
                  <a:moveTo>
                    <a:pt x="1" y="0"/>
                  </a:moveTo>
                  <a:lnTo>
                    <a:pt x="1" y="7716"/>
                  </a:lnTo>
                  <a:lnTo>
                    <a:pt x="11884" y="7716"/>
                  </a:lnTo>
                  <a:lnTo>
                    <a:pt x="11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1584;p45"/>
            <p:cNvSpPr/>
            <p:nvPr/>
          </p:nvSpPr>
          <p:spPr>
            <a:xfrm>
              <a:off x="3287844" y="1406324"/>
              <a:ext cx="438757" cy="76498"/>
            </a:xfrm>
            <a:custGeom>
              <a:avLst/>
              <a:gdLst/>
              <a:ahLst/>
              <a:cxnLst/>
              <a:rect l="l" t="t" r="r" b="b"/>
              <a:pathLst>
                <a:path w="11884" h="2072" extrusionOk="0">
                  <a:moveTo>
                    <a:pt x="2072" y="691"/>
                  </a:moveTo>
                  <a:lnTo>
                    <a:pt x="2072" y="1381"/>
                  </a:lnTo>
                  <a:lnTo>
                    <a:pt x="1382" y="1381"/>
                  </a:lnTo>
                  <a:lnTo>
                    <a:pt x="1382" y="691"/>
                  </a:lnTo>
                  <a:close/>
                  <a:moveTo>
                    <a:pt x="3477" y="691"/>
                  </a:moveTo>
                  <a:lnTo>
                    <a:pt x="3477" y="1381"/>
                  </a:lnTo>
                  <a:lnTo>
                    <a:pt x="2787" y="1381"/>
                  </a:lnTo>
                  <a:lnTo>
                    <a:pt x="2787" y="691"/>
                  </a:lnTo>
                  <a:close/>
                  <a:moveTo>
                    <a:pt x="4859" y="691"/>
                  </a:moveTo>
                  <a:lnTo>
                    <a:pt x="4859" y="1381"/>
                  </a:lnTo>
                  <a:lnTo>
                    <a:pt x="4168" y="1381"/>
                  </a:lnTo>
                  <a:lnTo>
                    <a:pt x="4168" y="691"/>
                  </a:lnTo>
                  <a:close/>
                  <a:moveTo>
                    <a:pt x="1" y="0"/>
                  </a:moveTo>
                  <a:lnTo>
                    <a:pt x="1" y="2072"/>
                  </a:lnTo>
                  <a:lnTo>
                    <a:pt x="11884" y="2072"/>
                  </a:lnTo>
                  <a:lnTo>
                    <a:pt x="1188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585" name="Google Shape;1585;p45"/>
          <p:cNvGrpSpPr/>
          <p:nvPr/>
        </p:nvGrpSpPr>
        <p:grpSpPr>
          <a:xfrm>
            <a:off x="1740414" y="2023650"/>
            <a:ext cx="400102" cy="438757"/>
            <a:chOff x="2551032" y="1406324"/>
            <a:chExt cx="400102" cy="438757"/>
          </a:xfrm>
        </p:grpSpPr>
        <p:sp>
          <p:nvSpPr>
            <p:cNvPr id="1586" name="Google Shape;1586;p45"/>
            <p:cNvSpPr/>
            <p:nvPr/>
          </p:nvSpPr>
          <p:spPr>
            <a:xfrm>
              <a:off x="2685568" y="1540824"/>
              <a:ext cx="131029" cy="130180"/>
            </a:xfrm>
            <a:custGeom>
              <a:avLst/>
              <a:gdLst/>
              <a:ahLst/>
              <a:cxnLst/>
              <a:rect l="l" t="t" r="r" b="b"/>
              <a:pathLst>
                <a:path w="3549" h="3526" extrusionOk="0">
                  <a:moveTo>
                    <a:pt x="1406" y="691"/>
                  </a:moveTo>
                  <a:lnTo>
                    <a:pt x="1406" y="1382"/>
                  </a:lnTo>
                  <a:lnTo>
                    <a:pt x="715" y="1382"/>
                  </a:lnTo>
                  <a:lnTo>
                    <a:pt x="715" y="691"/>
                  </a:lnTo>
                  <a:close/>
                  <a:moveTo>
                    <a:pt x="2835" y="691"/>
                  </a:moveTo>
                  <a:lnTo>
                    <a:pt x="2835" y="1382"/>
                  </a:lnTo>
                  <a:lnTo>
                    <a:pt x="2144" y="1382"/>
                  </a:lnTo>
                  <a:lnTo>
                    <a:pt x="2144" y="691"/>
                  </a:lnTo>
                  <a:close/>
                  <a:moveTo>
                    <a:pt x="2835" y="2096"/>
                  </a:moveTo>
                  <a:lnTo>
                    <a:pt x="2835" y="2787"/>
                  </a:lnTo>
                  <a:lnTo>
                    <a:pt x="715" y="2787"/>
                  </a:lnTo>
                  <a:lnTo>
                    <a:pt x="715" y="2096"/>
                  </a:lnTo>
                  <a:close/>
                  <a:moveTo>
                    <a:pt x="1" y="1"/>
                  </a:moveTo>
                  <a:lnTo>
                    <a:pt x="1" y="3525"/>
                  </a:lnTo>
                  <a:lnTo>
                    <a:pt x="3549" y="3525"/>
                  </a:lnTo>
                  <a:lnTo>
                    <a:pt x="3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1587;p45"/>
            <p:cNvSpPr/>
            <p:nvPr/>
          </p:nvSpPr>
          <p:spPr>
            <a:xfrm>
              <a:off x="2551032" y="1406324"/>
              <a:ext cx="400102" cy="438757"/>
            </a:xfrm>
            <a:custGeom>
              <a:avLst/>
              <a:gdLst/>
              <a:ahLst/>
              <a:cxnLst/>
              <a:rect l="l" t="t" r="r" b="b"/>
              <a:pathLst>
                <a:path w="10837" h="11884" extrusionOk="0">
                  <a:moveTo>
                    <a:pt x="7884" y="2929"/>
                  </a:moveTo>
                  <a:lnTo>
                    <a:pt x="7884" y="5049"/>
                  </a:lnTo>
                  <a:lnTo>
                    <a:pt x="8574" y="5049"/>
                  </a:lnTo>
                  <a:lnTo>
                    <a:pt x="8574" y="4358"/>
                  </a:lnTo>
                  <a:lnTo>
                    <a:pt x="9265" y="4358"/>
                  </a:lnTo>
                  <a:lnTo>
                    <a:pt x="9265" y="6454"/>
                  </a:lnTo>
                  <a:lnTo>
                    <a:pt x="8574" y="6454"/>
                  </a:lnTo>
                  <a:lnTo>
                    <a:pt x="8574" y="5739"/>
                  </a:lnTo>
                  <a:lnTo>
                    <a:pt x="7884" y="5739"/>
                  </a:lnTo>
                  <a:lnTo>
                    <a:pt x="7884" y="7859"/>
                  </a:lnTo>
                  <a:lnTo>
                    <a:pt x="2954" y="7859"/>
                  </a:lnTo>
                  <a:lnTo>
                    <a:pt x="2954" y="5739"/>
                  </a:lnTo>
                  <a:lnTo>
                    <a:pt x="2263" y="5739"/>
                  </a:lnTo>
                  <a:lnTo>
                    <a:pt x="2263" y="6454"/>
                  </a:lnTo>
                  <a:lnTo>
                    <a:pt x="1573" y="6454"/>
                  </a:lnTo>
                  <a:lnTo>
                    <a:pt x="1573" y="4358"/>
                  </a:lnTo>
                  <a:lnTo>
                    <a:pt x="2263" y="4358"/>
                  </a:lnTo>
                  <a:lnTo>
                    <a:pt x="2263" y="5049"/>
                  </a:lnTo>
                  <a:lnTo>
                    <a:pt x="2954" y="5049"/>
                  </a:lnTo>
                  <a:lnTo>
                    <a:pt x="2954" y="2929"/>
                  </a:lnTo>
                  <a:close/>
                  <a:moveTo>
                    <a:pt x="5431" y="0"/>
                  </a:moveTo>
                  <a:cubicBezTo>
                    <a:pt x="3978" y="0"/>
                    <a:pt x="2621" y="548"/>
                    <a:pt x="1597" y="1572"/>
                  </a:cubicBezTo>
                  <a:cubicBezTo>
                    <a:pt x="573" y="2596"/>
                    <a:pt x="1" y="3977"/>
                    <a:pt x="1" y="5406"/>
                  </a:cubicBezTo>
                  <a:cubicBezTo>
                    <a:pt x="1" y="6668"/>
                    <a:pt x="453" y="7906"/>
                    <a:pt x="1239" y="8883"/>
                  </a:cubicBezTo>
                  <a:cubicBezTo>
                    <a:pt x="2025" y="9812"/>
                    <a:pt x="3073" y="10455"/>
                    <a:pt x="4264" y="10717"/>
                  </a:cubicBezTo>
                  <a:lnTo>
                    <a:pt x="5431" y="11883"/>
                  </a:lnTo>
                  <a:lnTo>
                    <a:pt x="6598" y="10717"/>
                  </a:lnTo>
                  <a:cubicBezTo>
                    <a:pt x="7765" y="10455"/>
                    <a:pt x="8836" y="9812"/>
                    <a:pt x="9598" y="8883"/>
                  </a:cubicBezTo>
                  <a:cubicBezTo>
                    <a:pt x="10408" y="7906"/>
                    <a:pt x="10837" y="6668"/>
                    <a:pt x="10837" y="5406"/>
                  </a:cubicBezTo>
                  <a:cubicBezTo>
                    <a:pt x="10837" y="3953"/>
                    <a:pt x="10289" y="2596"/>
                    <a:pt x="9265" y="1572"/>
                  </a:cubicBezTo>
                  <a:cubicBezTo>
                    <a:pt x="8241" y="548"/>
                    <a:pt x="6883" y="0"/>
                    <a:pt x="5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Shape 1644"/>
        <p:cNvGrpSpPr/>
        <p:nvPr/>
      </p:nvGrpSpPr>
      <p:grpSpPr>
        <a:xfrm>
          <a:off x="0" y="0"/>
          <a:ext cx="0" cy="0"/>
          <a:chOff x="0" y="0"/>
          <a:chExt cx="0" cy="0"/>
        </a:xfrm>
      </p:grpSpPr>
      <p:sp>
        <p:nvSpPr>
          <p:cNvPr id="1645" name="Google Shape;1645;p48"/>
          <p:cNvSpPr txBox="1">
            <a:spLocks noGrp="1"/>
          </p:cNvSpPr>
          <p:nvPr>
            <p:ph type="title"/>
          </p:nvPr>
        </p:nvSpPr>
        <p:spPr>
          <a:xfrm>
            <a:off x="4348675" y="539500"/>
            <a:ext cx="4082100" cy="19962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Awesome words</a:t>
            </a:r>
            <a:endParaRPr/>
          </a:p>
        </p:txBody>
      </p:sp>
      <p:grpSp>
        <p:nvGrpSpPr>
          <p:cNvPr id="1646" name="Google Shape;1646;p48"/>
          <p:cNvGrpSpPr/>
          <p:nvPr/>
        </p:nvGrpSpPr>
        <p:grpSpPr>
          <a:xfrm flipH="1">
            <a:off x="720000" y="539500"/>
            <a:ext cx="1009703" cy="130500"/>
            <a:chOff x="5461400" y="616025"/>
            <a:chExt cx="1009703" cy="130500"/>
          </a:xfrm>
        </p:grpSpPr>
        <p:sp>
          <p:nvSpPr>
            <p:cNvPr id="1647" name="Google Shape;1647;p48"/>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1648;p48"/>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1649;p48"/>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1650;p48"/>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1651;p48"/>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2" name="Google Shape;1652;p48"/>
          <p:cNvGrpSpPr/>
          <p:nvPr/>
        </p:nvGrpSpPr>
        <p:grpSpPr>
          <a:xfrm flipH="1">
            <a:off x="7421075" y="4473500"/>
            <a:ext cx="1009703" cy="130500"/>
            <a:chOff x="5461400" y="616025"/>
            <a:chExt cx="1009703" cy="130500"/>
          </a:xfrm>
        </p:grpSpPr>
        <p:sp>
          <p:nvSpPr>
            <p:cNvPr id="1653" name="Google Shape;1653;p48"/>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1654;p48"/>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1655;p48"/>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1656;p48"/>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1657;p48"/>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58" name="Google Shape;1658;p48"/>
          <p:cNvGrpSpPr/>
          <p:nvPr/>
        </p:nvGrpSpPr>
        <p:grpSpPr>
          <a:xfrm flipH="1">
            <a:off x="638808" y="1422167"/>
            <a:ext cx="3867500" cy="3354255"/>
            <a:chOff x="1479550" y="739275"/>
            <a:chExt cx="4781775" cy="4147200"/>
          </a:xfrm>
        </p:grpSpPr>
        <p:sp>
          <p:nvSpPr>
            <p:cNvPr id="1659" name="Google Shape;1659;p48"/>
            <p:cNvSpPr/>
            <p:nvPr/>
          </p:nvSpPr>
          <p:spPr>
            <a:xfrm>
              <a:off x="1479550" y="739275"/>
              <a:ext cx="4781775" cy="3241800"/>
            </a:xfrm>
            <a:custGeom>
              <a:avLst/>
              <a:gdLst/>
              <a:ahLst/>
              <a:cxnLst/>
              <a:rect l="l" t="t" r="r" b="b"/>
              <a:pathLst>
                <a:path w="191271" h="129672" extrusionOk="0">
                  <a:moveTo>
                    <a:pt x="138651" y="0"/>
                  </a:moveTo>
                  <a:cubicBezTo>
                    <a:pt x="133429" y="0"/>
                    <a:pt x="128190" y="653"/>
                    <a:pt x="123222" y="1770"/>
                  </a:cubicBezTo>
                  <a:cubicBezTo>
                    <a:pt x="110913" y="4572"/>
                    <a:pt x="100606" y="12010"/>
                    <a:pt x="88831" y="16313"/>
                  </a:cubicBezTo>
                  <a:cubicBezTo>
                    <a:pt x="68316" y="23885"/>
                    <a:pt x="43799" y="21884"/>
                    <a:pt x="25186" y="32758"/>
                  </a:cubicBezTo>
                  <a:cubicBezTo>
                    <a:pt x="8274" y="42666"/>
                    <a:pt x="1" y="62980"/>
                    <a:pt x="5805" y="80292"/>
                  </a:cubicBezTo>
                  <a:cubicBezTo>
                    <a:pt x="15812" y="110047"/>
                    <a:pt x="48469" y="126826"/>
                    <a:pt x="81659" y="129361"/>
                  </a:cubicBezTo>
                  <a:cubicBezTo>
                    <a:pt x="82393" y="129394"/>
                    <a:pt x="83127" y="129461"/>
                    <a:pt x="83861" y="129494"/>
                  </a:cubicBezTo>
                  <a:cubicBezTo>
                    <a:pt x="85941" y="129613"/>
                    <a:pt x="87993" y="129672"/>
                    <a:pt x="90013" y="129672"/>
                  </a:cubicBezTo>
                  <a:cubicBezTo>
                    <a:pt x="127164" y="129672"/>
                    <a:pt x="154160" y="109947"/>
                    <a:pt x="168555" y="82961"/>
                  </a:cubicBezTo>
                  <a:cubicBezTo>
                    <a:pt x="180797" y="59978"/>
                    <a:pt x="191271" y="22618"/>
                    <a:pt x="162384" y="5772"/>
                  </a:cubicBezTo>
                  <a:cubicBezTo>
                    <a:pt x="155304" y="1668"/>
                    <a:pt x="146999" y="0"/>
                    <a:pt x="138651"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1660;p48"/>
            <p:cNvSpPr/>
            <p:nvPr/>
          </p:nvSpPr>
          <p:spPr>
            <a:xfrm>
              <a:off x="5163850" y="788500"/>
              <a:ext cx="160975" cy="712200"/>
            </a:xfrm>
            <a:custGeom>
              <a:avLst/>
              <a:gdLst/>
              <a:ahLst/>
              <a:cxnLst/>
              <a:rect l="l" t="t" r="r" b="b"/>
              <a:pathLst>
                <a:path w="6439" h="28488" extrusionOk="0">
                  <a:moveTo>
                    <a:pt x="6038" y="1"/>
                  </a:moveTo>
                  <a:lnTo>
                    <a:pt x="6038" y="17380"/>
                  </a:lnTo>
                  <a:lnTo>
                    <a:pt x="1302" y="22083"/>
                  </a:lnTo>
                  <a:cubicBezTo>
                    <a:pt x="1268" y="22117"/>
                    <a:pt x="1235" y="22183"/>
                    <a:pt x="1235" y="22250"/>
                  </a:cubicBezTo>
                  <a:lnTo>
                    <a:pt x="1235" y="26453"/>
                  </a:lnTo>
                  <a:cubicBezTo>
                    <a:pt x="1" y="26687"/>
                    <a:pt x="201" y="28488"/>
                    <a:pt x="1435" y="28488"/>
                  </a:cubicBezTo>
                  <a:cubicBezTo>
                    <a:pt x="2703" y="28488"/>
                    <a:pt x="2903" y="26687"/>
                    <a:pt x="1669" y="26453"/>
                  </a:cubicBezTo>
                  <a:lnTo>
                    <a:pt x="1669" y="22317"/>
                  </a:lnTo>
                  <a:lnTo>
                    <a:pt x="6372" y="17613"/>
                  </a:lnTo>
                  <a:cubicBezTo>
                    <a:pt x="6405" y="17547"/>
                    <a:pt x="6439" y="17513"/>
                    <a:pt x="6439" y="17447"/>
                  </a:cubicBezTo>
                  <a:lnTo>
                    <a:pt x="6439" y="134"/>
                  </a:lnTo>
                  <a:lnTo>
                    <a:pt x="6038"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1661;p48"/>
            <p:cNvSpPr/>
            <p:nvPr/>
          </p:nvSpPr>
          <p:spPr>
            <a:xfrm>
              <a:off x="5531625" y="892750"/>
              <a:ext cx="59225" cy="969550"/>
            </a:xfrm>
            <a:custGeom>
              <a:avLst/>
              <a:gdLst/>
              <a:ahLst/>
              <a:cxnLst/>
              <a:rect l="l" t="t" r="r" b="b"/>
              <a:pathLst>
                <a:path w="2369" h="38782" extrusionOk="0">
                  <a:moveTo>
                    <a:pt x="868" y="0"/>
                  </a:moveTo>
                  <a:lnTo>
                    <a:pt x="868" y="36727"/>
                  </a:lnTo>
                  <a:cubicBezTo>
                    <a:pt x="367" y="36793"/>
                    <a:pt x="0" y="37227"/>
                    <a:pt x="0" y="37727"/>
                  </a:cubicBezTo>
                  <a:cubicBezTo>
                    <a:pt x="0" y="38348"/>
                    <a:pt x="513" y="38781"/>
                    <a:pt x="1049" y="38781"/>
                  </a:cubicBezTo>
                  <a:cubicBezTo>
                    <a:pt x="1262" y="38781"/>
                    <a:pt x="1479" y="38713"/>
                    <a:pt x="1668" y="38561"/>
                  </a:cubicBezTo>
                  <a:cubicBezTo>
                    <a:pt x="2369" y="37994"/>
                    <a:pt x="2135" y="36927"/>
                    <a:pt x="1301" y="36727"/>
                  </a:cubicBezTo>
                  <a:lnTo>
                    <a:pt x="1301" y="234"/>
                  </a:lnTo>
                  <a:lnTo>
                    <a:pt x="868"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1662;p48"/>
            <p:cNvSpPr/>
            <p:nvPr/>
          </p:nvSpPr>
          <p:spPr>
            <a:xfrm>
              <a:off x="5231125" y="826025"/>
              <a:ext cx="200450" cy="1082525"/>
            </a:xfrm>
            <a:custGeom>
              <a:avLst/>
              <a:gdLst/>
              <a:ahLst/>
              <a:cxnLst/>
              <a:rect l="l" t="t" r="r" b="b"/>
              <a:pathLst>
                <a:path w="8018" h="43301" extrusionOk="0">
                  <a:moveTo>
                    <a:pt x="7584" y="1"/>
                  </a:moveTo>
                  <a:lnTo>
                    <a:pt x="7584" y="25753"/>
                  </a:lnTo>
                  <a:lnTo>
                    <a:pt x="1246" y="32124"/>
                  </a:lnTo>
                  <a:cubicBezTo>
                    <a:pt x="1179" y="32157"/>
                    <a:pt x="1179" y="32224"/>
                    <a:pt x="1179" y="32257"/>
                  </a:cubicBezTo>
                  <a:lnTo>
                    <a:pt x="1179" y="41264"/>
                  </a:lnTo>
                  <a:cubicBezTo>
                    <a:pt x="1" y="41591"/>
                    <a:pt x="236" y="43300"/>
                    <a:pt x="1444" y="43300"/>
                  </a:cubicBezTo>
                  <a:cubicBezTo>
                    <a:pt x="1466" y="43300"/>
                    <a:pt x="1489" y="43300"/>
                    <a:pt x="1513" y="43298"/>
                  </a:cubicBezTo>
                  <a:cubicBezTo>
                    <a:pt x="2747" y="43232"/>
                    <a:pt x="2814" y="41430"/>
                    <a:pt x="1580" y="41264"/>
                  </a:cubicBezTo>
                  <a:lnTo>
                    <a:pt x="1580" y="32357"/>
                  </a:lnTo>
                  <a:lnTo>
                    <a:pt x="7951" y="25986"/>
                  </a:lnTo>
                  <a:cubicBezTo>
                    <a:pt x="7984" y="25953"/>
                    <a:pt x="8017" y="25886"/>
                    <a:pt x="8017" y="25853"/>
                  </a:cubicBezTo>
                  <a:lnTo>
                    <a:pt x="8017" y="168"/>
                  </a:lnTo>
                  <a:lnTo>
                    <a:pt x="7584"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1663;p48"/>
            <p:cNvSpPr/>
            <p:nvPr/>
          </p:nvSpPr>
          <p:spPr>
            <a:xfrm>
              <a:off x="5163850" y="788500"/>
              <a:ext cx="160975" cy="712200"/>
            </a:xfrm>
            <a:custGeom>
              <a:avLst/>
              <a:gdLst/>
              <a:ahLst/>
              <a:cxnLst/>
              <a:rect l="l" t="t" r="r" b="b"/>
              <a:pathLst>
                <a:path w="6439" h="28488" extrusionOk="0">
                  <a:moveTo>
                    <a:pt x="6038" y="1"/>
                  </a:moveTo>
                  <a:lnTo>
                    <a:pt x="6038" y="17380"/>
                  </a:lnTo>
                  <a:lnTo>
                    <a:pt x="1302" y="22083"/>
                  </a:lnTo>
                  <a:cubicBezTo>
                    <a:pt x="1268" y="22117"/>
                    <a:pt x="1235" y="22183"/>
                    <a:pt x="1235" y="22250"/>
                  </a:cubicBezTo>
                  <a:lnTo>
                    <a:pt x="1235" y="26453"/>
                  </a:lnTo>
                  <a:cubicBezTo>
                    <a:pt x="1" y="26687"/>
                    <a:pt x="201" y="28488"/>
                    <a:pt x="1435" y="28488"/>
                  </a:cubicBezTo>
                  <a:cubicBezTo>
                    <a:pt x="2703" y="28488"/>
                    <a:pt x="2903" y="26687"/>
                    <a:pt x="1669" y="26453"/>
                  </a:cubicBezTo>
                  <a:lnTo>
                    <a:pt x="1669" y="22317"/>
                  </a:lnTo>
                  <a:lnTo>
                    <a:pt x="6372" y="17613"/>
                  </a:lnTo>
                  <a:cubicBezTo>
                    <a:pt x="6405" y="17547"/>
                    <a:pt x="6439" y="17513"/>
                    <a:pt x="6439" y="17447"/>
                  </a:cubicBezTo>
                  <a:lnTo>
                    <a:pt x="6439" y="134"/>
                  </a:lnTo>
                  <a:lnTo>
                    <a:pt x="603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1664;p48"/>
            <p:cNvSpPr/>
            <p:nvPr/>
          </p:nvSpPr>
          <p:spPr>
            <a:xfrm>
              <a:off x="5531625" y="892750"/>
              <a:ext cx="59225" cy="969550"/>
            </a:xfrm>
            <a:custGeom>
              <a:avLst/>
              <a:gdLst/>
              <a:ahLst/>
              <a:cxnLst/>
              <a:rect l="l" t="t" r="r" b="b"/>
              <a:pathLst>
                <a:path w="2369" h="38782" extrusionOk="0">
                  <a:moveTo>
                    <a:pt x="868" y="0"/>
                  </a:moveTo>
                  <a:lnTo>
                    <a:pt x="868" y="36727"/>
                  </a:lnTo>
                  <a:cubicBezTo>
                    <a:pt x="367" y="36793"/>
                    <a:pt x="0" y="37227"/>
                    <a:pt x="0" y="37727"/>
                  </a:cubicBezTo>
                  <a:cubicBezTo>
                    <a:pt x="0" y="38348"/>
                    <a:pt x="513" y="38781"/>
                    <a:pt x="1049" y="38781"/>
                  </a:cubicBezTo>
                  <a:cubicBezTo>
                    <a:pt x="1262" y="38781"/>
                    <a:pt x="1479" y="38713"/>
                    <a:pt x="1668" y="38561"/>
                  </a:cubicBezTo>
                  <a:cubicBezTo>
                    <a:pt x="2369" y="37994"/>
                    <a:pt x="2135" y="36927"/>
                    <a:pt x="1301" y="36727"/>
                  </a:cubicBezTo>
                  <a:lnTo>
                    <a:pt x="1301" y="234"/>
                  </a:lnTo>
                  <a:lnTo>
                    <a:pt x="8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1665;p48"/>
            <p:cNvSpPr/>
            <p:nvPr/>
          </p:nvSpPr>
          <p:spPr>
            <a:xfrm>
              <a:off x="5231125" y="826025"/>
              <a:ext cx="200450" cy="1082525"/>
            </a:xfrm>
            <a:custGeom>
              <a:avLst/>
              <a:gdLst/>
              <a:ahLst/>
              <a:cxnLst/>
              <a:rect l="l" t="t" r="r" b="b"/>
              <a:pathLst>
                <a:path w="8018" h="43301" extrusionOk="0">
                  <a:moveTo>
                    <a:pt x="7584" y="1"/>
                  </a:moveTo>
                  <a:lnTo>
                    <a:pt x="7584" y="25753"/>
                  </a:lnTo>
                  <a:lnTo>
                    <a:pt x="1246" y="32124"/>
                  </a:lnTo>
                  <a:cubicBezTo>
                    <a:pt x="1179" y="32157"/>
                    <a:pt x="1179" y="32224"/>
                    <a:pt x="1179" y="32257"/>
                  </a:cubicBezTo>
                  <a:lnTo>
                    <a:pt x="1179" y="41264"/>
                  </a:lnTo>
                  <a:cubicBezTo>
                    <a:pt x="1" y="41591"/>
                    <a:pt x="236" y="43300"/>
                    <a:pt x="1444" y="43300"/>
                  </a:cubicBezTo>
                  <a:cubicBezTo>
                    <a:pt x="1466" y="43300"/>
                    <a:pt x="1489" y="43300"/>
                    <a:pt x="1513" y="43298"/>
                  </a:cubicBezTo>
                  <a:cubicBezTo>
                    <a:pt x="2747" y="43232"/>
                    <a:pt x="2814" y="41430"/>
                    <a:pt x="1580" y="41264"/>
                  </a:cubicBezTo>
                  <a:lnTo>
                    <a:pt x="1580" y="32357"/>
                  </a:lnTo>
                  <a:lnTo>
                    <a:pt x="7951" y="25986"/>
                  </a:lnTo>
                  <a:cubicBezTo>
                    <a:pt x="7984" y="25953"/>
                    <a:pt x="8017" y="25886"/>
                    <a:pt x="8017" y="25853"/>
                  </a:cubicBezTo>
                  <a:lnTo>
                    <a:pt x="8017" y="168"/>
                  </a:lnTo>
                  <a:lnTo>
                    <a:pt x="758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1666;p48"/>
            <p:cNvSpPr/>
            <p:nvPr/>
          </p:nvSpPr>
          <p:spPr>
            <a:xfrm>
              <a:off x="3857100" y="3004225"/>
              <a:ext cx="201275" cy="974100"/>
            </a:xfrm>
            <a:custGeom>
              <a:avLst/>
              <a:gdLst/>
              <a:ahLst/>
              <a:cxnLst/>
              <a:rect l="l" t="t" r="r" b="b"/>
              <a:pathLst>
                <a:path w="8051" h="38964" extrusionOk="0">
                  <a:moveTo>
                    <a:pt x="6606" y="0"/>
                  </a:moveTo>
                  <a:cubicBezTo>
                    <a:pt x="6584" y="0"/>
                    <a:pt x="6561" y="1"/>
                    <a:pt x="6538" y="2"/>
                  </a:cubicBezTo>
                  <a:cubicBezTo>
                    <a:pt x="5271" y="35"/>
                    <a:pt x="5171" y="1870"/>
                    <a:pt x="6438" y="2070"/>
                  </a:cubicBezTo>
                  <a:lnTo>
                    <a:pt x="6438" y="10976"/>
                  </a:lnTo>
                  <a:lnTo>
                    <a:pt x="67" y="17348"/>
                  </a:lnTo>
                  <a:cubicBezTo>
                    <a:pt x="34" y="17381"/>
                    <a:pt x="0" y="17414"/>
                    <a:pt x="0" y="17481"/>
                  </a:cubicBezTo>
                  <a:lnTo>
                    <a:pt x="0" y="38963"/>
                  </a:lnTo>
                  <a:lnTo>
                    <a:pt x="434" y="38930"/>
                  </a:lnTo>
                  <a:lnTo>
                    <a:pt x="434" y="17581"/>
                  </a:lnTo>
                  <a:lnTo>
                    <a:pt x="6805" y="11210"/>
                  </a:lnTo>
                  <a:cubicBezTo>
                    <a:pt x="6838" y="11143"/>
                    <a:pt x="6838" y="11110"/>
                    <a:pt x="6838" y="11043"/>
                  </a:cubicBezTo>
                  <a:lnTo>
                    <a:pt x="6838" y="2037"/>
                  </a:lnTo>
                  <a:cubicBezTo>
                    <a:pt x="8050" y="1742"/>
                    <a:pt x="7815" y="0"/>
                    <a:pt x="6606"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1667;p48"/>
            <p:cNvSpPr/>
            <p:nvPr/>
          </p:nvSpPr>
          <p:spPr>
            <a:xfrm>
              <a:off x="3963825" y="3412050"/>
              <a:ext cx="160975" cy="557925"/>
            </a:xfrm>
            <a:custGeom>
              <a:avLst/>
              <a:gdLst/>
              <a:ahLst/>
              <a:cxnLst/>
              <a:rect l="l" t="t" r="r" b="b"/>
              <a:pathLst>
                <a:path w="6439" h="22317" extrusionOk="0">
                  <a:moveTo>
                    <a:pt x="5004" y="1"/>
                  </a:moveTo>
                  <a:cubicBezTo>
                    <a:pt x="3737" y="1"/>
                    <a:pt x="3570" y="1802"/>
                    <a:pt x="4771" y="2069"/>
                  </a:cubicBezTo>
                  <a:lnTo>
                    <a:pt x="4771" y="6205"/>
                  </a:lnTo>
                  <a:lnTo>
                    <a:pt x="68" y="10908"/>
                  </a:lnTo>
                  <a:cubicBezTo>
                    <a:pt x="34" y="10942"/>
                    <a:pt x="1" y="11008"/>
                    <a:pt x="1" y="11042"/>
                  </a:cubicBezTo>
                  <a:lnTo>
                    <a:pt x="1" y="22317"/>
                  </a:lnTo>
                  <a:lnTo>
                    <a:pt x="435" y="22283"/>
                  </a:lnTo>
                  <a:lnTo>
                    <a:pt x="435" y="11142"/>
                  </a:lnTo>
                  <a:lnTo>
                    <a:pt x="5138" y="6438"/>
                  </a:lnTo>
                  <a:cubicBezTo>
                    <a:pt x="5171" y="6372"/>
                    <a:pt x="5205" y="6338"/>
                    <a:pt x="5205" y="6272"/>
                  </a:cubicBezTo>
                  <a:lnTo>
                    <a:pt x="5205" y="2069"/>
                  </a:lnTo>
                  <a:cubicBezTo>
                    <a:pt x="6439" y="1802"/>
                    <a:pt x="6239" y="1"/>
                    <a:pt x="5004"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1668;p48"/>
            <p:cNvSpPr/>
            <p:nvPr/>
          </p:nvSpPr>
          <p:spPr>
            <a:xfrm>
              <a:off x="3697800" y="3051300"/>
              <a:ext cx="59250" cy="929525"/>
            </a:xfrm>
            <a:custGeom>
              <a:avLst/>
              <a:gdLst/>
              <a:ahLst/>
              <a:cxnLst/>
              <a:rect l="l" t="t" r="r" b="b"/>
              <a:pathLst>
                <a:path w="2370" h="37181" extrusionOk="0">
                  <a:moveTo>
                    <a:pt x="1320" y="1"/>
                  </a:moveTo>
                  <a:cubicBezTo>
                    <a:pt x="1107" y="1"/>
                    <a:pt x="891" y="69"/>
                    <a:pt x="701" y="220"/>
                  </a:cubicBezTo>
                  <a:cubicBezTo>
                    <a:pt x="1" y="754"/>
                    <a:pt x="234" y="1855"/>
                    <a:pt x="1102" y="2055"/>
                  </a:cubicBezTo>
                  <a:lnTo>
                    <a:pt x="1102" y="37180"/>
                  </a:lnTo>
                  <a:lnTo>
                    <a:pt x="1502" y="37180"/>
                  </a:lnTo>
                  <a:lnTo>
                    <a:pt x="1502" y="2055"/>
                  </a:lnTo>
                  <a:cubicBezTo>
                    <a:pt x="2002" y="1988"/>
                    <a:pt x="2369" y="1555"/>
                    <a:pt x="2369" y="1054"/>
                  </a:cubicBezTo>
                  <a:cubicBezTo>
                    <a:pt x="2369" y="433"/>
                    <a:pt x="1856" y="1"/>
                    <a:pt x="132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1669;p48"/>
            <p:cNvSpPr/>
            <p:nvPr/>
          </p:nvSpPr>
          <p:spPr>
            <a:xfrm>
              <a:off x="3857100" y="3004225"/>
              <a:ext cx="201275" cy="974100"/>
            </a:xfrm>
            <a:custGeom>
              <a:avLst/>
              <a:gdLst/>
              <a:ahLst/>
              <a:cxnLst/>
              <a:rect l="l" t="t" r="r" b="b"/>
              <a:pathLst>
                <a:path w="8051" h="38964" extrusionOk="0">
                  <a:moveTo>
                    <a:pt x="6606" y="0"/>
                  </a:moveTo>
                  <a:cubicBezTo>
                    <a:pt x="6584" y="0"/>
                    <a:pt x="6561" y="1"/>
                    <a:pt x="6538" y="2"/>
                  </a:cubicBezTo>
                  <a:cubicBezTo>
                    <a:pt x="5271" y="35"/>
                    <a:pt x="5171" y="1870"/>
                    <a:pt x="6438" y="2070"/>
                  </a:cubicBezTo>
                  <a:lnTo>
                    <a:pt x="6438" y="10976"/>
                  </a:lnTo>
                  <a:lnTo>
                    <a:pt x="67" y="17348"/>
                  </a:lnTo>
                  <a:cubicBezTo>
                    <a:pt x="34" y="17381"/>
                    <a:pt x="0" y="17414"/>
                    <a:pt x="0" y="17481"/>
                  </a:cubicBezTo>
                  <a:lnTo>
                    <a:pt x="0" y="38963"/>
                  </a:lnTo>
                  <a:lnTo>
                    <a:pt x="434" y="38930"/>
                  </a:lnTo>
                  <a:lnTo>
                    <a:pt x="434" y="17581"/>
                  </a:lnTo>
                  <a:lnTo>
                    <a:pt x="6805" y="11210"/>
                  </a:lnTo>
                  <a:cubicBezTo>
                    <a:pt x="6838" y="11143"/>
                    <a:pt x="6838" y="11110"/>
                    <a:pt x="6838" y="11043"/>
                  </a:cubicBezTo>
                  <a:lnTo>
                    <a:pt x="6838" y="2037"/>
                  </a:lnTo>
                  <a:cubicBezTo>
                    <a:pt x="8050" y="1742"/>
                    <a:pt x="7815" y="0"/>
                    <a:pt x="660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1670;p48"/>
            <p:cNvSpPr/>
            <p:nvPr/>
          </p:nvSpPr>
          <p:spPr>
            <a:xfrm>
              <a:off x="3963825" y="3412050"/>
              <a:ext cx="160975" cy="557925"/>
            </a:xfrm>
            <a:custGeom>
              <a:avLst/>
              <a:gdLst/>
              <a:ahLst/>
              <a:cxnLst/>
              <a:rect l="l" t="t" r="r" b="b"/>
              <a:pathLst>
                <a:path w="6439" h="22317" extrusionOk="0">
                  <a:moveTo>
                    <a:pt x="5004" y="1"/>
                  </a:moveTo>
                  <a:cubicBezTo>
                    <a:pt x="3737" y="1"/>
                    <a:pt x="3570" y="1802"/>
                    <a:pt x="4771" y="2069"/>
                  </a:cubicBezTo>
                  <a:lnTo>
                    <a:pt x="4771" y="6205"/>
                  </a:lnTo>
                  <a:lnTo>
                    <a:pt x="68" y="10908"/>
                  </a:lnTo>
                  <a:cubicBezTo>
                    <a:pt x="34" y="10942"/>
                    <a:pt x="1" y="11008"/>
                    <a:pt x="1" y="11042"/>
                  </a:cubicBezTo>
                  <a:lnTo>
                    <a:pt x="1" y="22317"/>
                  </a:lnTo>
                  <a:lnTo>
                    <a:pt x="435" y="22283"/>
                  </a:lnTo>
                  <a:lnTo>
                    <a:pt x="435" y="11142"/>
                  </a:lnTo>
                  <a:lnTo>
                    <a:pt x="5138" y="6438"/>
                  </a:lnTo>
                  <a:cubicBezTo>
                    <a:pt x="5171" y="6372"/>
                    <a:pt x="5205" y="6338"/>
                    <a:pt x="5205" y="6272"/>
                  </a:cubicBezTo>
                  <a:lnTo>
                    <a:pt x="5205" y="2069"/>
                  </a:lnTo>
                  <a:cubicBezTo>
                    <a:pt x="6439" y="1802"/>
                    <a:pt x="6239" y="1"/>
                    <a:pt x="50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1671;p48"/>
            <p:cNvSpPr/>
            <p:nvPr/>
          </p:nvSpPr>
          <p:spPr>
            <a:xfrm>
              <a:off x="3697800" y="3051300"/>
              <a:ext cx="59250" cy="929525"/>
            </a:xfrm>
            <a:custGeom>
              <a:avLst/>
              <a:gdLst/>
              <a:ahLst/>
              <a:cxnLst/>
              <a:rect l="l" t="t" r="r" b="b"/>
              <a:pathLst>
                <a:path w="2370" h="37181" extrusionOk="0">
                  <a:moveTo>
                    <a:pt x="1320" y="1"/>
                  </a:moveTo>
                  <a:cubicBezTo>
                    <a:pt x="1107" y="1"/>
                    <a:pt x="891" y="69"/>
                    <a:pt x="701" y="220"/>
                  </a:cubicBezTo>
                  <a:cubicBezTo>
                    <a:pt x="1" y="754"/>
                    <a:pt x="234" y="1855"/>
                    <a:pt x="1102" y="2055"/>
                  </a:cubicBezTo>
                  <a:lnTo>
                    <a:pt x="1102" y="37180"/>
                  </a:lnTo>
                  <a:lnTo>
                    <a:pt x="1502" y="37180"/>
                  </a:lnTo>
                  <a:lnTo>
                    <a:pt x="1502" y="2055"/>
                  </a:lnTo>
                  <a:cubicBezTo>
                    <a:pt x="2002" y="1988"/>
                    <a:pt x="2369" y="1555"/>
                    <a:pt x="2369" y="1054"/>
                  </a:cubicBezTo>
                  <a:cubicBezTo>
                    <a:pt x="2369" y="433"/>
                    <a:pt x="1856" y="1"/>
                    <a:pt x="132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1672;p48"/>
            <p:cNvSpPr/>
            <p:nvPr/>
          </p:nvSpPr>
          <p:spPr>
            <a:xfrm>
              <a:off x="4133200" y="1113825"/>
              <a:ext cx="374375" cy="315650"/>
            </a:xfrm>
            <a:custGeom>
              <a:avLst/>
              <a:gdLst/>
              <a:ahLst/>
              <a:cxnLst/>
              <a:rect l="l" t="t" r="r" b="b"/>
              <a:pathLst>
                <a:path w="14975" h="12626" extrusionOk="0">
                  <a:moveTo>
                    <a:pt x="7964" y="146"/>
                  </a:moveTo>
                  <a:cubicBezTo>
                    <a:pt x="8495" y="146"/>
                    <a:pt x="9034" y="216"/>
                    <a:pt x="9571" y="364"/>
                  </a:cubicBezTo>
                  <a:cubicBezTo>
                    <a:pt x="12873" y="1231"/>
                    <a:pt x="14775" y="4634"/>
                    <a:pt x="13874" y="7869"/>
                  </a:cubicBezTo>
                  <a:cubicBezTo>
                    <a:pt x="13093" y="10547"/>
                    <a:pt x="10656" y="12316"/>
                    <a:pt x="8006" y="12316"/>
                  </a:cubicBezTo>
                  <a:cubicBezTo>
                    <a:pt x="7487" y="12316"/>
                    <a:pt x="6960" y="12248"/>
                    <a:pt x="6435" y="12106"/>
                  </a:cubicBezTo>
                  <a:cubicBezTo>
                    <a:pt x="3233" y="11238"/>
                    <a:pt x="1298" y="7936"/>
                    <a:pt x="2099" y="4734"/>
                  </a:cubicBezTo>
                  <a:cubicBezTo>
                    <a:pt x="2796" y="1974"/>
                    <a:pt x="5264" y="146"/>
                    <a:pt x="7964" y="146"/>
                  </a:cubicBezTo>
                  <a:close/>
                  <a:moveTo>
                    <a:pt x="7910" y="0"/>
                  </a:moveTo>
                  <a:cubicBezTo>
                    <a:pt x="3321" y="0"/>
                    <a:pt x="0" y="5121"/>
                    <a:pt x="2533" y="9471"/>
                  </a:cubicBezTo>
                  <a:cubicBezTo>
                    <a:pt x="3765" y="11612"/>
                    <a:pt x="5862" y="12625"/>
                    <a:pt x="7949" y="12625"/>
                  </a:cubicBezTo>
                  <a:cubicBezTo>
                    <a:pt x="10608" y="12625"/>
                    <a:pt x="13252" y="10982"/>
                    <a:pt x="14074" y="7936"/>
                  </a:cubicBezTo>
                  <a:cubicBezTo>
                    <a:pt x="14975" y="4567"/>
                    <a:pt x="12973" y="1131"/>
                    <a:pt x="9604" y="231"/>
                  </a:cubicBezTo>
                  <a:cubicBezTo>
                    <a:pt x="9026" y="74"/>
                    <a:pt x="8459" y="0"/>
                    <a:pt x="7910"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1673;p48"/>
            <p:cNvSpPr/>
            <p:nvPr/>
          </p:nvSpPr>
          <p:spPr>
            <a:xfrm>
              <a:off x="4032225" y="970300"/>
              <a:ext cx="597950" cy="603800"/>
            </a:xfrm>
            <a:custGeom>
              <a:avLst/>
              <a:gdLst/>
              <a:ahLst/>
              <a:cxnLst/>
              <a:rect l="l" t="t" r="r" b="b"/>
              <a:pathLst>
                <a:path w="23918" h="24152" extrusionOk="0">
                  <a:moveTo>
                    <a:pt x="11875" y="267"/>
                  </a:moveTo>
                  <a:lnTo>
                    <a:pt x="14144" y="468"/>
                  </a:lnTo>
                  <a:lnTo>
                    <a:pt x="14511" y="2569"/>
                  </a:lnTo>
                  <a:cubicBezTo>
                    <a:pt x="14511" y="2636"/>
                    <a:pt x="14544" y="2669"/>
                    <a:pt x="14577" y="2669"/>
                  </a:cubicBezTo>
                  <a:cubicBezTo>
                    <a:pt x="15378" y="2869"/>
                    <a:pt x="16112" y="3170"/>
                    <a:pt x="16846" y="3570"/>
                  </a:cubicBezTo>
                  <a:lnTo>
                    <a:pt x="16946" y="3570"/>
                  </a:lnTo>
                  <a:lnTo>
                    <a:pt x="18680" y="2302"/>
                  </a:lnTo>
                  <a:lnTo>
                    <a:pt x="20448" y="3770"/>
                  </a:lnTo>
                  <a:lnTo>
                    <a:pt x="19514" y="5738"/>
                  </a:lnTo>
                  <a:cubicBezTo>
                    <a:pt x="19514" y="5771"/>
                    <a:pt x="19514" y="5838"/>
                    <a:pt x="19514" y="5872"/>
                  </a:cubicBezTo>
                  <a:cubicBezTo>
                    <a:pt x="20048" y="6472"/>
                    <a:pt x="20481" y="7172"/>
                    <a:pt x="20815" y="7906"/>
                  </a:cubicBezTo>
                  <a:cubicBezTo>
                    <a:pt x="20848" y="7940"/>
                    <a:pt x="20882" y="7973"/>
                    <a:pt x="20915" y="7973"/>
                  </a:cubicBezTo>
                  <a:lnTo>
                    <a:pt x="23050" y="7973"/>
                  </a:lnTo>
                  <a:lnTo>
                    <a:pt x="23650" y="10141"/>
                  </a:lnTo>
                  <a:lnTo>
                    <a:pt x="21782" y="11209"/>
                  </a:lnTo>
                  <a:cubicBezTo>
                    <a:pt x="21749" y="11209"/>
                    <a:pt x="21749" y="11275"/>
                    <a:pt x="21749" y="11309"/>
                  </a:cubicBezTo>
                  <a:cubicBezTo>
                    <a:pt x="21782" y="12109"/>
                    <a:pt x="21749" y="12910"/>
                    <a:pt x="21616" y="13710"/>
                  </a:cubicBezTo>
                  <a:cubicBezTo>
                    <a:pt x="21616" y="13744"/>
                    <a:pt x="21616" y="13811"/>
                    <a:pt x="21682" y="13844"/>
                  </a:cubicBezTo>
                  <a:lnTo>
                    <a:pt x="23450" y="15045"/>
                  </a:lnTo>
                  <a:lnTo>
                    <a:pt x="22650" y="17213"/>
                  </a:lnTo>
                  <a:lnTo>
                    <a:pt x="20515" y="16979"/>
                  </a:lnTo>
                  <a:cubicBezTo>
                    <a:pt x="20448" y="16979"/>
                    <a:pt x="20415" y="17013"/>
                    <a:pt x="20381" y="17046"/>
                  </a:cubicBezTo>
                  <a:cubicBezTo>
                    <a:pt x="19981" y="17747"/>
                    <a:pt x="19481" y="18347"/>
                    <a:pt x="18914" y="18914"/>
                  </a:cubicBezTo>
                  <a:cubicBezTo>
                    <a:pt x="18880" y="18948"/>
                    <a:pt x="18880" y="19014"/>
                    <a:pt x="18880" y="19048"/>
                  </a:cubicBezTo>
                  <a:lnTo>
                    <a:pt x="19648" y="21082"/>
                  </a:lnTo>
                  <a:lnTo>
                    <a:pt x="17780" y="22417"/>
                  </a:lnTo>
                  <a:lnTo>
                    <a:pt x="16112" y="20982"/>
                  </a:lnTo>
                  <a:cubicBezTo>
                    <a:pt x="16095" y="20966"/>
                    <a:pt x="16070" y="20957"/>
                    <a:pt x="16045" y="20957"/>
                  </a:cubicBezTo>
                  <a:cubicBezTo>
                    <a:pt x="16020" y="20957"/>
                    <a:pt x="15995" y="20966"/>
                    <a:pt x="15978" y="20982"/>
                  </a:cubicBezTo>
                  <a:cubicBezTo>
                    <a:pt x="15278" y="21283"/>
                    <a:pt x="14511" y="21516"/>
                    <a:pt x="13743" y="21683"/>
                  </a:cubicBezTo>
                  <a:cubicBezTo>
                    <a:pt x="13710" y="21683"/>
                    <a:pt x="13677" y="21716"/>
                    <a:pt x="13643" y="21750"/>
                  </a:cubicBezTo>
                  <a:lnTo>
                    <a:pt x="13110" y="23918"/>
                  </a:lnTo>
                  <a:lnTo>
                    <a:pt x="10808" y="23918"/>
                  </a:lnTo>
                  <a:lnTo>
                    <a:pt x="10274" y="21750"/>
                  </a:lnTo>
                  <a:cubicBezTo>
                    <a:pt x="10241" y="21683"/>
                    <a:pt x="10241" y="21649"/>
                    <a:pt x="10174" y="21649"/>
                  </a:cubicBezTo>
                  <a:cubicBezTo>
                    <a:pt x="9941" y="21616"/>
                    <a:pt x="9740" y="21549"/>
                    <a:pt x="9507" y="21483"/>
                  </a:cubicBezTo>
                  <a:cubicBezTo>
                    <a:pt x="8973" y="21349"/>
                    <a:pt x="8473" y="21182"/>
                    <a:pt x="7973" y="20949"/>
                  </a:cubicBezTo>
                  <a:cubicBezTo>
                    <a:pt x="7956" y="20932"/>
                    <a:pt x="7931" y="20924"/>
                    <a:pt x="7906" y="20924"/>
                  </a:cubicBezTo>
                  <a:cubicBezTo>
                    <a:pt x="7881" y="20924"/>
                    <a:pt x="7856" y="20932"/>
                    <a:pt x="7839" y="20949"/>
                  </a:cubicBezTo>
                  <a:lnTo>
                    <a:pt x="6138" y="22417"/>
                  </a:lnTo>
                  <a:lnTo>
                    <a:pt x="4237" y="21082"/>
                  </a:lnTo>
                  <a:lnTo>
                    <a:pt x="5070" y="18981"/>
                  </a:lnTo>
                  <a:cubicBezTo>
                    <a:pt x="5070" y="18948"/>
                    <a:pt x="5070" y="18881"/>
                    <a:pt x="5037" y="18847"/>
                  </a:cubicBezTo>
                  <a:cubicBezTo>
                    <a:pt x="4503" y="18314"/>
                    <a:pt x="4036" y="17680"/>
                    <a:pt x="3636" y="17013"/>
                  </a:cubicBezTo>
                  <a:cubicBezTo>
                    <a:pt x="3603" y="16979"/>
                    <a:pt x="3569" y="16979"/>
                    <a:pt x="3536" y="16979"/>
                  </a:cubicBezTo>
                  <a:lnTo>
                    <a:pt x="1268" y="17213"/>
                  </a:lnTo>
                  <a:lnTo>
                    <a:pt x="501" y="15045"/>
                  </a:lnTo>
                  <a:lnTo>
                    <a:pt x="2369" y="13777"/>
                  </a:lnTo>
                  <a:cubicBezTo>
                    <a:pt x="2402" y="13744"/>
                    <a:pt x="2402" y="13710"/>
                    <a:pt x="2402" y="13677"/>
                  </a:cubicBezTo>
                  <a:cubicBezTo>
                    <a:pt x="2268" y="12910"/>
                    <a:pt x="2235" y="12143"/>
                    <a:pt x="2302" y="11375"/>
                  </a:cubicBezTo>
                  <a:cubicBezTo>
                    <a:pt x="2302" y="11309"/>
                    <a:pt x="2302" y="11275"/>
                    <a:pt x="2235" y="11242"/>
                  </a:cubicBezTo>
                  <a:lnTo>
                    <a:pt x="300" y="10141"/>
                  </a:lnTo>
                  <a:lnTo>
                    <a:pt x="901" y="7940"/>
                  </a:lnTo>
                  <a:lnTo>
                    <a:pt x="3102" y="7973"/>
                  </a:lnTo>
                  <a:cubicBezTo>
                    <a:pt x="3169" y="7973"/>
                    <a:pt x="3202" y="7940"/>
                    <a:pt x="3236" y="7906"/>
                  </a:cubicBezTo>
                  <a:cubicBezTo>
                    <a:pt x="3803" y="6672"/>
                    <a:pt x="4637" y="5571"/>
                    <a:pt x="5638" y="4704"/>
                  </a:cubicBezTo>
                  <a:cubicBezTo>
                    <a:pt x="5671" y="4671"/>
                    <a:pt x="5704" y="4604"/>
                    <a:pt x="5671" y="4571"/>
                  </a:cubicBezTo>
                  <a:lnTo>
                    <a:pt x="5070" y="2469"/>
                  </a:lnTo>
                  <a:lnTo>
                    <a:pt x="7072" y="1302"/>
                  </a:lnTo>
                  <a:lnTo>
                    <a:pt x="8606" y="2869"/>
                  </a:lnTo>
                  <a:cubicBezTo>
                    <a:pt x="8640" y="2903"/>
                    <a:pt x="8673" y="2903"/>
                    <a:pt x="8740" y="2903"/>
                  </a:cubicBezTo>
                  <a:cubicBezTo>
                    <a:pt x="9474" y="2636"/>
                    <a:pt x="10241" y="2436"/>
                    <a:pt x="11041" y="2369"/>
                  </a:cubicBezTo>
                  <a:cubicBezTo>
                    <a:pt x="11075" y="2369"/>
                    <a:pt x="11108" y="2336"/>
                    <a:pt x="11141" y="2302"/>
                  </a:cubicBezTo>
                  <a:lnTo>
                    <a:pt x="11875" y="267"/>
                  </a:lnTo>
                  <a:close/>
                  <a:moveTo>
                    <a:pt x="11775" y="1"/>
                  </a:moveTo>
                  <a:cubicBezTo>
                    <a:pt x="11742" y="1"/>
                    <a:pt x="11675" y="34"/>
                    <a:pt x="11675" y="67"/>
                  </a:cubicBezTo>
                  <a:lnTo>
                    <a:pt x="10941" y="2135"/>
                  </a:lnTo>
                  <a:cubicBezTo>
                    <a:pt x="10174" y="2202"/>
                    <a:pt x="9440" y="2369"/>
                    <a:pt x="8706" y="2636"/>
                  </a:cubicBezTo>
                  <a:lnTo>
                    <a:pt x="7172" y="1068"/>
                  </a:lnTo>
                  <a:cubicBezTo>
                    <a:pt x="7139" y="1051"/>
                    <a:pt x="7114" y="1043"/>
                    <a:pt x="7089" y="1043"/>
                  </a:cubicBezTo>
                  <a:cubicBezTo>
                    <a:pt x="7064" y="1043"/>
                    <a:pt x="7039" y="1051"/>
                    <a:pt x="7005" y="1068"/>
                  </a:cubicBezTo>
                  <a:lnTo>
                    <a:pt x="4870" y="2302"/>
                  </a:lnTo>
                  <a:cubicBezTo>
                    <a:pt x="4837" y="2336"/>
                    <a:pt x="4804" y="2402"/>
                    <a:pt x="4804" y="2436"/>
                  </a:cubicBezTo>
                  <a:lnTo>
                    <a:pt x="5404" y="4571"/>
                  </a:lnTo>
                  <a:cubicBezTo>
                    <a:pt x="4403" y="5471"/>
                    <a:pt x="3603" y="6539"/>
                    <a:pt x="3002" y="7740"/>
                  </a:cubicBezTo>
                  <a:lnTo>
                    <a:pt x="767" y="7706"/>
                  </a:lnTo>
                  <a:cubicBezTo>
                    <a:pt x="734" y="7706"/>
                    <a:pt x="667" y="7740"/>
                    <a:pt x="667" y="7806"/>
                  </a:cubicBezTo>
                  <a:lnTo>
                    <a:pt x="0" y="10175"/>
                  </a:lnTo>
                  <a:cubicBezTo>
                    <a:pt x="0" y="10241"/>
                    <a:pt x="34" y="10275"/>
                    <a:pt x="67" y="10308"/>
                  </a:cubicBezTo>
                  <a:lnTo>
                    <a:pt x="2035" y="11409"/>
                  </a:lnTo>
                  <a:cubicBezTo>
                    <a:pt x="2002" y="12176"/>
                    <a:pt x="2035" y="12910"/>
                    <a:pt x="2135" y="13644"/>
                  </a:cubicBezTo>
                  <a:lnTo>
                    <a:pt x="267" y="14911"/>
                  </a:lnTo>
                  <a:cubicBezTo>
                    <a:pt x="234" y="14945"/>
                    <a:pt x="200" y="15011"/>
                    <a:pt x="234" y="15045"/>
                  </a:cubicBezTo>
                  <a:lnTo>
                    <a:pt x="1068" y="17380"/>
                  </a:lnTo>
                  <a:cubicBezTo>
                    <a:pt x="1068" y="17429"/>
                    <a:pt x="1103" y="17460"/>
                    <a:pt x="1149" y="17460"/>
                  </a:cubicBezTo>
                  <a:cubicBezTo>
                    <a:pt x="1165" y="17460"/>
                    <a:pt x="1183" y="17455"/>
                    <a:pt x="1201" y="17446"/>
                  </a:cubicBezTo>
                  <a:lnTo>
                    <a:pt x="3469" y="17213"/>
                  </a:lnTo>
                  <a:cubicBezTo>
                    <a:pt x="3836" y="17847"/>
                    <a:pt x="4270" y="18447"/>
                    <a:pt x="4804" y="18981"/>
                  </a:cubicBezTo>
                  <a:lnTo>
                    <a:pt x="3970" y="21116"/>
                  </a:lnTo>
                  <a:cubicBezTo>
                    <a:pt x="3970" y="21149"/>
                    <a:pt x="3970" y="21216"/>
                    <a:pt x="4036" y="21249"/>
                  </a:cubicBezTo>
                  <a:lnTo>
                    <a:pt x="6071" y="22684"/>
                  </a:lnTo>
                  <a:lnTo>
                    <a:pt x="6205" y="22684"/>
                  </a:lnTo>
                  <a:lnTo>
                    <a:pt x="7906" y="21182"/>
                  </a:lnTo>
                  <a:cubicBezTo>
                    <a:pt x="8406" y="21416"/>
                    <a:pt x="8907" y="21583"/>
                    <a:pt x="9407" y="21716"/>
                  </a:cubicBezTo>
                  <a:cubicBezTo>
                    <a:pt x="9607" y="21783"/>
                    <a:pt x="9807" y="21816"/>
                    <a:pt x="10041" y="21883"/>
                  </a:cubicBezTo>
                  <a:lnTo>
                    <a:pt x="10574" y="24051"/>
                  </a:lnTo>
                  <a:cubicBezTo>
                    <a:pt x="10608" y="24118"/>
                    <a:pt x="10641" y="24151"/>
                    <a:pt x="10708" y="24151"/>
                  </a:cubicBezTo>
                  <a:lnTo>
                    <a:pt x="13176" y="24151"/>
                  </a:lnTo>
                  <a:cubicBezTo>
                    <a:pt x="13243" y="24151"/>
                    <a:pt x="13276" y="24118"/>
                    <a:pt x="13276" y="24051"/>
                  </a:cubicBezTo>
                  <a:lnTo>
                    <a:pt x="13843" y="21916"/>
                  </a:lnTo>
                  <a:cubicBezTo>
                    <a:pt x="14577" y="21750"/>
                    <a:pt x="15311" y="21549"/>
                    <a:pt x="15978" y="21249"/>
                  </a:cubicBezTo>
                  <a:lnTo>
                    <a:pt x="17646" y="22684"/>
                  </a:lnTo>
                  <a:cubicBezTo>
                    <a:pt x="17679" y="22700"/>
                    <a:pt x="17704" y="22709"/>
                    <a:pt x="17730" y="22709"/>
                  </a:cubicBezTo>
                  <a:cubicBezTo>
                    <a:pt x="17755" y="22709"/>
                    <a:pt x="17780" y="22700"/>
                    <a:pt x="17813" y="22684"/>
                  </a:cubicBezTo>
                  <a:lnTo>
                    <a:pt x="19848" y="21249"/>
                  </a:lnTo>
                  <a:cubicBezTo>
                    <a:pt x="19881" y="21216"/>
                    <a:pt x="19881" y="21149"/>
                    <a:pt x="19881" y="21116"/>
                  </a:cubicBezTo>
                  <a:lnTo>
                    <a:pt x="19114" y="19081"/>
                  </a:lnTo>
                  <a:cubicBezTo>
                    <a:pt x="19648" y="18514"/>
                    <a:pt x="20115" y="17913"/>
                    <a:pt x="20515" y="17246"/>
                  </a:cubicBezTo>
                  <a:lnTo>
                    <a:pt x="22683" y="17446"/>
                  </a:lnTo>
                  <a:cubicBezTo>
                    <a:pt x="22750" y="17446"/>
                    <a:pt x="22783" y="17413"/>
                    <a:pt x="22816" y="17380"/>
                  </a:cubicBezTo>
                  <a:lnTo>
                    <a:pt x="23650" y="15045"/>
                  </a:lnTo>
                  <a:cubicBezTo>
                    <a:pt x="23650" y="15011"/>
                    <a:pt x="23650" y="14978"/>
                    <a:pt x="23617" y="14945"/>
                  </a:cubicBezTo>
                  <a:lnTo>
                    <a:pt x="21816" y="13710"/>
                  </a:lnTo>
                  <a:cubicBezTo>
                    <a:pt x="21949" y="12943"/>
                    <a:pt x="21983" y="12176"/>
                    <a:pt x="21949" y="11409"/>
                  </a:cubicBezTo>
                  <a:lnTo>
                    <a:pt x="23851" y="10341"/>
                  </a:lnTo>
                  <a:cubicBezTo>
                    <a:pt x="23884" y="10308"/>
                    <a:pt x="23917" y="10241"/>
                    <a:pt x="23917" y="10208"/>
                  </a:cubicBezTo>
                  <a:lnTo>
                    <a:pt x="23250" y="7840"/>
                  </a:lnTo>
                  <a:cubicBezTo>
                    <a:pt x="23250" y="7773"/>
                    <a:pt x="23183" y="7740"/>
                    <a:pt x="23150" y="7740"/>
                  </a:cubicBezTo>
                  <a:lnTo>
                    <a:pt x="21015" y="7740"/>
                  </a:lnTo>
                  <a:cubicBezTo>
                    <a:pt x="20648" y="7039"/>
                    <a:pt x="20248" y="6372"/>
                    <a:pt x="19748" y="5771"/>
                  </a:cubicBezTo>
                  <a:lnTo>
                    <a:pt x="20682" y="3837"/>
                  </a:lnTo>
                  <a:cubicBezTo>
                    <a:pt x="20715" y="3770"/>
                    <a:pt x="20682" y="3703"/>
                    <a:pt x="20648" y="3703"/>
                  </a:cubicBezTo>
                  <a:lnTo>
                    <a:pt x="18747" y="2102"/>
                  </a:lnTo>
                  <a:cubicBezTo>
                    <a:pt x="18730" y="2085"/>
                    <a:pt x="18705" y="2077"/>
                    <a:pt x="18680" y="2077"/>
                  </a:cubicBezTo>
                  <a:cubicBezTo>
                    <a:pt x="18655" y="2077"/>
                    <a:pt x="18630" y="2085"/>
                    <a:pt x="18613" y="2102"/>
                  </a:cubicBezTo>
                  <a:lnTo>
                    <a:pt x="16846" y="3336"/>
                  </a:lnTo>
                  <a:cubicBezTo>
                    <a:pt x="16178" y="2969"/>
                    <a:pt x="15445" y="2669"/>
                    <a:pt x="14711" y="2469"/>
                  </a:cubicBezTo>
                  <a:lnTo>
                    <a:pt x="14377" y="334"/>
                  </a:lnTo>
                  <a:cubicBezTo>
                    <a:pt x="14344" y="267"/>
                    <a:pt x="14310" y="234"/>
                    <a:pt x="14244" y="234"/>
                  </a:cubicBezTo>
                  <a:lnTo>
                    <a:pt x="11775"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1674;p48"/>
            <p:cNvSpPr/>
            <p:nvPr/>
          </p:nvSpPr>
          <p:spPr>
            <a:xfrm>
              <a:off x="4490050" y="1424575"/>
              <a:ext cx="500375" cy="503100"/>
            </a:xfrm>
            <a:custGeom>
              <a:avLst/>
              <a:gdLst/>
              <a:ahLst/>
              <a:cxnLst/>
              <a:rect l="l" t="t" r="r" b="b"/>
              <a:pathLst>
                <a:path w="20015" h="20124" extrusionOk="0">
                  <a:moveTo>
                    <a:pt x="9674" y="276"/>
                  </a:moveTo>
                  <a:lnTo>
                    <a:pt x="12042" y="476"/>
                  </a:lnTo>
                  <a:lnTo>
                    <a:pt x="12076" y="2178"/>
                  </a:lnTo>
                  <a:cubicBezTo>
                    <a:pt x="12076" y="2244"/>
                    <a:pt x="12109" y="2278"/>
                    <a:pt x="12176" y="2311"/>
                  </a:cubicBezTo>
                  <a:cubicBezTo>
                    <a:pt x="12809" y="2478"/>
                    <a:pt x="13410" y="2745"/>
                    <a:pt x="14010" y="3045"/>
                  </a:cubicBezTo>
                  <a:cubicBezTo>
                    <a:pt x="14027" y="3061"/>
                    <a:pt x="14052" y="3070"/>
                    <a:pt x="14077" y="3070"/>
                  </a:cubicBezTo>
                  <a:cubicBezTo>
                    <a:pt x="14102" y="3070"/>
                    <a:pt x="14127" y="3061"/>
                    <a:pt x="14144" y="3045"/>
                  </a:cubicBezTo>
                  <a:lnTo>
                    <a:pt x="15378" y="1877"/>
                  </a:lnTo>
                  <a:lnTo>
                    <a:pt x="17213" y="3412"/>
                  </a:lnTo>
                  <a:lnTo>
                    <a:pt x="16279" y="4846"/>
                  </a:lnTo>
                  <a:cubicBezTo>
                    <a:pt x="16245" y="4879"/>
                    <a:pt x="16245" y="4946"/>
                    <a:pt x="16279" y="4980"/>
                  </a:cubicBezTo>
                  <a:cubicBezTo>
                    <a:pt x="16712" y="5480"/>
                    <a:pt x="17079" y="6047"/>
                    <a:pt x="17346" y="6647"/>
                  </a:cubicBezTo>
                  <a:cubicBezTo>
                    <a:pt x="17379" y="6681"/>
                    <a:pt x="17413" y="6714"/>
                    <a:pt x="17479" y="6714"/>
                  </a:cubicBezTo>
                  <a:lnTo>
                    <a:pt x="19147" y="6447"/>
                  </a:lnTo>
                  <a:lnTo>
                    <a:pt x="19781" y="8716"/>
                  </a:lnTo>
                  <a:lnTo>
                    <a:pt x="18180" y="9349"/>
                  </a:lnTo>
                  <a:cubicBezTo>
                    <a:pt x="18147" y="9349"/>
                    <a:pt x="18113" y="9416"/>
                    <a:pt x="18113" y="9449"/>
                  </a:cubicBezTo>
                  <a:cubicBezTo>
                    <a:pt x="18147" y="10117"/>
                    <a:pt x="18147" y="10784"/>
                    <a:pt x="18013" y="11451"/>
                  </a:cubicBezTo>
                  <a:cubicBezTo>
                    <a:pt x="18013" y="11518"/>
                    <a:pt x="18046" y="11551"/>
                    <a:pt x="18080" y="11584"/>
                  </a:cubicBezTo>
                  <a:lnTo>
                    <a:pt x="19614" y="12351"/>
                  </a:lnTo>
                  <a:lnTo>
                    <a:pt x="18780" y="14586"/>
                  </a:lnTo>
                  <a:lnTo>
                    <a:pt x="17112" y="14153"/>
                  </a:lnTo>
                  <a:cubicBezTo>
                    <a:pt x="17046" y="14153"/>
                    <a:pt x="17012" y="14153"/>
                    <a:pt x="16979" y="14219"/>
                  </a:cubicBezTo>
                  <a:cubicBezTo>
                    <a:pt x="16645" y="14787"/>
                    <a:pt x="16245" y="15287"/>
                    <a:pt x="15745" y="15754"/>
                  </a:cubicBezTo>
                  <a:cubicBezTo>
                    <a:pt x="15745" y="15821"/>
                    <a:pt x="15745" y="15854"/>
                    <a:pt x="15745" y="15887"/>
                  </a:cubicBezTo>
                  <a:lnTo>
                    <a:pt x="16579" y="17455"/>
                  </a:lnTo>
                  <a:lnTo>
                    <a:pt x="14611" y="18856"/>
                  </a:lnTo>
                  <a:lnTo>
                    <a:pt x="13477" y="17522"/>
                  </a:lnTo>
                  <a:cubicBezTo>
                    <a:pt x="13453" y="17498"/>
                    <a:pt x="13413" y="17475"/>
                    <a:pt x="13379" y="17475"/>
                  </a:cubicBezTo>
                  <a:cubicBezTo>
                    <a:pt x="13366" y="17475"/>
                    <a:pt x="13353" y="17479"/>
                    <a:pt x="13343" y="17488"/>
                  </a:cubicBezTo>
                  <a:cubicBezTo>
                    <a:pt x="12743" y="17755"/>
                    <a:pt x="12109" y="17955"/>
                    <a:pt x="11475" y="18056"/>
                  </a:cubicBezTo>
                  <a:cubicBezTo>
                    <a:pt x="11408" y="18089"/>
                    <a:pt x="11375" y="18122"/>
                    <a:pt x="11375" y="18156"/>
                  </a:cubicBezTo>
                  <a:lnTo>
                    <a:pt x="11175" y="19924"/>
                  </a:lnTo>
                  <a:lnTo>
                    <a:pt x="8807" y="19924"/>
                  </a:lnTo>
                  <a:lnTo>
                    <a:pt x="8606" y="18156"/>
                  </a:lnTo>
                  <a:cubicBezTo>
                    <a:pt x="8573" y="18089"/>
                    <a:pt x="8540" y="18056"/>
                    <a:pt x="8506" y="18056"/>
                  </a:cubicBezTo>
                  <a:cubicBezTo>
                    <a:pt x="8306" y="18022"/>
                    <a:pt x="8139" y="17955"/>
                    <a:pt x="7939" y="17922"/>
                  </a:cubicBezTo>
                  <a:cubicBezTo>
                    <a:pt x="7506" y="17789"/>
                    <a:pt x="7072" y="17655"/>
                    <a:pt x="6672" y="17455"/>
                  </a:cubicBezTo>
                  <a:cubicBezTo>
                    <a:pt x="6652" y="17445"/>
                    <a:pt x="6635" y="17441"/>
                    <a:pt x="6621" y="17441"/>
                  </a:cubicBezTo>
                  <a:cubicBezTo>
                    <a:pt x="6585" y="17441"/>
                    <a:pt x="6562" y="17465"/>
                    <a:pt x="6538" y="17488"/>
                  </a:cubicBezTo>
                  <a:lnTo>
                    <a:pt x="5337" y="18823"/>
                  </a:lnTo>
                  <a:lnTo>
                    <a:pt x="3403" y="17455"/>
                  </a:lnTo>
                  <a:lnTo>
                    <a:pt x="4270" y="15887"/>
                  </a:lnTo>
                  <a:cubicBezTo>
                    <a:pt x="4303" y="15854"/>
                    <a:pt x="4303" y="15787"/>
                    <a:pt x="4270" y="15754"/>
                  </a:cubicBezTo>
                  <a:cubicBezTo>
                    <a:pt x="3803" y="15287"/>
                    <a:pt x="3436" y="14787"/>
                    <a:pt x="3102" y="14219"/>
                  </a:cubicBezTo>
                  <a:cubicBezTo>
                    <a:pt x="3069" y="14186"/>
                    <a:pt x="3002" y="14153"/>
                    <a:pt x="2969" y="14153"/>
                  </a:cubicBezTo>
                  <a:lnTo>
                    <a:pt x="1201" y="14586"/>
                  </a:lnTo>
                  <a:lnTo>
                    <a:pt x="401" y="12351"/>
                  </a:lnTo>
                  <a:lnTo>
                    <a:pt x="2002" y="11551"/>
                  </a:lnTo>
                  <a:cubicBezTo>
                    <a:pt x="2068" y="11518"/>
                    <a:pt x="2068" y="11484"/>
                    <a:pt x="2068" y="11417"/>
                  </a:cubicBezTo>
                  <a:cubicBezTo>
                    <a:pt x="1968" y="10784"/>
                    <a:pt x="1935" y="10150"/>
                    <a:pt x="2002" y="9516"/>
                  </a:cubicBezTo>
                  <a:cubicBezTo>
                    <a:pt x="2002" y="9449"/>
                    <a:pt x="1968" y="9416"/>
                    <a:pt x="1902" y="9383"/>
                  </a:cubicBezTo>
                  <a:lnTo>
                    <a:pt x="234" y="8716"/>
                  </a:lnTo>
                  <a:lnTo>
                    <a:pt x="868" y="6447"/>
                  </a:lnTo>
                  <a:lnTo>
                    <a:pt x="2635" y="6714"/>
                  </a:lnTo>
                  <a:cubicBezTo>
                    <a:pt x="2669" y="6714"/>
                    <a:pt x="2736" y="6681"/>
                    <a:pt x="2736" y="6647"/>
                  </a:cubicBezTo>
                  <a:cubicBezTo>
                    <a:pt x="3236" y="5613"/>
                    <a:pt x="3903" y="4713"/>
                    <a:pt x="4770" y="3979"/>
                  </a:cubicBezTo>
                  <a:cubicBezTo>
                    <a:pt x="4804" y="3945"/>
                    <a:pt x="4804" y="3879"/>
                    <a:pt x="4770" y="3845"/>
                  </a:cubicBezTo>
                  <a:lnTo>
                    <a:pt x="4070" y="2211"/>
                  </a:lnTo>
                  <a:lnTo>
                    <a:pt x="6138" y="1043"/>
                  </a:lnTo>
                  <a:lnTo>
                    <a:pt x="7172" y="2411"/>
                  </a:lnTo>
                  <a:cubicBezTo>
                    <a:pt x="7196" y="2435"/>
                    <a:pt x="7219" y="2458"/>
                    <a:pt x="7255" y="2458"/>
                  </a:cubicBezTo>
                  <a:cubicBezTo>
                    <a:pt x="7269" y="2458"/>
                    <a:pt x="7286" y="2454"/>
                    <a:pt x="7305" y="2444"/>
                  </a:cubicBezTo>
                  <a:cubicBezTo>
                    <a:pt x="7906" y="2244"/>
                    <a:pt x="8573" y="2111"/>
                    <a:pt x="9207" y="2044"/>
                  </a:cubicBezTo>
                  <a:cubicBezTo>
                    <a:pt x="9274" y="2044"/>
                    <a:pt x="9307" y="2011"/>
                    <a:pt x="9307" y="1944"/>
                  </a:cubicBezTo>
                  <a:lnTo>
                    <a:pt x="9674" y="276"/>
                  </a:lnTo>
                  <a:close/>
                  <a:moveTo>
                    <a:pt x="9572" y="0"/>
                  </a:moveTo>
                  <a:cubicBezTo>
                    <a:pt x="9528" y="0"/>
                    <a:pt x="9501" y="49"/>
                    <a:pt x="9474" y="76"/>
                  </a:cubicBezTo>
                  <a:lnTo>
                    <a:pt x="9140" y="1811"/>
                  </a:lnTo>
                  <a:cubicBezTo>
                    <a:pt x="8506" y="1877"/>
                    <a:pt x="7906" y="2011"/>
                    <a:pt x="7305" y="2211"/>
                  </a:cubicBezTo>
                  <a:lnTo>
                    <a:pt x="6271" y="810"/>
                  </a:lnTo>
                  <a:cubicBezTo>
                    <a:pt x="6252" y="771"/>
                    <a:pt x="6221" y="755"/>
                    <a:pt x="6192" y="755"/>
                  </a:cubicBezTo>
                  <a:cubicBezTo>
                    <a:pt x="6171" y="755"/>
                    <a:pt x="6152" y="763"/>
                    <a:pt x="6138" y="777"/>
                  </a:cubicBezTo>
                  <a:lnTo>
                    <a:pt x="3903" y="2044"/>
                  </a:lnTo>
                  <a:cubicBezTo>
                    <a:pt x="3836" y="2077"/>
                    <a:pt x="3836" y="2144"/>
                    <a:pt x="3836" y="2211"/>
                  </a:cubicBezTo>
                  <a:lnTo>
                    <a:pt x="4570" y="3812"/>
                  </a:lnTo>
                  <a:cubicBezTo>
                    <a:pt x="3736" y="4546"/>
                    <a:pt x="3069" y="5447"/>
                    <a:pt x="2569" y="6414"/>
                  </a:cubicBezTo>
                  <a:lnTo>
                    <a:pt x="801" y="6147"/>
                  </a:lnTo>
                  <a:cubicBezTo>
                    <a:pt x="734" y="6147"/>
                    <a:pt x="701" y="6180"/>
                    <a:pt x="667" y="6247"/>
                  </a:cubicBezTo>
                  <a:lnTo>
                    <a:pt x="0" y="8749"/>
                  </a:lnTo>
                  <a:cubicBezTo>
                    <a:pt x="0" y="8816"/>
                    <a:pt x="34" y="8849"/>
                    <a:pt x="67" y="8882"/>
                  </a:cubicBezTo>
                  <a:lnTo>
                    <a:pt x="1735" y="9549"/>
                  </a:lnTo>
                  <a:cubicBezTo>
                    <a:pt x="1701" y="10150"/>
                    <a:pt x="1735" y="10750"/>
                    <a:pt x="1835" y="11351"/>
                  </a:cubicBezTo>
                  <a:lnTo>
                    <a:pt x="200" y="12185"/>
                  </a:lnTo>
                  <a:cubicBezTo>
                    <a:pt x="134" y="12185"/>
                    <a:pt x="100" y="12251"/>
                    <a:pt x="134" y="12318"/>
                  </a:cubicBezTo>
                  <a:lnTo>
                    <a:pt x="1001" y="14753"/>
                  </a:lnTo>
                  <a:cubicBezTo>
                    <a:pt x="1034" y="14787"/>
                    <a:pt x="1101" y="14820"/>
                    <a:pt x="1134" y="14820"/>
                  </a:cubicBezTo>
                  <a:lnTo>
                    <a:pt x="2936" y="14386"/>
                  </a:lnTo>
                  <a:cubicBezTo>
                    <a:pt x="3236" y="14920"/>
                    <a:pt x="3603" y="15387"/>
                    <a:pt x="4003" y="15821"/>
                  </a:cubicBezTo>
                  <a:lnTo>
                    <a:pt x="3136" y="17422"/>
                  </a:lnTo>
                  <a:cubicBezTo>
                    <a:pt x="3102" y="17488"/>
                    <a:pt x="3136" y="17555"/>
                    <a:pt x="3169" y="17589"/>
                  </a:cubicBezTo>
                  <a:lnTo>
                    <a:pt x="5304" y="19056"/>
                  </a:lnTo>
                  <a:cubicBezTo>
                    <a:pt x="5321" y="19073"/>
                    <a:pt x="5346" y="19081"/>
                    <a:pt x="5371" y="19081"/>
                  </a:cubicBezTo>
                  <a:cubicBezTo>
                    <a:pt x="5396" y="19081"/>
                    <a:pt x="5421" y="19073"/>
                    <a:pt x="5437" y="19056"/>
                  </a:cubicBezTo>
                  <a:lnTo>
                    <a:pt x="6638" y="17689"/>
                  </a:lnTo>
                  <a:cubicBezTo>
                    <a:pt x="7039" y="17855"/>
                    <a:pt x="7472" y="18022"/>
                    <a:pt x="7906" y="18122"/>
                  </a:cubicBezTo>
                  <a:cubicBezTo>
                    <a:pt x="8039" y="18156"/>
                    <a:pt x="8206" y="18189"/>
                    <a:pt x="8373" y="18222"/>
                  </a:cubicBezTo>
                  <a:lnTo>
                    <a:pt x="8606" y="20024"/>
                  </a:lnTo>
                  <a:cubicBezTo>
                    <a:pt x="8606" y="20090"/>
                    <a:pt x="8640" y="20124"/>
                    <a:pt x="8706" y="20124"/>
                  </a:cubicBezTo>
                  <a:lnTo>
                    <a:pt x="11275" y="20124"/>
                  </a:lnTo>
                  <a:cubicBezTo>
                    <a:pt x="11342" y="20124"/>
                    <a:pt x="11408" y="20090"/>
                    <a:pt x="11408" y="20024"/>
                  </a:cubicBezTo>
                  <a:lnTo>
                    <a:pt x="11609" y="18256"/>
                  </a:lnTo>
                  <a:cubicBezTo>
                    <a:pt x="12209" y="18156"/>
                    <a:pt x="12809" y="17955"/>
                    <a:pt x="13376" y="17722"/>
                  </a:cubicBezTo>
                  <a:lnTo>
                    <a:pt x="14544" y="19056"/>
                  </a:lnTo>
                  <a:cubicBezTo>
                    <a:pt x="14561" y="19073"/>
                    <a:pt x="14586" y="19081"/>
                    <a:pt x="14611" y="19081"/>
                  </a:cubicBezTo>
                  <a:cubicBezTo>
                    <a:pt x="14636" y="19081"/>
                    <a:pt x="14661" y="19073"/>
                    <a:pt x="14677" y="19056"/>
                  </a:cubicBezTo>
                  <a:lnTo>
                    <a:pt x="16812" y="17589"/>
                  </a:lnTo>
                  <a:cubicBezTo>
                    <a:pt x="16846" y="17555"/>
                    <a:pt x="16879" y="17488"/>
                    <a:pt x="16846" y="17455"/>
                  </a:cubicBezTo>
                  <a:lnTo>
                    <a:pt x="16012" y="15887"/>
                  </a:lnTo>
                  <a:cubicBezTo>
                    <a:pt x="16445" y="15454"/>
                    <a:pt x="16846" y="14953"/>
                    <a:pt x="17146" y="14420"/>
                  </a:cubicBezTo>
                  <a:lnTo>
                    <a:pt x="18847" y="14853"/>
                  </a:lnTo>
                  <a:cubicBezTo>
                    <a:pt x="18914" y="14853"/>
                    <a:pt x="18980" y="14820"/>
                    <a:pt x="18980" y="14787"/>
                  </a:cubicBezTo>
                  <a:lnTo>
                    <a:pt x="19848" y="12351"/>
                  </a:lnTo>
                  <a:cubicBezTo>
                    <a:pt x="19914" y="12285"/>
                    <a:pt x="19881" y="12185"/>
                    <a:pt x="19781" y="12185"/>
                  </a:cubicBezTo>
                  <a:lnTo>
                    <a:pt x="18247" y="11384"/>
                  </a:lnTo>
                  <a:cubicBezTo>
                    <a:pt x="18347" y="10784"/>
                    <a:pt x="18380" y="10150"/>
                    <a:pt x="18347" y="9516"/>
                  </a:cubicBezTo>
                  <a:lnTo>
                    <a:pt x="19914" y="8882"/>
                  </a:lnTo>
                  <a:cubicBezTo>
                    <a:pt x="19981" y="8849"/>
                    <a:pt x="20015" y="8816"/>
                    <a:pt x="19981" y="8749"/>
                  </a:cubicBezTo>
                  <a:lnTo>
                    <a:pt x="19347" y="6247"/>
                  </a:lnTo>
                  <a:cubicBezTo>
                    <a:pt x="19314" y="6180"/>
                    <a:pt x="19247" y="6147"/>
                    <a:pt x="19214" y="6147"/>
                  </a:cubicBezTo>
                  <a:lnTo>
                    <a:pt x="17513" y="6414"/>
                  </a:lnTo>
                  <a:cubicBezTo>
                    <a:pt x="17246" y="5847"/>
                    <a:pt x="16879" y="5313"/>
                    <a:pt x="16512" y="4846"/>
                  </a:cubicBezTo>
                  <a:lnTo>
                    <a:pt x="17446" y="3412"/>
                  </a:lnTo>
                  <a:cubicBezTo>
                    <a:pt x="17479" y="3378"/>
                    <a:pt x="17479" y="3312"/>
                    <a:pt x="17446" y="3278"/>
                  </a:cubicBezTo>
                  <a:lnTo>
                    <a:pt x="15478" y="1610"/>
                  </a:lnTo>
                  <a:cubicBezTo>
                    <a:pt x="15461" y="1577"/>
                    <a:pt x="15436" y="1560"/>
                    <a:pt x="15407" y="1560"/>
                  </a:cubicBezTo>
                  <a:cubicBezTo>
                    <a:pt x="15378" y="1560"/>
                    <a:pt x="15345" y="1577"/>
                    <a:pt x="15311" y="1610"/>
                  </a:cubicBezTo>
                  <a:lnTo>
                    <a:pt x="14077" y="2778"/>
                  </a:lnTo>
                  <a:cubicBezTo>
                    <a:pt x="13510" y="2478"/>
                    <a:pt x="12943" y="2244"/>
                    <a:pt x="12342" y="2077"/>
                  </a:cubicBezTo>
                  <a:lnTo>
                    <a:pt x="12276" y="343"/>
                  </a:lnTo>
                  <a:cubicBezTo>
                    <a:pt x="12276" y="276"/>
                    <a:pt x="12242" y="243"/>
                    <a:pt x="12176" y="209"/>
                  </a:cubicBezTo>
                  <a:lnTo>
                    <a:pt x="9607" y="9"/>
                  </a:lnTo>
                  <a:cubicBezTo>
                    <a:pt x="9594" y="3"/>
                    <a:pt x="9583" y="0"/>
                    <a:pt x="9572"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1675;p48"/>
            <p:cNvSpPr/>
            <p:nvPr/>
          </p:nvSpPr>
          <p:spPr>
            <a:xfrm>
              <a:off x="4574575" y="1544425"/>
              <a:ext cx="312450" cy="265150"/>
            </a:xfrm>
            <a:custGeom>
              <a:avLst/>
              <a:gdLst/>
              <a:ahLst/>
              <a:cxnLst/>
              <a:rect l="l" t="t" r="r" b="b"/>
              <a:pathLst>
                <a:path w="12498" h="10606" extrusionOk="0">
                  <a:moveTo>
                    <a:pt x="6628" y="0"/>
                  </a:moveTo>
                  <a:cubicBezTo>
                    <a:pt x="2772" y="0"/>
                    <a:pt x="0" y="4279"/>
                    <a:pt x="2090" y="7891"/>
                  </a:cubicBezTo>
                  <a:cubicBezTo>
                    <a:pt x="2277" y="8216"/>
                    <a:pt x="2487" y="8511"/>
                    <a:pt x="2718" y="8774"/>
                  </a:cubicBezTo>
                  <a:lnTo>
                    <a:pt x="2718" y="8774"/>
                  </a:lnTo>
                  <a:cubicBezTo>
                    <a:pt x="1646" y="7487"/>
                    <a:pt x="1239" y="5698"/>
                    <a:pt x="1823" y="3988"/>
                  </a:cubicBezTo>
                  <a:cubicBezTo>
                    <a:pt x="2408" y="1730"/>
                    <a:pt x="4438" y="241"/>
                    <a:pt x="6647" y="241"/>
                  </a:cubicBezTo>
                  <a:cubicBezTo>
                    <a:pt x="7081" y="241"/>
                    <a:pt x="7522" y="298"/>
                    <a:pt x="7961" y="419"/>
                  </a:cubicBezTo>
                  <a:cubicBezTo>
                    <a:pt x="10663" y="1153"/>
                    <a:pt x="12264" y="3888"/>
                    <a:pt x="11530" y="6590"/>
                  </a:cubicBezTo>
                  <a:cubicBezTo>
                    <a:pt x="11199" y="8153"/>
                    <a:pt x="10179" y="9391"/>
                    <a:pt x="8866" y="10060"/>
                  </a:cubicBezTo>
                  <a:lnTo>
                    <a:pt x="8866" y="10060"/>
                  </a:lnTo>
                  <a:cubicBezTo>
                    <a:pt x="10203" y="9462"/>
                    <a:pt x="11311" y="8308"/>
                    <a:pt x="11763" y="6657"/>
                  </a:cubicBezTo>
                  <a:cubicBezTo>
                    <a:pt x="12497" y="3821"/>
                    <a:pt x="10829" y="953"/>
                    <a:pt x="8027" y="186"/>
                  </a:cubicBezTo>
                  <a:cubicBezTo>
                    <a:pt x="7550" y="59"/>
                    <a:pt x="7082" y="0"/>
                    <a:pt x="6628" y="0"/>
                  </a:cubicBezTo>
                  <a:close/>
                  <a:moveTo>
                    <a:pt x="2718" y="8774"/>
                  </a:moveTo>
                  <a:cubicBezTo>
                    <a:pt x="3360" y="9546"/>
                    <a:pt x="4242" y="10139"/>
                    <a:pt x="5292" y="10426"/>
                  </a:cubicBezTo>
                  <a:cubicBezTo>
                    <a:pt x="5731" y="10548"/>
                    <a:pt x="6173" y="10606"/>
                    <a:pt x="6608" y="10606"/>
                  </a:cubicBezTo>
                  <a:cubicBezTo>
                    <a:pt x="7403" y="10606"/>
                    <a:pt x="8175" y="10412"/>
                    <a:pt x="8866" y="10060"/>
                  </a:cubicBezTo>
                  <a:lnTo>
                    <a:pt x="8866" y="10060"/>
                  </a:lnTo>
                  <a:cubicBezTo>
                    <a:pt x="8166" y="10373"/>
                    <a:pt x="7403" y="10534"/>
                    <a:pt x="6639" y="10534"/>
                  </a:cubicBezTo>
                  <a:cubicBezTo>
                    <a:pt x="5202" y="10534"/>
                    <a:pt x="3759" y="9966"/>
                    <a:pt x="2718" y="8774"/>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1676;p48"/>
            <p:cNvSpPr/>
            <p:nvPr/>
          </p:nvSpPr>
          <p:spPr>
            <a:xfrm>
              <a:off x="4033050" y="1567400"/>
              <a:ext cx="294400" cy="296075"/>
            </a:xfrm>
            <a:custGeom>
              <a:avLst/>
              <a:gdLst/>
              <a:ahLst/>
              <a:cxnLst/>
              <a:rect l="l" t="t" r="r" b="b"/>
              <a:pathLst>
                <a:path w="11776" h="11843" extrusionOk="0">
                  <a:moveTo>
                    <a:pt x="5671" y="201"/>
                  </a:moveTo>
                  <a:lnTo>
                    <a:pt x="7072" y="334"/>
                  </a:lnTo>
                  <a:lnTo>
                    <a:pt x="7072" y="1335"/>
                  </a:lnTo>
                  <a:cubicBezTo>
                    <a:pt x="7072" y="1335"/>
                    <a:pt x="7106" y="1368"/>
                    <a:pt x="7139" y="1401"/>
                  </a:cubicBezTo>
                  <a:cubicBezTo>
                    <a:pt x="7506" y="1501"/>
                    <a:pt x="7873" y="1635"/>
                    <a:pt x="8206" y="1835"/>
                  </a:cubicBezTo>
                  <a:lnTo>
                    <a:pt x="8306" y="1835"/>
                  </a:lnTo>
                  <a:lnTo>
                    <a:pt x="9040" y="1135"/>
                  </a:lnTo>
                  <a:lnTo>
                    <a:pt x="10108" y="2035"/>
                  </a:lnTo>
                  <a:lnTo>
                    <a:pt x="9541" y="2869"/>
                  </a:lnTo>
                  <a:cubicBezTo>
                    <a:pt x="9541" y="2902"/>
                    <a:pt x="9541" y="2936"/>
                    <a:pt x="9541" y="2969"/>
                  </a:cubicBezTo>
                  <a:cubicBezTo>
                    <a:pt x="9808" y="3269"/>
                    <a:pt x="10008" y="3603"/>
                    <a:pt x="10174" y="3970"/>
                  </a:cubicBezTo>
                  <a:cubicBezTo>
                    <a:pt x="10208" y="3970"/>
                    <a:pt x="10241" y="4003"/>
                    <a:pt x="10241" y="4003"/>
                  </a:cubicBezTo>
                  <a:lnTo>
                    <a:pt x="11242" y="3836"/>
                  </a:lnTo>
                  <a:lnTo>
                    <a:pt x="11609" y="5204"/>
                  </a:lnTo>
                  <a:lnTo>
                    <a:pt x="10675" y="5504"/>
                  </a:lnTo>
                  <a:cubicBezTo>
                    <a:pt x="10641" y="5538"/>
                    <a:pt x="10641" y="5538"/>
                    <a:pt x="10641" y="5571"/>
                  </a:cubicBezTo>
                  <a:cubicBezTo>
                    <a:pt x="10675" y="5971"/>
                    <a:pt x="10641" y="6372"/>
                    <a:pt x="10575" y="6772"/>
                  </a:cubicBezTo>
                  <a:cubicBezTo>
                    <a:pt x="10575" y="6772"/>
                    <a:pt x="10575" y="6805"/>
                    <a:pt x="10608" y="6839"/>
                  </a:cubicBezTo>
                  <a:lnTo>
                    <a:pt x="11509" y="7272"/>
                  </a:lnTo>
                  <a:lnTo>
                    <a:pt x="11042" y="8607"/>
                  </a:lnTo>
                  <a:lnTo>
                    <a:pt x="10041" y="8340"/>
                  </a:lnTo>
                  <a:cubicBezTo>
                    <a:pt x="10008" y="8340"/>
                    <a:pt x="9974" y="8373"/>
                    <a:pt x="9974" y="8373"/>
                  </a:cubicBezTo>
                  <a:cubicBezTo>
                    <a:pt x="9774" y="8707"/>
                    <a:pt x="9541" y="9040"/>
                    <a:pt x="9240" y="9307"/>
                  </a:cubicBezTo>
                  <a:cubicBezTo>
                    <a:pt x="9240" y="9340"/>
                    <a:pt x="9240" y="9374"/>
                    <a:pt x="9240" y="9374"/>
                  </a:cubicBezTo>
                  <a:lnTo>
                    <a:pt x="9741" y="10274"/>
                  </a:lnTo>
                  <a:lnTo>
                    <a:pt x="8607" y="11075"/>
                  </a:lnTo>
                  <a:lnTo>
                    <a:pt x="7906" y="10308"/>
                  </a:lnTo>
                  <a:cubicBezTo>
                    <a:pt x="7906" y="10274"/>
                    <a:pt x="7873" y="10274"/>
                    <a:pt x="7839" y="10274"/>
                  </a:cubicBezTo>
                  <a:cubicBezTo>
                    <a:pt x="7473" y="10441"/>
                    <a:pt x="7106" y="10575"/>
                    <a:pt x="6739" y="10641"/>
                  </a:cubicBezTo>
                  <a:cubicBezTo>
                    <a:pt x="6705" y="10641"/>
                    <a:pt x="6672" y="10641"/>
                    <a:pt x="6672" y="10675"/>
                  </a:cubicBezTo>
                  <a:lnTo>
                    <a:pt x="6572" y="11709"/>
                  </a:lnTo>
                  <a:lnTo>
                    <a:pt x="5171" y="11709"/>
                  </a:lnTo>
                  <a:lnTo>
                    <a:pt x="5037" y="10675"/>
                  </a:lnTo>
                  <a:cubicBezTo>
                    <a:pt x="5037" y="10641"/>
                    <a:pt x="5037" y="10608"/>
                    <a:pt x="5004" y="10608"/>
                  </a:cubicBezTo>
                  <a:cubicBezTo>
                    <a:pt x="4871" y="10608"/>
                    <a:pt x="4771" y="10575"/>
                    <a:pt x="4671" y="10541"/>
                  </a:cubicBezTo>
                  <a:cubicBezTo>
                    <a:pt x="4404" y="10475"/>
                    <a:pt x="4170" y="10374"/>
                    <a:pt x="3903" y="10274"/>
                  </a:cubicBezTo>
                  <a:cubicBezTo>
                    <a:pt x="3903" y="10258"/>
                    <a:pt x="3895" y="10249"/>
                    <a:pt x="3882" y="10249"/>
                  </a:cubicBezTo>
                  <a:cubicBezTo>
                    <a:pt x="3870" y="10249"/>
                    <a:pt x="3853" y="10258"/>
                    <a:pt x="3837" y="10274"/>
                  </a:cubicBezTo>
                  <a:lnTo>
                    <a:pt x="3136" y="11075"/>
                  </a:lnTo>
                  <a:lnTo>
                    <a:pt x="2002" y="10274"/>
                  </a:lnTo>
                  <a:lnTo>
                    <a:pt x="2502" y="9340"/>
                  </a:lnTo>
                  <a:cubicBezTo>
                    <a:pt x="2502" y="9307"/>
                    <a:pt x="2502" y="9274"/>
                    <a:pt x="2502" y="9240"/>
                  </a:cubicBezTo>
                  <a:cubicBezTo>
                    <a:pt x="2235" y="8973"/>
                    <a:pt x="2002" y="8673"/>
                    <a:pt x="1835" y="8340"/>
                  </a:cubicBezTo>
                  <a:cubicBezTo>
                    <a:pt x="1802" y="8306"/>
                    <a:pt x="1768" y="8306"/>
                    <a:pt x="1735" y="8306"/>
                  </a:cubicBezTo>
                  <a:lnTo>
                    <a:pt x="701" y="8573"/>
                  </a:lnTo>
                  <a:lnTo>
                    <a:pt x="201" y="7306"/>
                  </a:lnTo>
                  <a:lnTo>
                    <a:pt x="1168" y="6805"/>
                  </a:lnTo>
                  <a:cubicBezTo>
                    <a:pt x="1201" y="6805"/>
                    <a:pt x="1201" y="6772"/>
                    <a:pt x="1201" y="6739"/>
                  </a:cubicBezTo>
                  <a:cubicBezTo>
                    <a:pt x="1135" y="6372"/>
                    <a:pt x="1101" y="6005"/>
                    <a:pt x="1135" y="5604"/>
                  </a:cubicBezTo>
                  <a:cubicBezTo>
                    <a:pt x="1135" y="5571"/>
                    <a:pt x="1135" y="5571"/>
                    <a:pt x="1101" y="5538"/>
                  </a:cubicBezTo>
                  <a:lnTo>
                    <a:pt x="134" y="5171"/>
                  </a:lnTo>
                  <a:lnTo>
                    <a:pt x="468" y="3803"/>
                  </a:lnTo>
                  <a:lnTo>
                    <a:pt x="1535" y="3970"/>
                  </a:lnTo>
                  <a:cubicBezTo>
                    <a:pt x="1535" y="3970"/>
                    <a:pt x="1568" y="3970"/>
                    <a:pt x="1602" y="3937"/>
                  </a:cubicBezTo>
                  <a:cubicBezTo>
                    <a:pt x="1869" y="3336"/>
                    <a:pt x="2269" y="2802"/>
                    <a:pt x="2769" y="2369"/>
                  </a:cubicBezTo>
                  <a:cubicBezTo>
                    <a:pt x="2803" y="2335"/>
                    <a:pt x="2803" y="2302"/>
                    <a:pt x="2803" y="2302"/>
                  </a:cubicBezTo>
                  <a:lnTo>
                    <a:pt x="2369" y="1335"/>
                  </a:lnTo>
                  <a:lnTo>
                    <a:pt x="3603" y="634"/>
                  </a:lnTo>
                  <a:lnTo>
                    <a:pt x="4204" y="1468"/>
                  </a:lnTo>
                  <a:cubicBezTo>
                    <a:pt x="4204" y="1501"/>
                    <a:pt x="4237" y="1501"/>
                    <a:pt x="4270" y="1501"/>
                  </a:cubicBezTo>
                  <a:cubicBezTo>
                    <a:pt x="4637" y="1368"/>
                    <a:pt x="5004" y="1268"/>
                    <a:pt x="5404" y="1235"/>
                  </a:cubicBezTo>
                  <a:cubicBezTo>
                    <a:pt x="5438" y="1235"/>
                    <a:pt x="5471" y="1201"/>
                    <a:pt x="5471" y="1201"/>
                  </a:cubicBezTo>
                  <a:lnTo>
                    <a:pt x="5671" y="201"/>
                  </a:lnTo>
                  <a:close/>
                  <a:moveTo>
                    <a:pt x="5638" y="0"/>
                  </a:moveTo>
                  <a:cubicBezTo>
                    <a:pt x="5605" y="0"/>
                    <a:pt x="5571" y="34"/>
                    <a:pt x="5571" y="67"/>
                  </a:cubicBezTo>
                  <a:lnTo>
                    <a:pt x="5371" y="1068"/>
                  </a:lnTo>
                  <a:cubicBezTo>
                    <a:pt x="5004" y="1101"/>
                    <a:pt x="4637" y="1168"/>
                    <a:pt x="4304" y="1301"/>
                  </a:cubicBezTo>
                  <a:lnTo>
                    <a:pt x="3670" y="467"/>
                  </a:lnTo>
                  <a:cubicBezTo>
                    <a:pt x="3670" y="434"/>
                    <a:pt x="3603" y="434"/>
                    <a:pt x="3603" y="434"/>
                  </a:cubicBezTo>
                  <a:lnTo>
                    <a:pt x="2269" y="1201"/>
                  </a:lnTo>
                  <a:cubicBezTo>
                    <a:pt x="2235" y="1235"/>
                    <a:pt x="2235" y="1268"/>
                    <a:pt x="2269" y="1301"/>
                  </a:cubicBezTo>
                  <a:lnTo>
                    <a:pt x="2702" y="2235"/>
                  </a:lnTo>
                  <a:cubicBezTo>
                    <a:pt x="2202" y="2669"/>
                    <a:pt x="1802" y="3203"/>
                    <a:pt x="1535" y="3770"/>
                  </a:cubicBezTo>
                  <a:lnTo>
                    <a:pt x="501" y="3636"/>
                  </a:lnTo>
                  <a:cubicBezTo>
                    <a:pt x="468" y="3636"/>
                    <a:pt x="434" y="3636"/>
                    <a:pt x="401" y="3670"/>
                  </a:cubicBezTo>
                  <a:lnTo>
                    <a:pt x="1" y="5137"/>
                  </a:lnTo>
                  <a:cubicBezTo>
                    <a:pt x="1" y="5171"/>
                    <a:pt x="34" y="5204"/>
                    <a:pt x="67" y="5204"/>
                  </a:cubicBezTo>
                  <a:lnTo>
                    <a:pt x="1035" y="5604"/>
                  </a:lnTo>
                  <a:cubicBezTo>
                    <a:pt x="1035" y="5971"/>
                    <a:pt x="1035" y="6305"/>
                    <a:pt x="1101" y="6672"/>
                  </a:cubicBezTo>
                  <a:lnTo>
                    <a:pt x="134" y="7139"/>
                  </a:lnTo>
                  <a:cubicBezTo>
                    <a:pt x="101" y="7172"/>
                    <a:pt x="101" y="7206"/>
                    <a:pt x="101" y="7239"/>
                  </a:cubicBezTo>
                  <a:lnTo>
                    <a:pt x="634" y="8673"/>
                  </a:lnTo>
                  <a:cubicBezTo>
                    <a:pt x="634" y="8707"/>
                    <a:pt x="668" y="8707"/>
                    <a:pt x="701" y="8707"/>
                  </a:cubicBezTo>
                  <a:lnTo>
                    <a:pt x="1735" y="8440"/>
                  </a:lnTo>
                  <a:cubicBezTo>
                    <a:pt x="1935" y="8773"/>
                    <a:pt x="2135" y="9040"/>
                    <a:pt x="2369" y="9274"/>
                  </a:cubicBezTo>
                  <a:lnTo>
                    <a:pt x="1869" y="10241"/>
                  </a:lnTo>
                  <a:cubicBezTo>
                    <a:pt x="1869" y="10274"/>
                    <a:pt x="1869" y="10308"/>
                    <a:pt x="1902" y="10308"/>
                  </a:cubicBezTo>
                  <a:lnTo>
                    <a:pt x="3136" y="11175"/>
                  </a:lnTo>
                  <a:cubicBezTo>
                    <a:pt x="3153" y="11192"/>
                    <a:pt x="3169" y="11200"/>
                    <a:pt x="3186" y="11200"/>
                  </a:cubicBezTo>
                  <a:cubicBezTo>
                    <a:pt x="3203" y="11200"/>
                    <a:pt x="3220" y="11192"/>
                    <a:pt x="3236" y="11175"/>
                  </a:cubicBezTo>
                  <a:lnTo>
                    <a:pt x="3937" y="10374"/>
                  </a:lnTo>
                  <a:cubicBezTo>
                    <a:pt x="4170" y="10508"/>
                    <a:pt x="4404" y="10575"/>
                    <a:pt x="4671" y="10641"/>
                  </a:cubicBezTo>
                  <a:cubicBezTo>
                    <a:pt x="4771" y="10675"/>
                    <a:pt x="4837" y="10708"/>
                    <a:pt x="4971" y="10708"/>
                  </a:cubicBezTo>
                  <a:lnTo>
                    <a:pt x="5071" y="11775"/>
                  </a:lnTo>
                  <a:cubicBezTo>
                    <a:pt x="5071" y="11809"/>
                    <a:pt x="5104" y="11842"/>
                    <a:pt x="5138" y="11842"/>
                  </a:cubicBezTo>
                  <a:lnTo>
                    <a:pt x="6672" y="11842"/>
                  </a:lnTo>
                  <a:cubicBezTo>
                    <a:pt x="6705" y="11842"/>
                    <a:pt x="6739" y="11809"/>
                    <a:pt x="6739" y="11775"/>
                  </a:cubicBezTo>
                  <a:lnTo>
                    <a:pt x="6839" y="10741"/>
                  </a:lnTo>
                  <a:cubicBezTo>
                    <a:pt x="7206" y="10675"/>
                    <a:pt x="7539" y="10541"/>
                    <a:pt x="7873" y="10408"/>
                  </a:cubicBezTo>
                  <a:lnTo>
                    <a:pt x="8573" y="11208"/>
                  </a:lnTo>
                  <a:lnTo>
                    <a:pt x="8673" y="11208"/>
                  </a:lnTo>
                  <a:lnTo>
                    <a:pt x="9908" y="10308"/>
                  </a:lnTo>
                  <a:cubicBezTo>
                    <a:pt x="9941" y="10308"/>
                    <a:pt x="9941" y="10274"/>
                    <a:pt x="9941" y="10241"/>
                  </a:cubicBezTo>
                  <a:lnTo>
                    <a:pt x="9407" y="9374"/>
                  </a:lnTo>
                  <a:cubicBezTo>
                    <a:pt x="9641" y="9107"/>
                    <a:pt x="9874" y="8807"/>
                    <a:pt x="10074" y="8506"/>
                  </a:cubicBezTo>
                  <a:lnTo>
                    <a:pt x="11075" y="8740"/>
                  </a:lnTo>
                  <a:cubicBezTo>
                    <a:pt x="11108" y="8740"/>
                    <a:pt x="11142" y="8740"/>
                    <a:pt x="11142" y="8707"/>
                  </a:cubicBezTo>
                  <a:lnTo>
                    <a:pt x="11676" y="7272"/>
                  </a:lnTo>
                  <a:cubicBezTo>
                    <a:pt x="11676" y="7239"/>
                    <a:pt x="11642" y="7206"/>
                    <a:pt x="11609" y="7206"/>
                  </a:cubicBezTo>
                  <a:lnTo>
                    <a:pt x="10708" y="6739"/>
                  </a:lnTo>
                  <a:cubicBezTo>
                    <a:pt x="10775" y="6372"/>
                    <a:pt x="10808" y="6005"/>
                    <a:pt x="10775" y="5638"/>
                  </a:cubicBezTo>
                  <a:lnTo>
                    <a:pt x="11709" y="5271"/>
                  </a:lnTo>
                  <a:cubicBezTo>
                    <a:pt x="11776" y="5271"/>
                    <a:pt x="11776" y="5204"/>
                    <a:pt x="11742" y="5171"/>
                  </a:cubicBezTo>
                  <a:lnTo>
                    <a:pt x="11342" y="3703"/>
                  </a:lnTo>
                  <a:cubicBezTo>
                    <a:pt x="11342" y="3670"/>
                    <a:pt x="11309" y="3636"/>
                    <a:pt x="11275" y="3636"/>
                  </a:cubicBezTo>
                  <a:lnTo>
                    <a:pt x="10275" y="3803"/>
                  </a:lnTo>
                  <a:cubicBezTo>
                    <a:pt x="10108" y="3470"/>
                    <a:pt x="9908" y="3136"/>
                    <a:pt x="9674" y="2869"/>
                  </a:cubicBezTo>
                  <a:lnTo>
                    <a:pt x="10241" y="2035"/>
                  </a:lnTo>
                  <a:cubicBezTo>
                    <a:pt x="10275" y="2002"/>
                    <a:pt x="10275" y="1968"/>
                    <a:pt x="10241" y="1935"/>
                  </a:cubicBezTo>
                  <a:lnTo>
                    <a:pt x="9074" y="968"/>
                  </a:lnTo>
                  <a:cubicBezTo>
                    <a:pt x="9074" y="951"/>
                    <a:pt x="9057" y="943"/>
                    <a:pt x="9040" y="943"/>
                  </a:cubicBezTo>
                  <a:cubicBezTo>
                    <a:pt x="9024" y="943"/>
                    <a:pt x="9007" y="951"/>
                    <a:pt x="9007" y="968"/>
                  </a:cubicBezTo>
                  <a:lnTo>
                    <a:pt x="8273" y="1668"/>
                  </a:lnTo>
                  <a:cubicBezTo>
                    <a:pt x="7940" y="1468"/>
                    <a:pt x="7606" y="1335"/>
                    <a:pt x="7239" y="1235"/>
                  </a:cubicBezTo>
                  <a:lnTo>
                    <a:pt x="7206" y="201"/>
                  </a:lnTo>
                  <a:cubicBezTo>
                    <a:pt x="7206" y="167"/>
                    <a:pt x="7172" y="134"/>
                    <a:pt x="7139" y="134"/>
                  </a:cubicBezTo>
                  <a:lnTo>
                    <a:pt x="5638"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1677;p48"/>
            <p:cNvSpPr/>
            <p:nvPr/>
          </p:nvSpPr>
          <p:spPr>
            <a:xfrm>
              <a:off x="4082475" y="1638100"/>
              <a:ext cx="183275" cy="155150"/>
            </a:xfrm>
            <a:custGeom>
              <a:avLst/>
              <a:gdLst/>
              <a:ahLst/>
              <a:cxnLst/>
              <a:rect l="l" t="t" r="r" b="b"/>
              <a:pathLst>
                <a:path w="7331" h="6206" extrusionOk="0">
                  <a:moveTo>
                    <a:pt x="3948" y="149"/>
                  </a:moveTo>
                  <a:cubicBezTo>
                    <a:pt x="4194" y="149"/>
                    <a:pt x="4445" y="179"/>
                    <a:pt x="4695" y="241"/>
                  </a:cubicBezTo>
                  <a:cubicBezTo>
                    <a:pt x="6263" y="675"/>
                    <a:pt x="7197" y="2309"/>
                    <a:pt x="6763" y="3877"/>
                  </a:cubicBezTo>
                  <a:cubicBezTo>
                    <a:pt x="6350" y="5088"/>
                    <a:pt x="5211" y="5890"/>
                    <a:pt x="3982" y="5890"/>
                  </a:cubicBezTo>
                  <a:cubicBezTo>
                    <a:pt x="3721" y="5890"/>
                    <a:pt x="3456" y="5854"/>
                    <a:pt x="3194" y="5779"/>
                  </a:cubicBezTo>
                  <a:cubicBezTo>
                    <a:pt x="1693" y="5378"/>
                    <a:pt x="759" y="3877"/>
                    <a:pt x="1059" y="2343"/>
                  </a:cubicBezTo>
                  <a:cubicBezTo>
                    <a:pt x="1425" y="1020"/>
                    <a:pt x="2621" y="149"/>
                    <a:pt x="3948" y="149"/>
                  </a:cubicBezTo>
                  <a:close/>
                  <a:moveTo>
                    <a:pt x="3912" y="1"/>
                  </a:moveTo>
                  <a:cubicBezTo>
                    <a:pt x="1639" y="1"/>
                    <a:pt x="1" y="2523"/>
                    <a:pt x="1226" y="4644"/>
                  </a:cubicBezTo>
                  <a:cubicBezTo>
                    <a:pt x="1829" y="5704"/>
                    <a:pt x="2868" y="6205"/>
                    <a:pt x="3900" y="6205"/>
                  </a:cubicBezTo>
                  <a:cubicBezTo>
                    <a:pt x="5208" y="6205"/>
                    <a:pt x="6505" y="5402"/>
                    <a:pt x="6897" y="3911"/>
                  </a:cubicBezTo>
                  <a:cubicBezTo>
                    <a:pt x="7330" y="2276"/>
                    <a:pt x="6363" y="575"/>
                    <a:pt x="4728" y="108"/>
                  </a:cubicBezTo>
                  <a:cubicBezTo>
                    <a:pt x="4450" y="35"/>
                    <a:pt x="4177" y="1"/>
                    <a:pt x="3912"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1678;p48"/>
            <p:cNvSpPr/>
            <p:nvPr/>
          </p:nvSpPr>
          <p:spPr>
            <a:xfrm>
              <a:off x="2564500" y="1538200"/>
              <a:ext cx="693850" cy="697200"/>
            </a:xfrm>
            <a:custGeom>
              <a:avLst/>
              <a:gdLst/>
              <a:ahLst/>
              <a:cxnLst/>
              <a:rect l="l" t="t" r="r" b="b"/>
              <a:pathLst>
                <a:path w="27754" h="27888" extrusionOk="0">
                  <a:moveTo>
                    <a:pt x="13877" y="6939"/>
                  </a:moveTo>
                  <a:cubicBezTo>
                    <a:pt x="17680" y="7006"/>
                    <a:pt x="20715" y="10141"/>
                    <a:pt x="20715" y="13944"/>
                  </a:cubicBezTo>
                  <a:cubicBezTo>
                    <a:pt x="20715" y="17780"/>
                    <a:pt x="17680" y="20883"/>
                    <a:pt x="13877" y="20983"/>
                  </a:cubicBezTo>
                  <a:cubicBezTo>
                    <a:pt x="9974" y="20983"/>
                    <a:pt x="6839" y="17847"/>
                    <a:pt x="6839" y="13944"/>
                  </a:cubicBezTo>
                  <a:cubicBezTo>
                    <a:pt x="6839" y="10075"/>
                    <a:pt x="9974" y="6939"/>
                    <a:pt x="13877" y="6939"/>
                  </a:cubicBezTo>
                  <a:close/>
                  <a:moveTo>
                    <a:pt x="12376" y="1"/>
                  </a:moveTo>
                  <a:cubicBezTo>
                    <a:pt x="12309" y="1"/>
                    <a:pt x="12243" y="34"/>
                    <a:pt x="12243" y="101"/>
                  </a:cubicBezTo>
                  <a:lnTo>
                    <a:pt x="11609" y="2636"/>
                  </a:lnTo>
                  <a:cubicBezTo>
                    <a:pt x="10775" y="2803"/>
                    <a:pt x="9941" y="3036"/>
                    <a:pt x="9140" y="3403"/>
                  </a:cubicBezTo>
                  <a:lnTo>
                    <a:pt x="7172" y="1669"/>
                  </a:lnTo>
                  <a:cubicBezTo>
                    <a:pt x="7139" y="1652"/>
                    <a:pt x="7106" y="1644"/>
                    <a:pt x="7076" y="1644"/>
                  </a:cubicBezTo>
                  <a:cubicBezTo>
                    <a:pt x="7047" y="1644"/>
                    <a:pt x="7022" y="1652"/>
                    <a:pt x="7006" y="1669"/>
                  </a:cubicBezTo>
                  <a:lnTo>
                    <a:pt x="4637" y="3337"/>
                  </a:lnTo>
                  <a:cubicBezTo>
                    <a:pt x="4604" y="3370"/>
                    <a:pt x="4571" y="3437"/>
                    <a:pt x="4604" y="3503"/>
                  </a:cubicBezTo>
                  <a:lnTo>
                    <a:pt x="5538" y="5972"/>
                  </a:lnTo>
                  <a:cubicBezTo>
                    <a:pt x="4937" y="6572"/>
                    <a:pt x="4404" y="7239"/>
                    <a:pt x="3970" y="7973"/>
                  </a:cubicBezTo>
                  <a:lnTo>
                    <a:pt x="1335" y="7706"/>
                  </a:lnTo>
                  <a:cubicBezTo>
                    <a:pt x="1302" y="7706"/>
                    <a:pt x="1235" y="7740"/>
                    <a:pt x="1201" y="7806"/>
                  </a:cubicBezTo>
                  <a:lnTo>
                    <a:pt x="234" y="10508"/>
                  </a:lnTo>
                  <a:cubicBezTo>
                    <a:pt x="201" y="10542"/>
                    <a:pt x="234" y="10608"/>
                    <a:pt x="267" y="10642"/>
                  </a:cubicBezTo>
                  <a:lnTo>
                    <a:pt x="2436" y="12110"/>
                  </a:lnTo>
                  <a:cubicBezTo>
                    <a:pt x="2336" y="12743"/>
                    <a:pt x="2302" y="13344"/>
                    <a:pt x="2302" y="13978"/>
                  </a:cubicBezTo>
                  <a:cubicBezTo>
                    <a:pt x="2302" y="14211"/>
                    <a:pt x="2302" y="14445"/>
                    <a:pt x="2336" y="14711"/>
                  </a:cubicBezTo>
                  <a:lnTo>
                    <a:pt x="67" y="15979"/>
                  </a:lnTo>
                  <a:cubicBezTo>
                    <a:pt x="1" y="15979"/>
                    <a:pt x="1" y="16046"/>
                    <a:pt x="1" y="16112"/>
                  </a:cubicBezTo>
                  <a:lnTo>
                    <a:pt x="734" y="18881"/>
                  </a:lnTo>
                  <a:cubicBezTo>
                    <a:pt x="768" y="18948"/>
                    <a:pt x="801" y="18981"/>
                    <a:pt x="868" y="18981"/>
                  </a:cubicBezTo>
                  <a:lnTo>
                    <a:pt x="3436" y="18948"/>
                  </a:lnTo>
                  <a:cubicBezTo>
                    <a:pt x="3837" y="19748"/>
                    <a:pt x="4304" y="20482"/>
                    <a:pt x="4837" y="21149"/>
                  </a:cubicBezTo>
                  <a:lnTo>
                    <a:pt x="3703" y="23484"/>
                  </a:lnTo>
                  <a:cubicBezTo>
                    <a:pt x="3670" y="23518"/>
                    <a:pt x="3703" y="23584"/>
                    <a:pt x="3737" y="23618"/>
                  </a:cubicBezTo>
                  <a:lnTo>
                    <a:pt x="5938" y="25486"/>
                  </a:lnTo>
                  <a:cubicBezTo>
                    <a:pt x="5972" y="25502"/>
                    <a:pt x="6005" y="25511"/>
                    <a:pt x="6034" y="25511"/>
                  </a:cubicBezTo>
                  <a:cubicBezTo>
                    <a:pt x="6063" y="25511"/>
                    <a:pt x="6088" y="25502"/>
                    <a:pt x="6105" y="25486"/>
                  </a:cubicBezTo>
                  <a:lnTo>
                    <a:pt x="8173" y="24018"/>
                  </a:lnTo>
                  <a:cubicBezTo>
                    <a:pt x="8940" y="24452"/>
                    <a:pt x="9774" y="24785"/>
                    <a:pt x="10642" y="25019"/>
                  </a:cubicBezTo>
                  <a:lnTo>
                    <a:pt x="11042" y="27521"/>
                  </a:lnTo>
                  <a:cubicBezTo>
                    <a:pt x="11042" y="27587"/>
                    <a:pt x="11109" y="27654"/>
                    <a:pt x="11175" y="27654"/>
                  </a:cubicBezTo>
                  <a:lnTo>
                    <a:pt x="14011" y="27888"/>
                  </a:lnTo>
                  <a:cubicBezTo>
                    <a:pt x="14077" y="27888"/>
                    <a:pt x="14111" y="27854"/>
                    <a:pt x="14111" y="27787"/>
                  </a:cubicBezTo>
                  <a:lnTo>
                    <a:pt x="14945" y="25452"/>
                  </a:lnTo>
                  <a:cubicBezTo>
                    <a:pt x="15845" y="25352"/>
                    <a:pt x="16713" y="25186"/>
                    <a:pt x="17580" y="24885"/>
                  </a:cubicBezTo>
                  <a:lnTo>
                    <a:pt x="19314" y="26653"/>
                  </a:lnTo>
                  <a:cubicBezTo>
                    <a:pt x="19362" y="26677"/>
                    <a:pt x="19392" y="26700"/>
                    <a:pt x="19429" y="26700"/>
                  </a:cubicBezTo>
                  <a:cubicBezTo>
                    <a:pt x="19445" y="26700"/>
                    <a:pt x="19462" y="26696"/>
                    <a:pt x="19481" y="26687"/>
                  </a:cubicBezTo>
                  <a:lnTo>
                    <a:pt x="21983" y="25252"/>
                  </a:lnTo>
                  <a:cubicBezTo>
                    <a:pt x="22050" y="25219"/>
                    <a:pt x="22050" y="25152"/>
                    <a:pt x="22050" y="25086"/>
                  </a:cubicBezTo>
                  <a:lnTo>
                    <a:pt x="21383" y="22717"/>
                  </a:lnTo>
                  <a:cubicBezTo>
                    <a:pt x="22050" y="22117"/>
                    <a:pt x="22683" y="21450"/>
                    <a:pt x="23184" y="20716"/>
                  </a:cubicBezTo>
                  <a:lnTo>
                    <a:pt x="25652" y="21183"/>
                  </a:lnTo>
                  <a:cubicBezTo>
                    <a:pt x="25719" y="21183"/>
                    <a:pt x="25786" y="21149"/>
                    <a:pt x="25786" y="21083"/>
                  </a:cubicBezTo>
                  <a:lnTo>
                    <a:pt x="27020" y="18481"/>
                  </a:lnTo>
                  <a:cubicBezTo>
                    <a:pt x="27020" y="18447"/>
                    <a:pt x="27020" y="18381"/>
                    <a:pt x="26953" y="18347"/>
                  </a:cubicBezTo>
                  <a:lnTo>
                    <a:pt x="25052" y="16746"/>
                  </a:lnTo>
                  <a:cubicBezTo>
                    <a:pt x="25285" y="15879"/>
                    <a:pt x="25385" y="14978"/>
                    <a:pt x="25385" y="14111"/>
                  </a:cubicBezTo>
                  <a:lnTo>
                    <a:pt x="27654" y="13077"/>
                  </a:lnTo>
                  <a:cubicBezTo>
                    <a:pt x="27720" y="13044"/>
                    <a:pt x="27754" y="12977"/>
                    <a:pt x="27754" y="12910"/>
                  </a:cubicBezTo>
                  <a:lnTo>
                    <a:pt x="27253" y="10075"/>
                  </a:lnTo>
                  <a:cubicBezTo>
                    <a:pt x="27253" y="10008"/>
                    <a:pt x="27187" y="9975"/>
                    <a:pt x="27120" y="9975"/>
                  </a:cubicBezTo>
                  <a:lnTo>
                    <a:pt x="24618" y="9775"/>
                  </a:lnTo>
                  <a:cubicBezTo>
                    <a:pt x="24285" y="8941"/>
                    <a:pt x="23884" y="8173"/>
                    <a:pt x="23384" y="7440"/>
                  </a:cubicBezTo>
                  <a:lnTo>
                    <a:pt x="24652" y="5238"/>
                  </a:lnTo>
                  <a:cubicBezTo>
                    <a:pt x="24685" y="5171"/>
                    <a:pt x="24685" y="5105"/>
                    <a:pt x="24652" y="5071"/>
                  </a:cubicBezTo>
                  <a:lnTo>
                    <a:pt x="22617" y="3036"/>
                  </a:lnTo>
                  <a:cubicBezTo>
                    <a:pt x="22600" y="3020"/>
                    <a:pt x="22575" y="3011"/>
                    <a:pt x="22546" y="3011"/>
                  </a:cubicBezTo>
                  <a:cubicBezTo>
                    <a:pt x="22517" y="3011"/>
                    <a:pt x="22483" y="3020"/>
                    <a:pt x="22450" y="3036"/>
                  </a:cubicBezTo>
                  <a:lnTo>
                    <a:pt x="20248" y="4337"/>
                  </a:lnTo>
                  <a:cubicBezTo>
                    <a:pt x="18981" y="3470"/>
                    <a:pt x="17513" y="2903"/>
                    <a:pt x="16012" y="2603"/>
                  </a:cubicBezTo>
                  <a:lnTo>
                    <a:pt x="15378" y="101"/>
                  </a:lnTo>
                  <a:cubicBezTo>
                    <a:pt x="15345" y="34"/>
                    <a:pt x="15312" y="1"/>
                    <a:pt x="15245" y="1"/>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1679;p48"/>
            <p:cNvSpPr/>
            <p:nvPr/>
          </p:nvSpPr>
          <p:spPr>
            <a:xfrm>
              <a:off x="2289300" y="2173675"/>
              <a:ext cx="582950" cy="582100"/>
            </a:xfrm>
            <a:custGeom>
              <a:avLst/>
              <a:gdLst/>
              <a:ahLst/>
              <a:cxnLst/>
              <a:rect l="l" t="t" r="r" b="b"/>
              <a:pathLst>
                <a:path w="23318" h="23284" extrusionOk="0">
                  <a:moveTo>
                    <a:pt x="11676" y="5804"/>
                  </a:moveTo>
                  <a:cubicBezTo>
                    <a:pt x="14878" y="5804"/>
                    <a:pt x="17513" y="8406"/>
                    <a:pt x="17513" y="11642"/>
                  </a:cubicBezTo>
                  <a:cubicBezTo>
                    <a:pt x="17513" y="15164"/>
                    <a:pt x="14624" y="17494"/>
                    <a:pt x="11620" y="17494"/>
                  </a:cubicBezTo>
                  <a:cubicBezTo>
                    <a:pt x="10186" y="17494"/>
                    <a:pt x="8725" y="16964"/>
                    <a:pt x="7539" y="15778"/>
                  </a:cubicBezTo>
                  <a:cubicBezTo>
                    <a:pt x="3870" y="12075"/>
                    <a:pt x="6472" y="5804"/>
                    <a:pt x="11676" y="5804"/>
                  </a:cubicBezTo>
                  <a:close/>
                  <a:moveTo>
                    <a:pt x="10141" y="0"/>
                  </a:moveTo>
                  <a:cubicBezTo>
                    <a:pt x="10075" y="0"/>
                    <a:pt x="10008" y="33"/>
                    <a:pt x="10008" y="100"/>
                  </a:cubicBezTo>
                  <a:lnTo>
                    <a:pt x="9741" y="2202"/>
                  </a:lnTo>
                  <a:cubicBezTo>
                    <a:pt x="9074" y="2335"/>
                    <a:pt x="8407" y="2535"/>
                    <a:pt x="7773" y="2835"/>
                  </a:cubicBezTo>
                  <a:lnTo>
                    <a:pt x="6372" y="1268"/>
                  </a:lnTo>
                  <a:cubicBezTo>
                    <a:pt x="6352" y="1229"/>
                    <a:pt x="6310" y="1212"/>
                    <a:pt x="6271" y="1212"/>
                  </a:cubicBezTo>
                  <a:cubicBezTo>
                    <a:pt x="6244" y="1212"/>
                    <a:pt x="6219" y="1220"/>
                    <a:pt x="6205" y="1234"/>
                  </a:cubicBezTo>
                  <a:lnTo>
                    <a:pt x="3737" y="2936"/>
                  </a:lnTo>
                  <a:cubicBezTo>
                    <a:pt x="3703" y="2969"/>
                    <a:pt x="3670" y="3069"/>
                    <a:pt x="3703" y="3102"/>
                  </a:cubicBezTo>
                  <a:lnTo>
                    <a:pt x="4704" y="4970"/>
                  </a:lnTo>
                  <a:cubicBezTo>
                    <a:pt x="4237" y="5471"/>
                    <a:pt x="3803" y="6038"/>
                    <a:pt x="3470" y="6638"/>
                  </a:cubicBezTo>
                  <a:lnTo>
                    <a:pt x="1402" y="6138"/>
                  </a:lnTo>
                  <a:cubicBezTo>
                    <a:pt x="1335" y="6138"/>
                    <a:pt x="1268" y="6171"/>
                    <a:pt x="1268" y="6238"/>
                  </a:cubicBezTo>
                  <a:lnTo>
                    <a:pt x="234" y="9040"/>
                  </a:lnTo>
                  <a:cubicBezTo>
                    <a:pt x="201" y="9107"/>
                    <a:pt x="234" y="9173"/>
                    <a:pt x="301" y="9207"/>
                  </a:cubicBezTo>
                  <a:lnTo>
                    <a:pt x="2169" y="10141"/>
                  </a:lnTo>
                  <a:cubicBezTo>
                    <a:pt x="2102" y="10641"/>
                    <a:pt x="2069" y="11141"/>
                    <a:pt x="2069" y="11642"/>
                  </a:cubicBezTo>
                  <a:lnTo>
                    <a:pt x="2069" y="12242"/>
                  </a:lnTo>
                  <a:lnTo>
                    <a:pt x="101" y="13009"/>
                  </a:lnTo>
                  <a:cubicBezTo>
                    <a:pt x="34" y="13009"/>
                    <a:pt x="1" y="13076"/>
                    <a:pt x="34" y="13143"/>
                  </a:cubicBezTo>
                  <a:lnTo>
                    <a:pt x="801" y="16045"/>
                  </a:lnTo>
                  <a:cubicBezTo>
                    <a:pt x="835" y="16112"/>
                    <a:pt x="868" y="16145"/>
                    <a:pt x="935" y="16145"/>
                  </a:cubicBezTo>
                  <a:lnTo>
                    <a:pt x="3003" y="15845"/>
                  </a:lnTo>
                  <a:cubicBezTo>
                    <a:pt x="3303" y="16479"/>
                    <a:pt x="3670" y="17079"/>
                    <a:pt x="4137" y="17646"/>
                  </a:cubicBezTo>
                  <a:lnTo>
                    <a:pt x="3003" y="19347"/>
                  </a:lnTo>
                  <a:cubicBezTo>
                    <a:pt x="2970" y="19414"/>
                    <a:pt x="2970" y="19481"/>
                    <a:pt x="3003" y="19514"/>
                  </a:cubicBezTo>
                  <a:lnTo>
                    <a:pt x="5305" y="21449"/>
                  </a:lnTo>
                  <a:cubicBezTo>
                    <a:pt x="5338" y="21465"/>
                    <a:pt x="5371" y="21474"/>
                    <a:pt x="5400" y="21474"/>
                  </a:cubicBezTo>
                  <a:cubicBezTo>
                    <a:pt x="5430" y="21474"/>
                    <a:pt x="5455" y="21465"/>
                    <a:pt x="5471" y="21449"/>
                  </a:cubicBezTo>
                  <a:lnTo>
                    <a:pt x="6939" y="20048"/>
                  </a:lnTo>
                  <a:cubicBezTo>
                    <a:pt x="7573" y="20381"/>
                    <a:pt x="8240" y="20682"/>
                    <a:pt x="8940" y="20882"/>
                  </a:cubicBezTo>
                  <a:lnTo>
                    <a:pt x="8974" y="22883"/>
                  </a:lnTo>
                  <a:cubicBezTo>
                    <a:pt x="9007" y="22950"/>
                    <a:pt x="9041" y="23017"/>
                    <a:pt x="9107" y="23017"/>
                  </a:cubicBezTo>
                  <a:lnTo>
                    <a:pt x="12076" y="23283"/>
                  </a:lnTo>
                  <a:cubicBezTo>
                    <a:pt x="12143" y="23283"/>
                    <a:pt x="12209" y="23217"/>
                    <a:pt x="12209" y="23150"/>
                  </a:cubicBezTo>
                  <a:lnTo>
                    <a:pt x="12643" y="21182"/>
                  </a:lnTo>
                  <a:cubicBezTo>
                    <a:pt x="13377" y="21115"/>
                    <a:pt x="14077" y="20982"/>
                    <a:pt x="14778" y="20748"/>
                  </a:cubicBezTo>
                  <a:lnTo>
                    <a:pt x="15945" y="22349"/>
                  </a:lnTo>
                  <a:cubicBezTo>
                    <a:pt x="15969" y="22373"/>
                    <a:pt x="16026" y="22397"/>
                    <a:pt x="16069" y="22397"/>
                  </a:cubicBezTo>
                  <a:cubicBezTo>
                    <a:pt x="16087" y="22397"/>
                    <a:pt x="16102" y="22393"/>
                    <a:pt x="16112" y="22383"/>
                  </a:cubicBezTo>
                  <a:lnTo>
                    <a:pt x="18714" y="20882"/>
                  </a:lnTo>
                  <a:cubicBezTo>
                    <a:pt x="18781" y="20848"/>
                    <a:pt x="18781" y="20782"/>
                    <a:pt x="18747" y="20715"/>
                  </a:cubicBezTo>
                  <a:lnTo>
                    <a:pt x="17980" y="18914"/>
                  </a:lnTo>
                  <a:cubicBezTo>
                    <a:pt x="18547" y="18413"/>
                    <a:pt x="19014" y="17880"/>
                    <a:pt x="19448" y="17279"/>
                  </a:cubicBezTo>
                  <a:lnTo>
                    <a:pt x="21349" y="17913"/>
                  </a:lnTo>
                  <a:cubicBezTo>
                    <a:pt x="21367" y="17922"/>
                    <a:pt x="21385" y="17926"/>
                    <a:pt x="21402" y="17926"/>
                  </a:cubicBezTo>
                  <a:cubicBezTo>
                    <a:pt x="21447" y="17926"/>
                    <a:pt x="21483" y="17895"/>
                    <a:pt x="21483" y="17846"/>
                  </a:cubicBezTo>
                  <a:lnTo>
                    <a:pt x="22750" y="15144"/>
                  </a:lnTo>
                  <a:cubicBezTo>
                    <a:pt x="22784" y="15078"/>
                    <a:pt x="22750" y="15011"/>
                    <a:pt x="22684" y="14977"/>
                  </a:cubicBezTo>
                  <a:lnTo>
                    <a:pt x="21016" y="13943"/>
                  </a:lnTo>
                  <a:cubicBezTo>
                    <a:pt x="21183" y="13243"/>
                    <a:pt x="21283" y="12509"/>
                    <a:pt x="21283" y="11775"/>
                  </a:cubicBezTo>
                  <a:lnTo>
                    <a:pt x="23184" y="11208"/>
                  </a:lnTo>
                  <a:cubicBezTo>
                    <a:pt x="23251" y="11208"/>
                    <a:pt x="23317" y="11141"/>
                    <a:pt x="23284" y="11041"/>
                  </a:cubicBezTo>
                  <a:lnTo>
                    <a:pt x="22784" y="8106"/>
                  </a:lnTo>
                  <a:cubicBezTo>
                    <a:pt x="22784" y="8039"/>
                    <a:pt x="22717" y="8006"/>
                    <a:pt x="22650" y="8006"/>
                  </a:cubicBezTo>
                  <a:lnTo>
                    <a:pt x="20649" y="8139"/>
                  </a:lnTo>
                  <a:cubicBezTo>
                    <a:pt x="20382" y="7439"/>
                    <a:pt x="20048" y="6805"/>
                    <a:pt x="19615" y="6238"/>
                  </a:cubicBezTo>
                  <a:lnTo>
                    <a:pt x="20882" y="4637"/>
                  </a:lnTo>
                  <a:cubicBezTo>
                    <a:pt x="20916" y="4570"/>
                    <a:pt x="20916" y="4503"/>
                    <a:pt x="20882" y="4470"/>
                  </a:cubicBezTo>
                  <a:lnTo>
                    <a:pt x="18781" y="2335"/>
                  </a:lnTo>
                  <a:cubicBezTo>
                    <a:pt x="18747" y="2318"/>
                    <a:pt x="18714" y="2310"/>
                    <a:pt x="18681" y="2310"/>
                  </a:cubicBezTo>
                  <a:cubicBezTo>
                    <a:pt x="18647" y="2310"/>
                    <a:pt x="18614" y="2318"/>
                    <a:pt x="18581" y="2335"/>
                  </a:cubicBezTo>
                  <a:lnTo>
                    <a:pt x="16980" y="3636"/>
                  </a:lnTo>
                  <a:cubicBezTo>
                    <a:pt x="15912" y="2902"/>
                    <a:pt x="14745" y="2435"/>
                    <a:pt x="13477" y="2202"/>
                  </a:cubicBezTo>
                  <a:lnTo>
                    <a:pt x="13244" y="100"/>
                  </a:lnTo>
                  <a:cubicBezTo>
                    <a:pt x="13244" y="33"/>
                    <a:pt x="13177" y="0"/>
                    <a:pt x="13110"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1680;p48"/>
            <p:cNvSpPr/>
            <p:nvPr/>
          </p:nvSpPr>
          <p:spPr>
            <a:xfrm>
              <a:off x="1773100" y="4061675"/>
              <a:ext cx="4005400" cy="824800"/>
            </a:xfrm>
            <a:custGeom>
              <a:avLst/>
              <a:gdLst/>
              <a:ahLst/>
              <a:cxnLst/>
              <a:rect l="l" t="t" r="r" b="b"/>
              <a:pathLst>
                <a:path w="160216" h="32992" extrusionOk="0">
                  <a:moveTo>
                    <a:pt x="80125" y="1"/>
                  </a:moveTo>
                  <a:cubicBezTo>
                    <a:pt x="35893" y="1"/>
                    <a:pt x="1" y="7406"/>
                    <a:pt x="1" y="16513"/>
                  </a:cubicBezTo>
                  <a:cubicBezTo>
                    <a:pt x="1" y="25619"/>
                    <a:pt x="35893" y="32991"/>
                    <a:pt x="80125" y="32991"/>
                  </a:cubicBezTo>
                  <a:cubicBezTo>
                    <a:pt x="124356" y="32991"/>
                    <a:pt x="160215" y="25619"/>
                    <a:pt x="160215" y="16513"/>
                  </a:cubicBezTo>
                  <a:cubicBezTo>
                    <a:pt x="160215" y="7406"/>
                    <a:pt x="124356" y="1"/>
                    <a:pt x="80125"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1681;p48"/>
            <p:cNvSpPr/>
            <p:nvPr/>
          </p:nvSpPr>
          <p:spPr>
            <a:xfrm>
              <a:off x="2338500" y="3718950"/>
              <a:ext cx="1554475" cy="761400"/>
            </a:xfrm>
            <a:custGeom>
              <a:avLst/>
              <a:gdLst/>
              <a:ahLst/>
              <a:cxnLst/>
              <a:rect l="l" t="t" r="r" b="b"/>
              <a:pathLst>
                <a:path w="62179" h="30456" extrusionOk="0">
                  <a:moveTo>
                    <a:pt x="10742" y="0"/>
                  </a:moveTo>
                  <a:lnTo>
                    <a:pt x="1" y="30455"/>
                  </a:lnTo>
                  <a:lnTo>
                    <a:pt x="62179" y="30455"/>
                  </a:lnTo>
                  <a:lnTo>
                    <a:pt x="51337"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1682;p48"/>
            <p:cNvSpPr/>
            <p:nvPr/>
          </p:nvSpPr>
          <p:spPr>
            <a:xfrm>
              <a:off x="2334350" y="4480325"/>
              <a:ext cx="1562800" cy="64225"/>
            </a:xfrm>
            <a:custGeom>
              <a:avLst/>
              <a:gdLst/>
              <a:ahLst/>
              <a:cxnLst/>
              <a:rect l="l" t="t" r="r" b="b"/>
              <a:pathLst>
                <a:path w="62512" h="2569" extrusionOk="0">
                  <a:moveTo>
                    <a:pt x="0" y="0"/>
                  </a:moveTo>
                  <a:lnTo>
                    <a:pt x="0" y="2569"/>
                  </a:lnTo>
                  <a:lnTo>
                    <a:pt x="62511" y="2569"/>
                  </a:lnTo>
                  <a:lnTo>
                    <a:pt x="6251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1683;p48"/>
            <p:cNvSpPr/>
            <p:nvPr/>
          </p:nvSpPr>
          <p:spPr>
            <a:xfrm>
              <a:off x="2338500" y="3718950"/>
              <a:ext cx="1554475" cy="761400"/>
            </a:xfrm>
            <a:custGeom>
              <a:avLst/>
              <a:gdLst/>
              <a:ahLst/>
              <a:cxnLst/>
              <a:rect l="l" t="t" r="r" b="b"/>
              <a:pathLst>
                <a:path w="62179" h="30456" extrusionOk="0">
                  <a:moveTo>
                    <a:pt x="10742" y="0"/>
                  </a:moveTo>
                  <a:lnTo>
                    <a:pt x="1" y="30455"/>
                  </a:lnTo>
                  <a:lnTo>
                    <a:pt x="62179" y="30455"/>
                  </a:lnTo>
                  <a:lnTo>
                    <a:pt x="51337" y="0"/>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1684;p48"/>
            <p:cNvSpPr/>
            <p:nvPr/>
          </p:nvSpPr>
          <p:spPr>
            <a:xfrm>
              <a:off x="2338500" y="3718950"/>
              <a:ext cx="1554475" cy="761400"/>
            </a:xfrm>
            <a:custGeom>
              <a:avLst/>
              <a:gdLst/>
              <a:ahLst/>
              <a:cxnLst/>
              <a:rect l="l" t="t" r="r" b="b"/>
              <a:pathLst>
                <a:path w="62179" h="30456" fill="none" extrusionOk="0">
                  <a:moveTo>
                    <a:pt x="62179" y="30455"/>
                  </a:moveTo>
                  <a:lnTo>
                    <a:pt x="1" y="30455"/>
                  </a:lnTo>
                  <a:lnTo>
                    <a:pt x="10742" y="0"/>
                  </a:lnTo>
                  <a:lnTo>
                    <a:pt x="51337" y="0"/>
                  </a:ln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1685;p48"/>
            <p:cNvSpPr/>
            <p:nvPr/>
          </p:nvSpPr>
          <p:spPr>
            <a:xfrm>
              <a:off x="2670400" y="4292675"/>
              <a:ext cx="1155850" cy="25"/>
            </a:xfrm>
            <a:custGeom>
              <a:avLst/>
              <a:gdLst/>
              <a:ahLst/>
              <a:cxnLst/>
              <a:rect l="l" t="t" r="r" b="b"/>
              <a:pathLst>
                <a:path w="46234" h="1" fill="none" extrusionOk="0">
                  <a:moveTo>
                    <a:pt x="1" y="1"/>
                  </a:moveTo>
                  <a:lnTo>
                    <a:pt x="46234"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1686;p48"/>
            <p:cNvSpPr/>
            <p:nvPr/>
          </p:nvSpPr>
          <p:spPr>
            <a:xfrm>
              <a:off x="2404400" y="4292675"/>
              <a:ext cx="215175" cy="25"/>
            </a:xfrm>
            <a:custGeom>
              <a:avLst/>
              <a:gdLst/>
              <a:ahLst/>
              <a:cxnLst/>
              <a:rect l="l" t="t" r="r" b="b"/>
              <a:pathLst>
                <a:path w="8607" h="1" fill="none" extrusionOk="0">
                  <a:moveTo>
                    <a:pt x="0" y="1"/>
                  </a:moveTo>
                  <a:lnTo>
                    <a:pt x="8606" y="1"/>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1687;p48"/>
            <p:cNvSpPr/>
            <p:nvPr/>
          </p:nvSpPr>
          <p:spPr>
            <a:xfrm>
              <a:off x="3528525" y="4104225"/>
              <a:ext cx="231025" cy="25"/>
            </a:xfrm>
            <a:custGeom>
              <a:avLst/>
              <a:gdLst/>
              <a:ahLst/>
              <a:cxnLst/>
              <a:rect l="l" t="t" r="r" b="b"/>
              <a:pathLst>
                <a:path w="9241" h="1" fill="none" extrusionOk="0">
                  <a:moveTo>
                    <a:pt x="0" y="0"/>
                  </a:moveTo>
                  <a:lnTo>
                    <a:pt x="9240"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1688;p48"/>
            <p:cNvSpPr/>
            <p:nvPr/>
          </p:nvSpPr>
          <p:spPr>
            <a:xfrm>
              <a:off x="2471100" y="4104225"/>
              <a:ext cx="914025" cy="25"/>
            </a:xfrm>
            <a:custGeom>
              <a:avLst/>
              <a:gdLst/>
              <a:ahLst/>
              <a:cxnLst/>
              <a:rect l="l" t="t" r="r" b="b"/>
              <a:pathLst>
                <a:path w="36561" h="1" fill="none" extrusionOk="0">
                  <a:moveTo>
                    <a:pt x="1" y="0"/>
                  </a:moveTo>
                  <a:lnTo>
                    <a:pt x="36560" y="0"/>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1689;p48"/>
            <p:cNvSpPr/>
            <p:nvPr/>
          </p:nvSpPr>
          <p:spPr>
            <a:xfrm>
              <a:off x="2537825" y="3915750"/>
              <a:ext cx="1154175" cy="25"/>
            </a:xfrm>
            <a:custGeom>
              <a:avLst/>
              <a:gdLst/>
              <a:ahLst/>
              <a:cxnLst/>
              <a:rect l="l" t="t" r="r" b="b"/>
              <a:pathLst>
                <a:path w="46167" h="1" fill="none" extrusionOk="0">
                  <a:moveTo>
                    <a:pt x="0" y="0"/>
                  </a:moveTo>
                  <a:lnTo>
                    <a:pt x="46166" y="0"/>
                  </a:lnTo>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1690;p48"/>
            <p:cNvSpPr/>
            <p:nvPr/>
          </p:nvSpPr>
          <p:spPr>
            <a:xfrm>
              <a:off x="3214125" y="3301150"/>
              <a:ext cx="1700" cy="4175"/>
            </a:xfrm>
            <a:custGeom>
              <a:avLst/>
              <a:gdLst/>
              <a:ahLst/>
              <a:cxnLst/>
              <a:rect l="l" t="t" r="r" b="b"/>
              <a:pathLst>
                <a:path w="68" h="167" extrusionOk="0">
                  <a:moveTo>
                    <a:pt x="67" y="0"/>
                  </a:moveTo>
                  <a:cubicBezTo>
                    <a:pt x="34" y="67"/>
                    <a:pt x="1" y="133"/>
                    <a:pt x="1" y="167"/>
                  </a:cubicBezTo>
                  <a:cubicBezTo>
                    <a:pt x="34" y="133"/>
                    <a:pt x="34" y="67"/>
                    <a:pt x="67"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1691;p48"/>
            <p:cNvSpPr/>
            <p:nvPr/>
          </p:nvSpPr>
          <p:spPr>
            <a:xfrm>
              <a:off x="3204125" y="3236100"/>
              <a:ext cx="10025" cy="36700"/>
            </a:xfrm>
            <a:custGeom>
              <a:avLst/>
              <a:gdLst/>
              <a:ahLst/>
              <a:cxnLst/>
              <a:rect l="l" t="t" r="r" b="b"/>
              <a:pathLst>
                <a:path w="401" h="1468" extrusionOk="0">
                  <a:moveTo>
                    <a:pt x="1" y="0"/>
                  </a:moveTo>
                  <a:cubicBezTo>
                    <a:pt x="134" y="501"/>
                    <a:pt x="301" y="1001"/>
                    <a:pt x="401" y="1468"/>
                  </a:cubicBezTo>
                  <a:cubicBezTo>
                    <a:pt x="301" y="968"/>
                    <a:pt x="167" y="467"/>
                    <a:pt x="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1692;p48"/>
            <p:cNvSpPr/>
            <p:nvPr/>
          </p:nvSpPr>
          <p:spPr>
            <a:xfrm>
              <a:off x="2921425" y="3320325"/>
              <a:ext cx="18400" cy="75075"/>
            </a:xfrm>
            <a:custGeom>
              <a:avLst/>
              <a:gdLst/>
              <a:ahLst/>
              <a:cxnLst/>
              <a:rect l="l" t="t" r="r" b="b"/>
              <a:pathLst>
                <a:path w="736" h="3003" extrusionOk="0">
                  <a:moveTo>
                    <a:pt x="534" y="0"/>
                  </a:moveTo>
                  <a:cubicBezTo>
                    <a:pt x="545" y="91"/>
                    <a:pt x="555" y="179"/>
                    <a:pt x="566" y="266"/>
                  </a:cubicBezTo>
                  <a:lnTo>
                    <a:pt x="566" y="266"/>
                  </a:lnTo>
                  <a:cubicBezTo>
                    <a:pt x="556" y="177"/>
                    <a:pt x="546" y="88"/>
                    <a:pt x="534" y="0"/>
                  </a:cubicBezTo>
                  <a:close/>
                  <a:moveTo>
                    <a:pt x="566" y="266"/>
                  </a:moveTo>
                  <a:lnTo>
                    <a:pt x="566" y="266"/>
                  </a:lnTo>
                  <a:cubicBezTo>
                    <a:pt x="639" y="937"/>
                    <a:pt x="655" y="1627"/>
                    <a:pt x="573" y="2292"/>
                  </a:cubicBezTo>
                  <a:lnTo>
                    <a:pt x="573" y="2292"/>
                  </a:lnTo>
                  <a:cubicBezTo>
                    <a:pt x="688" y="2029"/>
                    <a:pt x="736" y="1732"/>
                    <a:pt x="701" y="1435"/>
                  </a:cubicBezTo>
                  <a:cubicBezTo>
                    <a:pt x="673" y="1126"/>
                    <a:pt x="621" y="723"/>
                    <a:pt x="566" y="266"/>
                  </a:cubicBezTo>
                  <a:close/>
                  <a:moveTo>
                    <a:pt x="573" y="2292"/>
                  </a:moveTo>
                  <a:lnTo>
                    <a:pt x="573" y="2292"/>
                  </a:lnTo>
                  <a:cubicBezTo>
                    <a:pt x="561" y="2320"/>
                    <a:pt x="548" y="2347"/>
                    <a:pt x="534" y="2374"/>
                  </a:cubicBezTo>
                  <a:lnTo>
                    <a:pt x="534" y="2374"/>
                  </a:lnTo>
                  <a:cubicBezTo>
                    <a:pt x="545" y="2361"/>
                    <a:pt x="556" y="2348"/>
                    <a:pt x="568" y="2335"/>
                  </a:cubicBezTo>
                  <a:cubicBezTo>
                    <a:pt x="569" y="2321"/>
                    <a:pt x="571" y="2307"/>
                    <a:pt x="573" y="2292"/>
                  </a:cubicBezTo>
                  <a:close/>
                  <a:moveTo>
                    <a:pt x="534" y="2374"/>
                  </a:moveTo>
                  <a:cubicBezTo>
                    <a:pt x="349" y="2595"/>
                    <a:pt x="189" y="2813"/>
                    <a:pt x="0" y="3002"/>
                  </a:cubicBezTo>
                  <a:lnTo>
                    <a:pt x="101" y="2902"/>
                  </a:lnTo>
                  <a:cubicBezTo>
                    <a:pt x="283" y="2762"/>
                    <a:pt x="430" y="2580"/>
                    <a:pt x="534" y="2374"/>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1693;p48"/>
            <p:cNvSpPr/>
            <p:nvPr/>
          </p:nvSpPr>
          <p:spPr>
            <a:xfrm>
              <a:off x="3241650" y="2971725"/>
              <a:ext cx="3375" cy="9200"/>
            </a:xfrm>
            <a:custGeom>
              <a:avLst/>
              <a:gdLst/>
              <a:ahLst/>
              <a:cxnLst/>
              <a:rect l="l" t="t" r="r" b="b"/>
              <a:pathLst>
                <a:path w="135" h="368" extrusionOk="0">
                  <a:moveTo>
                    <a:pt x="1" y="368"/>
                  </a:moveTo>
                  <a:cubicBezTo>
                    <a:pt x="34" y="234"/>
                    <a:pt x="67" y="101"/>
                    <a:pt x="134" y="1"/>
                  </a:cubicBezTo>
                  <a:cubicBezTo>
                    <a:pt x="67" y="101"/>
                    <a:pt x="34" y="234"/>
                    <a:pt x="1" y="368"/>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1694;p48"/>
            <p:cNvSpPr/>
            <p:nvPr/>
          </p:nvSpPr>
          <p:spPr>
            <a:xfrm>
              <a:off x="3174100" y="3318650"/>
              <a:ext cx="24225" cy="15875"/>
            </a:xfrm>
            <a:custGeom>
              <a:avLst/>
              <a:gdLst/>
              <a:ahLst/>
              <a:cxnLst/>
              <a:rect l="l" t="t" r="r" b="b"/>
              <a:pathLst>
                <a:path w="969" h="635" extrusionOk="0">
                  <a:moveTo>
                    <a:pt x="968" y="1"/>
                  </a:moveTo>
                  <a:lnTo>
                    <a:pt x="968" y="1"/>
                  </a:lnTo>
                  <a:cubicBezTo>
                    <a:pt x="601" y="134"/>
                    <a:pt x="268" y="334"/>
                    <a:pt x="1" y="634"/>
                  </a:cubicBezTo>
                  <a:cubicBezTo>
                    <a:pt x="268" y="434"/>
                    <a:pt x="634" y="234"/>
                    <a:pt x="968"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1695;p48"/>
            <p:cNvSpPr/>
            <p:nvPr/>
          </p:nvSpPr>
          <p:spPr>
            <a:xfrm>
              <a:off x="3183275" y="3422050"/>
              <a:ext cx="8375" cy="26725"/>
            </a:xfrm>
            <a:custGeom>
              <a:avLst/>
              <a:gdLst/>
              <a:ahLst/>
              <a:cxnLst/>
              <a:rect l="l" t="t" r="r" b="b"/>
              <a:pathLst>
                <a:path w="335" h="1069" extrusionOk="0">
                  <a:moveTo>
                    <a:pt x="1" y="1"/>
                  </a:moveTo>
                  <a:cubicBezTo>
                    <a:pt x="101" y="401"/>
                    <a:pt x="234" y="735"/>
                    <a:pt x="334" y="1068"/>
                  </a:cubicBezTo>
                  <a:cubicBezTo>
                    <a:pt x="234" y="735"/>
                    <a:pt x="134" y="368"/>
                    <a:pt x="1"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1696;p48"/>
            <p:cNvSpPr/>
            <p:nvPr/>
          </p:nvSpPr>
          <p:spPr>
            <a:xfrm>
              <a:off x="2910300" y="3015925"/>
              <a:ext cx="27825" cy="115950"/>
            </a:xfrm>
            <a:custGeom>
              <a:avLst/>
              <a:gdLst/>
              <a:ahLst/>
              <a:cxnLst/>
              <a:rect l="l" t="t" r="r" b="b"/>
              <a:pathLst>
                <a:path w="1113" h="4638" extrusionOk="0">
                  <a:moveTo>
                    <a:pt x="1113" y="1"/>
                  </a:moveTo>
                  <a:lnTo>
                    <a:pt x="1113" y="1"/>
                  </a:lnTo>
                  <a:cubicBezTo>
                    <a:pt x="0" y="938"/>
                    <a:pt x="198" y="3004"/>
                    <a:pt x="286" y="4128"/>
                  </a:cubicBezTo>
                  <a:lnTo>
                    <a:pt x="286" y="4128"/>
                  </a:lnTo>
                  <a:cubicBezTo>
                    <a:pt x="249" y="3221"/>
                    <a:pt x="266" y="2295"/>
                    <a:pt x="379" y="1369"/>
                  </a:cubicBezTo>
                  <a:cubicBezTo>
                    <a:pt x="479" y="868"/>
                    <a:pt x="746" y="368"/>
                    <a:pt x="1113" y="1"/>
                  </a:cubicBezTo>
                  <a:close/>
                  <a:moveTo>
                    <a:pt x="286" y="4128"/>
                  </a:moveTo>
                  <a:cubicBezTo>
                    <a:pt x="293" y="4298"/>
                    <a:pt x="301" y="4468"/>
                    <a:pt x="312" y="4638"/>
                  </a:cubicBezTo>
                  <a:lnTo>
                    <a:pt x="312" y="4537"/>
                  </a:lnTo>
                  <a:cubicBezTo>
                    <a:pt x="308" y="4423"/>
                    <a:pt x="298" y="4285"/>
                    <a:pt x="286" y="4128"/>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1697;p48"/>
            <p:cNvSpPr/>
            <p:nvPr/>
          </p:nvSpPr>
          <p:spPr>
            <a:xfrm>
              <a:off x="3211625" y="3129350"/>
              <a:ext cx="38400" cy="31725"/>
            </a:xfrm>
            <a:custGeom>
              <a:avLst/>
              <a:gdLst/>
              <a:ahLst/>
              <a:cxnLst/>
              <a:rect l="l" t="t" r="r" b="b"/>
              <a:pathLst>
                <a:path w="1536" h="1269" extrusionOk="0">
                  <a:moveTo>
                    <a:pt x="1535" y="0"/>
                  </a:moveTo>
                  <a:cubicBezTo>
                    <a:pt x="1335" y="501"/>
                    <a:pt x="568" y="801"/>
                    <a:pt x="1" y="1268"/>
                  </a:cubicBezTo>
                  <a:cubicBezTo>
                    <a:pt x="668" y="801"/>
                    <a:pt x="1335" y="701"/>
                    <a:pt x="1535"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1698;p48"/>
            <p:cNvSpPr/>
            <p:nvPr/>
          </p:nvSpPr>
          <p:spPr>
            <a:xfrm>
              <a:off x="3251650" y="3111000"/>
              <a:ext cx="875" cy="11700"/>
            </a:xfrm>
            <a:custGeom>
              <a:avLst/>
              <a:gdLst/>
              <a:ahLst/>
              <a:cxnLst/>
              <a:rect l="l" t="t" r="r" b="b"/>
              <a:pathLst>
                <a:path w="35" h="468" extrusionOk="0">
                  <a:moveTo>
                    <a:pt x="1" y="1"/>
                  </a:moveTo>
                  <a:cubicBezTo>
                    <a:pt x="1" y="167"/>
                    <a:pt x="1" y="301"/>
                    <a:pt x="1" y="468"/>
                  </a:cubicBezTo>
                  <a:cubicBezTo>
                    <a:pt x="34" y="301"/>
                    <a:pt x="34" y="167"/>
                    <a:pt x="1"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1699;p48"/>
            <p:cNvSpPr/>
            <p:nvPr/>
          </p:nvSpPr>
          <p:spPr>
            <a:xfrm>
              <a:off x="3074875" y="2924200"/>
              <a:ext cx="15025" cy="6700"/>
            </a:xfrm>
            <a:custGeom>
              <a:avLst/>
              <a:gdLst/>
              <a:ahLst/>
              <a:cxnLst/>
              <a:rect l="l" t="t" r="r" b="b"/>
              <a:pathLst>
                <a:path w="601" h="268" extrusionOk="0">
                  <a:moveTo>
                    <a:pt x="267" y="1"/>
                  </a:moveTo>
                  <a:lnTo>
                    <a:pt x="0" y="267"/>
                  </a:lnTo>
                  <a:cubicBezTo>
                    <a:pt x="367" y="101"/>
                    <a:pt x="601" y="34"/>
                    <a:pt x="601" y="34"/>
                  </a:cubicBezTo>
                  <a:lnTo>
                    <a:pt x="267"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1700;p48"/>
            <p:cNvSpPr/>
            <p:nvPr/>
          </p:nvSpPr>
          <p:spPr>
            <a:xfrm>
              <a:off x="3260825" y="2965900"/>
              <a:ext cx="4200" cy="850"/>
            </a:xfrm>
            <a:custGeom>
              <a:avLst/>
              <a:gdLst/>
              <a:ahLst/>
              <a:cxnLst/>
              <a:rect l="l" t="t" r="r" b="b"/>
              <a:pathLst>
                <a:path w="168" h="34" extrusionOk="0">
                  <a:moveTo>
                    <a:pt x="1" y="0"/>
                  </a:moveTo>
                  <a:lnTo>
                    <a:pt x="168" y="34"/>
                  </a:lnTo>
                  <a:lnTo>
                    <a:pt x="101"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1701;p48"/>
            <p:cNvSpPr/>
            <p:nvPr/>
          </p:nvSpPr>
          <p:spPr>
            <a:xfrm>
              <a:off x="3211625" y="3506275"/>
              <a:ext cx="118450" cy="35050"/>
            </a:xfrm>
            <a:custGeom>
              <a:avLst/>
              <a:gdLst/>
              <a:ahLst/>
              <a:cxnLst/>
              <a:rect l="l" t="t" r="r" b="b"/>
              <a:pathLst>
                <a:path w="4738" h="1402" extrusionOk="0">
                  <a:moveTo>
                    <a:pt x="1" y="1"/>
                  </a:moveTo>
                  <a:cubicBezTo>
                    <a:pt x="157" y="59"/>
                    <a:pt x="1215" y="369"/>
                    <a:pt x="2380" y="710"/>
                  </a:cubicBezTo>
                  <a:lnTo>
                    <a:pt x="2380" y="710"/>
                  </a:lnTo>
                  <a:lnTo>
                    <a:pt x="1" y="1"/>
                  </a:lnTo>
                  <a:close/>
                  <a:moveTo>
                    <a:pt x="2380" y="710"/>
                  </a:moveTo>
                  <a:lnTo>
                    <a:pt x="4704" y="1402"/>
                  </a:lnTo>
                  <a:lnTo>
                    <a:pt x="4737" y="1402"/>
                  </a:lnTo>
                  <a:cubicBezTo>
                    <a:pt x="4087" y="1208"/>
                    <a:pt x="3206" y="951"/>
                    <a:pt x="2380" y="71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1702;p48"/>
            <p:cNvSpPr/>
            <p:nvPr/>
          </p:nvSpPr>
          <p:spPr>
            <a:xfrm>
              <a:off x="2504450" y="3644725"/>
              <a:ext cx="1135850" cy="564700"/>
            </a:xfrm>
            <a:custGeom>
              <a:avLst/>
              <a:gdLst/>
              <a:ahLst/>
              <a:cxnLst/>
              <a:rect l="l" t="t" r="r" b="b"/>
              <a:pathLst>
                <a:path w="45434" h="22588" extrusionOk="0">
                  <a:moveTo>
                    <a:pt x="15812" y="0"/>
                  </a:moveTo>
                  <a:cubicBezTo>
                    <a:pt x="13477" y="2235"/>
                    <a:pt x="10642" y="3903"/>
                    <a:pt x="7506" y="4804"/>
                  </a:cubicBezTo>
                  <a:cubicBezTo>
                    <a:pt x="6939" y="5271"/>
                    <a:pt x="6005" y="5337"/>
                    <a:pt x="5238" y="5638"/>
                  </a:cubicBezTo>
                  <a:cubicBezTo>
                    <a:pt x="3570" y="6371"/>
                    <a:pt x="1836" y="7205"/>
                    <a:pt x="1002" y="9207"/>
                  </a:cubicBezTo>
                  <a:cubicBezTo>
                    <a:pt x="368" y="11041"/>
                    <a:pt x="101" y="16212"/>
                    <a:pt x="1" y="20482"/>
                  </a:cubicBezTo>
                  <a:cubicBezTo>
                    <a:pt x="2767" y="21583"/>
                    <a:pt x="5653" y="22588"/>
                    <a:pt x="8578" y="22588"/>
                  </a:cubicBezTo>
                  <a:cubicBezTo>
                    <a:pt x="9109" y="22588"/>
                    <a:pt x="9642" y="22555"/>
                    <a:pt x="10175" y="22483"/>
                  </a:cubicBezTo>
                  <a:cubicBezTo>
                    <a:pt x="12243" y="22183"/>
                    <a:pt x="14211" y="21315"/>
                    <a:pt x="16246" y="20815"/>
                  </a:cubicBezTo>
                  <a:cubicBezTo>
                    <a:pt x="18474" y="20261"/>
                    <a:pt x="20790" y="20153"/>
                    <a:pt x="23120" y="20153"/>
                  </a:cubicBezTo>
                  <a:cubicBezTo>
                    <a:pt x="24611" y="20153"/>
                    <a:pt x="26107" y="20197"/>
                    <a:pt x="27590" y="20197"/>
                  </a:cubicBezTo>
                  <a:cubicBezTo>
                    <a:pt x="30901" y="20197"/>
                    <a:pt x="34142" y="19976"/>
                    <a:pt x="37094" y="18547"/>
                  </a:cubicBezTo>
                  <a:cubicBezTo>
                    <a:pt x="38462" y="17880"/>
                    <a:pt x="39729" y="16946"/>
                    <a:pt x="41097" y="16279"/>
                  </a:cubicBezTo>
                  <a:cubicBezTo>
                    <a:pt x="41330" y="16145"/>
                    <a:pt x="41631" y="16012"/>
                    <a:pt x="41897" y="15878"/>
                  </a:cubicBezTo>
                  <a:cubicBezTo>
                    <a:pt x="43032" y="15411"/>
                    <a:pt x="44199" y="15078"/>
                    <a:pt x="45433" y="14911"/>
                  </a:cubicBezTo>
                  <a:cubicBezTo>
                    <a:pt x="45033" y="12509"/>
                    <a:pt x="44533" y="9607"/>
                    <a:pt x="44066" y="7906"/>
                  </a:cubicBezTo>
                  <a:cubicBezTo>
                    <a:pt x="43966" y="7506"/>
                    <a:pt x="43799" y="7072"/>
                    <a:pt x="43632" y="6672"/>
                  </a:cubicBezTo>
                  <a:cubicBezTo>
                    <a:pt x="42731" y="4737"/>
                    <a:pt x="41831" y="2435"/>
                    <a:pt x="38295" y="1368"/>
                  </a:cubicBezTo>
                  <a:cubicBezTo>
                    <a:pt x="36694" y="934"/>
                    <a:pt x="34892" y="868"/>
                    <a:pt x="33125" y="501"/>
                  </a:cubicBezTo>
                  <a:lnTo>
                    <a:pt x="28421" y="2836"/>
                  </a:lnTo>
                  <a:lnTo>
                    <a:pt x="15812"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1703;p48"/>
            <p:cNvSpPr/>
            <p:nvPr/>
          </p:nvSpPr>
          <p:spPr>
            <a:xfrm>
              <a:off x="2898900" y="2925025"/>
              <a:ext cx="432850" cy="790600"/>
            </a:xfrm>
            <a:custGeom>
              <a:avLst/>
              <a:gdLst/>
              <a:ahLst/>
              <a:cxnLst/>
              <a:rect l="l" t="t" r="r" b="b"/>
              <a:pathLst>
                <a:path w="17314" h="31624" extrusionOk="0">
                  <a:moveTo>
                    <a:pt x="6172" y="7340"/>
                  </a:moveTo>
                  <a:lnTo>
                    <a:pt x="8007" y="7406"/>
                  </a:lnTo>
                  <a:lnTo>
                    <a:pt x="7940" y="8607"/>
                  </a:lnTo>
                  <a:cubicBezTo>
                    <a:pt x="11909" y="10008"/>
                    <a:pt x="11409" y="15779"/>
                    <a:pt x="7273" y="16446"/>
                  </a:cubicBezTo>
                  <a:lnTo>
                    <a:pt x="7206" y="17880"/>
                  </a:lnTo>
                  <a:lnTo>
                    <a:pt x="5371" y="17780"/>
                  </a:lnTo>
                  <a:lnTo>
                    <a:pt x="5438" y="16313"/>
                  </a:lnTo>
                  <a:cubicBezTo>
                    <a:pt x="3703" y="15812"/>
                    <a:pt x="2536" y="14244"/>
                    <a:pt x="2536" y="12443"/>
                  </a:cubicBezTo>
                  <a:cubicBezTo>
                    <a:pt x="2536" y="12243"/>
                    <a:pt x="2536" y="12010"/>
                    <a:pt x="2603" y="11809"/>
                  </a:cubicBezTo>
                  <a:lnTo>
                    <a:pt x="1402" y="11342"/>
                  </a:lnTo>
                  <a:lnTo>
                    <a:pt x="1969" y="9841"/>
                  </a:lnTo>
                  <a:lnTo>
                    <a:pt x="3136" y="10308"/>
                  </a:lnTo>
                  <a:cubicBezTo>
                    <a:pt x="3804" y="9241"/>
                    <a:pt x="4904" y="8540"/>
                    <a:pt x="6139" y="8407"/>
                  </a:cubicBezTo>
                  <a:lnTo>
                    <a:pt x="6172" y="7340"/>
                  </a:lnTo>
                  <a:close/>
                  <a:moveTo>
                    <a:pt x="7606" y="1"/>
                  </a:moveTo>
                  <a:cubicBezTo>
                    <a:pt x="7606" y="1"/>
                    <a:pt x="7373" y="68"/>
                    <a:pt x="7006" y="234"/>
                  </a:cubicBezTo>
                  <a:cubicBezTo>
                    <a:pt x="5071" y="1135"/>
                    <a:pt x="3203" y="2303"/>
                    <a:pt x="1535" y="3637"/>
                  </a:cubicBezTo>
                  <a:cubicBezTo>
                    <a:pt x="1135" y="4004"/>
                    <a:pt x="901" y="4504"/>
                    <a:pt x="768" y="5038"/>
                  </a:cubicBezTo>
                  <a:cubicBezTo>
                    <a:pt x="668" y="6105"/>
                    <a:pt x="668" y="7206"/>
                    <a:pt x="735" y="8274"/>
                  </a:cubicBezTo>
                  <a:cubicBezTo>
                    <a:pt x="801" y="9474"/>
                    <a:pt x="1268" y="14578"/>
                    <a:pt x="1402" y="15812"/>
                  </a:cubicBezTo>
                  <a:cubicBezTo>
                    <a:pt x="1469" y="16379"/>
                    <a:pt x="1502" y="16880"/>
                    <a:pt x="1569" y="17247"/>
                  </a:cubicBezTo>
                  <a:cubicBezTo>
                    <a:pt x="1635" y="17814"/>
                    <a:pt x="1402" y="18381"/>
                    <a:pt x="968" y="18714"/>
                  </a:cubicBezTo>
                  <a:lnTo>
                    <a:pt x="835" y="18814"/>
                  </a:lnTo>
                  <a:lnTo>
                    <a:pt x="468" y="19248"/>
                  </a:lnTo>
                  <a:cubicBezTo>
                    <a:pt x="568" y="19648"/>
                    <a:pt x="668" y="20082"/>
                    <a:pt x="668" y="20482"/>
                  </a:cubicBezTo>
                  <a:cubicBezTo>
                    <a:pt x="735" y="20916"/>
                    <a:pt x="801" y="21416"/>
                    <a:pt x="835" y="22050"/>
                  </a:cubicBezTo>
                  <a:cubicBezTo>
                    <a:pt x="1135" y="24018"/>
                    <a:pt x="1135" y="25986"/>
                    <a:pt x="835" y="27954"/>
                  </a:cubicBezTo>
                  <a:cubicBezTo>
                    <a:pt x="835" y="27954"/>
                    <a:pt x="501" y="28288"/>
                    <a:pt x="1" y="28788"/>
                  </a:cubicBezTo>
                  <a:lnTo>
                    <a:pt x="12610" y="31624"/>
                  </a:lnTo>
                  <a:cubicBezTo>
                    <a:pt x="12610" y="31624"/>
                    <a:pt x="16980" y="30089"/>
                    <a:pt x="16946" y="30089"/>
                  </a:cubicBezTo>
                  <a:lnTo>
                    <a:pt x="17313" y="29289"/>
                  </a:lnTo>
                  <a:cubicBezTo>
                    <a:pt x="15679" y="28955"/>
                    <a:pt x="14111" y="28455"/>
                    <a:pt x="12576" y="27787"/>
                  </a:cubicBezTo>
                  <a:cubicBezTo>
                    <a:pt x="12576" y="27621"/>
                    <a:pt x="12576" y="27454"/>
                    <a:pt x="12610" y="27287"/>
                  </a:cubicBezTo>
                  <a:cubicBezTo>
                    <a:pt x="12677" y="26587"/>
                    <a:pt x="13110" y="26020"/>
                    <a:pt x="13744" y="25719"/>
                  </a:cubicBezTo>
                  <a:cubicBezTo>
                    <a:pt x="14611" y="25319"/>
                    <a:pt x="15512" y="25052"/>
                    <a:pt x="16446" y="24885"/>
                  </a:cubicBezTo>
                  <a:lnTo>
                    <a:pt x="17213" y="24685"/>
                  </a:lnTo>
                  <a:lnTo>
                    <a:pt x="12510" y="23284"/>
                  </a:lnTo>
                  <a:lnTo>
                    <a:pt x="12476" y="23284"/>
                  </a:lnTo>
                  <a:cubicBezTo>
                    <a:pt x="12176" y="22517"/>
                    <a:pt x="11909" y="21750"/>
                    <a:pt x="11709" y="20949"/>
                  </a:cubicBezTo>
                  <a:cubicBezTo>
                    <a:pt x="11609" y="20616"/>
                    <a:pt x="11476" y="20249"/>
                    <a:pt x="11376" y="19882"/>
                  </a:cubicBezTo>
                  <a:cubicBezTo>
                    <a:pt x="10909" y="18381"/>
                    <a:pt x="10442" y="16813"/>
                    <a:pt x="10775" y="16513"/>
                  </a:cubicBezTo>
                  <a:cubicBezTo>
                    <a:pt x="10842" y="16446"/>
                    <a:pt x="10909" y="16379"/>
                    <a:pt x="11009" y="16346"/>
                  </a:cubicBezTo>
                  <a:cubicBezTo>
                    <a:pt x="11276" y="16046"/>
                    <a:pt x="11609" y="15846"/>
                    <a:pt x="11976" y="15712"/>
                  </a:cubicBezTo>
                  <a:cubicBezTo>
                    <a:pt x="12210" y="15579"/>
                    <a:pt x="12410" y="15412"/>
                    <a:pt x="12610" y="15212"/>
                  </a:cubicBezTo>
                  <a:cubicBezTo>
                    <a:pt x="12610" y="15145"/>
                    <a:pt x="12643" y="15078"/>
                    <a:pt x="12677" y="15045"/>
                  </a:cubicBezTo>
                  <a:cubicBezTo>
                    <a:pt x="12677" y="14845"/>
                    <a:pt x="12677" y="14645"/>
                    <a:pt x="12677" y="14411"/>
                  </a:cubicBezTo>
                  <a:cubicBezTo>
                    <a:pt x="12643" y="14244"/>
                    <a:pt x="12610" y="14078"/>
                    <a:pt x="12576" y="13878"/>
                  </a:cubicBezTo>
                  <a:cubicBezTo>
                    <a:pt x="12476" y="13444"/>
                    <a:pt x="12310" y="12910"/>
                    <a:pt x="12176" y="12443"/>
                  </a:cubicBezTo>
                  <a:cubicBezTo>
                    <a:pt x="11442" y="10475"/>
                    <a:pt x="11609" y="10008"/>
                    <a:pt x="12476" y="9441"/>
                  </a:cubicBezTo>
                  <a:cubicBezTo>
                    <a:pt x="13043" y="8974"/>
                    <a:pt x="13811" y="8674"/>
                    <a:pt x="14044" y="8173"/>
                  </a:cubicBezTo>
                  <a:cubicBezTo>
                    <a:pt x="14078" y="8107"/>
                    <a:pt x="14078" y="8007"/>
                    <a:pt x="14078" y="7907"/>
                  </a:cubicBezTo>
                  <a:cubicBezTo>
                    <a:pt x="14111" y="7740"/>
                    <a:pt x="14111" y="7606"/>
                    <a:pt x="14078" y="7440"/>
                  </a:cubicBezTo>
                  <a:cubicBezTo>
                    <a:pt x="13977" y="6205"/>
                    <a:pt x="13444" y="3437"/>
                    <a:pt x="13677" y="2236"/>
                  </a:cubicBezTo>
                  <a:cubicBezTo>
                    <a:pt x="13677" y="2102"/>
                    <a:pt x="13744" y="1969"/>
                    <a:pt x="13811" y="1869"/>
                  </a:cubicBezTo>
                  <a:cubicBezTo>
                    <a:pt x="13916" y="1711"/>
                    <a:pt x="14105" y="1615"/>
                    <a:pt x="14295" y="1615"/>
                  </a:cubicBezTo>
                  <a:cubicBezTo>
                    <a:pt x="14346" y="1615"/>
                    <a:pt x="14396" y="1622"/>
                    <a:pt x="14444" y="1635"/>
                  </a:cubicBezTo>
                  <a:lnTo>
                    <a:pt x="14511" y="1635"/>
                  </a:lnTo>
                  <a:cubicBezTo>
                    <a:pt x="12276" y="835"/>
                    <a:pt x="9941" y="301"/>
                    <a:pt x="7606"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1704;p48"/>
            <p:cNvSpPr/>
            <p:nvPr/>
          </p:nvSpPr>
          <p:spPr>
            <a:xfrm>
              <a:off x="2908075" y="3400375"/>
              <a:ext cx="8375" cy="36725"/>
            </a:xfrm>
            <a:custGeom>
              <a:avLst/>
              <a:gdLst/>
              <a:ahLst/>
              <a:cxnLst/>
              <a:rect l="l" t="t" r="r" b="b"/>
              <a:pathLst>
                <a:path w="335" h="1469" extrusionOk="0">
                  <a:moveTo>
                    <a:pt x="1" y="1"/>
                  </a:moveTo>
                  <a:lnTo>
                    <a:pt x="1" y="1"/>
                  </a:lnTo>
                  <a:cubicBezTo>
                    <a:pt x="168" y="468"/>
                    <a:pt x="268" y="968"/>
                    <a:pt x="334" y="1468"/>
                  </a:cubicBezTo>
                  <a:cubicBezTo>
                    <a:pt x="334" y="1068"/>
                    <a:pt x="234" y="634"/>
                    <a:pt x="134" y="234"/>
                  </a:cubicBezTo>
                  <a:cubicBezTo>
                    <a:pt x="101" y="167"/>
                    <a:pt x="34" y="67"/>
                    <a:pt x="1"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1705;p48"/>
            <p:cNvSpPr/>
            <p:nvPr/>
          </p:nvSpPr>
          <p:spPr>
            <a:xfrm>
              <a:off x="2920600" y="3476275"/>
              <a:ext cx="6675" cy="148450"/>
            </a:xfrm>
            <a:custGeom>
              <a:avLst/>
              <a:gdLst/>
              <a:ahLst/>
              <a:cxnLst/>
              <a:rect l="l" t="t" r="r" b="b"/>
              <a:pathLst>
                <a:path w="267" h="5938" extrusionOk="0">
                  <a:moveTo>
                    <a:pt x="0" y="0"/>
                  </a:moveTo>
                  <a:lnTo>
                    <a:pt x="0" y="0"/>
                  </a:lnTo>
                  <a:cubicBezTo>
                    <a:pt x="134" y="1968"/>
                    <a:pt x="134" y="3936"/>
                    <a:pt x="0" y="5938"/>
                  </a:cubicBezTo>
                  <a:cubicBezTo>
                    <a:pt x="267" y="3970"/>
                    <a:pt x="267" y="1968"/>
                    <a:pt x="0"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1706;p48"/>
            <p:cNvSpPr/>
            <p:nvPr/>
          </p:nvSpPr>
          <p:spPr>
            <a:xfrm>
              <a:off x="2898900" y="2927575"/>
              <a:ext cx="14950" cy="5000"/>
            </a:xfrm>
            <a:custGeom>
              <a:avLst/>
              <a:gdLst/>
              <a:ahLst/>
              <a:cxnLst/>
              <a:rect l="l" t="t" r="r" b="b"/>
              <a:pathLst>
                <a:path w="598" h="200" extrusionOk="0">
                  <a:moveTo>
                    <a:pt x="597" y="0"/>
                  </a:moveTo>
                  <a:lnTo>
                    <a:pt x="597" y="0"/>
                  </a:lnTo>
                  <a:cubicBezTo>
                    <a:pt x="398" y="67"/>
                    <a:pt x="200" y="133"/>
                    <a:pt x="1" y="199"/>
                  </a:cubicBezTo>
                  <a:lnTo>
                    <a:pt x="34" y="199"/>
                  </a:lnTo>
                  <a:cubicBezTo>
                    <a:pt x="200" y="133"/>
                    <a:pt x="398" y="67"/>
                    <a:pt x="59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1707;p48"/>
            <p:cNvSpPr/>
            <p:nvPr/>
          </p:nvSpPr>
          <p:spPr>
            <a:xfrm>
              <a:off x="2913925" y="2925875"/>
              <a:ext cx="11700" cy="2525"/>
            </a:xfrm>
            <a:custGeom>
              <a:avLst/>
              <a:gdLst/>
              <a:ahLst/>
              <a:cxnLst/>
              <a:rect l="l" t="t" r="r" b="b"/>
              <a:pathLst>
                <a:path w="468" h="101" extrusionOk="0">
                  <a:moveTo>
                    <a:pt x="467" y="0"/>
                  </a:moveTo>
                  <a:cubicBezTo>
                    <a:pt x="300" y="34"/>
                    <a:pt x="134" y="67"/>
                    <a:pt x="0" y="100"/>
                  </a:cubicBezTo>
                  <a:cubicBezTo>
                    <a:pt x="167" y="67"/>
                    <a:pt x="300" y="34"/>
                    <a:pt x="4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1708;p48"/>
            <p:cNvSpPr/>
            <p:nvPr/>
          </p:nvSpPr>
          <p:spPr>
            <a:xfrm>
              <a:off x="2780500" y="3050950"/>
              <a:ext cx="7525" cy="18375"/>
            </a:xfrm>
            <a:custGeom>
              <a:avLst/>
              <a:gdLst/>
              <a:ahLst/>
              <a:cxnLst/>
              <a:rect l="l" t="t" r="r" b="b"/>
              <a:pathLst>
                <a:path w="301" h="735" extrusionOk="0">
                  <a:moveTo>
                    <a:pt x="300" y="1"/>
                  </a:moveTo>
                  <a:lnTo>
                    <a:pt x="300" y="1"/>
                  </a:lnTo>
                  <a:cubicBezTo>
                    <a:pt x="167" y="234"/>
                    <a:pt x="67" y="468"/>
                    <a:pt x="0" y="735"/>
                  </a:cubicBezTo>
                  <a:cubicBezTo>
                    <a:pt x="100" y="501"/>
                    <a:pt x="200" y="234"/>
                    <a:pt x="3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1709;p48"/>
            <p:cNvSpPr/>
            <p:nvPr/>
          </p:nvSpPr>
          <p:spPr>
            <a:xfrm>
              <a:off x="2790500" y="3340325"/>
              <a:ext cx="94250" cy="35050"/>
            </a:xfrm>
            <a:custGeom>
              <a:avLst/>
              <a:gdLst/>
              <a:ahLst/>
              <a:cxnLst/>
              <a:rect l="l" t="t" r="r" b="b"/>
              <a:pathLst>
                <a:path w="3770" h="1402" extrusionOk="0">
                  <a:moveTo>
                    <a:pt x="0" y="1"/>
                  </a:moveTo>
                  <a:lnTo>
                    <a:pt x="0" y="1"/>
                  </a:lnTo>
                  <a:cubicBezTo>
                    <a:pt x="16" y="10"/>
                    <a:pt x="32" y="19"/>
                    <a:pt x="48" y="28"/>
                  </a:cubicBezTo>
                  <a:lnTo>
                    <a:pt x="48" y="28"/>
                  </a:lnTo>
                  <a:cubicBezTo>
                    <a:pt x="32" y="19"/>
                    <a:pt x="16" y="10"/>
                    <a:pt x="0" y="1"/>
                  </a:cubicBezTo>
                  <a:close/>
                  <a:moveTo>
                    <a:pt x="48" y="28"/>
                  </a:moveTo>
                  <a:cubicBezTo>
                    <a:pt x="1312" y="743"/>
                    <a:pt x="3045" y="1072"/>
                    <a:pt x="3770" y="1402"/>
                  </a:cubicBezTo>
                  <a:cubicBezTo>
                    <a:pt x="2802" y="868"/>
                    <a:pt x="1435" y="635"/>
                    <a:pt x="534" y="268"/>
                  </a:cubicBezTo>
                  <a:cubicBezTo>
                    <a:pt x="383" y="177"/>
                    <a:pt x="205" y="114"/>
                    <a:pt x="48" y="2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1710;p48"/>
            <p:cNvSpPr/>
            <p:nvPr/>
          </p:nvSpPr>
          <p:spPr>
            <a:xfrm>
              <a:off x="2752975" y="3301975"/>
              <a:ext cx="18375" cy="24200"/>
            </a:xfrm>
            <a:custGeom>
              <a:avLst/>
              <a:gdLst/>
              <a:ahLst/>
              <a:cxnLst/>
              <a:rect l="l" t="t" r="r" b="b"/>
              <a:pathLst>
                <a:path w="735" h="968" extrusionOk="0">
                  <a:moveTo>
                    <a:pt x="0" y="0"/>
                  </a:moveTo>
                  <a:lnTo>
                    <a:pt x="0" y="0"/>
                  </a:lnTo>
                  <a:cubicBezTo>
                    <a:pt x="167" y="367"/>
                    <a:pt x="434" y="701"/>
                    <a:pt x="734" y="968"/>
                  </a:cubicBezTo>
                  <a:cubicBezTo>
                    <a:pt x="434" y="701"/>
                    <a:pt x="200" y="367"/>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1711;p48"/>
            <p:cNvSpPr/>
            <p:nvPr/>
          </p:nvSpPr>
          <p:spPr>
            <a:xfrm>
              <a:off x="2744625" y="2919825"/>
              <a:ext cx="292750" cy="469725"/>
            </a:xfrm>
            <a:custGeom>
              <a:avLst/>
              <a:gdLst/>
              <a:ahLst/>
              <a:cxnLst/>
              <a:rect l="l" t="t" r="r" b="b"/>
              <a:pathLst>
                <a:path w="11710" h="18789" extrusionOk="0">
                  <a:moveTo>
                    <a:pt x="10981" y="1"/>
                  </a:moveTo>
                  <a:cubicBezTo>
                    <a:pt x="9731" y="1"/>
                    <a:pt x="8497" y="75"/>
                    <a:pt x="7239" y="242"/>
                  </a:cubicBezTo>
                  <a:cubicBezTo>
                    <a:pt x="7106" y="276"/>
                    <a:pt x="6939" y="309"/>
                    <a:pt x="6806" y="342"/>
                  </a:cubicBezTo>
                  <a:cubicBezTo>
                    <a:pt x="6572" y="376"/>
                    <a:pt x="6372" y="442"/>
                    <a:pt x="6205" y="509"/>
                  </a:cubicBezTo>
                  <a:cubicBezTo>
                    <a:pt x="4637" y="1143"/>
                    <a:pt x="2669" y="3411"/>
                    <a:pt x="1769" y="5213"/>
                  </a:cubicBezTo>
                  <a:cubicBezTo>
                    <a:pt x="1635" y="5479"/>
                    <a:pt x="1535" y="5746"/>
                    <a:pt x="1435" y="5980"/>
                  </a:cubicBezTo>
                  <a:cubicBezTo>
                    <a:pt x="1168" y="6847"/>
                    <a:pt x="801" y="7948"/>
                    <a:pt x="501" y="9049"/>
                  </a:cubicBezTo>
                  <a:cubicBezTo>
                    <a:pt x="401" y="9549"/>
                    <a:pt x="334" y="9983"/>
                    <a:pt x="268" y="10350"/>
                  </a:cubicBezTo>
                  <a:cubicBezTo>
                    <a:pt x="168" y="11083"/>
                    <a:pt x="34" y="11851"/>
                    <a:pt x="1" y="12651"/>
                  </a:cubicBezTo>
                  <a:cubicBezTo>
                    <a:pt x="34" y="13719"/>
                    <a:pt x="67" y="14553"/>
                    <a:pt x="368" y="15253"/>
                  </a:cubicBezTo>
                  <a:cubicBezTo>
                    <a:pt x="534" y="15620"/>
                    <a:pt x="801" y="15954"/>
                    <a:pt x="1068" y="16254"/>
                  </a:cubicBezTo>
                  <a:cubicBezTo>
                    <a:pt x="1168" y="16320"/>
                    <a:pt x="1235" y="16387"/>
                    <a:pt x="1335" y="16454"/>
                  </a:cubicBezTo>
                  <a:lnTo>
                    <a:pt x="1402" y="16521"/>
                  </a:lnTo>
                  <a:cubicBezTo>
                    <a:pt x="1468" y="16587"/>
                    <a:pt x="1569" y="16654"/>
                    <a:pt x="1669" y="16721"/>
                  </a:cubicBezTo>
                  <a:lnTo>
                    <a:pt x="1802" y="16787"/>
                  </a:lnTo>
                  <a:lnTo>
                    <a:pt x="1869" y="16821"/>
                  </a:lnTo>
                  <a:cubicBezTo>
                    <a:pt x="2036" y="16921"/>
                    <a:pt x="2202" y="16988"/>
                    <a:pt x="2369" y="17054"/>
                  </a:cubicBezTo>
                  <a:cubicBezTo>
                    <a:pt x="3270" y="17455"/>
                    <a:pt x="4637" y="17688"/>
                    <a:pt x="5605" y="18222"/>
                  </a:cubicBezTo>
                  <a:cubicBezTo>
                    <a:pt x="5671" y="18255"/>
                    <a:pt x="5772" y="18289"/>
                    <a:pt x="5838" y="18355"/>
                  </a:cubicBezTo>
                  <a:cubicBezTo>
                    <a:pt x="6005" y="18489"/>
                    <a:pt x="6205" y="18622"/>
                    <a:pt x="6339" y="18789"/>
                  </a:cubicBezTo>
                  <a:lnTo>
                    <a:pt x="4838" y="8949"/>
                  </a:lnTo>
                  <a:cubicBezTo>
                    <a:pt x="4838" y="8949"/>
                    <a:pt x="7773" y="676"/>
                    <a:pt x="11709" y="9"/>
                  </a:cubicBezTo>
                  <a:cubicBezTo>
                    <a:pt x="11466" y="3"/>
                    <a:pt x="11223" y="1"/>
                    <a:pt x="109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1712;p48"/>
            <p:cNvSpPr/>
            <p:nvPr/>
          </p:nvSpPr>
          <p:spPr>
            <a:xfrm>
              <a:off x="2771325" y="3326150"/>
              <a:ext cx="5850" cy="5025"/>
            </a:xfrm>
            <a:custGeom>
              <a:avLst/>
              <a:gdLst/>
              <a:ahLst/>
              <a:cxnLst/>
              <a:rect l="l" t="t" r="r" b="b"/>
              <a:pathLst>
                <a:path w="234" h="201" extrusionOk="0">
                  <a:moveTo>
                    <a:pt x="0" y="1"/>
                  </a:moveTo>
                  <a:cubicBezTo>
                    <a:pt x="67" y="68"/>
                    <a:pt x="134" y="134"/>
                    <a:pt x="234" y="201"/>
                  </a:cubicBezTo>
                  <a:cubicBezTo>
                    <a:pt x="167" y="134"/>
                    <a:pt x="67" y="6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1713;p48"/>
            <p:cNvSpPr/>
            <p:nvPr/>
          </p:nvSpPr>
          <p:spPr>
            <a:xfrm>
              <a:off x="2778825" y="3332825"/>
              <a:ext cx="7525" cy="5025"/>
            </a:xfrm>
            <a:custGeom>
              <a:avLst/>
              <a:gdLst/>
              <a:ahLst/>
              <a:cxnLst/>
              <a:rect l="l" t="t" r="r" b="b"/>
              <a:pathLst>
                <a:path w="301" h="201" extrusionOk="0">
                  <a:moveTo>
                    <a:pt x="0" y="1"/>
                  </a:moveTo>
                  <a:lnTo>
                    <a:pt x="67" y="67"/>
                  </a:lnTo>
                  <a:cubicBezTo>
                    <a:pt x="134" y="101"/>
                    <a:pt x="201" y="167"/>
                    <a:pt x="301" y="201"/>
                  </a:cubicBezTo>
                  <a:cubicBezTo>
                    <a:pt x="201" y="134"/>
                    <a:pt x="100" y="67"/>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1714;p48"/>
            <p:cNvSpPr/>
            <p:nvPr/>
          </p:nvSpPr>
          <p:spPr>
            <a:xfrm>
              <a:off x="2913925" y="2928375"/>
              <a:ext cx="25" cy="25"/>
            </a:xfrm>
            <a:custGeom>
              <a:avLst/>
              <a:gdLst/>
              <a:ahLst/>
              <a:cxnLst/>
              <a:rect l="l" t="t" r="r" b="b"/>
              <a:pathLst>
                <a:path w="1" h="1" extrusionOk="0">
                  <a:moveTo>
                    <a:pt x="0"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1715;p48"/>
            <p:cNvSpPr/>
            <p:nvPr/>
          </p:nvSpPr>
          <p:spPr>
            <a:xfrm>
              <a:off x="2890575" y="3378700"/>
              <a:ext cx="17525" cy="20875"/>
            </a:xfrm>
            <a:custGeom>
              <a:avLst/>
              <a:gdLst/>
              <a:ahLst/>
              <a:cxnLst/>
              <a:rect l="l" t="t" r="r" b="b"/>
              <a:pathLst>
                <a:path w="701" h="835" extrusionOk="0">
                  <a:moveTo>
                    <a:pt x="0" y="0"/>
                  </a:moveTo>
                  <a:cubicBezTo>
                    <a:pt x="267" y="267"/>
                    <a:pt x="501" y="534"/>
                    <a:pt x="701" y="834"/>
                  </a:cubicBezTo>
                  <a:cubicBezTo>
                    <a:pt x="667" y="734"/>
                    <a:pt x="601" y="601"/>
                    <a:pt x="534" y="501"/>
                  </a:cubicBezTo>
                  <a:cubicBezTo>
                    <a:pt x="534" y="501"/>
                    <a:pt x="501" y="467"/>
                    <a:pt x="501" y="467"/>
                  </a:cubicBezTo>
                  <a:cubicBezTo>
                    <a:pt x="334" y="267"/>
                    <a:pt x="167" y="1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6" name="Google Shape;1716;p48"/>
            <p:cNvSpPr/>
            <p:nvPr/>
          </p:nvSpPr>
          <p:spPr>
            <a:xfrm>
              <a:off x="2903075" y="3389525"/>
              <a:ext cx="850" cy="2525"/>
            </a:xfrm>
            <a:custGeom>
              <a:avLst/>
              <a:gdLst/>
              <a:ahLst/>
              <a:cxnLst/>
              <a:rect l="l" t="t" r="r" b="b"/>
              <a:pathLst>
                <a:path w="34" h="101" extrusionOk="0">
                  <a:moveTo>
                    <a:pt x="1" y="1"/>
                  </a:moveTo>
                  <a:cubicBezTo>
                    <a:pt x="1" y="18"/>
                    <a:pt x="9" y="34"/>
                    <a:pt x="17" y="51"/>
                  </a:cubicBezTo>
                  <a:lnTo>
                    <a:pt x="17" y="51"/>
                  </a:lnTo>
                  <a:lnTo>
                    <a:pt x="1" y="1"/>
                  </a:lnTo>
                  <a:close/>
                  <a:moveTo>
                    <a:pt x="17" y="51"/>
                  </a:moveTo>
                  <a:lnTo>
                    <a:pt x="34" y="101"/>
                  </a:lnTo>
                  <a:cubicBezTo>
                    <a:pt x="34" y="84"/>
                    <a:pt x="26" y="68"/>
                    <a:pt x="17" y="5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7" name="Google Shape;1717;p48"/>
            <p:cNvSpPr/>
            <p:nvPr/>
          </p:nvSpPr>
          <p:spPr>
            <a:xfrm>
              <a:off x="3037350" y="2920025"/>
              <a:ext cx="25" cy="25"/>
            </a:xfrm>
            <a:custGeom>
              <a:avLst/>
              <a:gdLst/>
              <a:ahLst/>
              <a:cxnLst/>
              <a:rect l="l" t="t" r="r" b="b"/>
              <a:pathLst>
                <a:path w="1" h="1" extrusionOk="0">
                  <a:moveTo>
                    <a:pt x="0" y="1"/>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1718;p48"/>
            <p:cNvSpPr/>
            <p:nvPr/>
          </p:nvSpPr>
          <p:spPr>
            <a:xfrm>
              <a:off x="2903900" y="3392025"/>
              <a:ext cx="7550" cy="14225"/>
            </a:xfrm>
            <a:custGeom>
              <a:avLst/>
              <a:gdLst/>
              <a:ahLst/>
              <a:cxnLst/>
              <a:rect l="l" t="t" r="r" b="b"/>
              <a:pathLst>
                <a:path w="302" h="569" extrusionOk="0">
                  <a:moveTo>
                    <a:pt x="1" y="1"/>
                  </a:moveTo>
                  <a:lnTo>
                    <a:pt x="1" y="1"/>
                  </a:lnTo>
                  <a:cubicBezTo>
                    <a:pt x="68" y="101"/>
                    <a:pt x="134" y="201"/>
                    <a:pt x="168" y="335"/>
                  </a:cubicBezTo>
                  <a:cubicBezTo>
                    <a:pt x="201" y="401"/>
                    <a:pt x="268" y="468"/>
                    <a:pt x="301" y="568"/>
                  </a:cubicBezTo>
                  <a:cubicBezTo>
                    <a:pt x="234" y="335"/>
                    <a:pt x="134" y="168"/>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1719;p48"/>
            <p:cNvSpPr/>
            <p:nvPr/>
          </p:nvSpPr>
          <p:spPr>
            <a:xfrm>
              <a:off x="2918100" y="3131850"/>
              <a:ext cx="16700" cy="188500"/>
            </a:xfrm>
            <a:custGeom>
              <a:avLst/>
              <a:gdLst/>
              <a:ahLst/>
              <a:cxnLst/>
              <a:rect l="l" t="t" r="r" b="b"/>
              <a:pathLst>
                <a:path w="668" h="7540" extrusionOk="0">
                  <a:moveTo>
                    <a:pt x="0" y="1"/>
                  </a:moveTo>
                  <a:cubicBezTo>
                    <a:pt x="133" y="2436"/>
                    <a:pt x="434" y="5471"/>
                    <a:pt x="667" y="7539"/>
                  </a:cubicBezTo>
                  <a:cubicBezTo>
                    <a:pt x="534" y="6305"/>
                    <a:pt x="67" y="120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1720;p48"/>
            <p:cNvSpPr/>
            <p:nvPr/>
          </p:nvSpPr>
          <p:spPr>
            <a:xfrm>
              <a:off x="2938100" y="2930875"/>
              <a:ext cx="136800" cy="85075"/>
            </a:xfrm>
            <a:custGeom>
              <a:avLst/>
              <a:gdLst/>
              <a:ahLst/>
              <a:cxnLst/>
              <a:rect l="l" t="t" r="r" b="b"/>
              <a:pathLst>
                <a:path w="5472" h="3403" extrusionOk="0">
                  <a:moveTo>
                    <a:pt x="5471" y="0"/>
                  </a:moveTo>
                  <a:cubicBezTo>
                    <a:pt x="4237" y="501"/>
                    <a:pt x="1402" y="1802"/>
                    <a:pt x="1" y="3403"/>
                  </a:cubicBezTo>
                  <a:cubicBezTo>
                    <a:pt x="1702" y="2035"/>
                    <a:pt x="3536" y="901"/>
                    <a:pt x="547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1721;p48"/>
            <p:cNvSpPr/>
            <p:nvPr/>
          </p:nvSpPr>
          <p:spPr>
            <a:xfrm>
              <a:off x="2865550" y="2920025"/>
              <a:ext cx="216025" cy="486225"/>
            </a:xfrm>
            <a:custGeom>
              <a:avLst/>
              <a:gdLst/>
              <a:ahLst/>
              <a:cxnLst/>
              <a:rect l="l" t="t" r="r" b="b"/>
              <a:pathLst>
                <a:path w="8641" h="19449" extrusionOk="0">
                  <a:moveTo>
                    <a:pt x="6872" y="1"/>
                  </a:moveTo>
                  <a:cubicBezTo>
                    <a:pt x="2936" y="668"/>
                    <a:pt x="1" y="8941"/>
                    <a:pt x="1" y="8941"/>
                  </a:cubicBezTo>
                  <a:lnTo>
                    <a:pt x="1502" y="18814"/>
                  </a:lnTo>
                  <a:lnTo>
                    <a:pt x="1535" y="18881"/>
                  </a:lnTo>
                  <a:cubicBezTo>
                    <a:pt x="1668" y="19048"/>
                    <a:pt x="1768" y="19215"/>
                    <a:pt x="1835" y="19448"/>
                  </a:cubicBezTo>
                  <a:lnTo>
                    <a:pt x="2202" y="19014"/>
                  </a:lnTo>
                  <a:cubicBezTo>
                    <a:pt x="2402" y="18814"/>
                    <a:pt x="2602" y="18581"/>
                    <a:pt x="2769" y="18347"/>
                  </a:cubicBezTo>
                  <a:cubicBezTo>
                    <a:pt x="2903" y="17580"/>
                    <a:pt x="2903" y="16779"/>
                    <a:pt x="2769" y="16012"/>
                  </a:cubicBezTo>
                  <a:cubicBezTo>
                    <a:pt x="2536" y="13944"/>
                    <a:pt x="2235" y="10909"/>
                    <a:pt x="2135" y="8474"/>
                  </a:cubicBezTo>
                  <a:lnTo>
                    <a:pt x="2135" y="8373"/>
                  </a:lnTo>
                  <a:cubicBezTo>
                    <a:pt x="2102" y="7439"/>
                    <a:pt x="1668" y="4871"/>
                    <a:pt x="2903" y="3837"/>
                  </a:cubicBezTo>
                  <a:cubicBezTo>
                    <a:pt x="4270" y="2236"/>
                    <a:pt x="7139" y="935"/>
                    <a:pt x="8407" y="434"/>
                  </a:cubicBezTo>
                  <a:lnTo>
                    <a:pt x="8640" y="168"/>
                  </a:lnTo>
                  <a:cubicBezTo>
                    <a:pt x="8040" y="68"/>
                    <a:pt x="7473" y="34"/>
                    <a:pt x="68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2" name="Google Shape;1722;p48"/>
            <p:cNvSpPr/>
            <p:nvPr/>
          </p:nvSpPr>
          <p:spPr>
            <a:xfrm>
              <a:off x="3414275" y="3219425"/>
              <a:ext cx="54225" cy="52550"/>
            </a:xfrm>
            <a:custGeom>
              <a:avLst/>
              <a:gdLst/>
              <a:ahLst/>
              <a:cxnLst/>
              <a:rect l="l" t="t" r="r" b="b"/>
              <a:pathLst>
                <a:path w="2169" h="2102" extrusionOk="0">
                  <a:moveTo>
                    <a:pt x="1" y="0"/>
                  </a:moveTo>
                  <a:lnTo>
                    <a:pt x="1" y="0"/>
                  </a:lnTo>
                  <a:cubicBezTo>
                    <a:pt x="534" y="567"/>
                    <a:pt x="1068" y="1067"/>
                    <a:pt x="1635" y="1534"/>
                  </a:cubicBezTo>
                  <a:cubicBezTo>
                    <a:pt x="1802" y="1668"/>
                    <a:pt x="1935" y="1868"/>
                    <a:pt x="1969" y="2102"/>
                  </a:cubicBezTo>
                  <a:cubicBezTo>
                    <a:pt x="2169" y="1201"/>
                    <a:pt x="1201" y="1168"/>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3" name="Google Shape;1723;p48"/>
            <p:cNvSpPr/>
            <p:nvPr/>
          </p:nvSpPr>
          <p:spPr>
            <a:xfrm>
              <a:off x="3382575" y="3156025"/>
              <a:ext cx="17550" cy="45900"/>
            </a:xfrm>
            <a:custGeom>
              <a:avLst/>
              <a:gdLst/>
              <a:ahLst/>
              <a:cxnLst/>
              <a:rect l="l" t="t" r="r" b="b"/>
              <a:pathLst>
                <a:path w="702" h="1836" extrusionOk="0">
                  <a:moveTo>
                    <a:pt x="1" y="1"/>
                  </a:moveTo>
                  <a:cubicBezTo>
                    <a:pt x="6" y="27"/>
                    <a:pt x="12" y="52"/>
                    <a:pt x="18" y="78"/>
                  </a:cubicBezTo>
                  <a:lnTo>
                    <a:pt x="18" y="78"/>
                  </a:lnTo>
                  <a:cubicBezTo>
                    <a:pt x="12" y="53"/>
                    <a:pt x="7" y="27"/>
                    <a:pt x="1" y="1"/>
                  </a:cubicBezTo>
                  <a:close/>
                  <a:moveTo>
                    <a:pt x="18" y="78"/>
                  </a:moveTo>
                  <a:lnTo>
                    <a:pt x="18" y="78"/>
                  </a:lnTo>
                  <a:cubicBezTo>
                    <a:pt x="74" y="342"/>
                    <a:pt x="104" y="552"/>
                    <a:pt x="134" y="735"/>
                  </a:cubicBezTo>
                  <a:cubicBezTo>
                    <a:pt x="234" y="1135"/>
                    <a:pt x="435" y="1502"/>
                    <a:pt x="701" y="1836"/>
                  </a:cubicBezTo>
                  <a:cubicBezTo>
                    <a:pt x="381" y="1291"/>
                    <a:pt x="154" y="686"/>
                    <a:pt x="18" y="78"/>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4" name="Google Shape;1724;p48"/>
            <p:cNvSpPr/>
            <p:nvPr/>
          </p:nvSpPr>
          <p:spPr>
            <a:xfrm>
              <a:off x="3440950" y="3318650"/>
              <a:ext cx="22550" cy="140125"/>
            </a:xfrm>
            <a:custGeom>
              <a:avLst/>
              <a:gdLst/>
              <a:ahLst/>
              <a:cxnLst/>
              <a:rect l="l" t="t" r="r" b="b"/>
              <a:pathLst>
                <a:path w="902" h="5605" extrusionOk="0">
                  <a:moveTo>
                    <a:pt x="1" y="1"/>
                  </a:moveTo>
                  <a:lnTo>
                    <a:pt x="401" y="2402"/>
                  </a:lnTo>
                  <a:lnTo>
                    <a:pt x="435" y="2736"/>
                  </a:lnTo>
                  <a:lnTo>
                    <a:pt x="902" y="5605"/>
                  </a:lnTo>
                  <a:cubicBezTo>
                    <a:pt x="802" y="4504"/>
                    <a:pt x="1" y="3"/>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5" name="Google Shape;1725;p48"/>
            <p:cNvSpPr/>
            <p:nvPr/>
          </p:nvSpPr>
          <p:spPr>
            <a:xfrm>
              <a:off x="3398425" y="3525475"/>
              <a:ext cx="25" cy="25"/>
            </a:xfrm>
            <a:custGeom>
              <a:avLst/>
              <a:gdLst/>
              <a:ahLst/>
              <a:cxnLst/>
              <a:rect l="l" t="t" r="r" b="b"/>
              <a:pathLst>
                <a:path w="1" h="1" extrusionOk="0">
                  <a:moveTo>
                    <a:pt x="1" y="0"/>
                  </a:move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6" name="Google Shape;1726;p48"/>
            <p:cNvSpPr/>
            <p:nvPr/>
          </p:nvSpPr>
          <p:spPr>
            <a:xfrm>
              <a:off x="3304200" y="2984250"/>
              <a:ext cx="9200" cy="5850"/>
            </a:xfrm>
            <a:custGeom>
              <a:avLst/>
              <a:gdLst/>
              <a:ahLst/>
              <a:cxnLst/>
              <a:rect l="l" t="t" r="r" b="b"/>
              <a:pathLst>
                <a:path w="368" h="234" extrusionOk="0">
                  <a:moveTo>
                    <a:pt x="0" y="0"/>
                  </a:moveTo>
                  <a:lnTo>
                    <a:pt x="192" y="110"/>
                  </a:lnTo>
                  <a:lnTo>
                    <a:pt x="192" y="110"/>
                  </a:lnTo>
                  <a:cubicBezTo>
                    <a:pt x="131" y="70"/>
                    <a:pt x="70" y="35"/>
                    <a:pt x="0" y="0"/>
                  </a:cubicBezTo>
                  <a:close/>
                  <a:moveTo>
                    <a:pt x="192" y="110"/>
                  </a:moveTo>
                  <a:lnTo>
                    <a:pt x="192" y="110"/>
                  </a:lnTo>
                  <a:cubicBezTo>
                    <a:pt x="248" y="146"/>
                    <a:pt x="304" y="186"/>
                    <a:pt x="367" y="234"/>
                  </a:cubicBezTo>
                  <a:lnTo>
                    <a:pt x="234" y="134"/>
                  </a:lnTo>
                  <a:lnTo>
                    <a:pt x="192" y="11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7" name="Google Shape;1727;p48"/>
            <p:cNvSpPr/>
            <p:nvPr/>
          </p:nvSpPr>
          <p:spPr>
            <a:xfrm>
              <a:off x="3268350" y="2967575"/>
              <a:ext cx="33375" cy="14200"/>
            </a:xfrm>
            <a:custGeom>
              <a:avLst/>
              <a:gdLst/>
              <a:ahLst/>
              <a:cxnLst/>
              <a:rect l="l" t="t" r="r" b="b"/>
              <a:pathLst>
                <a:path w="1335" h="568" extrusionOk="0">
                  <a:moveTo>
                    <a:pt x="0" y="0"/>
                  </a:moveTo>
                  <a:cubicBezTo>
                    <a:pt x="500" y="167"/>
                    <a:pt x="767" y="300"/>
                    <a:pt x="767" y="300"/>
                  </a:cubicBezTo>
                  <a:cubicBezTo>
                    <a:pt x="967" y="367"/>
                    <a:pt x="1134" y="467"/>
                    <a:pt x="1334" y="567"/>
                  </a:cubicBezTo>
                  <a:cubicBezTo>
                    <a:pt x="901" y="334"/>
                    <a:pt x="467" y="134"/>
                    <a:pt x="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8" name="Google Shape;1728;p48"/>
            <p:cNvSpPr/>
            <p:nvPr/>
          </p:nvSpPr>
          <p:spPr>
            <a:xfrm>
              <a:off x="3350900" y="3036775"/>
              <a:ext cx="20025" cy="54250"/>
            </a:xfrm>
            <a:custGeom>
              <a:avLst/>
              <a:gdLst/>
              <a:ahLst/>
              <a:cxnLst/>
              <a:rect l="l" t="t" r="r" b="b"/>
              <a:pathLst>
                <a:path w="801" h="2170" extrusionOk="0">
                  <a:moveTo>
                    <a:pt x="0" y="1"/>
                  </a:moveTo>
                  <a:cubicBezTo>
                    <a:pt x="367" y="701"/>
                    <a:pt x="634" y="1435"/>
                    <a:pt x="801" y="2169"/>
                  </a:cubicBezTo>
                  <a:cubicBezTo>
                    <a:pt x="668" y="1402"/>
                    <a:pt x="401" y="668"/>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9" name="Google Shape;1729;p48"/>
            <p:cNvSpPr/>
            <p:nvPr/>
          </p:nvSpPr>
          <p:spPr>
            <a:xfrm>
              <a:off x="3377575" y="3506275"/>
              <a:ext cx="55900" cy="36725"/>
            </a:xfrm>
            <a:custGeom>
              <a:avLst/>
              <a:gdLst/>
              <a:ahLst/>
              <a:cxnLst/>
              <a:rect l="l" t="t" r="r" b="b"/>
              <a:pathLst>
                <a:path w="2236" h="1469" extrusionOk="0">
                  <a:moveTo>
                    <a:pt x="2236" y="1"/>
                  </a:moveTo>
                  <a:lnTo>
                    <a:pt x="34" y="1402"/>
                  </a:lnTo>
                  <a:lnTo>
                    <a:pt x="1" y="1469"/>
                  </a:lnTo>
                  <a:cubicBezTo>
                    <a:pt x="835" y="1002"/>
                    <a:pt x="2235" y="1"/>
                    <a:pt x="22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0" name="Google Shape;1730;p48"/>
            <p:cNvSpPr/>
            <p:nvPr/>
          </p:nvSpPr>
          <p:spPr>
            <a:xfrm>
              <a:off x="3245000" y="2965375"/>
              <a:ext cx="15850" cy="6375"/>
            </a:xfrm>
            <a:custGeom>
              <a:avLst/>
              <a:gdLst/>
              <a:ahLst/>
              <a:cxnLst/>
              <a:rect l="l" t="t" r="r" b="b"/>
              <a:pathLst>
                <a:path w="634" h="255" extrusionOk="0">
                  <a:moveTo>
                    <a:pt x="488" y="1"/>
                  </a:moveTo>
                  <a:cubicBezTo>
                    <a:pt x="306" y="1"/>
                    <a:pt x="132" y="97"/>
                    <a:pt x="0" y="255"/>
                  </a:cubicBezTo>
                  <a:cubicBezTo>
                    <a:pt x="167" y="88"/>
                    <a:pt x="400" y="21"/>
                    <a:pt x="634" y="21"/>
                  </a:cubicBezTo>
                  <a:cubicBezTo>
                    <a:pt x="585" y="8"/>
                    <a:pt x="536" y="1"/>
                    <a:pt x="48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1" name="Google Shape;1731;p48"/>
            <p:cNvSpPr/>
            <p:nvPr/>
          </p:nvSpPr>
          <p:spPr>
            <a:xfrm>
              <a:off x="3415950" y="3502125"/>
              <a:ext cx="25" cy="25"/>
            </a:xfrm>
            <a:custGeom>
              <a:avLst/>
              <a:gdLst/>
              <a:ahLst/>
              <a:cxnLst/>
              <a:rect l="l" t="t" r="r" b="b"/>
              <a:pathLst>
                <a:path w="1" h="1" extrusionOk="0">
                  <a:moveTo>
                    <a:pt x="0" y="0"/>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2" name="Google Shape;1732;p48"/>
            <p:cNvSpPr/>
            <p:nvPr/>
          </p:nvSpPr>
          <p:spPr>
            <a:xfrm>
              <a:off x="3235825" y="2980900"/>
              <a:ext cx="16700" cy="130125"/>
            </a:xfrm>
            <a:custGeom>
              <a:avLst/>
              <a:gdLst/>
              <a:ahLst/>
              <a:cxnLst/>
              <a:rect l="l" t="t" r="r" b="b"/>
              <a:pathLst>
                <a:path w="668" h="5205" extrusionOk="0">
                  <a:moveTo>
                    <a:pt x="234" y="1"/>
                  </a:moveTo>
                  <a:cubicBezTo>
                    <a:pt x="0" y="1202"/>
                    <a:pt x="534" y="3970"/>
                    <a:pt x="667" y="5205"/>
                  </a:cubicBezTo>
                  <a:cubicBezTo>
                    <a:pt x="567" y="3804"/>
                    <a:pt x="67" y="1102"/>
                    <a:pt x="2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3" name="Google Shape;1733;p48"/>
            <p:cNvSpPr/>
            <p:nvPr/>
          </p:nvSpPr>
          <p:spPr>
            <a:xfrm>
              <a:off x="3250000" y="3122675"/>
              <a:ext cx="1675" cy="6700"/>
            </a:xfrm>
            <a:custGeom>
              <a:avLst/>
              <a:gdLst/>
              <a:ahLst/>
              <a:cxnLst/>
              <a:rect l="l" t="t" r="r" b="b"/>
              <a:pathLst>
                <a:path w="67" h="268" extrusionOk="0">
                  <a:moveTo>
                    <a:pt x="67" y="1"/>
                  </a:moveTo>
                  <a:cubicBezTo>
                    <a:pt x="67" y="101"/>
                    <a:pt x="34" y="201"/>
                    <a:pt x="0" y="267"/>
                  </a:cubicBezTo>
                  <a:lnTo>
                    <a:pt x="0" y="267"/>
                  </a:lnTo>
                  <a:cubicBezTo>
                    <a:pt x="34" y="201"/>
                    <a:pt x="67" y="101"/>
                    <a:pt x="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4" name="Google Shape;1734;p48"/>
            <p:cNvSpPr/>
            <p:nvPr/>
          </p:nvSpPr>
          <p:spPr>
            <a:xfrm>
              <a:off x="3185900" y="3161050"/>
              <a:ext cx="25750" cy="75075"/>
            </a:xfrm>
            <a:custGeom>
              <a:avLst/>
              <a:gdLst/>
              <a:ahLst/>
              <a:cxnLst/>
              <a:rect l="l" t="t" r="r" b="b"/>
              <a:pathLst>
                <a:path w="1030" h="3003" extrusionOk="0">
                  <a:moveTo>
                    <a:pt x="1030" y="0"/>
                  </a:moveTo>
                  <a:cubicBezTo>
                    <a:pt x="176" y="591"/>
                    <a:pt x="1" y="1053"/>
                    <a:pt x="664" y="2914"/>
                  </a:cubicBezTo>
                  <a:lnTo>
                    <a:pt x="664" y="2914"/>
                  </a:lnTo>
                  <a:cubicBezTo>
                    <a:pt x="451" y="2304"/>
                    <a:pt x="331" y="1637"/>
                    <a:pt x="363" y="1001"/>
                  </a:cubicBezTo>
                  <a:cubicBezTo>
                    <a:pt x="463" y="600"/>
                    <a:pt x="696" y="234"/>
                    <a:pt x="1030" y="0"/>
                  </a:cubicBezTo>
                  <a:close/>
                  <a:moveTo>
                    <a:pt x="664" y="2914"/>
                  </a:moveTo>
                  <a:cubicBezTo>
                    <a:pt x="675" y="2944"/>
                    <a:pt x="685" y="2973"/>
                    <a:pt x="696" y="3002"/>
                  </a:cubicBezTo>
                  <a:cubicBezTo>
                    <a:pt x="685" y="2972"/>
                    <a:pt x="675" y="2943"/>
                    <a:pt x="664" y="2914"/>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5" name="Google Shape;1735;p48"/>
            <p:cNvSpPr/>
            <p:nvPr/>
          </p:nvSpPr>
          <p:spPr>
            <a:xfrm>
              <a:off x="3265000" y="2966725"/>
              <a:ext cx="22550" cy="8375"/>
            </a:xfrm>
            <a:custGeom>
              <a:avLst/>
              <a:gdLst/>
              <a:ahLst/>
              <a:cxnLst/>
              <a:rect l="l" t="t" r="r" b="b"/>
              <a:pathLst>
                <a:path w="902" h="335" extrusionOk="0">
                  <a:moveTo>
                    <a:pt x="1" y="1"/>
                  </a:moveTo>
                  <a:lnTo>
                    <a:pt x="1" y="1"/>
                  </a:lnTo>
                  <a:cubicBezTo>
                    <a:pt x="334" y="101"/>
                    <a:pt x="634" y="234"/>
                    <a:pt x="901" y="334"/>
                  </a:cubicBezTo>
                  <a:cubicBezTo>
                    <a:pt x="901" y="334"/>
                    <a:pt x="634" y="201"/>
                    <a:pt x="134" y="34"/>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6" name="Google Shape;1736;p48"/>
            <p:cNvSpPr/>
            <p:nvPr/>
          </p:nvSpPr>
          <p:spPr>
            <a:xfrm>
              <a:off x="3214125" y="3272775"/>
              <a:ext cx="1700" cy="13375"/>
            </a:xfrm>
            <a:custGeom>
              <a:avLst/>
              <a:gdLst/>
              <a:ahLst/>
              <a:cxnLst/>
              <a:rect l="l" t="t" r="r" b="b"/>
              <a:pathLst>
                <a:path w="68" h="535" extrusionOk="0">
                  <a:moveTo>
                    <a:pt x="1" y="1"/>
                  </a:moveTo>
                  <a:lnTo>
                    <a:pt x="1" y="1"/>
                  </a:lnTo>
                  <a:cubicBezTo>
                    <a:pt x="34" y="168"/>
                    <a:pt x="68" y="368"/>
                    <a:pt x="68" y="535"/>
                  </a:cubicBezTo>
                  <a:lnTo>
                    <a:pt x="68" y="368"/>
                  </a:lnTo>
                  <a:cubicBezTo>
                    <a:pt x="68" y="268"/>
                    <a:pt x="34" y="134"/>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7" name="Google Shape;1737;p48"/>
            <p:cNvSpPr/>
            <p:nvPr/>
          </p:nvSpPr>
          <p:spPr>
            <a:xfrm>
              <a:off x="3195775" y="2965900"/>
              <a:ext cx="271075" cy="576275"/>
            </a:xfrm>
            <a:custGeom>
              <a:avLst/>
              <a:gdLst/>
              <a:ahLst/>
              <a:cxnLst/>
              <a:rect l="l" t="t" r="r" b="b"/>
              <a:pathLst>
                <a:path w="10843" h="23051" extrusionOk="0">
                  <a:moveTo>
                    <a:pt x="6672" y="9908"/>
                  </a:moveTo>
                  <a:lnTo>
                    <a:pt x="6305" y="10408"/>
                  </a:lnTo>
                  <a:lnTo>
                    <a:pt x="5305" y="10208"/>
                  </a:lnTo>
                  <a:lnTo>
                    <a:pt x="3904" y="9908"/>
                  </a:lnTo>
                  <a:close/>
                  <a:moveTo>
                    <a:pt x="2603" y="0"/>
                  </a:moveTo>
                  <a:cubicBezTo>
                    <a:pt x="2369" y="0"/>
                    <a:pt x="2169" y="67"/>
                    <a:pt x="2002" y="234"/>
                  </a:cubicBezTo>
                  <a:cubicBezTo>
                    <a:pt x="1902" y="367"/>
                    <a:pt x="1869" y="501"/>
                    <a:pt x="1869" y="634"/>
                  </a:cubicBezTo>
                  <a:cubicBezTo>
                    <a:pt x="1669" y="1702"/>
                    <a:pt x="2203" y="4404"/>
                    <a:pt x="2269" y="5805"/>
                  </a:cubicBezTo>
                  <a:cubicBezTo>
                    <a:pt x="2303" y="5971"/>
                    <a:pt x="2303" y="6138"/>
                    <a:pt x="2269" y="6305"/>
                  </a:cubicBezTo>
                  <a:cubicBezTo>
                    <a:pt x="2269" y="6372"/>
                    <a:pt x="2236" y="6472"/>
                    <a:pt x="2236" y="6538"/>
                  </a:cubicBezTo>
                  <a:cubicBezTo>
                    <a:pt x="2002" y="7206"/>
                    <a:pt x="1335" y="7339"/>
                    <a:pt x="668" y="7806"/>
                  </a:cubicBezTo>
                  <a:cubicBezTo>
                    <a:pt x="335" y="8040"/>
                    <a:pt x="101" y="8373"/>
                    <a:pt x="1" y="8807"/>
                  </a:cubicBezTo>
                  <a:cubicBezTo>
                    <a:pt x="1" y="9474"/>
                    <a:pt x="101" y="10174"/>
                    <a:pt x="368" y="10808"/>
                  </a:cubicBezTo>
                  <a:cubicBezTo>
                    <a:pt x="535" y="11275"/>
                    <a:pt x="668" y="11742"/>
                    <a:pt x="768" y="12243"/>
                  </a:cubicBezTo>
                  <a:cubicBezTo>
                    <a:pt x="802" y="12376"/>
                    <a:pt x="835" y="12509"/>
                    <a:pt x="835" y="12676"/>
                  </a:cubicBezTo>
                  <a:lnTo>
                    <a:pt x="835" y="12243"/>
                  </a:lnTo>
                  <a:cubicBezTo>
                    <a:pt x="835" y="12243"/>
                    <a:pt x="4471" y="12910"/>
                    <a:pt x="5939" y="13677"/>
                  </a:cubicBezTo>
                  <a:cubicBezTo>
                    <a:pt x="6139" y="13777"/>
                    <a:pt x="6305" y="13910"/>
                    <a:pt x="6472" y="14077"/>
                  </a:cubicBezTo>
                  <a:cubicBezTo>
                    <a:pt x="7039" y="14878"/>
                    <a:pt x="7306" y="20715"/>
                    <a:pt x="7340" y="22517"/>
                  </a:cubicBezTo>
                  <a:lnTo>
                    <a:pt x="7340" y="23050"/>
                  </a:lnTo>
                  <a:lnTo>
                    <a:pt x="9541" y="21649"/>
                  </a:lnTo>
                  <a:lnTo>
                    <a:pt x="9574" y="21649"/>
                  </a:lnTo>
                  <a:cubicBezTo>
                    <a:pt x="9675" y="21516"/>
                    <a:pt x="10842" y="20715"/>
                    <a:pt x="10709" y="19748"/>
                  </a:cubicBezTo>
                  <a:lnTo>
                    <a:pt x="10275" y="16846"/>
                  </a:lnTo>
                  <a:lnTo>
                    <a:pt x="8974" y="17146"/>
                  </a:lnTo>
                  <a:lnTo>
                    <a:pt x="8974" y="16812"/>
                  </a:lnTo>
                  <a:lnTo>
                    <a:pt x="10208" y="16512"/>
                  </a:lnTo>
                  <a:lnTo>
                    <a:pt x="9808" y="14111"/>
                  </a:lnTo>
                  <a:cubicBezTo>
                    <a:pt x="10208" y="13543"/>
                    <a:pt x="10542" y="12910"/>
                    <a:pt x="10742" y="12243"/>
                  </a:cubicBezTo>
                  <a:cubicBezTo>
                    <a:pt x="10675" y="12009"/>
                    <a:pt x="10542" y="11809"/>
                    <a:pt x="10375" y="11675"/>
                  </a:cubicBezTo>
                  <a:cubicBezTo>
                    <a:pt x="9808" y="11208"/>
                    <a:pt x="9274" y="10675"/>
                    <a:pt x="8774" y="10141"/>
                  </a:cubicBezTo>
                  <a:cubicBezTo>
                    <a:pt x="8540" y="9941"/>
                    <a:pt x="8340" y="9707"/>
                    <a:pt x="8207" y="9441"/>
                  </a:cubicBezTo>
                  <a:cubicBezTo>
                    <a:pt x="7940" y="9107"/>
                    <a:pt x="7740" y="8740"/>
                    <a:pt x="7606" y="8340"/>
                  </a:cubicBezTo>
                  <a:cubicBezTo>
                    <a:pt x="7573" y="8140"/>
                    <a:pt x="7540" y="7906"/>
                    <a:pt x="7506" y="7606"/>
                  </a:cubicBezTo>
                  <a:cubicBezTo>
                    <a:pt x="7340" y="6905"/>
                    <a:pt x="7206" y="6071"/>
                    <a:pt x="7006" y="5037"/>
                  </a:cubicBezTo>
                  <a:cubicBezTo>
                    <a:pt x="6839" y="4270"/>
                    <a:pt x="6572" y="3536"/>
                    <a:pt x="6239" y="2869"/>
                  </a:cubicBezTo>
                  <a:cubicBezTo>
                    <a:pt x="5805" y="2135"/>
                    <a:pt x="5305" y="1502"/>
                    <a:pt x="4704" y="968"/>
                  </a:cubicBezTo>
                  <a:cubicBezTo>
                    <a:pt x="4604" y="901"/>
                    <a:pt x="4471" y="801"/>
                    <a:pt x="4371" y="734"/>
                  </a:cubicBezTo>
                  <a:lnTo>
                    <a:pt x="4237" y="668"/>
                  </a:lnTo>
                  <a:cubicBezTo>
                    <a:pt x="4071" y="568"/>
                    <a:pt x="3870" y="467"/>
                    <a:pt x="3704" y="367"/>
                  </a:cubicBezTo>
                  <a:cubicBezTo>
                    <a:pt x="3403" y="267"/>
                    <a:pt x="3103" y="134"/>
                    <a:pt x="2803" y="34"/>
                  </a:cubicBezTo>
                  <a:lnTo>
                    <a:pt x="26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8" name="Google Shape;1738;p48"/>
            <p:cNvSpPr/>
            <p:nvPr/>
          </p:nvSpPr>
          <p:spPr>
            <a:xfrm>
              <a:off x="2962275" y="3135175"/>
              <a:ext cx="234375" cy="201025"/>
            </a:xfrm>
            <a:custGeom>
              <a:avLst/>
              <a:gdLst/>
              <a:ahLst/>
              <a:cxnLst/>
              <a:rect l="l" t="t" r="r" b="b"/>
              <a:pathLst>
                <a:path w="9375" h="8041" extrusionOk="0">
                  <a:moveTo>
                    <a:pt x="4011" y="1268"/>
                  </a:moveTo>
                  <a:cubicBezTo>
                    <a:pt x="4031" y="1268"/>
                    <a:pt x="4051" y="1268"/>
                    <a:pt x="4071" y="1269"/>
                  </a:cubicBezTo>
                  <a:cubicBezTo>
                    <a:pt x="6539" y="1269"/>
                    <a:pt x="7773" y="4271"/>
                    <a:pt x="6039" y="6005"/>
                  </a:cubicBezTo>
                  <a:cubicBezTo>
                    <a:pt x="5468" y="6576"/>
                    <a:pt x="4769" y="6830"/>
                    <a:pt x="4084" y="6830"/>
                  </a:cubicBezTo>
                  <a:cubicBezTo>
                    <a:pt x="2646" y="6830"/>
                    <a:pt x="1269" y="5709"/>
                    <a:pt x="1269" y="4037"/>
                  </a:cubicBezTo>
                  <a:cubicBezTo>
                    <a:pt x="1269" y="2523"/>
                    <a:pt x="2504" y="1268"/>
                    <a:pt x="4011" y="1268"/>
                  </a:cubicBezTo>
                  <a:close/>
                  <a:moveTo>
                    <a:pt x="3604" y="1"/>
                  </a:moveTo>
                  <a:cubicBezTo>
                    <a:pt x="2369" y="134"/>
                    <a:pt x="1302" y="835"/>
                    <a:pt x="635" y="1902"/>
                  </a:cubicBezTo>
                  <a:lnTo>
                    <a:pt x="1168" y="2102"/>
                  </a:lnTo>
                  <a:lnTo>
                    <a:pt x="568" y="3604"/>
                  </a:lnTo>
                  <a:lnTo>
                    <a:pt x="68" y="3403"/>
                  </a:lnTo>
                  <a:cubicBezTo>
                    <a:pt x="1" y="3604"/>
                    <a:pt x="1" y="3837"/>
                    <a:pt x="1" y="4037"/>
                  </a:cubicBezTo>
                  <a:cubicBezTo>
                    <a:pt x="1" y="5838"/>
                    <a:pt x="1168" y="7406"/>
                    <a:pt x="2903" y="7907"/>
                  </a:cubicBezTo>
                  <a:lnTo>
                    <a:pt x="2903" y="7773"/>
                  </a:lnTo>
                  <a:lnTo>
                    <a:pt x="4738" y="7873"/>
                  </a:lnTo>
                  <a:lnTo>
                    <a:pt x="4738" y="8040"/>
                  </a:lnTo>
                  <a:cubicBezTo>
                    <a:pt x="8874" y="7373"/>
                    <a:pt x="9374" y="1602"/>
                    <a:pt x="5438" y="201"/>
                  </a:cubicBezTo>
                  <a:lnTo>
                    <a:pt x="5438" y="201"/>
                  </a:lnTo>
                  <a:lnTo>
                    <a:pt x="5438" y="601"/>
                  </a:lnTo>
                  <a:lnTo>
                    <a:pt x="3604" y="501"/>
                  </a:lnTo>
                  <a:lnTo>
                    <a:pt x="360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39" name="Google Shape;1739;p48"/>
            <p:cNvSpPr/>
            <p:nvPr/>
          </p:nvSpPr>
          <p:spPr>
            <a:xfrm>
              <a:off x="3327550" y="3212750"/>
              <a:ext cx="35050" cy="12525"/>
            </a:xfrm>
            <a:custGeom>
              <a:avLst/>
              <a:gdLst/>
              <a:ahLst/>
              <a:cxnLst/>
              <a:rect l="l" t="t" r="r" b="b"/>
              <a:pathLst>
                <a:path w="1402" h="501" extrusionOk="0">
                  <a:moveTo>
                    <a:pt x="0" y="0"/>
                  </a:moveTo>
                  <a:lnTo>
                    <a:pt x="34" y="300"/>
                  </a:lnTo>
                  <a:lnTo>
                    <a:pt x="1034" y="501"/>
                  </a:lnTo>
                  <a:lnTo>
                    <a:pt x="1401"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0" name="Google Shape;1740;p48"/>
            <p:cNvSpPr/>
            <p:nvPr/>
          </p:nvSpPr>
          <p:spPr>
            <a:xfrm>
              <a:off x="3293350" y="3212750"/>
              <a:ext cx="35050" cy="7525"/>
            </a:xfrm>
            <a:custGeom>
              <a:avLst/>
              <a:gdLst/>
              <a:ahLst/>
              <a:cxnLst/>
              <a:rect l="l" t="t" r="r" b="b"/>
              <a:pathLst>
                <a:path w="1402" h="301" extrusionOk="0">
                  <a:moveTo>
                    <a:pt x="1" y="0"/>
                  </a:moveTo>
                  <a:lnTo>
                    <a:pt x="1402" y="300"/>
                  </a:lnTo>
                  <a:lnTo>
                    <a:pt x="13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1" name="Google Shape;1741;p48"/>
            <p:cNvSpPr/>
            <p:nvPr/>
          </p:nvSpPr>
          <p:spPr>
            <a:xfrm>
              <a:off x="3399275" y="3518800"/>
              <a:ext cx="15850" cy="6700"/>
            </a:xfrm>
            <a:custGeom>
              <a:avLst/>
              <a:gdLst/>
              <a:ahLst/>
              <a:cxnLst/>
              <a:rect l="l" t="t" r="r" b="b"/>
              <a:pathLst>
                <a:path w="634" h="268" extrusionOk="0">
                  <a:moveTo>
                    <a:pt x="634" y="0"/>
                  </a:moveTo>
                  <a:lnTo>
                    <a:pt x="634" y="0"/>
                  </a:lnTo>
                  <a:cubicBezTo>
                    <a:pt x="434" y="100"/>
                    <a:pt x="234" y="200"/>
                    <a:pt x="0" y="267"/>
                  </a:cubicBezTo>
                  <a:cubicBezTo>
                    <a:pt x="234" y="267"/>
                    <a:pt x="467" y="167"/>
                    <a:pt x="6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2" name="Google Shape;1742;p48"/>
            <p:cNvSpPr/>
            <p:nvPr/>
          </p:nvSpPr>
          <p:spPr>
            <a:xfrm>
              <a:off x="3215800" y="3299475"/>
              <a:ext cx="25" cy="1700"/>
            </a:xfrm>
            <a:custGeom>
              <a:avLst/>
              <a:gdLst/>
              <a:ahLst/>
              <a:cxnLst/>
              <a:rect l="l" t="t" r="r" b="b"/>
              <a:pathLst>
                <a:path w="1" h="68" extrusionOk="0">
                  <a:moveTo>
                    <a:pt x="1" y="67"/>
                  </a:moveTo>
                  <a:cubicBezTo>
                    <a:pt x="1" y="34"/>
                    <a:pt x="1" y="34"/>
                    <a:pt x="1" y="0"/>
                  </a:cubicBezTo>
                  <a:cubicBezTo>
                    <a:pt x="1" y="34"/>
                    <a:pt x="1" y="34"/>
                    <a:pt x="1" y="67"/>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3" name="Google Shape;1743;p48"/>
            <p:cNvSpPr/>
            <p:nvPr/>
          </p:nvSpPr>
          <p:spPr>
            <a:xfrm>
              <a:off x="3198300" y="3305300"/>
              <a:ext cx="15850" cy="13375"/>
            </a:xfrm>
            <a:custGeom>
              <a:avLst/>
              <a:gdLst/>
              <a:ahLst/>
              <a:cxnLst/>
              <a:rect l="l" t="t" r="r" b="b"/>
              <a:pathLst>
                <a:path w="634" h="535" extrusionOk="0">
                  <a:moveTo>
                    <a:pt x="634" y="1"/>
                  </a:moveTo>
                  <a:lnTo>
                    <a:pt x="634" y="1"/>
                  </a:lnTo>
                  <a:cubicBezTo>
                    <a:pt x="434" y="201"/>
                    <a:pt x="234" y="401"/>
                    <a:pt x="0" y="535"/>
                  </a:cubicBezTo>
                  <a:cubicBezTo>
                    <a:pt x="267" y="434"/>
                    <a:pt x="467" y="234"/>
                    <a:pt x="6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4" name="Google Shape;1744;p48"/>
            <p:cNvSpPr/>
            <p:nvPr/>
          </p:nvSpPr>
          <p:spPr>
            <a:xfrm>
              <a:off x="3167425" y="3301150"/>
              <a:ext cx="181000" cy="239350"/>
            </a:xfrm>
            <a:custGeom>
              <a:avLst/>
              <a:gdLst/>
              <a:ahLst/>
              <a:cxnLst/>
              <a:rect l="l" t="t" r="r" b="b"/>
              <a:pathLst>
                <a:path w="7240" h="9574" extrusionOk="0">
                  <a:moveTo>
                    <a:pt x="1936" y="0"/>
                  </a:moveTo>
                  <a:cubicBezTo>
                    <a:pt x="1902" y="67"/>
                    <a:pt x="1902" y="133"/>
                    <a:pt x="1869" y="167"/>
                  </a:cubicBezTo>
                  <a:cubicBezTo>
                    <a:pt x="1702" y="400"/>
                    <a:pt x="1502" y="600"/>
                    <a:pt x="1235" y="701"/>
                  </a:cubicBezTo>
                  <a:cubicBezTo>
                    <a:pt x="901" y="901"/>
                    <a:pt x="535" y="1134"/>
                    <a:pt x="268" y="1301"/>
                  </a:cubicBezTo>
                  <a:cubicBezTo>
                    <a:pt x="134" y="1468"/>
                    <a:pt x="34" y="1668"/>
                    <a:pt x="1" y="1868"/>
                  </a:cubicBezTo>
                  <a:cubicBezTo>
                    <a:pt x="101" y="2869"/>
                    <a:pt x="301" y="3903"/>
                    <a:pt x="635" y="4870"/>
                  </a:cubicBezTo>
                  <a:cubicBezTo>
                    <a:pt x="768" y="5237"/>
                    <a:pt x="868" y="5571"/>
                    <a:pt x="968" y="5938"/>
                  </a:cubicBezTo>
                  <a:cubicBezTo>
                    <a:pt x="1368" y="7172"/>
                    <a:pt x="1735" y="8206"/>
                    <a:pt x="1735" y="8206"/>
                  </a:cubicBezTo>
                  <a:lnTo>
                    <a:pt x="1769" y="8206"/>
                  </a:lnTo>
                  <a:cubicBezTo>
                    <a:pt x="2036" y="8273"/>
                    <a:pt x="4904" y="9140"/>
                    <a:pt x="6505" y="9574"/>
                  </a:cubicBezTo>
                  <a:lnTo>
                    <a:pt x="7239" y="9407"/>
                  </a:lnTo>
                  <a:cubicBezTo>
                    <a:pt x="5905" y="8039"/>
                    <a:pt x="2769" y="4370"/>
                    <a:pt x="2769" y="4370"/>
                  </a:cubicBezTo>
                  <a:lnTo>
                    <a:pt x="1936"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5" name="Google Shape;1745;p48"/>
            <p:cNvSpPr/>
            <p:nvPr/>
          </p:nvSpPr>
          <p:spPr>
            <a:xfrm>
              <a:off x="3191625" y="3448750"/>
              <a:ext cx="20025" cy="57550"/>
            </a:xfrm>
            <a:custGeom>
              <a:avLst/>
              <a:gdLst/>
              <a:ahLst/>
              <a:cxnLst/>
              <a:rect l="l" t="t" r="r" b="b"/>
              <a:pathLst>
                <a:path w="801" h="2302" extrusionOk="0">
                  <a:moveTo>
                    <a:pt x="0" y="0"/>
                  </a:moveTo>
                  <a:lnTo>
                    <a:pt x="0" y="0"/>
                  </a:lnTo>
                  <a:cubicBezTo>
                    <a:pt x="200" y="767"/>
                    <a:pt x="467" y="1535"/>
                    <a:pt x="801" y="2302"/>
                  </a:cubicBezTo>
                  <a:cubicBezTo>
                    <a:pt x="801" y="2302"/>
                    <a:pt x="434" y="1268"/>
                    <a:pt x="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6" name="Google Shape;1746;p48"/>
            <p:cNvSpPr/>
            <p:nvPr/>
          </p:nvSpPr>
          <p:spPr>
            <a:xfrm>
              <a:off x="3216625" y="3286125"/>
              <a:ext cx="25" cy="15050"/>
            </a:xfrm>
            <a:custGeom>
              <a:avLst/>
              <a:gdLst/>
              <a:ahLst/>
              <a:cxnLst/>
              <a:rect l="l" t="t" r="r" b="b"/>
              <a:pathLst>
                <a:path w="1" h="602" extrusionOk="0">
                  <a:moveTo>
                    <a:pt x="1" y="401"/>
                  </a:moveTo>
                  <a:cubicBezTo>
                    <a:pt x="1" y="267"/>
                    <a:pt x="1" y="134"/>
                    <a:pt x="1" y="1"/>
                  </a:cubicBezTo>
                  <a:cubicBezTo>
                    <a:pt x="1" y="201"/>
                    <a:pt x="1" y="401"/>
                    <a:pt x="1" y="601"/>
                  </a:cubicBezTo>
                  <a:lnTo>
                    <a:pt x="1" y="534"/>
                  </a:lnTo>
                  <a:cubicBezTo>
                    <a:pt x="1" y="501"/>
                    <a:pt x="1" y="434"/>
                    <a:pt x="1" y="40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7" name="Google Shape;1747;p48"/>
            <p:cNvSpPr/>
            <p:nvPr/>
          </p:nvSpPr>
          <p:spPr>
            <a:xfrm>
              <a:off x="3161375" y="3334500"/>
              <a:ext cx="21925" cy="88425"/>
            </a:xfrm>
            <a:custGeom>
              <a:avLst/>
              <a:gdLst/>
              <a:ahLst/>
              <a:cxnLst/>
              <a:rect l="l" t="t" r="r" b="b"/>
              <a:pathLst>
                <a:path w="877" h="3537" extrusionOk="0">
                  <a:moveTo>
                    <a:pt x="510" y="0"/>
                  </a:moveTo>
                  <a:lnTo>
                    <a:pt x="510" y="0"/>
                  </a:lnTo>
                  <a:cubicBezTo>
                    <a:pt x="410" y="34"/>
                    <a:pt x="343" y="100"/>
                    <a:pt x="276" y="167"/>
                  </a:cubicBezTo>
                  <a:cubicBezTo>
                    <a:pt x="0" y="388"/>
                    <a:pt x="272" y="1520"/>
                    <a:pt x="638" y="2754"/>
                  </a:cubicBezTo>
                  <a:lnTo>
                    <a:pt x="638" y="2754"/>
                  </a:lnTo>
                  <a:cubicBezTo>
                    <a:pt x="446" y="2032"/>
                    <a:pt x="325" y="1292"/>
                    <a:pt x="276" y="534"/>
                  </a:cubicBezTo>
                  <a:cubicBezTo>
                    <a:pt x="310" y="334"/>
                    <a:pt x="376" y="134"/>
                    <a:pt x="510" y="0"/>
                  </a:cubicBezTo>
                  <a:close/>
                  <a:moveTo>
                    <a:pt x="638" y="2754"/>
                  </a:moveTo>
                  <a:cubicBezTo>
                    <a:pt x="708" y="3017"/>
                    <a:pt x="787" y="3278"/>
                    <a:pt x="877" y="3536"/>
                  </a:cubicBezTo>
                  <a:cubicBezTo>
                    <a:pt x="796" y="3276"/>
                    <a:pt x="715" y="3012"/>
                    <a:pt x="638" y="2754"/>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8" name="Google Shape;1748;p48"/>
            <p:cNvSpPr/>
            <p:nvPr/>
          </p:nvSpPr>
          <p:spPr>
            <a:xfrm>
              <a:off x="3342550" y="3306975"/>
              <a:ext cx="35050" cy="221025"/>
            </a:xfrm>
            <a:custGeom>
              <a:avLst/>
              <a:gdLst/>
              <a:ahLst/>
              <a:cxnLst/>
              <a:rect l="l" t="t" r="r" b="b"/>
              <a:pathLst>
                <a:path w="1402" h="8841" extrusionOk="0">
                  <a:moveTo>
                    <a:pt x="1" y="1"/>
                  </a:moveTo>
                  <a:lnTo>
                    <a:pt x="1402" y="8840"/>
                  </a:lnTo>
                  <a:cubicBezTo>
                    <a:pt x="1335" y="7039"/>
                    <a:pt x="1102" y="1201"/>
                    <a:pt x="535" y="401"/>
                  </a:cubicBezTo>
                  <a:cubicBezTo>
                    <a:pt x="368" y="234"/>
                    <a:pt x="201" y="10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49" name="Google Shape;1749;p48"/>
            <p:cNvSpPr/>
            <p:nvPr/>
          </p:nvSpPr>
          <p:spPr>
            <a:xfrm>
              <a:off x="3216625" y="3281950"/>
              <a:ext cx="25" cy="14200"/>
            </a:xfrm>
            <a:custGeom>
              <a:avLst/>
              <a:gdLst/>
              <a:ahLst/>
              <a:cxnLst/>
              <a:rect l="l" t="t" r="r" b="b"/>
              <a:pathLst>
                <a:path w="1" h="568" extrusionOk="0">
                  <a:moveTo>
                    <a:pt x="1" y="568"/>
                  </a:moveTo>
                  <a:cubicBezTo>
                    <a:pt x="1" y="401"/>
                    <a:pt x="1" y="201"/>
                    <a:pt x="1" y="1"/>
                  </a:cubicBezTo>
                  <a:lnTo>
                    <a:pt x="1" y="168"/>
                  </a:lnTo>
                  <a:cubicBezTo>
                    <a:pt x="1" y="301"/>
                    <a:pt x="1" y="434"/>
                    <a:pt x="1" y="568"/>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0" name="Google Shape;1750;p48"/>
            <p:cNvSpPr/>
            <p:nvPr/>
          </p:nvSpPr>
          <p:spPr>
            <a:xfrm>
              <a:off x="3215800" y="3271950"/>
              <a:ext cx="164300" cy="278550"/>
            </a:xfrm>
            <a:custGeom>
              <a:avLst/>
              <a:gdLst/>
              <a:ahLst/>
              <a:cxnLst/>
              <a:rect l="l" t="t" r="r" b="b"/>
              <a:pathLst>
                <a:path w="6572" h="11142" extrusionOk="0">
                  <a:moveTo>
                    <a:pt x="1" y="1"/>
                  </a:moveTo>
                  <a:lnTo>
                    <a:pt x="1" y="401"/>
                  </a:lnTo>
                  <a:cubicBezTo>
                    <a:pt x="34" y="601"/>
                    <a:pt x="34" y="768"/>
                    <a:pt x="1" y="968"/>
                  </a:cubicBezTo>
                  <a:lnTo>
                    <a:pt x="1" y="1068"/>
                  </a:lnTo>
                  <a:cubicBezTo>
                    <a:pt x="1" y="1101"/>
                    <a:pt x="1" y="1135"/>
                    <a:pt x="1" y="1168"/>
                  </a:cubicBezTo>
                  <a:lnTo>
                    <a:pt x="834" y="5504"/>
                  </a:lnTo>
                  <a:cubicBezTo>
                    <a:pt x="834" y="5504"/>
                    <a:pt x="3903" y="9774"/>
                    <a:pt x="5238" y="11142"/>
                  </a:cubicBezTo>
                  <a:lnTo>
                    <a:pt x="6205" y="10875"/>
                  </a:lnTo>
                  <a:cubicBezTo>
                    <a:pt x="6279" y="10968"/>
                    <a:pt x="6340" y="11001"/>
                    <a:pt x="6390" y="11001"/>
                  </a:cubicBezTo>
                  <a:cubicBezTo>
                    <a:pt x="6520" y="11001"/>
                    <a:pt x="6572" y="10775"/>
                    <a:pt x="6572" y="10775"/>
                  </a:cubicBezTo>
                  <a:lnTo>
                    <a:pt x="5071" y="1402"/>
                  </a:lnTo>
                  <a:cubicBezTo>
                    <a:pt x="3636" y="634"/>
                    <a:pt x="1" y="1"/>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1" name="Google Shape;1751;p48"/>
            <p:cNvSpPr/>
            <p:nvPr/>
          </p:nvSpPr>
          <p:spPr>
            <a:xfrm>
              <a:off x="3216625" y="3296125"/>
              <a:ext cx="25" cy="3375"/>
            </a:xfrm>
            <a:custGeom>
              <a:avLst/>
              <a:gdLst/>
              <a:ahLst/>
              <a:cxnLst/>
              <a:rect l="l" t="t" r="r" b="b"/>
              <a:pathLst>
                <a:path w="1" h="135" extrusionOk="0">
                  <a:moveTo>
                    <a:pt x="1" y="1"/>
                  </a:moveTo>
                  <a:cubicBezTo>
                    <a:pt x="1" y="34"/>
                    <a:pt x="1" y="101"/>
                    <a:pt x="1" y="134"/>
                  </a:cubicBezTo>
                  <a:cubicBezTo>
                    <a:pt x="1" y="101"/>
                    <a:pt x="1" y="68"/>
                    <a:pt x="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2" name="Google Shape;1752;p48"/>
            <p:cNvSpPr/>
            <p:nvPr/>
          </p:nvSpPr>
          <p:spPr>
            <a:xfrm>
              <a:off x="3420125" y="3378700"/>
              <a:ext cx="31700" cy="15875"/>
            </a:xfrm>
            <a:custGeom>
              <a:avLst/>
              <a:gdLst/>
              <a:ahLst/>
              <a:cxnLst/>
              <a:rect l="l" t="t" r="r" b="b"/>
              <a:pathLst>
                <a:path w="1268" h="635" extrusionOk="0">
                  <a:moveTo>
                    <a:pt x="1234" y="0"/>
                  </a:moveTo>
                  <a:lnTo>
                    <a:pt x="0" y="300"/>
                  </a:lnTo>
                  <a:lnTo>
                    <a:pt x="0" y="634"/>
                  </a:lnTo>
                  <a:lnTo>
                    <a:pt x="1268" y="334"/>
                  </a:lnTo>
                  <a:lnTo>
                    <a:pt x="12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3" name="Google Shape;1753;p48"/>
            <p:cNvSpPr/>
            <p:nvPr/>
          </p:nvSpPr>
          <p:spPr>
            <a:xfrm>
              <a:off x="3450975" y="3378700"/>
              <a:ext cx="850" cy="8350"/>
            </a:xfrm>
            <a:custGeom>
              <a:avLst/>
              <a:gdLst/>
              <a:ahLst/>
              <a:cxnLst/>
              <a:rect l="l" t="t" r="r" b="b"/>
              <a:pathLst>
                <a:path w="34" h="334" extrusionOk="0">
                  <a:moveTo>
                    <a:pt x="0" y="0"/>
                  </a:moveTo>
                  <a:lnTo>
                    <a:pt x="0" y="0"/>
                  </a:lnTo>
                  <a:lnTo>
                    <a:pt x="34" y="334"/>
                  </a:lnTo>
                  <a:lnTo>
                    <a:pt x="34" y="334"/>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4" name="Google Shape;1754;p48"/>
            <p:cNvSpPr/>
            <p:nvPr/>
          </p:nvSpPr>
          <p:spPr>
            <a:xfrm>
              <a:off x="2993975" y="3166100"/>
              <a:ext cx="162650" cy="139225"/>
            </a:xfrm>
            <a:custGeom>
              <a:avLst/>
              <a:gdLst/>
              <a:ahLst/>
              <a:cxnLst/>
              <a:rect l="l" t="t" r="r" b="b"/>
              <a:pathLst>
                <a:path w="6506" h="5569" extrusionOk="0">
                  <a:moveTo>
                    <a:pt x="2803" y="966"/>
                  </a:moveTo>
                  <a:cubicBezTo>
                    <a:pt x="4437" y="966"/>
                    <a:pt x="5238" y="2934"/>
                    <a:pt x="4070" y="4101"/>
                  </a:cubicBezTo>
                  <a:cubicBezTo>
                    <a:pt x="3704" y="4478"/>
                    <a:pt x="3247" y="4646"/>
                    <a:pt x="2797" y="4646"/>
                  </a:cubicBezTo>
                  <a:cubicBezTo>
                    <a:pt x="1852" y="4646"/>
                    <a:pt x="935" y="3907"/>
                    <a:pt x="935" y="2800"/>
                  </a:cubicBezTo>
                  <a:cubicBezTo>
                    <a:pt x="935" y="1766"/>
                    <a:pt x="1768" y="966"/>
                    <a:pt x="2803" y="966"/>
                  </a:cubicBezTo>
                  <a:close/>
                  <a:moveTo>
                    <a:pt x="2802" y="0"/>
                  </a:moveTo>
                  <a:cubicBezTo>
                    <a:pt x="1369" y="0"/>
                    <a:pt x="1" y="1111"/>
                    <a:pt x="1" y="2800"/>
                  </a:cubicBezTo>
                  <a:cubicBezTo>
                    <a:pt x="1" y="4335"/>
                    <a:pt x="1268" y="5569"/>
                    <a:pt x="2803" y="5569"/>
                  </a:cubicBezTo>
                  <a:cubicBezTo>
                    <a:pt x="5271" y="5569"/>
                    <a:pt x="6505" y="2567"/>
                    <a:pt x="4771" y="832"/>
                  </a:cubicBezTo>
                  <a:cubicBezTo>
                    <a:pt x="4196" y="258"/>
                    <a:pt x="3491" y="0"/>
                    <a:pt x="2802" y="0"/>
                  </a:cubicBezTo>
                  <a:close/>
                </a:path>
              </a:pathLst>
            </a:custGeom>
            <a:solidFill>
              <a:srgbClr val="FFFFFF"/>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5" name="Google Shape;1755;p48"/>
            <p:cNvSpPr/>
            <p:nvPr/>
          </p:nvSpPr>
          <p:spPr>
            <a:xfrm>
              <a:off x="3017325" y="3189925"/>
              <a:ext cx="107600" cy="92050"/>
            </a:xfrm>
            <a:custGeom>
              <a:avLst/>
              <a:gdLst/>
              <a:ahLst/>
              <a:cxnLst/>
              <a:rect l="l" t="t" r="r" b="b"/>
              <a:pathLst>
                <a:path w="4304" h="3682" extrusionOk="0">
                  <a:moveTo>
                    <a:pt x="1863" y="1"/>
                  </a:moveTo>
                  <a:cubicBezTo>
                    <a:pt x="918" y="1"/>
                    <a:pt x="1" y="741"/>
                    <a:pt x="1" y="1847"/>
                  </a:cubicBezTo>
                  <a:cubicBezTo>
                    <a:pt x="1" y="2848"/>
                    <a:pt x="834" y="3682"/>
                    <a:pt x="1869" y="3682"/>
                  </a:cubicBezTo>
                  <a:cubicBezTo>
                    <a:pt x="3503" y="3682"/>
                    <a:pt x="4304" y="1714"/>
                    <a:pt x="3136" y="546"/>
                  </a:cubicBezTo>
                  <a:cubicBezTo>
                    <a:pt x="2770" y="169"/>
                    <a:pt x="2313" y="1"/>
                    <a:pt x="1863" y="1"/>
                  </a:cubicBezTo>
                  <a:close/>
                </a:path>
              </a:pathLst>
            </a:custGeom>
            <a:solidFill>
              <a:srgbClr val="FFFFFF"/>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6" name="Google Shape;1756;p48"/>
            <p:cNvSpPr/>
            <p:nvPr/>
          </p:nvSpPr>
          <p:spPr>
            <a:xfrm>
              <a:off x="3052350" y="3108500"/>
              <a:ext cx="46725" cy="31725"/>
            </a:xfrm>
            <a:custGeom>
              <a:avLst/>
              <a:gdLst/>
              <a:ahLst/>
              <a:cxnLst/>
              <a:rect l="l" t="t" r="r" b="b"/>
              <a:pathLst>
                <a:path w="1869" h="1269" extrusionOk="0">
                  <a:moveTo>
                    <a:pt x="34" y="1"/>
                  </a:moveTo>
                  <a:lnTo>
                    <a:pt x="1" y="1068"/>
                  </a:lnTo>
                  <a:cubicBezTo>
                    <a:pt x="167" y="1068"/>
                    <a:pt x="301" y="1035"/>
                    <a:pt x="468" y="1035"/>
                  </a:cubicBezTo>
                  <a:cubicBezTo>
                    <a:pt x="935" y="1035"/>
                    <a:pt x="1402" y="1135"/>
                    <a:pt x="1835" y="1268"/>
                  </a:cubicBezTo>
                  <a:lnTo>
                    <a:pt x="1869" y="67"/>
                  </a:lnTo>
                  <a:lnTo>
                    <a:pt x="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7" name="Google Shape;1757;p48"/>
            <p:cNvSpPr/>
            <p:nvPr/>
          </p:nvSpPr>
          <p:spPr>
            <a:xfrm>
              <a:off x="3050675" y="3134350"/>
              <a:ext cx="46725" cy="15875"/>
            </a:xfrm>
            <a:custGeom>
              <a:avLst/>
              <a:gdLst/>
              <a:ahLst/>
              <a:cxnLst/>
              <a:rect l="l" t="t" r="r" b="b"/>
              <a:pathLst>
                <a:path w="1869" h="635" extrusionOk="0">
                  <a:moveTo>
                    <a:pt x="501" y="1"/>
                  </a:moveTo>
                  <a:cubicBezTo>
                    <a:pt x="334" y="1"/>
                    <a:pt x="201" y="34"/>
                    <a:pt x="34" y="34"/>
                  </a:cubicBezTo>
                  <a:lnTo>
                    <a:pt x="1" y="534"/>
                  </a:lnTo>
                  <a:lnTo>
                    <a:pt x="1869" y="634"/>
                  </a:lnTo>
                  <a:lnTo>
                    <a:pt x="1869" y="234"/>
                  </a:lnTo>
                  <a:cubicBezTo>
                    <a:pt x="1435" y="101"/>
                    <a:pt x="968" y="1"/>
                    <a:pt x="5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8" name="Google Shape;1758;p48"/>
            <p:cNvSpPr/>
            <p:nvPr/>
          </p:nvSpPr>
          <p:spPr>
            <a:xfrm>
              <a:off x="3033175" y="3332825"/>
              <a:ext cx="47550" cy="39225"/>
            </a:xfrm>
            <a:custGeom>
              <a:avLst/>
              <a:gdLst/>
              <a:ahLst/>
              <a:cxnLst/>
              <a:rect l="l" t="t" r="r" b="b"/>
              <a:pathLst>
                <a:path w="1902" h="1569" extrusionOk="0">
                  <a:moveTo>
                    <a:pt x="67" y="1"/>
                  </a:moveTo>
                  <a:lnTo>
                    <a:pt x="0" y="1468"/>
                  </a:lnTo>
                  <a:lnTo>
                    <a:pt x="1835" y="1568"/>
                  </a:lnTo>
                  <a:lnTo>
                    <a:pt x="1902" y="134"/>
                  </a:lnTo>
                  <a:lnTo>
                    <a:pt x="1902" y="134"/>
                  </a:lnTo>
                  <a:cubicBezTo>
                    <a:pt x="1668" y="167"/>
                    <a:pt x="1435" y="201"/>
                    <a:pt x="1235" y="201"/>
                  </a:cubicBezTo>
                  <a:cubicBezTo>
                    <a:pt x="834" y="201"/>
                    <a:pt x="434" y="134"/>
                    <a:pt x="6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59" name="Google Shape;1759;p48"/>
            <p:cNvSpPr/>
            <p:nvPr/>
          </p:nvSpPr>
          <p:spPr>
            <a:xfrm>
              <a:off x="3035675" y="3329500"/>
              <a:ext cx="45050" cy="8350"/>
            </a:xfrm>
            <a:custGeom>
              <a:avLst/>
              <a:gdLst/>
              <a:ahLst/>
              <a:cxnLst/>
              <a:rect l="l" t="t" r="r" b="b"/>
              <a:pathLst>
                <a:path w="1802" h="334" extrusionOk="0">
                  <a:moveTo>
                    <a:pt x="0" y="0"/>
                  </a:moveTo>
                  <a:lnTo>
                    <a:pt x="0" y="134"/>
                  </a:lnTo>
                  <a:cubicBezTo>
                    <a:pt x="367" y="267"/>
                    <a:pt x="768" y="334"/>
                    <a:pt x="1168" y="334"/>
                  </a:cubicBezTo>
                  <a:cubicBezTo>
                    <a:pt x="1368" y="334"/>
                    <a:pt x="1602" y="300"/>
                    <a:pt x="1802" y="267"/>
                  </a:cubicBezTo>
                  <a:lnTo>
                    <a:pt x="1802" y="100"/>
                  </a:lnTo>
                  <a:lnTo>
                    <a:pt x="0"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0" name="Google Shape;1760;p48"/>
            <p:cNvSpPr/>
            <p:nvPr/>
          </p:nvSpPr>
          <p:spPr>
            <a:xfrm>
              <a:off x="2933925" y="3171050"/>
              <a:ext cx="43400" cy="49225"/>
            </a:xfrm>
            <a:custGeom>
              <a:avLst/>
              <a:gdLst/>
              <a:ahLst/>
              <a:cxnLst/>
              <a:rect l="l" t="t" r="r" b="b"/>
              <a:pathLst>
                <a:path w="1736" h="1969" extrusionOk="0">
                  <a:moveTo>
                    <a:pt x="568" y="0"/>
                  </a:moveTo>
                  <a:lnTo>
                    <a:pt x="1" y="1501"/>
                  </a:lnTo>
                  <a:lnTo>
                    <a:pt x="1202" y="1968"/>
                  </a:lnTo>
                  <a:cubicBezTo>
                    <a:pt x="1268" y="1435"/>
                    <a:pt x="1469" y="934"/>
                    <a:pt x="1735" y="467"/>
                  </a:cubicBezTo>
                  <a:lnTo>
                    <a:pt x="568"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1" name="Google Shape;1761;p48"/>
            <p:cNvSpPr/>
            <p:nvPr/>
          </p:nvSpPr>
          <p:spPr>
            <a:xfrm>
              <a:off x="2963950" y="3182725"/>
              <a:ext cx="26725" cy="42550"/>
            </a:xfrm>
            <a:custGeom>
              <a:avLst/>
              <a:gdLst/>
              <a:ahLst/>
              <a:cxnLst/>
              <a:rect l="l" t="t" r="r" b="b"/>
              <a:pathLst>
                <a:path w="1069" h="1702" extrusionOk="0">
                  <a:moveTo>
                    <a:pt x="534" y="0"/>
                  </a:moveTo>
                  <a:cubicBezTo>
                    <a:pt x="268" y="467"/>
                    <a:pt x="67" y="968"/>
                    <a:pt x="1" y="1501"/>
                  </a:cubicBezTo>
                  <a:lnTo>
                    <a:pt x="501" y="1702"/>
                  </a:lnTo>
                  <a:lnTo>
                    <a:pt x="1068" y="200"/>
                  </a:lnTo>
                  <a:lnTo>
                    <a:pt x="534" y="0"/>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2" name="Google Shape;1762;p48"/>
            <p:cNvSpPr/>
            <p:nvPr/>
          </p:nvSpPr>
          <p:spPr>
            <a:xfrm>
              <a:off x="2902250" y="2926700"/>
              <a:ext cx="176800" cy="479550"/>
            </a:xfrm>
            <a:custGeom>
              <a:avLst/>
              <a:gdLst/>
              <a:ahLst/>
              <a:cxnLst/>
              <a:rect l="l" t="t" r="r" b="b"/>
              <a:pathLst>
                <a:path w="7072" h="19182" fill="none" extrusionOk="0">
                  <a:moveTo>
                    <a:pt x="367" y="19181"/>
                  </a:moveTo>
                  <a:lnTo>
                    <a:pt x="1335" y="18080"/>
                  </a:lnTo>
                  <a:cubicBezTo>
                    <a:pt x="1335" y="18080"/>
                    <a:pt x="0" y="6005"/>
                    <a:pt x="767" y="4404"/>
                  </a:cubicBezTo>
                  <a:cubicBezTo>
                    <a:pt x="1535" y="2836"/>
                    <a:pt x="6472" y="668"/>
                    <a:pt x="7072" y="1"/>
                  </a:cubicBez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3" name="Google Shape;1763;p48"/>
            <p:cNvSpPr/>
            <p:nvPr/>
          </p:nvSpPr>
          <p:spPr>
            <a:xfrm>
              <a:off x="2505300" y="4001650"/>
              <a:ext cx="411975" cy="207250"/>
            </a:xfrm>
            <a:custGeom>
              <a:avLst/>
              <a:gdLst/>
              <a:ahLst/>
              <a:cxnLst/>
              <a:rect l="l" t="t" r="r" b="b"/>
              <a:pathLst>
                <a:path w="16479" h="8290" extrusionOk="0">
                  <a:moveTo>
                    <a:pt x="401" y="0"/>
                  </a:moveTo>
                  <a:lnTo>
                    <a:pt x="0" y="6205"/>
                  </a:lnTo>
                  <a:cubicBezTo>
                    <a:pt x="0" y="6205"/>
                    <a:pt x="4381" y="8289"/>
                    <a:pt x="8197" y="8289"/>
                  </a:cubicBezTo>
                  <a:cubicBezTo>
                    <a:pt x="8391" y="8289"/>
                    <a:pt x="8583" y="8284"/>
                    <a:pt x="8773" y="8273"/>
                  </a:cubicBezTo>
                  <a:cubicBezTo>
                    <a:pt x="11408" y="8073"/>
                    <a:pt x="14010" y="7472"/>
                    <a:pt x="16479" y="6505"/>
                  </a:cubicBezTo>
                  <a:cubicBezTo>
                    <a:pt x="16479" y="6505"/>
                    <a:pt x="16379" y="4303"/>
                    <a:pt x="15645" y="3503"/>
                  </a:cubicBezTo>
                  <a:cubicBezTo>
                    <a:pt x="14974" y="2770"/>
                    <a:pt x="14163" y="1843"/>
                    <a:pt x="12473" y="1843"/>
                  </a:cubicBezTo>
                  <a:cubicBezTo>
                    <a:pt x="12315" y="1843"/>
                    <a:pt x="12149" y="1851"/>
                    <a:pt x="11975" y="1868"/>
                  </a:cubicBezTo>
                  <a:cubicBezTo>
                    <a:pt x="11020" y="1962"/>
                    <a:pt x="9631" y="2078"/>
                    <a:pt x="8195" y="2078"/>
                  </a:cubicBezTo>
                  <a:cubicBezTo>
                    <a:pt x="6572" y="2078"/>
                    <a:pt x="4889" y="1930"/>
                    <a:pt x="3703" y="1434"/>
                  </a:cubicBezTo>
                  <a:cubicBezTo>
                    <a:pt x="1501" y="534"/>
                    <a:pt x="401" y="0"/>
                    <a:pt x="40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4" name="Google Shape;1764;p48"/>
            <p:cNvSpPr/>
            <p:nvPr/>
          </p:nvSpPr>
          <p:spPr>
            <a:xfrm>
              <a:off x="3157425" y="2956725"/>
              <a:ext cx="103425" cy="549575"/>
            </a:xfrm>
            <a:custGeom>
              <a:avLst/>
              <a:gdLst/>
              <a:ahLst/>
              <a:cxnLst/>
              <a:rect l="l" t="t" r="r" b="b"/>
              <a:pathLst>
                <a:path w="4137" h="21983" fill="none" extrusionOk="0">
                  <a:moveTo>
                    <a:pt x="2169" y="21983"/>
                  </a:moveTo>
                  <a:cubicBezTo>
                    <a:pt x="2169" y="21983"/>
                    <a:pt x="1" y="16112"/>
                    <a:pt x="434" y="15245"/>
                  </a:cubicBezTo>
                  <a:cubicBezTo>
                    <a:pt x="834" y="14411"/>
                    <a:pt x="1935" y="15045"/>
                    <a:pt x="2336" y="13710"/>
                  </a:cubicBezTo>
                  <a:cubicBezTo>
                    <a:pt x="2736" y="12343"/>
                    <a:pt x="1201" y="10475"/>
                    <a:pt x="1502" y="9174"/>
                  </a:cubicBezTo>
                  <a:cubicBezTo>
                    <a:pt x="1802" y="7839"/>
                    <a:pt x="3503" y="7739"/>
                    <a:pt x="3737" y="7172"/>
                  </a:cubicBezTo>
                  <a:cubicBezTo>
                    <a:pt x="3937" y="6605"/>
                    <a:pt x="3336" y="3470"/>
                    <a:pt x="3303" y="1735"/>
                  </a:cubicBezTo>
                  <a:cubicBezTo>
                    <a:pt x="3270" y="1"/>
                    <a:pt x="4137" y="367"/>
                    <a:pt x="4137" y="367"/>
                  </a:cubicBez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5" name="Google Shape;1765;p48"/>
            <p:cNvSpPr/>
            <p:nvPr/>
          </p:nvSpPr>
          <p:spPr>
            <a:xfrm>
              <a:off x="2505300" y="2920875"/>
              <a:ext cx="1135000" cy="1305950"/>
            </a:xfrm>
            <a:custGeom>
              <a:avLst/>
              <a:gdLst/>
              <a:ahLst/>
              <a:cxnLst/>
              <a:rect l="l" t="t" r="r" b="b"/>
              <a:pathLst>
                <a:path w="45400" h="52238" fill="none" extrusionOk="0">
                  <a:moveTo>
                    <a:pt x="23217" y="19514"/>
                  </a:moveTo>
                  <a:lnTo>
                    <a:pt x="27186" y="22917"/>
                  </a:lnTo>
                  <a:cubicBezTo>
                    <a:pt x="27920" y="23584"/>
                    <a:pt x="33324" y="25252"/>
                    <a:pt x="34191" y="25051"/>
                  </a:cubicBezTo>
                  <a:cubicBezTo>
                    <a:pt x="35092" y="24851"/>
                    <a:pt x="37894" y="23150"/>
                    <a:pt x="38261" y="22283"/>
                  </a:cubicBezTo>
                  <a:cubicBezTo>
                    <a:pt x="38661" y="21415"/>
                    <a:pt x="37427" y="15912"/>
                    <a:pt x="37427" y="15912"/>
                  </a:cubicBezTo>
                  <a:cubicBezTo>
                    <a:pt x="37894" y="15478"/>
                    <a:pt x="38194" y="14978"/>
                    <a:pt x="38394" y="14410"/>
                  </a:cubicBezTo>
                  <a:cubicBezTo>
                    <a:pt x="38695" y="13443"/>
                    <a:pt x="38027" y="13476"/>
                    <a:pt x="37027" y="12609"/>
                  </a:cubicBezTo>
                  <a:cubicBezTo>
                    <a:pt x="35826" y="11475"/>
                    <a:pt x="35059" y="9941"/>
                    <a:pt x="34925" y="8273"/>
                  </a:cubicBezTo>
                  <a:cubicBezTo>
                    <a:pt x="34658" y="6205"/>
                    <a:pt x="33924" y="3803"/>
                    <a:pt x="31323" y="2168"/>
                  </a:cubicBezTo>
                  <a:cubicBezTo>
                    <a:pt x="28721" y="534"/>
                    <a:pt x="22049" y="0"/>
                    <a:pt x="18747" y="34"/>
                  </a:cubicBezTo>
                  <a:cubicBezTo>
                    <a:pt x="15445" y="67"/>
                    <a:pt x="13543" y="1401"/>
                    <a:pt x="12076" y="3803"/>
                  </a:cubicBezTo>
                  <a:cubicBezTo>
                    <a:pt x="10574" y="6205"/>
                    <a:pt x="8873" y="12943"/>
                    <a:pt x="9941" y="15244"/>
                  </a:cubicBezTo>
                  <a:cubicBezTo>
                    <a:pt x="11008" y="17513"/>
                    <a:pt x="14377" y="17413"/>
                    <a:pt x="15411" y="18313"/>
                  </a:cubicBezTo>
                  <a:cubicBezTo>
                    <a:pt x="16045" y="18947"/>
                    <a:pt x="16412" y="19781"/>
                    <a:pt x="16479" y="20682"/>
                  </a:cubicBezTo>
                  <a:cubicBezTo>
                    <a:pt x="16479" y="20682"/>
                    <a:pt x="17079" y="25852"/>
                    <a:pt x="16645" y="27753"/>
                  </a:cubicBezTo>
                  <a:cubicBezTo>
                    <a:pt x="14978" y="30122"/>
                    <a:pt x="12643" y="31923"/>
                    <a:pt x="9941" y="32924"/>
                  </a:cubicBezTo>
                  <a:cubicBezTo>
                    <a:pt x="5571" y="34458"/>
                    <a:pt x="2635" y="35325"/>
                    <a:pt x="1535" y="36993"/>
                  </a:cubicBezTo>
                  <a:cubicBezTo>
                    <a:pt x="467" y="38661"/>
                    <a:pt x="0" y="49436"/>
                    <a:pt x="0" y="49436"/>
                  </a:cubicBezTo>
                  <a:cubicBezTo>
                    <a:pt x="0" y="49436"/>
                    <a:pt x="5738" y="52238"/>
                    <a:pt x="10174" y="51437"/>
                  </a:cubicBezTo>
                  <a:cubicBezTo>
                    <a:pt x="14577" y="50603"/>
                    <a:pt x="16746" y="49102"/>
                    <a:pt x="21315" y="49135"/>
                  </a:cubicBezTo>
                  <a:cubicBezTo>
                    <a:pt x="25885" y="49135"/>
                    <a:pt x="31723" y="50069"/>
                    <a:pt x="35626" y="48068"/>
                  </a:cubicBezTo>
                  <a:cubicBezTo>
                    <a:pt x="39528" y="46100"/>
                    <a:pt x="42998" y="43865"/>
                    <a:pt x="45399" y="43865"/>
                  </a:cubicBezTo>
                  <a:cubicBezTo>
                    <a:pt x="45399" y="43865"/>
                    <a:pt x="44665" y="33124"/>
                    <a:pt x="39762" y="30889"/>
                  </a:cubicBezTo>
                  <a:cubicBezTo>
                    <a:pt x="34858" y="28687"/>
                    <a:pt x="33324" y="30722"/>
                    <a:pt x="28654" y="28087"/>
                  </a:cubicBezTo>
                </a:path>
              </a:pathLst>
            </a:custGeom>
            <a:solidFill>
              <a:schemeClr val="dk1"/>
            </a:solidFill>
            <a:ln w="10850" cap="rnd" cmpd="sng">
              <a:solidFill>
                <a:srgbClr val="1818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6" name="Google Shape;1766;p48"/>
            <p:cNvSpPr/>
            <p:nvPr/>
          </p:nvSpPr>
          <p:spPr>
            <a:xfrm>
              <a:off x="3348400" y="3188550"/>
              <a:ext cx="2525" cy="28375"/>
            </a:xfrm>
            <a:custGeom>
              <a:avLst/>
              <a:gdLst/>
              <a:ahLst/>
              <a:cxnLst/>
              <a:rect l="l" t="t" r="r" b="b"/>
              <a:pathLst>
                <a:path w="101" h="1135" fill="none" extrusionOk="0">
                  <a:moveTo>
                    <a:pt x="100" y="1135"/>
                  </a:moveTo>
                  <a:lnTo>
                    <a:pt x="0" y="1"/>
                  </a:ln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7" name="Google Shape;1767;p48"/>
            <p:cNvSpPr/>
            <p:nvPr/>
          </p:nvSpPr>
          <p:spPr>
            <a:xfrm>
              <a:off x="3211625" y="3542975"/>
              <a:ext cx="110950" cy="95925"/>
            </a:xfrm>
            <a:custGeom>
              <a:avLst/>
              <a:gdLst/>
              <a:ahLst/>
              <a:cxnLst/>
              <a:rect l="l" t="t" r="r" b="b"/>
              <a:pathLst>
                <a:path w="4438" h="3837" fill="none" extrusionOk="0">
                  <a:moveTo>
                    <a:pt x="4437" y="1"/>
                  </a:moveTo>
                  <a:cubicBezTo>
                    <a:pt x="4437" y="1"/>
                    <a:pt x="935" y="734"/>
                    <a:pt x="568" y="1502"/>
                  </a:cubicBezTo>
                  <a:cubicBezTo>
                    <a:pt x="268" y="2269"/>
                    <a:pt x="67" y="3036"/>
                    <a:pt x="1" y="3837"/>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8" name="Google Shape;1768;p48"/>
            <p:cNvSpPr/>
            <p:nvPr/>
          </p:nvSpPr>
          <p:spPr>
            <a:xfrm>
              <a:off x="2515300" y="4001650"/>
              <a:ext cx="409475" cy="160125"/>
            </a:xfrm>
            <a:custGeom>
              <a:avLst/>
              <a:gdLst/>
              <a:ahLst/>
              <a:cxnLst/>
              <a:rect l="l" t="t" r="r" b="b"/>
              <a:pathLst>
                <a:path w="16379" h="6405" fill="none" extrusionOk="0">
                  <a:moveTo>
                    <a:pt x="1" y="0"/>
                  </a:moveTo>
                  <a:cubicBezTo>
                    <a:pt x="1" y="0"/>
                    <a:pt x="5338" y="3002"/>
                    <a:pt x="10675" y="2035"/>
                  </a:cubicBezTo>
                  <a:cubicBezTo>
                    <a:pt x="15078" y="1234"/>
                    <a:pt x="16079" y="4837"/>
                    <a:pt x="16379" y="6405"/>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69" name="Google Shape;1769;p48"/>
            <p:cNvSpPr/>
            <p:nvPr/>
          </p:nvSpPr>
          <p:spPr>
            <a:xfrm>
              <a:off x="2534475" y="4047500"/>
              <a:ext cx="9200" cy="8375"/>
            </a:xfrm>
            <a:custGeom>
              <a:avLst/>
              <a:gdLst/>
              <a:ahLst/>
              <a:cxnLst/>
              <a:rect l="l" t="t" r="r" b="b"/>
              <a:pathLst>
                <a:path w="368" h="335" extrusionOk="0">
                  <a:moveTo>
                    <a:pt x="168" y="1"/>
                  </a:moveTo>
                  <a:cubicBezTo>
                    <a:pt x="101" y="1"/>
                    <a:pt x="1" y="67"/>
                    <a:pt x="1" y="168"/>
                  </a:cubicBezTo>
                  <a:cubicBezTo>
                    <a:pt x="1" y="268"/>
                    <a:pt x="101" y="334"/>
                    <a:pt x="168" y="334"/>
                  </a:cubicBezTo>
                  <a:cubicBezTo>
                    <a:pt x="268" y="334"/>
                    <a:pt x="368" y="268"/>
                    <a:pt x="368" y="168"/>
                  </a:cubicBezTo>
                  <a:cubicBezTo>
                    <a:pt x="368" y="67"/>
                    <a:pt x="268" y="1"/>
                    <a:pt x="1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0" name="Google Shape;1770;p48"/>
            <p:cNvSpPr/>
            <p:nvPr/>
          </p:nvSpPr>
          <p:spPr>
            <a:xfrm>
              <a:off x="2821175" y="4076700"/>
              <a:ext cx="9375" cy="7075"/>
            </a:xfrm>
            <a:custGeom>
              <a:avLst/>
              <a:gdLst/>
              <a:ahLst/>
              <a:cxnLst/>
              <a:rect l="l" t="t" r="r" b="b"/>
              <a:pathLst>
                <a:path w="375" h="283" extrusionOk="0">
                  <a:moveTo>
                    <a:pt x="208" y="0"/>
                  </a:moveTo>
                  <a:cubicBezTo>
                    <a:pt x="0" y="0"/>
                    <a:pt x="216" y="283"/>
                    <a:pt x="323" y="283"/>
                  </a:cubicBezTo>
                  <a:cubicBezTo>
                    <a:pt x="353" y="283"/>
                    <a:pt x="375" y="260"/>
                    <a:pt x="375" y="200"/>
                  </a:cubicBezTo>
                  <a:cubicBezTo>
                    <a:pt x="375" y="100"/>
                    <a:pt x="308" y="0"/>
                    <a:pt x="20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1" name="Google Shape;1771;p48"/>
            <p:cNvSpPr/>
            <p:nvPr/>
          </p:nvSpPr>
          <p:spPr>
            <a:xfrm>
              <a:off x="2893075" y="3249425"/>
              <a:ext cx="10025" cy="8375"/>
            </a:xfrm>
            <a:custGeom>
              <a:avLst/>
              <a:gdLst/>
              <a:ahLst/>
              <a:cxnLst/>
              <a:rect l="l" t="t" r="r" b="b"/>
              <a:pathLst>
                <a:path w="401" h="335" extrusionOk="0">
                  <a:moveTo>
                    <a:pt x="234" y="1"/>
                  </a:moveTo>
                  <a:cubicBezTo>
                    <a:pt x="0" y="1"/>
                    <a:pt x="0" y="334"/>
                    <a:pt x="234" y="334"/>
                  </a:cubicBezTo>
                  <a:cubicBezTo>
                    <a:pt x="301" y="334"/>
                    <a:pt x="401" y="268"/>
                    <a:pt x="401" y="168"/>
                  </a:cubicBezTo>
                  <a:cubicBezTo>
                    <a:pt x="401" y="68"/>
                    <a:pt x="301" y="1"/>
                    <a:pt x="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2" name="Google Shape;1772;p48"/>
            <p:cNvSpPr/>
            <p:nvPr/>
          </p:nvSpPr>
          <p:spPr>
            <a:xfrm>
              <a:off x="2886400" y="3150825"/>
              <a:ext cx="8375" cy="8775"/>
            </a:xfrm>
            <a:custGeom>
              <a:avLst/>
              <a:gdLst/>
              <a:ahLst/>
              <a:cxnLst/>
              <a:rect l="l" t="t" r="r" b="b"/>
              <a:pathLst>
                <a:path w="335" h="351" extrusionOk="0">
                  <a:moveTo>
                    <a:pt x="167" y="0"/>
                  </a:moveTo>
                  <a:cubicBezTo>
                    <a:pt x="84" y="0"/>
                    <a:pt x="0" y="59"/>
                    <a:pt x="0" y="176"/>
                  </a:cubicBezTo>
                  <a:cubicBezTo>
                    <a:pt x="0" y="292"/>
                    <a:pt x="84" y="351"/>
                    <a:pt x="167" y="351"/>
                  </a:cubicBezTo>
                  <a:cubicBezTo>
                    <a:pt x="251" y="351"/>
                    <a:pt x="334" y="292"/>
                    <a:pt x="334" y="176"/>
                  </a:cubicBezTo>
                  <a:cubicBezTo>
                    <a:pt x="334" y="59"/>
                    <a:pt x="251" y="0"/>
                    <a:pt x="1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3" name="Google Shape;1773;p48"/>
            <p:cNvSpPr/>
            <p:nvPr/>
          </p:nvSpPr>
          <p:spPr>
            <a:xfrm>
              <a:off x="2898900" y="3302800"/>
              <a:ext cx="8375" cy="8375"/>
            </a:xfrm>
            <a:custGeom>
              <a:avLst/>
              <a:gdLst/>
              <a:ahLst/>
              <a:cxnLst/>
              <a:rect l="l" t="t" r="r" b="b"/>
              <a:pathLst>
                <a:path w="335" h="335" extrusionOk="0">
                  <a:moveTo>
                    <a:pt x="168" y="1"/>
                  </a:moveTo>
                  <a:cubicBezTo>
                    <a:pt x="68" y="1"/>
                    <a:pt x="1" y="67"/>
                    <a:pt x="1" y="168"/>
                  </a:cubicBezTo>
                  <a:cubicBezTo>
                    <a:pt x="1" y="268"/>
                    <a:pt x="68" y="334"/>
                    <a:pt x="168" y="334"/>
                  </a:cubicBezTo>
                  <a:cubicBezTo>
                    <a:pt x="268" y="334"/>
                    <a:pt x="334" y="268"/>
                    <a:pt x="334" y="168"/>
                  </a:cubicBezTo>
                  <a:cubicBezTo>
                    <a:pt x="334" y="67"/>
                    <a:pt x="268" y="1"/>
                    <a:pt x="1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4" name="Google Shape;1774;p48"/>
            <p:cNvSpPr/>
            <p:nvPr/>
          </p:nvSpPr>
          <p:spPr>
            <a:xfrm>
              <a:off x="2888850" y="3199400"/>
              <a:ext cx="10075" cy="6700"/>
            </a:xfrm>
            <a:custGeom>
              <a:avLst/>
              <a:gdLst/>
              <a:ahLst/>
              <a:cxnLst/>
              <a:rect l="l" t="t" r="r" b="b"/>
              <a:pathLst>
                <a:path w="403" h="268" extrusionOk="0">
                  <a:moveTo>
                    <a:pt x="203" y="0"/>
                  </a:moveTo>
                  <a:cubicBezTo>
                    <a:pt x="1" y="0"/>
                    <a:pt x="200" y="268"/>
                    <a:pt x="323" y="268"/>
                  </a:cubicBezTo>
                  <a:cubicBezTo>
                    <a:pt x="363" y="268"/>
                    <a:pt x="395" y="240"/>
                    <a:pt x="403" y="167"/>
                  </a:cubicBezTo>
                  <a:cubicBezTo>
                    <a:pt x="403" y="67"/>
                    <a:pt x="303" y="0"/>
                    <a:pt x="2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5" name="Google Shape;1775;p48"/>
            <p:cNvSpPr/>
            <p:nvPr/>
          </p:nvSpPr>
          <p:spPr>
            <a:xfrm>
              <a:off x="2885575" y="3103500"/>
              <a:ext cx="8350" cy="8350"/>
            </a:xfrm>
            <a:custGeom>
              <a:avLst/>
              <a:gdLst/>
              <a:ahLst/>
              <a:cxnLst/>
              <a:rect l="l" t="t" r="r" b="b"/>
              <a:pathLst>
                <a:path w="334" h="334" extrusionOk="0">
                  <a:moveTo>
                    <a:pt x="167" y="0"/>
                  </a:moveTo>
                  <a:cubicBezTo>
                    <a:pt x="67" y="0"/>
                    <a:pt x="0" y="67"/>
                    <a:pt x="0" y="167"/>
                  </a:cubicBezTo>
                  <a:cubicBezTo>
                    <a:pt x="0" y="267"/>
                    <a:pt x="67" y="334"/>
                    <a:pt x="167" y="334"/>
                  </a:cubicBezTo>
                  <a:cubicBezTo>
                    <a:pt x="267" y="334"/>
                    <a:pt x="334" y="267"/>
                    <a:pt x="334" y="167"/>
                  </a:cubicBezTo>
                  <a:cubicBezTo>
                    <a:pt x="334" y="67"/>
                    <a:pt x="267" y="0"/>
                    <a:pt x="1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6" name="Google Shape;1776;p48"/>
            <p:cNvSpPr/>
            <p:nvPr/>
          </p:nvSpPr>
          <p:spPr>
            <a:xfrm>
              <a:off x="2873050" y="4132575"/>
              <a:ext cx="10050" cy="8350"/>
            </a:xfrm>
            <a:custGeom>
              <a:avLst/>
              <a:gdLst/>
              <a:ahLst/>
              <a:cxnLst/>
              <a:rect l="l" t="t" r="r" b="b"/>
              <a:pathLst>
                <a:path w="402" h="334" extrusionOk="0">
                  <a:moveTo>
                    <a:pt x="234" y="0"/>
                  </a:moveTo>
                  <a:cubicBezTo>
                    <a:pt x="1" y="34"/>
                    <a:pt x="1" y="300"/>
                    <a:pt x="234" y="334"/>
                  </a:cubicBezTo>
                  <a:cubicBezTo>
                    <a:pt x="301" y="334"/>
                    <a:pt x="401" y="267"/>
                    <a:pt x="401" y="167"/>
                  </a:cubicBezTo>
                  <a:cubicBezTo>
                    <a:pt x="401" y="67"/>
                    <a:pt x="301" y="0"/>
                    <a:pt x="23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7" name="Google Shape;1777;p48"/>
            <p:cNvSpPr/>
            <p:nvPr/>
          </p:nvSpPr>
          <p:spPr>
            <a:xfrm>
              <a:off x="2853875" y="4100875"/>
              <a:ext cx="10025" cy="7100"/>
            </a:xfrm>
            <a:custGeom>
              <a:avLst/>
              <a:gdLst/>
              <a:ahLst/>
              <a:cxnLst/>
              <a:rect l="l" t="t" r="r" b="b"/>
              <a:pathLst>
                <a:path w="401" h="284" extrusionOk="0">
                  <a:moveTo>
                    <a:pt x="234" y="1"/>
                  </a:moveTo>
                  <a:cubicBezTo>
                    <a:pt x="1" y="1"/>
                    <a:pt x="231" y="283"/>
                    <a:pt x="345" y="283"/>
                  </a:cubicBezTo>
                  <a:cubicBezTo>
                    <a:pt x="378" y="283"/>
                    <a:pt x="401" y="260"/>
                    <a:pt x="401" y="201"/>
                  </a:cubicBezTo>
                  <a:cubicBezTo>
                    <a:pt x="401" y="101"/>
                    <a:pt x="301" y="1"/>
                    <a:pt x="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8" name="Google Shape;1778;p48"/>
            <p:cNvSpPr/>
            <p:nvPr/>
          </p:nvSpPr>
          <p:spPr>
            <a:xfrm>
              <a:off x="4836950" y="2062750"/>
              <a:ext cx="959875" cy="959050"/>
            </a:xfrm>
            <a:custGeom>
              <a:avLst/>
              <a:gdLst/>
              <a:ahLst/>
              <a:cxnLst/>
              <a:rect l="l" t="t" r="r" b="b"/>
              <a:pathLst>
                <a:path w="38395" h="38362" extrusionOk="0">
                  <a:moveTo>
                    <a:pt x="19181" y="1"/>
                  </a:moveTo>
                  <a:cubicBezTo>
                    <a:pt x="8607" y="1"/>
                    <a:pt x="1" y="8573"/>
                    <a:pt x="1" y="19181"/>
                  </a:cubicBezTo>
                  <a:cubicBezTo>
                    <a:pt x="1" y="29789"/>
                    <a:pt x="8607" y="38361"/>
                    <a:pt x="19181" y="38361"/>
                  </a:cubicBezTo>
                  <a:cubicBezTo>
                    <a:pt x="29789" y="38361"/>
                    <a:pt x="38395" y="29789"/>
                    <a:pt x="38395" y="19181"/>
                  </a:cubicBezTo>
                  <a:cubicBezTo>
                    <a:pt x="38395" y="8573"/>
                    <a:pt x="29789" y="1"/>
                    <a:pt x="1918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79" name="Google Shape;1779;p48"/>
            <p:cNvSpPr/>
            <p:nvPr/>
          </p:nvSpPr>
          <p:spPr>
            <a:xfrm>
              <a:off x="4965375" y="2473050"/>
              <a:ext cx="1006575" cy="864800"/>
            </a:xfrm>
            <a:custGeom>
              <a:avLst/>
              <a:gdLst/>
              <a:ahLst/>
              <a:cxnLst/>
              <a:rect l="l" t="t" r="r" b="b"/>
              <a:pathLst>
                <a:path w="40263" h="34592" extrusionOk="0">
                  <a:moveTo>
                    <a:pt x="11442" y="0"/>
                  </a:moveTo>
                  <a:lnTo>
                    <a:pt x="34" y="25785"/>
                  </a:lnTo>
                  <a:lnTo>
                    <a:pt x="1" y="25852"/>
                  </a:lnTo>
                  <a:lnTo>
                    <a:pt x="3837" y="27620"/>
                  </a:lnTo>
                  <a:lnTo>
                    <a:pt x="33558" y="34592"/>
                  </a:lnTo>
                  <a:lnTo>
                    <a:pt x="40263" y="16179"/>
                  </a:lnTo>
                  <a:lnTo>
                    <a:pt x="16713" y="2969"/>
                  </a:lnTo>
                  <a:lnTo>
                    <a:pt x="1144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0" name="Google Shape;1780;p48"/>
            <p:cNvSpPr/>
            <p:nvPr/>
          </p:nvSpPr>
          <p:spPr>
            <a:xfrm>
              <a:off x="4966225" y="2473050"/>
              <a:ext cx="416975" cy="667550"/>
            </a:xfrm>
            <a:custGeom>
              <a:avLst/>
              <a:gdLst/>
              <a:ahLst/>
              <a:cxnLst/>
              <a:rect l="l" t="t" r="r" b="b"/>
              <a:pathLst>
                <a:path w="16679" h="26702" extrusionOk="0">
                  <a:moveTo>
                    <a:pt x="11408" y="0"/>
                  </a:moveTo>
                  <a:lnTo>
                    <a:pt x="0" y="25785"/>
                  </a:lnTo>
                  <a:cubicBezTo>
                    <a:pt x="957" y="26324"/>
                    <a:pt x="2424" y="26701"/>
                    <a:pt x="4618" y="26701"/>
                  </a:cubicBezTo>
                  <a:cubicBezTo>
                    <a:pt x="4870" y="26701"/>
                    <a:pt x="5132" y="26696"/>
                    <a:pt x="5404" y="26686"/>
                  </a:cubicBezTo>
                  <a:lnTo>
                    <a:pt x="16679" y="2969"/>
                  </a:lnTo>
                  <a:lnTo>
                    <a:pt x="11408"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1" name="Google Shape;1781;p48"/>
            <p:cNvSpPr/>
            <p:nvPr/>
          </p:nvSpPr>
          <p:spPr>
            <a:xfrm>
              <a:off x="4965375" y="2473050"/>
              <a:ext cx="1006575" cy="864800"/>
            </a:xfrm>
            <a:custGeom>
              <a:avLst/>
              <a:gdLst/>
              <a:ahLst/>
              <a:cxnLst/>
              <a:rect l="l" t="t" r="r" b="b"/>
              <a:pathLst>
                <a:path w="40263" h="34592" fill="none" extrusionOk="0">
                  <a:moveTo>
                    <a:pt x="40263" y="16179"/>
                  </a:moveTo>
                  <a:lnTo>
                    <a:pt x="33558" y="34592"/>
                  </a:lnTo>
                  <a:lnTo>
                    <a:pt x="3837" y="27620"/>
                  </a:lnTo>
                  <a:lnTo>
                    <a:pt x="1" y="25852"/>
                  </a:lnTo>
                  <a:lnTo>
                    <a:pt x="11442" y="0"/>
                  </a:ln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2" name="Google Shape;1782;p48"/>
            <p:cNvSpPr/>
            <p:nvPr/>
          </p:nvSpPr>
          <p:spPr>
            <a:xfrm>
              <a:off x="5152175" y="2632325"/>
              <a:ext cx="758075" cy="467950"/>
            </a:xfrm>
            <a:custGeom>
              <a:avLst/>
              <a:gdLst/>
              <a:ahLst/>
              <a:cxnLst/>
              <a:rect l="l" t="t" r="r" b="b"/>
              <a:pathLst>
                <a:path w="30323" h="18718" extrusionOk="0">
                  <a:moveTo>
                    <a:pt x="5872" y="1"/>
                  </a:moveTo>
                  <a:lnTo>
                    <a:pt x="1" y="5938"/>
                  </a:lnTo>
                  <a:cubicBezTo>
                    <a:pt x="1" y="5938"/>
                    <a:pt x="5838" y="16679"/>
                    <a:pt x="14945" y="18480"/>
                  </a:cubicBezTo>
                  <a:cubicBezTo>
                    <a:pt x="15784" y="18643"/>
                    <a:pt x="16600" y="18717"/>
                    <a:pt x="17388" y="18717"/>
                  </a:cubicBezTo>
                  <a:cubicBezTo>
                    <a:pt x="25154" y="18717"/>
                    <a:pt x="30323" y="11542"/>
                    <a:pt x="30323" y="11542"/>
                  </a:cubicBezTo>
                  <a:lnTo>
                    <a:pt x="5872"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3" name="Google Shape;1783;p48"/>
            <p:cNvSpPr/>
            <p:nvPr/>
          </p:nvSpPr>
          <p:spPr>
            <a:xfrm>
              <a:off x="3106550" y="2674025"/>
              <a:ext cx="154300" cy="213500"/>
            </a:xfrm>
            <a:custGeom>
              <a:avLst/>
              <a:gdLst/>
              <a:ahLst/>
              <a:cxnLst/>
              <a:rect l="l" t="t" r="r" b="b"/>
              <a:pathLst>
                <a:path w="6172" h="8540" extrusionOk="0">
                  <a:moveTo>
                    <a:pt x="2903" y="0"/>
                  </a:moveTo>
                  <a:lnTo>
                    <a:pt x="2269" y="1401"/>
                  </a:lnTo>
                  <a:lnTo>
                    <a:pt x="1" y="8540"/>
                  </a:lnTo>
                  <a:lnTo>
                    <a:pt x="6172" y="1368"/>
                  </a:lnTo>
                  <a:lnTo>
                    <a:pt x="29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4" name="Google Shape;1784;p48"/>
            <p:cNvSpPr/>
            <p:nvPr/>
          </p:nvSpPr>
          <p:spPr>
            <a:xfrm>
              <a:off x="3534350" y="2986750"/>
              <a:ext cx="181825" cy="190150"/>
            </a:xfrm>
            <a:custGeom>
              <a:avLst/>
              <a:gdLst/>
              <a:ahLst/>
              <a:cxnLst/>
              <a:rect l="l" t="t" r="r" b="b"/>
              <a:pathLst>
                <a:path w="7273" h="7606" extrusionOk="0">
                  <a:moveTo>
                    <a:pt x="4271" y="0"/>
                  </a:moveTo>
                  <a:lnTo>
                    <a:pt x="4037" y="1001"/>
                  </a:lnTo>
                  <a:lnTo>
                    <a:pt x="1" y="7606"/>
                  </a:lnTo>
                  <a:lnTo>
                    <a:pt x="6305" y="3103"/>
                  </a:lnTo>
                  <a:lnTo>
                    <a:pt x="7273" y="2035"/>
                  </a:lnTo>
                  <a:lnTo>
                    <a:pt x="427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5" name="Google Shape;1785;p48"/>
            <p:cNvSpPr/>
            <p:nvPr/>
          </p:nvSpPr>
          <p:spPr>
            <a:xfrm>
              <a:off x="4842800" y="2995075"/>
              <a:ext cx="808100" cy="471200"/>
            </a:xfrm>
            <a:custGeom>
              <a:avLst/>
              <a:gdLst/>
              <a:ahLst/>
              <a:cxnLst/>
              <a:rect l="l" t="t" r="r" b="b"/>
              <a:pathLst>
                <a:path w="32324" h="18848" extrusionOk="0">
                  <a:moveTo>
                    <a:pt x="7105" y="1"/>
                  </a:moveTo>
                  <a:lnTo>
                    <a:pt x="6505" y="1802"/>
                  </a:lnTo>
                  <a:cubicBezTo>
                    <a:pt x="2969" y="3570"/>
                    <a:pt x="1668" y="10675"/>
                    <a:pt x="1668" y="10675"/>
                  </a:cubicBezTo>
                  <a:lnTo>
                    <a:pt x="0" y="18514"/>
                  </a:lnTo>
                  <a:lnTo>
                    <a:pt x="10374" y="18848"/>
                  </a:lnTo>
                  <a:lnTo>
                    <a:pt x="19714" y="15746"/>
                  </a:lnTo>
                  <a:cubicBezTo>
                    <a:pt x="19714" y="15746"/>
                    <a:pt x="32323" y="9574"/>
                    <a:pt x="25085" y="6839"/>
                  </a:cubicBezTo>
                  <a:cubicBezTo>
                    <a:pt x="21872" y="5610"/>
                    <a:pt x="18613" y="5269"/>
                    <a:pt x="15982" y="5269"/>
                  </a:cubicBezTo>
                  <a:cubicBezTo>
                    <a:pt x="12686" y="5269"/>
                    <a:pt x="10374" y="5805"/>
                    <a:pt x="10374" y="5805"/>
                  </a:cubicBezTo>
                  <a:lnTo>
                    <a:pt x="6205" y="3904"/>
                  </a:lnTo>
                  <a:lnTo>
                    <a:pt x="710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6" name="Google Shape;1786;p48"/>
            <p:cNvSpPr/>
            <p:nvPr/>
          </p:nvSpPr>
          <p:spPr>
            <a:xfrm>
              <a:off x="4369125" y="3046800"/>
              <a:ext cx="1581150" cy="1570475"/>
            </a:xfrm>
            <a:custGeom>
              <a:avLst/>
              <a:gdLst/>
              <a:ahLst/>
              <a:cxnLst/>
              <a:rect l="l" t="t" r="r" b="b"/>
              <a:pathLst>
                <a:path w="63246" h="62819" extrusionOk="0">
                  <a:moveTo>
                    <a:pt x="25185" y="0"/>
                  </a:moveTo>
                  <a:cubicBezTo>
                    <a:pt x="25185" y="0"/>
                    <a:pt x="20915" y="3203"/>
                    <a:pt x="15045" y="11241"/>
                  </a:cubicBezTo>
                  <a:cubicBezTo>
                    <a:pt x="12776" y="14410"/>
                    <a:pt x="10741" y="17713"/>
                    <a:pt x="8907" y="21115"/>
                  </a:cubicBezTo>
                  <a:cubicBezTo>
                    <a:pt x="4270" y="29588"/>
                    <a:pt x="0" y="39362"/>
                    <a:pt x="568" y="42130"/>
                  </a:cubicBezTo>
                  <a:cubicBezTo>
                    <a:pt x="868" y="43498"/>
                    <a:pt x="2903" y="45866"/>
                    <a:pt x="5738" y="48468"/>
                  </a:cubicBezTo>
                  <a:cubicBezTo>
                    <a:pt x="11142" y="53472"/>
                    <a:pt x="19514" y="59376"/>
                    <a:pt x="24251" y="61244"/>
                  </a:cubicBezTo>
                  <a:cubicBezTo>
                    <a:pt x="25385" y="61711"/>
                    <a:pt x="26619" y="62045"/>
                    <a:pt x="27854" y="62278"/>
                  </a:cubicBezTo>
                  <a:cubicBezTo>
                    <a:pt x="29809" y="62654"/>
                    <a:pt x="31904" y="62818"/>
                    <a:pt x="33998" y="62818"/>
                  </a:cubicBezTo>
                  <a:cubicBezTo>
                    <a:pt x="39338" y="62818"/>
                    <a:pt x="44673" y="61752"/>
                    <a:pt x="47668" y="60410"/>
                  </a:cubicBezTo>
                  <a:cubicBezTo>
                    <a:pt x="52204" y="58409"/>
                    <a:pt x="54373" y="54272"/>
                    <a:pt x="56207" y="49902"/>
                  </a:cubicBezTo>
                  <a:cubicBezTo>
                    <a:pt x="61044" y="38294"/>
                    <a:pt x="63246" y="24785"/>
                    <a:pt x="61478" y="12276"/>
                  </a:cubicBezTo>
                  <a:cubicBezTo>
                    <a:pt x="58943" y="10574"/>
                    <a:pt x="56307" y="9107"/>
                    <a:pt x="53572" y="7806"/>
                  </a:cubicBezTo>
                  <a:cubicBezTo>
                    <a:pt x="50047" y="6141"/>
                    <a:pt x="45915" y="4668"/>
                    <a:pt x="42426" y="4668"/>
                  </a:cubicBezTo>
                  <a:cubicBezTo>
                    <a:pt x="42349" y="4668"/>
                    <a:pt x="42273" y="4669"/>
                    <a:pt x="42197" y="4670"/>
                  </a:cubicBezTo>
                  <a:cubicBezTo>
                    <a:pt x="35329" y="4874"/>
                    <a:pt x="28588" y="11400"/>
                    <a:pt x="24521" y="11400"/>
                  </a:cubicBezTo>
                  <a:cubicBezTo>
                    <a:pt x="23926" y="11400"/>
                    <a:pt x="23389" y="11260"/>
                    <a:pt x="22917" y="10941"/>
                  </a:cubicBezTo>
                  <a:cubicBezTo>
                    <a:pt x="19214" y="8406"/>
                    <a:pt x="25185" y="1"/>
                    <a:pt x="251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7" name="Google Shape;1787;p48"/>
            <p:cNvSpPr/>
            <p:nvPr/>
          </p:nvSpPr>
          <p:spPr>
            <a:xfrm>
              <a:off x="5008750" y="3427900"/>
              <a:ext cx="330250" cy="1111650"/>
            </a:xfrm>
            <a:custGeom>
              <a:avLst/>
              <a:gdLst/>
              <a:ahLst/>
              <a:cxnLst/>
              <a:rect l="l" t="t" r="r" b="b"/>
              <a:pathLst>
                <a:path w="13210" h="44466" fill="none" extrusionOk="0">
                  <a:moveTo>
                    <a:pt x="13210" y="0"/>
                  </a:moveTo>
                  <a:cubicBezTo>
                    <a:pt x="12743" y="834"/>
                    <a:pt x="12276" y="1668"/>
                    <a:pt x="11842" y="2535"/>
                  </a:cubicBezTo>
                  <a:cubicBezTo>
                    <a:pt x="5204" y="15612"/>
                    <a:pt x="1168" y="29855"/>
                    <a:pt x="0" y="44466"/>
                  </a:cubicBezTo>
                </a:path>
              </a:pathLst>
            </a:custGeom>
            <a:noFill/>
            <a:ln w="10850" cap="rnd" cmpd="sng">
              <a:solidFill>
                <a:srgbClr val="1818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8" name="Google Shape;1788;p48"/>
            <p:cNvSpPr/>
            <p:nvPr/>
          </p:nvSpPr>
          <p:spPr>
            <a:xfrm>
              <a:off x="5400700" y="3227750"/>
              <a:ext cx="145950" cy="110100"/>
            </a:xfrm>
            <a:custGeom>
              <a:avLst/>
              <a:gdLst/>
              <a:ahLst/>
              <a:cxnLst/>
              <a:rect l="l" t="t" r="r" b="b"/>
              <a:pathLst>
                <a:path w="5838" h="4404" fill="none" extrusionOk="0">
                  <a:moveTo>
                    <a:pt x="5838" y="1"/>
                  </a:moveTo>
                  <a:cubicBezTo>
                    <a:pt x="3469" y="835"/>
                    <a:pt x="1568" y="2469"/>
                    <a:pt x="0" y="4404"/>
                  </a:cubicBezTo>
                </a:path>
              </a:pathLst>
            </a:custGeom>
            <a:noFill/>
            <a:ln w="10850" cap="rnd" cmpd="sng">
              <a:solidFill>
                <a:srgbClr val="1818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89" name="Google Shape;1789;p48"/>
            <p:cNvSpPr/>
            <p:nvPr/>
          </p:nvSpPr>
          <p:spPr>
            <a:xfrm>
              <a:off x="5038775" y="3240125"/>
              <a:ext cx="911500" cy="1377150"/>
            </a:xfrm>
            <a:custGeom>
              <a:avLst/>
              <a:gdLst/>
              <a:ahLst/>
              <a:cxnLst/>
              <a:rect l="l" t="t" r="r" b="b"/>
              <a:pathLst>
                <a:path w="36460" h="55086" extrusionOk="0">
                  <a:moveTo>
                    <a:pt x="26044" y="0"/>
                  </a:moveTo>
                  <a:cubicBezTo>
                    <a:pt x="24310" y="0"/>
                    <a:pt x="19671" y="566"/>
                    <a:pt x="15178" y="6010"/>
                  </a:cubicBezTo>
                  <a:cubicBezTo>
                    <a:pt x="9674" y="12682"/>
                    <a:pt x="0" y="43404"/>
                    <a:pt x="1068" y="54545"/>
                  </a:cubicBezTo>
                  <a:cubicBezTo>
                    <a:pt x="3023" y="54921"/>
                    <a:pt x="5118" y="55085"/>
                    <a:pt x="7212" y="55085"/>
                  </a:cubicBezTo>
                  <a:cubicBezTo>
                    <a:pt x="12552" y="55085"/>
                    <a:pt x="17887" y="54019"/>
                    <a:pt x="20882" y="52677"/>
                  </a:cubicBezTo>
                  <a:cubicBezTo>
                    <a:pt x="25418" y="50676"/>
                    <a:pt x="27587" y="46539"/>
                    <a:pt x="29421" y="42169"/>
                  </a:cubicBezTo>
                  <a:cubicBezTo>
                    <a:pt x="34258" y="30561"/>
                    <a:pt x="36460" y="17052"/>
                    <a:pt x="34658" y="4509"/>
                  </a:cubicBezTo>
                  <a:cubicBezTo>
                    <a:pt x="32123" y="2841"/>
                    <a:pt x="29488" y="1340"/>
                    <a:pt x="26753" y="39"/>
                  </a:cubicBezTo>
                  <a:cubicBezTo>
                    <a:pt x="26753" y="39"/>
                    <a:pt x="26498" y="0"/>
                    <a:pt x="26044"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0" name="Google Shape;1790;p48"/>
            <p:cNvSpPr/>
            <p:nvPr/>
          </p:nvSpPr>
          <p:spPr>
            <a:xfrm>
              <a:off x="3619425" y="1962225"/>
              <a:ext cx="640475" cy="605925"/>
            </a:xfrm>
            <a:custGeom>
              <a:avLst/>
              <a:gdLst/>
              <a:ahLst/>
              <a:cxnLst/>
              <a:rect l="l" t="t" r="r" b="b"/>
              <a:pathLst>
                <a:path w="25619" h="24237" extrusionOk="0">
                  <a:moveTo>
                    <a:pt x="13124" y="0"/>
                  </a:moveTo>
                  <a:cubicBezTo>
                    <a:pt x="11443" y="0"/>
                    <a:pt x="10034" y="557"/>
                    <a:pt x="9240" y="1687"/>
                  </a:cubicBezTo>
                  <a:lnTo>
                    <a:pt x="0" y="16330"/>
                  </a:lnTo>
                  <a:lnTo>
                    <a:pt x="10875" y="24236"/>
                  </a:lnTo>
                  <a:cubicBezTo>
                    <a:pt x="10875" y="24236"/>
                    <a:pt x="23617" y="12294"/>
                    <a:pt x="23884" y="11894"/>
                  </a:cubicBezTo>
                  <a:cubicBezTo>
                    <a:pt x="25619" y="9425"/>
                    <a:pt x="23717" y="5122"/>
                    <a:pt x="19681" y="2320"/>
                  </a:cubicBezTo>
                  <a:cubicBezTo>
                    <a:pt x="17492" y="782"/>
                    <a:pt x="15116" y="0"/>
                    <a:pt x="1312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1" name="Google Shape;1791;p48"/>
            <p:cNvSpPr/>
            <p:nvPr/>
          </p:nvSpPr>
          <p:spPr>
            <a:xfrm>
              <a:off x="3586900" y="2338800"/>
              <a:ext cx="336925" cy="253150"/>
            </a:xfrm>
            <a:custGeom>
              <a:avLst/>
              <a:gdLst/>
              <a:ahLst/>
              <a:cxnLst/>
              <a:rect l="l" t="t" r="r" b="b"/>
              <a:pathLst>
                <a:path w="13477" h="10126" extrusionOk="0">
                  <a:moveTo>
                    <a:pt x="4159" y="1"/>
                  </a:moveTo>
                  <a:cubicBezTo>
                    <a:pt x="2915" y="1"/>
                    <a:pt x="1879" y="416"/>
                    <a:pt x="1301" y="1267"/>
                  </a:cubicBezTo>
                  <a:cubicBezTo>
                    <a:pt x="0" y="3135"/>
                    <a:pt x="1401" y="6304"/>
                    <a:pt x="4404" y="8406"/>
                  </a:cubicBezTo>
                  <a:cubicBezTo>
                    <a:pt x="6050" y="9546"/>
                    <a:pt x="7824" y="10126"/>
                    <a:pt x="9310" y="10126"/>
                  </a:cubicBezTo>
                  <a:cubicBezTo>
                    <a:pt x="10564" y="10126"/>
                    <a:pt x="11614" y="9713"/>
                    <a:pt x="12209" y="8873"/>
                  </a:cubicBezTo>
                  <a:cubicBezTo>
                    <a:pt x="13477" y="7038"/>
                    <a:pt x="12076" y="3836"/>
                    <a:pt x="9074" y="1734"/>
                  </a:cubicBezTo>
                  <a:cubicBezTo>
                    <a:pt x="7422" y="591"/>
                    <a:pt x="5643" y="1"/>
                    <a:pt x="4159"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2" name="Google Shape;1792;p48"/>
            <p:cNvSpPr/>
            <p:nvPr/>
          </p:nvSpPr>
          <p:spPr>
            <a:xfrm>
              <a:off x="3508500" y="2552275"/>
              <a:ext cx="199350" cy="155975"/>
            </a:xfrm>
            <a:custGeom>
              <a:avLst/>
              <a:gdLst/>
              <a:ahLst/>
              <a:cxnLst/>
              <a:rect l="l" t="t" r="r" b="b"/>
              <a:pathLst>
                <a:path w="7974" h="6239" extrusionOk="0">
                  <a:moveTo>
                    <a:pt x="1235" y="0"/>
                  </a:moveTo>
                  <a:lnTo>
                    <a:pt x="1" y="1501"/>
                  </a:lnTo>
                  <a:lnTo>
                    <a:pt x="6839" y="6238"/>
                  </a:lnTo>
                  <a:lnTo>
                    <a:pt x="7973" y="4570"/>
                  </a:lnTo>
                  <a:lnTo>
                    <a:pt x="1235"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3" name="Google Shape;1793;p48"/>
            <p:cNvSpPr/>
            <p:nvPr/>
          </p:nvSpPr>
          <p:spPr>
            <a:xfrm>
              <a:off x="3508500" y="2552275"/>
              <a:ext cx="199350" cy="155975"/>
            </a:xfrm>
            <a:custGeom>
              <a:avLst/>
              <a:gdLst/>
              <a:ahLst/>
              <a:cxnLst/>
              <a:rect l="l" t="t" r="r" b="b"/>
              <a:pathLst>
                <a:path w="7974" h="6239" fill="none" extrusionOk="0">
                  <a:moveTo>
                    <a:pt x="6839" y="6238"/>
                  </a:moveTo>
                  <a:lnTo>
                    <a:pt x="7973" y="4570"/>
                  </a:lnTo>
                  <a:lnTo>
                    <a:pt x="1235" y="0"/>
                  </a:lnTo>
                  <a:lnTo>
                    <a:pt x="1" y="1501"/>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4" name="Google Shape;1794;p48"/>
            <p:cNvSpPr/>
            <p:nvPr/>
          </p:nvSpPr>
          <p:spPr>
            <a:xfrm>
              <a:off x="3527700" y="3006750"/>
              <a:ext cx="171800" cy="175150"/>
            </a:xfrm>
            <a:custGeom>
              <a:avLst/>
              <a:gdLst/>
              <a:ahLst/>
              <a:cxnLst/>
              <a:rect l="l" t="t" r="r" b="b"/>
              <a:pathLst>
                <a:path w="6872" h="7006" fill="none" extrusionOk="0">
                  <a:moveTo>
                    <a:pt x="4437" y="1"/>
                  </a:moveTo>
                  <a:lnTo>
                    <a:pt x="0" y="7006"/>
                  </a:lnTo>
                  <a:lnTo>
                    <a:pt x="6872" y="2069"/>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5" name="Google Shape;1795;p48"/>
            <p:cNvSpPr/>
            <p:nvPr/>
          </p:nvSpPr>
          <p:spPr>
            <a:xfrm>
              <a:off x="3101550" y="2691525"/>
              <a:ext cx="141800" cy="201850"/>
            </a:xfrm>
            <a:custGeom>
              <a:avLst/>
              <a:gdLst/>
              <a:ahLst/>
              <a:cxnLst/>
              <a:rect l="l" t="t" r="r" b="b"/>
              <a:pathLst>
                <a:path w="5672" h="8074" fill="none" extrusionOk="0">
                  <a:moveTo>
                    <a:pt x="5671" y="1469"/>
                  </a:moveTo>
                  <a:lnTo>
                    <a:pt x="1" y="8073"/>
                  </a:lnTo>
                  <a:lnTo>
                    <a:pt x="2769" y="1"/>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6" name="Google Shape;1796;p48"/>
            <p:cNvSpPr/>
            <p:nvPr/>
          </p:nvSpPr>
          <p:spPr>
            <a:xfrm>
              <a:off x="3601900" y="2387175"/>
              <a:ext cx="252725" cy="208475"/>
            </a:xfrm>
            <a:custGeom>
              <a:avLst/>
              <a:gdLst/>
              <a:ahLst/>
              <a:cxnLst/>
              <a:rect l="l" t="t" r="r" b="b"/>
              <a:pathLst>
                <a:path w="10109" h="8339" extrusionOk="0">
                  <a:moveTo>
                    <a:pt x="3447" y="1"/>
                  </a:moveTo>
                  <a:cubicBezTo>
                    <a:pt x="2477" y="1"/>
                    <a:pt x="1662" y="318"/>
                    <a:pt x="1235" y="934"/>
                  </a:cubicBezTo>
                  <a:lnTo>
                    <a:pt x="1" y="1968"/>
                  </a:lnTo>
                  <a:lnTo>
                    <a:pt x="1135" y="2935"/>
                  </a:lnTo>
                  <a:cubicBezTo>
                    <a:pt x="1602" y="4169"/>
                    <a:pt x="2469" y="5237"/>
                    <a:pt x="3570" y="5970"/>
                  </a:cubicBezTo>
                  <a:cubicBezTo>
                    <a:pt x="4404" y="6571"/>
                    <a:pt x="5338" y="6971"/>
                    <a:pt x="6339" y="7171"/>
                  </a:cubicBezTo>
                  <a:lnTo>
                    <a:pt x="7573" y="8339"/>
                  </a:lnTo>
                  <a:cubicBezTo>
                    <a:pt x="7573" y="8339"/>
                    <a:pt x="9074" y="6471"/>
                    <a:pt x="9174" y="6337"/>
                  </a:cubicBezTo>
                  <a:cubicBezTo>
                    <a:pt x="10108" y="5003"/>
                    <a:pt x="9074" y="2701"/>
                    <a:pt x="6939" y="1200"/>
                  </a:cubicBezTo>
                  <a:cubicBezTo>
                    <a:pt x="5798" y="392"/>
                    <a:pt x="4527" y="1"/>
                    <a:pt x="3447"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7" name="Google Shape;1797;p48"/>
            <p:cNvSpPr/>
            <p:nvPr/>
          </p:nvSpPr>
          <p:spPr>
            <a:xfrm>
              <a:off x="3581900" y="2417900"/>
              <a:ext cx="242700" cy="182025"/>
            </a:xfrm>
            <a:custGeom>
              <a:avLst/>
              <a:gdLst/>
              <a:ahLst/>
              <a:cxnLst/>
              <a:rect l="l" t="t" r="r" b="b"/>
              <a:pathLst>
                <a:path w="9708" h="7281" extrusionOk="0">
                  <a:moveTo>
                    <a:pt x="3010" y="1"/>
                  </a:moveTo>
                  <a:cubicBezTo>
                    <a:pt x="2112" y="1"/>
                    <a:pt x="1360" y="297"/>
                    <a:pt x="934" y="905"/>
                  </a:cubicBezTo>
                  <a:cubicBezTo>
                    <a:pt x="0" y="2240"/>
                    <a:pt x="1001" y="4541"/>
                    <a:pt x="3203" y="6042"/>
                  </a:cubicBezTo>
                  <a:cubicBezTo>
                    <a:pt x="4382" y="6859"/>
                    <a:pt x="5660" y="7281"/>
                    <a:pt x="6726" y="7281"/>
                  </a:cubicBezTo>
                  <a:cubicBezTo>
                    <a:pt x="7619" y="7281"/>
                    <a:pt x="8363" y="6984"/>
                    <a:pt x="8773" y="6376"/>
                  </a:cubicBezTo>
                  <a:cubicBezTo>
                    <a:pt x="9707" y="5075"/>
                    <a:pt x="8707" y="2773"/>
                    <a:pt x="6538" y="1239"/>
                  </a:cubicBezTo>
                  <a:cubicBezTo>
                    <a:pt x="5359" y="422"/>
                    <a:pt x="4081" y="1"/>
                    <a:pt x="3010" y="1"/>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8" name="Google Shape;1798;p48"/>
            <p:cNvSpPr/>
            <p:nvPr/>
          </p:nvSpPr>
          <p:spPr>
            <a:xfrm>
              <a:off x="3593575" y="2476950"/>
              <a:ext cx="141800" cy="155400"/>
            </a:xfrm>
            <a:custGeom>
              <a:avLst/>
              <a:gdLst/>
              <a:ahLst/>
              <a:cxnLst/>
              <a:rect l="l" t="t" r="r" b="b"/>
              <a:pathLst>
                <a:path w="5672" h="6216" extrusionOk="0">
                  <a:moveTo>
                    <a:pt x="3538" y="0"/>
                  </a:moveTo>
                  <a:cubicBezTo>
                    <a:pt x="3394" y="0"/>
                    <a:pt x="3248" y="15"/>
                    <a:pt x="3103" y="44"/>
                  </a:cubicBezTo>
                  <a:lnTo>
                    <a:pt x="0" y="4481"/>
                  </a:lnTo>
                  <a:lnTo>
                    <a:pt x="2469" y="6216"/>
                  </a:lnTo>
                  <a:lnTo>
                    <a:pt x="5671" y="1612"/>
                  </a:lnTo>
                  <a:cubicBezTo>
                    <a:pt x="5504" y="1012"/>
                    <a:pt x="5104" y="511"/>
                    <a:pt x="4537" y="278"/>
                  </a:cubicBezTo>
                  <a:cubicBezTo>
                    <a:pt x="4230" y="89"/>
                    <a:pt x="3889" y="0"/>
                    <a:pt x="353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99" name="Google Shape;1799;p48"/>
            <p:cNvSpPr/>
            <p:nvPr/>
          </p:nvSpPr>
          <p:spPr>
            <a:xfrm>
              <a:off x="3169925" y="2568125"/>
              <a:ext cx="557100" cy="490375"/>
            </a:xfrm>
            <a:custGeom>
              <a:avLst/>
              <a:gdLst/>
              <a:ahLst/>
              <a:cxnLst/>
              <a:rect l="l" t="t" r="r" b="b"/>
              <a:pathLst>
                <a:path w="22284" h="19615" extrusionOk="0">
                  <a:moveTo>
                    <a:pt x="12310" y="0"/>
                  </a:moveTo>
                  <a:lnTo>
                    <a:pt x="10909" y="2135"/>
                  </a:lnTo>
                  <a:lnTo>
                    <a:pt x="935" y="3336"/>
                  </a:lnTo>
                  <a:lnTo>
                    <a:pt x="1" y="4803"/>
                  </a:lnTo>
                  <a:lnTo>
                    <a:pt x="2936" y="6371"/>
                  </a:lnTo>
                  <a:cubicBezTo>
                    <a:pt x="3025" y="6369"/>
                    <a:pt x="3113" y="6368"/>
                    <a:pt x="3202" y="6368"/>
                  </a:cubicBezTo>
                  <a:cubicBezTo>
                    <a:pt x="6180" y="6368"/>
                    <a:pt x="9117" y="7450"/>
                    <a:pt x="11676" y="8940"/>
                  </a:cubicBezTo>
                  <a:cubicBezTo>
                    <a:pt x="14211" y="10408"/>
                    <a:pt x="16446" y="12242"/>
                    <a:pt x="17780" y="14877"/>
                  </a:cubicBezTo>
                  <a:cubicBezTo>
                    <a:pt x="17980" y="15278"/>
                    <a:pt x="18147" y="15678"/>
                    <a:pt x="18314" y="16112"/>
                  </a:cubicBezTo>
                  <a:cubicBezTo>
                    <a:pt x="18414" y="16378"/>
                    <a:pt x="18514" y="17212"/>
                    <a:pt x="18714" y="17379"/>
                  </a:cubicBezTo>
                  <a:lnTo>
                    <a:pt x="21216" y="19614"/>
                  </a:lnTo>
                  <a:lnTo>
                    <a:pt x="22283" y="18280"/>
                  </a:lnTo>
                  <a:lnTo>
                    <a:pt x="20049" y="8473"/>
                  </a:lnTo>
                  <a:lnTo>
                    <a:pt x="21583" y="6438"/>
                  </a:lnTo>
                  <a:lnTo>
                    <a:pt x="12310" y="0"/>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0" name="Google Shape;1800;p48"/>
            <p:cNvSpPr/>
            <p:nvPr/>
          </p:nvSpPr>
          <p:spPr>
            <a:xfrm>
              <a:off x="3426775" y="2629825"/>
              <a:ext cx="214350" cy="199325"/>
            </a:xfrm>
            <a:custGeom>
              <a:avLst/>
              <a:gdLst/>
              <a:ahLst/>
              <a:cxnLst/>
              <a:rect l="l" t="t" r="r" b="b"/>
              <a:pathLst>
                <a:path w="8574" h="7973" extrusionOk="0">
                  <a:moveTo>
                    <a:pt x="2636" y="0"/>
                  </a:moveTo>
                  <a:lnTo>
                    <a:pt x="1" y="3703"/>
                  </a:lnTo>
                  <a:lnTo>
                    <a:pt x="5972" y="7973"/>
                  </a:lnTo>
                  <a:lnTo>
                    <a:pt x="8574" y="4270"/>
                  </a:lnTo>
                  <a:lnTo>
                    <a:pt x="2636" y="0"/>
                  </a:ln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1" name="Google Shape;1801;p48"/>
            <p:cNvSpPr/>
            <p:nvPr/>
          </p:nvSpPr>
          <p:spPr>
            <a:xfrm>
              <a:off x="4550925" y="1958500"/>
              <a:ext cx="924850" cy="931375"/>
            </a:xfrm>
            <a:custGeom>
              <a:avLst/>
              <a:gdLst/>
              <a:ahLst/>
              <a:cxnLst/>
              <a:rect l="l" t="t" r="r" b="b"/>
              <a:pathLst>
                <a:path w="36994" h="37255" extrusionOk="0">
                  <a:moveTo>
                    <a:pt x="17146" y="1"/>
                  </a:moveTo>
                  <a:lnTo>
                    <a:pt x="16112" y="1602"/>
                  </a:lnTo>
                  <a:lnTo>
                    <a:pt x="0" y="25853"/>
                  </a:lnTo>
                  <a:lnTo>
                    <a:pt x="16646" y="36927"/>
                  </a:lnTo>
                  <a:cubicBezTo>
                    <a:pt x="16981" y="37148"/>
                    <a:pt x="17382" y="37255"/>
                    <a:pt x="17837" y="37255"/>
                  </a:cubicBezTo>
                  <a:cubicBezTo>
                    <a:pt x="20814" y="37255"/>
                    <a:pt x="26099" y="32700"/>
                    <a:pt x="30555" y="25986"/>
                  </a:cubicBezTo>
                  <a:cubicBezTo>
                    <a:pt x="32123" y="23685"/>
                    <a:pt x="33491" y="21216"/>
                    <a:pt x="34592" y="18648"/>
                  </a:cubicBezTo>
                  <a:cubicBezTo>
                    <a:pt x="36593" y="13911"/>
                    <a:pt x="36993" y="10075"/>
                    <a:pt x="35259" y="8941"/>
                  </a:cubicBezTo>
                  <a:cubicBezTo>
                    <a:pt x="35125" y="8874"/>
                    <a:pt x="34992" y="8807"/>
                    <a:pt x="34859" y="8741"/>
                  </a:cubicBezTo>
                  <a:lnTo>
                    <a:pt x="17146"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2" name="Google Shape;1802;p48"/>
            <p:cNvSpPr/>
            <p:nvPr/>
          </p:nvSpPr>
          <p:spPr>
            <a:xfrm>
              <a:off x="4953700" y="1958500"/>
              <a:ext cx="522075" cy="466200"/>
            </a:xfrm>
            <a:custGeom>
              <a:avLst/>
              <a:gdLst/>
              <a:ahLst/>
              <a:cxnLst/>
              <a:rect l="l" t="t" r="r" b="b"/>
              <a:pathLst>
                <a:path w="20883" h="18648" extrusionOk="0">
                  <a:moveTo>
                    <a:pt x="1035" y="1"/>
                  </a:moveTo>
                  <a:lnTo>
                    <a:pt x="1" y="1602"/>
                  </a:lnTo>
                  <a:lnTo>
                    <a:pt x="1435" y="4471"/>
                  </a:lnTo>
                  <a:lnTo>
                    <a:pt x="6972" y="7640"/>
                  </a:lnTo>
                  <a:lnTo>
                    <a:pt x="7640" y="12276"/>
                  </a:lnTo>
                  <a:lnTo>
                    <a:pt x="16713" y="17714"/>
                  </a:lnTo>
                  <a:lnTo>
                    <a:pt x="18481" y="18648"/>
                  </a:lnTo>
                  <a:cubicBezTo>
                    <a:pt x="20482" y="13911"/>
                    <a:pt x="20882" y="10075"/>
                    <a:pt x="19148" y="8941"/>
                  </a:cubicBezTo>
                  <a:cubicBezTo>
                    <a:pt x="19014" y="8874"/>
                    <a:pt x="18881" y="8807"/>
                    <a:pt x="18748" y="8741"/>
                  </a:cubicBezTo>
                  <a:lnTo>
                    <a:pt x="1035"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3" name="Google Shape;1803;p48"/>
            <p:cNvSpPr/>
            <p:nvPr/>
          </p:nvSpPr>
          <p:spPr>
            <a:xfrm>
              <a:off x="4788600" y="2070250"/>
              <a:ext cx="416975" cy="692200"/>
            </a:xfrm>
            <a:custGeom>
              <a:avLst/>
              <a:gdLst/>
              <a:ahLst/>
              <a:cxnLst/>
              <a:rect l="l" t="t" r="r" b="b"/>
              <a:pathLst>
                <a:path w="16679" h="27688" fill="none" extrusionOk="0">
                  <a:moveTo>
                    <a:pt x="0" y="27687"/>
                  </a:moveTo>
                  <a:cubicBezTo>
                    <a:pt x="4637" y="24418"/>
                    <a:pt x="15745" y="15045"/>
                    <a:pt x="16679" y="1"/>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4" name="Google Shape;1804;p48"/>
            <p:cNvSpPr/>
            <p:nvPr/>
          </p:nvSpPr>
          <p:spPr>
            <a:xfrm>
              <a:off x="4550925" y="1958500"/>
              <a:ext cx="945700" cy="965725"/>
            </a:xfrm>
            <a:custGeom>
              <a:avLst/>
              <a:gdLst/>
              <a:ahLst/>
              <a:cxnLst/>
              <a:rect l="l" t="t" r="r" b="b"/>
              <a:pathLst>
                <a:path w="37828" h="38629" fill="none" extrusionOk="0">
                  <a:moveTo>
                    <a:pt x="35292" y="8941"/>
                  </a:moveTo>
                  <a:cubicBezTo>
                    <a:pt x="35159" y="8841"/>
                    <a:pt x="34992" y="8774"/>
                    <a:pt x="34859" y="8741"/>
                  </a:cubicBezTo>
                  <a:lnTo>
                    <a:pt x="17146" y="1"/>
                  </a:lnTo>
                  <a:lnTo>
                    <a:pt x="0" y="25853"/>
                  </a:lnTo>
                  <a:lnTo>
                    <a:pt x="16646" y="36927"/>
                  </a:lnTo>
                  <a:cubicBezTo>
                    <a:pt x="19181" y="38629"/>
                    <a:pt x="25418" y="33725"/>
                    <a:pt x="30555" y="26020"/>
                  </a:cubicBezTo>
                  <a:cubicBezTo>
                    <a:pt x="35726" y="18281"/>
                    <a:pt x="37827" y="10642"/>
                    <a:pt x="35292" y="8941"/>
                  </a:cubicBez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5" name="Google Shape;1805;p48"/>
            <p:cNvSpPr/>
            <p:nvPr/>
          </p:nvSpPr>
          <p:spPr>
            <a:xfrm>
              <a:off x="4491700" y="1947825"/>
              <a:ext cx="548750" cy="664500"/>
            </a:xfrm>
            <a:custGeom>
              <a:avLst/>
              <a:gdLst/>
              <a:ahLst/>
              <a:cxnLst/>
              <a:rect l="l" t="t" r="r" b="b"/>
              <a:pathLst>
                <a:path w="21950" h="26580" extrusionOk="0">
                  <a:moveTo>
                    <a:pt x="18502" y="1"/>
                  </a:moveTo>
                  <a:cubicBezTo>
                    <a:pt x="15738" y="1"/>
                    <a:pt x="10830" y="4320"/>
                    <a:pt x="6706" y="10535"/>
                  </a:cubicBezTo>
                  <a:cubicBezTo>
                    <a:pt x="1936" y="17640"/>
                    <a:pt x="1" y="24712"/>
                    <a:pt x="2369" y="26280"/>
                  </a:cubicBezTo>
                  <a:cubicBezTo>
                    <a:pt x="2678" y="26482"/>
                    <a:pt x="3045" y="26580"/>
                    <a:pt x="3462" y="26580"/>
                  </a:cubicBezTo>
                  <a:cubicBezTo>
                    <a:pt x="6202" y="26580"/>
                    <a:pt x="11071" y="22369"/>
                    <a:pt x="15212" y="16173"/>
                  </a:cubicBezTo>
                  <a:cubicBezTo>
                    <a:pt x="19949" y="9067"/>
                    <a:pt x="21950" y="1862"/>
                    <a:pt x="19582" y="295"/>
                  </a:cubicBezTo>
                  <a:cubicBezTo>
                    <a:pt x="19275" y="96"/>
                    <a:pt x="18912" y="1"/>
                    <a:pt x="18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6" name="Google Shape;1806;p48"/>
            <p:cNvSpPr/>
            <p:nvPr/>
          </p:nvSpPr>
          <p:spPr>
            <a:xfrm>
              <a:off x="4304075" y="1857600"/>
              <a:ext cx="646325" cy="653100"/>
            </a:xfrm>
            <a:custGeom>
              <a:avLst/>
              <a:gdLst/>
              <a:ahLst/>
              <a:cxnLst/>
              <a:rect l="l" t="t" r="r" b="b"/>
              <a:pathLst>
                <a:path w="25853" h="26124" extrusionOk="0">
                  <a:moveTo>
                    <a:pt x="11709" y="1"/>
                  </a:moveTo>
                  <a:lnTo>
                    <a:pt x="1" y="17914"/>
                  </a:lnTo>
                  <a:cubicBezTo>
                    <a:pt x="1" y="17914"/>
                    <a:pt x="11375" y="25752"/>
                    <a:pt x="11609" y="25886"/>
                  </a:cubicBezTo>
                  <a:cubicBezTo>
                    <a:pt x="11850" y="26047"/>
                    <a:pt x="12138" y="26124"/>
                    <a:pt x="12464" y="26124"/>
                  </a:cubicBezTo>
                  <a:cubicBezTo>
                    <a:pt x="14574" y="26124"/>
                    <a:pt x="18295" y="22894"/>
                    <a:pt x="21416" y="18214"/>
                  </a:cubicBezTo>
                  <a:cubicBezTo>
                    <a:pt x="22683" y="16346"/>
                    <a:pt x="23751" y="14344"/>
                    <a:pt x="24585" y="12243"/>
                  </a:cubicBezTo>
                  <a:cubicBezTo>
                    <a:pt x="25719" y="9274"/>
                    <a:pt x="25852" y="6939"/>
                    <a:pt x="24752" y="6172"/>
                  </a:cubicBezTo>
                  <a:cubicBezTo>
                    <a:pt x="24652" y="6138"/>
                    <a:pt x="24551" y="6072"/>
                    <a:pt x="24451" y="6038"/>
                  </a:cubicBezTo>
                  <a:lnTo>
                    <a:pt x="11809" y="34"/>
                  </a:lnTo>
                  <a:lnTo>
                    <a:pt x="117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7" name="Google Shape;1807;p48"/>
            <p:cNvSpPr/>
            <p:nvPr/>
          </p:nvSpPr>
          <p:spPr>
            <a:xfrm>
              <a:off x="4599300" y="1858450"/>
              <a:ext cx="351100" cy="305225"/>
            </a:xfrm>
            <a:custGeom>
              <a:avLst/>
              <a:gdLst/>
              <a:ahLst/>
              <a:cxnLst/>
              <a:rect l="l" t="t" r="r" b="b"/>
              <a:pathLst>
                <a:path w="14044" h="12209" extrusionOk="0">
                  <a:moveTo>
                    <a:pt x="0" y="0"/>
                  </a:moveTo>
                  <a:lnTo>
                    <a:pt x="634" y="3569"/>
                  </a:lnTo>
                  <a:lnTo>
                    <a:pt x="5671" y="6138"/>
                  </a:lnTo>
                  <a:lnTo>
                    <a:pt x="7572" y="9440"/>
                  </a:lnTo>
                  <a:lnTo>
                    <a:pt x="12776" y="12209"/>
                  </a:lnTo>
                  <a:cubicBezTo>
                    <a:pt x="13910" y="9240"/>
                    <a:pt x="14043" y="6905"/>
                    <a:pt x="12909" y="6171"/>
                  </a:cubicBezTo>
                  <a:cubicBezTo>
                    <a:pt x="12843" y="6104"/>
                    <a:pt x="12742" y="6038"/>
                    <a:pt x="12642" y="6004"/>
                  </a:cubicBezTo>
                  <a:lnTo>
                    <a:pt x="0"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8" name="Google Shape;1808;p48"/>
            <p:cNvSpPr/>
            <p:nvPr/>
          </p:nvSpPr>
          <p:spPr>
            <a:xfrm>
              <a:off x="4460025" y="1933500"/>
              <a:ext cx="287725" cy="476200"/>
            </a:xfrm>
            <a:custGeom>
              <a:avLst/>
              <a:gdLst/>
              <a:ahLst/>
              <a:cxnLst/>
              <a:rect l="l" t="t" r="r" b="b"/>
              <a:pathLst>
                <a:path w="11509" h="19048" fill="none" extrusionOk="0">
                  <a:moveTo>
                    <a:pt x="0" y="19047"/>
                  </a:moveTo>
                  <a:cubicBezTo>
                    <a:pt x="2602" y="17379"/>
                    <a:pt x="11442" y="11308"/>
                    <a:pt x="11509" y="0"/>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09" name="Google Shape;1809;p48"/>
            <p:cNvSpPr/>
            <p:nvPr/>
          </p:nvSpPr>
          <p:spPr>
            <a:xfrm>
              <a:off x="4587625" y="2344625"/>
              <a:ext cx="178475" cy="142625"/>
            </a:xfrm>
            <a:custGeom>
              <a:avLst/>
              <a:gdLst/>
              <a:ahLst/>
              <a:cxnLst/>
              <a:rect l="l" t="t" r="r" b="b"/>
              <a:pathLst>
                <a:path w="7139" h="5705" extrusionOk="0">
                  <a:moveTo>
                    <a:pt x="3336" y="0"/>
                  </a:moveTo>
                  <a:cubicBezTo>
                    <a:pt x="1768" y="1535"/>
                    <a:pt x="0" y="3136"/>
                    <a:pt x="0" y="3136"/>
                  </a:cubicBezTo>
                  <a:lnTo>
                    <a:pt x="3803" y="5704"/>
                  </a:lnTo>
                  <a:lnTo>
                    <a:pt x="7138" y="2502"/>
                  </a:lnTo>
                  <a:lnTo>
                    <a:pt x="3336"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0" name="Google Shape;1810;p48"/>
            <p:cNvSpPr/>
            <p:nvPr/>
          </p:nvSpPr>
          <p:spPr>
            <a:xfrm>
              <a:off x="4304075" y="1857600"/>
              <a:ext cx="646325" cy="677175"/>
            </a:xfrm>
            <a:custGeom>
              <a:avLst/>
              <a:gdLst/>
              <a:ahLst/>
              <a:cxnLst/>
              <a:rect l="l" t="t" r="r" b="b"/>
              <a:pathLst>
                <a:path w="25853" h="27087" fill="none" extrusionOk="0">
                  <a:moveTo>
                    <a:pt x="24585" y="12243"/>
                  </a:moveTo>
                  <a:cubicBezTo>
                    <a:pt x="23751" y="14344"/>
                    <a:pt x="22683" y="16346"/>
                    <a:pt x="21416" y="18214"/>
                  </a:cubicBezTo>
                  <a:cubicBezTo>
                    <a:pt x="17813" y="23618"/>
                    <a:pt x="13410" y="27087"/>
                    <a:pt x="11609" y="25886"/>
                  </a:cubicBezTo>
                  <a:cubicBezTo>
                    <a:pt x="11375" y="25752"/>
                    <a:pt x="1" y="17914"/>
                    <a:pt x="1" y="17914"/>
                  </a:cubicBezTo>
                  <a:lnTo>
                    <a:pt x="11709" y="1"/>
                  </a:lnTo>
                  <a:lnTo>
                    <a:pt x="11809" y="34"/>
                  </a:lnTo>
                  <a:lnTo>
                    <a:pt x="24451" y="6038"/>
                  </a:lnTo>
                  <a:cubicBezTo>
                    <a:pt x="24551" y="6072"/>
                    <a:pt x="24652" y="6138"/>
                    <a:pt x="24752" y="6172"/>
                  </a:cubicBezTo>
                  <a:cubicBezTo>
                    <a:pt x="25852" y="6939"/>
                    <a:pt x="25719" y="9274"/>
                    <a:pt x="24585" y="12243"/>
                  </a:cubicBez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1" name="Google Shape;1811;p48"/>
            <p:cNvSpPr/>
            <p:nvPr/>
          </p:nvSpPr>
          <p:spPr>
            <a:xfrm>
              <a:off x="4259875" y="1849650"/>
              <a:ext cx="385300" cy="465425"/>
            </a:xfrm>
            <a:custGeom>
              <a:avLst/>
              <a:gdLst/>
              <a:ahLst/>
              <a:cxnLst/>
              <a:rect l="l" t="t" r="r" b="b"/>
              <a:pathLst>
                <a:path w="15412" h="18617" extrusionOk="0">
                  <a:moveTo>
                    <a:pt x="12964" y="0"/>
                  </a:moveTo>
                  <a:cubicBezTo>
                    <a:pt x="11032" y="0"/>
                    <a:pt x="7593" y="2961"/>
                    <a:pt x="4704" y="7324"/>
                  </a:cubicBezTo>
                  <a:cubicBezTo>
                    <a:pt x="1368" y="12327"/>
                    <a:pt x="1" y="17298"/>
                    <a:pt x="1635" y="18398"/>
                  </a:cubicBezTo>
                  <a:cubicBezTo>
                    <a:pt x="1859" y="18546"/>
                    <a:pt x="2125" y="18617"/>
                    <a:pt x="2426" y="18617"/>
                  </a:cubicBezTo>
                  <a:cubicBezTo>
                    <a:pt x="4372" y="18617"/>
                    <a:pt x="7791" y="15655"/>
                    <a:pt x="10708" y="11293"/>
                  </a:cubicBezTo>
                  <a:cubicBezTo>
                    <a:pt x="14044" y="6290"/>
                    <a:pt x="15412" y="1319"/>
                    <a:pt x="13744" y="219"/>
                  </a:cubicBezTo>
                  <a:cubicBezTo>
                    <a:pt x="13525" y="71"/>
                    <a:pt x="13262" y="0"/>
                    <a:pt x="1296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2" name="Google Shape;1812;p48"/>
            <p:cNvSpPr/>
            <p:nvPr/>
          </p:nvSpPr>
          <p:spPr>
            <a:xfrm>
              <a:off x="4262375" y="1884200"/>
              <a:ext cx="306925" cy="371550"/>
            </a:xfrm>
            <a:custGeom>
              <a:avLst/>
              <a:gdLst/>
              <a:ahLst/>
              <a:cxnLst/>
              <a:rect l="l" t="t" r="r" b="b"/>
              <a:pathLst>
                <a:path w="12277" h="14862" extrusionOk="0">
                  <a:moveTo>
                    <a:pt x="10329" y="1"/>
                  </a:moveTo>
                  <a:cubicBezTo>
                    <a:pt x="8794" y="1"/>
                    <a:pt x="6052" y="2369"/>
                    <a:pt x="3737" y="5842"/>
                  </a:cubicBezTo>
                  <a:cubicBezTo>
                    <a:pt x="1102" y="9845"/>
                    <a:pt x="1" y="13814"/>
                    <a:pt x="1335" y="14681"/>
                  </a:cubicBezTo>
                  <a:cubicBezTo>
                    <a:pt x="1515" y="14803"/>
                    <a:pt x="1730" y="14861"/>
                    <a:pt x="1973" y="14861"/>
                  </a:cubicBezTo>
                  <a:cubicBezTo>
                    <a:pt x="3525" y="14861"/>
                    <a:pt x="6232" y="12472"/>
                    <a:pt x="8540" y="9011"/>
                  </a:cubicBezTo>
                  <a:cubicBezTo>
                    <a:pt x="11209" y="5008"/>
                    <a:pt x="12276" y="1038"/>
                    <a:pt x="10942" y="171"/>
                  </a:cubicBezTo>
                  <a:cubicBezTo>
                    <a:pt x="10770" y="56"/>
                    <a:pt x="10563" y="1"/>
                    <a:pt x="10329" y="1"/>
                  </a:cubicBezTo>
                  <a:close/>
                </a:path>
              </a:pathLst>
            </a:custGeom>
            <a:solidFill>
              <a:srgbClr val="FFFFFF"/>
            </a:solidFill>
            <a:ln w="100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3" name="Google Shape;1813;p48"/>
            <p:cNvSpPr/>
            <p:nvPr/>
          </p:nvSpPr>
          <p:spPr>
            <a:xfrm>
              <a:off x="5173025" y="2153650"/>
              <a:ext cx="820625" cy="820625"/>
            </a:xfrm>
            <a:custGeom>
              <a:avLst/>
              <a:gdLst/>
              <a:ahLst/>
              <a:cxnLst/>
              <a:rect l="l" t="t" r="r" b="b"/>
              <a:pathLst>
                <a:path w="32825" h="32825" extrusionOk="0">
                  <a:moveTo>
                    <a:pt x="16412" y="1"/>
                  </a:moveTo>
                  <a:cubicBezTo>
                    <a:pt x="7339" y="1"/>
                    <a:pt x="1" y="7339"/>
                    <a:pt x="1" y="16412"/>
                  </a:cubicBezTo>
                  <a:cubicBezTo>
                    <a:pt x="1" y="25485"/>
                    <a:pt x="7339" y="32824"/>
                    <a:pt x="16412" y="32824"/>
                  </a:cubicBezTo>
                  <a:cubicBezTo>
                    <a:pt x="25486" y="32824"/>
                    <a:pt x="32824" y="25485"/>
                    <a:pt x="32824" y="16412"/>
                  </a:cubicBezTo>
                  <a:cubicBezTo>
                    <a:pt x="32824" y="7339"/>
                    <a:pt x="25486" y="1"/>
                    <a:pt x="164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4" name="Google Shape;1814;p48"/>
            <p:cNvSpPr/>
            <p:nvPr/>
          </p:nvSpPr>
          <p:spPr>
            <a:xfrm>
              <a:off x="5251425" y="2198675"/>
              <a:ext cx="820600" cy="820625"/>
            </a:xfrm>
            <a:custGeom>
              <a:avLst/>
              <a:gdLst/>
              <a:ahLst/>
              <a:cxnLst/>
              <a:rect l="l" t="t" r="r" b="b"/>
              <a:pathLst>
                <a:path w="32824" h="32825" extrusionOk="0">
                  <a:moveTo>
                    <a:pt x="16412" y="1"/>
                  </a:moveTo>
                  <a:cubicBezTo>
                    <a:pt x="7339" y="1"/>
                    <a:pt x="0" y="7339"/>
                    <a:pt x="0" y="16413"/>
                  </a:cubicBezTo>
                  <a:cubicBezTo>
                    <a:pt x="0" y="25486"/>
                    <a:pt x="7339" y="32824"/>
                    <a:pt x="16412" y="32824"/>
                  </a:cubicBezTo>
                  <a:cubicBezTo>
                    <a:pt x="25485" y="32824"/>
                    <a:pt x="32824" y="25486"/>
                    <a:pt x="32824" y="16413"/>
                  </a:cubicBezTo>
                  <a:cubicBezTo>
                    <a:pt x="32824" y="7339"/>
                    <a:pt x="25485" y="1"/>
                    <a:pt x="16412"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5" name="Google Shape;1815;p48"/>
            <p:cNvSpPr/>
            <p:nvPr/>
          </p:nvSpPr>
          <p:spPr>
            <a:xfrm>
              <a:off x="5437375" y="2346775"/>
              <a:ext cx="507075" cy="461850"/>
            </a:xfrm>
            <a:custGeom>
              <a:avLst/>
              <a:gdLst/>
              <a:ahLst/>
              <a:cxnLst/>
              <a:rect l="l" t="t" r="r" b="b"/>
              <a:pathLst>
                <a:path w="20283" h="18474" extrusionOk="0">
                  <a:moveTo>
                    <a:pt x="10115" y="0"/>
                  </a:moveTo>
                  <a:cubicBezTo>
                    <a:pt x="5925" y="0"/>
                    <a:pt x="2135" y="2862"/>
                    <a:pt x="1135" y="7119"/>
                  </a:cubicBezTo>
                  <a:cubicBezTo>
                    <a:pt x="1" y="12090"/>
                    <a:pt x="3070" y="17060"/>
                    <a:pt x="8040" y="18227"/>
                  </a:cubicBezTo>
                  <a:cubicBezTo>
                    <a:pt x="8748" y="18394"/>
                    <a:pt x="9456" y="18473"/>
                    <a:pt x="10153" y="18473"/>
                  </a:cubicBezTo>
                  <a:cubicBezTo>
                    <a:pt x="14349" y="18473"/>
                    <a:pt x="18147" y="15585"/>
                    <a:pt x="19148" y="11322"/>
                  </a:cubicBezTo>
                  <a:cubicBezTo>
                    <a:pt x="20282" y="6352"/>
                    <a:pt x="17213" y="1382"/>
                    <a:pt x="12243" y="248"/>
                  </a:cubicBezTo>
                  <a:cubicBezTo>
                    <a:pt x="11530" y="80"/>
                    <a:pt x="10817" y="0"/>
                    <a:pt x="10115"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6" name="Google Shape;1816;p48"/>
            <p:cNvSpPr/>
            <p:nvPr/>
          </p:nvSpPr>
          <p:spPr>
            <a:xfrm>
              <a:off x="5439900" y="2387150"/>
              <a:ext cx="444500" cy="444500"/>
            </a:xfrm>
            <a:custGeom>
              <a:avLst/>
              <a:gdLst/>
              <a:ahLst/>
              <a:cxnLst/>
              <a:rect l="l" t="t" r="r" b="b"/>
              <a:pathLst>
                <a:path w="17780" h="17780" extrusionOk="0">
                  <a:moveTo>
                    <a:pt x="8873" y="1"/>
                  </a:moveTo>
                  <a:cubicBezTo>
                    <a:pt x="3970" y="1"/>
                    <a:pt x="0" y="3970"/>
                    <a:pt x="0" y="8874"/>
                  </a:cubicBezTo>
                  <a:cubicBezTo>
                    <a:pt x="0" y="13777"/>
                    <a:pt x="3970" y="17780"/>
                    <a:pt x="8873" y="17780"/>
                  </a:cubicBezTo>
                  <a:cubicBezTo>
                    <a:pt x="13777" y="17780"/>
                    <a:pt x="17779" y="13777"/>
                    <a:pt x="17779" y="8874"/>
                  </a:cubicBezTo>
                  <a:cubicBezTo>
                    <a:pt x="17779" y="3970"/>
                    <a:pt x="13777" y="1"/>
                    <a:pt x="8873"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7" name="Google Shape;1817;p48"/>
            <p:cNvSpPr/>
            <p:nvPr/>
          </p:nvSpPr>
          <p:spPr>
            <a:xfrm>
              <a:off x="5526625" y="2508075"/>
              <a:ext cx="236025" cy="202275"/>
            </a:xfrm>
            <a:custGeom>
              <a:avLst/>
              <a:gdLst/>
              <a:ahLst/>
              <a:cxnLst/>
              <a:rect l="l" t="t" r="r" b="b"/>
              <a:pathLst>
                <a:path w="9441" h="8091" extrusionOk="0">
                  <a:moveTo>
                    <a:pt x="5404" y="0"/>
                  </a:moveTo>
                  <a:cubicBezTo>
                    <a:pt x="1801" y="0"/>
                    <a:pt x="0" y="4370"/>
                    <a:pt x="2535" y="6905"/>
                  </a:cubicBezTo>
                  <a:cubicBezTo>
                    <a:pt x="3364" y="7724"/>
                    <a:pt x="4378" y="8090"/>
                    <a:pt x="5370" y="8090"/>
                  </a:cubicBezTo>
                  <a:cubicBezTo>
                    <a:pt x="7451" y="8090"/>
                    <a:pt x="9440" y="6476"/>
                    <a:pt x="9440" y="4037"/>
                  </a:cubicBezTo>
                  <a:cubicBezTo>
                    <a:pt x="9440" y="1802"/>
                    <a:pt x="7639" y="0"/>
                    <a:pt x="54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8" name="Google Shape;1818;p48"/>
            <p:cNvSpPr/>
            <p:nvPr/>
          </p:nvSpPr>
          <p:spPr>
            <a:xfrm>
              <a:off x="4369125" y="3575500"/>
              <a:ext cx="271875" cy="683850"/>
            </a:xfrm>
            <a:custGeom>
              <a:avLst/>
              <a:gdLst/>
              <a:ahLst/>
              <a:cxnLst/>
              <a:rect l="l" t="t" r="r" b="b"/>
              <a:pathLst>
                <a:path w="10875" h="27354" extrusionOk="0">
                  <a:moveTo>
                    <a:pt x="8907" y="1"/>
                  </a:moveTo>
                  <a:cubicBezTo>
                    <a:pt x="4270" y="8440"/>
                    <a:pt x="0" y="18214"/>
                    <a:pt x="568" y="20982"/>
                  </a:cubicBezTo>
                  <a:cubicBezTo>
                    <a:pt x="868" y="22383"/>
                    <a:pt x="2903" y="24718"/>
                    <a:pt x="5738" y="27353"/>
                  </a:cubicBezTo>
                  <a:cubicBezTo>
                    <a:pt x="6472" y="21916"/>
                    <a:pt x="8873" y="14945"/>
                    <a:pt x="8873" y="14945"/>
                  </a:cubicBezTo>
                  <a:lnTo>
                    <a:pt x="6839" y="10241"/>
                  </a:lnTo>
                  <a:cubicBezTo>
                    <a:pt x="8040" y="6839"/>
                    <a:pt x="10875" y="1301"/>
                    <a:pt x="10875" y="1301"/>
                  </a:cubicBezTo>
                  <a:lnTo>
                    <a:pt x="8907"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19" name="Google Shape;1819;p48"/>
            <p:cNvSpPr/>
            <p:nvPr/>
          </p:nvSpPr>
          <p:spPr>
            <a:xfrm>
              <a:off x="5536625" y="2512250"/>
              <a:ext cx="167650" cy="193475"/>
            </a:xfrm>
            <a:custGeom>
              <a:avLst/>
              <a:gdLst/>
              <a:ahLst/>
              <a:cxnLst/>
              <a:rect l="l" t="t" r="r" b="b"/>
              <a:pathLst>
                <a:path w="6706" h="7739" extrusionOk="0">
                  <a:moveTo>
                    <a:pt x="3837" y="0"/>
                  </a:moveTo>
                  <a:cubicBezTo>
                    <a:pt x="0" y="1168"/>
                    <a:pt x="0" y="6571"/>
                    <a:pt x="3837" y="7739"/>
                  </a:cubicBezTo>
                  <a:cubicBezTo>
                    <a:pt x="5538" y="7205"/>
                    <a:pt x="6672" y="5637"/>
                    <a:pt x="6705" y="3870"/>
                  </a:cubicBezTo>
                  <a:cubicBezTo>
                    <a:pt x="6672" y="2102"/>
                    <a:pt x="5538" y="534"/>
                    <a:pt x="3837"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0" name="Google Shape;1820;p48"/>
            <p:cNvSpPr/>
            <p:nvPr/>
          </p:nvSpPr>
          <p:spPr>
            <a:xfrm>
              <a:off x="4362450" y="3046800"/>
              <a:ext cx="1587825" cy="1602825"/>
            </a:xfrm>
            <a:custGeom>
              <a:avLst/>
              <a:gdLst/>
              <a:ahLst/>
              <a:cxnLst/>
              <a:rect l="l" t="t" r="r" b="b"/>
              <a:pathLst>
                <a:path w="63513" h="64113" fill="none" extrusionOk="0">
                  <a:moveTo>
                    <a:pt x="61745" y="12242"/>
                  </a:moveTo>
                  <a:cubicBezTo>
                    <a:pt x="61745" y="12242"/>
                    <a:pt x="50337" y="4470"/>
                    <a:pt x="42464" y="4670"/>
                  </a:cubicBezTo>
                  <a:cubicBezTo>
                    <a:pt x="34559" y="4870"/>
                    <a:pt x="26853" y="13443"/>
                    <a:pt x="23184" y="10941"/>
                  </a:cubicBezTo>
                  <a:cubicBezTo>
                    <a:pt x="19481" y="8439"/>
                    <a:pt x="25419" y="0"/>
                    <a:pt x="25419" y="0"/>
                  </a:cubicBezTo>
                  <a:cubicBezTo>
                    <a:pt x="25419" y="0"/>
                    <a:pt x="21149" y="3202"/>
                    <a:pt x="15278" y="11241"/>
                  </a:cubicBezTo>
                  <a:cubicBezTo>
                    <a:pt x="9407" y="19281"/>
                    <a:pt x="1" y="38094"/>
                    <a:pt x="835" y="42130"/>
                  </a:cubicBezTo>
                  <a:cubicBezTo>
                    <a:pt x="1668" y="46166"/>
                    <a:pt x="17280" y="58375"/>
                    <a:pt x="24518" y="61244"/>
                  </a:cubicBezTo>
                  <a:cubicBezTo>
                    <a:pt x="31723" y="64113"/>
                    <a:pt x="42998" y="62612"/>
                    <a:pt x="47935" y="60410"/>
                  </a:cubicBezTo>
                  <a:cubicBezTo>
                    <a:pt x="52471" y="58409"/>
                    <a:pt x="54640" y="54272"/>
                    <a:pt x="56474" y="49902"/>
                  </a:cubicBezTo>
                  <a:cubicBezTo>
                    <a:pt x="61311" y="38294"/>
                    <a:pt x="63513" y="24785"/>
                    <a:pt x="61745" y="12242"/>
                  </a:cubicBezTo>
                  <a:close/>
                </a:path>
              </a:pathLst>
            </a:custGeom>
            <a:noFill/>
            <a:ln w="10850" cap="rnd" cmpd="sng">
              <a:solidFill>
                <a:srgbClr val="18181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1" name="Google Shape;1821;p48"/>
            <p:cNvSpPr/>
            <p:nvPr/>
          </p:nvSpPr>
          <p:spPr>
            <a:xfrm>
              <a:off x="4079750" y="1821800"/>
              <a:ext cx="396150" cy="306850"/>
            </a:xfrm>
            <a:custGeom>
              <a:avLst/>
              <a:gdLst/>
              <a:ahLst/>
              <a:cxnLst/>
              <a:rect l="l" t="t" r="r" b="b"/>
              <a:pathLst>
                <a:path w="15846" h="12274" extrusionOk="0">
                  <a:moveTo>
                    <a:pt x="4171" y="0"/>
                  </a:moveTo>
                  <a:cubicBezTo>
                    <a:pt x="2630" y="0"/>
                    <a:pt x="911" y="1096"/>
                    <a:pt x="401" y="2600"/>
                  </a:cubicBezTo>
                  <a:cubicBezTo>
                    <a:pt x="1" y="4068"/>
                    <a:pt x="634" y="5602"/>
                    <a:pt x="1935" y="6336"/>
                  </a:cubicBezTo>
                  <a:lnTo>
                    <a:pt x="12009" y="12274"/>
                  </a:lnTo>
                  <a:cubicBezTo>
                    <a:pt x="13210" y="11840"/>
                    <a:pt x="14244" y="11006"/>
                    <a:pt x="14945" y="9939"/>
                  </a:cubicBezTo>
                  <a:cubicBezTo>
                    <a:pt x="15845" y="8438"/>
                    <a:pt x="15812" y="7637"/>
                    <a:pt x="15612" y="6937"/>
                  </a:cubicBezTo>
                  <a:lnTo>
                    <a:pt x="15512" y="6870"/>
                  </a:lnTo>
                  <a:lnTo>
                    <a:pt x="5504" y="332"/>
                  </a:lnTo>
                  <a:cubicBezTo>
                    <a:pt x="5104" y="104"/>
                    <a:pt x="4646" y="0"/>
                    <a:pt x="417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2" name="Google Shape;1822;p48"/>
            <p:cNvSpPr/>
            <p:nvPr/>
          </p:nvSpPr>
          <p:spPr>
            <a:xfrm>
              <a:off x="3978000" y="1786925"/>
              <a:ext cx="350275" cy="292075"/>
            </a:xfrm>
            <a:custGeom>
              <a:avLst/>
              <a:gdLst/>
              <a:ahLst/>
              <a:cxnLst/>
              <a:rect l="l" t="t" r="r" b="b"/>
              <a:pathLst>
                <a:path w="14011" h="11683" extrusionOk="0">
                  <a:moveTo>
                    <a:pt x="7734" y="1"/>
                  </a:moveTo>
                  <a:cubicBezTo>
                    <a:pt x="6904" y="1"/>
                    <a:pt x="6134" y="33"/>
                    <a:pt x="5538" y="59"/>
                  </a:cubicBezTo>
                  <a:cubicBezTo>
                    <a:pt x="2436" y="159"/>
                    <a:pt x="1" y="2761"/>
                    <a:pt x="134" y="5863"/>
                  </a:cubicBezTo>
                  <a:cubicBezTo>
                    <a:pt x="234" y="8965"/>
                    <a:pt x="2870" y="10767"/>
                    <a:pt x="5939" y="11267"/>
                  </a:cubicBezTo>
                  <a:cubicBezTo>
                    <a:pt x="6762" y="11404"/>
                    <a:pt x="8260" y="11683"/>
                    <a:pt x="9390" y="11683"/>
                  </a:cubicBezTo>
                  <a:cubicBezTo>
                    <a:pt x="9907" y="11683"/>
                    <a:pt x="10347" y="11624"/>
                    <a:pt x="10609" y="11467"/>
                  </a:cubicBezTo>
                  <a:cubicBezTo>
                    <a:pt x="12210" y="10433"/>
                    <a:pt x="11409" y="7531"/>
                    <a:pt x="11342" y="5463"/>
                  </a:cubicBezTo>
                  <a:cubicBezTo>
                    <a:pt x="11309" y="4662"/>
                    <a:pt x="14011" y="2394"/>
                    <a:pt x="13677" y="1727"/>
                  </a:cubicBezTo>
                  <a:cubicBezTo>
                    <a:pt x="12985" y="268"/>
                    <a:pt x="10112" y="1"/>
                    <a:pt x="77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3" name="Google Shape;1823;p48"/>
            <p:cNvSpPr/>
            <p:nvPr/>
          </p:nvSpPr>
          <p:spPr>
            <a:xfrm>
              <a:off x="4077250" y="1793400"/>
              <a:ext cx="294400" cy="280200"/>
            </a:xfrm>
            <a:custGeom>
              <a:avLst/>
              <a:gdLst/>
              <a:ahLst/>
              <a:cxnLst/>
              <a:rect l="l" t="t" r="r" b="b"/>
              <a:pathLst>
                <a:path w="11776" h="11208" extrusionOk="0">
                  <a:moveTo>
                    <a:pt x="5859" y="1"/>
                  </a:moveTo>
                  <a:cubicBezTo>
                    <a:pt x="3017" y="1"/>
                    <a:pt x="612" y="2139"/>
                    <a:pt x="301" y="5004"/>
                  </a:cubicBezTo>
                  <a:cubicBezTo>
                    <a:pt x="0" y="8106"/>
                    <a:pt x="2235" y="10841"/>
                    <a:pt x="5304" y="11175"/>
                  </a:cubicBezTo>
                  <a:cubicBezTo>
                    <a:pt x="5508" y="11197"/>
                    <a:pt x="5710" y="11208"/>
                    <a:pt x="5911" y="11208"/>
                  </a:cubicBezTo>
                  <a:cubicBezTo>
                    <a:pt x="8730" y="11208"/>
                    <a:pt x="11164" y="9068"/>
                    <a:pt x="11475" y="6171"/>
                  </a:cubicBezTo>
                  <a:cubicBezTo>
                    <a:pt x="11776" y="3102"/>
                    <a:pt x="9541" y="334"/>
                    <a:pt x="6472" y="34"/>
                  </a:cubicBezTo>
                  <a:cubicBezTo>
                    <a:pt x="6266" y="11"/>
                    <a:pt x="6061" y="1"/>
                    <a:pt x="5859" y="1"/>
                  </a:cubicBezTo>
                  <a:close/>
                </a:path>
              </a:pathLst>
            </a:custGeom>
            <a:solidFill>
              <a:srgbClr val="FFFFFF"/>
            </a:solidFill>
            <a:ln w="100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4" name="Google Shape;1824;p48"/>
            <p:cNvSpPr/>
            <p:nvPr/>
          </p:nvSpPr>
          <p:spPr>
            <a:xfrm>
              <a:off x="4212350" y="2020975"/>
              <a:ext cx="27300" cy="22150"/>
            </a:xfrm>
            <a:custGeom>
              <a:avLst/>
              <a:gdLst/>
              <a:ahLst/>
              <a:cxnLst/>
              <a:rect l="l" t="t" r="r" b="b"/>
              <a:pathLst>
                <a:path w="1092" h="886" extrusionOk="0">
                  <a:moveTo>
                    <a:pt x="652" y="0"/>
                  </a:moveTo>
                  <a:cubicBezTo>
                    <a:pt x="635" y="0"/>
                    <a:pt x="618" y="1"/>
                    <a:pt x="601" y="4"/>
                  </a:cubicBezTo>
                  <a:cubicBezTo>
                    <a:pt x="200" y="4"/>
                    <a:pt x="0" y="504"/>
                    <a:pt x="301" y="771"/>
                  </a:cubicBezTo>
                  <a:cubicBezTo>
                    <a:pt x="399" y="850"/>
                    <a:pt x="510" y="885"/>
                    <a:pt x="615" y="885"/>
                  </a:cubicBezTo>
                  <a:cubicBezTo>
                    <a:pt x="867" y="885"/>
                    <a:pt x="1091" y="686"/>
                    <a:pt x="1068" y="404"/>
                  </a:cubicBezTo>
                  <a:cubicBezTo>
                    <a:pt x="1037" y="188"/>
                    <a:pt x="863" y="0"/>
                    <a:pt x="65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5" name="Google Shape;1825;p48"/>
            <p:cNvSpPr/>
            <p:nvPr/>
          </p:nvSpPr>
          <p:spPr>
            <a:xfrm>
              <a:off x="4205575" y="1830075"/>
              <a:ext cx="26800" cy="22725"/>
            </a:xfrm>
            <a:custGeom>
              <a:avLst/>
              <a:gdLst/>
              <a:ahLst/>
              <a:cxnLst/>
              <a:rect l="l" t="t" r="r" b="b"/>
              <a:pathLst>
                <a:path w="1072" h="909" extrusionOk="0">
                  <a:moveTo>
                    <a:pt x="575" y="0"/>
                  </a:moveTo>
                  <a:cubicBezTo>
                    <a:pt x="1" y="0"/>
                    <a:pt x="12" y="908"/>
                    <a:pt x="554" y="908"/>
                  </a:cubicBezTo>
                  <a:cubicBezTo>
                    <a:pt x="581" y="908"/>
                    <a:pt x="609" y="906"/>
                    <a:pt x="638" y="902"/>
                  </a:cubicBezTo>
                  <a:cubicBezTo>
                    <a:pt x="905" y="902"/>
                    <a:pt x="1072" y="701"/>
                    <a:pt x="1072" y="435"/>
                  </a:cubicBezTo>
                  <a:cubicBezTo>
                    <a:pt x="1072" y="201"/>
                    <a:pt x="872" y="1"/>
                    <a:pt x="605" y="1"/>
                  </a:cubicBezTo>
                  <a:cubicBezTo>
                    <a:pt x="595" y="0"/>
                    <a:pt x="585" y="0"/>
                    <a:pt x="57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6" name="Google Shape;1826;p48"/>
            <p:cNvSpPr/>
            <p:nvPr/>
          </p:nvSpPr>
          <p:spPr>
            <a:xfrm>
              <a:off x="4309075" y="1912650"/>
              <a:ext cx="27300" cy="22875"/>
            </a:xfrm>
            <a:custGeom>
              <a:avLst/>
              <a:gdLst/>
              <a:ahLst/>
              <a:cxnLst/>
              <a:rect l="l" t="t" r="r" b="b"/>
              <a:pathLst>
                <a:path w="1092" h="915" extrusionOk="0">
                  <a:moveTo>
                    <a:pt x="601" y="0"/>
                  </a:moveTo>
                  <a:cubicBezTo>
                    <a:pt x="201" y="0"/>
                    <a:pt x="1" y="534"/>
                    <a:pt x="301" y="801"/>
                  </a:cubicBezTo>
                  <a:cubicBezTo>
                    <a:pt x="398" y="879"/>
                    <a:pt x="507" y="914"/>
                    <a:pt x="612" y="914"/>
                  </a:cubicBezTo>
                  <a:cubicBezTo>
                    <a:pt x="865" y="914"/>
                    <a:pt x="1092" y="707"/>
                    <a:pt x="1068" y="401"/>
                  </a:cubicBezTo>
                  <a:cubicBezTo>
                    <a:pt x="1035" y="167"/>
                    <a:pt x="835" y="0"/>
                    <a:pt x="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7" name="Google Shape;1827;p48"/>
            <p:cNvSpPr/>
            <p:nvPr/>
          </p:nvSpPr>
          <p:spPr>
            <a:xfrm>
              <a:off x="4117275" y="1919325"/>
              <a:ext cx="27300" cy="22875"/>
            </a:xfrm>
            <a:custGeom>
              <a:avLst/>
              <a:gdLst/>
              <a:ahLst/>
              <a:cxnLst/>
              <a:rect l="l" t="t" r="r" b="b"/>
              <a:pathLst>
                <a:path w="1092" h="915" extrusionOk="0">
                  <a:moveTo>
                    <a:pt x="601" y="0"/>
                  </a:moveTo>
                  <a:cubicBezTo>
                    <a:pt x="167" y="0"/>
                    <a:pt x="1" y="534"/>
                    <a:pt x="301" y="801"/>
                  </a:cubicBezTo>
                  <a:cubicBezTo>
                    <a:pt x="390" y="880"/>
                    <a:pt x="496" y="915"/>
                    <a:pt x="601" y="915"/>
                  </a:cubicBezTo>
                  <a:cubicBezTo>
                    <a:pt x="850" y="915"/>
                    <a:pt x="1092" y="716"/>
                    <a:pt x="1068" y="434"/>
                  </a:cubicBezTo>
                  <a:cubicBezTo>
                    <a:pt x="1035" y="167"/>
                    <a:pt x="835" y="0"/>
                    <a:pt x="6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28" name="Google Shape;1828;p48"/>
            <p:cNvSpPr/>
            <p:nvPr/>
          </p:nvSpPr>
          <p:spPr>
            <a:xfrm>
              <a:off x="4167325" y="1890100"/>
              <a:ext cx="100650" cy="85475"/>
            </a:xfrm>
            <a:custGeom>
              <a:avLst/>
              <a:gdLst/>
              <a:ahLst/>
              <a:cxnLst/>
              <a:rect l="l" t="t" r="r" b="b"/>
              <a:pathLst>
                <a:path w="4026" h="3419" extrusionOk="0">
                  <a:moveTo>
                    <a:pt x="2296" y="1"/>
                  </a:moveTo>
                  <a:cubicBezTo>
                    <a:pt x="2276" y="1"/>
                    <a:pt x="2255" y="1"/>
                    <a:pt x="2235" y="2"/>
                  </a:cubicBezTo>
                  <a:cubicBezTo>
                    <a:pt x="701" y="35"/>
                    <a:pt x="0" y="1903"/>
                    <a:pt x="1101" y="2937"/>
                  </a:cubicBezTo>
                  <a:cubicBezTo>
                    <a:pt x="1445" y="3271"/>
                    <a:pt x="1860" y="3418"/>
                    <a:pt x="2268" y="3418"/>
                  </a:cubicBezTo>
                  <a:cubicBezTo>
                    <a:pt x="3166" y="3418"/>
                    <a:pt x="4026" y="2702"/>
                    <a:pt x="4003" y="1669"/>
                  </a:cubicBezTo>
                  <a:cubicBezTo>
                    <a:pt x="3970" y="723"/>
                    <a:pt x="3204" y="1"/>
                    <a:pt x="22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Shape 1832"/>
        <p:cNvGrpSpPr/>
        <p:nvPr/>
      </p:nvGrpSpPr>
      <p:grpSpPr>
        <a:xfrm>
          <a:off x="0" y="0"/>
          <a:ext cx="0" cy="0"/>
          <a:chOff x="0" y="0"/>
          <a:chExt cx="0" cy="0"/>
        </a:xfrm>
      </p:grpSpPr>
      <p:sp>
        <p:nvSpPr>
          <p:cNvPr id="1833" name="Google Shape;1833;p49"/>
          <p:cNvSpPr txBox="1">
            <a:spLocks noGrp="1"/>
          </p:cNvSpPr>
          <p:nvPr>
            <p:ph type="subTitle" idx="1"/>
          </p:nvPr>
        </p:nvSpPr>
        <p:spPr>
          <a:xfrm>
            <a:off x="4277850" y="1104750"/>
            <a:ext cx="4152900" cy="2837400"/>
          </a:xfrm>
          <a:prstGeom prst="rect">
            <a:avLst/>
          </a:prstGeom>
        </p:spPr>
        <p:txBody>
          <a:bodyPr spcFirstLastPara="1" wrap="square" lIns="91425" tIns="91425" rIns="91425" bIns="91425" anchor="b" anchorCtr="0">
            <a:noAutofit/>
          </a:bodyPr>
          <a:lstStyle/>
          <a:p>
            <a:pPr marL="0" lvl="0" indent="0" algn="r" rtl="0">
              <a:spcBef>
                <a:spcPts val="0"/>
              </a:spcBef>
              <a:spcAft>
                <a:spcPts val="0"/>
              </a:spcAft>
              <a:buNone/>
            </a:pPr>
            <a:r>
              <a:rPr lang="en"/>
              <a:t>“This is a quote, words full of wisdom that someone important said and can make the reader get inspired”</a:t>
            </a:r>
            <a:endParaRPr/>
          </a:p>
        </p:txBody>
      </p:sp>
      <p:sp>
        <p:nvSpPr>
          <p:cNvPr id="1834" name="Google Shape;1834;p49"/>
          <p:cNvSpPr txBox="1">
            <a:spLocks noGrp="1"/>
          </p:cNvSpPr>
          <p:nvPr>
            <p:ph type="title"/>
          </p:nvPr>
        </p:nvSpPr>
        <p:spPr>
          <a:xfrm>
            <a:off x="4277865" y="3942200"/>
            <a:ext cx="4152900" cy="661800"/>
          </a:xfrm>
          <a:prstGeom prst="rect">
            <a:avLst/>
          </a:prstGeom>
        </p:spPr>
        <p:txBody>
          <a:bodyPr spcFirstLastPara="1" wrap="square" lIns="91425" tIns="91425" rIns="91425" bIns="91425" anchor="t" anchorCtr="0">
            <a:noAutofit/>
          </a:bodyPr>
          <a:lstStyle/>
          <a:p>
            <a:pPr marL="0" lvl="0" indent="0" algn="r" rtl="0">
              <a:spcBef>
                <a:spcPts val="0"/>
              </a:spcBef>
              <a:spcAft>
                <a:spcPts val="0"/>
              </a:spcAft>
              <a:buNone/>
            </a:pPr>
            <a:r>
              <a:rPr lang="en"/>
              <a:t>—Someone Famous</a:t>
            </a:r>
            <a:endParaRPr/>
          </a:p>
        </p:txBody>
      </p:sp>
      <p:grpSp>
        <p:nvGrpSpPr>
          <p:cNvPr id="1835" name="Google Shape;1835;p49"/>
          <p:cNvGrpSpPr/>
          <p:nvPr/>
        </p:nvGrpSpPr>
        <p:grpSpPr>
          <a:xfrm>
            <a:off x="7421075" y="539500"/>
            <a:ext cx="1009703" cy="130500"/>
            <a:chOff x="5461400" y="616025"/>
            <a:chExt cx="1009703" cy="130500"/>
          </a:xfrm>
        </p:grpSpPr>
        <p:sp>
          <p:nvSpPr>
            <p:cNvPr id="1836" name="Google Shape;1836;p49"/>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7" name="Google Shape;1837;p49"/>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8" name="Google Shape;1838;p49"/>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39" name="Google Shape;1839;p49"/>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0" name="Google Shape;1840;p49"/>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1" name="Google Shape;1841;p49"/>
          <p:cNvGrpSpPr/>
          <p:nvPr/>
        </p:nvGrpSpPr>
        <p:grpSpPr>
          <a:xfrm>
            <a:off x="720000" y="4473500"/>
            <a:ext cx="1009703" cy="130500"/>
            <a:chOff x="5461400" y="616025"/>
            <a:chExt cx="1009703" cy="130500"/>
          </a:xfrm>
        </p:grpSpPr>
        <p:sp>
          <p:nvSpPr>
            <p:cNvPr id="1842" name="Google Shape;1842;p49"/>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3" name="Google Shape;1843;p49"/>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4" name="Google Shape;1844;p49"/>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5" name="Google Shape;1845;p49"/>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6" name="Google Shape;1846;p49"/>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47" name="Google Shape;1847;p49"/>
          <p:cNvGrpSpPr/>
          <p:nvPr/>
        </p:nvGrpSpPr>
        <p:grpSpPr>
          <a:xfrm>
            <a:off x="482393" y="458344"/>
            <a:ext cx="3593890" cy="3370264"/>
            <a:chOff x="1857275" y="314425"/>
            <a:chExt cx="4907675" cy="4602300"/>
          </a:xfrm>
        </p:grpSpPr>
        <p:sp>
          <p:nvSpPr>
            <p:cNvPr id="1848" name="Google Shape;1848;p49"/>
            <p:cNvSpPr/>
            <p:nvPr/>
          </p:nvSpPr>
          <p:spPr>
            <a:xfrm>
              <a:off x="1857275" y="314425"/>
              <a:ext cx="4907675" cy="4602300"/>
            </a:xfrm>
            <a:custGeom>
              <a:avLst/>
              <a:gdLst/>
              <a:ahLst/>
              <a:cxnLst/>
              <a:rect l="l" t="t" r="r" b="b"/>
              <a:pathLst>
                <a:path w="196307" h="184092" extrusionOk="0">
                  <a:moveTo>
                    <a:pt x="120449" y="0"/>
                  </a:moveTo>
                  <a:cubicBezTo>
                    <a:pt x="113823" y="0"/>
                    <a:pt x="107255" y="676"/>
                    <a:pt x="100772" y="2052"/>
                  </a:cubicBezTo>
                  <a:cubicBezTo>
                    <a:pt x="54572" y="11725"/>
                    <a:pt x="45132" y="52288"/>
                    <a:pt x="32290" y="65331"/>
                  </a:cubicBezTo>
                  <a:cubicBezTo>
                    <a:pt x="19414" y="78340"/>
                    <a:pt x="0" y="99955"/>
                    <a:pt x="9740" y="132979"/>
                  </a:cubicBezTo>
                  <a:cubicBezTo>
                    <a:pt x="17112" y="158097"/>
                    <a:pt x="37260" y="178878"/>
                    <a:pt x="67181" y="183248"/>
                  </a:cubicBezTo>
                  <a:cubicBezTo>
                    <a:pt x="70550" y="183749"/>
                    <a:pt x="73986" y="184015"/>
                    <a:pt x="77422" y="184082"/>
                  </a:cubicBezTo>
                  <a:cubicBezTo>
                    <a:pt x="77879" y="184089"/>
                    <a:pt x="78337" y="184092"/>
                    <a:pt x="78794" y="184092"/>
                  </a:cubicBezTo>
                  <a:cubicBezTo>
                    <a:pt x="85341" y="184092"/>
                    <a:pt x="91881" y="183424"/>
                    <a:pt x="98304" y="182114"/>
                  </a:cubicBezTo>
                  <a:cubicBezTo>
                    <a:pt x="145370" y="172674"/>
                    <a:pt x="143369" y="150925"/>
                    <a:pt x="167486" y="136815"/>
                  </a:cubicBezTo>
                  <a:cubicBezTo>
                    <a:pt x="183431" y="127442"/>
                    <a:pt x="191437" y="107127"/>
                    <a:pt x="193505" y="89615"/>
                  </a:cubicBezTo>
                  <a:cubicBezTo>
                    <a:pt x="196307" y="65731"/>
                    <a:pt x="189002" y="37411"/>
                    <a:pt x="171723" y="19731"/>
                  </a:cubicBezTo>
                  <a:cubicBezTo>
                    <a:pt x="170855" y="18797"/>
                    <a:pt x="169955" y="17930"/>
                    <a:pt x="169021" y="17096"/>
                  </a:cubicBezTo>
                  <a:cubicBezTo>
                    <a:pt x="156612" y="5821"/>
                    <a:pt x="138666" y="451"/>
                    <a:pt x="122254" y="17"/>
                  </a:cubicBezTo>
                  <a:cubicBezTo>
                    <a:pt x="121652" y="6"/>
                    <a:pt x="121050" y="0"/>
                    <a:pt x="120449"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49" name="Google Shape;1849;p49"/>
            <p:cNvSpPr/>
            <p:nvPr/>
          </p:nvSpPr>
          <p:spPr>
            <a:xfrm>
              <a:off x="5182975" y="731750"/>
              <a:ext cx="1221725" cy="1148450"/>
            </a:xfrm>
            <a:custGeom>
              <a:avLst/>
              <a:gdLst/>
              <a:ahLst/>
              <a:cxnLst/>
              <a:rect l="l" t="t" r="r" b="b"/>
              <a:pathLst>
                <a:path w="48869" h="45938" extrusionOk="0">
                  <a:moveTo>
                    <a:pt x="24195" y="2338"/>
                  </a:moveTo>
                  <a:cubicBezTo>
                    <a:pt x="24225" y="2338"/>
                    <a:pt x="24255" y="2338"/>
                    <a:pt x="24284" y="2338"/>
                  </a:cubicBezTo>
                  <a:cubicBezTo>
                    <a:pt x="25485" y="2338"/>
                    <a:pt x="26686" y="2438"/>
                    <a:pt x="27887" y="2638"/>
                  </a:cubicBezTo>
                  <a:cubicBezTo>
                    <a:pt x="32590" y="3472"/>
                    <a:pt x="36860" y="5940"/>
                    <a:pt x="39962" y="9576"/>
                  </a:cubicBezTo>
                  <a:cubicBezTo>
                    <a:pt x="45199" y="15681"/>
                    <a:pt x="46400" y="24287"/>
                    <a:pt x="43031" y="31592"/>
                  </a:cubicBezTo>
                  <a:cubicBezTo>
                    <a:pt x="39662" y="38931"/>
                    <a:pt x="32323" y="43601"/>
                    <a:pt x="24284" y="43601"/>
                  </a:cubicBezTo>
                  <a:cubicBezTo>
                    <a:pt x="17479" y="43601"/>
                    <a:pt x="11142" y="40265"/>
                    <a:pt x="7306" y="34694"/>
                  </a:cubicBezTo>
                  <a:cubicBezTo>
                    <a:pt x="2936" y="28390"/>
                    <a:pt x="2435" y="20150"/>
                    <a:pt x="6005" y="13379"/>
                  </a:cubicBezTo>
                  <a:cubicBezTo>
                    <a:pt x="9560" y="6600"/>
                    <a:pt x="16558" y="2338"/>
                    <a:pt x="24195" y="2338"/>
                  </a:cubicBezTo>
                  <a:close/>
                  <a:moveTo>
                    <a:pt x="24293" y="1918"/>
                  </a:moveTo>
                  <a:cubicBezTo>
                    <a:pt x="18808" y="1918"/>
                    <a:pt x="13418" y="4054"/>
                    <a:pt x="9374" y="8075"/>
                  </a:cubicBezTo>
                  <a:cubicBezTo>
                    <a:pt x="3369" y="14113"/>
                    <a:pt x="1568" y="23153"/>
                    <a:pt x="4837" y="31025"/>
                  </a:cubicBezTo>
                  <a:cubicBezTo>
                    <a:pt x="8073" y="38897"/>
                    <a:pt x="15745" y="44001"/>
                    <a:pt x="24284" y="44034"/>
                  </a:cubicBezTo>
                  <a:cubicBezTo>
                    <a:pt x="24325" y="44034"/>
                    <a:pt x="24366" y="44035"/>
                    <a:pt x="24407" y="44035"/>
                  </a:cubicBezTo>
                  <a:cubicBezTo>
                    <a:pt x="35992" y="44035"/>
                    <a:pt x="45399" y="34587"/>
                    <a:pt x="45333" y="22952"/>
                  </a:cubicBezTo>
                  <a:cubicBezTo>
                    <a:pt x="45333" y="14446"/>
                    <a:pt x="40196" y="6774"/>
                    <a:pt x="32323" y="3505"/>
                  </a:cubicBezTo>
                  <a:cubicBezTo>
                    <a:pt x="29724" y="2437"/>
                    <a:pt x="26997" y="1918"/>
                    <a:pt x="24293" y="1918"/>
                  </a:cubicBezTo>
                  <a:close/>
                  <a:moveTo>
                    <a:pt x="24284" y="436"/>
                  </a:moveTo>
                  <a:cubicBezTo>
                    <a:pt x="25619" y="436"/>
                    <a:pt x="26953" y="536"/>
                    <a:pt x="28254" y="803"/>
                  </a:cubicBezTo>
                  <a:cubicBezTo>
                    <a:pt x="31523" y="1370"/>
                    <a:pt x="34592" y="2671"/>
                    <a:pt x="37294" y="4573"/>
                  </a:cubicBezTo>
                  <a:cubicBezTo>
                    <a:pt x="38828" y="5640"/>
                    <a:pt x="40229" y="6908"/>
                    <a:pt x="41430" y="8342"/>
                  </a:cubicBezTo>
                  <a:cubicBezTo>
                    <a:pt x="48301" y="16381"/>
                    <a:pt x="48635" y="28123"/>
                    <a:pt x="42264" y="36562"/>
                  </a:cubicBezTo>
                  <a:cubicBezTo>
                    <a:pt x="37879" y="42340"/>
                    <a:pt x="31165" y="45491"/>
                    <a:pt x="24272" y="45491"/>
                  </a:cubicBezTo>
                  <a:cubicBezTo>
                    <a:pt x="21097" y="45491"/>
                    <a:pt x="17885" y="44822"/>
                    <a:pt x="14844" y="43434"/>
                  </a:cubicBezTo>
                  <a:cubicBezTo>
                    <a:pt x="5237" y="38997"/>
                    <a:pt x="0" y="28490"/>
                    <a:pt x="2269" y="18149"/>
                  </a:cubicBezTo>
                  <a:cubicBezTo>
                    <a:pt x="4537" y="7808"/>
                    <a:pt x="13677" y="436"/>
                    <a:pt x="24284" y="436"/>
                  </a:cubicBezTo>
                  <a:close/>
                  <a:moveTo>
                    <a:pt x="23979" y="1"/>
                  </a:moveTo>
                  <a:cubicBezTo>
                    <a:pt x="11309" y="1"/>
                    <a:pt x="1001" y="10278"/>
                    <a:pt x="1001" y="22952"/>
                  </a:cubicBezTo>
                  <a:cubicBezTo>
                    <a:pt x="1001" y="35660"/>
                    <a:pt x="11309" y="45938"/>
                    <a:pt x="23979" y="45938"/>
                  </a:cubicBezTo>
                  <a:cubicBezTo>
                    <a:pt x="24081" y="45938"/>
                    <a:pt x="24182" y="45937"/>
                    <a:pt x="24284" y="45936"/>
                  </a:cubicBezTo>
                  <a:cubicBezTo>
                    <a:pt x="33224" y="45902"/>
                    <a:pt x="41363" y="40698"/>
                    <a:pt x="45099" y="32559"/>
                  </a:cubicBezTo>
                  <a:cubicBezTo>
                    <a:pt x="48869" y="24454"/>
                    <a:pt x="47534" y="14880"/>
                    <a:pt x="41730" y="8042"/>
                  </a:cubicBezTo>
                  <a:cubicBezTo>
                    <a:pt x="40496" y="6607"/>
                    <a:pt x="39095" y="5306"/>
                    <a:pt x="37527" y="4239"/>
                  </a:cubicBezTo>
                  <a:cubicBezTo>
                    <a:pt x="34792" y="2271"/>
                    <a:pt x="31623" y="937"/>
                    <a:pt x="28321" y="370"/>
                  </a:cubicBezTo>
                  <a:cubicBezTo>
                    <a:pt x="26986" y="136"/>
                    <a:pt x="25619" y="3"/>
                    <a:pt x="24284" y="3"/>
                  </a:cubicBezTo>
                  <a:cubicBezTo>
                    <a:pt x="24182" y="1"/>
                    <a:pt x="24081" y="1"/>
                    <a:pt x="23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0" name="Google Shape;1850;p49"/>
            <p:cNvSpPr/>
            <p:nvPr/>
          </p:nvSpPr>
          <p:spPr>
            <a:xfrm>
              <a:off x="5182975" y="731750"/>
              <a:ext cx="1221725" cy="1148450"/>
            </a:xfrm>
            <a:custGeom>
              <a:avLst/>
              <a:gdLst/>
              <a:ahLst/>
              <a:cxnLst/>
              <a:rect l="l" t="t" r="r" b="b"/>
              <a:pathLst>
                <a:path w="48869" h="45938" extrusionOk="0">
                  <a:moveTo>
                    <a:pt x="24195" y="2338"/>
                  </a:moveTo>
                  <a:cubicBezTo>
                    <a:pt x="24225" y="2338"/>
                    <a:pt x="24255" y="2338"/>
                    <a:pt x="24284" y="2338"/>
                  </a:cubicBezTo>
                  <a:cubicBezTo>
                    <a:pt x="25485" y="2338"/>
                    <a:pt x="26686" y="2438"/>
                    <a:pt x="27887" y="2638"/>
                  </a:cubicBezTo>
                  <a:cubicBezTo>
                    <a:pt x="32590" y="3472"/>
                    <a:pt x="36860" y="5940"/>
                    <a:pt x="39962" y="9576"/>
                  </a:cubicBezTo>
                  <a:cubicBezTo>
                    <a:pt x="45199" y="15681"/>
                    <a:pt x="46400" y="24287"/>
                    <a:pt x="43031" y="31592"/>
                  </a:cubicBezTo>
                  <a:cubicBezTo>
                    <a:pt x="39662" y="38931"/>
                    <a:pt x="32323" y="43601"/>
                    <a:pt x="24284" y="43601"/>
                  </a:cubicBezTo>
                  <a:cubicBezTo>
                    <a:pt x="17479" y="43601"/>
                    <a:pt x="11142" y="40265"/>
                    <a:pt x="7306" y="34694"/>
                  </a:cubicBezTo>
                  <a:cubicBezTo>
                    <a:pt x="2936" y="28390"/>
                    <a:pt x="2435" y="20150"/>
                    <a:pt x="6005" y="13379"/>
                  </a:cubicBezTo>
                  <a:cubicBezTo>
                    <a:pt x="9560" y="6600"/>
                    <a:pt x="16558" y="2338"/>
                    <a:pt x="24195" y="2338"/>
                  </a:cubicBezTo>
                  <a:close/>
                  <a:moveTo>
                    <a:pt x="24293" y="1918"/>
                  </a:moveTo>
                  <a:cubicBezTo>
                    <a:pt x="18808" y="1918"/>
                    <a:pt x="13418" y="4054"/>
                    <a:pt x="9374" y="8075"/>
                  </a:cubicBezTo>
                  <a:cubicBezTo>
                    <a:pt x="3369" y="14113"/>
                    <a:pt x="1568" y="23153"/>
                    <a:pt x="4837" y="31025"/>
                  </a:cubicBezTo>
                  <a:cubicBezTo>
                    <a:pt x="8073" y="38897"/>
                    <a:pt x="15745" y="44001"/>
                    <a:pt x="24284" y="44034"/>
                  </a:cubicBezTo>
                  <a:cubicBezTo>
                    <a:pt x="24325" y="44034"/>
                    <a:pt x="24366" y="44035"/>
                    <a:pt x="24407" y="44035"/>
                  </a:cubicBezTo>
                  <a:cubicBezTo>
                    <a:pt x="35992" y="44035"/>
                    <a:pt x="45399" y="34587"/>
                    <a:pt x="45333" y="22952"/>
                  </a:cubicBezTo>
                  <a:cubicBezTo>
                    <a:pt x="45333" y="14446"/>
                    <a:pt x="40196" y="6774"/>
                    <a:pt x="32323" y="3505"/>
                  </a:cubicBezTo>
                  <a:cubicBezTo>
                    <a:pt x="29724" y="2437"/>
                    <a:pt x="26997" y="1918"/>
                    <a:pt x="24293" y="1918"/>
                  </a:cubicBezTo>
                  <a:close/>
                  <a:moveTo>
                    <a:pt x="24284" y="436"/>
                  </a:moveTo>
                  <a:cubicBezTo>
                    <a:pt x="25619" y="436"/>
                    <a:pt x="26953" y="536"/>
                    <a:pt x="28254" y="803"/>
                  </a:cubicBezTo>
                  <a:cubicBezTo>
                    <a:pt x="31523" y="1370"/>
                    <a:pt x="34592" y="2671"/>
                    <a:pt x="37294" y="4573"/>
                  </a:cubicBezTo>
                  <a:cubicBezTo>
                    <a:pt x="38828" y="5640"/>
                    <a:pt x="40229" y="6908"/>
                    <a:pt x="41430" y="8342"/>
                  </a:cubicBezTo>
                  <a:cubicBezTo>
                    <a:pt x="48301" y="16381"/>
                    <a:pt x="48635" y="28123"/>
                    <a:pt x="42264" y="36562"/>
                  </a:cubicBezTo>
                  <a:cubicBezTo>
                    <a:pt x="37879" y="42340"/>
                    <a:pt x="31165" y="45491"/>
                    <a:pt x="24272" y="45491"/>
                  </a:cubicBezTo>
                  <a:cubicBezTo>
                    <a:pt x="21097" y="45491"/>
                    <a:pt x="17885" y="44822"/>
                    <a:pt x="14844" y="43434"/>
                  </a:cubicBezTo>
                  <a:cubicBezTo>
                    <a:pt x="5237" y="38997"/>
                    <a:pt x="0" y="28490"/>
                    <a:pt x="2269" y="18149"/>
                  </a:cubicBezTo>
                  <a:cubicBezTo>
                    <a:pt x="4537" y="7808"/>
                    <a:pt x="13677" y="436"/>
                    <a:pt x="24284" y="436"/>
                  </a:cubicBezTo>
                  <a:close/>
                  <a:moveTo>
                    <a:pt x="23979" y="1"/>
                  </a:moveTo>
                  <a:cubicBezTo>
                    <a:pt x="11309" y="1"/>
                    <a:pt x="1001" y="10278"/>
                    <a:pt x="1001" y="22952"/>
                  </a:cubicBezTo>
                  <a:cubicBezTo>
                    <a:pt x="1001" y="35660"/>
                    <a:pt x="11309" y="45938"/>
                    <a:pt x="23979" y="45938"/>
                  </a:cubicBezTo>
                  <a:cubicBezTo>
                    <a:pt x="24081" y="45938"/>
                    <a:pt x="24182" y="45937"/>
                    <a:pt x="24284" y="45936"/>
                  </a:cubicBezTo>
                  <a:cubicBezTo>
                    <a:pt x="33224" y="45902"/>
                    <a:pt x="41363" y="40698"/>
                    <a:pt x="45099" y="32559"/>
                  </a:cubicBezTo>
                  <a:cubicBezTo>
                    <a:pt x="48869" y="24454"/>
                    <a:pt x="47534" y="14880"/>
                    <a:pt x="41730" y="8042"/>
                  </a:cubicBezTo>
                  <a:cubicBezTo>
                    <a:pt x="40496" y="6607"/>
                    <a:pt x="39095" y="5306"/>
                    <a:pt x="37527" y="4239"/>
                  </a:cubicBezTo>
                  <a:cubicBezTo>
                    <a:pt x="34792" y="2271"/>
                    <a:pt x="31623" y="937"/>
                    <a:pt x="28321" y="370"/>
                  </a:cubicBezTo>
                  <a:cubicBezTo>
                    <a:pt x="26986" y="136"/>
                    <a:pt x="25619" y="3"/>
                    <a:pt x="24284" y="3"/>
                  </a:cubicBezTo>
                  <a:cubicBezTo>
                    <a:pt x="24182" y="1"/>
                    <a:pt x="24081" y="1"/>
                    <a:pt x="239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1" name="Google Shape;1851;p49"/>
            <p:cNvSpPr/>
            <p:nvPr/>
          </p:nvSpPr>
          <p:spPr>
            <a:xfrm>
              <a:off x="5037025" y="551675"/>
              <a:ext cx="1433550" cy="1481925"/>
            </a:xfrm>
            <a:custGeom>
              <a:avLst/>
              <a:gdLst/>
              <a:ahLst/>
              <a:cxnLst/>
              <a:rect l="l" t="t" r="r" b="b"/>
              <a:pathLst>
                <a:path w="57342" h="59277" fill="none" extrusionOk="0">
                  <a:moveTo>
                    <a:pt x="50804" y="12476"/>
                  </a:moveTo>
                  <a:cubicBezTo>
                    <a:pt x="42231" y="2469"/>
                    <a:pt x="27721" y="1"/>
                    <a:pt x="16346" y="6672"/>
                  </a:cubicBezTo>
                  <a:cubicBezTo>
                    <a:pt x="4971" y="13343"/>
                    <a:pt x="1" y="27220"/>
                    <a:pt x="4571" y="39596"/>
                  </a:cubicBezTo>
                  <a:cubicBezTo>
                    <a:pt x="9141" y="51971"/>
                    <a:pt x="21916" y="59276"/>
                    <a:pt x="34892" y="56975"/>
                  </a:cubicBezTo>
                  <a:cubicBezTo>
                    <a:pt x="47868" y="54673"/>
                    <a:pt x="57342" y="43365"/>
                    <a:pt x="57342" y="30189"/>
                  </a:cubicBezTo>
                  <a:cubicBezTo>
                    <a:pt x="57342" y="23684"/>
                    <a:pt x="55007" y="17413"/>
                    <a:pt x="50804" y="12476"/>
                  </a:cubicBezTo>
                  <a:close/>
                  <a:moveTo>
                    <a:pt x="30122" y="52938"/>
                  </a:moveTo>
                  <a:cubicBezTo>
                    <a:pt x="20916" y="52938"/>
                    <a:pt x="12610" y="47401"/>
                    <a:pt x="9074" y="38895"/>
                  </a:cubicBezTo>
                  <a:cubicBezTo>
                    <a:pt x="5571" y="30389"/>
                    <a:pt x="7506" y="20615"/>
                    <a:pt x="14011" y="14077"/>
                  </a:cubicBezTo>
                  <a:cubicBezTo>
                    <a:pt x="20515" y="7573"/>
                    <a:pt x="30322" y="5638"/>
                    <a:pt x="38829" y="9174"/>
                  </a:cubicBezTo>
                  <a:cubicBezTo>
                    <a:pt x="47301" y="12676"/>
                    <a:pt x="52872" y="20982"/>
                    <a:pt x="52872" y="30189"/>
                  </a:cubicBezTo>
                  <a:cubicBezTo>
                    <a:pt x="52905" y="42764"/>
                    <a:pt x="42698" y="52972"/>
                    <a:pt x="30122" y="52905"/>
                  </a:cubicBezTo>
                  <a:close/>
                </a:path>
              </a:pathLst>
            </a:custGeom>
            <a:solidFill>
              <a:schemeClr val="dk1"/>
            </a:solid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2" name="Google Shape;1852;p49"/>
            <p:cNvSpPr/>
            <p:nvPr/>
          </p:nvSpPr>
          <p:spPr>
            <a:xfrm>
              <a:off x="4990325" y="550850"/>
              <a:ext cx="804775" cy="1186700"/>
            </a:xfrm>
            <a:custGeom>
              <a:avLst/>
              <a:gdLst/>
              <a:ahLst/>
              <a:cxnLst/>
              <a:rect l="l" t="t" r="r" b="b"/>
              <a:pathLst>
                <a:path w="32191" h="47468" extrusionOk="0">
                  <a:moveTo>
                    <a:pt x="31757" y="400"/>
                  </a:moveTo>
                  <a:lnTo>
                    <a:pt x="31757" y="2769"/>
                  </a:lnTo>
                  <a:cubicBezTo>
                    <a:pt x="21650" y="2836"/>
                    <a:pt x="12376" y="8473"/>
                    <a:pt x="7673" y="17446"/>
                  </a:cubicBezTo>
                  <a:cubicBezTo>
                    <a:pt x="2970" y="26419"/>
                    <a:pt x="3603" y="37227"/>
                    <a:pt x="9274" y="45633"/>
                  </a:cubicBezTo>
                  <a:lnTo>
                    <a:pt x="7339" y="46967"/>
                  </a:lnTo>
                  <a:cubicBezTo>
                    <a:pt x="1168" y="37861"/>
                    <a:pt x="501" y="26086"/>
                    <a:pt x="5605" y="16345"/>
                  </a:cubicBezTo>
                  <a:cubicBezTo>
                    <a:pt x="10708" y="6638"/>
                    <a:pt x="20782" y="501"/>
                    <a:pt x="31757" y="400"/>
                  </a:cubicBezTo>
                  <a:close/>
                  <a:moveTo>
                    <a:pt x="31990" y="0"/>
                  </a:moveTo>
                  <a:cubicBezTo>
                    <a:pt x="20749" y="0"/>
                    <a:pt x="10442" y="6238"/>
                    <a:pt x="5238" y="16178"/>
                  </a:cubicBezTo>
                  <a:cubicBezTo>
                    <a:pt x="1" y="26119"/>
                    <a:pt x="735" y="38127"/>
                    <a:pt x="7106" y="47367"/>
                  </a:cubicBezTo>
                  <a:cubicBezTo>
                    <a:pt x="7173" y="47434"/>
                    <a:pt x="7206" y="47467"/>
                    <a:pt x="7306" y="47467"/>
                  </a:cubicBezTo>
                  <a:cubicBezTo>
                    <a:pt x="7339" y="47467"/>
                    <a:pt x="7373" y="47434"/>
                    <a:pt x="7406" y="47401"/>
                  </a:cubicBezTo>
                  <a:lnTo>
                    <a:pt x="9674" y="45833"/>
                  </a:lnTo>
                  <a:cubicBezTo>
                    <a:pt x="9741" y="45800"/>
                    <a:pt x="9774" y="45766"/>
                    <a:pt x="9774" y="45700"/>
                  </a:cubicBezTo>
                  <a:cubicBezTo>
                    <a:pt x="9774" y="45666"/>
                    <a:pt x="9774" y="45599"/>
                    <a:pt x="9741" y="45566"/>
                  </a:cubicBezTo>
                  <a:cubicBezTo>
                    <a:pt x="4037" y="37294"/>
                    <a:pt x="3403" y="26553"/>
                    <a:pt x="8040" y="17646"/>
                  </a:cubicBezTo>
                  <a:cubicBezTo>
                    <a:pt x="12710" y="8740"/>
                    <a:pt x="21950" y="3169"/>
                    <a:pt x="31990" y="3169"/>
                  </a:cubicBezTo>
                  <a:cubicBezTo>
                    <a:pt x="32090" y="3169"/>
                    <a:pt x="32190" y="3102"/>
                    <a:pt x="32190" y="2969"/>
                  </a:cubicBezTo>
                  <a:lnTo>
                    <a:pt x="32190" y="200"/>
                  </a:lnTo>
                  <a:cubicBezTo>
                    <a:pt x="32190" y="100"/>
                    <a:pt x="32090" y="0"/>
                    <a:pt x="319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3" name="Google Shape;1853;p49"/>
            <p:cNvSpPr/>
            <p:nvPr/>
          </p:nvSpPr>
          <p:spPr>
            <a:xfrm>
              <a:off x="5222175" y="779675"/>
              <a:ext cx="1120825" cy="1052950"/>
            </a:xfrm>
            <a:custGeom>
              <a:avLst/>
              <a:gdLst/>
              <a:ahLst/>
              <a:cxnLst/>
              <a:rect l="l" t="t" r="r" b="b"/>
              <a:pathLst>
                <a:path w="44833" h="42118" extrusionOk="0">
                  <a:moveTo>
                    <a:pt x="22716" y="421"/>
                  </a:moveTo>
                  <a:cubicBezTo>
                    <a:pt x="23917" y="421"/>
                    <a:pt x="25118" y="521"/>
                    <a:pt x="26319" y="721"/>
                  </a:cubicBezTo>
                  <a:cubicBezTo>
                    <a:pt x="31022" y="1555"/>
                    <a:pt x="35292" y="4023"/>
                    <a:pt x="38394" y="7659"/>
                  </a:cubicBezTo>
                  <a:cubicBezTo>
                    <a:pt x="43631" y="13764"/>
                    <a:pt x="44832" y="22370"/>
                    <a:pt x="41463" y="29708"/>
                  </a:cubicBezTo>
                  <a:cubicBezTo>
                    <a:pt x="38094" y="37014"/>
                    <a:pt x="30755" y="41684"/>
                    <a:pt x="22716" y="41684"/>
                  </a:cubicBezTo>
                  <a:cubicBezTo>
                    <a:pt x="15911" y="41684"/>
                    <a:pt x="9574" y="38348"/>
                    <a:pt x="5738" y="32777"/>
                  </a:cubicBezTo>
                  <a:cubicBezTo>
                    <a:pt x="1368" y="26473"/>
                    <a:pt x="867" y="18233"/>
                    <a:pt x="4437" y="11462"/>
                  </a:cubicBezTo>
                  <a:cubicBezTo>
                    <a:pt x="8006" y="4657"/>
                    <a:pt x="15044" y="421"/>
                    <a:pt x="22716" y="421"/>
                  </a:cubicBezTo>
                  <a:close/>
                  <a:moveTo>
                    <a:pt x="22725" y="1"/>
                  </a:moveTo>
                  <a:cubicBezTo>
                    <a:pt x="17240" y="1"/>
                    <a:pt x="11850" y="2137"/>
                    <a:pt x="7806" y="6158"/>
                  </a:cubicBezTo>
                  <a:cubicBezTo>
                    <a:pt x="1801" y="12196"/>
                    <a:pt x="0" y="21236"/>
                    <a:pt x="3269" y="29108"/>
                  </a:cubicBezTo>
                  <a:cubicBezTo>
                    <a:pt x="6505" y="36980"/>
                    <a:pt x="14177" y="42117"/>
                    <a:pt x="22716" y="42117"/>
                  </a:cubicBezTo>
                  <a:cubicBezTo>
                    <a:pt x="22757" y="42117"/>
                    <a:pt x="22798" y="42118"/>
                    <a:pt x="22839" y="42118"/>
                  </a:cubicBezTo>
                  <a:cubicBezTo>
                    <a:pt x="34424" y="42118"/>
                    <a:pt x="43831" y="32670"/>
                    <a:pt x="43765" y="21035"/>
                  </a:cubicBezTo>
                  <a:cubicBezTo>
                    <a:pt x="43765" y="12529"/>
                    <a:pt x="38628" y="4857"/>
                    <a:pt x="30755" y="1588"/>
                  </a:cubicBezTo>
                  <a:cubicBezTo>
                    <a:pt x="28156" y="520"/>
                    <a:pt x="25429" y="1"/>
                    <a:pt x="2272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4" name="Google Shape;1854;p49"/>
            <p:cNvSpPr/>
            <p:nvPr/>
          </p:nvSpPr>
          <p:spPr>
            <a:xfrm>
              <a:off x="5118750" y="731800"/>
              <a:ext cx="676350" cy="902350"/>
            </a:xfrm>
            <a:custGeom>
              <a:avLst/>
              <a:gdLst/>
              <a:ahLst/>
              <a:cxnLst/>
              <a:rect l="l" t="t" r="r" b="b"/>
              <a:pathLst>
                <a:path w="27054" h="36094" extrusionOk="0">
                  <a:moveTo>
                    <a:pt x="26653" y="434"/>
                  </a:moveTo>
                  <a:lnTo>
                    <a:pt x="26653" y="1902"/>
                  </a:lnTo>
                  <a:cubicBezTo>
                    <a:pt x="9875" y="2069"/>
                    <a:pt x="1" y="20849"/>
                    <a:pt x="9408" y="34759"/>
                  </a:cubicBezTo>
                  <a:lnTo>
                    <a:pt x="8207" y="35593"/>
                  </a:lnTo>
                  <a:cubicBezTo>
                    <a:pt x="3537" y="28721"/>
                    <a:pt x="3036" y="19848"/>
                    <a:pt x="6906" y="12476"/>
                  </a:cubicBezTo>
                  <a:cubicBezTo>
                    <a:pt x="10775" y="5138"/>
                    <a:pt x="18347" y="501"/>
                    <a:pt x="26653" y="434"/>
                  </a:cubicBezTo>
                  <a:close/>
                  <a:moveTo>
                    <a:pt x="26853" y="1"/>
                  </a:moveTo>
                  <a:cubicBezTo>
                    <a:pt x="18314" y="1"/>
                    <a:pt x="10475" y="4737"/>
                    <a:pt x="6539" y="12310"/>
                  </a:cubicBezTo>
                  <a:cubicBezTo>
                    <a:pt x="2569" y="19848"/>
                    <a:pt x="3136" y="28988"/>
                    <a:pt x="7973" y="35993"/>
                  </a:cubicBezTo>
                  <a:cubicBezTo>
                    <a:pt x="8007" y="36060"/>
                    <a:pt x="8073" y="36093"/>
                    <a:pt x="8140" y="36093"/>
                  </a:cubicBezTo>
                  <a:lnTo>
                    <a:pt x="8240" y="36093"/>
                  </a:lnTo>
                  <a:lnTo>
                    <a:pt x="9808" y="34992"/>
                  </a:lnTo>
                  <a:cubicBezTo>
                    <a:pt x="9841" y="34959"/>
                    <a:pt x="9875" y="34926"/>
                    <a:pt x="9908" y="34859"/>
                  </a:cubicBezTo>
                  <a:cubicBezTo>
                    <a:pt x="9908" y="34826"/>
                    <a:pt x="9875" y="34759"/>
                    <a:pt x="9875" y="34726"/>
                  </a:cubicBezTo>
                  <a:cubicBezTo>
                    <a:pt x="5505" y="28388"/>
                    <a:pt x="5004" y="20182"/>
                    <a:pt x="8574" y="13377"/>
                  </a:cubicBezTo>
                  <a:cubicBezTo>
                    <a:pt x="12143" y="6605"/>
                    <a:pt x="19181" y="2336"/>
                    <a:pt x="26853" y="2336"/>
                  </a:cubicBezTo>
                  <a:cubicBezTo>
                    <a:pt x="26953" y="2336"/>
                    <a:pt x="27053" y="2236"/>
                    <a:pt x="27053" y="2136"/>
                  </a:cubicBezTo>
                  <a:lnTo>
                    <a:pt x="27053" y="234"/>
                  </a:lnTo>
                  <a:cubicBezTo>
                    <a:pt x="27053" y="101"/>
                    <a:pt x="26953" y="1"/>
                    <a:pt x="2685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5" name="Google Shape;1855;p49"/>
            <p:cNvSpPr/>
            <p:nvPr/>
          </p:nvSpPr>
          <p:spPr>
            <a:xfrm>
              <a:off x="5875975" y="740775"/>
              <a:ext cx="248525" cy="144500"/>
            </a:xfrm>
            <a:custGeom>
              <a:avLst/>
              <a:gdLst/>
              <a:ahLst/>
              <a:cxnLst/>
              <a:rect l="l" t="t" r="r" b="b"/>
              <a:pathLst>
                <a:path w="9941" h="5780" extrusionOk="0">
                  <a:moveTo>
                    <a:pt x="701" y="442"/>
                  </a:moveTo>
                  <a:cubicBezTo>
                    <a:pt x="3803" y="1043"/>
                    <a:pt x="6772" y="2277"/>
                    <a:pt x="9373" y="4078"/>
                  </a:cubicBezTo>
                  <a:lnTo>
                    <a:pt x="8540" y="5279"/>
                  </a:lnTo>
                  <a:cubicBezTo>
                    <a:pt x="6104" y="3611"/>
                    <a:pt x="3369" y="2444"/>
                    <a:pt x="467" y="1910"/>
                  </a:cubicBezTo>
                  <a:lnTo>
                    <a:pt x="701" y="442"/>
                  </a:lnTo>
                  <a:close/>
                  <a:moveTo>
                    <a:pt x="535" y="0"/>
                  </a:moveTo>
                  <a:cubicBezTo>
                    <a:pt x="435" y="0"/>
                    <a:pt x="361" y="65"/>
                    <a:pt x="334" y="175"/>
                  </a:cubicBezTo>
                  <a:lnTo>
                    <a:pt x="0" y="2043"/>
                  </a:lnTo>
                  <a:cubicBezTo>
                    <a:pt x="0" y="2077"/>
                    <a:pt x="0" y="2143"/>
                    <a:pt x="33" y="2210"/>
                  </a:cubicBezTo>
                  <a:cubicBezTo>
                    <a:pt x="67" y="2244"/>
                    <a:pt x="134" y="2277"/>
                    <a:pt x="167" y="2277"/>
                  </a:cubicBezTo>
                  <a:cubicBezTo>
                    <a:pt x="3169" y="2811"/>
                    <a:pt x="6004" y="3978"/>
                    <a:pt x="8473" y="5746"/>
                  </a:cubicBezTo>
                  <a:cubicBezTo>
                    <a:pt x="8506" y="5779"/>
                    <a:pt x="8540" y="5779"/>
                    <a:pt x="8606" y="5779"/>
                  </a:cubicBezTo>
                  <a:lnTo>
                    <a:pt x="8640" y="5779"/>
                  </a:lnTo>
                  <a:cubicBezTo>
                    <a:pt x="8673" y="5779"/>
                    <a:pt x="8740" y="5746"/>
                    <a:pt x="8773" y="5713"/>
                  </a:cubicBezTo>
                  <a:lnTo>
                    <a:pt x="9874" y="4145"/>
                  </a:lnTo>
                  <a:cubicBezTo>
                    <a:pt x="9941" y="4045"/>
                    <a:pt x="9907" y="3911"/>
                    <a:pt x="9807" y="3878"/>
                  </a:cubicBezTo>
                  <a:cubicBezTo>
                    <a:pt x="7072" y="1910"/>
                    <a:pt x="3903" y="576"/>
                    <a:pt x="601" y="9"/>
                  </a:cubicBezTo>
                  <a:cubicBezTo>
                    <a:pt x="578" y="3"/>
                    <a:pt x="556" y="0"/>
                    <a:pt x="53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6" name="Google Shape;1856;p49"/>
            <p:cNvSpPr/>
            <p:nvPr/>
          </p:nvSpPr>
          <p:spPr>
            <a:xfrm>
              <a:off x="5904325" y="562300"/>
              <a:ext cx="324425" cy="192875"/>
            </a:xfrm>
            <a:custGeom>
              <a:avLst/>
              <a:gdLst/>
              <a:ahLst/>
              <a:cxnLst/>
              <a:rect l="l" t="t" r="r" b="b"/>
              <a:pathLst>
                <a:path w="12977" h="7715" extrusionOk="0">
                  <a:moveTo>
                    <a:pt x="868" y="443"/>
                  </a:moveTo>
                  <a:cubicBezTo>
                    <a:pt x="5037" y="1210"/>
                    <a:pt x="8973" y="2878"/>
                    <a:pt x="12442" y="5313"/>
                  </a:cubicBezTo>
                  <a:lnTo>
                    <a:pt x="11108" y="7214"/>
                  </a:lnTo>
                  <a:cubicBezTo>
                    <a:pt x="7906" y="4979"/>
                    <a:pt x="4270" y="3478"/>
                    <a:pt x="434" y="2778"/>
                  </a:cubicBezTo>
                  <a:lnTo>
                    <a:pt x="868" y="443"/>
                  </a:lnTo>
                  <a:close/>
                  <a:moveTo>
                    <a:pt x="669" y="1"/>
                  </a:moveTo>
                  <a:cubicBezTo>
                    <a:pt x="569" y="1"/>
                    <a:pt x="501" y="65"/>
                    <a:pt x="501" y="176"/>
                  </a:cubicBezTo>
                  <a:lnTo>
                    <a:pt x="0" y="2878"/>
                  </a:lnTo>
                  <a:cubicBezTo>
                    <a:pt x="0" y="2945"/>
                    <a:pt x="0" y="3011"/>
                    <a:pt x="34" y="3045"/>
                  </a:cubicBezTo>
                  <a:cubicBezTo>
                    <a:pt x="67" y="3111"/>
                    <a:pt x="134" y="3111"/>
                    <a:pt x="167" y="3145"/>
                  </a:cubicBezTo>
                  <a:cubicBezTo>
                    <a:pt x="4070" y="3812"/>
                    <a:pt x="7806" y="5380"/>
                    <a:pt x="11008" y="7681"/>
                  </a:cubicBezTo>
                  <a:cubicBezTo>
                    <a:pt x="11041" y="7715"/>
                    <a:pt x="11108" y="7715"/>
                    <a:pt x="11142" y="7715"/>
                  </a:cubicBezTo>
                  <a:lnTo>
                    <a:pt x="11175" y="7715"/>
                  </a:lnTo>
                  <a:cubicBezTo>
                    <a:pt x="11242" y="7715"/>
                    <a:pt x="11308" y="7681"/>
                    <a:pt x="11342" y="7648"/>
                  </a:cubicBezTo>
                  <a:lnTo>
                    <a:pt x="12909" y="5346"/>
                  </a:lnTo>
                  <a:cubicBezTo>
                    <a:pt x="12976" y="5280"/>
                    <a:pt x="12943" y="5146"/>
                    <a:pt x="12876" y="5079"/>
                  </a:cubicBezTo>
                  <a:cubicBezTo>
                    <a:pt x="9240" y="2511"/>
                    <a:pt x="5104" y="776"/>
                    <a:pt x="734" y="9"/>
                  </a:cubicBezTo>
                  <a:cubicBezTo>
                    <a:pt x="711" y="3"/>
                    <a:pt x="689" y="1"/>
                    <a:pt x="6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7" name="Google Shape;1857;p49"/>
            <p:cNvSpPr/>
            <p:nvPr/>
          </p:nvSpPr>
          <p:spPr>
            <a:xfrm>
              <a:off x="5457325" y="930275"/>
              <a:ext cx="948200" cy="949875"/>
            </a:xfrm>
            <a:custGeom>
              <a:avLst/>
              <a:gdLst/>
              <a:ahLst/>
              <a:cxnLst/>
              <a:rect l="l" t="t" r="r" b="b"/>
              <a:pathLst>
                <a:path w="37928" h="37995" extrusionOk="0">
                  <a:moveTo>
                    <a:pt x="30556" y="534"/>
                  </a:moveTo>
                  <a:cubicBezTo>
                    <a:pt x="37794" y="9174"/>
                    <a:pt x="37561" y="21850"/>
                    <a:pt x="29956" y="30189"/>
                  </a:cubicBezTo>
                  <a:cubicBezTo>
                    <a:pt x="25548" y="35043"/>
                    <a:pt x="19444" y="37569"/>
                    <a:pt x="13284" y="37569"/>
                  </a:cubicBezTo>
                  <a:cubicBezTo>
                    <a:pt x="8861" y="37569"/>
                    <a:pt x="4410" y="36268"/>
                    <a:pt x="535" y="33591"/>
                  </a:cubicBezTo>
                  <a:lnTo>
                    <a:pt x="1368" y="32357"/>
                  </a:lnTo>
                  <a:cubicBezTo>
                    <a:pt x="4986" y="34834"/>
                    <a:pt x="9138" y="36040"/>
                    <a:pt x="13259" y="36040"/>
                  </a:cubicBezTo>
                  <a:cubicBezTo>
                    <a:pt x="19018" y="36040"/>
                    <a:pt x="24719" y="33685"/>
                    <a:pt x="28821" y="29155"/>
                  </a:cubicBezTo>
                  <a:cubicBezTo>
                    <a:pt x="35893" y="21383"/>
                    <a:pt x="36160" y="9574"/>
                    <a:pt x="29455" y="1502"/>
                  </a:cubicBezTo>
                  <a:lnTo>
                    <a:pt x="30556" y="534"/>
                  </a:lnTo>
                  <a:close/>
                  <a:moveTo>
                    <a:pt x="30623" y="1"/>
                  </a:moveTo>
                  <a:cubicBezTo>
                    <a:pt x="30556" y="1"/>
                    <a:pt x="30489" y="34"/>
                    <a:pt x="30456" y="67"/>
                  </a:cubicBezTo>
                  <a:lnTo>
                    <a:pt x="29022" y="1302"/>
                  </a:lnTo>
                  <a:cubicBezTo>
                    <a:pt x="28955" y="1335"/>
                    <a:pt x="28955" y="1402"/>
                    <a:pt x="28955" y="1468"/>
                  </a:cubicBezTo>
                  <a:cubicBezTo>
                    <a:pt x="28921" y="1502"/>
                    <a:pt x="28955" y="1569"/>
                    <a:pt x="28988" y="1602"/>
                  </a:cubicBezTo>
                  <a:cubicBezTo>
                    <a:pt x="35726" y="9508"/>
                    <a:pt x="35560" y="21216"/>
                    <a:pt x="28555" y="28888"/>
                  </a:cubicBezTo>
                  <a:cubicBezTo>
                    <a:pt x="24521" y="33346"/>
                    <a:pt x="18937" y="35649"/>
                    <a:pt x="13292" y="35649"/>
                  </a:cubicBezTo>
                  <a:cubicBezTo>
                    <a:pt x="9179" y="35649"/>
                    <a:pt x="5035" y="34426"/>
                    <a:pt x="1435" y="31924"/>
                  </a:cubicBezTo>
                  <a:cubicBezTo>
                    <a:pt x="1402" y="31890"/>
                    <a:pt x="1335" y="31857"/>
                    <a:pt x="1302" y="31857"/>
                  </a:cubicBezTo>
                  <a:cubicBezTo>
                    <a:pt x="1235" y="31890"/>
                    <a:pt x="1202" y="31924"/>
                    <a:pt x="1168" y="31957"/>
                  </a:cubicBezTo>
                  <a:lnTo>
                    <a:pt x="68" y="33525"/>
                  </a:lnTo>
                  <a:cubicBezTo>
                    <a:pt x="1" y="33625"/>
                    <a:pt x="34" y="33758"/>
                    <a:pt x="101" y="33825"/>
                  </a:cubicBezTo>
                  <a:cubicBezTo>
                    <a:pt x="3970" y="36527"/>
                    <a:pt x="8574" y="37995"/>
                    <a:pt x="13310" y="37995"/>
                  </a:cubicBezTo>
                  <a:cubicBezTo>
                    <a:pt x="22250" y="37995"/>
                    <a:pt x="30423" y="32757"/>
                    <a:pt x="34159" y="24618"/>
                  </a:cubicBezTo>
                  <a:cubicBezTo>
                    <a:pt x="37928" y="16479"/>
                    <a:pt x="36594" y="6906"/>
                    <a:pt x="30756" y="67"/>
                  </a:cubicBezTo>
                  <a:cubicBezTo>
                    <a:pt x="30723" y="34"/>
                    <a:pt x="30656" y="34"/>
                    <a:pt x="3062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8" name="Google Shape;1858;p49"/>
            <p:cNvSpPr/>
            <p:nvPr/>
          </p:nvSpPr>
          <p:spPr>
            <a:xfrm>
              <a:off x="5353100" y="813625"/>
              <a:ext cx="1246750" cy="1247500"/>
            </a:xfrm>
            <a:custGeom>
              <a:avLst/>
              <a:gdLst/>
              <a:ahLst/>
              <a:cxnLst/>
              <a:rect l="l" t="t" r="r" b="b"/>
              <a:pathLst>
                <a:path w="49870" h="49900" extrusionOk="0">
                  <a:moveTo>
                    <a:pt x="40262" y="497"/>
                  </a:moveTo>
                  <a:lnTo>
                    <a:pt x="40262" y="497"/>
                  </a:lnTo>
                  <a:cubicBezTo>
                    <a:pt x="49869" y="11905"/>
                    <a:pt x="49536" y="28684"/>
                    <a:pt x="39495" y="39725"/>
                  </a:cubicBezTo>
                  <a:cubicBezTo>
                    <a:pt x="33659" y="46142"/>
                    <a:pt x="25593" y="49472"/>
                    <a:pt x="17450" y="49472"/>
                  </a:cubicBezTo>
                  <a:cubicBezTo>
                    <a:pt x="11582" y="49472"/>
                    <a:pt x="5675" y="47743"/>
                    <a:pt x="534" y="44195"/>
                  </a:cubicBezTo>
                  <a:lnTo>
                    <a:pt x="1868" y="42294"/>
                  </a:lnTo>
                  <a:cubicBezTo>
                    <a:pt x="6595" y="45543"/>
                    <a:pt x="12028" y="47125"/>
                    <a:pt x="17425" y="47125"/>
                  </a:cubicBezTo>
                  <a:cubicBezTo>
                    <a:pt x="24938" y="47125"/>
                    <a:pt x="32383" y="44059"/>
                    <a:pt x="37760" y="38157"/>
                  </a:cubicBezTo>
                  <a:cubicBezTo>
                    <a:pt x="47000" y="27983"/>
                    <a:pt x="47301" y="12539"/>
                    <a:pt x="38461" y="2031"/>
                  </a:cubicBezTo>
                  <a:lnTo>
                    <a:pt x="40262" y="497"/>
                  </a:lnTo>
                  <a:close/>
                  <a:moveTo>
                    <a:pt x="40251" y="0"/>
                  </a:moveTo>
                  <a:cubicBezTo>
                    <a:pt x="40203" y="0"/>
                    <a:pt x="40159" y="18"/>
                    <a:pt x="40129" y="63"/>
                  </a:cubicBezTo>
                  <a:lnTo>
                    <a:pt x="38027" y="1865"/>
                  </a:lnTo>
                  <a:cubicBezTo>
                    <a:pt x="37961" y="1931"/>
                    <a:pt x="37927" y="2065"/>
                    <a:pt x="38027" y="2132"/>
                  </a:cubicBezTo>
                  <a:cubicBezTo>
                    <a:pt x="46867" y="12472"/>
                    <a:pt x="46634" y="27783"/>
                    <a:pt x="37460" y="37857"/>
                  </a:cubicBezTo>
                  <a:cubicBezTo>
                    <a:pt x="32169" y="43689"/>
                    <a:pt x="24844" y="46715"/>
                    <a:pt x="17451" y="46715"/>
                  </a:cubicBezTo>
                  <a:cubicBezTo>
                    <a:pt x="12073" y="46715"/>
                    <a:pt x="6660" y="45114"/>
                    <a:pt x="1968" y="41827"/>
                  </a:cubicBezTo>
                  <a:cubicBezTo>
                    <a:pt x="1921" y="41803"/>
                    <a:pt x="1874" y="41779"/>
                    <a:pt x="1839" y="41779"/>
                  </a:cubicBezTo>
                  <a:cubicBezTo>
                    <a:pt x="1824" y="41779"/>
                    <a:pt x="1811" y="41784"/>
                    <a:pt x="1801" y="41793"/>
                  </a:cubicBezTo>
                  <a:cubicBezTo>
                    <a:pt x="1735" y="41793"/>
                    <a:pt x="1701" y="41827"/>
                    <a:pt x="1668" y="41860"/>
                  </a:cubicBezTo>
                  <a:lnTo>
                    <a:pt x="67" y="44128"/>
                  </a:lnTo>
                  <a:cubicBezTo>
                    <a:pt x="0" y="44228"/>
                    <a:pt x="34" y="44362"/>
                    <a:pt x="134" y="44429"/>
                  </a:cubicBezTo>
                  <a:cubicBezTo>
                    <a:pt x="5204" y="47998"/>
                    <a:pt x="11242" y="49899"/>
                    <a:pt x="17479" y="49899"/>
                  </a:cubicBezTo>
                  <a:cubicBezTo>
                    <a:pt x="29254" y="49899"/>
                    <a:pt x="39962" y="43028"/>
                    <a:pt x="44899" y="32320"/>
                  </a:cubicBezTo>
                  <a:cubicBezTo>
                    <a:pt x="49802" y="21612"/>
                    <a:pt x="48068" y="9037"/>
                    <a:pt x="40429" y="63"/>
                  </a:cubicBezTo>
                  <a:cubicBezTo>
                    <a:pt x="40374" y="27"/>
                    <a:pt x="40309" y="0"/>
                    <a:pt x="402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59" name="Google Shape;1859;p49"/>
            <p:cNvSpPr/>
            <p:nvPr/>
          </p:nvSpPr>
          <p:spPr>
            <a:xfrm>
              <a:off x="2253375" y="3317825"/>
              <a:ext cx="562700" cy="480375"/>
            </a:xfrm>
            <a:custGeom>
              <a:avLst/>
              <a:gdLst/>
              <a:ahLst/>
              <a:cxnLst/>
              <a:rect l="l" t="t" r="r" b="b"/>
              <a:pathLst>
                <a:path w="22508" h="19215" extrusionOk="0">
                  <a:moveTo>
                    <a:pt x="9874" y="1201"/>
                  </a:moveTo>
                  <a:cubicBezTo>
                    <a:pt x="11609" y="1201"/>
                    <a:pt x="13310" y="1735"/>
                    <a:pt x="14711" y="2769"/>
                  </a:cubicBezTo>
                  <a:cubicBezTo>
                    <a:pt x="18114" y="5137"/>
                    <a:pt x="19248" y="9641"/>
                    <a:pt x="17380" y="13343"/>
                  </a:cubicBezTo>
                  <a:cubicBezTo>
                    <a:pt x="15940" y="16276"/>
                    <a:pt x="12999" y="18016"/>
                    <a:pt x="9898" y="18016"/>
                  </a:cubicBezTo>
                  <a:cubicBezTo>
                    <a:pt x="9048" y="18016"/>
                    <a:pt x="8186" y="17886"/>
                    <a:pt x="7339" y="17613"/>
                  </a:cubicBezTo>
                  <a:cubicBezTo>
                    <a:pt x="3370" y="16379"/>
                    <a:pt x="935" y="12409"/>
                    <a:pt x="1568" y="8340"/>
                  </a:cubicBezTo>
                  <a:cubicBezTo>
                    <a:pt x="2202" y="4237"/>
                    <a:pt x="5738" y="1201"/>
                    <a:pt x="9874" y="1201"/>
                  </a:cubicBezTo>
                  <a:close/>
                  <a:moveTo>
                    <a:pt x="9874" y="801"/>
                  </a:moveTo>
                  <a:cubicBezTo>
                    <a:pt x="5004" y="801"/>
                    <a:pt x="1035" y="4737"/>
                    <a:pt x="1035" y="9607"/>
                  </a:cubicBezTo>
                  <a:cubicBezTo>
                    <a:pt x="1035" y="14477"/>
                    <a:pt x="5004" y="18447"/>
                    <a:pt x="9874" y="18447"/>
                  </a:cubicBezTo>
                  <a:cubicBezTo>
                    <a:pt x="14444" y="18414"/>
                    <a:pt x="18247" y="14944"/>
                    <a:pt x="18647" y="10408"/>
                  </a:cubicBezTo>
                  <a:cubicBezTo>
                    <a:pt x="19048" y="5838"/>
                    <a:pt x="15912" y="1735"/>
                    <a:pt x="11409" y="934"/>
                  </a:cubicBezTo>
                  <a:cubicBezTo>
                    <a:pt x="10908" y="834"/>
                    <a:pt x="10375" y="801"/>
                    <a:pt x="9874" y="801"/>
                  </a:cubicBezTo>
                  <a:close/>
                  <a:moveTo>
                    <a:pt x="9874" y="434"/>
                  </a:moveTo>
                  <a:cubicBezTo>
                    <a:pt x="10408" y="434"/>
                    <a:pt x="10942" y="467"/>
                    <a:pt x="11476" y="567"/>
                  </a:cubicBezTo>
                  <a:cubicBezTo>
                    <a:pt x="12810" y="801"/>
                    <a:pt x="14077" y="1335"/>
                    <a:pt x="15178" y="2102"/>
                  </a:cubicBezTo>
                  <a:cubicBezTo>
                    <a:pt x="15812" y="2536"/>
                    <a:pt x="16346" y="3069"/>
                    <a:pt x="16846" y="3636"/>
                  </a:cubicBezTo>
                  <a:cubicBezTo>
                    <a:pt x="19648" y="6939"/>
                    <a:pt x="19781" y="11709"/>
                    <a:pt x="17180" y="15145"/>
                  </a:cubicBezTo>
                  <a:cubicBezTo>
                    <a:pt x="15398" y="17498"/>
                    <a:pt x="12661" y="18787"/>
                    <a:pt x="9859" y="18787"/>
                  </a:cubicBezTo>
                  <a:cubicBezTo>
                    <a:pt x="8571" y="18787"/>
                    <a:pt x="7268" y="18514"/>
                    <a:pt x="6038" y="17947"/>
                  </a:cubicBezTo>
                  <a:cubicBezTo>
                    <a:pt x="2102" y="16112"/>
                    <a:pt x="1" y="11842"/>
                    <a:pt x="901" y="7639"/>
                  </a:cubicBezTo>
                  <a:cubicBezTo>
                    <a:pt x="1835" y="3436"/>
                    <a:pt x="5571" y="434"/>
                    <a:pt x="9874" y="434"/>
                  </a:cubicBezTo>
                  <a:close/>
                  <a:moveTo>
                    <a:pt x="9874" y="0"/>
                  </a:moveTo>
                  <a:cubicBezTo>
                    <a:pt x="4571" y="0"/>
                    <a:pt x="268" y="4303"/>
                    <a:pt x="268" y="9607"/>
                  </a:cubicBezTo>
                  <a:cubicBezTo>
                    <a:pt x="268" y="14911"/>
                    <a:pt x="4571" y="19214"/>
                    <a:pt x="9874" y="19214"/>
                  </a:cubicBezTo>
                  <a:lnTo>
                    <a:pt x="9841" y="19214"/>
                  </a:lnTo>
                  <a:cubicBezTo>
                    <a:pt x="9855" y="19214"/>
                    <a:pt x="9869" y="19214"/>
                    <a:pt x="9883" y="19214"/>
                  </a:cubicBezTo>
                  <a:cubicBezTo>
                    <a:pt x="18062" y="19214"/>
                    <a:pt x="22507" y="9597"/>
                    <a:pt x="17146" y="3369"/>
                  </a:cubicBezTo>
                  <a:cubicBezTo>
                    <a:pt x="16646" y="2769"/>
                    <a:pt x="16045" y="2235"/>
                    <a:pt x="15412" y="1768"/>
                  </a:cubicBezTo>
                  <a:cubicBezTo>
                    <a:pt x="14244" y="968"/>
                    <a:pt x="12910" y="401"/>
                    <a:pt x="11542" y="167"/>
                  </a:cubicBezTo>
                  <a:cubicBezTo>
                    <a:pt x="10975" y="67"/>
                    <a:pt x="10441" y="0"/>
                    <a:pt x="98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0" name="Google Shape;1860;p49"/>
            <p:cNvSpPr/>
            <p:nvPr/>
          </p:nvSpPr>
          <p:spPr>
            <a:xfrm>
              <a:off x="2253375" y="3317825"/>
              <a:ext cx="562700" cy="480375"/>
            </a:xfrm>
            <a:custGeom>
              <a:avLst/>
              <a:gdLst/>
              <a:ahLst/>
              <a:cxnLst/>
              <a:rect l="l" t="t" r="r" b="b"/>
              <a:pathLst>
                <a:path w="22508" h="19215" extrusionOk="0">
                  <a:moveTo>
                    <a:pt x="9874" y="1201"/>
                  </a:moveTo>
                  <a:cubicBezTo>
                    <a:pt x="11609" y="1201"/>
                    <a:pt x="13310" y="1735"/>
                    <a:pt x="14711" y="2769"/>
                  </a:cubicBezTo>
                  <a:cubicBezTo>
                    <a:pt x="18114" y="5137"/>
                    <a:pt x="19248" y="9641"/>
                    <a:pt x="17380" y="13343"/>
                  </a:cubicBezTo>
                  <a:cubicBezTo>
                    <a:pt x="15940" y="16276"/>
                    <a:pt x="12999" y="18016"/>
                    <a:pt x="9898" y="18016"/>
                  </a:cubicBezTo>
                  <a:cubicBezTo>
                    <a:pt x="9048" y="18016"/>
                    <a:pt x="8186" y="17886"/>
                    <a:pt x="7339" y="17613"/>
                  </a:cubicBezTo>
                  <a:cubicBezTo>
                    <a:pt x="3370" y="16379"/>
                    <a:pt x="935" y="12409"/>
                    <a:pt x="1568" y="8340"/>
                  </a:cubicBezTo>
                  <a:cubicBezTo>
                    <a:pt x="2202" y="4237"/>
                    <a:pt x="5738" y="1201"/>
                    <a:pt x="9874" y="1201"/>
                  </a:cubicBezTo>
                  <a:close/>
                  <a:moveTo>
                    <a:pt x="9874" y="801"/>
                  </a:moveTo>
                  <a:cubicBezTo>
                    <a:pt x="5004" y="801"/>
                    <a:pt x="1035" y="4737"/>
                    <a:pt x="1035" y="9607"/>
                  </a:cubicBezTo>
                  <a:cubicBezTo>
                    <a:pt x="1035" y="14477"/>
                    <a:pt x="5004" y="18447"/>
                    <a:pt x="9874" y="18447"/>
                  </a:cubicBezTo>
                  <a:cubicBezTo>
                    <a:pt x="14444" y="18414"/>
                    <a:pt x="18247" y="14944"/>
                    <a:pt x="18647" y="10408"/>
                  </a:cubicBezTo>
                  <a:cubicBezTo>
                    <a:pt x="19048" y="5838"/>
                    <a:pt x="15912" y="1735"/>
                    <a:pt x="11409" y="934"/>
                  </a:cubicBezTo>
                  <a:cubicBezTo>
                    <a:pt x="10908" y="834"/>
                    <a:pt x="10375" y="801"/>
                    <a:pt x="9874" y="801"/>
                  </a:cubicBezTo>
                  <a:close/>
                  <a:moveTo>
                    <a:pt x="9874" y="434"/>
                  </a:moveTo>
                  <a:cubicBezTo>
                    <a:pt x="10408" y="434"/>
                    <a:pt x="10942" y="467"/>
                    <a:pt x="11476" y="567"/>
                  </a:cubicBezTo>
                  <a:cubicBezTo>
                    <a:pt x="12810" y="801"/>
                    <a:pt x="14077" y="1335"/>
                    <a:pt x="15178" y="2102"/>
                  </a:cubicBezTo>
                  <a:cubicBezTo>
                    <a:pt x="15812" y="2536"/>
                    <a:pt x="16346" y="3069"/>
                    <a:pt x="16846" y="3636"/>
                  </a:cubicBezTo>
                  <a:cubicBezTo>
                    <a:pt x="19648" y="6939"/>
                    <a:pt x="19781" y="11709"/>
                    <a:pt x="17180" y="15145"/>
                  </a:cubicBezTo>
                  <a:cubicBezTo>
                    <a:pt x="15398" y="17498"/>
                    <a:pt x="12661" y="18787"/>
                    <a:pt x="9859" y="18787"/>
                  </a:cubicBezTo>
                  <a:cubicBezTo>
                    <a:pt x="8571" y="18787"/>
                    <a:pt x="7268" y="18514"/>
                    <a:pt x="6038" y="17947"/>
                  </a:cubicBezTo>
                  <a:cubicBezTo>
                    <a:pt x="2102" y="16112"/>
                    <a:pt x="1" y="11842"/>
                    <a:pt x="901" y="7639"/>
                  </a:cubicBezTo>
                  <a:cubicBezTo>
                    <a:pt x="1835" y="3436"/>
                    <a:pt x="5571" y="434"/>
                    <a:pt x="9874" y="434"/>
                  </a:cubicBezTo>
                  <a:close/>
                  <a:moveTo>
                    <a:pt x="9874" y="0"/>
                  </a:moveTo>
                  <a:cubicBezTo>
                    <a:pt x="4571" y="0"/>
                    <a:pt x="268" y="4303"/>
                    <a:pt x="268" y="9607"/>
                  </a:cubicBezTo>
                  <a:cubicBezTo>
                    <a:pt x="268" y="14911"/>
                    <a:pt x="4571" y="19214"/>
                    <a:pt x="9874" y="19214"/>
                  </a:cubicBezTo>
                  <a:lnTo>
                    <a:pt x="9841" y="19214"/>
                  </a:lnTo>
                  <a:cubicBezTo>
                    <a:pt x="9855" y="19214"/>
                    <a:pt x="9869" y="19214"/>
                    <a:pt x="9883" y="19214"/>
                  </a:cubicBezTo>
                  <a:cubicBezTo>
                    <a:pt x="18062" y="19214"/>
                    <a:pt x="22507" y="9597"/>
                    <a:pt x="17146" y="3369"/>
                  </a:cubicBezTo>
                  <a:cubicBezTo>
                    <a:pt x="16646" y="2769"/>
                    <a:pt x="16045" y="2235"/>
                    <a:pt x="15412" y="1768"/>
                  </a:cubicBezTo>
                  <a:cubicBezTo>
                    <a:pt x="14244" y="968"/>
                    <a:pt x="12910" y="401"/>
                    <a:pt x="11542" y="167"/>
                  </a:cubicBezTo>
                  <a:cubicBezTo>
                    <a:pt x="10975" y="67"/>
                    <a:pt x="10441" y="0"/>
                    <a:pt x="98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1" name="Google Shape;1861;p49"/>
            <p:cNvSpPr/>
            <p:nvPr/>
          </p:nvSpPr>
          <p:spPr>
            <a:xfrm>
              <a:off x="2139975" y="3276950"/>
              <a:ext cx="668825" cy="592125"/>
            </a:xfrm>
            <a:custGeom>
              <a:avLst/>
              <a:gdLst/>
              <a:ahLst/>
              <a:cxnLst/>
              <a:rect l="l" t="t" r="r" b="b"/>
              <a:pathLst>
                <a:path w="26753" h="23685" fill="none" extrusionOk="0">
                  <a:moveTo>
                    <a:pt x="22950" y="3937"/>
                  </a:moveTo>
                  <a:cubicBezTo>
                    <a:pt x="21282" y="1969"/>
                    <a:pt x="18947" y="635"/>
                    <a:pt x="16378" y="168"/>
                  </a:cubicBezTo>
                  <a:cubicBezTo>
                    <a:pt x="15711" y="68"/>
                    <a:pt x="15078" y="1"/>
                    <a:pt x="14410" y="1"/>
                  </a:cubicBezTo>
                  <a:cubicBezTo>
                    <a:pt x="5337" y="1"/>
                    <a:pt x="0" y="10175"/>
                    <a:pt x="5137" y="17647"/>
                  </a:cubicBezTo>
                  <a:cubicBezTo>
                    <a:pt x="5904" y="18748"/>
                    <a:pt x="6838" y="19682"/>
                    <a:pt x="7939" y="20449"/>
                  </a:cubicBezTo>
                  <a:cubicBezTo>
                    <a:pt x="12576" y="23685"/>
                    <a:pt x="18880" y="22951"/>
                    <a:pt x="22683" y="18781"/>
                  </a:cubicBezTo>
                  <a:cubicBezTo>
                    <a:pt x="26452" y="14611"/>
                    <a:pt x="26586" y="8274"/>
                    <a:pt x="22950" y="3937"/>
                  </a:cubicBezTo>
                  <a:close/>
                  <a:moveTo>
                    <a:pt x="14410" y="20649"/>
                  </a:moveTo>
                  <a:cubicBezTo>
                    <a:pt x="12476" y="20649"/>
                    <a:pt x="10574" y="20082"/>
                    <a:pt x="8973" y="18948"/>
                  </a:cubicBezTo>
                  <a:cubicBezTo>
                    <a:pt x="8073" y="18314"/>
                    <a:pt x="7272" y="17513"/>
                    <a:pt x="6638" y="16613"/>
                  </a:cubicBezTo>
                  <a:cubicBezTo>
                    <a:pt x="2335" y="10375"/>
                    <a:pt x="6805" y="1869"/>
                    <a:pt x="14377" y="1869"/>
                  </a:cubicBezTo>
                  <a:cubicBezTo>
                    <a:pt x="14944" y="1869"/>
                    <a:pt x="15511" y="1902"/>
                    <a:pt x="16045" y="2002"/>
                  </a:cubicBezTo>
                  <a:cubicBezTo>
                    <a:pt x="18180" y="2369"/>
                    <a:pt x="20148" y="3503"/>
                    <a:pt x="21549" y="5138"/>
                  </a:cubicBezTo>
                  <a:cubicBezTo>
                    <a:pt x="26753" y="11242"/>
                    <a:pt x="22416" y="20649"/>
                    <a:pt x="14410" y="20649"/>
                  </a:cubicBezTo>
                  <a:close/>
                </a:path>
              </a:pathLst>
            </a:custGeom>
            <a:solidFill>
              <a:schemeClr val="dk1"/>
            </a:solidFill>
            <a:ln w="10850" cap="rnd" cmpd="sng">
              <a:solidFill>
                <a:srgbClr val="00000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2" name="Google Shape;1862;p49"/>
            <p:cNvSpPr/>
            <p:nvPr/>
          </p:nvSpPr>
          <p:spPr>
            <a:xfrm>
              <a:off x="2096600" y="3243600"/>
              <a:ext cx="408650" cy="496225"/>
            </a:xfrm>
            <a:custGeom>
              <a:avLst/>
              <a:gdLst/>
              <a:ahLst/>
              <a:cxnLst/>
              <a:rect l="l" t="t" r="r" b="b"/>
              <a:pathLst>
                <a:path w="16346" h="19849" extrusionOk="0">
                  <a:moveTo>
                    <a:pt x="15945" y="401"/>
                  </a:moveTo>
                  <a:lnTo>
                    <a:pt x="15945" y="1135"/>
                  </a:lnTo>
                  <a:cubicBezTo>
                    <a:pt x="6905" y="1302"/>
                    <a:pt x="1602" y="11375"/>
                    <a:pt x="6605" y="18914"/>
                  </a:cubicBezTo>
                  <a:lnTo>
                    <a:pt x="6005" y="19348"/>
                  </a:lnTo>
                  <a:cubicBezTo>
                    <a:pt x="668" y="11309"/>
                    <a:pt x="6305" y="568"/>
                    <a:pt x="15945" y="401"/>
                  </a:cubicBezTo>
                  <a:close/>
                  <a:moveTo>
                    <a:pt x="16145" y="1"/>
                  </a:moveTo>
                  <a:cubicBezTo>
                    <a:pt x="5971" y="1"/>
                    <a:pt x="1" y="11375"/>
                    <a:pt x="5771" y="19748"/>
                  </a:cubicBezTo>
                  <a:cubicBezTo>
                    <a:pt x="5805" y="19815"/>
                    <a:pt x="5871" y="19848"/>
                    <a:pt x="5938" y="19848"/>
                  </a:cubicBezTo>
                  <a:cubicBezTo>
                    <a:pt x="5971" y="19848"/>
                    <a:pt x="6005" y="19815"/>
                    <a:pt x="6038" y="19815"/>
                  </a:cubicBezTo>
                  <a:lnTo>
                    <a:pt x="7006" y="19148"/>
                  </a:lnTo>
                  <a:cubicBezTo>
                    <a:pt x="7039" y="19114"/>
                    <a:pt x="7072" y="19081"/>
                    <a:pt x="7072" y="19014"/>
                  </a:cubicBezTo>
                  <a:cubicBezTo>
                    <a:pt x="7106" y="18948"/>
                    <a:pt x="7072" y="18914"/>
                    <a:pt x="7039" y="18847"/>
                  </a:cubicBezTo>
                  <a:cubicBezTo>
                    <a:pt x="2002" y="11542"/>
                    <a:pt x="7239" y="1568"/>
                    <a:pt x="16145" y="1535"/>
                  </a:cubicBezTo>
                  <a:cubicBezTo>
                    <a:pt x="16245" y="1535"/>
                    <a:pt x="16346" y="1468"/>
                    <a:pt x="16346" y="1335"/>
                  </a:cubicBezTo>
                  <a:lnTo>
                    <a:pt x="16346" y="201"/>
                  </a:lnTo>
                  <a:cubicBezTo>
                    <a:pt x="16346" y="67"/>
                    <a:pt x="16245" y="1"/>
                    <a:pt x="16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3" name="Google Shape;1863;p49"/>
            <p:cNvSpPr/>
            <p:nvPr/>
          </p:nvSpPr>
          <p:spPr>
            <a:xfrm>
              <a:off x="2276725" y="3337825"/>
              <a:ext cx="457850" cy="441175"/>
            </a:xfrm>
            <a:custGeom>
              <a:avLst/>
              <a:gdLst/>
              <a:ahLst/>
              <a:cxnLst/>
              <a:rect l="l" t="t" r="r" b="b"/>
              <a:pathLst>
                <a:path w="18314" h="17647" extrusionOk="0">
                  <a:moveTo>
                    <a:pt x="8940" y="401"/>
                  </a:moveTo>
                  <a:cubicBezTo>
                    <a:pt x="10675" y="401"/>
                    <a:pt x="12376" y="935"/>
                    <a:pt x="13777" y="1969"/>
                  </a:cubicBezTo>
                  <a:cubicBezTo>
                    <a:pt x="17180" y="4337"/>
                    <a:pt x="18314" y="8841"/>
                    <a:pt x="16446" y="12543"/>
                  </a:cubicBezTo>
                  <a:cubicBezTo>
                    <a:pt x="15006" y="15476"/>
                    <a:pt x="12065" y="17216"/>
                    <a:pt x="8964" y="17216"/>
                  </a:cubicBezTo>
                  <a:cubicBezTo>
                    <a:pt x="8114" y="17216"/>
                    <a:pt x="7252" y="17086"/>
                    <a:pt x="6405" y="16813"/>
                  </a:cubicBezTo>
                  <a:cubicBezTo>
                    <a:pt x="2436" y="15579"/>
                    <a:pt x="1" y="11609"/>
                    <a:pt x="634" y="7540"/>
                  </a:cubicBezTo>
                  <a:cubicBezTo>
                    <a:pt x="1268" y="3437"/>
                    <a:pt x="4804" y="401"/>
                    <a:pt x="8940" y="401"/>
                  </a:cubicBezTo>
                  <a:close/>
                  <a:moveTo>
                    <a:pt x="8940" y="1"/>
                  </a:moveTo>
                  <a:cubicBezTo>
                    <a:pt x="4070" y="1"/>
                    <a:pt x="101" y="3937"/>
                    <a:pt x="101" y="8807"/>
                  </a:cubicBezTo>
                  <a:cubicBezTo>
                    <a:pt x="101" y="13677"/>
                    <a:pt x="4070" y="17647"/>
                    <a:pt x="8940" y="17647"/>
                  </a:cubicBezTo>
                  <a:cubicBezTo>
                    <a:pt x="13510" y="17614"/>
                    <a:pt x="17313" y="14144"/>
                    <a:pt x="17713" y="9608"/>
                  </a:cubicBezTo>
                  <a:cubicBezTo>
                    <a:pt x="18114" y="5038"/>
                    <a:pt x="14978" y="935"/>
                    <a:pt x="10475" y="134"/>
                  </a:cubicBezTo>
                  <a:cubicBezTo>
                    <a:pt x="9974" y="34"/>
                    <a:pt x="9441" y="1"/>
                    <a:pt x="89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4" name="Google Shape;1864;p49"/>
            <p:cNvSpPr/>
            <p:nvPr/>
          </p:nvSpPr>
          <p:spPr>
            <a:xfrm>
              <a:off x="2191875" y="3317825"/>
              <a:ext cx="314200" cy="379450"/>
            </a:xfrm>
            <a:custGeom>
              <a:avLst/>
              <a:gdLst/>
              <a:ahLst/>
              <a:cxnLst/>
              <a:rect l="l" t="t" r="r" b="b"/>
              <a:pathLst>
                <a:path w="12568" h="15178" extrusionOk="0">
                  <a:moveTo>
                    <a:pt x="12134" y="434"/>
                  </a:moveTo>
                  <a:lnTo>
                    <a:pt x="12134" y="801"/>
                  </a:lnTo>
                  <a:cubicBezTo>
                    <a:pt x="5196" y="968"/>
                    <a:pt x="1160" y="8673"/>
                    <a:pt x="4962" y="14477"/>
                  </a:cubicBezTo>
                  <a:lnTo>
                    <a:pt x="4662" y="14678"/>
                  </a:lnTo>
                  <a:cubicBezTo>
                    <a:pt x="693" y="8640"/>
                    <a:pt x="4896" y="601"/>
                    <a:pt x="12134" y="434"/>
                  </a:cubicBezTo>
                  <a:close/>
                  <a:moveTo>
                    <a:pt x="12290" y="0"/>
                  </a:moveTo>
                  <a:cubicBezTo>
                    <a:pt x="4545" y="0"/>
                    <a:pt x="1" y="8719"/>
                    <a:pt x="4429" y="15078"/>
                  </a:cubicBezTo>
                  <a:cubicBezTo>
                    <a:pt x="4462" y="15145"/>
                    <a:pt x="4529" y="15178"/>
                    <a:pt x="4596" y="15178"/>
                  </a:cubicBezTo>
                  <a:cubicBezTo>
                    <a:pt x="4629" y="15178"/>
                    <a:pt x="4662" y="15145"/>
                    <a:pt x="4729" y="15145"/>
                  </a:cubicBezTo>
                  <a:lnTo>
                    <a:pt x="5363" y="14678"/>
                  </a:lnTo>
                  <a:cubicBezTo>
                    <a:pt x="5429" y="14644"/>
                    <a:pt x="5463" y="14611"/>
                    <a:pt x="5463" y="14544"/>
                  </a:cubicBezTo>
                  <a:cubicBezTo>
                    <a:pt x="5463" y="14511"/>
                    <a:pt x="5463" y="14444"/>
                    <a:pt x="5429" y="14377"/>
                  </a:cubicBezTo>
                  <a:cubicBezTo>
                    <a:pt x="1593" y="8807"/>
                    <a:pt x="5563" y="1201"/>
                    <a:pt x="12334" y="1201"/>
                  </a:cubicBezTo>
                  <a:cubicBezTo>
                    <a:pt x="12468" y="1201"/>
                    <a:pt x="12568" y="1135"/>
                    <a:pt x="12568" y="1001"/>
                  </a:cubicBezTo>
                  <a:lnTo>
                    <a:pt x="12568" y="234"/>
                  </a:lnTo>
                  <a:cubicBezTo>
                    <a:pt x="12568" y="100"/>
                    <a:pt x="12468" y="0"/>
                    <a:pt x="12334" y="0"/>
                  </a:cubicBezTo>
                  <a:cubicBezTo>
                    <a:pt x="12320" y="0"/>
                    <a:pt x="12305" y="0"/>
                    <a:pt x="1229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5" name="Google Shape;1865;p49"/>
            <p:cNvSpPr/>
            <p:nvPr/>
          </p:nvSpPr>
          <p:spPr>
            <a:xfrm>
              <a:off x="2532750" y="3321775"/>
              <a:ext cx="108425" cy="66125"/>
            </a:xfrm>
            <a:custGeom>
              <a:avLst/>
              <a:gdLst/>
              <a:ahLst/>
              <a:cxnLst/>
              <a:rect l="l" t="t" r="r" b="b"/>
              <a:pathLst>
                <a:path w="4337" h="2645" extrusionOk="0">
                  <a:moveTo>
                    <a:pt x="501" y="443"/>
                  </a:moveTo>
                  <a:cubicBezTo>
                    <a:pt x="1702" y="676"/>
                    <a:pt x="2836" y="1143"/>
                    <a:pt x="3836" y="1844"/>
                  </a:cubicBezTo>
                  <a:lnTo>
                    <a:pt x="3603" y="2144"/>
                  </a:lnTo>
                  <a:cubicBezTo>
                    <a:pt x="2669" y="1477"/>
                    <a:pt x="1568" y="1043"/>
                    <a:pt x="434" y="810"/>
                  </a:cubicBezTo>
                  <a:lnTo>
                    <a:pt x="501" y="443"/>
                  </a:lnTo>
                  <a:close/>
                  <a:moveTo>
                    <a:pt x="316" y="1"/>
                  </a:moveTo>
                  <a:cubicBezTo>
                    <a:pt x="235" y="1"/>
                    <a:pt x="161" y="65"/>
                    <a:pt x="134" y="176"/>
                  </a:cubicBezTo>
                  <a:lnTo>
                    <a:pt x="0" y="943"/>
                  </a:lnTo>
                  <a:cubicBezTo>
                    <a:pt x="0" y="1010"/>
                    <a:pt x="0" y="1043"/>
                    <a:pt x="34" y="1110"/>
                  </a:cubicBezTo>
                  <a:cubicBezTo>
                    <a:pt x="67" y="1143"/>
                    <a:pt x="100" y="1177"/>
                    <a:pt x="167" y="1177"/>
                  </a:cubicBezTo>
                  <a:cubicBezTo>
                    <a:pt x="1368" y="1410"/>
                    <a:pt x="2535" y="1877"/>
                    <a:pt x="3536" y="2611"/>
                  </a:cubicBezTo>
                  <a:cubicBezTo>
                    <a:pt x="3570" y="2611"/>
                    <a:pt x="3636" y="2644"/>
                    <a:pt x="3670" y="2644"/>
                  </a:cubicBezTo>
                  <a:lnTo>
                    <a:pt x="3703" y="2644"/>
                  </a:lnTo>
                  <a:cubicBezTo>
                    <a:pt x="3770" y="2611"/>
                    <a:pt x="3803" y="2578"/>
                    <a:pt x="3836" y="2544"/>
                  </a:cubicBezTo>
                  <a:lnTo>
                    <a:pt x="4303" y="1911"/>
                  </a:lnTo>
                  <a:cubicBezTo>
                    <a:pt x="4337" y="1810"/>
                    <a:pt x="4337" y="1677"/>
                    <a:pt x="4237" y="1610"/>
                  </a:cubicBezTo>
                  <a:cubicBezTo>
                    <a:pt x="3103" y="810"/>
                    <a:pt x="1768" y="243"/>
                    <a:pt x="367" y="9"/>
                  </a:cubicBezTo>
                  <a:cubicBezTo>
                    <a:pt x="350" y="3"/>
                    <a:pt x="333" y="1"/>
                    <a:pt x="3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6" name="Google Shape;1866;p49"/>
            <p:cNvSpPr/>
            <p:nvPr/>
          </p:nvSpPr>
          <p:spPr>
            <a:xfrm>
              <a:off x="2544425" y="3248450"/>
              <a:ext cx="140125" cy="86075"/>
            </a:xfrm>
            <a:custGeom>
              <a:avLst/>
              <a:gdLst/>
              <a:ahLst/>
              <a:cxnLst/>
              <a:rect l="l" t="t" r="r" b="b"/>
              <a:pathLst>
                <a:path w="5605" h="3443" extrusionOk="0">
                  <a:moveTo>
                    <a:pt x="567" y="440"/>
                  </a:moveTo>
                  <a:cubicBezTo>
                    <a:pt x="2169" y="741"/>
                    <a:pt x="3736" y="1408"/>
                    <a:pt x="5104" y="2342"/>
                  </a:cubicBezTo>
                  <a:lnTo>
                    <a:pt x="4670" y="2909"/>
                  </a:lnTo>
                  <a:cubicBezTo>
                    <a:pt x="3403" y="2042"/>
                    <a:pt x="1968" y="1441"/>
                    <a:pt x="434" y="1141"/>
                  </a:cubicBezTo>
                  <a:lnTo>
                    <a:pt x="567" y="440"/>
                  </a:lnTo>
                  <a:close/>
                  <a:moveTo>
                    <a:pt x="392" y="0"/>
                  </a:moveTo>
                  <a:cubicBezTo>
                    <a:pt x="301" y="0"/>
                    <a:pt x="200" y="87"/>
                    <a:pt x="200" y="174"/>
                  </a:cubicBezTo>
                  <a:lnTo>
                    <a:pt x="0" y="1308"/>
                  </a:lnTo>
                  <a:cubicBezTo>
                    <a:pt x="0" y="1341"/>
                    <a:pt x="0" y="1408"/>
                    <a:pt x="34" y="1474"/>
                  </a:cubicBezTo>
                  <a:cubicBezTo>
                    <a:pt x="67" y="1508"/>
                    <a:pt x="100" y="1541"/>
                    <a:pt x="167" y="1541"/>
                  </a:cubicBezTo>
                  <a:cubicBezTo>
                    <a:pt x="1768" y="1808"/>
                    <a:pt x="3269" y="2442"/>
                    <a:pt x="4604" y="3376"/>
                  </a:cubicBezTo>
                  <a:cubicBezTo>
                    <a:pt x="4637" y="3409"/>
                    <a:pt x="4670" y="3409"/>
                    <a:pt x="4737" y="3409"/>
                  </a:cubicBezTo>
                  <a:lnTo>
                    <a:pt x="4770" y="3443"/>
                  </a:lnTo>
                  <a:cubicBezTo>
                    <a:pt x="4804" y="3443"/>
                    <a:pt x="4870" y="3409"/>
                    <a:pt x="4904" y="3342"/>
                  </a:cubicBezTo>
                  <a:lnTo>
                    <a:pt x="5538" y="2408"/>
                  </a:lnTo>
                  <a:cubicBezTo>
                    <a:pt x="5604" y="2308"/>
                    <a:pt x="5604" y="2175"/>
                    <a:pt x="5504" y="2108"/>
                  </a:cubicBezTo>
                  <a:cubicBezTo>
                    <a:pt x="4003" y="1041"/>
                    <a:pt x="2269" y="340"/>
                    <a:pt x="434" y="7"/>
                  </a:cubicBezTo>
                  <a:cubicBezTo>
                    <a:pt x="421" y="2"/>
                    <a:pt x="407" y="0"/>
                    <a:pt x="39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7" name="Google Shape;1867;p49"/>
            <p:cNvSpPr/>
            <p:nvPr/>
          </p:nvSpPr>
          <p:spPr>
            <a:xfrm>
              <a:off x="2358450" y="3400375"/>
              <a:ext cx="457625" cy="397850"/>
            </a:xfrm>
            <a:custGeom>
              <a:avLst/>
              <a:gdLst/>
              <a:ahLst/>
              <a:cxnLst/>
              <a:rect l="l" t="t" r="r" b="b"/>
              <a:pathLst>
                <a:path w="18305" h="15914" extrusionOk="0">
                  <a:moveTo>
                    <a:pt x="12776" y="501"/>
                  </a:moveTo>
                  <a:lnTo>
                    <a:pt x="12776" y="501"/>
                  </a:lnTo>
                  <a:cubicBezTo>
                    <a:pt x="15745" y="4037"/>
                    <a:pt x="15645" y="9174"/>
                    <a:pt x="12543" y="12576"/>
                  </a:cubicBezTo>
                  <a:cubicBezTo>
                    <a:pt x="10754" y="14560"/>
                    <a:pt x="8263" y="15591"/>
                    <a:pt x="5749" y="15591"/>
                  </a:cubicBezTo>
                  <a:cubicBezTo>
                    <a:pt x="3950" y="15591"/>
                    <a:pt x="2140" y="15063"/>
                    <a:pt x="568" y="13977"/>
                  </a:cubicBezTo>
                  <a:lnTo>
                    <a:pt x="768" y="13677"/>
                  </a:lnTo>
                  <a:cubicBezTo>
                    <a:pt x="2267" y="14681"/>
                    <a:pt x="3976" y="15169"/>
                    <a:pt x="5673" y="15169"/>
                  </a:cubicBezTo>
                  <a:cubicBezTo>
                    <a:pt x="8091" y="15169"/>
                    <a:pt x="10484" y="14178"/>
                    <a:pt x="12209" y="12276"/>
                  </a:cubicBezTo>
                  <a:cubicBezTo>
                    <a:pt x="15178" y="9041"/>
                    <a:pt x="15278" y="4137"/>
                    <a:pt x="12510" y="735"/>
                  </a:cubicBezTo>
                  <a:lnTo>
                    <a:pt x="12776" y="501"/>
                  </a:lnTo>
                  <a:close/>
                  <a:moveTo>
                    <a:pt x="12843" y="1"/>
                  </a:moveTo>
                  <a:cubicBezTo>
                    <a:pt x="12776" y="1"/>
                    <a:pt x="12710" y="1"/>
                    <a:pt x="12676" y="67"/>
                  </a:cubicBezTo>
                  <a:lnTo>
                    <a:pt x="12076" y="568"/>
                  </a:lnTo>
                  <a:cubicBezTo>
                    <a:pt x="12043" y="601"/>
                    <a:pt x="12009" y="668"/>
                    <a:pt x="12009" y="701"/>
                  </a:cubicBezTo>
                  <a:cubicBezTo>
                    <a:pt x="12009" y="768"/>
                    <a:pt x="12009" y="835"/>
                    <a:pt x="12076" y="868"/>
                  </a:cubicBezTo>
                  <a:cubicBezTo>
                    <a:pt x="14811" y="4070"/>
                    <a:pt x="14745" y="8840"/>
                    <a:pt x="11876" y="11976"/>
                  </a:cubicBezTo>
                  <a:cubicBezTo>
                    <a:pt x="10237" y="13788"/>
                    <a:pt x="7963" y="14720"/>
                    <a:pt x="5665" y="14720"/>
                  </a:cubicBezTo>
                  <a:cubicBezTo>
                    <a:pt x="3988" y="14720"/>
                    <a:pt x="2298" y="14224"/>
                    <a:pt x="835" y="13210"/>
                  </a:cubicBezTo>
                  <a:cubicBezTo>
                    <a:pt x="811" y="13187"/>
                    <a:pt x="771" y="13163"/>
                    <a:pt x="737" y="13163"/>
                  </a:cubicBezTo>
                  <a:cubicBezTo>
                    <a:pt x="724" y="13163"/>
                    <a:pt x="711" y="13167"/>
                    <a:pt x="701" y="13177"/>
                  </a:cubicBezTo>
                  <a:cubicBezTo>
                    <a:pt x="634" y="13177"/>
                    <a:pt x="568" y="13210"/>
                    <a:pt x="568" y="13244"/>
                  </a:cubicBezTo>
                  <a:lnTo>
                    <a:pt x="67" y="13911"/>
                  </a:lnTo>
                  <a:cubicBezTo>
                    <a:pt x="1" y="13977"/>
                    <a:pt x="34" y="14111"/>
                    <a:pt x="134" y="14178"/>
                  </a:cubicBezTo>
                  <a:cubicBezTo>
                    <a:pt x="1728" y="15283"/>
                    <a:pt x="3575" y="15913"/>
                    <a:pt x="5521" y="15913"/>
                  </a:cubicBezTo>
                  <a:cubicBezTo>
                    <a:pt x="5571" y="15913"/>
                    <a:pt x="5621" y="15913"/>
                    <a:pt x="5671" y="15912"/>
                  </a:cubicBezTo>
                  <a:cubicBezTo>
                    <a:pt x="5686" y="15912"/>
                    <a:pt x="5700" y="15912"/>
                    <a:pt x="5714" y="15912"/>
                  </a:cubicBezTo>
                  <a:cubicBezTo>
                    <a:pt x="13893" y="15912"/>
                    <a:pt x="18305" y="6295"/>
                    <a:pt x="12977" y="67"/>
                  </a:cubicBezTo>
                  <a:cubicBezTo>
                    <a:pt x="12943" y="34"/>
                    <a:pt x="12877" y="1"/>
                    <a:pt x="1284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8" name="Google Shape;1868;p49"/>
            <p:cNvSpPr/>
            <p:nvPr/>
          </p:nvSpPr>
          <p:spPr>
            <a:xfrm>
              <a:off x="2315925" y="3351600"/>
              <a:ext cx="597950" cy="521650"/>
            </a:xfrm>
            <a:custGeom>
              <a:avLst/>
              <a:gdLst/>
              <a:ahLst/>
              <a:cxnLst/>
              <a:rect l="l" t="t" r="r" b="b"/>
              <a:pathLst>
                <a:path w="23918" h="20866" extrusionOk="0">
                  <a:moveTo>
                    <a:pt x="16779" y="517"/>
                  </a:moveTo>
                  <a:lnTo>
                    <a:pt x="16779" y="517"/>
                  </a:lnTo>
                  <a:cubicBezTo>
                    <a:pt x="20615" y="5187"/>
                    <a:pt x="20448" y="11992"/>
                    <a:pt x="16379" y="16462"/>
                  </a:cubicBezTo>
                  <a:cubicBezTo>
                    <a:pt x="13998" y="19096"/>
                    <a:pt x="10704" y="20464"/>
                    <a:pt x="7372" y="20464"/>
                  </a:cubicBezTo>
                  <a:cubicBezTo>
                    <a:pt x="5008" y="20464"/>
                    <a:pt x="2625" y="19776"/>
                    <a:pt x="534" y="18364"/>
                  </a:cubicBezTo>
                  <a:lnTo>
                    <a:pt x="968" y="17763"/>
                  </a:lnTo>
                  <a:cubicBezTo>
                    <a:pt x="2916" y="19089"/>
                    <a:pt x="5144" y="19735"/>
                    <a:pt x="7359" y="19735"/>
                  </a:cubicBezTo>
                  <a:cubicBezTo>
                    <a:pt x="10492" y="19735"/>
                    <a:pt x="13598" y="18444"/>
                    <a:pt x="15845" y="15962"/>
                  </a:cubicBezTo>
                  <a:cubicBezTo>
                    <a:pt x="19681" y="11759"/>
                    <a:pt x="19815" y="5388"/>
                    <a:pt x="16212" y="984"/>
                  </a:cubicBezTo>
                  <a:lnTo>
                    <a:pt x="16779" y="517"/>
                  </a:lnTo>
                  <a:close/>
                  <a:moveTo>
                    <a:pt x="16808" y="0"/>
                  </a:moveTo>
                  <a:cubicBezTo>
                    <a:pt x="16754" y="0"/>
                    <a:pt x="16696" y="17"/>
                    <a:pt x="16646" y="50"/>
                  </a:cubicBezTo>
                  <a:lnTo>
                    <a:pt x="15778" y="818"/>
                  </a:lnTo>
                  <a:cubicBezTo>
                    <a:pt x="15745" y="851"/>
                    <a:pt x="15712" y="884"/>
                    <a:pt x="15712" y="951"/>
                  </a:cubicBezTo>
                  <a:cubicBezTo>
                    <a:pt x="15712" y="1018"/>
                    <a:pt x="15712" y="1051"/>
                    <a:pt x="15778" y="1084"/>
                  </a:cubicBezTo>
                  <a:cubicBezTo>
                    <a:pt x="19348" y="5321"/>
                    <a:pt x="19248" y="11592"/>
                    <a:pt x="15512" y="15695"/>
                  </a:cubicBezTo>
                  <a:cubicBezTo>
                    <a:pt x="13351" y="18068"/>
                    <a:pt x="10364" y="19303"/>
                    <a:pt x="7353" y="19303"/>
                  </a:cubicBezTo>
                  <a:cubicBezTo>
                    <a:pt x="5157" y="19303"/>
                    <a:pt x="2947" y="18646"/>
                    <a:pt x="1035" y="17296"/>
                  </a:cubicBezTo>
                  <a:cubicBezTo>
                    <a:pt x="968" y="17263"/>
                    <a:pt x="934" y="17263"/>
                    <a:pt x="868" y="17263"/>
                  </a:cubicBezTo>
                  <a:cubicBezTo>
                    <a:pt x="801" y="17296"/>
                    <a:pt x="768" y="17329"/>
                    <a:pt x="734" y="17363"/>
                  </a:cubicBezTo>
                  <a:lnTo>
                    <a:pt x="67" y="18297"/>
                  </a:lnTo>
                  <a:cubicBezTo>
                    <a:pt x="0" y="18397"/>
                    <a:pt x="34" y="18530"/>
                    <a:pt x="134" y="18597"/>
                  </a:cubicBezTo>
                  <a:cubicBezTo>
                    <a:pt x="2235" y="20065"/>
                    <a:pt x="4771" y="20865"/>
                    <a:pt x="7372" y="20865"/>
                  </a:cubicBezTo>
                  <a:cubicBezTo>
                    <a:pt x="18113" y="20865"/>
                    <a:pt x="23918" y="8256"/>
                    <a:pt x="16946" y="50"/>
                  </a:cubicBezTo>
                  <a:cubicBezTo>
                    <a:pt x="16913" y="17"/>
                    <a:pt x="16862" y="0"/>
                    <a:pt x="168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69" name="Google Shape;1869;p49"/>
            <p:cNvSpPr/>
            <p:nvPr/>
          </p:nvSpPr>
          <p:spPr>
            <a:xfrm>
              <a:off x="2412650" y="2085275"/>
              <a:ext cx="231875" cy="232700"/>
            </a:xfrm>
            <a:custGeom>
              <a:avLst/>
              <a:gdLst/>
              <a:ahLst/>
              <a:cxnLst/>
              <a:rect l="l" t="t" r="r" b="b"/>
              <a:pathLst>
                <a:path w="9275" h="9308" extrusionOk="0">
                  <a:moveTo>
                    <a:pt x="7139" y="434"/>
                  </a:moveTo>
                  <a:cubicBezTo>
                    <a:pt x="8073" y="434"/>
                    <a:pt x="8841" y="1201"/>
                    <a:pt x="8841" y="2169"/>
                  </a:cubicBezTo>
                  <a:lnTo>
                    <a:pt x="8841" y="7172"/>
                  </a:lnTo>
                  <a:cubicBezTo>
                    <a:pt x="8841" y="8106"/>
                    <a:pt x="8073" y="8873"/>
                    <a:pt x="7139" y="8873"/>
                  </a:cubicBezTo>
                  <a:lnTo>
                    <a:pt x="2136" y="8873"/>
                  </a:lnTo>
                  <a:cubicBezTo>
                    <a:pt x="1202" y="8873"/>
                    <a:pt x="401" y="8106"/>
                    <a:pt x="435" y="7139"/>
                  </a:cubicBezTo>
                  <a:lnTo>
                    <a:pt x="435" y="2135"/>
                  </a:lnTo>
                  <a:cubicBezTo>
                    <a:pt x="435" y="1201"/>
                    <a:pt x="1202" y="434"/>
                    <a:pt x="2136" y="434"/>
                  </a:cubicBezTo>
                  <a:close/>
                  <a:moveTo>
                    <a:pt x="2136" y="0"/>
                  </a:moveTo>
                  <a:cubicBezTo>
                    <a:pt x="968" y="0"/>
                    <a:pt x="1" y="968"/>
                    <a:pt x="1" y="2169"/>
                  </a:cubicBezTo>
                  <a:lnTo>
                    <a:pt x="1" y="7172"/>
                  </a:lnTo>
                  <a:cubicBezTo>
                    <a:pt x="1" y="8340"/>
                    <a:pt x="968" y="9274"/>
                    <a:pt x="2136" y="9307"/>
                  </a:cubicBezTo>
                  <a:lnTo>
                    <a:pt x="7173" y="9307"/>
                  </a:lnTo>
                  <a:cubicBezTo>
                    <a:pt x="8340" y="9274"/>
                    <a:pt x="9274" y="8306"/>
                    <a:pt x="9274" y="7139"/>
                  </a:cubicBezTo>
                  <a:lnTo>
                    <a:pt x="9274" y="2135"/>
                  </a:lnTo>
                  <a:cubicBezTo>
                    <a:pt x="9274" y="968"/>
                    <a:pt x="8307" y="0"/>
                    <a:pt x="71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0" name="Google Shape;1870;p49"/>
            <p:cNvSpPr/>
            <p:nvPr/>
          </p:nvSpPr>
          <p:spPr>
            <a:xfrm>
              <a:off x="2412650" y="2347125"/>
              <a:ext cx="232700" cy="232700"/>
            </a:xfrm>
            <a:custGeom>
              <a:avLst/>
              <a:gdLst/>
              <a:ahLst/>
              <a:cxnLst/>
              <a:rect l="l" t="t" r="r" b="b"/>
              <a:pathLst>
                <a:path w="9308" h="9308" extrusionOk="0">
                  <a:moveTo>
                    <a:pt x="7173" y="434"/>
                  </a:moveTo>
                  <a:cubicBezTo>
                    <a:pt x="8107" y="434"/>
                    <a:pt x="8874" y="1201"/>
                    <a:pt x="8874" y="2169"/>
                  </a:cubicBezTo>
                  <a:lnTo>
                    <a:pt x="8874" y="7172"/>
                  </a:lnTo>
                  <a:cubicBezTo>
                    <a:pt x="8874" y="8088"/>
                    <a:pt x="8137" y="8875"/>
                    <a:pt x="7198" y="8875"/>
                  </a:cubicBezTo>
                  <a:cubicBezTo>
                    <a:pt x="7178" y="8875"/>
                    <a:pt x="7159" y="8874"/>
                    <a:pt x="7139" y="8874"/>
                  </a:cubicBezTo>
                  <a:lnTo>
                    <a:pt x="2136" y="8874"/>
                  </a:lnTo>
                  <a:cubicBezTo>
                    <a:pt x="1202" y="8874"/>
                    <a:pt x="435" y="8106"/>
                    <a:pt x="435" y="7172"/>
                  </a:cubicBezTo>
                  <a:lnTo>
                    <a:pt x="435" y="2169"/>
                  </a:lnTo>
                  <a:cubicBezTo>
                    <a:pt x="435" y="1201"/>
                    <a:pt x="1202" y="434"/>
                    <a:pt x="2136" y="434"/>
                  </a:cubicBezTo>
                  <a:close/>
                  <a:moveTo>
                    <a:pt x="2136" y="1"/>
                  </a:moveTo>
                  <a:cubicBezTo>
                    <a:pt x="968" y="1"/>
                    <a:pt x="1" y="968"/>
                    <a:pt x="34" y="2169"/>
                  </a:cubicBezTo>
                  <a:lnTo>
                    <a:pt x="34" y="7172"/>
                  </a:lnTo>
                  <a:cubicBezTo>
                    <a:pt x="1" y="8340"/>
                    <a:pt x="968" y="9274"/>
                    <a:pt x="2136" y="9307"/>
                  </a:cubicBezTo>
                  <a:lnTo>
                    <a:pt x="7173" y="9307"/>
                  </a:lnTo>
                  <a:cubicBezTo>
                    <a:pt x="8340" y="9307"/>
                    <a:pt x="9308" y="8340"/>
                    <a:pt x="9308" y="7172"/>
                  </a:cubicBezTo>
                  <a:lnTo>
                    <a:pt x="9308" y="2169"/>
                  </a:lnTo>
                  <a:cubicBezTo>
                    <a:pt x="9308" y="968"/>
                    <a:pt x="8340" y="1"/>
                    <a:pt x="7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1" name="Google Shape;1871;p49"/>
            <p:cNvSpPr/>
            <p:nvPr/>
          </p:nvSpPr>
          <p:spPr>
            <a:xfrm>
              <a:off x="2412650" y="2608975"/>
              <a:ext cx="231875" cy="231875"/>
            </a:xfrm>
            <a:custGeom>
              <a:avLst/>
              <a:gdLst/>
              <a:ahLst/>
              <a:cxnLst/>
              <a:rect l="l" t="t" r="r" b="b"/>
              <a:pathLst>
                <a:path w="9275" h="9275" extrusionOk="0">
                  <a:moveTo>
                    <a:pt x="7139" y="401"/>
                  </a:moveTo>
                  <a:cubicBezTo>
                    <a:pt x="8073" y="401"/>
                    <a:pt x="8841" y="1168"/>
                    <a:pt x="8841" y="2136"/>
                  </a:cubicBezTo>
                  <a:lnTo>
                    <a:pt x="8841" y="7139"/>
                  </a:lnTo>
                  <a:cubicBezTo>
                    <a:pt x="8841" y="8107"/>
                    <a:pt x="8073" y="8874"/>
                    <a:pt x="7139" y="8874"/>
                  </a:cubicBezTo>
                  <a:lnTo>
                    <a:pt x="2136" y="8874"/>
                  </a:lnTo>
                  <a:cubicBezTo>
                    <a:pt x="1202" y="8874"/>
                    <a:pt x="435" y="8107"/>
                    <a:pt x="435" y="7139"/>
                  </a:cubicBezTo>
                  <a:lnTo>
                    <a:pt x="435" y="2136"/>
                  </a:lnTo>
                  <a:cubicBezTo>
                    <a:pt x="435" y="1168"/>
                    <a:pt x="1202" y="401"/>
                    <a:pt x="2136" y="401"/>
                  </a:cubicBezTo>
                  <a:close/>
                  <a:moveTo>
                    <a:pt x="2136" y="1"/>
                  </a:moveTo>
                  <a:cubicBezTo>
                    <a:pt x="968" y="1"/>
                    <a:pt x="1" y="935"/>
                    <a:pt x="1" y="2136"/>
                  </a:cubicBezTo>
                  <a:lnTo>
                    <a:pt x="1" y="7139"/>
                  </a:lnTo>
                  <a:cubicBezTo>
                    <a:pt x="1" y="8340"/>
                    <a:pt x="968" y="9274"/>
                    <a:pt x="2136" y="9274"/>
                  </a:cubicBezTo>
                  <a:lnTo>
                    <a:pt x="7173" y="9274"/>
                  </a:lnTo>
                  <a:cubicBezTo>
                    <a:pt x="8340" y="9274"/>
                    <a:pt x="9274" y="8307"/>
                    <a:pt x="9274" y="7139"/>
                  </a:cubicBezTo>
                  <a:lnTo>
                    <a:pt x="9274" y="2136"/>
                  </a:lnTo>
                  <a:cubicBezTo>
                    <a:pt x="9274" y="935"/>
                    <a:pt x="8307" y="1"/>
                    <a:pt x="7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2" name="Google Shape;1872;p49"/>
            <p:cNvSpPr/>
            <p:nvPr/>
          </p:nvSpPr>
          <p:spPr>
            <a:xfrm>
              <a:off x="2662850" y="2085275"/>
              <a:ext cx="232675" cy="232700"/>
            </a:xfrm>
            <a:custGeom>
              <a:avLst/>
              <a:gdLst/>
              <a:ahLst/>
              <a:cxnLst/>
              <a:rect l="l" t="t" r="r" b="b"/>
              <a:pathLst>
                <a:path w="9307" h="9308" extrusionOk="0">
                  <a:moveTo>
                    <a:pt x="7172" y="434"/>
                  </a:moveTo>
                  <a:cubicBezTo>
                    <a:pt x="8106" y="434"/>
                    <a:pt x="8873" y="1201"/>
                    <a:pt x="8873" y="2169"/>
                  </a:cubicBezTo>
                  <a:lnTo>
                    <a:pt x="8873" y="7172"/>
                  </a:lnTo>
                  <a:cubicBezTo>
                    <a:pt x="8873" y="8106"/>
                    <a:pt x="8106" y="8873"/>
                    <a:pt x="7172" y="8873"/>
                  </a:cubicBezTo>
                  <a:lnTo>
                    <a:pt x="2135" y="8873"/>
                  </a:lnTo>
                  <a:cubicBezTo>
                    <a:pt x="1201" y="8873"/>
                    <a:pt x="400" y="8106"/>
                    <a:pt x="434" y="7139"/>
                  </a:cubicBezTo>
                  <a:lnTo>
                    <a:pt x="434" y="2135"/>
                  </a:lnTo>
                  <a:cubicBezTo>
                    <a:pt x="434" y="1201"/>
                    <a:pt x="1201" y="434"/>
                    <a:pt x="2135" y="434"/>
                  </a:cubicBezTo>
                  <a:close/>
                  <a:moveTo>
                    <a:pt x="2135" y="0"/>
                  </a:moveTo>
                  <a:cubicBezTo>
                    <a:pt x="967" y="0"/>
                    <a:pt x="0" y="968"/>
                    <a:pt x="0" y="2169"/>
                  </a:cubicBezTo>
                  <a:lnTo>
                    <a:pt x="0" y="7172"/>
                  </a:lnTo>
                  <a:cubicBezTo>
                    <a:pt x="0" y="8340"/>
                    <a:pt x="967" y="9274"/>
                    <a:pt x="2135" y="9307"/>
                  </a:cubicBezTo>
                  <a:lnTo>
                    <a:pt x="7172" y="9307"/>
                  </a:lnTo>
                  <a:cubicBezTo>
                    <a:pt x="8339" y="9274"/>
                    <a:pt x="9307" y="8306"/>
                    <a:pt x="9307" y="7139"/>
                  </a:cubicBezTo>
                  <a:lnTo>
                    <a:pt x="9307" y="2135"/>
                  </a:lnTo>
                  <a:cubicBezTo>
                    <a:pt x="9307" y="968"/>
                    <a:pt x="8339" y="0"/>
                    <a:pt x="717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3" name="Google Shape;1873;p49"/>
            <p:cNvSpPr/>
            <p:nvPr/>
          </p:nvSpPr>
          <p:spPr>
            <a:xfrm>
              <a:off x="2662850" y="2347125"/>
              <a:ext cx="232675" cy="232700"/>
            </a:xfrm>
            <a:custGeom>
              <a:avLst/>
              <a:gdLst/>
              <a:ahLst/>
              <a:cxnLst/>
              <a:rect l="l" t="t" r="r" b="b"/>
              <a:pathLst>
                <a:path w="9307" h="9308" extrusionOk="0">
                  <a:moveTo>
                    <a:pt x="7172" y="434"/>
                  </a:moveTo>
                  <a:cubicBezTo>
                    <a:pt x="8139" y="434"/>
                    <a:pt x="8906" y="1201"/>
                    <a:pt x="8906" y="2169"/>
                  </a:cubicBezTo>
                  <a:lnTo>
                    <a:pt x="8906" y="7172"/>
                  </a:lnTo>
                  <a:cubicBezTo>
                    <a:pt x="8906" y="8106"/>
                    <a:pt x="8106" y="8874"/>
                    <a:pt x="7172" y="8874"/>
                  </a:cubicBezTo>
                  <a:lnTo>
                    <a:pt x="2135" y="8874"/>
                  </a:lnTo>
                  <a:cubicBezTo>
                    <a:pt x="1201" y="8874"/>
                    <a:pt x="434" y="8106"/>
                    <a:pt x="434" y="7172"/>
                  </a:cubicBezTo>
                  <a:lnTo>
                    <a:pt x="434" y="2169"/>
                  </a:lnTo>
                  <a:cubicBezTo>
                    <a:pt x="434" y="1201"/>
                    <a:pt x="1201" y="434"/>
                    <a:pt x="2135" y="434"/>
                  </a:cubicBezTo>
                  <a:close/>
                  <a:moveTo>
                    <a:pt x="2135" y="1"/>
                  </a:moveTo>
                  <a:cubicBezTo>
                    <a:pt x="967" y="1"/>
                    <a:pt x="0" y="968"/>
                    <a:pt x="33" y="2169"/>
                  </a:cubicBezTo>
                  <a:lnTo>
                    <a:pt x="33" y="7172"/>
                  </a:lnTo>
                  <a:cubicBezTo>
                    <a:pt x="0" y="8340"/>
                    <a:pt x="967" y="9274"/>
                    <a:pt x="2135" y="9307"/>
                  </a:cubicBezTo>
                  <a:lnTo>
                    <a:pt x="7172" y="9307"/>
                  </a:lnTo>
                  <a:cubicBezTo>
                    <a:pt x="8339" y="9307"/>
                    <a:pt x="9307" y="8340"/>
                    <a:pt x="9307" y="7172"/>
                  </a:cubicBezTo>
                  <a:lnTo>
                    <a:pt x="9307" y="2169"/>
                  </a:lnTo>
                  <a:cubicBezTo>
                    <a:pt x="9307" y="968"/>
                    <a:pt x="8339" y="1"/>
                    <a:pt x="71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4" name="Google Shape;1874;p49"/>
            <p:cNvSpPr/>
            <p:nvPr/>
          </p:nvSpPr>
          <p:spPr>
            <a:xfrm>
              <a:off x="2913025" y="2086100"/>
              <a:ext cx="231850" cy="231875"/>
            </a:xfrm>
            <a:custGeom>
              <a:avLst/>
              <a:gdLst/>
              <a:ahLst/>
              <a:cxnLst/>
              <a:rect l="l" t="t" r="r" b="b"/>
              <a:pathLst>
                <a:path w="9274" h="9275" extrusionOk="0">
                  <a:moveTo>
                    <a:pt x="7139" y="401"/>
                  </a:moveTo>
                  <a:cubicBezTo>
                    <a:pt x="8073" y="401"/>
                    <a:pt x="8840" y="1168"/>
                    <a:pt x="8840" y="2136"/>
                  </a:cubicBezTo>
                  <a:lnTo>
                    <a:pt x="8840" y="7139"/>
                  </a:lnTo>
                  <a:cubicBezTo>
                    <a:pt x="8840" y="8073"/>
                    <a:pt x="8073" y="8840"/>
                    <a:pt x="7139" y="8840"/>
                  </a:cubicBezTo>
                  <a:lnTo>
                    <a:pt x="2135" y="8840"/>
                  </a:lnTo>
                  <a:cubicBezTo>
                    <a:pt x="1201" y="8807"/>
                    <a:pt x="434" y="8040"/>
                    <a:pt x="467" y="7106"/>
                  </a:cubicBezTo>
                  <a:lnTo>
                    <a:pt x="467" y="2102"/>
                  </a:lnTo>
                  <a:cubicBezTo>
                    <a:pt x="467" y="1168"/>
                    <a:pt x="1234" y="401"/>
                    <a:pt x="2168" y="401"/>
                  </a:cubicBezTo>
                  <a:close/>
                  <a:moveTo>
                    <a:pt x="2135" y="1"/>
                  </a:moveTo>
                  <a:cubicBezTo>
                    <a:pt x="968" y="1"/>
                    <a:pt x="0" y="935"/>
                    <a:pt x="0" y="2136"/>
                  </a:cubicBezTo>
                  <a:lnTo>
                    <a:pt x="0" y="7139"/>
                  </a:lnTo>
                  <a:cubicBezTo>
                    <a:pt x="0" y="8307"/>
                    <a:pt x="968" y="9241"/>
                    <a:pt x="2135" y="9274"/>
                  </a:cubicBezTo>
                  <a:lnTo>
                    <a:pt x="7172" y="9274"/>
                  </a:lnTo>
                  <a:cubicBezTo>
                    <a:pt x="8339" y="9241"/>
                    <a:pt x="9273" y="8273"/>
                    <a:pt x="9273" y="7139"/>
                  </a:cubicBezTo>
                  <a:lnTo>
                    <a:pt x="9273" y="2136"/>
                  </a:lnTo>
                  <a:cubicBezTo>
                    <a:pt x="9273" y="935"/>
                    <a:pt x="8306" y="1"/>
                    <a:pt x="71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5" name="Google Shape;1875;p49"/>
            <p:cNvSpPr/>
            <p:nvPr/>
          </p:nvSpPr>
          <p:spPr>
            <a:xfrm>
              <a:off x="2466875" y="3157150"/>
              <a:ext cx="909825" cy="390850"/>
            </a:xfrm>
            <a:custGeom>
              <a:avLst/>
              <a:gdLst/>
              <a:ahLst/>
              <a:cxnLst/>
              <a:rect l="l" t="t" r="r" b="b"/>
              <a:pathLst>
                <a:path w="36393" h="15634" extrusionOk="0">
                  <a:moveTo>
                    <a:pt x="36280" y="1"/>
                  </a:moveTo>
                  <a:cubicBezTo>
                    <a:pt x="36259" y="1"/>
                    <a:pt x="36240" y="9"/>
                    <a:pt x="36226" y="23"/>
                  </a:cubicBezTo>
                  <a:lnTo>
                    <a:pt x="11642" y="15401"/>
                  </a:lnTo>
                  <a:lnTo>
                    <a:pt x="134" y="15401"/>
                  </a:lnTo>
                  <a:cubicBezTo>
                    <a:pt x="67" y="15401"/>
                    <a:pt x="0" y="15467"/>
                    <a:pt x="0" y="15501"/>
                  </a:cubicBezTo>
                  <a:cubicBezTo>
                    <a:pt x="0" y="15567"/>
                    <a:pt x="67" y="15634"/>
                    <a:pt x="134" y="15634"/>
                  </a:cubicBezTo>
                  <a:lnTo>
                    <a:pt x="11708" y="15634"/>
                  </a:lnTo>
                  <a:lnTo>
                    <a:pt x="36326" y="190"/>
                  </a:lnTo>
                  <a:cubicBezTo>
                    <a:pt x="36359" y="156"/>
                    <a:pt x="36393" y="90"/>
                    <a:pt x="36359" y="56"/>
                  </a:cubicBezTo>
                  <a:cubicBezTo>
                    <a:pt x="36340" y="17"/>
                    <a:pt x="36309" y="1"/>
                    <a:pt x="3628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6" name="Google Shape;1876;p49"/>
            <p:cNvSpPr/>
            <p:nvPr/>
          </p:nvSpPr>
          <p:spPr>
            <a:xfrm>
              <a:off x="5602425" y="3005925"/>
              <a:ext cx="111775" cy="5025"/>
            </a:xfrm>
            <a:custGeom>
              <a:avLst/>
              <a:gdLst/>
              <a:ahLst/>
              <a:cxnLst/>
              <a:rect l="l" t="t" r="r" b="b"/>
              <a:pathLst>
                <a:path w="4471" h="201" extrusionOk="0">
                  <a:moveTo>
                    <a:pt x="101" y="1"/>
                  </a:moveTo>
                  <a:cubicBezTo>
                    <a:pt x="34" y="1"/>
                    <a:pt x="1" y="68"/>
                    <a:pt x="1" y="101"/>
                  </a:cubicBezTo>
                  <a:cubicBezTo>
                    <a:pt x="1" y="168"/>
                    <a:pt x="34" y="201"/>
                    <a:pt x="101" y="201"/>
                  </a:cubicBezTo>
                  <a:lnTo>
                    <a:pt x="4371" y="201"/>
                  </a:lnTo>
                  <a:cubicBezTo>
                    <a:pt x="4404" y="201"/>
                    <a:pt x="4471" y="168"/>
                    <a:pt x="4471" y="101"/>
                  </a:cubicBezTo>
                  <a:cubicBezTo>
                    <a:pt x="4471" y="68"/>
                    <a:pt x="4404"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7" name="Google Shape;1877;p49"/>
            <p:cNvSpPr/>
            <p:nvPr/>
          </p:nvSpPr>
          <p:spPr>
            <a:xfrm>
              <a:off x="5602425" y="3068475"/>
              <a:ext cx="405325" cy="5875"/>
            </a:xfrm>
            <a:custGeom>
              <a:avLst/>
              <a:gdLst/>
              <a:ahLst/>
              <a:cxnLst/>
              <a:rect l="l" t="t" r="r" b="b"/>
              <a:pathLst>
                <a:path w="16213" h="235" extrusionOk="0">
                  <a:moveTo>
                    <a:pt x="101" y="1"/>
                  </a:moveTo>
                  <a:cubicBezTo>
                    <a:pt x="34" y="1"/>
                    <a:pt x="1" y="67"/>
                    <a:pt x="1" y="101"/>
                  </a:cubicBezTo>
                  <a:cubicBezTo>
                    <a:pt x="1" y="167"/>
                    <a:pt x="34" y="234"/>
                    <a:pt x="101" y="234"/>
                  </a:cubicBezTo>
                  <a:lnTo>
                    <a:pt x="16112" y="234"/>
                  </a:lnTo>
                  <a:cubicBezTo>
                    <a:pt x="16179" y="234"/>
                    <a:pt x="16213" y="167"/>
                    <a:pt x="16213" y="101"/>
                  </a:cubicBezTo>
                  <a:cubicBezTo>
                    <a:pt x="16213" y="67"/>
                    <a:pt x="16179" y="1"/>
                    <a:pt x="161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8" name="Google Shape;1878;p49"/>
            <p:cNvSpPr/>
            <p:nvPr/>
          </p:nvSpPr>
          <p:spPr>
            <a:xfrm>
              <a:off x="6222050" y="3068475"/>
              <a:ext cx="406150" cy="5875"/>
            </a:xfrm>
            <a:custGeom>
              <a:avLst/>
              <a:gdLst/>
              <a:ahLst/>
              <a:cxnLst/>
              <a:rect l="l" t="t" r="r" b="b"/>
              <a:pathLst>
                <a:path w="16246" h="235" extrusionOk="0">
                  <a:moveTo>
                    <a:pt x="100" y="1"/>
                  </a:moveTo>
                  <a:cubicBezTo>
                    <a:pt x="34" y="1"/>
                    <a:pt x="0" y="67"/>
                    <a:pt x="0" y="101"/>
                  </a:cubicBezTo>
                  <a:cubicBezTo>
                    <a:pt x="0" y="167"/>
                    <a:pt x="34" y="234"/>
                    <a:pt x="100" y="234"/>
                  </a:cubicBezTo>
                  <a:lnTo>
                    <a:pt x="16145" y="234"/>
                  </a:lnTo>
                  <a:cubicBezTo>
                    <a:pt x="16179" y="234"/>
                    <a:pt x="16245" y="167"/>
                    <a:pt x="16245" y="101"/>
                  </a:cubicBezTo>
                  <a:cubicBezTo>
                    <a:pt x="16245" y="67"/>
                    <a:pt x="16179" y="1"/>
                    <a:pt x="16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79" name="Google Shape;1879;p49"/>
            <p:cNvSpPr/>
            <p:nvPr/>
          </p:nvSpPr>
          <p:spPr>
            <a:xfrm>
              <a:off x="6028575" y="3068475"/>
              <a:ext cx="163475" cy="5875"/>
            </a:xfrm>
            <a:custGeom>
              <a:avLst/>
              <a:gdLst/>
              <a:ahLst/>
              <a:cxnLst/>
              <a:rect l="l" t="t" r="r" b="b"/>
              <a:pathLst>
                <a:path w="6539" h="235" extrusionOk="0">
                  <a:moveTo>
                    <a:pt x="101" y="1"/>
                  </a:moveTo>
                  <a:cubicBezTo>
                    <a:pt x="34" y="1"/>
                    <a:pt x="0" y="67"/>
                    <a:pt x="0" y="101"/>
                  </a:cubicBezTo>
                  <a:cubicBezTo>
                    <a:pt x="0" y="167"/>
                    <a:pt x="34" y="234"/>
                    <a:pt x="101" y="234"/>
                  </a:cubicBezTo>
                  <a:lnTo>
                    <a:pt x="6472" y="234"/>
                  </a:lnTo>
                  <a:cubicBezTo>
                    <a:pt x="6505" y="201"/>
                    <a:pt x="6538" y="167"/>
                    <a:pt x="6538" y="101"/>
                  </a:cubicBezTo>
                  <a:cubicBezTo>
                    <a:pt x="6538" y="67"/>
                    <a:pt x="6505" y="1"/>
                    <a:pt x="643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0" name="Google Shape;1880;p49"/>
            <p:cNvSpPr/>
            <p:nvPr/>
          </p:nvSpPr>
          <p:spPr>
            <a:xfrm>
              <a:off x="5602425" y="3131025"/>
              <a:ext cx="235200" cy="5850"/>
            </a:xfrm>
            <a:custGeom>
              <a:avLst/>
              <a:gdLst/>
              <a:ahLst/>
              <a:cxnLst/>
              <a:rect l="l" t="t" r="r" b="b"/>
              <a:pathLst>
                <a:path w="9408" h="234" extrusionOk="0">
                  <a:moveTo>
                    <a:pt x="101" y="0"/>
                  </a:moveTo>
                  <a:cubicBezTo>
                    <a:pt x="34" y="0"/>
                    <a:pt x="1" y="67"/>
                    <a:pt x="1" y="134"/>
                  </a:cubicBezTo>
                  <a:cubicBezTo>
                    <a:pt x="1" y="167"/>
                    <a:pt x="34" y="234"/>
                    <a:pt x="101" y="234"/>
                  </a:cubicBezTo>
                  <a:lnTo>
                    <a:pt x="9308" y="234"/>
                  </a:lnTo>
                  <a:cubicBezTo>
                    <a:pt x="9374" y="234"/>
                    <a:pt x="9408" y="167"/>
                    <a:pt x="9408" y="134"/>
                  </a:cubicBezTo>
                  <a:cubicBezTo>
                    <a:pt x="9408" y="67"/>
                    <a:pt x="9374" y="0"/>
                    <a:pt x="93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1" name="Google Shape;1881;p49"/>
            <p:cNvSpPr/>
            <p:nvPr/>
          </p:nvSpPr>
          <p:spPr>
            <a:xfrm>
              <a:off x="5861800" y="3131025"/>
              <a:ext cx="236025" cy="5850"/>
            </a:xfrm>
            <a:custGeom>
              <a:avLst/>
              <a:gdLst/>
              <a:ahLst/>
              <a:cxnLst/>
              <a:rect l="l" t="t" r="r" b="b"/>
              <a:pathLst>
                <a:path w="9441" h="234" extrusionOk="0">
                  <a:moveTo>
                    <a:pt x="100" y="0"/>
                  </a:moveTo>
                  <a:cubicBezTo>
                    <a:pt x="33" y="0"/>
                    <a:pt x="0" y="67"/>
                    <a:pt x="0" y="134"/>
                  </a:cubicBezTo>
                  <a:cubicBezTo>
                    <a:pt x="0" y="167"/>
                    <a:pt x="33" y="234"/>
                    <a:pt x="100" y="234"/>
                  </a:cubicBezTo>
                  <a:lnTo>
                    <a:pt x="9307" y="234"/>
                  </a:lnTo>
                  <a:cubicBezTo>
                    <a:pt x="9373" y="234"/>
                    <a:pt x="9440" y="167"/>
                    <a:pt x="9440" y="134"/>
                  </a:cubicBezTo>
                  <a:cubicBezTo>
                    <a:pt x="9440" y="67"/>
                    <a:pt x="9373" y="0"/>
                    <a:pt x="9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2" name="Google Shape;1882;p49"/>
            <p:cNvSpPr/>
            <p:nvPr/>
          </p:nvSpPr>
          <p:spPr>
            <a:xfrm>
              <a:off x="6121150" y="3131025"/>
              <a:ext cx="236025" cy="5850"/>
            </a:xfrm>
            <a:custGeom>
              <a:avLst/>
              <a:gdLst/>
              <a:ahLst/>
              <a:cxnLst/>
              <a:rect l="l" t="t" r="r" b="b"/>
              <a:pathLst>
                <a:path w="9441" h="234" extrusionOk="0">
                  <a:moveTo>
                    <a:pt x="100" y="0"/>
                  </a:moveTo>
                  <a:cubicBezTo>
                    <a:pt x="33" y="0"/>
                    <a:pt x="0" y="67"/>
                    <a:pt x="0" y="134"/>
                  </a:cubicBezTo>
                  <a:cubicBezTo>
                    <a:pt x="0" y="167"/>
                    <a:pt x="33" y="234"/>
                    <a:pt x="100" y="234"/>
                  </a:cubicBezTo>
                  <a:lnTo>
                    <a:pt x="9340" y="234"/>
                  </a:lnTo>
                  <a:cubicBezTo>
                    <a:pt x="9373" y="234"/>
                    <a:pt x="9440" y="167"/>
                    <a:pt x="9440" y="134"/>
                  </a:cubicBezTo>
                  <a:cubicBezTo>
                    <a:pt x="9440" y="67"/>
                    <a:pt x="9373" y="0"/>
                    <a:pt x="934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3" name="Google Shape;1883;p49"/>
            <p:cNvSpPr/>
            <p:nvPr/>
          </p:nvSpPr>
          <p:spPr>
            <a:xfrm>
              <a:off x="6380500" y="3131025"/>
              <a:ext cx="103425" cy="5850"/>
            </a:xfrm>
            <a:custGeom>
              <a:avLst/>
              <a:gdLst/>
              <a:ahLst/>
              <a:cxnLst/>
              <a:rect l="l" t="t" r="r" b="b"/>
              <a:pathLst>
                <a:path w="4137" h="234" extrusionOk="0">
                  <a:moveTo>
                    <a:pt x="100" y="0"/>
                  </a:moveTo>
                  <a:cubicBezTo>
                    <a:pt x="34" y="0"/>
                    <a:pt x="0" y="67"/>
                    <a:pt x="0" y="134"/>
                  </a:cubicBezTo>
                  <a:cubicBezTo>
                    <a:pt x="0" y="167"/>
                    <a:pt x="34" y="234"/>
                    <a:pt x="100" y="234"/>
                  </a:cubicBezTo>
                  <a:lnTo>
                    <a:pt x="4036" y="234"/>
                  </a:lnTo>
                  <a:cubicBezTo>
                    <a:pt x="4070" y="234"/>
                    <a:pt x="4137" y="167"/>
                    <a:pt x="4137" y="134"/>
                  </a:cubicBezTo>
                  <a:cubicBezTo>
                    <a:pt x="4137" y="67"/>
                    <a:pt x="4070" y="0"/>
                    <a:pt x="40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4" name="Google Shape;1884;p49"/>
            <p:cNvSpPr/>
            <p:nvPr/>
          </p:nvSpPr>
          <p:spPr>
            <a:xfrm>
              <a:off x="5737525" y="3005925"/>
              <a:ext cx="111775" cy="5025"/>
            </a:xfrm>
            <a:custGeom>
              <a:avLst/>
              <a:gdLst/>
              <a:ahLst/>
              <a:cxnLst/>
              <a:rect l="l" t="t" r="r" b="b"/>
              <a:pathLst>
                <a:path w="4471" h="201" extrusionOk="0">
                  <a:moveTo>
                    <a:pt x="101" y="1"/>
                  </a:moveTo>
                  <a:cubicBezTo>
                    <a:pt x="68" y="1"/>
                    <a:pt x="1" y="68"/>
                    <a:pt x="1" y="101"/>
                  </a:cubicBezTo>
                  <a:cubicBezTo>
                    <a:pt x="1" y="168"/>
                    <a:pt x="68" y="201"/>
                    <a:pt x="101" y="201"/>
                  </a:cubicBezTo>
                  <a:lnTo>
                    <a:pt x="4371" y="201"/>
                  </a:lnTo>
                  <a:cubicBezTo>
                    <a:pt x="4437" y="201"/>
                    <a:pt x="4471" y="168"/>
                    <a:pt x="4471" y="101"/>
                  </a:cubicBezTo>
                  <a:cubicBezTo>
                    <a:pt x="4471" y="68"/>
                    <a:pt x="4437"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5" name="Google Shape;1885;p49"/>
            <p:cNvSpPr/>
            <p:nvPr/>
          </p:nvSpPr>
          <p:spPr>
            <a:xfrm>
              <a:off x="6372150" y="3005925"/>
              <a:ext cx="111775" cy="5025"/>
            </a:xfrm>
            <a:custGeom>
              <a:avLst/>
              <a:gdLst/>
              <a:ahLst/>
              <a:cxnLst/>
              <a:rect l="l" t="t" r="r" b="b"/>
              <a:pathLst>
                <a:path w="4471" h="201" extrusionOk="0">
                  <a:moveTo>
                    <a:pt x="101" y="1"/>
                  </a:moveTo>
                  <a:cubicBezTo>
                    <a:pt x="34" y="1"/>
                    <a:pt x="1" y="68"/>
                    <a:pt x="1" y="101"/>
                  </a:cubicBezTo>
                  <a:cubicBezTo>
                    <a:pt x="1" y="168"/>
                    <a:pt x="34" y="201"/>
                    <a:pt x="101" y="201"/>
                  </a:cubicBezTo>
                  <a:lnTo>
                    <a:pt x="4370" y="201"/>
                  </a:lnTo>
                  <a:cubicBezTo>
                    <a:pt x="4404" y="201"/>
                    <a:pt x="4471" y="168"/>
                    <a:pt x="4471" y="101"/>
                  </a:cubicBezTo>
                  <a:cubicBezTo>
                    <a:pt x="4471" y="68"/>
                    <a:pt x="4404"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6" name="Google Shape;1886;p49"/>
            <p:cNvSpPr/>
            <p:nvPr/>
          </p:nvSpPr>
          <p:spPr>
            <a:xfrm>
              <a:off x="6230375" y="3005925"/>
              <a:ext cx="111775" cy="5025"/>
            </a:xfrm>
            <a:custGeom>
              <a:avLst/>
              <a:gdLst/>
              <a:ahLst/>
              <a:cxnLst/>
              <a:rect l="l" t="t" r="r" b="b"/>
              <a:pathLst>
                <a:path w="4471" h="201" extrusionOk="0">
                  <a:moveTo>
                    <a:pt x="101" y="1"/>
                  </a:moveTo>
                  <a:cubicBezTo>
                    <a:pt x="68" y="1"/>
                    <a:pt x="1" y="68"/>
                    <a:pt x="1" y="101"/>
                  </a:cubicBezTo>
                  <a:cubicBezTo>
                    <a:pt x="1" y="168"/>
                    <a:pt x="68" y="201"/>
                    <a:pt x="101" y="201"/>
                  </a:cubicBezTo>
                  <a:lnTo>
                    <a:pt x="4371" y="201"/>
                  </a:lnTo>
                  <a:cubicBezTo>
                    <a:pt x="4437" y="201"/>
                    <a:pt x="4471" y="168"/>
                    <a:pt x="4471" y="101"/>
                  </a:cubicBezTo>
                  <a:cubicBezTo>
                    <a:pt x="4471" y="68"/>
                    <a:pt x="4437"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7" name="Google Shape;1887;p49"/>
            <p:cNvSpPr/>
            <p:nvPr/>
          </p:nvSpPr>
          <p:spPr>
            <a:xfrm>
              <a:off x="5873475" y="3005925"/>
              <a:ext cx="316900" cy="5025"/>
            </a:xfrm>
            <a:custGeom>
              <a:avLst/>
              <a:gdLst/>
              <a:ahLst/>
              <a:cxnLst/>
              <a:rect l="l" t="t" r="r" b="b"/>
              <a:pathLst>
                <a:path w="12676" h="201" extrusionOk="0">
                  <a:moveTo>
                    <a:pt x="100" y="1"/>
                  </a:moveTo>
                  <a:cubicBezTo>
                    <a:pt x="33" y="1"/>
                    <a:pt x="0" y="68"/>
                    <a:pt x="0" y="101"/>
                  </a:cubicBezTo>
                  <a:cubicBezTo>
                    <a:pt x="0" y="168"/>
                    <a:pt x="33" y="201"/>
                    <a:pt x="100" y="201"/>
                  </a:cubicBezTo>
                  <a:lnTo>
                    <a:pt x="12576" y="201"/>
                  </a:lnTo>
                  <a:cubicBezTo>
                    <a:pt x="12609" y="201"/>
                    <a:pt x="12676" y="168"/>
                    <a:pt x="12676" y="101"/>
                  </a:cubicBezTo>
                  <a:cubicBezTo>
                    <a:pt x="12676" y="68"/>
                    <a:pt x="12609" y="1"/>
                    <a:pt x="12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8" name="Google Shape;1888;p49"/>
            <p:cNvSpPr/>
            <p:nvPr/>
          </p:nvSpPr>
          <p:spPr>
            <a:xfrm>
              <a:off x="5602425" y="3388700"/>
              <a:ext cx="111775" cy="5025"/>
            </a:xfrm>
            <a:custGeom>
              <a:avLst/>
              <a:gdLst/>
              <a:ahLst/>
              <a:cxnLst/>
              <a:rect l="l" t="t" r="r" b="b"/>
              <a:pathLst>
                <a:path w="4471" h="201" extrusionOk="0">
                  <a:moveTo>
                    <a:pt x="101" y="1"/>
                  </a:moveTo>
                  <a:cubicBezTo>
                    <a:pt x="34" y="1"/>
                    <a:pt x="1" y="34"/>
                    <a:pt x="1" y="101"/>
                  </a:cubicBezTo>
                  <a:cubicBezTo>
                    <a:pt x="1" y="168"/>
                    <a:pt x="34" y="201"/>
                    <a:pt x="101" y="201"/>
                  </a:cubicBezTo>
                  <a:lnTo>
                    <a:pt x="4371" y="201"/>
                  </a:lnTo>
                  <a:cubicBezTo>
                    <a:pt x="4404" y="201"/>
                    <a:pt x="4471" y="168"/>
                    <a:pt x="4471" y="101"/>
                  </a:cubicBezTo>
                  <a:cubicBezTo>
                    <a:pt x="4471" y="34"/>
                    <a:pt x="4404"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89" name="Google Shape;1889;p49"/>
            <p:cNvSpPr/>
            <p:nvPr/>
          </p:nvSpPr>
          <p:spPr>
            <a:xfrm>
              <a:off x="5601600" y="3451250"/>
              <a:ext cx="406975" cy="5025"/>
            </a:xfrm>
            <a:custGeom>
              <a:avLst/>
              <a:gdLst/>
              <a:ahLst/>
              <a:cxnLst/>
              <a:rect l="l" t="t" r="r" b="b"/>
              <a:pathLst>
                <a:path w="16279" h="201" extrusionOk="0">
                  <a:moveTo>
                    <a:pt x="134" y="1"/>
                  </a:moveTo>
                  <a:cubicBezTo>
                    <a:pt x="1" y="1"/>
                    <a:pt x="1" y="201"/>
                    <a:pt x="134" y="201"/>
                  </a:cubicBezTo>
                  <a:lnTo>
                    <a:pt x="16145" y="201"/>
                  </a:lnTo>
                  <a:cubicBezTo>
                    <a:pt x="16279" y="201"/>
                    <a:pt x="16279" y="1"/>
                    <a:pt x="1614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0" name="Google Shape;1890;p49"/>
            <p:cNvSpPr/>
            <p:nvPr/>
          </p:nvSpPr>
          <p:spPr>
            <a:xfrm>
              <a:off x="6221200" y="3451250"/>
              <a:ext cx="407825" cy="5025"/>
            </a:xfrm>
            <a:custGeom>
              <a:avLst/>
              <a:gdLst/>
              <a:ahLst/>
              <a:cxnLst/>
              <a:rect l="l" t="t" r="r" b="b"/>
              <a:pathLst>
                <a:path w="16313" h="201" extrusionOk="0">
                  <a:moveTo>
                    <a:pt x="134" y="1"/>
                  </a:moveTo>
                  <a:cubicBezTo>
                    <a:pt x="1" y="1"/>
                    <a:pt x="1" y="201"/>
                    <a:pt x="134" y="201"/>
                  </a:cubicBezTo>
                  <a:lnTo>
                    <a:pt x="16179" y="201"/>
                  </a:lnTo>
                  <a:cubicBezTo>
                    <a:pt x="16313" y="201"/>
                    <a:pt x="16313" y="1"/>
                    <a:pt x="1617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1" name="Google Shape;1891;p49"/>
            <p:cNvSpPr/>
            <p:nvPr/>
          </p:nvSpPr>
          <p:spPr>
            <a:xfrm>
              <a:off x="6027750" y="3451250"/>
              <a:ext cx="165125" cy="5025"/>
            </a:xfrm>
            <a:custGeom>
              <a:avLst/>
              <a:gdLst/>
              <a:ahLst/>
              <a:cxnLst/>
              <a:rect l="l" t="t" r="r" b="b"/>
              <a:pathLst>
                <a:path w="6605" h="201" extrusionOk="0">
                  <a:moveTo>
                    <a:pt x="134" y="1"/>
                  </a:moveTo>
                  <a:cubicBezTo>
                    <a:pt x="0" y="1"/>
                    <a:pt x="0" y="201"/>
                    <a:pt x="134" y="201"/>
                  </a:cubicBezTo>
                  <a:lnTo>
                    <a:pt x="6471" y="201"/>
                  </a:lnTo>
                  <a:cubicBezTo>
                    <a:pt x="6605" y="201"/>
                    <a:pt x="6605" y="1"/>
                    <a:pt x="64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2" name="Google Shape;1892;p49"/>
            <p:cNvSpPr/>
            <p:nvPr/>
          </p:nvSpPr>
          <p:spPr>
            <a:xfrm>
              <a:off x="5601600" y="3513800"/>
              <a:ext cx="236875" cy="5025"/>
            </a:xfrm>
            <a:custGeom>
              <a:avLst/>
              <a:gdLst/>
              <a:ahLst/>
              <a:cxnLst/>
              <a:rect l="l" t="t" r="r" b="b"/>
              <a:pathLst>
                <a:path w="9475" h="201" extrusionOk="0">
                  <a:moveTo>
                    <a:pt x="134" y="0"/>
                  </a:moveTo>
                  <a:cubicBezTo>
                    <a:pt x="1" y="0"/>
                    <a:pt x="1" y="201"/>
                    <a:pt x="134" y="201"/>
                  </a:cubicBezTo>
                  <a:lnTo>
                    <a:pt x="9341" y="201"/>
                  </a:lnTo>
                  <a:cubicBezTo>
                    <a:pt x="9474" y="201"/>
                    <a:pt x="9474" y="0"/>
                    <a:pt x="9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3" name="Google Shape;1893;p49"/>
            <p:cNvSpPr/>
            <p:nvPr/>
          </p:nvSpPr>
          <p:spPr>
            <a:xfrm>
              <a:off x="5860950" y="3513800"/>
              <a:ext cx="237700" cy="5025"/>
            </a:xfrm>
            <a:custGeom>
              <a:avLst/>
              <a:gdLst/>
              <a:ahLst/>
              <a:cxnLst/>
              <a:rect l="l" t="t" r="r" b="b"/>
              <a:pathLst>
                <a:path w="9508" h="201" extrusionOk="0">
                  <a:moveTo>
                    <a:pt x="134" y="0"/>
                  </a:moveTo>
                  <a:cubicBezTo>
                    <a:pt x="1" y="0"/>
                    <a:pt x="1" y="201"/>
                    <a:pt x="134" y="201"/>
                  </a:cubicBezTo>
                  <a:lnTo>
                    <a:pt x="9374" y="201"/>
                  </a:lnTo>
                  <a:cubicBezTo>
                    <a:pt x="9507" y="201"/>
                    <a:pt x="9507" y="0"/>
                    <a:pt x="9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4" name="Google Shape;1894;p49"/>
            <p:cNvSpPr/>
            <p:nvPr/>
          </p:nvSpPr>
          <p:spPr>
            <a:xfrm>
              <a:off x="6120300" y="3513800"/>
              <a:ext cx="237700" cy="5025"/>
            </a:xfrm>
            <a:custGeom>
              <a:avLst/>
              <a:gdLst/>
              <a:ahLst/>
              <a:cxnLst/>
              <a:rect l="l" t="t" r="r" b="b"/>
              <a:pathLst>
                <a:path w="9508" h="201" extrusionOk="0">
                  <a:moveTo>
                    <a:pt x="134" y="0"/>
                  </a:moveTo>
                  <a:cubicBezTo>
                    <a:pt x="1" y="0"/>
                    <a:pt x="1" y="201"/>
                    <a:pt x="134" y="201"/>
                  </a:cubicBezTo>
                  <a:lnTo>
                    <a:pt x="9374" y="201"/>
                  </a:lnTo>
                  <a:cubicBezTo>
                    <a:pt x="9508" y="201"/>
                    <a:pt x="9508" y="0"/>
                    <a:pt x="9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5" name="Google Shape;1895;p49"/>
            <p:cNvSpPr/>
            <p:nvPr/>
          </p:nvSpPr>
          <p:spPr>
            <a:xfrm>
              <a:off x="6379650" y="3513800"/>
              <a:ext cx="105100" cy="5025"/>
            </a:xfrm>
            <a:custGeom>
              <a:avLst/>
              <a:gdLst/>
              <a:ahLst/>
              <a:cxnLst/>
              <a:rect l="l" t="t" r="r" b="b"/>
              <a:pathLst>
                <a:path w="4204" h="201" extrusionOk="0">
                  <a:moveTo>
                    <a:pt x="134" y="0"/>
                  </a:moveTo>
                  <a:cubicBezTo>
                    <a:pt x="1" y="0"/>
                    <a:pt x="1" y="201"/>
                    <a:pt x="134" y="201"/>
                  </a:cubicBezTo>
                  <a:lnTo>
                    <a:pt x="4070" y="201"/>
                  </a:lnTo>
                  <a:cubicBezTo>
                    <a:pt x="4204" y="201"/>
                    <a:pt x="4204" y="0"/>
                    <a:pt x="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6" name="Google Shape;1896;p49"/>
            <p:cNvSpPr/>
            <p:nvPr/>
          </p:nvSpPr>
          <p:spPr>
            <a:xfrm>
              <a:off x="5737525" y="3388700"/>
              <a:ext cx="111775" cy="5025"/>
            </a:xfrm>
            <a:custGeom>
              <a:avLst/>
              <a:gdLst/>
              <a:ahLst/>
              <a:cxnLst/>
              <a:rect l="l" t="t" r="r" b="b"/>
              <a:pathLst>
                <a:path w="4471" h="201" extrusionOk="0">
                  <a:moveTo>
                    <a:pt x="101" y="1"/>
                  </a:moveTo>
                  <a:cubicBezTo>
                    <a:pt x="68" y="1"/>
                    <a:pt x="1" y="34"/>
                    <a:pt x="1" y="101"/>
                  </a:cubicBezTo>
                  <a:cubicBezTo>
                    <a:pt x="1" y="168"/>
                    <a:pt x="68" y="201"/>
                    <a:pt x="101" y="201"/>
                  </a:cubicBezTo>
                  <a:lnTo>
                    <a:pt x="4371" y="201"/>
                  </a:lnTo>
                  <a:cubicBezTo>
                    <a:pt x="4437" y="201"/>
                    <a:pt x="4471" y="168"/>
                    <a:pt x="4471" y="101"/>
                  </a:cubicBezTo>
                  <a:cubicBezTo>
                    <a:pt x="4471" y="34"/>
                    <a:pt x="4437"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7" name="Google Shape;1897;p49"/>
            <p:cNvSpPr/>
            <p:nvPr/>
          </p:nvSpPr>
          <p:spPr>
            <a:xfrm>
              <a:off x="6372150" y="3388700"/>
              <a:ext cx="111775" cy="5025"/>
            </a:xfrm>
            <a:custGeom>
              <a:avLst/>
              <a:gdLst/>
              <a:ahLst/>
              <a:cxnLst/>
              <a:rect l="l" t="t" r="r" b="b"/>
              <a:pathLst>
                <a:path w="4471" h="201" extrusionOk="0">
                  <a:moveTo>
                    <a:pt x="101" y="1"/>
                  </a:moveTo>
                  <a:cubicBezTo>
                    <a:pt x="34" y="1"/>
                    <a:pt x="1" y="34"/>
                    <a:pt x="1" y="101"/>
                  </a:cubicBezTo>
                  <a:cubicBezTo>
                    <a:pt x="1" y="168"/>
                    <a:pt x="34" y="201"/>
                    <a:pt x="101" y="201"/>
                  </a:cubicBezTo>
                  <a:lnTo>
                    <a:pt x="4370" y="201"/>
                  </a:lnTo>
                  <a:cubicBezTo>
                    <a:pt x="4404" y="201"/>
                    <a:pt x="4471" y="168"/>
                    <a:pt x="4471" y="101"/>
                  </a:cubicBezTo>
                  <a:cubicBezTo>
                    <a:pt x="4471" y="34"/>
                    <a:pt x="4404"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8" name="Google Shape;1898;p49"/>
            <p:cNvSpPr/>
            <p:nvPr/>
          </p:nvSpPr>
          <p:spPr>
            <a:xfrm>
              <a:off x="6230375" y="3388700"/>
              <a:ext cx="111775" cy="5025"/>
            </a:xfrm>
            <a:custGeom>
              <a:avLst/>
              <a:gdLst/>
              <a:ahLst/>
              <a:cxnLst/>
              <a:rect l="l" t="t" r="r" b="b"/>
              <a:pathLst>
                <a:path w="4471" h="201" extrusionOk="0">
                  <a:moveTo>
                    <a:pt x="101" y="1"/>
                  </a:moveTo>
                  <a:cubicBezTo>
                    <a:pt x="68" y="1"/>
                    <a:pt x="1" y="34"/>
                    <a:pt x="1" y="101"/>
                  </a:cubicBezTo>
                  <a:cubicBezTo>
                    <a:pt x="1" y="168"/>
                    <a:pt x="68" y="201"/>
                    <a:pt x="101" y="201"/>
                  </a:cubicBezTo>
                  <a:lnTo>
                    <a:pt x="4371" y="201"/>
                  </a:lnTo>
                  <a:cubicBezTo>
                    <a:pt x="4437" y="201"/>
                    <a:pt x="4471" y="168"/>
                    <a:pt x="4471" y="101"/>
                  </a:cubicBezTo>
                  <a:cubicBezTo>
                    <a:pt x="4471" y="34"/>
                    <a:pt x="4437"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899" name="Google Shape;1899;p49"/>
            <p:cNvSpPr/>
            <p:nvPr/>
          </p:nvSpPr>
          <p:spPr>
            <a:xfrm>
              <a:off x="5873475" y="3388700"/>
              <a:ext cx="316900" cy="5025"/>
            </a:xfrm>
            <a:custGeom>
              <a:avLst/>
              <a:gdLst/>
              <a:ahLst/>
              <a:cxnLst/>
              <a:rect l="l" t="t" r="r" b="b"/>
              <a:pathLst>
                <a:path w="12676" h="201" extrusionOk="0">
                  <a:moveTo>
                    <a:pt x="100" y="1"/>
                  </a:moveTo>
                  <a:cubicBezTo>
                    <a:pt x="33" y="1"/>
                    <a:pt x="0" y="34"/>
                    <a:pt x="0" y="101"/>
                  </a:cubicBezTo>
                  <a:cubicBezTo>
                    <a:pt x="0" y="168"/>
                    <a:pt x="33" y="201"/>
                    <a:pt x="100" y="201"/>
                  </a:cubicBezTo>
                  <a:lnTo>
                    <a:pt x="12576" y="201"/>
                  </a:lnTo>
                  <a:cubicBezTo>
                    <a:pt x="12609" y="201"/>
                    <a:pt x="12676" y="168"/>
                    <a:pt x="12676" y="101"/>
                  </a:cubicBezTo>
                  <a:cubicBezTo>
                    <a:pt x="12676" y="34"/>
                    <a:pt x="12609" y="1"/>
                    <a:pt x="12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0" name="Google Shape;1900;p49"/>
            <p:cNvSpPr/>
            <p:nvPr/>
          </p:nvSpPr>
          <p:spPr>
            <a:xfrm>
              <a:off x="5601600" y="3952450"/>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1" name="Google Shape;1901;p49"/>
            <p:cNvSpPr/>
            <p:nvPr/>
          </p:nvSpPr>
          <p:spPr>
            <a:xfrm>
              <a:off x="5601600" y="4015000"/>
              <a:ext cx="406975" cy="5025"/>
            </a:xfrm>
            <a:custGeom>
              <a:avLst/>
              <a:gdLst/>
              <a:ahLst/>
              <a:cxnLst/>
              <a:rect l="l" t="t" r="r" b="b"/>
              <a:pathLst>
                <a:path w="16279" h="201" extrusionOk="0">
                  <a:moveTo>
                    <a:pt x="134" y="0"/>
                  </a:moveTo>
                  <a:cubicBezTo>
                    <a:pt x="1" y="0"/>
                    <a:pt x="1" y="200"/>
                    <a:pt x="134" y="200"/>
                  </a:cubicBezTo>
                  <a:lnTo>
                    <a:pt x="16145" y="200"/>
                  </a:lnTo>
                  <a:cubicBezTo>
                    <a:pt x="16279" y="200"/>
                    <a:pt x="16279" y="0"/>
                    <a:pt x="1614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2" name="Google Shape;1902;p49"/>
            <p:cNvSpPr/>
            <p:nvPr/>
          </p:nvSpPr>
          <p:spPr>
            <a:xfrm>
              <a:off x="6221200" y="4015000"/>
              <a:ext cx="407825" cy="5025"/>
            </a:xfrm>
            <a:custGeom>
              <a:avLst/>
              <a:gdLst/>
              <a:ahLst/>
              <a:cxnLst/>
              <a:rect l="l" t="t" r="r" b="b"/>
              <a:pathLst>
                <a:path w="16313" h="201" extrusionOk="0">
                  <a:moveTo>
                    <a:pt x="134" y="0"/>
                  </a:moveTo>
                  <a:cubicBezTo>
                    <a:pt x="1" y="0"/>
                    <a:pt x="1" y="200"/>
                    <a:pt x="134" y="200"/>
                  </a:cubicBezTo>
                  <a:lnTo>
                    <a:pt x="16179" y="200"/>
                  </a:lnTo>
                  <a:cubicBezTo>
                    <a:pt x="16313" y="200"/>
                    <a:pt x="16313" y="0"/>
                    <a:pt x="161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3" name="Google Shape;1903;p49"/>
            <p:cNvSpPr/>
            <p:nvPr/>
          </p:nvSpPr>
          <p:spPr>
            <a:xfrm>
              <a:off x="6027750" y="4015000"/>
              <a:ext cx="165125" cy="5025"/>
            </a:xfrm>
            <a:custGeom>
              <a:avLst/>
              <a:gdLst/>
              <a:ahLst/>
              <a:cxnLst/>
              <a:rect l="l" t="t" r="r" b="b"/>
              <a:pathLst>
                <a:path w="6605" h="201" extrusionOk="0">
                  <a:moveTo>
                    <a:pt x="134" y="0"/>
                  </a:moveTo>
                  <a:cubicBezTo>
                    <a:pt x="0" y="0"/>
                    <a:pt x="0" y="200"/>
                    <a:pt x="134" y="200"/>
                  </a:cubicBezTo>
                  <a:lnTo>
                    <a:pt x="6471" y="200"/>
                  </a:lnTo>
                  <a:cubicBezTo>
                    <a:pt x="6605" y="200"/>
                    <a:pt x="6605" y="0"/>
                    <a:pt x="64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4" name="Google Shape;1904;p49"/>
            <p:cNvSpPr/>
            <p:nvPr/>
          </p:nvSpPr>
          <p:spPr>
            <a:xfrm>
              <a:off x="5601600" y="4077525"/>
              <a:ext cx="236875" cy="5875"/>
            </a:xfrm>
            <a:custGeom>
              <a:avLst/>
              <a:gdLst/>
              <a:ahLst/>
              <a:cxnLst/>
              <a:rect l="l" t="t" r="r" b="b"/>
              <a:pathLst>
                <a:path w="9475" h="235" extrusionOk="0">
                  <a:moveTo>
                    <a:pt x="134" y="1"/>
                  </a:moveTo>
                  <a:cubicBezTo>
                    <a:pt x="1" y="1"/>
                    <a:pt x="1" y="234"/>
                    <a:pt x="134" y="234"/>
                  </a:cubicBezTo>
                  <a:lnTo>
                    <a:pt x="9341" y="234"/>
                  </a:lnTo>
                  <a:cubicBezTo>
                    <a:pt x="9474" y="234"/>
                    <a:pt x="9474" y="1"/>
                    <a:pt x="9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5" name="Google Shape;1905;p49"/>
            <p:cNvSpPr/>
            <p:nvPr/>
          </p:nvSpPr>
          <p:spPr>
            <a:xfrm>
              <a:off x="5860950" y="4077525"/>
              <a:ext cx="237700" cy="5875"/>
            </a:xfrm>
            <a:custGeom>
              <a:avLst/>
              <a:gdLst/>
              <a:ahLst/>
              <a:cxnLst/>
              <a:rect l="l" t="t" r="r" b="b"/>
              <a:pathLst>
                <a:path w="9508" h="235" extrusionOk="0">
                  <a:moveTo>
                    <a:pt x="134" y="1"/>
                  </a:moveTo>
                  <a:cubicBezTo>
                    <a:pt x="1" y="1"/>
                    <a:pt x="1" y="234"/>
                    <a:pt x="134" y="234"/>
                  </a:cubicBezTo>
                  <a:lnTo>
                    <a:pt x="9374" y="234"/>
                  </a:lnTo>
                  <a:cubicBezTo>
                    <a:pt x="9507" y="234"/>
                    <a:pt x="9507" y="1"/>
                    <a:pt x="9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6" name="Google Shape;1906;p49"/>
            <p:cNvSpPr/>
            <p:nvPr/>
          </p:nvSpPr>
          <p:spPr>
            <a:xfrm>
              <a:off x="6120300" y="4077525"/>
              <a:ext cx="237700" cy="5875"/>
            </a:xfrm>
            <a:custGeom>
              <a:avLst/>
              <a:gdLst/>
              <a:ahLst/>
              <a:cxnLst/>
              <a:rect l="l" t="t" r="r" b="b"/>
              <a:pathLst>
                <a:path w="9508" h="235" extrusionOk="0">
                  <a:moveTo>
                    <a:pt x="134" y="1"/>
                  </a:moveTo>
                  <a:cubicBezTo>
                    <a:pt x="1" y="1"/>
                    <a:pt x="1" y="234"/>
                    <a:pt x="134" y="234"/>
                  </a:cubicBezTo>
                  <a:lnTo>
                    <a:pt x="9374" y="234"/>
                  </a:lnTo>
                  <a:cubicBezTo>
                    <a:pt x="9508" y="234"/>
                    <a:pt x="9508" y="1"/>
                    <a:pt x="9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7" name="Google Shape;1907;p49"/>
            <p:cNvSpPr/>
            <p:nvPr/>
          </p:nvSpPr>
          <p:spPr>
            <a:xfrm>
              <a:off x="6379650" y="4077525"/>
              <a:ext cx="105100" cy="5875"/>
            </a:xfrm>
            <a:custGeom>
              <a:avLst/>
              <a:gdLst/>
              <a:ahLst/>
              <a:cxnLst/>
              <a:rect l="l" t="t" r="r" b="b"/>
              <a:pathLst>
                <a:path w="4204" h="235" extrusionOk="0">
                  <a:moveTo>
                    <a:pt x="134" y="1"/>
                  </a:moveTo>
                  <a:cubicBezTo>
                    <a:pt x="1" y="1"/>
                    <a:pt x="1" y="234"/>
                    <a:pt x="134" y="234"/>
                  </a:cubicBezTo>
                  <a:lnTo>
                    <a:pt x="4070" y="234"/>
                  </a:lnTo>
                  <a:cubicBezTo>
                    <a:pt x="4204" y="234"/>
                    <a:pt x="4204" y="1"/>
                    <a:pt x="4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8" name="Google Shape;1908;p49"/>
            <p:cNvSpPr/>
            <p:nvPr/>
          </p:nvSpPr>
          <p:spPr>
            <a:xfrm>
              <a:off x="5736700" y="3952450"/>
              <a:ext cx="113450" cy="5025"/>
            </a:xfrm>
            <a:custGeom>
              <a:avLst/>
              <a:gdLst/>
              <a:ahLst/>
              <a:cxnLst/>
              <a:rect l="l" t="t" r="r" b="b"/>
              <a:pathLst>
                <a:path w="4538" h="201" extrusionOk="0">
                  <a:moveTo>
                    <a:pt x="134" y="0"/>
                  </a:moveTo>
                  <a:cubicBezTo>
                    <a:pt x="0" y="0"/>
                    <a:pt x="0"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09" name="Google Shape;1909;p49"/>
            <p:cNvSpPr/>
            <p:nvPr/>
          </p:nvSpPr>
          <p:spPr>
            <a:xfrm>
              <a:off x="6371325" y="3952450"/>
              <a:ext cx="113425" cy="5025"/>
            </a:xfrm>
            <a:custGeom>
              <a:avLst/>
              <a:gdLst/>
              <a:ahLst/>
              <a:cxnLst/>
              <a:rect l="l" t="t" r="r" b="b"/>
              <a:pathLst>
                <a:path w="4537" h="201" extrusionOk="0">
                  <a:moveTo>
                    <a:pt x="134" y="0"/>
                  </a:moveTo>
                  <a:cubicBezTo>
                    <a:pt x="0" y="0"/>
                    <a:pt x="0" y="200"/>
                    <a:pt x="134" y="200"/>
                  </a:cubicBezTo>
                  <a:lnTo>
                    <a:pt x="4403" y="200"/>
                  </a:lnTo>
                  <a:cubicBezTo>
                    <a:pt x="4537" y="200"/>
                    <a:pt x="4537"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0" name="Google Shape;1910;p49"/>
            <p:cNvSpPr/>
            <p:nvPr/>
          </p:nvSpPr>
          <p:spPr>
            <a:xfrm>
              <a:off x="6229550" y="3952450"/>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1" name="Google Shape;1911;p49"/>
            <p:cNvSpPr/>
            <p:nvPr/>
          </p:nvSpPr>
          <p:spPr>
            <a:xfrm>
              <a:off x="5872625" y="3952450"/>
              <a:ext cx="318600" cy="5025"/>
            </a:xfrm>
            <a:custGeom>
              <a:avLst/>
              <a:gdLst/>
              <a:ahLst/>
              <a:cxnLst/>
              <a:rect l="l" t="t" r="r" b="b"/>
              <a:pathLst>
                <a:path w="12744" h="201" extrusionOk="0">
                  <a:moveTo>
                    <a:pt x="134" y="0"/>
                  </a:moveTo>
                  <a:cubicBezTo>
                    <a:pt x="1" y="0"/>
                    <a:pt x="1" y="200"/>
                    <a:pt x="134" y="200"/>
                  </a:cubicBezTo>
                  <a:lnTo>
                    <a:pt x="12610" y="200"/>
                  </a:lnTo>
                  <a:cubicBezTo>
                    <a:pt x="12743" y="200"/>
                    <a:pt x="12743" y="0"/>
                    <a:pt x="12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2" name="Google Shape;1912;p49"/>
            <p:cNvSpPr/>
            <p:nvPr/>
          </p:nvSpPr>
          <p:spPr>
            <a:xfrm>
              <a:off x="6201200" y="3196900"/>
              <a:ext cx="113425" cy="5875"/>
            </a:xfrm>
            <a:custGeom>
              <a:avLst/>
              <a:gdLst/>
              <a:ahLst/>
              <a:cxnLst/>
              <a:rect l="l" t="t" r="r" b="b"/>
              <a:pathLst>
                <a:path w="4537" h="235" extrusionOk="0">
                  <a:moveTo>
                    <a:pt x="134" y="1"/>
                  </a:moveTo>
                  <a:cubicBezTo>
                    <a:pt x="0" y="1"/>
                    <a:pt x="0"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3" name="Google Shape;1913;p49"/>
            <p:cNvSpPr/>
            <p:nvPr/>
          </p:nvSpPr>
          <p:spPr>
            <a:xfrm>
              <a:off x="6059425" y="3196900"/>
              <a:ext cx="113450" cy="5875"/>
            </a:xfrm>
            <a:custGeom>
              <a:avLst/>
              <a:gdLst/>
              <a:ahLst/>
              <a:cxnLst/>
              <a:rect l="l" t="t" r="r" b="b"/>
              <a:pathLst>
                <a:path w="4538" h="235" extrusionOk="0">
                  <a:moveTo>
                    <a:pt x="134" y="1"/>
                  </a:moveTo>
                  <a:cubicBezTo>
                    <a:pt x="1" y="1"/>
                    <a:pt x="1"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4" name="Google Shape;1914;p49"/>
            <p:cNvSpPr/>
            <p:nvPr/>
          </p:nvSpPr>
          <p:spPr>
            <a:xfrm>
              <a:off x="5702500" y="3196900"/>
              <a:ext cx="317750" cy="5875"/>
            </a:xfrm>
            <a:custGeom>
              <a:avLst/>
              <a:gdLst/>
              <a:ahLst/>
              <a:cxnLst/>
              <a:rect l="l" t="t" r="r" b="b"/>
              <a:pathLst>
                <a:path w="12710" h="235" extrusionOk="0">
                  <a:moveTo>
                    <a:pt x="134" y="1"/>
                  </a:moveTo>
                  <a:cubicBezTo>
                    <a:pt x="1" y="1"/>
                    <a:pt x="1" y="234"/>
                    <a:pt x="134" y="234"/>
                  </a:cubicBezTo>
                  <a:lnTo>
                    <a:pt x="12576" y="234"/>
                  </a:lnTo>
                  <a:cubicBezTo>
                    <a:pt x="12710" y="234"/>
                    <a:pt x="12710" y="1"/>
                    <a:pt x="12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5" name="Google Shape;1915;p49"/>
            <p:cNvSpPr/>
            <p:nvPr/>
          </p:nvSpPr>
          <p:spPr>
            <a:xfrm>
              <a:off x="6202025" y="3309475"/>
              <a:ext cx="111775" cy="5025"/>
            </a:xfrm>
            <a:custGeom>
              <a:avLst/>
              <a:gdLst/>
              <a:ahLst/>
              <a:cxnLst/>
              <a:rect l="l" t="t" r="r" b="b"/>
              <a:pathLst>
                <a:path w="4471" h="201" extrusionOk="0">
                  <a:moveTo>
                    <a:pt x="101" y="1"/>
                  </a:moveTo>
                  <a:cubicBezTo>
                    <a:pt x="34" y="1"/>
                    <a:pt x="1" y="34"/>
                    <a:pt x="1" y="101"/>
                  </a:cubicBezTo>
                  <a:cubicBezTo>
                    <a:pt x="1" y="168"/>
                    <a:pt x="34" y="201"/>
                    <a:pt x="101" y="201"/>
                  </a:cubicBezTo>
                  <a:lnTo>
                    <a:pt x="4371" y="201"/>
                  </a:lnTo>
                  <a:cubicBezTo>
                    <a:pt x="4404" y="201"/>
                    <a:pt x="4471" y="168"/>
                    <a:pt x="4471" y="101"/>
                  </a:cubicBezTo>
                  <a:cubicBezTo>
                    <a:pt x="4471" y="34"/>
                    <a:pt x="4404"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6" name="Google Shape;1916;p49"/>
            <p:cNvSpPr/>
            <p:nvPr/>
          </p:nvSpPr>
          <p:spPr>
            <a:xfrm>
              <a:off x="6060275" y="3309475"/>
              <a:ext cx="111750" cy="5025"/>
            </a:xfrm>
            <a:custGeom>
              <a:avLst/>
              <a:gdLst/>
              <a:ahLst/>
              <a:cxnLst/>
              <a:rect l="l" t="t" r="r" b="b"/>
              <a:pathLst>
                <a:path w="4470" h="201" extrusionOk="0">
                  <a:moveTo>
                    <a:pt x="100" y="1"/>
                  </a:moveTo>
                  <a:cubicBezTo>
                    <a:pt x="67" y="1"/>
                    <a:pt x="0" y="34"/>
                    <a:pt x="0" y="101"/>
                  </a:cubicBezTo>
                  <a:cubicBezTo>
                    <a:pt x="0" y="168"/>
                    <a:pt x="67" y="201"/>
                    <a:pt x="100" y="201"/>
                  </a:cubicBezTo>
                  <a:lnTo>
                    <a:pt x="4370" y="201"/>
                  </a:lnTo>
                  <a:cubicBezTo>
                    <a:pt x="4437" y="201"/>
                    <a:pt x="4470" y="168"/>
                    <a:pt x="4470" y="101"/>
                  </a:cubicBezTo>
                  <a:cubicBezTo>
                    <a:pt x="4470" y="34"/>
                    <a:pt x="4437"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7" name="Google Shape;1917;p49"/>
            <p:cNvSpPr/>
            <p:nvPr/>
          </p:nvSpPr>
          <p:spPr>
            <a:xfrm>
              <a:off x="5703350" y="3309475"/>
              <a:ext cx="316075" cy="5025"/>
            </a:xfrm>
            <a:custGeom>
              <a:avLst/>
              <a:gdLst/>
              <a:ahLst/>
              <a:cxnLst/>
              <a:rect l="l" t="t" r="r" b="b"/>
              <a:pathLst>
                <a:path w="12643" h="201" extrusionOk="0">
                  <a:moveTo>
                    <a:pt x="100" y="1"/>
                  </a:moveTo>
                  <a:cubicBezTo>
                    <a:pt x="34" y="1"/>
                    <a:pt x="0" y="34"/>
                    <a:pt x="0" y="101"/>
                  </a:cubicBezTo>
                  <a:cubicBezTo>
                    <a:pt x="0" y="168"/>
                    <a:pt x="34" y="201"/>
                    <a:pt x="100" y="201"/>
                  </a:cubicBezTo>
                  <a:lnTo>
                    <a:pt x="12542" y="201"/>
                  </a:lnTo>
                  <a:cubicBezTo>
                    <a:pt x="12609" y="201"/>
                    <a:pt x="12643" y="168"/>
                    <a:pt x="12643" y="101"/>
                  </a:cubicBezTo>
                  <a:cubicBezTo>
                    <a:pt x="12643" y="34"/>
                    <a:pt x="12609" y="1"/>
                    <a:pt x="12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8" name="Google Shape;1918;p49"/>
            <p:cNvSpPr/>
            <p:nvPr/>
          </p:nvSpPr>
          <p:spPr>
            <a:xfrm>
              <a:off x="5702500" y="3253600"/>
              <a:ext cx="113450" cy="5050"/>
            </a:xfrm>
            <a:custGeom>
              <a:avLst/>
              <a:gdLst/>
              <a:ahLst/>
              <a:cxnLst/>
              <a:rect l="l" t="t" r="r" b="b"/>
              <a:pathLst>
                <a:path w="4538" h="202" extrusionOk="0">
                  <a:moveTo>
                    <a:pt x="134" y="1"/>
                  </a:moveTo>
                  <a:cubicBezTo>
                    <a:pt x="1" y="1"/>
                    <a:pt x="1" y="201"/>
                    <a:pt x="134" y="201"/>
                  </a:cubicBezTo>
                  <a:lnTo>
                    <a:pt x="4404" y="201"/>
                  </a:lnTo>
                  <a:cubicBezTo>
                    <a:pt x="4537" y="201"/>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19" name="Google Shape;1919;p49"/>
            <p:cNvSpPr/>
            <p:nvPr/>
          </p:nvSpPr>
          <p:spPr>
            <a:xfrm>
              <a:off x="5843450" y="3253600"/>
              <a:ext cx="113425" cy="5050"/>
            </a:xfrm>
            <a:custGeom>
              <a:avLst/>
              <a:gdLst/>
              <a:ahLst/>
              <a:cxnLst/>
              <a:rect l="l" t="t" r="r" b="b"/>
              <a:pathLst>
                <a:path w="4537" h="202" extrusionOk="0">
                  <a:moveTo>
                    <a:pt x="134" y="1"/>
                  </a:moveTo>
                  <a:cubicBezTo>
                    <a:pt x="0" y="1"/>
                    <a:pt x="0" y="201"/>
                    <a:pt x="134" y="201"/>
                  </a:cubicBezTo>
                  <a:lnTo>
                    <a:pt x="4403" y="201"/>
                  </a:lnTo>
                  <a:cubicBezTo>
                    <a:pt x="4537" y="201"/>
                    <a:pt x="4537" y="1"/>
                    <a:pt x="4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0" name="Google Shape;1920;p49"/>
            <p:cNvSpPr/>
            <p:nvPr/>
          </p:nvSpPr>
          <p:spPr>
            <a:xfrm>
              <a:off x="5996050" y="3253600"/>
              <a:ext cx="318575" cy="5050"/>
            </a:xfrm>
            <a:custGeom>
              <a:avLst/>
              <a:gdLst/>
              <a:ahLst/>
              <a:cxnLst/>
              <a:rect l="l" t="t" r="r" b="b"/>
              <a:pathLst>
                <a:path w="12743" h="202" extrusionOk="0">
                  <a:moveTo>
                    <a:pt x="167" y="1"/>
                  </a:moveTo>
                  <a:cubicBezTo>
                    <a:pt x="1" y="1"/>
                    <a:pt x="1" y="201"/>
                    <a:pt x="167" y="201"/>
                  </a:cubicBezTo>
                  <a:lnTo>
                    <a:pt x="12610" y="201"/>
                  </a:lnTo>
                  <a:cubicBezTo>
                    <a:pt x="12743" y="201"/>
                    <a:pt x="12743" y="1"/>
                    <a:pt x="12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1" name="Google Shape;1921;p49"/>
            <p:cNvSpPr/>
            <p:nvPr/>
          </p:nvSpPr>
          <p:spPr>
            <a:xfrm>
              <a:off x="6202025" y="3589675"/>
              <a:ext cx="111775" cy="5025"/>
            </a:xfrm>
            <a:custGeom>
              <a:avLst/>
              <a:gdLst/>
              <a:ahLst/>
              <a:cxnLst/>
              <a:rect l="l" t="t" r="r" b="b"/>
              <a:pathLst>
                <a:path w="4471" h="201" extrusionOk="0">
                  <a:moveTo>
                    <a:pt x="101" y="1"/>
                  </a:moveTo>
                  <a:cubicBezTo>
                    <a:pt x="34" y="1"/>
                    <a:pt x="1" y="34"/>
                    <a:pt x="1" y="101"/>
                  </a:cubicBezTo>
                  <a:cubicBezTo>
                    <a:pt x="1" y="168"/>
                    <a:pt x="34" y="201"/>
                    <a:pt x="101" y="201"/>
                  </a:cubicBezTo>
                  <a:lnTo>
                    <a:pt x="4371" y="201"/>
                  </a:lnTo>
                  <a:cubicBezTo>
                    <a:pt x="4404" y="201"/>
                    <a:pt x="4471" y="168"/>
                    <a:pt x="4471" y="101"/>
                  </a:cubicBezTo>
                  <a:cubicBezTo>
                    <a:pt x="4471" y="34"/>
                    <a:pt x="4404"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2" name="Google Shape;1922;p49"/>
            <p:cNvSpPr/>
            <p:nvPr/>
          </p:nvSpPr>
          <p:spPr>
            <a:xfrm>
              <a:off x="6060275" y="3589675"/>
              <a:ext cx="111750" cy="5025"/>
            </a:xfrm>
            <a:custGeom>
              <a:avLst/>
              <a:gdLst/>
              <a:ahLst/>
              <a:cxnLst/>
              <a:rect l="l" t="t" r="r" b="b"/>
              <a:pathLst>
                <a:path w="4470" h="201" extrusionOk="0">
                  <a:moveTo>
                    <a:pt x="100" y="1"/>
                  </a:moveTo>
                  <a:cubicBezTo>
                    <a:pt x="67" y="1"/>
                    <a:pt x="0" y="34"/>
                    <a:pt x="0" y="101"/>
                  </a:cubicBezTo>
                  <a:cubicBezTo>
                    <a:pt x="0" y="168"/>
                    <a:pt x="67" y="201"/>
                    <a:pt x="100" y="201"/>
                  </a:cubicBezTo>
                  <a:lnTo>
                    <a:pt x="4370" y="201"/>
                  </a:lnTo>
                  <a:cubicBezTo>
                    <a:pt x="4437" y="201"/>
                    <a:pt x="4470" y="168"/>
                    <a:pt x="4470" y="101"/>
                  </a:cubicBezTo>
                  <a:cubicBezTo>
                    <a:pt x="4470" y="34"/>
                    <a:pt x="4437"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3" name="Google Shape;1923;p49"/>
            <p:cNvSpPr/>
            <p:nvPr/>
          </p:nvSpPr>
          <p:spPr>
            <a:xfrm>
              <a:off x="5703350" y="3589675"/>
              <a:ext cx="316075" cy="5025"/>
            </a:xfrm>
            <a:custGeom>
              <a:avLst/>
              <a:gdLst/>
              <a:ahLst/>
              <a:cxnLst/>
              <a:rect l="l" t="t" r="r" b="b"/>
              <a:pathLst>
                <a:path w="12643" h="201" extrusionOk="0">
                  <a:moveTo>
                    <a:pt x="100" y="1"/>
                  </a:moveTo>
                  <a:cubicBezTo>
                    <a:pt x="34" y="1"/>
                    <a:pt x="0" y="34"/>
                    <a:pt x="0" y="101"/>
                  </a:cubicBezTo>
                  <a:cubicBezTo>
                    <a:pt x="0" y="168"/>
                    <a:pt x="34" y="201"/>
                    <a:pt x="100" y="201"/>
                  </a:cubicBezTo>
                  <a:lnTo>
                    <a:pt x="12542" y="201"/>
                  </a:lnTo>
                  <a:cubicBezTo>
                    <a:pt x="12609" y="201"/>
                    <a:pt x="12643" y="168"/>
                    <a:pt x="12643" y="101"/>
                  </a:cubicBezTo>
                  <a:cubicBezTo>
                    <a:pt x="12643" y="34"/>
                    <a:pt x="12609" y="1"/>
                    <a:pt x="12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4" name="Google Shape;1924;p49"/>
            <p:cNvSpPr/>
            <p:nvPr/>
          </p:nvSpPr>
          <p:spPr>
            <a:xfrm>
              <a:off x="6201200" y="3702275"/>
              <a:ext cx="113425" cy="5025"/>
            </a:xfrm>
            <a:custGeom>
              <a:avLst/>
              <a:gdLst/>
              <a:ahLst/>
              <a:cxnLst/>
              <a:rect l="l" t="t" r="r" b="b"/>
              <a:pathLst>
                <a:path w="4537" h="201" extrusionOk="0">
                  <a:moveTo>
                    <a:pt x="134" y="0"/>
                  </a:moveTo>
                  <a:cubicBezTo>
                    <a:pt x="0" y="0"/>
                    <a:pt x="0"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5" name="Google Shape;1925;p49"/>
            <p:cNvSpPr/>
            <p:nvPr/>
          </p:nvSpPr>
          <p:spPr>
            <a:xfrm>
              <a:off x="6059425" y="3702275"/>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6" name="Google Shape;1926;p49"/>
            <p:cNvSpPr/>
            <p:nvPr/>
          </p:nvSpPr>
          <p:spPr>
            <a:xfrm>
              <a:off x="5702500" y="3702275"/>
              <a:ext cx="317750" cy="5025"/>
            </a:xfrm>
            <a:custGeom>
              <a:avLst/>
              <a:gdLst/>
              <a:ahLst/>
              <a:cxnLst/>
              <a:rect l="l" t="t" r="r" b="b"/>
              <a:pathLst>
                <a:path w="12710" h="201" extrusionOk="0">
                  <a:moveTo>
                    <a:pt x="134" y="0"/>
                  </a:moveTo>
                  <a:cubicBezTo>
                    <a:pt x="1" y="0"/>
                    <a:pt x="1" y="200"/>
                    <a:pt x="134" y="200"/>
                  </a:cubicBezTo>
                  <a:lnTo>
                    <a:pt x="12576" y="200"/>
                  </a:lnTo>
                  <a:cubicBezTo>
                    <a:pt x="12710" y="200"/>
                    <a:pt x="12710" y="0"/>
                    <a:pt x="12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7" name="Google Shape;1927;p49"/>
            <p:cNvSpPr/>
            <p:nvPr/>
          </p:nvSpPr>
          <p:spPr>
            <a:xfrm>
              <a:off x="5702500" y="3645550"/>
              <a:ext cx="113450" cy="5875"/>
            </a:xfrm>
            <a:custGeom>
              <a:avLst/>
              <a:gdLst/>
              <a:ahLst/>
              <a:cxnLst/>
              <a:rect l="l" t="t" r="r" b="b"/>
              <a:pathLst>
                <a:path w="4538" h="235" extrusionOk="0">
                  <a:moveTo>
                    <a:pt x="134" y="1"/>
                  </a:moveTo>
                  <a:cubicBezTo>
                    <a:pt x="1" y="1"/>
                    <a:pt x="1"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8" name="Google Shape;1928;p49"/>
            <p:cNvSpPr/>
            <p:nvPr/>
          </p:nvSpPr>
          <p:spPr>
            <a:xfrm>
              <a:off x="5843450" y="3645550"/>
              <a:ext cx="113425" cy="5875"/>
            </a:xfrm>
            <a:custGeom>
              <a:avLst/>
              <a:gdLst/>
              <a:ahLst/>
              <a:cxnLst/>
              <a:rect l="l" t="t" r="r" b="b"/>
              <a:pathLst>
                <a:path w="4537" h="235" extrusionOk="0">
                  <a:moveTo>
                    <a:pt x="134" y="1"/>
                  </a:moveTo>
                  <a:cubicBezTo>
                    <a:pt x="0" y="1"/>
                    <a:pt x="0" y="234"/>
                    <a:pt x="134" y="234"/>
                  </a:cubicBezTo>
                  <a:lnTo>
                    <a:pt x="4403" y="234"/>
                  </a:lnTo>
                  <a:cubicBezTo>
                    <a:pt x="4537" y="234"/>
                    <a:pt x="4537" y="1"/>
                    <a:pt x="4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29" name="Google Shape;1929;p49"/>
            <p:cNvSpPr/>
            <p:nvPr/>
          </p:nvSpPr>
          <p:spPr>
            <a:xfrm>
              <a:off x="5996050" y="3645550"/>
              <a:ext cx="318575" cy="5875"/>
            </a:xfrm>
            <a:custGeom>
              <a:avLst/>
              <a:gdLst/>
              <a:ahLst/>
              <a:cxnLst/>
              <a:rect l="l" t="t" r="r" b="b"/>
              <a:pathLst>
                <a:path w="12743" h="235" extrusionOk="0">
                  <a:moveTo>
                    <a:pt x="167" y="1"/>
                  </a:moveTo>
                  <a:cubicBezTo>
                    <a:pt x="1" y="1"/>
                    <a:pt x="1" y="234"/>
                    <a:pt x="167" y="234"/>
                  </a:cubicBezTo>
                  <a:lnTo>
                    <a:pt x="12610" y="234"/>
                  </a:lnTo>
                  <a:cubicBezTo>
                    <a:pt x="12743" y="234"/>
                    <a:pt x="12743" y="1"/>
                    <a:pt x="12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0" name="Google Shape;1930;p49"/>
            <p:cNvSpPr/>
            <p:nvPr/>
          </p:nvSpPr>
          <p:spPr>
            <a:xfrm>
              <a:off x="5703350" y="3768150"/>
              <a:ext cx="111775" cy="5025"/>
            </a:xfrm>
            <a:custGeom>
              <a:avLst/>
              <a:gdLst/>
              <a:ahLst/>
              <a:cxnLst/>
              <a:rect l="l" t="t" r="r" b="b"/>
              <a:pathLst>
                <a:path w="4471" h="201" extrusionOk="0">
                  <a:moveTo>
                    <a:pt x="100" y="0"/>
                  </a:moveTo>
                  <a:cubicBezTo>
                    <a:pt x="34" y="0"/>
                    <a:pt x="0" y="34"/>
                    <a:pt x="0" y="100"/>
                  </a:cubicBezTo>
                  <a:cubicBezTo>
                    <a:pt x="0" y="134"/>
                    <a:pt x="34" y="200"/>
                    <a:pt x="100" y="200"/>
                  </a:cubicBezTo>
                  <a:lnTo>
                    <a:pt x="4370" y="200"/>
                  </a:lnTo>
                  <a:cubicBezTo>
                    <a:pt x="4403" y="200"/>
                    <a:pt x="4470" y="134"/>
                    <a:pt x="4470" y="100"/>
                  </a:cubicBezTo>
                  <a:cubicBezTo>
                    <a:pt x="4470" y="34"/>
                    <a:pt x="4403"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1" name="Google Shape;1931;p49"/>
            <p:cNvSpPr/>
            <p:nvPr/>
          </p:nvSpPr>
          <p:spPr>
            <a:xfrm>
              <a:off x="5844275" y="3768150"/>
              <a:ext cx="111775" cy="5025"/>
            </a:xfrm>
            <a:custGeom>
              <a:avLst/>
              <a:gdLst/>
              <a:ahLst/>
              <a:cxnLst/>
              <a:rect l="l" t="t" r="r" b="b"/>
              <a:pathLst>
                <a:path w="4471" h="201" extrusionOk="0">
                  <a:moveTo>
                    <a:pt x="101" y="0"/>
                  </a:moveTo>
                  <a:cubicBezTo>
                    <a:pt x="34" y="0"/>
                    <a:pt x="1" y="34"/>
                    <a:pt x="1" y="100"/>
                  </a:cubicBezTo>
                  <a:cubicBezTo>
                    <a:pt x="1" y="134"/>
                    <a:pt x="34" y="200"/>
                    <a:pt x="101" y="200"/>
                  </a:cubicBezTo>
                  <a:lnTo>
                    <a:pt x="4370" y="200"/>
                  </a:lnTo>
                  <a:cubicBezTo>
                    <a:pt x="4437" y="200"/>
                    <a:pt x="4470" y="134"/>
                    <a:pt x="4470" y="100"/>
                  </a:cubicBezTo>
                  <a:cubicBezTo>
                    <a:pt x="4470" y="34"/>
                    <a:pt x="4437"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2" name="Google Shape;1932;p49"/>
            <p:cNvSpPr/>
            <p:nvPr/>
          </p:nvSpPr>
          <p:spPr>
            <a:xfrm>
              <a:off x="5996875" y="3768150"/>
              <a:ext cx="316925" cy="5025"/>
            </a:xfrm>
            <a:custGeom>
              <a:avLst/>
              <a:gdLst/>
              <a:ahLst/>
              <a:cxnLst/>
              <a:rect l="l" t="t" r="r" b="b"/>
              <a:pathLst>
                <a:path w="12677" h="201" extrusionOk="0">
                  <a:moveTo>
                    <a:pt x="134" y="0"/>
                  </a:moveTo>
                  <a:cubicBezTo>
                    <a:pt x="68" y="0"/>
                    <a:pt x="1" y="34"/>
                    <a:pt x="1" y="100"/>
                  </a:cubicBezTo>
                  <a:cubicBezTo>
                    <a:pt x="1" y="134"/>
                    <a:pt x="68" y="200"/>
                    <a:pt x="134" y="200"/>
                  </a:cubicBezTo>
                  <a:lnTo>
                    <a:pt x="12577" y="200"/>
                  </a:lnTo>
                  <a:cubicBezTo>
                    <a:pt x="12610" y="200"/>
                    <a:pt x="12677" y="134"/>
                    <a:pt x="12677" y="100"/>
                  </a:cubicBezTo>
                  <a:cubicBezTo>
                    <a:pt x="12677" y="34"/>
                    <a:pt x="12610" y="0"/>
                    <a:pt x="12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3" name="Google Shape;1933;p49"/>
            <p:cNvSpPr/>
            <p:nvPr/>
          </p:nvSpPr>
          <p:spPr>
            <a:xfrm>
              <a:off x="5702500" y="3879900"/>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4" name="Google Shape;1934;p49"/>
            <p:cNvSpPr/>
            <p:nvPr/>
          </p:nvSpPr>
          <p:spPr>
            <a:xfrm>
              <a:off x="5843450" y="3879900"/>
              <a:ext cx="113425" cy="5025"/>
            </a:xfrm>
            <a:custGeom>
              <a:avLst/>
              <a:gdLst/>
              <a:ahLst/>
              <a:cxnLst/>
              <a:rect l="l" t="t" r="r" b="b"/>
              <a:pathLst>
                <a:path w="4537" h="201" extrusionOk="0">
                  <a:moveTo>
                    <a:pt x="134" y="0"/>
                  </a:moveTo>
                  <a:cubicBezTo>
                    <a:pt x="0" y="0"/>
                    <a:pt x="0" y="200"/>
                    <a:pt x="134" y="200"/>
                  </a:cubicBezTo>
                  <a:lnTo>
                    <a:pt x="4403" y="200"/>
                  </a:lnTo>
                  <a:cubicBezTo>
                    <a:pt x="4537" y="200"/>
                    <a:pt x="4537"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5" name="Google Shape;1935;p49"/>
            <p:cNvSpPr/>
            <p:nvPr/>
          </p:nvSpPr>
          <p:spPr>
            <a:xfrm>
              <a:off x="5996050" y="3879900"/>
              <a:ext cx="318575" cy="5025"/>
            </a:xfrm>
            <a:custGeom>
              <a:avLst/>
              <a:gdLst/>
              <a:ahLst/>
              <a:cxnLst/>
              <a:rect l="l" t="t" r="r" b="b"/>
              <a:pathLst>
                <a:path w="12743" h="201" extrusionOk="0">
                  <a:moveTo>
                    <a:pt x="167" y="0"/>
                  </a:moveTo>
                  <a:cubicBezTo>
                    <a:pt x="1" y="0"/>
                    <a:pt x="1" y="200"/>
                    <a:pt x="167" y="200"/>
                  </a:cubicBezTo>
                  <a:lnTo>
                    <a:pt x="12610" y="200"/>
                  </a:lnTo>
                  <a:cubicBezTo>
                    <a:pt x="12743" y="200"/>
                    <a:pt x="12743" y="0"/>
                    <a:pt x="12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6" name="Google Shape;1936;p49"/>
            <p:cNvSpPr/>
            <p:nvPr/>
          </p:nvSpPr>
          <p:spPr>
            <a:xfrm>
              <a:off x="6201200" y="3824025"/>
              <a:ext cx="113425" cy="5025"/>
            </a:xfrm>
            <a:custGeom>
              <a:avLst/>
              <a:gdLst/>
              <a:ahLst/>
              <a:cxnLst/>
              <a:rect l="l" t="t" r="r" b="b"/>
              <a:pathLst>
                <a:path w="4537" h="201" extrusionOk="0">
                  <a:moveTo>
                    <a:pt x="134" y="0"/>
                  </a:moveTo>
                  <a:cubicBezTo>
                    <a:pt x="0" y="0"/>
                    <a:pt x="0"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7" name="Google Shape;1937;p49"/>
            <p:cNvSpPr/>
            <p:nvPr/>
          </p:nvSpPr>
          <p:spPr>
            <a:xfrm>
              <a:off x="6059425" y="3824025"/>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8" name="Google Shape;1938;p49"/>
            <p:cNvSpPr/>
            <p:nvPr/>
          </p:nvSpPr>
          <p:spPr>
            <a:xfrm>
              <a:off x="5702500" y="3824025"/>
              <a:ext cx="317750" cy="5025"/>
            </a:xfrm>
            <a:custGeom>
              <a:avLst/>
              <a:gdLst/>
              <a:ahLst/>
              <a:cxnLst/>
              <a:rect l="l" t="t" r="r" b="b"/>
              <a:pathLst>
                <a:path w="12710" h="201" extrusionOk="0">
                  <a:moveTo>
                    <a:pt x="134" y="0"/>
                  </a:moveTo>
                  <a:cubicBezTo>
                    <a:pt x="1" y="0"/>
                    <a:pt x="1" y="200"/>
                    <a:pt x="134" y="200"/>
                  </a:cubicBezTo>
                  <a:lnTo>
                    <a:pt x="12576" y="200"/>
                  </a:lnTo>
                  <a:cubicBezTo>
                    <a:pt x="12710" y="200"/>
                    <a:pt x="12710" y="0"/>
                    <a:pt x="12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39" name="Google Shape;1939;p49"/>
            <p:cNvSpPr/>
            <p:nvPr/>
          </p:nvSpPr>
          <p:spPr>
            <a:xfrm>
              <a:off x="5531550" y="298675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0" name="Google Shape;1940;p49"/>
            <p:cNvSpPr/>
            <p:nvPr/>
          </p:nvSpPr>
          <p:spPr>
            <a:xfrm>
              <a:off x="5531550" y="3050125"/>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1" name="Google Shape;1941;p49"/>
            <p:cNvSpPr/>
            <p:nvPr/>
          </p:nvSpPr>
          <p:spPr>
            <a:xfrm>
              <a:off x="5531550" y="311350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2" name="Google Shape;1942;p49"/>
            <p:cNvSpPr/>
            <p:nvPr/>
          </p:nvSpPr>
          <p:spPr>
            <a:xfrm>
              <a:off x="5531550" y="3176900"/>
              <a:ext cx="33375" cy="38375"/>
            </a:xfrm>
            <a:custGeom>
              <a:avLst/>
              <a:gdLst/>
              <a:ahLst/>
              <a:cxnLst/>
              <a:rect l="l" t="t" r="r" b="b"/>
              <a:pathLst>
                <a:path w="1335" h="1535" extrusionOk="0">
                  <a:moveTo>
                    <a:pt x="1" y="0"/>
                  </a:moveTo>
                  <a:lnTo>
                    <a:pt x="1" y="1534"/>
                  </a:lnTo>
                  <a:lnTo>
                    <a:pt x="1335" y="1534"/>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3" name="Google Shape;1943;p49"/>
            <p:cNvSpPr/>
            <p:nvPr/>
          </p:nvSpPr>
          <p:spPr>
            <a:xfrm>
              <a:off x="5531550" y="3239425"/>
              <a:ext cx="33375" cy="39225"/>
            </a:xfrm>
            <a:custGeom>
              <a:avLst/>
              <a:gdLst/>
              <a:ahLst/>
              <a:cxnLst/>
              <a:rect l="l" t="t" r="r" b="b"/>
              <a:pathLst>
                <a:path w="1335" h="1569" extrusionOk="0">
                  <a:moveTo>
                    <a:pt x="1" y="1"/>
                  </a:moveTo>
                  <a:lnTo>
                    <a:pt x="1" y="1569"/>
                  </a:lnTo>
                  <a:lnTo>
                    <a:pt x="1335" y="1569"/>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4" name="Google Shape;1944;p49"/>
            <p:cNvSpPr/>
            <p:nvPr/>
          </p:nvSpPr>
          <p:spPr>
            <a:xfrm>
              <a:off x="5531550" y="330280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5" name="Google Shape;1945;p49"/>
            <p:cNvSpPr/>
            <p:nvPr/>
          </p:nvSpPr>
          <p:spPr>
            <a:xfrm>
              <a:off x="5531550" y="3366200"/>
              <a:ext cx="33375" cy="38375"/>
            </a:xfrm>
            <a:custGeom>
              <a:avLst/>
              <a:gdLst/>
              <a:ahLst/>
              <a:cxnLst/>
              <a:rect l="l" t="t" r="r" b="b"/>
              <a:pathLst>
                <a:path w="1335" h="1535" extrusionOk="0">
                  <a:moveTo>
                    <a:pt x="1" y="0"/>
                  </a:moveTo>
                  <a:lnTo>
                    <a:pt x="1" y="1535"/>
                  </a:lnTo>
                  <a:lnTo>
                    <a:pt x="1335" y="1535"/>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6" name="Google Shape;1946;p49"/>
            <p:cNvSpPr/>
            <p:nvPr/>
          </p:nvSpPr>
          <p:spPr>
            <a:xfrm>
              <a:off x="5531550" y="3429575"/>
              <a:ext cx="33375" cy="38375"/>
            </a:xfrm>
            <a:custGeom>
              <a:avLst/>
              <a:gdLst/>
              <a:ahLst/>
              <a:cxnLst/>
              <a:rect l="l" t="t" r="r" b="b"/>
              <a:pathLst>
                <a:path w="1335" h="1535" extrusionOk="0">
                  <a:moveTo>
                    <a:pt x="1" y="0"/>
                  </a:moveTo>
                  <a:lnTo>
                    <a:pt x="1" y="1535"/>
                  </a:lnTo>
                  <a:lnTo>
                    <a:pt x="1335" y="1535"/>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7" name="Google Shape;1947;p49"/>
            <p:cNvSpPr/>
            <p:nvPr/>
          </p:nvSpPr>
          <p:spPr>
            <a:xfrm>
              <a:off x="5531550" y="3492950"/>
              <a:ext cx="33375" cy="38375"/>
            </a:xfrm>
            <a:custGeom>
              <a:avLst/>
              <a:gdLst/>
              <a:ahLst/>
              <a:cxnLst/>
              <a:rect l="l" t="t" r="r" b="b"/>
              <a:pathLst>
                <a:path w="1335" h="1535" extrusionOk="0">
                  <a:moveTo>
                    <a:pt x="1" y="0"/>
                  </a:moveTo>
                  <a:lnTo>
                    <a:pt x="1" y="1535"/>
                  </a:lnTo>
                  <a:lnTo>
                    <a:pt x="1335" y="1535"/>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8" name="Google Shape;1948;p49"/>
            <p:cNvSpPr/>
            <p:nvPr/>
          </p:nvSpPr>
          <p:spPr>
            <a:xfrm>
              <a:off x="5531550" y="3555500"/>
              <a:ext cx="33375" cy="39200"/>
            </a:xfrm>
            <a:custGeom>
              <a:avLst/>
              <a:gdLst/>
              <a:ahLst/>
              <a:cxnLst/>
              <a:rect l="l" t="t" r="r" b="b"/>
              <a:pathLst>
                <a:path w="1335" h="1568" extrusionOk="0">
                  <a:moveTo>
                    <a:pt x="1" y="0"/>
                  </a:moveTo>
                  <a:lnTo>
                    <a:pt x="1" y="1568"/>
                  </a:lnTo>
                  <a:lnTo>
                    <a:pt x="1335" y="1568"/>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49" name="Google Shape;1949;p49"/>
            <p:cNvSpPr/>
            <p:nvPr/>
          </p:nvSpPr>
          <p:spPr>
            <a:xfrm>
              <a:off x="5531550" y="3618875"/>
              <a:ext cx="33375" cy="38375"/>
            </a:xfrm>
            <a:custGeom>
              <a:avLst/>
              <a:gdLst/>
              <a:ahLst/>
              <a:cxnLst/>
              <a:rect l="l" t="t" r="r" b="b"/>
              <a:pathLst>
                <a:path w="1335" h="1535" extrusionOk="0">
                  <a:moveTo>
                    <a:pt x="1" y="0"/>
                  </a:moveTo>
                  <a:lnTo>
                    <a:pt x="1" y="1535"/>
                  </a:lnTo>
                  <a:lnTo>
                    <a:pt x="1335" y="1535"/>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0" name="Google Shape;1950;p49"/>
            <p:cNvSpPr/>
            <p:nvPr/>
          </p:nvSpPr>
          <p:spPr>
            <a:xfrm>
              <a:off x="5531550" y="3682250"/>
              <a:ext cx="33375" cy="38375"/>
            </a:xfrm>
            <a:custGeom>
              <a:avLst/>
              <a:gdLst/>
              <a:ahLst/>
              <a:cxnLst/>
              <a:rect l="l" t="t" r="r" b="b"/>
              <a:pathLst>
                <a:path w="1335" h="1535"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1" name="Google Shape;1951;p49"/>
            <p:cNvSpPr/>
            <p:nvPr/>
          </p:nvSpPr>
          <p:spPr>
            <a:xfrm>
              <a:off x="5531550" y="3745625"/>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2" name="Google Shape;1952;p49"/>
            <p:cNvSpPr/>
            <p:nvPr/>
          </p:nvSpPr>
          <p:spPr>
            <a:xfrm>
              <a:off x="5531550" y="380900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3" name="Google Shape;1953;p49"/>
            <p:cNvSpPr/>
            <p:nvPr/>
          </p:nvSpPr>
          <p:spPr>
            <a:xfrm>
              <a:off x="5531550" y="387155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4" name="Google Shape;1954;p49"/>
            <p:cNvSpPr/>
            <p:nvPr/>
          </p:nvSpPr>
          <p:spPr>
            <a:xfrm>
              <a:off x="5531550" y="3934925"/>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5" name="Google Shape;1955;p49"/>
            <p:cNvSpPr/>
            <p:nvPr/>
          </p:nvSpPr>
          <p:spPr>
            <a:xfrm>
              <a:off x="5531550" y="3998300"/>
              <a:ext cx="33375" cy="38400"/>
            </a:xfrm>
            <a:custGeom>
              <a:avLst/>
              <a:gdLst/>
              <a:ahLst/>
              <a:cxnLst/>
              <a:rect l="l" t="t" r="r" b="b"/>
              <a:pathLst>
                <a:path w="1335" h="1536" extrusionOk="0">
                  <a:moveTo>
                    <a:pt x="1" y="1"/>
                  </a:moveTo>
                  <a:lnTo>
                    <a:pt x="1" y="1535"/>
                  </a:lnTo>
                  <a:lnTo>
                    <a:pt x="1335" y="1535"/>
                  </a:lnTo>
                  <a:lnTo>
                    <a:pt x="133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6" name="Google Shape;1956;p49"/>
            <p:cNvSpPr/>
            <p:nvPr/>
          </p:nvSpPr>
          <p:spPr>
            <a:xfrm>
              <a:off x="5531550" y="4061700"/>
              <a:ext cx="33375" cy="38375"/>
            </a:xfrm>
            <a:custGeom>
              <a:avLst/>
              <a:gdLst/>
              <a:ahLst/>
              <a:cxnLst/>
              <a:rect l="l" t="t" r="r" b="b"/>
              <a:pathLst>
                <a:path w="1335" h="1535" extrusionOk="0">
                  <a:moveTo>
                    <a:pt x="1" y="0"/>
                  </a:moveTo>
                  <a:lnTo>
                    <a:pt x="1" y="1534"/>
                  </a:lnTo>
                  <a:lnTo>
                    <a:pt x="1335" y="1534"/>
                  </a:lnTo>
                  <a:lnTo>
                    <a:pt x="13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7" name="Google Shape;1957;p49"/>
            <p:cNvSpPr/>
            <p:nvPr/>
          </p:nvSpPr>
          <p:spPr>
            <a:xfrm>
              <a:off x="2483550" y="710950"/>
              <a:ext cx="114275" cy="5875"/>
            </a:xfrm>
            <a:custGeom>
              <a:avLst/>
              <a:gdLst/>
              <a:ahLst/>
              <a:cxnLst/>
              <a:rect l="l" t="t" r="r" b="b"/>
              <a:pathLst>
                <a:path w="4571" h="235" extrusionOk="0">
                  <a:moveTo>
                    <a:pt x="167" y="1"/>
                  </a:moveTo>
                  <a:cubicBezTo>
                    <a:pt x="0" y="1"/>
                    <a:pt x="0" y="234"/>
                    <a:pt x="167" y="234"/>
                  </a:cubicBezTo>
                  <a:lnTo>
                    <a:pt x="4437" y="234"/>
                  </a:lnTo>
                  <a:cubicBezTo>
                    <a:pt x="4570" y="234"/>
                    <a:pt x="4570"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8" name="Google Shape;1958;p49"/>
            <p:cNvSpPr/>
            <p:nvPr/>
          </p:nvSpPr>
          <p:spPr>
            <a:xfrm>
              <a:off x="2483550" y="774325"/>
              <a:ext cx="407800" cy="5050"/>
            </a:xfrm>
            <a:custGeom>
              <a:avLst/>
              <a:gdLst/>
              <a:ahLst/>
              <a:cxnLst/>
              <a:rect l="l" t="t" r="r" b="b"/>
              <a:pathLst>
                <a:path w="16312" h="202" extrusionOk="0">
                  <a:moveTo>
                    <a:pt x="167" y="1"/>
                  </a:moveTo>
                  <a:cubicBezTo>
                    <a:pt x="0" y="1"/>
                    <a:pt x="0" y="201"/>
                    <a:pt x="167" y="201"/>
                  </a:cubicBezTo>
                  <a:lnTo>
                    <a:pt x="16178" y="201"/>
                  </a:lnTo>
                  <a:cubicBezTo>
                    <a:pt x="16312" y="201"/>
                    <a:pt x="16312" y="1"/>
                    <a:pt x="16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59" name="Google Shape;1959;p49"/>
            <p:cNvSpPr/>
            <p:nvPr/>
          </p:nvSpPr>
          <p:spPr>
            <a:xfrm>
              <a:off x="3103975" y="774325"/>
              <a:ext cx="407000" cy="5050"/>
            </a:xfrm>
            <a:custGeom>
              <a:avLst/>
              <a:gdLst/>
              <a:ahLst/>
              <a:cxnLst/>
              <a:rect l="l" t="t" r="r" b="b"/>
              <a:pathLst>
                <a:path w="16280" h="202" extrusionOk="0">
                  <a:moveTo>
                    <a:pt x="134" y="1"/>
                  </a:moveTo>
                  <a:cubicBezTo>
                    <a:pt x="1" y="1"/>
                    <a:pt x="1" y="201"/>
                    <a:pt x="134" y="201"/>
                  </a:cubicBezTo>
                  <a:lnTo>
                    <a:pt x="16146" y="201"/>
                  </a:lnTo>
                  <a:cubicBezTo>
                    <a:pt x="16279" y="201"/>
                    <a:pt x="16279" y="1"/>
                    <a:pt x="16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0" name="Google Shape;1960;p49"/>
            <p:cNvSpPr/>
            <p:nvPr/>
          </p:nvSpPr>
          <p:spPr>
            <a:xfrm>
              <a:off x="2910525" y="774325"/>
              <a:ext cx="165975" cy="5050"/>
            </a:xfrm>
            <a:custGeom>
              <a:avLst/>
              <a:gdLst/>
              <a:ahLst/>
              <a:cxnLst/>
              <a:rect l="l" t="t" r="r" b="b"/>
              <a:pathLst>
                <a:path w="6639" h="202" extrusionOk="0">
                  <a:moveTo>
                    <a:pt x="167" y="1"/>
                  </a:moveTo>
                  <a:cubicBezTo>
                    <a:pt x="0" y="1"/>
                    <a:pt x="0" y="201"/>
                    <a:pt x="167" y="201"/>
                  </a:cubicBezTo>
                  <a:lnTo>
                    <a:pt x="6505" y="201"/>
                  </a:lnTo>
                  <a:cubicBezTo>
                    <a:pt x="6638" y="201"/>
                    <a:pt x="6638" y="1"/>
                    <a:pt x="6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1" name="Google Shape;1961;p49"/>
            <p:cNvSpPr/>
            <p:nvPr/>
          </p:nvSpPr>
          <p:spPr>
            <a:xfrm>
              <a:off x="2483550" y="836875"/>
              <a:ext cx="237700" cy="5025"/>
            </a:xfrm>
            <a:custGeom>
              <a:avLst/>
              <a:gdLst/>
              <a:ahLst/>
              <a:cxnLst/>
              <a:rect l="l" t="t" r="r" b="b"/>
              <a:pathLst>
                <a:path w="9508" h="201" extrusionOk="0">
                  <a:moveTo>
                    <a:pt x="167" y="1"/>
                  </a:moveTo>
                  <a:cubicBezTo>
                    <a:pt x="0" y="1"/>
                    <a:pt x="0" y="201"/>
                    <a:pt x="167" y="201"/>
                  </a:cubicBezTo>
                  <a:lnTo>
                    <a:pt x="9374" y="201"/>
                  </a:lnTo>
                  <a:cubicBezTo>
                    <a:pt x="9507" y="201"/>
                    <a:pt x="9507" y="1"/>
                    <a:pt x="9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2" name="Google Shape;1962;p49"/>
            <p:cNvSpPr/>
            <p:nvPr/>
          </p:nvSpPr>
          <p:spPr>
            <a:xfrm>
              <a:off x="2743725" y="836875"/>
              <a:ext cx="236875" cy="5025"/>
            </a:xfrm>
            <a:custGeom>
              <a:avLst/>
              <a:gdLst/>
              <a:ahLst/>
              <a:cxnLst/>
              <a:rect l="l" t="t" r="r" b="b"/>
              <a:pathLst>
                <a:path w="9475" h="201" extrusionOk="0">
                  <a:moveTo>
                    <a:pt x="134" y="1"/>
                  </a:moveTo>
                  <a:cubicBezTo>
                    <a:pt x="1" y="1"/>
                    <a:pt x="1" y="201"/>
                    <a:pt x="134" y="201"/>
                  </a:cubicBezTo>
                  <a:lnTo>
                    <a:pt x="9341" y="201"/>
                  </a:lnTo>
                  <a:cubicBezTo>
                    <a:pt x="9474" y="201"/>
                    <a:pt x="9474" y="1"/>
                    <a:pt x="934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3" name="Google Shape;1963;p49"/>
            <p:cNvSpPr/>
            <p:nvPr/>
          </p:nvSpPr>
          <p:spPr>
            <a:xfrm>
              <a:off x="3003075" y="836875"/>
              <a:ext cx="237700" cy="5025"/>
            </a:xfrm>
            <a:custGeom>
              <a:avLst/>
              <a:gdLst/>
              <a:ahLst/>
              <a:cxnLst/>
              <a:rect l="l" t="t" r="r" b="b"/>
              <a:pathLst>
                <a:path w="9508" h="201" extrusionOk="0">
                  <a:moveTo>
                    <a:pt x="134" y="1"/>
                  </a:moveTo>
                  <a:cubicBezTo>
                    <a:pt x="1" y="1"/>
                    <a:pt x="1" y="201"/>
                    <a:pt x="134" y="201"/>
                  </a:cubicBezTo>
                  <a:lnTo>
                    <a:pt x="9374" y="201"/>
                  </a:lnTo>
                  <a:cubicBezTo>
                    <a:pt x="9508" y="201"/>
                    <a:pt x="9508" y="1"/>
                    <a:pt x="937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4" name="Google Shape;1964;p49"/>
            <p:cNvSpPr/>
            <p:nvPr/>
          </p:nvSpPr>
          <p:spPr>
            <a:xfrm>
              <a:off x="3262425" y="836875"/>
              <a:ext cx="105100" cy="5025"/>
            </a:xfrm>
            <a:custGeom>
              <a:avLst/>
              <a:gdLst/>
              <a:ahLst/>
              <a:cxnLst/>
              <a:rect l="l" t="t" r="r" b="b"/>
              <a:pathLst>
                <a:path w="4204" h="201" extrusionOk="0">
                  <a:moveTo>
                    <a:pt x="134" y="1"/>
                  </a:moveTo>
                  <a:cubicBezTo>
                    <a:pt x="1" y="1"/>
                    <a:pt x="1" y="201"/>
                    <a:pt x="134" y="201"/>
                  </a:cubicBezTo>
                  <a:lnTo>
                    <a:pt x="4070" y="201"/>
                  </a:lnTo>
                  <a:cubicBezTo>
                    <a:pt x="4204" y="201"/>
                    <a:pt x="4204" y="1"/>
                    <a:pt x="40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5" name="Google Shape;1965;p49"/>
            <p:cNvSpPr/>
            <p:nvPr/>
          </p:nvSpPr>
          <p:spPr>
            <a:xfrm>
              <a:off x="2619475" y="710950"/>
              <a:ext cx="113450" cy="5875"/>
            </a:xfrm>
            <a:custGeom>
              <a:avLst/>
              <a:gdLst/>
              <a:ahLst/>
              <a:cxnLst/>
              <a:rect l="l" t="t" r="r" b="b"/>
              <a:pathLst>
                <a:path w="4538" h="235" extrusionOk="0">
                  <a:moveTo>
                    <a:pt x="134" y="1"/>
                  </a:moveTo>
                  <a:cubicBezTo>
                    <a:pt x="0" y="1"/>
                    <a:pt x="0"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6" name="Google Shape;1966;p49"/>
            <p:cNvSpPr/>
            <p:nvPr/>
          </p:nvSpPr>
          <p:spPr>
            <a:xfrm>
              <a:off x="3253250" y="710950"/>
              <a:ext cx="114275" cy="5875"/>
            </a:xfrm>
            <a:custGeom>
              <a:avLst/>
              <a:gdLst/>
              <a:ahLst/>
              <a:cxnLst/>
              <a:rect l="l" t="t" r="r" b="b"/>
              <a:pathLst>
                <a:path w="4571" h="235" extrusionOk="0">
                  <a:moveTo>
                    <a:pt x="168" y="1"/>
                  </a:moveTo>
                  <a:cubicBezTo>
                    <a:pt x="1" y="1"/>
                    <a:pt x="1" y="234"/>
                    <a:pt x="168" y="234"/>
                  </a:cubicBezTo>
                  <a:lnTo>
                    <a:pt x="4437" y="234"/>
                  </a:lnTo>
                  <a:cubicBezTo>
                    <a:pt x="4571" y="234"/>
                    <a:pt x="4571"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7" name="Google Shape;1967;p49"/>
            <p:cNvSpPr/>
            <p:nvPr/>
          </p:nvSpPr>
          <p:spPr>
            <a:xfrm>
              <a:off x="3112325" y="710950"/>
              <a:ext cx="113450" cy="5875"/>
            </a:xfrm>
            <a:custGeom>
              <a:avLst/>
              <a:gdLst/>
              <a:ahLst/>
              <a:cxnLst/>
              <a:rect l="l" t="t" r="r" b="b"/>
              <a:pathLst>
                <a:path w="4538" h="235" extrusionOk="0">
                  <a:moveTo>
                    <a:pt x="134" y="1"/>
                  </a:moveTo>
                  <a:cubicBezTo>
                    <a:pt x="1" y="1"/>
                    <a:pt x="1"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8" name="Google Shape;1968;p49"/>
            <p:cNvSpPr/>
            <p:nvPr/>
          </p:nvSpPr>
          <p:spPr>
            <a:xfrm>
              <a:off x="2754575" y="710950"/>
              <a:ext cx="318575" cy="5875"/>
            </a:xfrm>
            <a:custGeom>
              <a:avLst/>
              <a:gdLst/>
              <a:ahLst/>
              <a:cxnLst/>
              <a:rect l="l" t="t" r="r" b="b"/>
              <a:pathLst>
                <a:path w="12743" h="235" extrusionOk="0">
                  <a:moveTo>
                    <a:pt x="134" y="1"/>
                  </a:moveTo>
                  <a:cubicBezTo>
                    <a:pt x="0" y="1"/>
                    <a:pt x="0" y="234"/>
                    <a:pt x="134" y="234"/>
                  </a:cubicBezTo>
                  <a:lnTo>
                    <a:pt x="12576" y="234"/>
                  </a:lnTo>
                  <a:cubicBezTo>
                    <a:pt x="12743" y="234"/>
                    <a:pt x="12743" y="1"/>
                    <a:pt x="12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69" name="Google Shape;1969;p49"/>
            <p:cNvSpPr/>
            <p:nvPr/>
          </p:nvSpPr>
          <p:spPr>
            <a:xfrm>
              <a:off x="2483550" y="1093725"/>
              <a:ext cx="114275" cy="5025"/>
            </a:xfrm>
            <a:custGeom>
              <a:avLst/>
              <a:gdLst/>
              <a:ahLst/>
              <a:cxnLst/>
              <a:rect l="l" t="t" r="r" b="b"/>
              <a:pathLst>
                <a:path w="4571" h="201" extrusionOk="0">
                  <a:moveTo>
                    <a:pt x="167" y="1"/>
                  </a:moveTo>
                  <a:cubicBezTo>
                    <a:pt x="0" y="1"/>
                    <a:pt x="0" y="201"/>
                    <a:pt x="167" y="201"/>
                  </a:cubicBezTo>
                  <a:lnTo>
                    <a:pt x="4437" y="201"/>
                  </a:lnTo>
                  <a:cubicBezTo>
                    <a:pt x="4570" y="201"/>
                    <a:pt x="4570"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0" name="Google Shape;1970;p49"/>
            <p:cNvSpPr/>
            <p:nvPr/>
          </p:nvSpPr>
          <p:spPr>
            <a:xfrm>
              <a:off x="2483550" y="1156275"/>
              <a:ext cx="407800" cy="5025"/>
            </a:xfrm>
            <a:custGeom>
              <a:avLst/>
              <a:gdLst/>
              <a:ahLst/>
              <a:cxnLst/>
              <a:rect l="l" t="t" r="r" b="b"/>
              <a:pathLst>
                <a:path w="16312" h="201" extrusionOk="0">
                  <a:moveTo>
                    <a:pt x="167" y="1"/>
                  </a:moveTo>
                  <a:cubicBezTo>
                    <a:pt x="0" y="1"/>
                    <a:pt x="0" y="201"/>
                    <a:pt x="167" y="201"/>
                  </a:cubicBezTo>
                  <a:lnTo>
                    <a:pt x="16178" y="201"/>
                  </a:lnTo>
                  <a:cubicBezTo>
                    <a:pt x="16312" y="201"/>
                    <a:pt x="16312" y="1"/>
                    <a:pt x="16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1" name="Google Shape;1971;p49"/>
            <p:cNvSpPr/>
            <p:nvPr/>
          </p:nvSpPr>
          <p:spPr>
            <a:xfrm>
              <a:off x="3103975" y="1156275"/>
              <a:ext cx="407000" cy="5025"/>
            </a:xfrm>
            <a:custGeom>
              <a:avLst/>
              <a:gdLst/>
              <a:ahLst/>
              <a:cxnLst/>
              <a:rect l="l" t="t" r="r" b="b"/>
              <a:pathLst>
                <a:path w="16280" h="201" extrusionOk="0">
                  <a:moveTo>
                    <a:pt x="134" y="1"/>
                  </a:moveTo>
                  <a:cubicBezTo>
                    <a:pt x="1" y="1"/>
                    <a:pt x="1" y="201"/>
                    <a:pt x="134" y="201"/>
                  </a:cubicBezTo>
                  <a:lnTo>
                    <a:pt x="16146" y="201"/>
                  </a:lnTo>
                  <a:cubicBezTo>
                    <a:pt x="16279" y="201"/>
                    <a:pt x="16279" y="1"/>
                    <a:pt x="16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2" name="Google Shape;1972;p49"/>
            <p:cNvSpPr/>
            <p:nvPr/>
          </p:nvSpPr>
          <p:spPr>
            <a:xfrm>
              <a:off x="2910525" y="1156275"/>
              <a:ext cx="165975" cy="5025"/>
            </a:xfrm>
            <a:custGeom>
              <a:avLst/>
              <a:gdLst/>
              <a:ahLst/>
              <a:cxnLst/>
              <a:rect l="l" t="t" r="r" b="b"/>
              <a:pathLst>
                <a:path w="6639" h="201" extrusionOk="0">
                  <a:moveTo>
                    <a:pt x="167" y="1"/>
                  </a:moveTo>
                  <a:cubicBezTo>
                    <a:pt x="0" y="1"/>
                    <a:pt x="0" y="201"/>
                    <a:pt x="167" y="201"/>
                  </a:cubicBezTo>
                  <a:lnTo>
                    <a:pt x="6505" y="201"/>
                  </a:lnTo>
                  <a:cubicBezTo>
                    <a:pt x="6638" y="201"/>
                    <a:pt x="6638" y="1"/>
                    <a:pt x="6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3" name="Google Shape;1973;p49"/>
            <p:cNvSpPr/>
            <p:nvPr/>
          </p:nvSpPr>
          <p:spPr>
            <a:xfrm>
              <a:off x="2483550" y="1218825"/>
              <a:ext cx="237700" cy="5850"/>
            </a:xfrm>
            <a:custGeom>
              <a:avLst/>
              <a:gdLst/>
              <a:ahLst/>
              <a:cxnLst/>
              <a:rect l="l" t="t" r="r" b="b"/>
              <a:pathLst>
                <a:path w="9508" h="234" extrusionOk="0">
                  <a:moveTo>
                    <a:pt x="167" y="0"/>
                  </a:moveTo>
                  <a:cubicBezTo>
                    <a:pt x="0" y="0"/>
                    <a:pt x="0" y="234"/>
                    <a:pt x="167" y="234"/>
                  </a:cubicBezTo>
                  <a:lnTo>
                    <a:pt x="9374" y="234"/>
                  </a:lnTo>
                  <a:cubicBezTo>
                    <a:pt x="9507" y="234"/>
                    <a:pt x="9507" y="0"/>
                    <a:pt x="9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4" name="Google Shape;1974;p49"/>
            <p:cNvSpPr/>
            <p:nvPr/>
          </p:nvSpPr>
          <p:spPr>
            <a:xfrm>
              <a:off x="2743725" y="1218825"/>
              <a:ext cx="236875" cy="5850"/>
            </a:xfrm>
            <a:custGeom>
              <a:avLst/>
              <a:gdLst/>
              <a:ahLst/>
              <a:cxnLst/>
              <a:rect l="l" t="t" r="r" b="b"/>
              <a:pathLst>
                <a:path w="9475" h="234" extrusionOk="0">
                  <a:moveTo>
                    <a:pt x="134" y="0"/>
                  </a:moveTo>
                  <a:cubicBezTo>
                    <a:pt x="1" y="0"/>
                    <a:pt x="1" y="234"/>
                    <a:pt x="134" y="234"/>
                  </a:cubicBezTo>
                  <a:lnTo>
                    <a:pt x="9341" y="234"/>
                  </a:lnTo>
                  <a:cubicBezTo>
                    <a:pt x="9474" y="234"/>
                    <a:pt x="9474" y="0"/>
                    <a:pt x="934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5" name="Google Shape;1975;p49"/>
            <p:cNvSpPr/>
            <p:nvPr/>
          </p:nvSpPr>
          <p:spPr>
            <a:xfrm>
              <a:off x="3003075" y="1218825"/>
              <a:ext cx="237700" cy="5850"/>
            </a:xfrm>
            <a:custGeom>
              <a:avLst/>
              <a:gdLst/>
              <a:ahLst/>
              <a:cxnLst/>
              <a:rect l="l" t="t" r="r" b="b"/>
              <a:pathLst>
                <a:path w="9508" h="234" extrusionOk="0">
                  <a:moveTo>
                    <a:pt x="134" y="0"/>
                  </a:moveTo>
                  <a:cubicBezTo>
                    <a:pt x="1" y="0"/>
                    <a:pt x="1" y="234"/>
                    <a:pt x="134" y="234"/>
                  </a:cubicBezTo>
                  <a:lnTo>
                    <a:pt x="9374" y="234"/>
                  </a:lnTo>
                  <a:cubicBezTo>
                    <a:pt x="9508" y="234"/>
                    <a:pt x="9508" y="0"/>
                    <a:pt x="937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6" name="Google Shape;1976;p49"/>
            <p:cNvSpPr/>
            <p:nvPr/>
          </p:nvSpPr>
          <p:spPr>
            <a:xfrm>
              <a:off x="3262425" y="1218825"/>
              <a:ext cx="105100" cy="5850"/>
            </a:xfrm>
            <a:custGeom>
              <a:avLst/>
              <a:gdLst/>
              <a:ahLst/>
              <a:cxnLst/>
              <a:rect l="l" t="t" r="r" b="b"/>
              <a:pathLst>
                <a:path w="4204" h="234" extrusionOk="0">
                  <a:moveTo>
                    <a:pt x="134" y="0"/>
                  </a:moveTo>
                  <a:cubicBezTo>
                    <a:pt x="1" y="0"/>
                    <a:pt x="1" y="234"/>
                    <a:pt x="134" y="234"/>
                  </a:cubicBezTo>
                  <a:lnTo>
                    <a:pt x="4070" y="234"/>
                  </a:lnTo>
                  <a:cubicBezTo>
                    <a:pt x="4204" y="234"/>
                    <a:pt x="4204" y="0"/>
                    <a:pt x="40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7" name="Google Shape;1977;p49"/>
            <p:cNvSpPr/>
            <p:nvPr/>
          </p:nvSpPr>
          <p:spPr>
            <a:xfrm>
              <a:off x="2619475" y="1093725"/>
              <a:ext cx="113450" cy="5025"/>
            </a:xfrm>
            <a:custGeom>
              <a:avLst/>
              <a:gdLst/>
              <a:ahLst/>
              <a:cxnLst/>
              <a:rect l="l" t="t" r="r" b="b"/>
              <a:pathLst>
                <a:path w="4538" h="201" extrusionOk="0">
                  <a:moveTo>
                    <a:pt x="134" y="1"/>
                  </a:moveTo>
                  <a:cubicBezTo>
                    <a:pt x="0" y="1"/>
                    <a:pt x="0" y="201"/>
                    <a:pt x="134" y="201"/>
                  </a:cubicBezTo>
                  <a:lnTo>
                    <a:pt x="4404" y="201"/>
                  </a:lnTo>
                  <a:cubicBezTo>
                    <a:pt x="4537" y="201"/>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8" name="Google Shape;1978;p49"/>
            <p:cNvSpPr/>
            <p:nvPr/>
          </p:nvSpPr>
          <p:spPr>
            <a:xfrm>
              <a:off x="3253250" y="1093725"/>
              <a:ext cx="114275" cy="5025"/>
            </a:xfrm>
            <a:custGeom>
              <a:avLst/>
              <a:gdLst/>
              <a:ahLst/>
              <a:cxnLst/>
              <a:rect l="l" t="t" r="r" b="b"/>
              <a:pathLst>
                <a:path w="4571" h="201" extrusionOk="0">
                  <a:moveTo>
                    <a:pt x="168" y="1"/>
                  </a:moveTo>
                  <a:cubicBezTo>
                    <a:pt x="1" y="1"/>
                    <a:pt x="1" y="201"/>
                    <a:pt x="168" y="201"/>
                  </a:cubicBezTo>
                  <a:lnTo>
                    <a:pt x="4437" y="201"/>
                  </a:lnTo>
                  <a:cubicBezTo>
                    <a:pt x="4571" y="201"/>
                    <a:pt x="4571"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79" name="Google Shape;1979;p49"/>
            <p:cNvSpPr/>
            <p:nvPr/>
          </p:nvSpPr>
          <p:spPr>
            <a:xfrm>
              <a:off x="3112325" y="1093725"/>
              <a:ext cx="113450" cy="5025"/>
            </a:xfrm>
            <a:custGeom>
              <a:avLst/>
              <a:gdLst/>
              <a:ahLst/>
              <a:cxnLst/>
              <a:rect l="l" t="t" r="r" b="b"/>
              <a:pathLst>
                <a:path w="4538" h="201" extrusionOk="0">
                  <a:moveTo>
                    <a:pt x="134" y="1"/>
                  </a:moveTo>
                  <a:cubicBezTo>
                    <a:pt x="1" y="1"/>
                    <a:pt x="1" y="201"/>
                    <a:pt x="134" y="201"/>
                  </a:cubicBezTo>
                  <a:lnTo>
                    <a:pt x="4404" y="201"/>
                  </a:lnTo>
                  <a:cubicBezTo>
                    <a:pt x="4537" y="201"/>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0" name="Google Shape;1980;p49"/>
            <p:cNvSpPr/>
            <p:nvPr/>
          </p:nvSpPr>
          <p:spPr>
            <a:xfrm>
              <a:off x="2754575" y="1093725"/>
              <a:ext cx="318575" cy="5025"/>
            </a:xfrm>
            <a:custGeom>
              <a:avLst/>
              <a:gdLst/>
              <a:ahLst/>
              <a:cxnLst/>
              <a:rect l="l" t="t" r="r" b="b"/>
              <a:pathLst>
                <a:path w="12743" h="201" extrusionOk="0">
                  <a:moveTo>
                    <a:pt x="134" y="1"/>
                  </a:moveTo>
                  <a:cubicBezTo>
                    <a:pt x="0" y="1"/>
                    <a:pt x="0" y="201"/>
                    <a:pt x="134" y="201"/>
                  </a:cubicBezTo>
                  <a:lnTo>
                    <a:pt x="12576" y="201"/>
                  </a:lnTo>
                  <a:cubicBezTo>
                    <a:pt x="12743" y="201"/>
                    <a:pt x="12743" y="1"/>
                    <a:pt x="1257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1" name="Google Shape;1981;p49"/>
            <p:cNvSpPr/>
            <p:nvPr/>
          </p:nvSpPr>
          <p:spPr>
            <a:xfrm>
              <a:off x="2483550" y="1657475"/>
              <a:ext cx="114275" cy="5025"/>
            </a:xfrm>
            <a:custGeom>
              <a:avLst/>
              <a:gdLst/>
              <a:ahLst/>
              <a:cxnLst/>
              <a:rect l="l" t="t" r="r" b="b"/>
              <a:pathLst>
                <a:path w="4571" h="201" extrusionOk="0">
                  <a:moveTo>
                    <a:pt x="167" y="0"/>
                  </a:moveTo>
                  <a:cubicBezTo>
                    <a:pt x="0" y="0"/>
                    <a:pt x="0" y="200"/>
                    <a:pt x="167" y="200"/>
                  </a:cubicBezTo>
                  <a:lnTo>
                    <a:pt x="4437" y="200"/>
                  </a:lnTo>
                  <a:cubicBezTo>
                    <a:pt x="4570" y="200"/>
                    <a:pt x="4570" y="0"/>
                    <a:pt x="4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2" name="Google Shape;1982;p49"/>
            <p:cNvSpPr/>
            <p:nvPr/>
          </p:nvSpPr>
          <p:spPr>
            <a:xfrm>
              <a:off x="2483550" y="1720000"/>
              <a:ext cx="407800" cy="5050"/>
            </a:xfrm>
            <a:custGeom>
              <a:avLst/>
              <a:gdLst/>
              <a:ahLst/>
              <a:cxnLst/>
              <a:rect l="l" t="t" r="r" b="b"/>
              <a:pathLst>
                <a:path w="16312" h="202" extrusionOk="0">
                  <a:moveTo>
                    <a:pt x="167" y="1"/>
                  </a:moveTo>
                  <a:cubicBezTo>
                    <a:pt x="0" y="1"/>
                    <a:pt x="0" y="201"/>
                    <a:pt x="167" y="201"/>
                  </a:cubicBezTo>
                  <a:lnTo>
                    <a:pt x="16178" y="201"/>
                  </a:lnTo>
                  <a:cubicBezTo>
                    <a:pt x="16312" y="201"/>
                    <a:pt x="16312" y="1"/>
                    <a:pt x="1617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3" name="Google Shape;1983;p49"/>
            <p:cNvSpPr/>
            <p:nvPr/>
          </p:nvSpPr>
          <p:spPr>
            <a:xfrm>
              <a:off x="3103975" y="1720000"/>
              <a:ext cx="407000" cy="5050"/>
            </a:xfrm>
            <a:custGeom>
              <a:avLst/>
              <a:gdLst/>
              <a:ahLst/>
              <a:cxnLst/>
              <a:rect l="l" t="t" r="r" b="b"/>
              <a:pathLst>
                <a:path w="16280" h="202" extrusionOk="0">
                  <a:moveTo>
                    <a:pt x="134" y="1"/>
                  </a:moveTo>
                  <a:cubicBezTo>
                    <a:pt x="1" y="1"/>
                    <a:pt x="1" y="201"/>
                    <a:pt x="134" y="201"/>
                  </a:cubicBezTo>
                  <a:lnTo>
                    <a:pt x="16146" y="201"/>
                  </a:lnTo>
                  <a:cubicBezTo>
                    <a:pt x="16279" y="201"/>
                    <a:pt x="16279" y="1"/>
                    <a:pt x="161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4" name="Google Shape;1984;p49"/>
            <p:cNvSpPr/>
            <p:nvPr/>
          </p:nvSpPr>
          <p:spPr>
            <a:xfrm>
              <a:off x="2910525" y="1720000"/>
              <a:ext cx="165975" cy="5050"/>
            </a:xfrm>
            <a:custGeom>
              <a:avLst/>
              <a:gdLst/>
              <a:ahLst/>
              <a:cxnLst/>
              <a:rect l="l" t="t" r="r" b="b"/>
              <a:pathLst>
                <a:path w="6639" h="202" extrusionOk="0">
                  <a:moveTo>
                    <a:pt x="167" y="1"/>
                  </a:moveTo>
                  <a:cubicBezTo>
                    <a:pt x="0" y="1"/>
                    <a:pt x="0" y="201"/>
                    <a:pt x="167" y="201"/>
                  </a:cubicBezTo>
                  <a:lnTo>
                    <a:pt x="6505" y="201"/>
                  </a:lnTo>
                  <a:cubicBezTo>
                    <a:pt x="6638" y="201"/>
                    <a:pt x="6638" y="1"/>
                    <a:pt x="65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5" name="Google Shape;1985;p49"/>
            <p:cNvSpPr/>
            <p:nvPr/>
          </p:nvSpPr>
          <p:spPr>
            <a:xfrm>
              <a:off x="2485200" y="1782550"/>
              <a:ext cx="235200" cy="5875"/>
            </a:xfrm>
            <a:custGeom>
              <a:avLst/>
              <a:gdLst/>
              <a:ahLst/>
              <a:cxnLst/>
              <a:rect l="l" t="t" r="r" b="b"/>
              <a:pathLst>
                <a:path w="9408" h="235" extrusionOk="0">
                  <a:moveTo>
                    <a:pt x="101" y="1"/>
                  </a:moveTo>
                  <a:cubicBezTo>
                    <a:pt x="34" y="1"/>
                    <a:pt x="1" y="68"/>
                    <a:pt x="1" y="134"/>
                  </a:cubicBezTo>
                  <a:cubicBezTo>
                    <a:pt x="1" y="168"/>
                    <a:pt x="34" y="234"/>
                    <a:pt x="101" y="234"/>
                  </a:cubicBezTo>
                  <a:lnTo>
                    <a:pt x="9308" y="234"/>
                  </a:lnTo>
                  <a:cubicBezTo>
                    <a:pt x="9374" y="234"/>
                    <a:pt x="9408" y="168"/>
                    <a:pt x="9408" y="134"/>
                  </a:cubicBezTo>
                  <a:cubicBezTo>
                    <a:pt x="9408" y="68"/>
                    <a:pt x="9374" y="1"/>
                    <a:pt x="93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6" name="Google Shape;1986;p49"/>
            <p:cNvSpPr/>
            <p:nvPr/>
          </p:nvSpPr>
          <p:spPr>
            <a:xfrm>
              <a:off x="2744575" y="1782550"/>
              <a:ext cx="235175" cy="5875"/>
            </a:xfrm>
            <a:custGeom>
              <a:avLst/>
              <a:gdLst/>
              <a:ahLst/>
              <a:cxnLst/>
              <a:rect l="l" t="t" r="r" b="b"/>
              <a:pathLst>
                <a:path w="9407" h="235" extrusionOk="0">
                  <a:moveTo>
                    <a:pt x="100" y="1"/>
                  </a:moveTo>
                  <a:cubicBezTo>
                    <a:pt x="33" y="1"/>
                    <a:pt x="0" y="68"/>
                    <a:pt x="0" y="134"/>
                  </a:cubicBezTo>
                  <a:cubicBezTo>
                    <a:pt x="0" y="168"/>
                    <a:pt x="33" y="234"/>
                    <a:pt x="100" y="234"/>
                  </a:cubicBezTo>
                  <a:lnTo>
                    <a:pt x="9307" y="234"/>
                  </a:lnTo>
                  <a:cubicBezTo>
                    <a:pt x="9373" y="234"/>
                    <a:pt x="9407" y="168"/>
                    <a:pt x="9407" y="134"/>
                  </a:cubicBezTo>
                  <a:cubicBezTo>
                    <a:pt x="9407" y="68"/>
                    <a:pt x="9373" y="1"/>
                    <a:pt x="93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7" name="Google Shape;1987;p49"/>
            <p:cNvSpPr/>
            <p:nvPr/>
          </p:nvSpPr>
          <p:spPr>
            <a:xfrm>
              <a:off x="3003925" y="1782550"/>
              <a:ext cx="236025" cy="5875"/>
            </a:xfrm>
            <a:custGeom>
              <a:avLst/>
              <a:gdLst/>
              <a:ahLst/>
              <a:cxnLst/>
              <a:rect l="l" t="t" r="r" b="b"/>
              <a:pathLst>
                <a:path w="9441" h="235" extrusionOk="0">
                  <a:moveTo>
                    <a:pt x="100" y="1"/>
                  </a:moveTo>
                  <a:cubicBezTo>
                    <a:pt x="33" y="1"/>
                    <a:pt x="0" y="68"/>
                    <a:pt x="0" y="134"/>
                  </a:cubicBezTo>
                  <a:cubicBezTo>
                    <a:pt x="0" y="168"/>
                    <a:pt x="33" y="234"/>
                    <a:pt x="100" y="234"/>
                  </a:cubicBezTo>
                  <a:lnTo>
                    <a:pt x="9340" y="234"/>
                  </a:lnTo>
                  <a:cubicBezTo>
                    <a:pt x="9407" y="234"/>
                    <a:pt x="9440" y="168"/>
                    <a:pt x="9440" y="134"/>
                  </a:cubicBezTo>
                  <a:cubicBezTo>
                    <a:pt x="9440" y="68"/>
                    <a:pt x="9407" y="1"/>
                    <a:pt x="934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8" name="Google Shape;1988;p49"/>
            <p:cNvSpPr/>
            <p:nvPr/>
          </p:nvSpPr>
          <p:spPr>
            <a:xfrm>
              <a:off x="3263275" y="1782550"/>
              <a:ext cx="103425" cy="5875"/>
            </a:xfrm>
            <a:custGeom>
              <a:avLst/>
              <a:gdLst/>
              <a:ahLst/>
              <a:cxnLst/>
              <a:rect l="l" t="t" r="r" b="b"/>
              <a:pathLst>
                <a:path w="4137" h="235" extrusionOk="0">
                  <a:moveTo>
                    <a:pt x="100" y="1"/>
                  </a:moveTo>
                  <a:cubicBezTo>
                    <a:pt x="34" y="1"/>
                    <a:pt x="0" y="68"/>
                    <a:pt x="0" y="134"/>
                  </a:cubicBezTo>
                  <a:cubicBezTo>
                    <a:pt x="0" y="168"/>
                    <a:pt x="34" y="234"/>
                    <a:pt x="100" y="234"/>
                  </a:cubicBezTo>
                  <a:lnTo>
                    <a:pt x="4036" y="234"/>
                  </a:lnTo>
                  <a:cubicBezTo>
                    <a:pt x="4070" y="234"/>
                    <a:pt x="4136" y="168"/>
                    <a:pt x="4136" y="134"/>
                  </a:cubicBezTo>
                  <a:cubicBezTo>
                    <a:pt x="4136" y="68"/>
                    <a:pt x="4070" y="1"/>
                    <a:pt x="4036"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89" name="Google Shape;1989;p49"/>
            <p:cNvSpPr/>
            <p:nvPr/>
          </p:nvSpPr>
          <p:spPr>
            <a:xfrm>
              <a:off x="2619475" y="1657475"/>
              <a:ext cx="113450" cy="5025"/>
            </a:xfrm>
            <a:custGeom>
              <a:avLst/>
              <a:gdLst/>
              <a:ahLst/>
              <a:cxnLst/>
              <a:rect l="l" t="t" r="r" b="b"/>
              <a:pathLst>
                <a:path w="4538" h="201" extrusionOk="0">
                  <a:moveTo>
                    <a:pt x="134" y="0"/>
                  </a:moveTo>
                  <a:cubicBezTo>
                    <a:pt x="0" y="0"/>
                    <a:pt x="0"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0" name="Google Shape;1990;p49"/>
            <p:cNvSpPr/>
            <p:nvPr/>
          </p:nvSpPr>
          <p:spPr>
            <a:xfrm>
              <a:off x="3253250" y="1657475"/>
              <a:ext cx="114275" cy="5025"/>
            </a:xfrm>
            <a:custGeom>
              <a:avLst/>
              <a:gdLst/>
              <a:ahLst/>
              <a:cxnLst/>
              <a:rect l="l" t="t" r="r" b="b"/>
              <a:pathLst>
                <a:path w="4571" h="201" extrusionOk="0">
                  <a:moveTo>
                    <a:pt x="168" y="0"/>
                  </a:moveTo>
                  <a:cubicBezTo>
                    <a:pt x="1" y="0"/>
                    <a:pt x="1" y="200"/>
                    <a:pt x="168" y="200"/>
                  </a:cubicBezTo>
                  <a:lnTo>
                    <a:pt x="4437" y="200"/>
                  </a:lnTo>
                  <a:cubicBezTo>
                    <a:pt x="4571" y="200"/>
                    <a:pt x="4571" y="0"/>
                    <a:pt x="4437"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1" name="Google Shape;1991;p49"/>
            <p:cNvSpPr/>
            <p:nvPr/>
          </p:nvSpPr>
          <p:spPr>
            <a:xfrm>
              <a:off x="3112325" y="1657475"/>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2" name="Google Shape;1992;p49"/>
            <p:cNvSpPr/>
            <p:nvPr/>
          </p:nvSpPr>
          <p:spPr>
            <a:xfrm>
              <a:off x="2754575" y="1657475"/>
              <a:ext cx="318575" cy="5025"/>
            </a:xfrm>
            <a:custGeom>
              <a:avLst/>
              <a:gdLst/>
              <a:ahLst/>
              <a:cxnLst/>
              <a:rect l="l" t="t" r="r" b="b"/>
              <a:pathLst>
                <a:path w="12743" h="201" extrusionOk="0">
                  <a:moveTo>
                    <a:pt x="134" y="0"/>
                  </a:moveTo>
                  <a:cubicBezTo>
                    <a:pt x="0" y="0"/>
                    <a:pt x="0" y="200"/>
                    <a:pt x="134" y="200"/>
                  </a:cubicBezTo>
                  <a:lnTo>
                    <a:pt x="12576" y="200"/>
                  </a:lnTo>
                  <a:cubicBezTo>
                    <a:pt x="12743" y="200"/>
                    <a:pt x="12743" y="0"/>
                    <a:pt x="1257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3" name="Google Shape;1993;p49"/>
            <p:cNvSpPr/>
            <p:nvPr/>
          </p:nvSpPr>
          <p:spPr>
            <a:xfrm>
              <a:off x="3084800" y="902750"/>
              <a:ext cx="111775" cy="5050"/>
            </a:xfrm>
            <a:custGeom>
              <a:avLst/>
              <a:gdLst/>
              <a:ahLst/>
              <a:cxnLst/>
              <a:rect l="l" t="t" r="r" b="b"/>
              <a:pathLst>
                <a:path w="4471" h="202" extrusionOk="0">
                  <a:moveTo>
                    <a:pt x="101" y="1"/>
                  </a:moveTo>
                  <a:cubicBezTo>
                    <a:pt x="34" y="1"/>
                    <a:pt x="1" y="34"/>
                    <a:pt x="1" y="101"/>
                  </a:cubicBezTo>
                  <a:cubicBezTo>
                    <a:pt x="1" y="134"/>
                    <a:pt x="34" y="201"/>
                    <a:pt x="101" y="201"/>
                  </a:cubicBezTo>
                  <a:lnTo>
                    <a:pt x="4371" y="201"/>
                  </a:lnTo>
                  <a:cubicBezTo>
                    <a:pt x="4404" y="201"/>
                    <a:pt x="4471" y="134"/>
                    <a:pt x="4471" y="101"/>
                  </a:cubicBezTo>
                  <a:cubicBezTo>
                    <a:pt x="4471" y="34"/>
                    <a:pt x="4404" y="1"/>
                    <a:pt x="437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4" name="Google Shape;1994;p49"/>
            <p:cNvSpPr/>
            <p:nvPr/>
          </p:nvSpPr>
          <p:spPr>
            <a:xfrm>
              <a:off x="2943050" y="902750"/>
              <a:ext cx="111750" cy="5050"/>
            </a:xfrm>
            <a:custGeom>
              <a:avLst/>
              <a:gdLst/>
              <a:ahLst/>
              <a:cxnLst/>
              <a:rect l="l" t="t" r="r" b="b"/>
              <a:pathLst>
                <a:path w="4470" h="202" extrusionOk="0">
                  <a:moveTo>
                    <a:pt x="100" y="1"/>
                  </a:moveTo>
                  <a:cubicBezTo>
                    <a:pt x="33" y="1"/>
                    <a:pt x="0" y="34"/>
                    <a:pt x="0" y="101"/>
                  </a:cubicBezTo>
                  <a:cubicBezTo>
                    <a:pt x="0" y="134"/>
                    <a:pt x="33" y="201"/>
                    <a:pt x="100" y="201"/>
                  </a:cubicBezTo>
                  <a:lnTo>
                    <a:pt x="4370" y="201"/>
                  </a:lnTo>
                  <a:cubicBezTo>
                    <a:pt x="4437" y="201"/>
                    <a:pt x="4470" y="134"/>
                    <a:pt x="4470" y="101"/>
                  </a:cubicBezTo>
                  <a:cubicBezTo>
                    <a:pt x="4470" y="34"/>
                    <a:pt x="4437"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5" name="Google Shape;1995;p49"/>
            <p:cNvSpPr/>
            <p:nvPr/>
          </p:nvSpPr>
          <p:spPr>
            <a:xfrm>
              <a:off x="2586125" y="902750"/>
              <a:ext cx="316075" cy="5050"/>
            </a:xfrm>
            <a:custGeom>
              <a:avLst/>
              <a:gdLst/>
              <a:ahLst/>
              <a:cxnLst/>
              <a:rect l="l" t="t" r="r" b="b"/>
              <a:pathLst>
                <a:path w="12643" h="202" extrusionOk="0">
                  <a:moveTo>
                    <a:pt x="100" y="1"/>
                  </a:moveTo>
                  <a:cubicBezTo>
                    <a:pt x="34" y="1"/>
                    <a:pt x="0" y="34"/>
                    <a:pt x="0" y="101"/>
                  </a:cubicBezTo>
                  <a:cubicBezTo>
                    <a:pt x="0" y="134"/>
                    <a:pt x="34" y="201"/>
                    <a:pt x="100" y="201"/>
                  </a:cubicBezTo>
                  <a:lnTo>
                    <a:pt x="12542" y="201"/>
                  </a:lnTo>
                  <a:cubicBezTo>
                    <a:pt x="12609" y="201"/>
                    <a:pt x="12643" y="134"/>
                    <a:pt x="12643" y="101"/>
                  </a:cubicBezTo>
                  <a:cubicBezTo>
                    <a:pt x="12643" y="34"/>
                    <a:pt x="12609" y="1"/>
                    <a:pt x="125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6" name="Google Shape;1996;p49"/>
            <p:cNvSpPr/>
            <p:nvPr/>
          </p:nvSpPr>
          <p:spPr>
            <a:xfrm>
              <a:off x="3083150" y="1014500"/>
              <a:ext cx="114250" cy="5025"/>
            </a:xfrm>
            <a:custGeom>
              <a:avLst/>
              <a:gdLst/>
              <a:ahLst/>
              <a:cxnLst/>
              <a:rect l="l" t="t" r="r" b="b"/>
              <a:pathLst>
                <a:path w="4570" h="201" extrusionOk="0">
                  <a:moveTo>
                    <a:pt x="167" y="1"/>
                  </a:moveTo>
                  <a:cubicBezTo>
                    <a:pt x="0" y="1"/>
                    <a:pt x="0" y="201"/>
                    <a:pt x="167" y="201"/>
                  </a:cubicBezTo>
                  <a:lnTo>
                    <a:pt x="4437" y="201"/>
                  </a:lnTo>
                  <a:cubicBezTo>
                    <a:pt x="4570" y="201"/>
                    <a:pt x="4570"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7" name="Google Shape;1997;p49"/>
            <p:cNvSpPr/>
            <p:nvPr/>
          </p:nvSpPr>
          <p:spPr>
            <a:xfrm>
              <a:off x="2942200" y="1014500"/>
              <a:ext cx="113450" cy="5025"/>
            </a:xfrm>
            <a:custGeom>
              <a:avLst/>
              <a:gdLst/>
              <a:ahLst/>
              <a:cxnLst/>
              <a:rect l="l" t="t" r="r" b="b"/>
              <a:pathLst>
                <a:path w="4538" h="201" extrusionOk="0">
                  <a:moveTo>
                    <a:pt x="134" y="1"/>
                  </a:moveTo>
                  <a:cubicBezTo>
                    <a:pt x="1" y="1"/>
                    <a:pt x="1" y="201"/>
                    <a:pt x="134" y="201"/>
                  </a:cubicBezTo>
                  <a:lnTo>
                    <a:pt x="4404" y="201"/>
                  </a:lnTo>
                  <a:cubicBezTo>
                    <a:pt x="4537" y="201"/>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8" name="Google Shape;1998;p49"/>
            <p:cNvSpPr/>
            <p:nvPr/>
          </p:nvSpPr>
          <p:spPr>
            <a:xfrm>
              <a:off x="2584450" y="1014500"/>
              <a:ext cx="318575" cy="5025"/>
            </a:xfrm>
            <a:custGeom>
              <a:avLst/>
              <a:gdLst/>
              <a:ahLst/>
              <a:cxnLst/>
              <a:rect l="l" t="t" r="r" b="b"/>
              <a:pathLst>
                <a:path w="12743" h="201" extrusionOk="0">
                  <a:moveTo>
                    <a:pt x="167" y="1"/>
                  </a:moveTo>
                  <a:cubicBezTo>
                    <a:pt x="0" y="1"/>
                    <a:pt x="0" y="201"/>
                    <a:pt x="167" y="201"/>
                  </a:cubicBezTo>
                  <a:lnTo>
                    <a:pt x="12609" y="201"/>
                  </a:lnTo>
                  <a:cubicBezTo>
                    <a:pt x="12743" y="201"/>
                    <a:pt x="12743" y="1"/>
                    <a:pt x="12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999" name="Google Shape;1999;p49"/>
            <p:cNvSpPr/>
            <p:nvPr/>
          </p:nvSpPr>
          <p:spPr>
            <a:xfrm>
              <a:off x="2584450" y="958625"/>
              <a:ext cx="114275" cy="5050"/>
            </a:xfrm>
            <a:custGeom>
              <a:avLst/>
              <a:gdLst/>
              <a:ahLst/>
              <a:cxnLst/>
              <a:rect l="l" t="t" r="r" b="b"/>
              <a:pathLst>
                <a:path w="4571" h="202" extrusionOk="0">
                  <a:moveTo>
                    <a:pt x="167" y="1"/>
                  </a:moveTo>
                  <a:cubicBezTo>
                    <a:pt x="0" y="1"/>
                    <a:pt x="0" y="201"/>
                    <a:pt x="167" y="201"/>
                  </a:cubicBezTo>
                  <a:lnTo>
                    <a:pt x="4437" y="201"/>
                  </a:lnTo>
                  <a:cubicBezTo>
                    <a:pt x="4570" y="201"/>
                    <a:pt x="4570"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0" name="Google Shape;2000;p49"/>
            <p:cNvSpPr/>
            <p:nvPr/>
          </p:nvSpPr>
          <p:spPr>
            <a:xfrm>
              <a:off x="2726225" y="958625"/>
              <a:ext cx="113425" cy="5050"/>
            </a:xfrm>
            <a:custGeom>
              <a:avLst/>
              <a:gdLst/>
              <a:ahLst/>
              <a:cxnLst/>
              <a:rect l="l" t="t" r="r" b="b"/>
              <a:pathLst>
                <a:path w="4537" h="202" extrusionOk="0">
                  <a:moveTo>
                    <a:pt x="134" y="1"/>
                  </a:moveTo>
                  <a:cubicBezTo>
                    <a:pt x="0" y="1"/>
                    <a:pt x="0" y="201"/>
                    <a:pt x="134" y="201"/>
                  </a:cubicBezTo>
                  <a:lnTo>
                    <a:pt x="4403" y="201"/>
                  </a:lnTo>
                  <a:cubicBezTo>
                    <a:pt x="4537" y="201"/>
                    <a:pt x="4537" y="1"/>
                    <a:pt x="440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1" name="Google Shape;2001;p49"/>
            <p:cNvSpPr/>
            <p:nvPr/>
          </p:nvSpPr>
          <p:spPr>
            <a:xfrm>
              <a:off x="2878825" y="958625"/>
              <a:ext cx="318575" cy="5050"/>
            </a:xfrm>
            <a:custGeom>
              <a:avLst/>
              <a:gdLst/>
              <a:ahLst/>
              <a:cxnLst/>
              <a:rect l="l" t="t" r="r" b="b"/>
              <a:pathLst>
                <a:path w="12743" h="202" extrusionOk="0">
                  <a:moveTo>
                    <a:pt x="134" y="1"/>
                  </a:moveTo>
                  <a:cubicBezTo>
                    <a:pt x="1" y="1"/>
                    <a:pt x="1" y="201"/>
                    <a:pt x="134" y="201"/>
                  </a:cubicBezTo>
                  <a:lnTo>
                    <a:pt x="12610" y="201"/>
                  </a:lnTo>
                  <a:cubicBezTo>
                    <a:pt x="12743" y="201"/>
                    <a:pt x="12743" y="1"/>
                    <a:pt x="1261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2" name="Google Shape;2002;p49"/>
            <p:cNvSpPr/>
            <p:nvPr/>
          </p:nvSpPr>
          <p:spPr>
            <a:xfrm>
              <a:off x="3083150" y="1294700"/>
              <a:ext cx="114250" cy="5875"/>
            </a:xfrm>
            <a:custGeom>
              <a:avLst/>
              <a:gdLst/>
              <a:ahLst/>
              <a:cxnLst/>
              <a:rect l="l" t="t" r="r" b="b"/>
              <a:pathLst>
                <a:path w="4570" h="235" extrusionOk="0">
                  <a:moveTo>
                    <a:pt x="167" y="1"/>
                  </a:moveTo>
                  <a:cubicBezTo>
                    <a:pt x="0" y="1"/>
                    <a:pt x="0" y="234"/>
                    <a:pt x="167" y="234"/>
                  </a:cubicBezTo>
                  <a:lnTo>
                    <a:pt x="4437" y="234"/>
                  </a:lnTo>
                  <a:cubicBezTo>
                    <a:pt x="4570" y="234"/>
                    <a:pt x="4570" y="1"/>
                    <a:pt x="443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3" name="Google Shape;2003;p49"/>
            <p:cNvSpPr/>
            <p:nvPr/>
          </p:nvSpPr>
          <p:spPr>
            <a:xfrm>
              <a:off x="2942200" y="1294700"/>
              <a:ext cx="113450" cy="5875"/>
            </a:xfrm>
            <a:custGeom>
              <a:avLst/>
              <a:gdLst/>
              <a:ahLst/>
              <a:cxnLst/>
              <a:rect l="l" t="t" r="r" b="b"/>
              <a:pathLst>
                <a:path w="4538" h="235" extrusionOk="0">
                  <a:moveTo>
                    <a:pt x="134" y="1"/>
                  </a:moveTo>
                  <a:cubicBezTo>
                    <a:pt x="1" y="1"/>
                    <a:pt x="1" y="234"/>
                    <a:pt x="134" y="234"/>
                  </a:cubicBezTo>
                  <a:lnTo>
                    <a:pt x="4404" y="234"/>
                  </a:lnTo>
                  <a:cubicBezTo>
                    <a:pt x="4537" y="234"/>
                    <a:pt x="4537" y="1"/>
                    <a:pt x="440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4" name="Google Shape;2004;p49"/>
            <p:cNvSpPr/>
            <p:nvPr/>
          </p:nvSpPr>
          <p:spPr>
            <a:xfrm>
              <a:off x="2584450" y="1294700"/>
              <a:ext cx="318575" cy="5875"/>
            </a:xfrm>
            <a:custGeom>
              <a:avLst/>
              <a:gdLst/>
              <a:ahLst/>
              <a:cxnLst/>
              <a:rect l="l" t="t" r="r" b="b"/>
              <a:pathLst>
                <a:path w="12743" h="235" extrusionOk="0">
                  <a:moveTo>
                    <a:pt x="167" y="1"/>
                  </a:moveTo>
                  <a:cubicBezTo>
                    <a:pt x="0" y="1"/>
                    <a:pt x="0" y="234"/>
                    <a:pt x="167" y="234"/>
                  </a:cubicBezTo>
                  <a:lnTo>
                    <a:pt x="12609" y="234"/>
                  </a:lnTo>
                  <a:cubicBezTo>
                    <a:pt x="12743" y="234"/>
                    <a:pt x="12743" y="1"/>
                    <a:pt x="1260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5" name="Google Shape;2005;p49"/>
            <p:cNvSpPr/>
            <p:nvPr/>
          </p:nvSpPr>
          <p:spPr>
            <a:xfrm>
              <a:off x="3083150" y="1407300"/>
              <a:ext cx="114250" cy="5025"/>
            </a:xfrm>
            <a:custGeom>
              <a:avLst/>
              <a:gdLst/>
              <a:ahLst/>
              <a:cxnLst/>
              <a:rect l="l" t="t" r="r" b="b"/>
              <a:pathLst>
                <a:path w="4570" h="201" extrusionOk="0">
                  <a:moveTo>
                    <a:pt x="167" y="0"/>
                  </a:moveTo>
                  <a:cubicBezTo>
                    <a:pt x="0" y="0"/>
                    <a:pt x="0" y="200"/>
                    <a:pt x="167" y="200"/>
                  </a:cubicBezTo>
                  <a:lnTo>
                    <a:pt x="4437" y="200"/>
                  </a:lnTo>
                  <a:cubicBezTo>
                    <a:pt x="4570" y="200"/>
                    <a:pt x="4570" y="0"/>
                    <a:pt x="4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6" name="Google Shape;2006;p49"/>
            <p:cNvSpPr/>
            <p:nvPr/>
          </p:nvSpPr>
          <p:spPr>
            <a:xfrm>
              <a:off x="2942200" y="1407300"/>
              <a:ext cx="113450" cy="5025"/>
            </a:xfrm>
            <a:custGeom>
              <a:avLst/>
              <a:gdLst/>
              <a:ahLst/>
              <a:cxnLst/>
              <a:rect l="l" t="t" r="r" b="b"/>
              <a:pathLst>
                <a:path w="4538" h="201" extrusionOk="0">
                  <a:moveTo>
                    <a:pt x="134" y="0"/>
                  </a:moveTo>
                  <a:cubicBezTo>
                    <a:pt x="1" y="0"/>
                    <a:pt x="1" y="200"/>
                    <a:pt x="134" y="200"/>
                  </a:cubicBezTo>
                  <a:lnTo>
                    <a:pt x="4404" y="200"/>
                  </a:lnTo>
                  <a:cubicBezTo>
                    <a:pt x="4537" y="200"/>
                    <a:pt x="4537" y="0"/>
                    <a:pt x="440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7" name="Google Shape;2007;p49"/>
            <p:cNvSpPr/>
            <p:nvPr/>
          </p:nvSpPr>
          <p:spPr>
            <a:xfrm>
              <a:off x="2584450" y="1407300"/>
              <a:ext cx="318575" cy="5025"/>
            </a:xfrm>
            <a:custGeom>
              <a:avLst/>
              <a:gdLst/>
              <a:ahLst/>
              <a:cxnLst/>
              <a:rect l="l" t="t" r="r" b="b"/>
              <a:pathLst>
                <a:path w="12743" h="201" extrusionOk="0">
                  <a:moveTo>
                    <a:pt x="167" y="0"/>
                  </a:moveTo>
                  <a:cubicBezTo>
                    <a:pt x="0" y="0"/>
                    <a:pt x="0" y="200"/>
                    <a:pt x="167" y="200"/>
                  </a:cubicBezTo>
                  <a:lnTo>
                    <a:pt x="12609" y="200"/>
                  </a:lnTo>
                  <a:cubicBezTo>
                    <a:pt x="12743" y="200"/>
                    <a:pt x="12743" y="0"/>
                    <a:pt x="1260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8" name="Google Shape;2008;p49"/>
            <p:cNvSpPr/>
            <p:nvPr/>
          </p:nvSpPr>
          <p:spPr>
            <a:xfrm>
              <a:off x="2586125" y="1350575"/>
              <a:ext cx="111775" cy="5875"/>
            </a:xfrm>
            <a:custGeom>
              <a:avLst/>
              <a:gdLst/>
              <a:ahLst/>
              <a:cxnLst/>
              <a:rect l="l" t="t" r="r" b="b"/>
              <a:pathLst>
                <a:path w="4471" h="235" extrusionOk="0">
                  <a:moveTo>
                    <a:pt x="100" y="1"/>
                  </a:moveTo>
                  <a:cubicBezTo>
                    <a:pt x="34" y="1"/>
                    <a:pt x="0" y="67"/>
                    <a:pt x="0" y="134"/>
                  </a:cubicBezTo>
                  <a:cubicBezTo>
                    <a:pt x="0" y="168"/>
                    <a:pt x="34" y="234"/>
                    <a:pt x="100" y="234"/>
                  </a:cubicBezTo>
                  <a:lnTo>
                    <a:pt x="4370" y="234"/>
                  </a:lnTo>
                  <a:cubicBezTo>
                    <a:pt x="4437" y="234"/>
                    <a:pt x="4470" y="168"/>
                    <a:pt x="4470" y="134"/>
                  </a:cubicBezTo>
                  <a:cubicBezTo>
                    <a:pt x="4470" y="67"/>
                    <a:pt x="4437"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09" name="Google Shape;2009;p49"/>
            <p:cNvSpPr/>
            <p:nvPr/>
          </p:nvSpPr>
          <p:spPr>
            <a:xfrm>
              <a:off x="2727050" y="1350575"/>
              <a:ext cx="111775" cy="5875"/>
            </a:xfrm>
            <a:custGeom>
              <a:avLst/>
              <a:gdLst/>
              <a:ahLst/>
              <a:cxnLst/>
              <a:rect l="l" t="t" r="r" b="b"/>
              <a:pathLst>
                <a:path w="4471" h="235" extrusionOk="0">
                  <a:moveTo>
                    <a:pt x="101" y="1"/>
                  </a:moveTo>
                  <a:cubicBezTo>
                    <a:pt x="34" y="1"/>
                    <a:pt x="1" y="67"/>
                    <a:pt x="1" y="134"/>
                  </a:cubicBezTo>
                  <a:cubicBezTo>
                    <a:pt x="1" y="168"/>
                    <a:pt x="34" y="234"/>
                    <a:pt x="101" y="234"/>
                  </a:cubicBezTo>
                  <a:lnTo>
                    <a:pt x="4370" y="234"/>
                  </a:lnTo>
                  <a:cubicBezTo>
                    <a:pt x="4437" y="234"/>
                    <a:pt x="4470" y="168"/>
                    <a:pt x="4470" y="134"/>
                  </a:cubicBezTo>
                  <a:cubicBezTo>
                    <a:pt x="4470" y="67"/>
                    <a:pt x="4437" y="1"/>
                    <a:pt x="43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0" name="Google Shape;2010;p49"/>
            <p:cNvSpPr/>
            <p:nvPr/>
          </p:nvSpPr>
          <p:spPr>
            <a:xfrm>
              <a:off x="2879650" y="1350575"/>
              <a:ext cx="316925" cy="5875"/>
            </a:xfrm>
            <a:custGeom>
              <a:avLst/>
              <a:gdLst/>
              <a:ahLst/>
              <a:cxnLst/>
              <a:rect l="l" t="t" r="r" b="b"/>
              <a:pathLst>
                <a:path w="12677" h="235" extrusionOk="0">
                  <a:moveTo>
                    <a:pt x="101" y="1"/>
                  </a:moveTo>
                  <a:cubicBezTo>
                    <a:pt x="34" y="1"/>
                    <a:pt x="1" y="67"/>
                    <a:pt x="1" y="134"/>
                  </a:cubicBezTo>
                  <a:cubicBezTo>
                    <a:pt x="1" y="168"/>
                    <a:pt x="34" y="234"/>
                    <a:pt x="101" y="234"/>
                  </a:cubicBezTo>
                  <a:lnTo>
                    <a:pt x="12577" y="234"/>
                  </a:lnTo>
                  <a:cubicBezTo>
                    <a:pt x="12610" y="234"/>
                    <a:pt x="12677" y="168"/>
                    <a:pt x="12677" y="134"/>
                  </a:cubicBezTo>
                  <a:cubicBezTo>
                    <a:pt x="12677" y="67"/>
                    <a:pt x="12610" y="1"/>
                    <a:pt x="1257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1" name="Google Shape;2011;p49"/>
            <p:cNvSpPr/>
            <p:nvPr/>
          </p:nvSpPr>
          <p:spPr>
            <a:xfrm>
              <a:off x="2584450" y="1473175"/>
              <a:ext cx="114275" cy="5025"/>
            </a:xfrm>
            <a:custGeom>
              <a:avLst/>
              <a:gdLst/>
              <a:ahLst/>
              <a:cxnLst/>
              <a:rect l="l" t="t" r="r" b="b"/>
              <a:pathLst>
                <a:path w="4571" h="201" extrusionOk="0">
                  <a:moveTo>
                    <a:pt x="167" y="0"/>
                  </a:moveTo>
                  <a:cubicBezTo>
                    <a:pt x="0" y="0"/>
                    <a:pt x="0" y="200"/>
                    <a:pt x="167" y="200"/>
                  </a:cubicBezTo>
                  <a:lnTo>
                    <a:pt x="4437" y="200"/>
                  </a:lnTo>
                  <a:cubicBezTo>
                    <a:pt x="4570" y="200"/>
                    <a:pt x="4570" y="0"/>
                    <a:pt x="443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2" name="Google Shape;2012;p49"/>
            <p:cNvSpPr/>
            <p:nvPr/>
          </p:nvSpPr>
          <p:spPr>
            <a:xfrm>
              <a:off x="2726225" y="1473175"/>
              <a:ext cx="113425" cy="5025"/>
            </a:xfrm>
            <a:custGeom>
              <a:avLst/>
              <a:gdLst/>
              <a:ahLst/>
              <a:cxnLst/>
              <a:rect l="l" t="t" r="r" b="b"/>
              <a:pathLst>
                <a:path w="4537" h="201" extrusionOk="0">
                  <a:moveTo>
                    <a:pt x="134" y="0"/>
                  </a:moveTo>
                  <a:cubicBezTo>
                    <a:pt x="0" y="0"/>
                    <a:pt x="0" y="200"/>
                    <a:pt x="134" y="200"/>
                  </a:cubicBezTo>
                  <a:lnTo>
                    <a:pt x="4403" y="200"/>
                  </a:lnTo>
                  <a:cubicBezTo>
                    <a:pt x="4537" y="200"/>
                    <a:pt x="4537" y="0"/>
                    <a:pt x="440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3" name="Google Shape;2013;p49"/>
            <p:cNvSpPr/>
            <p:nvPr/>
          </p:nvSpPr>
          <p:spPr>
            <a:xfrm>
              <a:off x="2878825" y="1473175"/>
              <a:ext cx="318575" cy="5025"/>
            </a:xfrm>
            <a:custGeom>
              <a:avLst/>
              <a:gdLst/>
              <a:ahLst/>
              <a:cxnLst/>
              <a:rect l="l" t="t" r="r" b="b"/>
              <a:pathLst>
                <a:path w="12743" h="201" extrusionOk="0">
                  <a:moveTo>
                    <a:pt x="134" y="0"/>
                  </a:moveTo>
                  <a:cubicBezTo>
                    <a:pt x="1" y="0"/>
                    <a:pt x="1" y="200"/>
                    <a:pt x="134" y="200"/>
                  </a:cubicBezTo>
                  <a:lnTo>
                    <a:pt x="12610" y="200"/>
                  </a:lnTo>
                  <a:cubicBezTo>
                    <a:pt x="12743" y="200"/>
                    <a:pt x="12743" y="0"/>
                    <a:pt x="126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4" name="Google Shape;2014;p49"/>
            <p:cNvSpPr/>
            <p:nvPr/>
          </p:nvSpPr>
          <p:spPr>
            <a:xfrm>
              <a:off x="2586125" y="1584925"/>
              <a:ext cx="111775" cy="5025"/>
            </a:xfrm>
            <a:custGeom>
              <a:avLst/>
              <a:gdLst/>
              <a:ahLst/>
              <a:cxnLst/>
              <a:rect l="l" t="t" r="r" b="b"/>
              <a:pathLst>
                <a:path w="4471" h="201" extrusionOk="0">
                  <a:moveTo>
                    <a:pt x="100" y="0"/>
                  </a:moveTo>
                  <a:cubicBezTo>
                    <a:pt x="34" y="0"/>
                    <a:pt x="0" y="67"/>
                    <a:pt x="0" y="100"/>
                  </a:cubicBezTo>
                  <a:cubicBezTo>
                    <a:pt x="0" y="167"/>
                    <a:pt x="34" y="200"/>
                    <a:pt x="100" y="200"/>
                  </a:cubicBezTo>
                  <a:lnTo>
                    <a:pt x="4370" y="200"/>
                  </a:lnTo>
                  <a:cubicBezTo>
                    <a:pt x="4437" y="200"/>
                    <a:pt x="4470" y="167"/>
                    <a:pt x="4470" y="100"/>
                  </a:cubicBezTo>
                  <a:cubicBezTo>
                    <a:pt x="4470" y="67"/>
                    <a:pt x="4437"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5" name="Google Shape;2015;p49"/>
            <p:cNvSpPr/>
            <p:nvPr/>
          </p:nvSpPr>
          <p:spPr>
            <a:xfrm>
              <a:off x="2727050" y="1584925"/>
              <a:ext cx="111775" cy="5250"/>
            </a:xfrm>
            <a:custGeom>
              <a:avLst/>
              <a:gdLst/>
              <a:ahLst/>
              <a:cxnLst/>
              <a:rect l="l" t="t" r="r" b="b"/>
              <a:pathLst>
                <a:path w="4471" h="210" extrusionOk="0">
                  <a:moveTo>
                    <a:pt x="101" y="0"/>
                  </a:moveTo>
                  <a:cubicBezTo>
                    <a:pt x="34" y="0"/>
                    <a:pt x="1" y="67"/>
                    <a:pt x="1" y="134"/>
                  </a:cubicBezTo>
                  <a:cubicBezTo>
                    <a:pt x="1" y="161"/>
                    <a:pt x="22" y="209"/>
                    <a:pt x="66" y="209"/>
                  </a:cubicBezTo>
                  <a:cubicBezTo>
                    <a:pt x="76" y="209"/>
                    <a:pt x="88" y="207"/>
                    <a:pt x="101" y="200"/>
                  </a:cubicBezTo>
                  <a:lnTo>
                    <a:pt x="4370" y="200"/>
                  </a:lnTo>
                  <a:cubicBezTo>
                    <a:pt x="4437" y="200"/>
                    <a:pt x="4470" y="167"/>
                    <a:pt x="4470" y="134"/>
                  </a:cubicBezTo>
                  <a:cubicBezTo>
                    <a:pt x="4470" y="67"/>
                    <a:pt x="4437" y="0"/>
                    <a:pt x="437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6" name="Google Shape;2016;p49"/>
            <p:cNvSpPr/>
            <p:nvPr/>
          </p:nvSpPr>
          <p:spPr>
            <a:xfrm>
              <a:off x="2879650" y="1584925"/>
              <a:ext cx="316925" cy="5025"/>
            </a:xfrm>
            <a:custGeom>
              <a:avLst/>
              <a:gdLst/>
              <a:ahLst/>
              <a:cxnLst/>
              <a:rect l="l" t="t" r="r" b="b"/>
              <a:pathLst>
                <a:path w="12677" h="201" extrusionOk="0">
                  <a:moveTo>
                    <a:pt x="101" y="0"/>
                  </a:moveTo>
                  <a:cubicBezTo>
                    <a:pt x="34" y="0"/>
                    <a:pt x="1" y="67"/>
                    <a:pt x="1" y="100"/>
                  </a:cubicBezTo>
                  <a:cubicBezTo>
                    <a:pt x="1" y="167"/>
                    <a:pt x="34" y="200"/>
                    <a:pt x="101" y="200"/>
                  </a:cubicBezTo>
                  <a:lnTo>
                    <a:pt x="12577" y="200"/>
                  </a:lnTo>
                  <a:cubicBezTo>
                    <a:pt x="12610" y="200"/>
                    <a:pt x="12677" y="167"/>
                    <a:pt x="12677" y="100"/>
                  </a:cubicBezTo>
                  <a:cubicBezTo>
                    <a:pt x="12677" y="67"/>
                    <a:pt x="12610" y="0"/>
                    <a:pt x="1257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7" name="Google Shape;2017;p49"/>
            <p:cNvSpPr/>
            <p:nvPr/>
          </p:nvSpPr>
          <p:spPr>
            <a:xfrm>
              <a:off x="3084800" y="1529050"/>
              <a:ext cx="111775" cy="5025"/>
            </a:xfrm>
            <a:custGeom>
              <a:avLst/>
              <a:gdLst/>
              <a:ahLst/>
              <a:cxnLst/>
              <a:rect l="l" t="t" r="r" b="b"/>
              <a:pathLst>
                <a:path w="4471" h="201" extrusionOk="0">
                  <a:moveTo>
                    <a:pt x="101" y="0"/>
                  </a:moveTo>
                  <a:cubicBezTo>
                    <a:pt x="34" y="0"/>
                    <a:pt x="1" y="34"/>
                    <a:pt x="1" y="100"/>
                  </a:cubicBezTo>
                  <a:cubicBezTo>
                    <a:pt x="1" y="167"/>
                    <a:pt x="34" y="200"/>
                    <a:pt x="101" y="200"/>
                  </a:cubicBezTo>
                  <a:lnTo>
                    <a:pt x="4371" y="200"/>
                  </a:lnTo>
                  <a:cubicBezTo>
                    <a:pt x="4404" y="200"/>
                    <a:pt x="4471" y="167"/>
                    <a:pt x="4471" y="100"/>
                  </a:cubicBezTo>
                  <a:cubicBezTo>
                    <a:pt x="4471" y="34"/>
                    <a:pt x="4404" y="0"/>
                    <a:pt x="437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8" name="Google Shape;2018;p49"/>
            <p:cNvSpPr/>
            <p:nvPr/>
          </p:nvSpPr>
          <p:spPr>
            <a:xfrm>
              <a:off x="2943050" y="1529050"/>
              <a:ext cx="111750" cy="5025"/>
            </a:xfrm>
            <a:custGeom>
              <a:avLst/>
              <a:gdLst/>
              <a:ahLst/>
              <a:cxnLst/>
              <a:rect l="l" t="t" r="r" b="b"/>
              <a:pathLst>
                <a:path w="4470" h="201" extrusionOk="0">
                  <a:moveTo>
                    <a:pt x="100" y="0"/>
                  </a:moveTo>
                  <a:cubicBezTo>
                    <a:pt x="33" y="0"/>
                    <a:pt x="0" y="34"/>
                    <a:pt x="0" y="100"/>
                  </a:cubicBezTo>
                  <a:cubicBezTo>
                    <a:pt x="0" y="167"/>
                    <a:pt x="33" y="200"/>
                    <a:pt x="100" y="200"/>
                  </a:cubicBezTo>
                  <a:lnTo>
                    <a:pt x="4370" y="200"/>
                  </a:lnTo>
                  <a:cubicBezTo>
                    <a:pt x="4437" y="200"/>
                    <a:pt x="4470" y="167"/>
                    <a:pt x="4470" y="100"/>
                  </a:cubicBezTo>
                  <a:cubicBezTo>
                    <a:pt x="4470" y="34"/>
                    <a:pt x="4437" y="0"/>
                    <a:pt x="4370"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19" name="Google Shape;2019;p49"/>
            <p:cNvSpPr/>
            <p:nvPr/>
          </p:nvSpPr>
          <p:spPr>
            <a:xfrm>
              <a:off x="2586125" y="1529050"/>
              <a:ext cx="316075" cy="5025"/>
            </a:xfrm>
            <a:custGeom>
              <a:avLst/>
              <a:gdLst/>
              <a:ahLst/>
              <a:cxnLst/>
              <a:rect l="l" t="t" r="r" b="b"/>
              <a:pathLst>
                <a:path w="12643" h="201" extrusionOk="0">
                  <a:moveTo>
                    <a:pt x="100" y="0"/>
                  </a:moveTo>
                  <a:cubicBezTo>
                    <a:pt x="34" y="0"/>
                    <a:pt x="0" y="34"/>
                    <a:pt x="0" y="100"/>
                  </a:cubicBezTo>
                  <a:cubicBezTo>
                    <a:pt x="0" y="167"/>
                    <a:pt x="34" y="200"/>
                    <a:pt x="100" y="200"/>
                  </a:cubicBezTo>
                  <a:lnTo>
                    <a:pt x="12542" y="200"/>
                  </a:lnTo>
                  <a:cubicBezTo>
                    <a:pt x="12609" y="200"/>
                    <a:pt x="12643" y="167"/>
                    <a:pt x="12643" y="100"/>
                  </a:cubicBezTo>
                  <a:cubicBezTo>
                    <a:pt x="12643" y="34"/>
                    <a:pt x="12609" y="0"/>
                    <a:pt x="12542"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0" name="Google Shape;2020;p49"/>
            <p:cNvSpPr/>
            <p:nvPr/>
          </p:nvSpPr>
          <p:spPr>
            <a:xfrm>
              <a:off x="2413500" y="691775"/>
              <a:ext cx="34200" cy="38375"/>
            </a:xfrm>
            <a:custGeom>
              <a:avLst/>
              <a:gdLst/>
              <a:ahLst/>
              <a:cxnLst/>
              <a:rect l="l" t="t" r="r" b="b"/>
              <a:pathLst>
                <a:path w="1368" h="1535"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1" name="Google Shape;2021;p49"/>
            <p:cNvSpPr/>
            <p:nvPr/>
          </p:nvSpPr>
          <p:spPr>
            <a:xfrm>
              <a:off x="2413500" y="755150"/>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2" name="Google Shape;2022;p49"/>
            <p:cNvSpPr/>
            <p:nvPr/>
          </p:nvSpPr>
          <p:spPr>
            <a:xfrm>
              <a:off x="2413500" y="818525"/>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3" name="Google Shape;2023;p49"/>
            <p:cNvSpPr/>
            <p:nvPr/>
          </p:nvSpPr>
          <p:spPr>
            <a:xfrm>
              <a:off x="2413500" y="881900"/>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4" name="Google Shape;2024;p49"/>
            <p:cNvSpPr/>
            <p:nvPr/>
          </p:nvSpPr>
          <p:spPr>
            <a:xfrm>
              <a:off x="2413500" y="944450"/>
              <a:ext cx="34200" cy="39225"/>
            </a:xfrm>
            <a:custGeom>
              <a:avLst/>
              <a:gdLst/>
              <a:ahLst/>
              <a:cxnLst/>
              <a:rect l="l" t="t" r="r" b="b"/>
              <a:pathLst>
                <a:path w="1368" h="1569" extrusionOk="0">
                  <a:moveTo>
                    <a:pt x="0" y="1"/>
                  </a:moveTo>
                  <a:lnTo>
                    <a:pt x="0" y="1569"/>
                  </a:lnTo>
                  <a:lnTo>
                    <a:pt x="1368" y="1569"/>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5" name="Google Shape;2025;p49"/>
            <p:cNvSpPr/>
            <p:nvPr/>
          </p:nvSpPr>
          <p:spPr>
            <a:xfrm>
              <a:off x="2413500" y="1007825"/>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6" name="Google Shape;2026;p49"/>
            <p:cNvSpPr/>
            <p:nvPr/>
          </p:nvSpPr>
          <p:spPr>
            <a:xfrm>
              <a:off x="2413500" y="1071225"/>
              <a:ext cx="34200" cy="38375"/>
            </a:xfrm>
            <a:custGeom>
              <a:avLst/>
              <a:gdLst/>
              <a:ahLst/>
              <a:cxnLst/>
              <a:rect l="l" t="t" r="r" b="b"/>
              <a:pathLst>
                <a:path w="1368" h="1535" extrusionOk="0">
                  <a:moveTo>
                    <a:pt x="0" y="0"/>
                  </a:moveTo>
                  <a:lnTo>
                    <a:pt x="0" y="1535"/>
                  </a:lnTo>
                  <a:lnTo>
                    <a:pt x="1368" y="1535"/>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7" name="Google Shape;2027;p49"/>
            <p:cNvSpPr/>
            <p:nvPr/>
          </p:nvSpPr>
          <p:spPr>
            <a:xfrm>
              <a:off x="2413500" y="1134600"/>
              <a:ext cx="34200" cy="38375"/>
            </a:xfrm>
            <a:custGeom>
              <a:avLst/>
              <a:gdLst/>
              <a:ahLst/>
              <a:cxnLst/>
              <a:rect l="l" t="t" r="r" b="b"/>
              <a:pathLst>
                <a:path w="1368" h="1535" extrusionOk="0">
                  <a:moveTo>
                    <a:pt x="0" y="0"/>
                  </a:moveTo>
                  <a:lnTo>
                    <a:pt x="0" y="1535"/>
                  </a:lnTo>
                  <a:lnTo>
                    <a:pt x="1368" y="1535"/>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8" name="Google Shape;2028;p49"/>
            <p:cNvSpPr/>
            <p:nvPr/>
          </p:nvSpPr>
          <p:spPr>
            <a:xfrm>
              <a:off x="2413500" y="1197975"/>
              <a:ext cx="34200" cy="38375"/>
            </a:xfrm>
            <a:custGeom>
              <a:avLst/>
              <a:gdLst/>
              <a:ahLst/>
              <a:cxnLst/>
              <a:rect l="l" t="t" r="r" b="b"/>
              <a:pathLst>
                <a:path w="1368" h="1535" extrusionOk="0">
                  <a:moveTo>
                    <a:pt x="0" y="0"/>
                  </a:moveTo>
                  <a:lnTo>
                    <a:pt x="0" y="1535"/>
                  </a:lnTo>
                  <a:lnTo>
                    <a:pt x="1368" y="1535"/>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29" name="Google Shape;2029;p49"/>
            <p:cNvSpPr/>
            <p:nvPr/>
          </p:nvSpPr>
          <p:spPr>
            <a:xfrm>
              <a:off x="2413500" y="1260525"/>
              <a:ext cx="34200" cy="39200"/>
            </a:xfrm>
            <a:custGeom>
              <a:avLst/>
              <a:gdLst/>
              <a:ahLst/>
              <a:cxnLst/>
              <a:rect l="l" t="t" r="r" b="b"/>
              <a:pathLst>
                <a:path w="1368" h="1568" extrusionOk="0">
                  <a:moveTo>
                    <a:pt x="0" y="0"/>
                  </a:moveTo>
                  <a:lnTo>
                    <a:pt x="0" y="1568"/>
                  </a:lnTo>
                  <a:lnTo>
                    <a:pt x="1368" y="1568"/>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0" name="Google Shape;2030;p49"/>
            <p:cNvSpPr/>
            <p:nvPr/>
          </p:nvSpPr>
          <p:spPr>
            <a:xfrm>
              <a:off x="2413500" y="1323900"/>
              <a:ext cx="34200" cy="38375"/>
            </a:xfrm>
            <a:custGeom>
              <a:avLst/>
              <a:gdLst/>
              <a:ahLst/>
              <a:cxnLst/>
              <a:rect l="l" t="t" r="r" b="b"/>
              <a:pathLst>
                <a:path w="1368" h="1535" extrusionOk="0">
                  <a:moveTo>
                    <a:pt x="0" y="0"/>
                  </a:moveTo>
                  <a:lnTo>
                    <a:pt x="0" y="1535"/>
                  </a:lnTo>
                  <a:lnTo>
                    <a:pt x="1368" y="1535"/>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1" name="Google Shape;2031;p49"/>
            <p:cNvSpPr/>
            <p:nvPr/>
          </p:nvSpPr>
          <p:spPr>
            <a:xfrm>
              <a:off x="2413500" y="1387275"/>
              <a:ext cx="34200" cy="38375"/>
            </a:xfrm>
            <a:custGeom>
              <a:avLst/>
              <a:gdLst/>
              <a:ahLst/>
              <a:cxnLst/>
              <a:rect l="l" t="t" r="r" b="b"/>
              <a:pathLst>
                <a:path w="1368" h="1535" extrusionOk="0">
                  <a:moveTo>
                    <a:pt x="0" y="0"/>
                  </a:moveTo>
                  <a:lnTo>
                    <a:pt x="0" y="1535"/>
                  </a:lnTo>
                  <a:lnTo>
                    <a:pt x="1368" y="1535"/>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2" name="Google Shape;2032;p49"/>
            <p:cNvSpPr/>
            <p:nvPr/>
          </p:nvSpPr>
          <p:spPr>
            <a:xfrm>
              <a:off x="2413500" y="1450650"/>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3" name="Google Shape;2033;p49"/>
            <p:cNvSpPr/>
            <p:nvPr/>
          </p:nvSpPr>
          <p:spPr>
            <a:xfrm>
              <a:off x="2413500" y="1514025"/>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4" name="Google Shape;2034;p49"/>
            <p:cNvSpPr/>
            <p:nvPr/>
          </p:nvSpPr>
          <p:spPr>
            <a:xfrm>
              <a:off x="2413500" y="1577400"/>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5" name="Google Shape;2035;p49"/>
            <p:cNvSpPr/>
            <p:nvPr/>
          </p:nvSpPr>
          <p:spPr>
            <a:xfrm>
              <a:off x="2413500" y="1639950"/>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6" name="Google Shape;2036;p49"/>
            <p:cNvSpPr/>
            <p:nvPr/>
          </p:nvSpPr>
          <p:spPr>
            <a:xfrm>
              <a:off x="2413500" y="1703325"/>
              <a:ext cx="34200" cy="38400"/>
            </a:xfrm>
            <a:custGeom>
              <a:avLst/>
              <a:gdLst/>
              <a:ahLst/>
              <a:cxnLst/>
              <a:rect l="l" t="t" r="r" b="b"/>
              <a:pathLst>
                <a:path w="1368" h="1536" extrusionOk="0">
                  <a:moveTo>
                    <a:pt x="0" y="1"/>
                  </a:moveTo>
                  <a:lnTo>
                    <a:pt x="0" y="1535"/>
                  </a:lnTo>
                  <a:lnTo>
                    <a:pt x="1368" y="1535"/>
                  </a:lnTo>
                  <a:lnTo>
                    <a:pt x="136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7" name="Google Shape;2037;p49"/>
            <p:cNvSpPr/>
            <p:nvPr/>
          </p:nvSpPr>
          <p:spPr>
            <a:xfrm>
              <a:off x="2413500" y="1766725"/>
              <a:ext cx="34200" cy="38375"/>
            </a:xfrm>
            <a:custGeom>
              <a:avLst/>
              <a:gdLst/>
              <a:ahLst/>
              <a:cxnLst/>
              <a:rect l="l" t="t" r="r" b="b"/>
              <a:pathLst>
                <a:path w="1368" h="1535" extrusionOk="0">
                  <a:moveTo>
                    <a:pt x="0" y="0"/>
                  </a:moveTo>
                  <a:lnTo>
                    <a:pt x="0" y="1534"/>
                  </a:lnTo>
                  <a:lnTo>
                    <a:pt x="1368" y="1534"/>
                  </a:lnTo>
                  <a:lnTo>
                    <a:pt x="13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8" name="Google Shape;2038;p49"/>
            <p:cNvSpPr/>
            <p:nvPr/>
          </p:nvSpPr>
          <p:spPr>
            <a:xfrm>
              <a:off x="3540125" y="3554650"/>
              <a:ext cx="1737950" cy="1291800"/>
            </a:xfrm>
            <a:custGeom>
              <a:avLst/>
              <a:gdLst/>
              <a:ahLst/>
              <a:cxnLst/>
              <a:rect l="l" t="t" r="r" b="b"/>
              <a:pathLst>
                <a:path w="69518" h="51672" extrusionOk="0">
                  <a:moveTo>
                    <a:pt x="8073" y="1"/>
                  </a:moveTo>
                  <a:cubicBezTo>
                    <a:pt x="8073" y="1"/>
                    <a:pt x="5772" y="19315"/>
                    <a:pt x="1" y="30656"/>
                  </a:cubicBezTo>
                  <a:cubicBezTo>
                    <a:pt x="1" y="30656"/>
                    <a:pt x="13344" y="45133"/>
                    <a:pt x="34759" y="51671"/>
                  </a:cubicBezTo>
                  <a:cubicBezTo>
                    <a:pt x="56208" y="45133"/>
                    <a:pt x="69517" y="30656"/>
                    <a:pt x="69517" y="30656"/>
                  </a:cubicBezTo>
                  <a:cubicBezTo>
                    <a:pt x="63713" y="19315"/>
                    <a:pt x="61378" y="1"/>
                    <a:pt x="61378" y="1"/>
                  </a:cubicBezTo>
                  <a:lnTo>
                    <a:pt x="34726" y="5105"/>
                  </a:lnTo>
                  <a:lnTo>
                    <a:pt x="8073"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39" name="Google Shape;2039;p49"/>
            <p:cNvSpPr/>
            <p:nvPr/>
          </p:nvSpPr>
          <p:spPr>
            <a:xfrm>
              <a:off x="3533450" y="3549650"/>
              <a:ext cx="1749625" cy="1301800"/>
            </a:xfrm>
            <a:custGeom>
              <a:avLst/>
              <a:gdLst/>
              <a:ahLst/>
              <a:cxnLst/>
              <a:rect l="l" t="t" r="r" b="b"/>
              <a:pathLst>
                <a:path w="69985" h="52072" extrusionOk="0">
                  <a:moveTo>
                    <a:pt x="61478" y="434"/>
                  </a:moveTo>
                  <a:cubicBezTo>
                    <a:pt x="61745" y="2603"/>
                    <a:pt x="64147" y="20182"/>
                    <a:pt x="69517" y="30789"/>
                  </a:cubicBezTo>
                  <a:cubicBezTo>
                    <a:pt x="68250" y="32124"/>
                    <a:pt x="55140" y="45467"/>
                    <a:pt x="34993" y="51638"/>
                  </a:cubicBezTo>
                  <a:cubicBezTo>
                    <a:pt x="14902" y="45484"/>
                    <a:pt x="1810" y="32200"/>
                    <a:pt x="512" y="30801"/>
                  </a:cubicBezTo>
                  <a:lnTo>
                    <a:pt x="512" y="30801"/>
                  </a:lnTo>
                  <a:cubicBezTo>
                    <a:pt x="5842" y="20191"/>
                    <a:pt x="8240" y="2634"/>
                    <a:pt x="8507" y="434"/>
                  </a:cubicBezTo>
                  <a:lnTo>
                    <a:pt x="34959" y="5505"/>
                  </a:lnTo>
                  <a:lnTo>
                    <a:pt x="35026" y="5505"/>
                  </a:lnTo>
                  <a:lnTo>
                    <a:pt x="61478" y="434"/>
                  </a:lnTo>
                  <a:close/>
                  <a:moveTo>
                    <a:pt x="8374" y="1"/>
                  </a:moveTo>
                  <a:cubicBezTo>
                    <a:pt x="8340" y="1"/>
                    <a:pt x="8273" y="1"/>
                    <a:pt x="8207" y="34"/>
                  </a:cubicBezTo>
                  <a:cubicBezTo>
                    <a:pt x="8173" y="67"/>
                    <a:pt x="8140" y="134"/>
                    <a:pt x="8140" y="201"/>
                  </a:cubicBezTo>
                  <a:cubicBezTo>
                    <a:pt x="8107" y="368"/>
                    <a:pt x="5772" y="19581"/>
                    <a:pt x="34" y="30756"/>
                  </a:cubicBezTo>
                  <a:cubicBezTo>
                    <a:pt x="1" y="30856"/>
                    <a:pt x="34" y="30923"/>
                    <a:pt x="68" y="30990"/>
                  </a:cubicBezTo>
                  <a:cubicBezTo>
                    <a:pt x="201" y="31156"/>
                    <a:pt x="13711" y="45600"/>
                    <a:pt x="34926" y="52071"/>
                  </a:cubicBezTo>
                  <a:lnTo>
                    <a:pt x="35059" y="52071"/>
                  </a:lnTo>
                  <a:cubicBezTo>
                    <a:pt x="56308" y="45600"/>
                    <a:pt x="69784" y="31156"/>
                    <a:pt x="69917" y="30990"/>
                  </a:cubicBezTo>
                  <a:cubicBezTo>
                    <a:pt x="69984" y="30923"/>
                    <a:pt x="69984" y="30856"/>
                    <a:pt x="69951" y="30756"/>
                  </a:cubicBezTo>
                  <a:cubicBezTo>
                    <a:pt x="64247" y="19581"/>
                    <a:pt x="61878" y="368"/>
                    <a:pt x="61845" y="201"/>
                  </a:cubicBezTo>
                  <a:cubicBezTo>
                    <a:pt x="61845" y="134"/>
                    <a:pt x="61812" y="67"/>
                    <a:pt x="61778" y="34"/>
                  </a:cubicBezTo>
                  <a:cubicBezTo>
                    <a:pt x="61745" y="1"/>
                    <a:pt x="61678" y="1"/>
                    <a:pt x="61612" y="1"/>
                  </a:cubicBezTo>
                  <a:lnTo>
                    <a:pt x="34993" y="5104"/>
                  </a:lnTo>
                  <a:lnTo>
                    <a:pt x="837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0" name="Google Shape;2040;p49"/>
            <p:cNvSpPr/>
            <p:nvPr/>
          </p:nvSpPr>
          <p:spPr>
            <a:xfrm>
              <a:off x="3703575" y="3554650"/>
              <a:ext cx="704700" cy="773075"/>
            </a:xfrm>
            <a:custGeom>
              <a:avLst/>
              <a:gdLst/>
              <a:ahLst/>
              <a:cxnLst/>
              <a:rect l="l" t="t" r="r" b="b"/>
              <a:pathLst>
                <a:path w="28188" h="30923" extrusionOk="0">
                  <a:moveTo>
                    <a:pt x="1535" y="1"/>
                  </a:moveTo>
                  <a:cubicBezTo>
                    <a:pt x="1535" y="1"/>
                    <a:pt x="1068" y="3937"/>
                    <a:pt x="1" y="9341"/>
                  </a:cubicBezTo>
                  <a:cubicBezTo>
                    <a:pt x="5972" y="16146"/>
                    <a:pt x="15712" y="25486"/>
                    <a:pt x="28188" y="30923"/>
                  </a:cubicBezTo>
                  <a:cubicBezTo>
                    <a:pt x="24752" y="23117"/>
                    <a:pt x="17313" y="11743"/>
                    <a:pt x="10241" y="1669"/>
                  </a:cubicBezTo>
                  <a:lnTo>
                    <a:pt x="153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1" name="Google Shape;2041;p49"/>
            <p:cNvSpPr/>
            <p:nvPr/>
          </p:nvSpPr>
          <p:spPr>
            <a:xfrm>
              <a:off x="3698575" y="3549300"/>
              <a:ext cx="715550" cy="784275"/>
            </a:xfrm>
            <a:custGeom>
              <a:avLst/>
              <a:gdLst/>
              <a:ahLst/>
              <a:cxnLst/>
              <a:rect l="l" t="t" r="r" b="b"/>
              <a:pathLst>
                <a:path w="28622" h="31371" extrusionOk="0">
                  <a:moveTo>
                    <a:pt x="1935" y="448"/>
                  </a:moveTo>
                  <a:lnTo>
                    <a:pt x="10341" y="2083"/>
                  </a:lnTo>
                  <a:cubicBezTo>
                    <a:pt x="19081" y="14525"/>
                    <a:pt x="25018" y="24165"/>
                    <a:pt x="27987" y="30737"/>
                  </a:cubicBezTo>
                  <a:cubicBezTo>
                    <a:pt x="15812" y="25299"/>
                    <a:pt x="6305" y="16226"/>
                    <a:pt x="434" y="9488"/>
                  </a:cubicBezTo>
                  <a:cubicBezTo>
                    <a:pt x="1335" y="4952"/>
                    <a:pt x="1802" y="1349"/>
                    <a:pt x="1935" y="448"/>
                  </a:cubicBezTo>
                  <a:close/>
                  <a:moveTo>
                    <a:pt x="1731" y="1"/>
                  </a:moveTo>
                  <a:cubicBezTo>
                    <a:pt x="1696" y="1"/>
                    <a:pt x="1649" y="24"/>
                    <a:pt x="1602" y="48"/>
                  </a:cubicBezTo>
                  <a:cubicBezTo>
                    <a:pt x="1568" y="81"/>
                    <a:pt x="1535" y="148"/>
                    <a:pt x="1535" y="182"/>
                  </a:cubicBezTo>
                  <a:cubicBezTo>
                    <a:pt x="1535" y="215"/>
                    <a:pt x="1035" y="4184"/>
                    <a:pt x="1" y="9488"/>
                  </a:cubicBezTo>
                  <a:cubicBezTo>
                    <a:pt x="1" y="9555"/>
                    <a:pt x="1" y="9622"/>
                    <a:pt x="67" y="9688"/>
                  </a:cubicBezTo>
                  <a:cubicBezTo>
                    <a:pt x="6038" y="16560"/>
                    <a:pt x="15812" y="25900"/>
                    <a:pt x="28321" y="31371"/>
                  </a:cubicBezTo>
                  <a:lnTo>
                    <a:pt x="28388" y="31371"/>
                  </a:lnTo>
                  <a:cubicBezTo>
                    <a:pt x="28454" y="31371"/>
                    <a:pt x="28488" y="31337"/>
                    <a:pt x="28554" y="31304"/>
                  </a:cubicBezTo>
                  <a:cubicBezTo>
                    <a:pt x="28588" y="31237"/>
                    <a:pt x="28621" y="31137"/>
                    <a:pt x="28588" y="31070"/>
                  </a:cubicBezTo>
                  <a:cubicBezTo>
                    <a:pt x="25686" y="24466"/>
                    <a:pt x="19648" y="14592"/>
                    <a:pt x="10608" y="1749"/>
                  </a:cubicBezTo>
                  <a:cubicBezTo>
                    <a:pt x="10575" y="1716"/>
                    <a:pt x="10541" y="1683"/>
                    <a:pt x="10475" y="1683"/>
                  </a:cubicBezTo>
                  <a:lnTo>
                    <a:pt x="1769" y="15"/>
                  </a:lnTo>
                  <a:cubicBezTo>
                    <a:pt x="1759" y="5"/>
                    <a:pt x="1746" y="1"/>
                    <a:pt x="17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2" name="Google Shape;2042;p49"/>
            <p:cNvSpPr/>
            <p:nvPr/>
          </p:nvSpPr>
          <p:spPr>
            <a:xfrm>
              <a:off x="4409075" y="3554650"/>
              <a:ext cx="704700" cy="773075"/>
            </a:xfrm>
            <a:custGeom>
              <a:avLst/>
              <a:gdLst/>
              <a:ahLst/>
              <a:cxnLst/>
              <a:rect l="l" t="t" r="r" b="b"/>
              <a:pathLst>
                <a:path w="28188" h="30923" extrusionOk="0">
                  <a:moveTo>
                    <a:pt x="26620" y="1"/>
                  </a:moveTo>
                  <a:lnTo>
                    <a:pt x="17914" y="1669"/>
                  </a:lnTo>
                  <a:cubicBezTo>
                    <a:pt x="10875" y="11743"/>
                    <a:pt x="3403" y="23117"/>
                    <a:pt x="1" y="30923"/>
                  </a:cubicBezTo>
                  <a:cubicBezTo>
                    <a:pt x="12510" y="25486"/>
                    <a:pt x="22217" y="16146"/>
                    <a:pt x="28188" y="9341"/>
                  </a:cubicBezTo>
                  <a:cubicBezTo>
                    <a:pt x="27087" y="3937"/>
                    <a:pt x="26620" y="1"/>
                    <a:pt x="266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3" name="Google Shape;2043;p49"/>
            <p:cNvSpPr/>
            <p:nvPr/>
          </p:nvSpPr>
          <p:spPr>
            <a:xfrm>
              <a:off x="4402425" y="3549300"/>
              <a:ext cx="716350" cy="784275"/>
            </a:xfrm>
            <a:custGeom>
              <a:avLst/>
              <a:gdLst/>
              <a:ahLst/>
              <a:cxnLst/>
              <a:rect l="l" t="t" r="r" b="b"/>
              <a:pathLst>
                <a:path w="28654" h="31371" extrusionOk="0">
                  <a:moveTo>
                    <a:pt x="26719" y="448"/>
                  </a:moveTo>
                  <a:cubicBezTo>
                    <a:pt x="26819" y="1349"/>
                    <a:pt x="27320" y="4918"/>
                    <a:pt x="28187" y="9488"/>
                  </a:cubicBezTo>
                  <a:cubicBezTo>
                    <a:pt x="22349" y="16226"/>
                    <a:pt x="12809" y="25299"/>
                    <a:pt x="667" y="30737"/>
                  </a:cubicBezTo>
                  <a:cubicBezTo>
                    <a:pt x="3636" y="24165"/>
                    <a:pt x="9574" y="14525"/>
                    <a:pt x="18313" y="2083"/>
                  </a:cubicBezTo>
                  <a:lnTo>
                    <a:pt x="26719" y="448"/>
                  </a:lnTo>
                  <a:close/>
                  <a:moveTo>
                    <a:pt x="26910" y="1"/>
                  </a:moveTo>
                  <a:cubicBezTo>
                    <a:pt x="26892" y="1"/>
                    <a:pt x="26872" y="5"/>
                    <a:pt x="26853" y="15"/>
                  </a:cubicBezTo>
                  <a:lnTo>
                    <a:pt x="18146" y="1683"/>
                  </a:lnTo>
                  <a:cubicBezTo>
                    <a:pt x="18113" y="1683"/>
                    <a:pt x="18046" y="1716"/>
                    <a:pt x="18013" y="1749"/>
                  </a:cubicBezTo>
                  <a:cubicBezTo>
                    <a:pt x="9006" y="14592"/>
                    <a:pt x="2969" y="24466"/>
                    <a:pt x="67" y="31070"/>
                  </a:cubicBezTo>
                  <a:cubicBezTo>
                    <a:pt x="0" y="31137"/>
                    <a:pt x="33" y="31237"/>
                    <a:pt x="100" y="31304"/>
                  </a:cubicBezTo>
                  <a:cubicBezTo>
                    <a:pt x="133" y="31337"/>
                    <a:pt x="200" y="31371"/>
                    <a:pt x="234" y="31371"/>
                  </a:cubicBezTo>
                  <a:lnTo>
                    <a:pt x="334" y="31371"/>
                  </a:lnTo>
                  <a:cubicBezTo>
                    <a:pt x="12843" y="25867"/>
                    <a:pt x="22583" y="16527"/>
                    <a:pt x="28587" y="9688"/>
                  </a:cubicBezTo>
                  <a:cubicBezTo>
                    <a:pt x="28620" y="9622"/>
                    <a:pt x="28654" y="9555"/>
                    <a:pt x="28620" y="9488"/>
                  </a:cubicBezTo>
                  <a:cubicBezTo>
                    <a:pt x="27586" y="4184"/>
                    <a:pt x="27119" y="215"/>
                    <a:pt x="27119" y="182"/>
                  </a:cubicBezTo>
                  <a:cubicBezTo>
                    <a:pt x="27086" y="148"/>
                    <a:pt x="27053" y="81"/>
                    <a:pt x="27019" y="48"/>
                  </a:cubicBezTo>
                  <a:cubicBezTo>
                    <a:pt x="26996" y="24"/>
                    <a:pt x="26955" y="1"/>
                    <a:pt x="269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4" name="Google Shape;2044;p49"/>
            <p:cNvSpPr/>
            <p:nvPr/>
          </p:nvSpPr>
          <p:spPr>
            <a:xfrm>
              <a:off x="4408250" y="3286975"/>
              <a:ext cx="734725" cy="1041600"/>
            </a:xfrm>
            <a:custGeom>
              <a:avLst/>
              <a:gdLst/>
              <a:ahLst/>
              <a:cxnLst/>
              <a:rect l="l" t="t" r="r" b="b"/>
              <a:pathLst>
                <a:path w="29389" h="41664" extrusionOk="0">
                  <a:moveTo>
                    <a:pt x="26920" y="0"/>
                  </a:moveTo>
                  <a:cubicBezTo>
                    <a:pt x="18447" y="11408"/>
                    <a:pt x="5004" y="30289"/>
                    <a:pt x="1" y="41663"/>
                  </a:cubicBezTo>
                  <a:cubicBezTo>
                    <a:pt x="13377" y="35826"/>
                    <a:pt x="23617" y="25552"/>
                    <a:pt x="29388" y="18647"/>
                  </a:cubicBezTo>
                  <a:cubicBezTo>
                    <a:pt x="28087" y="10808"/>
                    <a:pt x="27287" y="3703"/>
                    <a:pt x="269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5" name="Google Shape;2045;p49"/>
            <p:cNvSpPr/>
            <p:nvPr/>
          </p:nvSpPr>
          <p:spPr>
            <a:xfrm>
              <a:off x="4402425" y="3281625"/>
              <a:ext cx="746375" cy="1051950"/>
            </a:xfrm>
            <a:custGeom>
              <a:avLst/>
              <a:gdLst/>
              <a:ahLst/>
              <a:cxnLst/>
              <a:rect l="l" t="t" r="r" b="b"/>
              <a:pathLst>
                <a:path w="29855" h="42078" extrusionOk="0">
                  <a:moveTo>
                    <a:pt x="26986" y="748"/>
                  </a:moveTo>
                  <a:cubicBezTo>
                    <a:pt x="27386" y="4484"/>
                    <a:pt x="28153" y="11289"/>
                    <a:pt x="29421" y="18761"/>
                  </a:cubicBezTo>
                  <a:cubicBezTo>
                    <a:pt x="23350" y="25999"/>
                    <a:pt x="13476" y="35706"/>
                    <a:pt x="667" y="41444"/>
                  </a:cubicBezTo>
                  <a:cubicBezTo>
                    <a:pt x="5838" y="30036"/>
                    <a:pt x="19180" y="11289"/>
                    <a:pt x="26986" y="748"/>
                  </a:cubicBezTo>
                  <a:close/>
                  <a:moveTo>
                    <a:pt x="27146" y="1"/>
                  </a:moveTo>
                  <a:cubicBezTo>
                    <a:pt x="27084" y="1"/>
                    <a:pt x="27035" y="32"/>
                    <a:pt x="26986" y="81"/>
                  </a:cubicBezTo>
                  <a:cubicBezTo>
                    <a:pt x="19114" y="10688"/>
                    <a:pt x="5137" y="30202"/>
                    <a:pt x="67" y="41777"/>
                  </a:cubicBezTo>
                  <a:cubicBezTo>
                    <a:pt x="0" y="41844"/>
                    <a:pt x="33" y="41944"/>
                    <a:pt x="100" y="42011"/>
                  </a:cubicBezTo>
                  <a:cubicBezTo>
                    <a:pt x="133" y="42044"/>
                    <a:pt x="200" y="42078"/>
                    <a:pt x="234" y="42078"/>
                  </a:cubicBezTo>
                  <a:cubicBezTo>
                    <a:pt x="267" y="42078"/>
                    <a:pt x="300" y="42044"/>
                    <a:pt x="334" y="42044"/>
                  </a:cubicBezTo>
                  <a:cubicBezTo>
                    <a:pt x="13510" y="36307"/>
                    <a:pt x="23617" y="26333"/>
                    <a:pt x="29788" y="18961"/>
                  </a:cubicBezTo>
                  <a:cubicBezTo>
                    <a:pt x="29821" y="18928"/>
                    <a:pt x="29855" y="18861"/>
                    <a:pt x="29855" y="18794"/>
                  </a:cubicBezTo>
                  <a:cubicBezTo>
                    <a:pt x="28520" y="10922"/>
                    <a:pt x="27720" y="3750"/>
                    <a:pt x="27353" y="181"/>
                  </a:cubicBezTo>
                  <a:cubicBezTo>
                    <a:pt x="27353" y="81"/>
                    <a:pt x="27286" y="14"/>
                    <a:pt x="27219" y="14"/>
                  </a:cubicBezTo>
                  <a:cubicBezTo>
                    <a:pt x="27193" y="5"/>
                    <a:pt x="27168" y="1"/>
                    <a:pt x="271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6" name="Google Shape;2046;p49"/>
            <p:cNvSpPr/>
            <p:nvPr/>
          </p:nvSpPr>
          <p:spPr>
            <a:xfrm>
              <a:off x="3673550" y="3286975"/>
              <a:ext cx="734725" cy="1040750"/>
            </a:xfrm>
            <a:custGeom>
              <a:avLst/>
              <a:gdLst/>
              <a:ahLst/>
              <a:cxnLst/>
              <a:rect l="l" t="t" r="r" b="b"/>
              <a:pathLst>
                <a:path w="29389" h="41630" extrusionOk="0">
                  <a:moveTo>
                    <a:pt x="2469" y="0"/>
                  </a:moveTo>
                  <a:cubicBezTo>
                    <a:pt x="2102" y="3703"/>
                    <a:pt x="1335" y="10808"/>
                    <a:pt x="1" y="18614"/>
                  </a:cubicBezTo>
                  <a:cubicBezTo>
                    <a:pt x="5805" y="25518"/>
                    <a:pt x="16012" y="35792"/>
                    <a:pt x="29389" y="41630"/>
                  </a:cubicBezTo>
                  <a:cubicBezTo>
                    <a:pt x="24385" y="30289"/>
                    <a:pt x="10942" y="11408"/>
                    <a:pt x="24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7" name="Google Shape;2047;p49"/>
            <p:cNvSpPr/>
            <p:nvPr/>
          </p:nvSpPr>
          <p:spPr>
            <a:xfrm>
              <a:off x="3668550" y="3281625"/>
              <a:ext cx="745575" cy="1051950"/>
            </a:xfrm>
            <a:custGeom>
              <a:avLst/>
              <a:gdLst/>
              <a:ahLst/>
              <a:cxnLst/>
              <a:rect l="l" t="t" r="r" b="b"/>
              <a:pathLst>
                <a:path w="29823" h="42078" extrusionOk="0">
                  <a:moveTo>
                    <a:pt x="2836" y="748"/>
                  </a:moveTo>
                  <a:cubicBezTo>
                    <a:pt x="10642" y="11289"/>
                    <a:pt x="24018" y="30036"/>
                    <a:pt x="29188" y="41444"/>
                  </a:cubicBezTo>
                  <a:cubicBezTo>
                    <a:pt x="16346" y="35706"/>
                    <a:pt x="6472" y="25999"/>
                    <a:pt x="401" y="18761"/>
                  </a:cubicBezTo>
                  <a:lnTo>
                    <a:pt x="434" y="18761"/>
                  </a:lnTo>
                  <a:cubicBezTo>
                    <a:pt x="1669" y="11289"/>
                    <a:pt x="2469" y="4484"/>
                    <a:pt x="2836" y="748"/>
                  </a:cubicBezTo>
                  <a:close/>
                  <a:moveTo>
                    <a:pt x="2695" y="1"/>
                  </a:moveTo>
                  <a:cubicBezTo>
                    <a:pt x="2674" y="1"/>
                    <a:pt x="2654" y="5"/>
                    <a:pt x="2636" y="14"/>
                  </a:cubicBezTo>
                  <a:cubicBezTo>
                    <a:pt x="2536" y="47"/>
                    <a:pt x="2503" y="114"/>
                    <a:pt x="2469" y="214"/>
                  </a:cubicBezTo>
                  <a:cubicBezTo>
                    <a:pt x="2136" y="3783"/>
                    <a:pt x="1302" y="10955"/>
                    <a:pt x="1" y="18828"/>
                  </a:cubicBezTo>
                  <a:cubicBezTo>
                    <a:pt x="1" y="18894"/>
                    <a:pt x="1" y="18928"/>
                    <a:pt x="34" y="18994"/>
                  </a:cubicBezTo>
                  <a:cubicBezTo>
                    <a:pt x="6205" y="26333"/>
                    <a:pt x="16346" y="36307"/>
                    <a:pt x="29522" y="42078"/>
                  </a:cubicBezTo>
                  <a:lnTo>
                    <a:pt x="29589" y="42078"/>
                  </a:lnTo>
                  <a:cubicBezTo>
                    <a:pt x="29655" y="42078"/>
                    <a:pt x="29689" y="42044"/>
                    <a:pt x="29755" y="42011"/>
                  </a:cubicBezTo>
                  <a:cubicBezTo>
                    <a:pt x="29789" y="41944"/>
                    <a:pt x="29822" y="41877"/>
                    <a:pt x="29789" y="41777"/>
                  </a:cubicBezTo>
                  <a:cubicBezTo>
                    <a:pt x="24718" y="30236"/>
                    <a:pt x="10742" y="10722"/>
                    <a:pt x="2869" y="81"/>
                  </a:cubicBezTo>
                  <a:cubicBezTo>
                    <a:pt x="2821" y="32"/>
                    <a:pt x="2754" y="1"/>
                    <a:pt x="269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8" name="Google Shape;2048;p49"/>
            <p:cNvSpPr/>
            <p:nvPr/>
          </p:nvSpPr>
          <p:spPr>
            <a:xfrm>
              <a:off x="4022150" y="3767300"/>
              <a:ext cx="744725" cy="376150"/>
            </a:xfrm>
            <a:custGeom>
              <a:avLst/>
              <a:gdLst/>
              <a:ahLst/>
              <a:cxnLst/>
              <a:rect l="l" t="t" r="r" b="b"/>
              <a:pathLst>
                <a:path w="29789" h="15046" extrusionOk="0">
                  <a:moveTo>
                    <a:pt x="14877" y="1"/>
                  </a:moveTo>
                  <a:cubicBezTo>
                    <a:pt x="6672" y="1"/>
                    <a:pt x="0" y="3370"/>
                    <a:pt x="0" y="7540"/>
                  </a:cubicBezTo>
                  <a:cubicBezTo>
                    <a:pt x="0" y="11676"/>
                    <a:pt x="6672" y="15045"/>
                    <a:pt x="14877" y="15045"/>
                  </a:cubicBezTo>
                  <a:cubicBezTo>
                    <a:pt x="23117" y="15045"/>
                    <a:pt x="29788" y="11676"/>
                    <a:pt x="29788" y="7540"/>
                  </a:cubicBezTo>
                  <a:cubicBezTo>
                    <a:pt x="29788" y="3370"/>
                    <a:pt x="23117" y="1"/>
                    <a:pt x="1487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49" name="Google Shape;2049;p49"/>
            <p:cNvSpPr/>
            <p:nvPr/>
          </p:nvSpPr>
          <p:spPr>
            <a:xfrm>
              <a:off x="4017150" y="3762300"/>
              <a:ext cx="754725" cy="386150"/>
            </a:xfrm>
            <a:custGeom>
              <a:avLst/>
              <a:gdLst/>
              <a:ahLst/>
              <a:cxnLst/>
              <a:rect l="l" t="t" r="r" b="b"/>
              <a:pathLst>
                <a:path w="30189" h="15446" extrusionOk="0">
                  <a:moveTo>
                    <a:pt x="15111" y="434"/>
                  </a:moveTo>
                  <a:cubicBezTo>
                    <a:pt x="23183" y="434"/>
                    <a:pt x="29788" y="3703"/>
                    <a:pt x="29788" y="7740"/>
                  </a:cubicBezTo>
                  <a:cubicBezTo>
                    <a:pt x="29788" y="11776"/>
                    <a:pt x="23183" y="15045"/>
                    <a:pt x="15111" y="15045"/>
                  </a:cubicBezTo>
                  <a:cubicBezTo>
                    <a:pt x="7005" y="15045"/>
                    <a:pt x="400" y="11776"/>
                    <a:pt x="400" y="7740"/>
                  </a:cubicBezTo>
                  <a:cubicBezTo>
                    <a:pt x="400" y="3703"/>
                    <a:pt x="7005" y="434"/>
                    <a:pt x="15111" y="434"/>
                  </a:cubicBezTo>
                  <a:close/>
                  <a:moveTo>
                    <a:pt x="15111" y="1"/>
                  </a:moveTo>
                  <a:cubicBezTo>
                    <a:pt x="6772" y="1"/>
                    <a:pt x="0" y="3470"/>
                    <a:pt x="0" y="7740"/>
                  </a:cubicBezTo>
                  <a:cubicBezTo>
                    <a:pt x="0" y="12009"/>
                    <a:pt x="6772" y="15445"/>
                    <a:pt x="15111" y="15445"/>
                  </a:cubicBezTo>
                  <a:cubicBezTo>
                    <a:pt x="23450" y="15445"/>
                    <a:pt x="30188" y="12009"/>
                    <a:pt x="30188" y="7740"/>
                  </a:cubicBezTo>
                  <a:cubicBezTo>
                    <a:pt x="30188" y="3470"/>
                    <a:pt x="23450" y="1"/>
                    <a:pt x="1511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0" name="Google Shape;2050;p49"/>
            <p:cNvSpPr/>
            <p:nvPr/>
          </p:nvSpPr>
          <p:spPr>
            <a:xfrm>
              <a:off x="4100525" y="4041675"/>
              <a:ext cx="587125" cy="296075"/>
            </a:xfrm>
            <a:custGeom>
              <a:avLst/>
              <a:gdLst/>
              <a:ahLst/>
              <a:cxnLst/>
              <a:rect l="l" t="t" r="r" b="b"/>
              <a:pathLst>
                <a:path w="23485" h="11843" extrusionOk="0">
                  <a:moveTo>
                    <a:pt x="11742" y="0"/>
                  </a:moveTo>
                  <a:cubicBezTo>
                    <a:pt x="5271" y="0"/>
                    <a:pt x="1" y="2636"/>
                    <a:pt x="1" y="5938"/>
                  </a:cubicBezTo>
                  <a:cubicBezTo>
                    <a:pt x="1" y="9207"/>
                    <a:pt x="5271" y="11842"/>
                    <a:pt x="11742" y="11842"/>
                  </a:cubicBezTo>
                  <a:cubicBezTo>
                    <a:pt x="18247" y="11842"/>
                    <a:pt x="23484" y="9207"/>
                    <a:pt x="23484" y="5938"/>
                  </a:cubicBezTo>
                  <a:cubicBezTo>
                    <a:pt x="23484" y="2636"/>
                    <a:pt x="18247" y="0"/>
                    <a:pt x="1174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1" name="Google Shape;2051;p49"/>
            <p:cNvSpPr/>
            <p:nvPr/>
          </p:nvSpPr>
          <p:spPr>
            <a:xfrm>
              <a:off x="4095525" y="4036675"/>
              <a:ext cx="597950" cy="306075"/>
            </a:xfrm>
            <a:custGeom>
              <a:avLst/>
              <a:gdLst/>
              <a:ahLst/>
              <a:cxnLst/>
              <a:rect l="l" t="t" r="r" b="b"/>
              <a:pathLst>
                <a:path w="23918" h="12243" extrusionOk="0">
                  <a:moveTo>
                    <a:pt x="11976" y="401"/>
                  </a:moveTo>
                  <a:cubicBezTo>
                    <a:pt x="18314" y="401"/>
                    <a:pt x="23484" y="2969"/>
                    <a:pt x="23484" y="6138"/>
                  </a:cubicBezTo>
                  <a:cubicBezTo>
                    <a:pt x="23484" y="9274"/>
                    <a:pt x="18314" y="11842"/>
                    <a:pt x="11976" y="11842"/>
                  </a:cubicBezTo>
                  <a:cubicBezTo>
                    <a:pt x="5605" y="11842"/>
                    <a:pt x="434" y="9274"/>
                    <a:pt x="434" y="6138"/>
                  </a:cubicBezTo>
                  <a:cubicBezTo>
                    <a:pt x="434" y="2969"/>
                    <a:pt x="5605" y="401"/>
                    <a:pt x="11976" y="401"/>
                  </a:cubicBezTo>
                  <a:close/>
                  <a:moveTo>
                    <a:pt x="11976" y="0"/>
                  </a:moveTo>
                  <a:cubicBezTo>
                    <a:pt x="5371" y="0"/>
                    <a:pt x="1" y="2736"/>
                    <a:pt x="1" y="6138"/>
                  </a:cubicBezTo>
                  <a:cubicBezTo>
                    <a:pt x="1" y="9507"/>
                    <a:pt x="5371" y="12242"/>
                    <a:pt x="11976" y="12242"/>
                  </a:cubicBezTo>
                  <a:cubicBezTo>
                    <a:pt x="18547" y="12242"/>
                    <a:pt x="23918" y="9507"/>
                    <a:pt x="23918" y="6138"/>
                  </a:cubicBezTo>
                  <a:cubicBezTo>
                    <a:pt x="23918" y="2736"/>
                    <a:pt x="18547" y="0"/>
                    <a:pt x="1197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2" name="Google Shape;2052;p49"/>
            <p:cNvSpPr/>
            <p:nvPr/>
          </p:nvSpPr>
          <p:spPr>
            <a:xfrm>
              <a:off x="4170575" y="4268500"/>
              <a:ext cx="447025" cy="225200"/>
            </a:xfrm>
            <a:custGeom>
              <a:avLst/>
              <a:gdLst/>
              <a:ahLst/>
              <a:cxnLst/>
              <a:rect l="l" t="t" r="r" b="b"/>
              <a:pathLst>
                <a:path w="17881" h="9008" extrusionOk="0">
                  <a:moveTo>
                    <a:pt x="8940" y="1"/>
                  </a:moveTo>
                  <a:cubicBezTo>
                    <a:pt x="4004" y="1"/>
                    <a:pt x="1" y="2002"/>
                    <a:pt x="1" y="4504"/>
                  </a:cubicBezTo>
                  <a:cubicBezTo>
                    <a:pt x="1" y="7006"/>
                    <a:pt x="4004" y="9007"/>
                    <a:pt x="8940" y="9007"/>
                  </a:cubicBezTo>
                  <a:cubicBezTo>
                    <a:pt x="13877" y="9007"/>
                    <a:pt x="17880" y="7006"/>
                    <a:pt x="17880" y="4504"/>
                  </a:cubicBezTo>
                  <a:cubicBezTo>
                    <a:pt x="17880" y="2002"/>
                    <a:pt x="13877" y="1"/>
                    <a:pt x="89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3" name="Google Shape;2053;p49"/>
            <p:cNvSpPr/>
            <p:nvPr/>
          </p:nvSpPr>
          <p:spPr>
            <a:xfrm>
              <a:off x="4166400" y="4263500"/>
              <a:ext cx="456200" cy="236025"/>
            </a:xfrm>
            <a:custGeom>
              <a:avLst/>
              <a:gdLst/>
              <a:ahLst/>
              <a:cxnLst/>
              <a:rect l="l" t="t" r="r" b="b"/>
              <a:pathLst>
                <a:path w="18248" h="9441" extrusionOk="0">
                  <a:moveTo>
                    <a:pt x="9141" y="401"/>
                  </a:moveTo>
                  <a:cubicBezTo>
                    <a:pt x="13944" y="401"/>
                    <a:pt x="17847" y="2369"/>
                    <a:pt x="17847" y="4737"/>
                  </a:cubicBezTo>
                  <a:cubicBezTo>
                    <a:pt x="17847" y="7072"/>
                    <a:pt x="13944" y="9007"/>
                    <a:pt x="9141" y="9007"/>
                  </a:cubicBezTo>
                  <a:cubicBezTo>
                    <a:pt x="4304" y="9007"/>
                    <a:pt x="401" y="7072"/>
                    <a:pt x="401" y="4704"/>
                  </a:cubicBezTo>
                  <a:cubicBezTo>
                    <a:pt x="401" y="2335"/>
                    <a:pt x="4304" y="401"/>
                    <a:pt x="9141" y="401"/>
                  </a:cubicBezTo>
                  <a:close/>
                  <a:moveTo>
                    <a:pt x="9141" y="0"/>
                  </a:moveTo>
                  <a:cubicBezTo>
                    <a:pt x="4071" y="0"/>
                    <a:pt x="1" y="2102"/>
                    <a:pt x="1" y="4704"/>
                  </a:cubicBezTo>
                  <a:cubicBezTo>
                    <a:pt x="1" y="7306"/>
                    <a:pt x="4071" y="9441"/>
                    <a:pt x="9141" y="9441"/>
                  </a:cubicBezTo>
                  <a:cubicBezTo>
                    <a:pt x="14144" y="9441"/>
                    <a:pt x="18247" y="7339"/>
                    <a:pt x="18247" y="4737"/>
                  </a:cubicBezTo>
                  <a:cubicBezTo>
                    <a:pt x="18247" y="2102"/>
                    <a:pt x="14178" y="0"/>
                    <a:pt x="914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4" name="Google Shape;2054;p49"/>
            <p:cNvSpPr/>
            <p:nvPr/>
          </p:nvSpPr>
          <p:spPr>
            <a:xfrm>
              <a:off x="3231575" y="537700"/>
              <a:ext cx="2334200" cy="3354100"/>
            </a:xfrm>
            <a:custGeom>
              <a:avLst/>
              <a:gdLst/>
              <a:ahLst/>
              <a:cxnLst/>
              <a:rect l="l" t="t" r="r" b="b"/>
              <a:pathLst>
                <a:path w="93368" h="134164" extrusionOk="0">
                  <a:moveTo>
                    <a:pt x="44743" y="0"/>
                  </a:moveTo>
                  <a:cubicBezTo>
                    <a:pt x="30722" y="0"/>
                    <a:pt x="14952" y="9197"/>
                    <a:pt x="7139" y="20741"/>
                  </a:cubicBezTo>
                  <a:cubicBezTo>
                    <a:pt x="6038" y="22342"/>
                    <a:pt x="5104" y="24043"/>
                    <a:pt x="4270" y="25811"/>
                  </a:cubicBezTo>
                  <a:cubicBezTo>
                    <a:pt x="234" y="34584"/>
                    <a:pt x="1" y="44458"/>
                    <a:pt x="868" y="54298"/>
                  </a:cubicBezTo>
                  <a:cubicBezTo>
                    <a:pt x="1302" y="59035"/>
                    <a:pt x="1302" y="65773"/>
                    <a:pt x="3403" y="70143"/>
                  </a:cubicBezTo>
                  <a:cubicBezTo>
                    <a:pt x="3837" y="71043"/>
                    <a:pt x="8373" y="80717"/>
                    <a:pt x="8373" y="89023"/>
                  </a:cubicBezTo>
                  <a:cubicBezTo>
                    <a:pt x="8373" y="97329"/>
                    <a:pt x="10975" y="116176"/>
                    <a:pt x="17046" y="120912"/>
                  </a:cubicBezTo>
                  <a:cubicBezTo>
                    <a:pt x="23117" y="125616"/>
                    <a:pt x="31556" y="132587"/>
                    <a:pt x="37594" y="133488"/>
                  </a:cubicBezTo>
                  <a:cubicBezTo>
                    <a:pt x="40613" y="133938"/>
                    <a:pt x="43648" y="134164"/>
                    <a:pt x="46684" y="134164"/>
                  </a:cubicBezTo>
                  <a:cubicBezTo>
                    <a:pt x="49719" y="134164"/>
                    <a:pt x="52755" y="133938"/>
                    <a:pt x="55774" y="133488"/>
                  </a:cubicBezTo>
                  <a:cubicBezTo>
                    <a:pt x="61811" y="132587"/>
                    <a:pt x="70251" y="125616"/>
                    <a:pt x="76322" y="120912"/>
                  </a:cubicBezTo>
                  <a:cubicBezTo>
                    <a:pt x="82393" y="116176"/>
                    <a:pt x="84995" y="97329"/>
                    <a:pt x="84995" y="89023"/>
                  </a:cubicBezTo>
                  <a:cubicBezTo>
                    <a:pt x="84995" y="80717"/>
                    <a:pt x="89531" y="71043"/>
                    <a:pt x="89965" y="70143"/>
                  </a:cubicBezTo>
                  <a:cubicBezTo>
                    <a:pt x="92066" y="65773"/>
                    <a:pt x="92066" y="59035"/>
                    <a:pt x="92500" y="54298"/>
                  </a:cubicBezTo>
                  <a:cubicBezTo>
                    <a:pt x="93367" y="44458"/>
                    <a:pt x="93134" y="34617"/>
                    <a:pt x="89098" y="25811"/>
                  </a:cubicBezTo>
                  <a:cubicBezTo>
                    <a:pt x="88264" y="24043"/>
                    <a:pt x="87330" y="22342"/>
                    <a:pt x="86229" y="20741"/>
                  </a:cubicBezTo>
                  <a:cubicBezTo>
                    <a:pt x="78416" y="9197"/>
                    <a:pt x="62646" y="0"/>
                    <a:pt x="48595" y="0"/>
                  </a:cubicBezTo>
                  <a:cubicBezTo>
                    <a:pt x="47949" y="0"/>
                    <a:pt x="47306" y="20"/>
                    <a:pt x="46667" y="59"/>
                  </a:cubicBezTo>
                  <a:cubicBezTo>
                    <a:pt x="46030" y="20"/>
                    <a:pt x="45389" y="0"/>
                    <a:pt x="4474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5" name="Google Shape;2055;p49"/>
            <p:cNvSpPr/>
            <p:nvPr/>
          </p:nvSpPr>
          <p:spPr>
            <a:xfrm>
              <a:off x="3223250" y="532700"/>
              <a:ext cx="2350850" cy="3364800"/>
            </a:xfrm>
            <a:custGeom>
              <a:avLst/>
              <a:gdLst/>
              <a:ahLst/>
              <a:cxnLst/>
              <a:rect l="l" t="t" r="r" b="b"/>
              <a:pathLst>
                <a:path w="94034" h="134592" extrusionOk="0">
                  <a:moveTo>
                    <a:pt x="45122" y="401"/>
                  </a:moveTo>
                  <a:cubicBezTo>
                    <a:pt x="45764" y="401"/>
                    <a:pt x="46402" y="420"/>
                    <a:pt x="47034" y="459"/>
                  </a:cubicBezTo>
                  <a:cubicBezTo>
                    <a:pt x="47663" y="420"/>
                    <a:pt x="48299" y="401"/>
                    <a:pt x="48939" y="401"/>
                  </a:cubicBezTo>
                  <a:cubicBezTo>
                    <a:pt x="62487" y="401"/>
                    <a:pt x="78273" y="9034"/>
                    <a:pt x="86395" y="21074"/>
                  </a:cubicBezTo>
                  <a:cubicBezTo>
                    <a:pt x="87496" y="22675"/>
                    <a:pt x="88430" y="24343"/>
                    <a:pt x="89230" y="26111"/>
                  </a:cubicBezTo>
                  <a:cubicBezTo>
                    <a:pt x="93634" y="35651"/>
                    <a:pt x="93367" y="46292"/>
                    <a:pt x="92633" y="54498"/>
                  </a:cubicBezTo>
                  <a:cubicBezTo>
                    <a:pt x="92533" y="55432"/>
                    <a:pt x="92466" y="56433"/>
                    <a:pt x="92399" y="57467"/>
                  </a:cubicBezTo>
                  <a:cubicBezTo>
                    <a:pt x="92132" y="61837"/>
                    <a:pt x="91766" y="66807"/>
                    <a:pt x="90098" y="70276"/>
                  </a:cubicBezTo>
                  <a:cubicBezTo>
                    <a:pt x="89597" y="71343"/>
                    <a:pt x="85094" y="80884"/>
                    <a:pt x="85094" y="89223"/>
                  </a:cubicBezTo>
                  <a:cubicBezTo>
                    <a:pt x="85094" y="97696"/>
                    <a:pt x="82526" y="116309"/>
                    <a:pt x="76521" y="120946"/>
                  </a:cubicBezTo>
                  <a:lnTo>
                    <a:pt x="74987" y="122180"/>
                  </a:lnTo>
                  <a:cubicBezTo>
                    <a:pt x="69016" y="126850"/>
                    <a:pt x="61577" y="132687"/>
                    <a:pt x="56073" y="133488"/>
                  </a:cubicBezTo>
                  <a:cubicBezTo>
                    <a:pt x="53071" y="133955"/>
                    <a:pt x="50036" y="134188"/>
                    <a:pt x="47000" y="134188"/>
                  </a:cubicBezTo>
                  <a:cubicBezTo>
                    <a:pt x="43998" y="134188"/>
                    <a:pt x="40963" y="133955"/>
                    <a:pt x="37960" y="133488"/>
                  </a:cubicBezTo>
                  <a:cubicBezTo>
                    <a:pt x="32457" y="132687"/>
                    <a:pt x="25018" y="126850"/>
                    <a:pt x="19080" y="122180"/>
                  </a:cubicBezTo>
                  <a:lnTo>
                    <a:pt x="17513" y="120946"/>
                  </a:lnTo>
                  <a:cubicBezTo>
                    <a:pt x="11542" y="116309"/>
                    <a:pt x="8940" y="97696"/>
                    <a:pt x="8940" y="89223"/>
                  </a:cubicBezTo>
                  <a:cubicBezTo>
                    <a:pt x="8940" y="80884"/>
                    <a:pt x="4470" y="71343"/>
                    <a:pt x="3936" y="70276"/>
                  </a:cubicBezTo>
                  <a:cubicBezTo>
                    <a:pt x="2268" y="66807"/>
                    <a:pt x="1935" y="61837"/>
                    <a:pt x="1668" y="57500"/>
                  </a:cubicBezTo>
                  <a:cubicBezTo>
                    <a:pt x="1568" y="56433"/>
                    <a:pt x="1501" y="55432"/>
                    <a:pt x="1434" y="54498"/>
                  </a:cubicBezTo>
                  <a:cubicBezTo>
                    <a:pt x="701" y="46292"/>
                    <a:pt x="434" y="35685"/>
                    <a:pt x="4803" y="26111"/>
                  </a:cubicBezTo>
                  <a:cubicBezTo>
                    <a:pt x="5637" y="24343"/>
                    <a:pt x="6571" y="22675"/>
                    <a:pt x="7672" y="21074"/>
                  </a:cubicBezTo>
                  <a:cubicBezTo>
                    <a:pt x="15793" y="9004"/>
                    <a:pt x="31575" y="401"/>
                    <a:pt x="45122" y="401"/>
                  </a:cubicBezTo>
                  <a:close/>
                  <a:moveTo>
                    <a:pt x="45127" y="1"/>
                  </a:moveTo>
                  <a:cubicBezTo>
                    <a:pt x="31476" y="1"/>
                    <a:pt x="15526" y="8701"/>
                    <a:pt x="7305" y="20841"/>
                  </a:cubicBezTo>
                  <a:cubicBezTo>
                    <a:pt x="6204" y="22475"/>
                    <a:pt x="5237" y="24176"/>
                    <a:pt x="4437" y="25944"/>
                  </a:cubicBezTo>
                  <a:cubicBezTo>
                    <a:pt x="0" y="35618"/>
                    <a:pt x="267" y="46292"/>
                    <a:pt x="1001" y="54565"/>
                  </a:cubicBezTo>
                  <a:cubicBezTo>
                    <a:pt x="1101" y="55465"/>
                    <a:pt x="1168" y="56466"/>
                    <a:pt x="1234" y="57534"/>
                  </a:cubicBezTo>
                  <a:cubicBezTo>
                    <a:pt x="1501" y="61937"/>
                    <a:pt x="1835" y="66907"/>
                    <a:pt x="3569" y="70476"/>
                  </a:cubicBezTo>
                  <a:cubicBezTo>
                    <a:pt x="4070" y="71510"/>
                    <a:pt x="8506" y="80984"/>
                    <a:pt x="8506" y="89223"/>
                  </a:cubicBezTo>
                  <a:cubicBezTo>
                    <a:pt x="8506" y="97762"/>
                    <a:pt x="11141" y="116542"/>
                    <a:pt x="17246" y="121279"/>
                  </a:cubicBezTo>
                  <a:lnTo>
                    <a:pt x="18813" y="122513"/>
                  </a:lnTo>
                  <a:cubicBezTo>
                    <a:pt x="24818" y="127217"/>
                    <a:pt x="32290" y="133054"/>
                    <a:pt x="37894" y="133888"/>
                  </a:cubicBezTo>
                  <a:cubicBezTo>
                    <a:pt x="40740" y="134357"/>
                    <a:pt x="43585" y="134592"/>
                    <a:pt x="46431" y="134592"/>
                  </a:cubicBezTo>
                  <a:cubicBezTo>
                    <a:pt x="46621" y="134592"/>
                    <a:pt x="46811" y="134591"/>
                    <a:pt x="47000" y="134589"/>
                  </a:cubicBezTo>
                  <a:lnTo>
                    <a:pt x="47534" y="134589"/>
                  </a:lnTo>
                  <a:cubicBezTo>
                    <a:pt x="50403" y="134589"/>
                    <a:pt x="53271" y="134355"/>
                    <a:pt x="56140" y="133888"/>
                  </a:cubicBezTo>
                  <a:cubicBezTo>
                    <a:pt x="61744" y="133088"/>
                    <a:pt x="69216" y="127217"/>
                    <a:pt x="75220" y="122513"/>
                  </a:cubicBezTo>
                  <a:lnTo>
                    <a:pt x="76788" y="121279"/>
                  </a:lnTo>
                  <a:cubicBezTo>
                    <a:pt x="82893" y="116542"/>
                    <a:pt x="85528" y="97762"/>
                    <a:pt x="85528" y="89223"/>
                  </a:cubicBezTo>
                  <a:cubicBezTo>
                    <a:pt x="85528" y="80984"/>
                    <a:pt x="89964" y="71510"/>
                    <a:pt x="90465" y="70476"/>
                  </a:cubicBezTo>
                  <a:cubicBezTo>
                    <a:pt x="92199" y="66940"/>
                    <a:pt x="92533" y="61937"/>
                    <a:pt x="92800" y="57534"/>
                  </a:cubicBezTo>
                  <a:cubicBezTo>
                    <a:pt x="92900" y="56466"/>
                    <a:pt x="92966" y="55465"/>
                    <a:pt x="93033" y="54565"/>
                  </a:cubicBezTo>
                  <a:cubicBezTo>
                    <a:pt x="93767" y="46292"/>
                    <a:pt x="94034" y="35618"/>
                    <a:pt x="89597" y="25944"/>
                  </a:cubicBezTo>
                  <a:cubicBezTo>
                    <a:pt x="88797" y="24176"/>
                    <a:pt x="87829" y="22475"/>
                    <a:pt x="86729" y="20841"/>
                  </a:cubicBezTo>
                  <a:cubicBezTo>
                    <a:pt x="78540" y="8701"/>
                    <a:pt x="62561" y="1"/>
                    <a:pt x="48936" y="1"/>
                  </a:cubicBezTo>
                  <a:cubicBezTo>
                    <a:pt x="48296" y="1"/>
                    <a:pt x="47662" y="20"/>
                    <a:pt x="47034" y="59"/>
                  </a:cubicBezTo>
                  <a:cubicBezTo>
                    <a:pt x="46404" y="20"/>
                    <a:pt x="45768" y="1"/>
                    <a:pt x="4512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6" name="Google Shape;2056;p49"/>
            <p:cNvSpPr/>
            <p:nvPr/>
          </p:nvSpPr>
          <p:spPr>
            <a:xfrm>
              <a:off x="3886200" y="2651525"/>
              <a:ext cx="1012425" cy="577925"/>
            </a:xfrm>
            <a:custGeom>
              <a:avLst/>
              <a:gdLst/>
              <a:ahLst/>
              <a:cxnLst/>
              <a:rect l="l" t="t" r="r" b="b"/>
              <a:pathLst>
                <a:path w="40497" h="23117" extrusionOk="0">
                  <a:moveTo>
                    <a:pt x="20249" y="0"/>
                  </a:moveTo>
                  <a:lnTo>
                    <a:pt x="11209" y="4870"/>
                  </a:lnTo>
                  <a:cubicBezTo>
                    <a:pt x="11209" y="4870"/>
                    <a:pt x="3003" y="11408"/>
                    <a:pt x="1502" y="14877"/>
                  </a:cubicBezTo>
                  <a:cubicBezTo>
                    <a:pt x="1" y="18313"/>
                    <a:pt x="5772" y="23117"/>
                    <a:pt x="5772" y="23117"/>
                  </a:cubicBezTo>
                  <a:lnTo>
                    <a:pt x="35226" y="23117"/>
                  </a:lnTo>
                  <a:cubicBezTo>
                    <a:pt x="35226" y="23117"/>
                    <a:pt x="40497" y="18280"/>
                    <a:pt x="38995" y="14844"/>
                  </a:cubicBezTo>
                  <a:cubicBezTo>
                    <a:pt x="37494" y="11408"/>
                    <a:pt x="29289" y="4837"/>
                    <a:pt x="29289" y="4837"/>
                  </a:cubicBezTo>
                  <a:lnTo>
                    <a:pt x="20249"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7" name="Google Shape;2057;p49"/>
            <p:cNvSpPr/>
            <p:nvPr/>
          </p:nvSpPr>
          <p:spPr>
            <a:xfrm>
              <a:off x="3880375" y="2645875"/>
              <a:ext cx="1024100" cy="588575"/>
            </a:xfrm>
            <a:custGeom>
              <a:avLst/>
              <a:gdLst/>
              <a:ahLst/>
              <a:cxnLst/>
              <a:rect l="l" t="t" r="r" b="b"/>
              <a:pathLst>
                <a:path w="40964" h="23543" extrusionOk="0">
                  <a:moveTo>
                    <a:pt x="20482" y="426"/>
                  </a:moveTo>
                  <a:lnTo>
                    <a:pt x="29388" y="5230"/>
                  </a:lnTo>
                  <a:cubicBezTo>
                    <a:pt x="29421" y="5296"/>
                    <a:pt x="37561" y="11801"/>
                    <a:pt x="39028" y="15137"/>
                  </a:cubicBezTo>
                  <a:cubicBezTo>
                    <a:pt x="40363" y="18239"/>
                    <a:pt x="35926" y="22575"/>
                    <a:pt x="35359" y="23109"/>
                  </a:cubicBezTo>
                  <a:lnTo>
                    <a:pt x="6071" y="23109"/>
                  </a:lnTo>
                  <a:cubicBezTo>
                    <a:pt x="5504" y="22609"/>
                    <a:pt x="568" y="18239"/>
                    <a:pt x="1935" y="15137"/>
                  </a:cubicBezTo>
                  <a:cubicBezTo>
                    <a:pt x="3403" y="11801"/>
                    <a:pt x="11509" y="5296"/>
                    <a:pt x="11542" y="5263"/>
                  </a:cubicBezTo>
                  <a:lnTo>
                    <a:pt x="20482" y="426"/>
                  </a:lnTo>
                  <a:close/>
                  <a:moveTo>
                    <a:pt x="20482" y="1"/>
                  </a:moveTo>
                  <a:cubicBezTo>
                    <a:pt x="20448" y="1"/>
                    <a:pt x="20415" y="9"/>
                    <a:pt x="20382" y="26"/>
                  </a:cubicBezTo>
                  <a:lnTo>
                    <a:pt x="11309" y="4896"/>
                  </a:lnTo>
                  <a:cubicBezTo>
                    <a:pt x="10975" y="5163"/>
                    <a:pt x="3069" y="11534"/>
                    <a:pt x="1535" y="14970"/>
                  </a:cubicBezTo>
                  <a:cubicBezTo>
                    <a:pt x="0" y="18539"/>
                    <a:pt x="5638" y="23276"/>
                    <a:pt x="5871" y="23476"/>
                  </a:cubicBezTo>
                  <a:cubicBezTo>
                    <a:pt x="5905" y="23509"/>
                    <a:pt x="5971" y="23509"/>
                    <a:pt x="6005" y="23543"/>
                  </a:cubicBezTo>
                  <a:lnTo>
                    <a:pt x="35459" y="23543"/>
                  </a:lnTo>
                  <a:cubicBezTo>
                    <a:pt x="35492" y="23543"/>
                    <a:pt x="35559" y="23509"/>
                    <a:pt x="35593" y="23476"/>
                  </a:cubicBezTo>
                  <a:cubicBezTo>
                    <a:pt x="35826" y="23276"/>
                    <a:pt x="40963" y="18506"/>
                    <a:pt x="39395" y="14970"/>
                  </a:cubicBezTo>
                  <a:cubicBezTo>
                    <a:pt x="37894" y="11534"/>
                    <a:pt x="29955" y="5163"/>
                    <a:pt x="29588" y="4896"/>
                  </a:cubicBezTo>
                  <a:lnTo>
                    <a:pt x="20582" y="26"/>
                  </a:lnTo>
                  <a:cubicBezTo>
                    <a:pt x="20548" y="9"/>
                    <a:pt x="20515" y="1"/>
                    <a:pt x="2048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8" name="Google Shape;2058;p49"/>
            <p:cNvSpPr/>
            <p:nvPr/>
          </p:nvSpPr>
          <p:spPr>
            <a:xfrm>
              <a:off x="4285675" y="2801625"/>
              <a:ext cx="112600" cy="369450"/>
            </a:xfrm>
            <a:custGeom>
              <a:avLst/>
              <a:gdLst/>
              <a:ahLst/>
              <a:cxnLst/>
              <a:rect l="l" t="t" r="r" b="b"/>
              <a:pathLst>
                <a:path w="4504" h="14778" extrusionOk="0">
                  <a:moveTo>
                    <a:pt x="4070" y="434"/>
                  </a:moveTo>
                  <a:lnTo>
                    <a:pt x="4070" y="14210"/>
                  </a:lnTo>
                  <a:lnTo>
                    <a:pt x="434" y="12076"/>
                  </a:lnTo>
                  <a:lnTo>
                    <a:pt x="1868" y="434"/>
                  </a:lnTo>
                  <a:close/>
                  <a:moveTo>
                    <a:pt x="1668" y="0"/>
                  </a:moveTo>
                  <a:cubicBezTo>
                    <a:pt x="1568" y="0"/>
                    <a:pt x="1501" y="100"/>
                    <a:pt x="1468" y="200"/>
                  </a:cubicBezTo>
                  <a:lnTo>
                    <a:pt x="0" y="12142"/>
                  </a:lnTo>
                  <a:cubicBezTo>
                    <a:pt x="0" y="12242"/>
                    <a:pt x="33" y="12309"/>
                    <a:pt x="100" y="12376"/>
                  </a:cubicBezTo>
                  <a:lnTo>
                    <a:pt x="4203" y="14778"/>
                  </a:lnTo>
                  <a:lnTo>
                    <a:pt x="4403" y="14778"/>
                  </a:lnTo>
                  <a:cubicBezTo>
                    <a:pt x="4470" y="14711"/>
                    <a:pt x="4503" y="14644"/>
                    <a:pt x="4503" y="14577"/>
                  </a:cubicBezTo>
                  <a:lnTo>
                    <a:pt x="4503" y="234"/>
                  </a:lnTo>
                  <a:cubicBezTo>
                    <a:pt x="4503" y="100"/>
                    <a:pt x="4403" y="0"/>
                    <a:pt x="43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59" name="Google Shape;2059;p49"/>
            <p:cNvSpPr/>
            <p:nvPr/>
          </p:nvSpPr>
          <p:spPr>
            <a:xfrm>
              <a:off x="4387400" y="2802450"/>
              <a:ext cx="113450" cy="369000"/>
            </a:xfrm>
            <a:custGeom>
              <a:avLst/>
              <a:gdLst/>
              <a:ahLst/>
              <a:cxnLst/>
              <a:rect l="l" t="t" r="r" b="b"/>
              <a:pathLst>
                <a:path w="4538" h="14760" extrusionOk="0">
                  <a:moveTo>
                    <a:pt x="2669" y="401"/>
                  </a:moveTo>
                  <a:lnTo>
                    <a:pt x="4104" y="12043"/>
                  </a:lnTo>
                  <a:lnTo>
                    <a:pt x="434" y="14177"/>
                  </a:lnTo>
                  <a:lnTo>
                    <a:pt x="434" y="401"/>
                  </a:lnTo>
                  <a:close/>
                  <a:moveTo>
                    <a:pt x="234" y="1"/>
                  </a:moveTo>
                  <a:cubicBezTo>
                    <a:pt x="101" y="1"/>
                    <a:pt x="1" y="101"/>
                    <a:pt x="1" y="201"/>
                  </a:cubicBezTo>
                  <a:lnTo>
                    <a:pt x="1" y="14544"/>
                  </a:lnTo>
                  <a:cubicBezTo>
                    <a:pt x="1" y="14611"/>
                    <a:pt x="67" y="14678"/>
                    <a:pt x="134" y="14745"/>
                  </a:cubicBezTo>
                  <a:lnTo>
                    <a:pt x="234" y="14745"/>
                  </a:lnTo>
                  <a:cubicBezTo>
                    <a:pt x="245" y="14756"/>
                    <a:pt x="256" y="14759"/>
                    <a:pt x="267" y="14759"/>
                  </a:cubicBezTo>
                  <a:cubicBezTo>
                    <a:pt x="290" y="14759"/>
                    <a:pt x="312" y="14745"/>
                    <a:pt x="334" y="14745"/>
                  </a:cubicBezTo>
                  <a:lnTo>
                    <a:pt x="4437" y="12343"/>
                  </a:lnTo>
                  <a:cubicBezTo>
                    <a:pt x="4504" y="12309"/>
                    <a:pt x="4537" y="12209"/>
                    <a:pt x="4537" y="12143"/>
                  </a:cubicBezTo>
                  <a:lnTo>
                    <a:pt x="3036" y="167"/>
                  </a:lnTo>
                  <a:cubicBezTo>
                    <a:pt x="3036" y="67"/>
                    <a:pt x="2936" y="1"/>
                    <a:pt x="28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0" name="Google Shape;2060;p49"/>
            <p:cNvSpPr/>
            <p:nvPr/>
          </p:nvSpPr>
          <p:spPr>
            <a:xfrm>
              <a:off x="4030475" y="3105475"/>
              <a:ext cx="736400" cy="123150"/>
            </a:xfrm>
            <a:custGeom>
              <a:avLst/>
              <a:gdLst/>
              <a:ahLst/>
              <a:cxnLst/>
              <a:rect l="l" t="t" r="r" b="b"/>
              <a:pathLst>
                <a:path w="29456" h="4926" extrusionOk="0">
                  <a:moveTo>
                    <a:pt x="18811" y="0"/>
                  </a:moveTo>
                  <a:cubicBezTo>
                    <a:pt x="18736" y="0"/>
                    <a:pt x="18670" y="7"/>
                    <a:pt x="18614" y="22"/>
                  </a:cubicBezTo>
                  <a:cubicBezTo>
                    <a:pt x="17046" y="422"/>
                    <a:pt x="14678" y="1790"/>
                    <a:pt x="14678" y="1790"/>
                  </a:cubicBezTo>
                  <a:cubicBezTo>
                    <a:pt x="14678" y="1790"/>
                    <a:pt x="12080" y="7"/>
                    <a:pt x="10650" y="7"/>
                  </a:cubicBezTo>
                  <a:cubicBezTo>
                    <a:pt x="10577" y="7"/>
                    <a:pt x="10508" y="12"/>
                    <a:pt x="10442" y="22"/>
                  </a:cubicBezTo>
                  <a:cubicBezTo>
                    <a:pt x="9041" y="222"/>
                    <a:pt x="1" y="4925"/>
                    <a:pt x="1" y="4925"/>
                  </a:cubicBezTo>
                  <a:lnTo>
                    <a:pt x="29455" y="4925"/>
                  </a:lnTo>
                  <a:cubicBezTo>
                    <a:pt x="29455" y="4925"/>
                    <a:pt x="20813" y="0"/>
                    <a:pt x="1881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1" name="Google Shape;2061;p49"/>
            <p:cNvSpPr/>
            <p:nvPr/>
          </p:nvSpPr>
          <p:spPr>
            <a:xfrm>
              <a:off x="4024650" y="3100400"/>
              <a:ext cx="748050" cy="134050"/>
            </a:xfrm>
            <a:custGeom>
              <a:avLst/>
              <a:gdLst/>
              <a:ahLst/>
              <a:cxnLst/>
              <a:rect l="l" t="t" r="r" b="b"/>
              <a:pathLst>
                <a:path w="29922" h="5362" extrusionOk="0">
                  <a:moveTo>
                    <a:pt x="19030" y="411"/>
                  </a:moveTo>
                  <a:cubicBezTo>
                    <a:pt x="20347" y="411"/>
                    <a:pt x="25338" y="2945"/>
                    <a:pt x="28888" y="4928"/>
                  </a:cubicBezTo>
                  <a:lnTo>
                    <a:pt x="1101" y="4928"/>
                  </a:lnTo>
                  <a:cubicBezTo>
                    <a:pt x="4370" y="3260"/>
                    <a:pt x="9707" y="592"/>
                    <a:pt x="10675" y="458"/>
                  </a:cubicBezTo>
                  <a:cubicBezTo>
                    <a:pt x="10740" y="448"/>
                    <a:pt x="10808" y="443"/>
                    <a:pt x="10880" y="443"/>
                  </a:cubicBezTo>
                  <a:cubicBezTo>
                    <a:pt x="12249" y="443"/>
                    <a:pt x="14777" y="2159"/>
                    <a:pt x="14777" y="2159"/>
                  </a:cubicBezTo>
                  <a:cubicBezTo>
                    <a:pt x="14811" y="2176"/>
                    <a:pt x="14853" y="2184"/>
                    <a:pt x="14894" y="2184"/>
                  </a:cubicBezTo>
                  <a:cubicBezTo>
                    <a:pt x="14936" y="2184"/>
                    <a:pt x="14978" y="2176"/>
                    <a:pt x="15011" y="2159"/>
                  </a:cubicBezTo>
                  <a:cubicBezTo>
                    <a:pt x="15044" y="2159"/>
                    <a:pt x="17346" y="825"/>
                    <a:pt x="18880" y="425"/>
                  </a:cubicBezTo>
                  <a:cubicBezTo>
                    <a:pt x="18923" y="415"/>
                    <a:pt x="18973" y="411"/>
                    <a:pt x="19030" y="411"/>
                  </a:cubicBezTo>
                  <a:close/>
                  <a:moveTo>
                    <a:pt x="19004" y="1"/>
                  </a:moveTo>
                  <a:cubicBezTo>
                    <a:pt x="18919" y="1"/>
                    <a:pt x="18844" y="9"/>
                    <a:pt x="18780" y="25"/>
                  </a:cubicBezTo>
                  <a:cubicBezTo>
                    <a:pt x="17413" y="458"/>
                    <a:pt x="16112" y="1025"/>
                    <a:pt x="14911" y="1726"/>
                  </a:cubicBezTo>
                  <a:cubicBezTo>
                    <a:pt x="14409" y="1412"/>
                    <a:pt x="12196" y="7"/>
                    <a:pt x="10852" y="7"/>
                  </a:cubicBezTo>
                  <a:cubicBezTo>
                    <a:pt x="10767" y="7"/>
                    <a:pt x="10685" y="13"/>
                    <a:pt x="10608" y="25"/>
                  </a:cubicBezTo>
                  <a:cubicBezTo>
                    <a:pt x="9207" y="225"/>
                    <a:pt x="501" y="4761"/>
                    <a:pt x="134" y="4961"/>
                  </a:cubicBezTo>
                  <a:cubicBezTo>
                    <a:pt x="67" y="4995"/>
                    <a:pt x="0" y="5095"/>
                    <a:pt x="34" y="5195"/>
                  </a:cubicBezTo>
                  <a:cubicBezTo>
                    <a:pt x="67" y="5295"/>
                    <a:pt x="134" y="5362"/>
                    <a:pt x="234" y="5362"/>
                  </a:cubicBezTo>
                  <a:lnTo>
                    <a:pt x="29688" y="5362"/>
                  </a:lnTo>
                  <a:cubicBezTo>
                    <a:pt x="29788" y="5328"/>
                    <a:pt x="29855" y="5295"/>
                    <a:pt x="29888" y="5195"/>
                  </a:cubicBezTo>
                  <a:cubicBezTo>
                    <a:pt x="29922" y="5095"/>
                    <a:pt x="29855" y="4995"/>
                    <a:pt x="29788" y="4961"/>
                  </a:cubicBezTo>
                  <a:cubicBezTo>
                    <a:pt x="28859" y="4449"/>
                    <a:pt x="21043" y="1"/>
                    <a:pt x="1900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2" name="Google Shape;2062;p49"/>
            <p:cNvSpPr/>
            <p:nvPr/>
          </p:nvSpPr>
          <p:spPr>
            <a:xfrm>
              <a:off x="4030475" y="3228600"/>
              <a:ext cx="736400" cy="160125"/>
            </a:xfrm>
            <a:custGeom>
              <a:avLst/>
              <a:gdLst/>
              <a:ahLst/>
              <a:cxnLst/>
              <a:rect l="l" t="t" r="r" b="b"/>
              <a:pathLst>
                <a:path w="29456" h="6405" extrusionOk="0">
                  <a:moveTo>
                    <a:pt x="1" y="0"/>
                  </a:moveTo>
                  <a:cubicBezTo>
                    <a:pt x="1" y="0"/>
                    <a:pt x="5438" y="6405"/>
                    <a:pt x="14478" y="6405"/>
                  </a:cubicBezTo>
                  <a:cubicBezTo>
                    <a:pt x="23518" y="6405"/>
                    <a:pt x="29455" y="0"/>
                    <a:pt x="29455"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3" name="Google Shape;2063;p49"/>
            <p:cNvSpPr/>
            <p:nvPr/>
          </p:nvSpPr>
          <p:spPr>
            <a:xfrm>
              <a:off x="4023800" y="3223600"/>
              <a:ext cx="749725" cy="170125"/>
            </a:xfrm>
            <a:custGeom>
              <a:avLst/>
              <a:gdLst/>
              <a:ahLst/>
              <a:cxnLst/>
              <a:rect l="l" t="t" r="r" b="b"/>
              <a:pathLst>
                <a:path w="29989" h="6805" extrusionOk="0">
                  <a:moveTo>
                    <a:pt x="29222" y="400"/>
                  </a:moveTo>
                  <a:cubicBezTo>
                    <a:pt x="27821" y="1735"/>
                    <a:pt x="22384" y="6405"/>
                    <a:pt x="14745" y="6405"/>
                  </a:cubicBezTo>
                  <a:cubicBezTo>
                    <a:pt x="7106" y="6405"/>
                    <a:pt x="2036" y="1735"/>
                    <a:pt x="768" y="400"/>
                  </a:cubicBezTo>
                  <a:close/>
                  <a:moveTo>
                    <a:pt x="268" y="0"/>
                  </a:moveTo>
                  <a:cubicBezTo>
                    <a:pt x="101" y="0"/>
                    <a:pt x="1" y="200"/>
                    <a:pt x="101" y="334"/>
                  </a:cubicBezTo>
                  <a:cubicBezTo>
                    <a:pt x="168" y="400"/>
                    <a:pt x="5705" y="6805"/>
                    <a:pt x="14745" y="6805"/>
                  </a:cubicBezTo>
                  <a:cubicBezTo>
                    <a:pt x="23785" y="6805"/>
                    <a:pt x="29822" y="434"/>
                    <a:pt x="29856" y="367"/>
                  </a:cubicBezTo>
                  <a:cubicBezTo>
                    <a:pt x="29989" y="234"/>
                    <a:pt x="29889" y="0"/>
                    <a:pt x="2972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4" name="Google Shape;2064;p49"/>
            <p:cNvSpPr/>
            <p:nvPr/>
          </p:nvSpPr>
          <p:spPr>
            <a:xfrm>
              <a:off x="3291625" y="2219525"/>
              <a:ext cx="703850" cy="1575325"/>
            </a:xfrm>
            <a:custGeom>
              <a:avLst/>
              <a:gdLst/>
              <a:ahLst/>
              <a:cxnLst/>
              <a:rect l="l" t="t" r="r" b="b"/>
              <a:pathLst>
                <a:path w="28154" h="63013" extrusionOk="0">
                  <a:moveTo>
                    <a:pt x="0" y="1"/>
                  </a:moveTo>
                  <a:lnTo>
                    <a:pt x="0" y="1"/>
                  </a:lnTo>
                  <a:cubicBezTo>
                    <a:pt x="234" y="1002"/>
                    <a:pt x="601" y="1969"/>
                    <a:pt x="1034" y="2903"/>
                  </a:cubicBezTo>
                  <a:cubicBezTo>
                    <a:pt x="1435" y="3804"/>
                    <a:pt x="6005" y="13444"/>
                    <a:pt x="6005" y="21750"/>
                  </a:cubicBezTo>
                  <a:cubicBezTo>
                    <a:pt x="6005" y="30056"/>
                    <a:pt x="8606" y="48936"/>
                    <a:pt x="14677" y="53639"/>
                  </a:cubicBezTo>
                  <a:cubicBezTo>
                    <a:pt x="18413" y="56575"/>
                    <a:pt x="23083" y="60344"/>
                    <a:pt x="27520" y="63013"/>
                  </a:cubicBezTo>
                  <a:cubicBezTo>
                    <a:pt x="27453" y="59944"/>
                    <a:pt x="27153" y="55040"/>
                    <a:pt x="26019" y="52038"/>
                  </a:cubicBezTo>
                  <a:cubicBezTo>
                    <a:pt x="24284" y="47468"/>
                    <a:pt x="13810" y="38328"/>
                    <a:pt x="14911" y="29422"/>
                  </a:cubicBezTo>
                  <a:cubicBezTo>
                    <a:pt x="15378" y="25719"/>
                    <a:pt x="17746" y="22417"/>
                    <a:pt x="20348" y="19815"/>
                  </a:cubicBezTo>
                  <a:cubicBezTo>
                    <a:pt x="25318" y="15012"/>
                    <a:pt x="28120" y="8374"/>
                    <a:pt x="28154" y="1469"/>
                  </a:cubicBezTo>
                  <a:lnTo>
                    <a:pt x="28154" y="802"/>
                  </a:lnTo>
                  <a:lnTo>
                    <a:pt x="23384" y="501"/>
                  </a:lnTo>
                  <a:lnTo>
                    <a:pt x="14778" y="3870"/>
                  </a:lnTo>
                  <a:cubicBezTo>
                    <a:pt x="13413" y="4401"/>
                    <a:pt x="11981" y="4664"/>
                    <a:pt x="10556" y="4664"/>
                  </a:cubicBezTo>
                  <a:cubicBezTo>
                    <a:pt x="8221" y="4664"/>
                    <a:pt x="5905" y="3958"/>
                    <a:pt x="3936" y="2569"/>
                  </a:cubicBezTo>
                  <a:lnTo>
                    <a:pt x="334" y="68"/>
                  </a:lnTo>
                  <a:lnTo>
                    <a:pt x="0"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5" name="Google Shape;2065;p49"/>
            <p:cNvSpPr/>
            <p:nvPr/>
          </p:nvSpPr>
          <p:spPr>
            <a:xfrm>
              <a:off x="3285775" y="2214525"/>
              <a:ext cx="714700" cy="1585950"/>
            </a:xfrm>
            <a:custGeom>
              <a:avLst/>
              <a:gdLst/>
              <a:ahLst/>
              <a:cxnLst/>
              <a:rect l="l" t="t" r="r" b="b"/>
              <a:pathLst>
                <a:path w="28588" h="63438" extrusionOk="0">
                  <a:moveTo>
                    <a:pt x="501" y="468"/>
                  </a:moveTo>
                  <a:lnTo>
                    <a:pt x="4037" y="2970"/>
                  </a:lnTo>
                  <a:cubicBezTo>
                    <a:pt x="6040" y="4374"/>
                    <a:pt x="8401" y="5088"/>
                    <a:pt x="10779" y="5088"/>
                  </a:cubicBezTo>
                  <a:cubicBezTo>
                    <a:pt x="12243" y="5088"/>
                    <a:pt x="13714" y="4817"/>
                    <a:pt x="15112" y="4271"/>
                  </a:cubicBezTo>
                  <a:lnTo>
                    <a:pt x="23651" y="901"/>
                  </a:lnTo>
                  <a:lnTo>
                    <a:pt x="28188" y="1202"/>
                  </a:lnTo>
                  <a:lnTo>
                    <a:pt x="28188" y="1635"/>
                  </a:lnTo>
                  <a:cubicBezTo>
                    <a:pt x="28154" y="8507"/>
                    <a:pt x="25352" y="15078"/>
                    <a:pt x="20415" y="19848"/>
                  </a:cubicBezTo>
                  <a:cubicBezTo>
                    <a:pt x="17146" y="23084"/>
                    <a:pt x="15345" y="26353"/>
                    <a:pt x="14911" y="29589"/>
                  </a:cubicBezTo>
                  <a:cubicBezTo>
                    <a:pt x="14178" y="35760"/>
                    <a:pt x="18748" y="41864"/>
                    <a:pt x="22417" y="46801"/>
                  </a:cubicBezTo>
                  <a:cubicBezTo>
                    <a:pt x="24051" y="48969"/>
                    <a:pt x="25486" y="50904"/>
                    <a:pt x="26019" y="52305"/>
                  </a:cubicBezTo>
                  <a:cubicBezTo>
                    <a:pt x="27120" y="55207"/>
                    <a:pt x="27420" y="59977"/>
                    <a:pt x="27520" y="62812"/>
                  </a:cubicBezTo>
                  <a:cubicBezTo>
                    <a:pt x="23784" y="60544"/>
                    <a:pt x="19948" y="57542"/>
                    <a:pt x="16546" y="54873"/>
                  </a:cubicBezTo>
                  <a:lnTo>
                    <a:pt x="15012" y="53673"/>
                  </a:lnTo>
                  <a:cubicBezTo>
                    <a:pt x="9007" y="49003"/>
                    <a:pt x="6439" y="30423"/>
                    <a:pt x="6439" y="21950"/>
                  </a:cubicBezTo>
                  <a:cubicBezTo>
                    <a:pt x="6439" y="13611"/>
                    <a:pt x="1936" y="4037"/>
                    <a:pt x="1435" y="3003"/>
                  </a:cubicBezTo>
                  <a:cubicBezTo>
                    <a:pt x="1035" y="2169"/>
                    <a:pt x="735" y="1335"/>
                    <a:pt x="501" y="468"/>
                  </a:cubicBezTo>
                  <a:close/>
                  <a:moveTo>
                    <a:pt x="234" y="1"/>
                  </a:moveTo>
                  <a:cubicBezTo>
                    <a:pt x="168" y="1"/>
                    <a:pt x="101" y="34"/>
                    <a:pt x="68" y="68"/>
                  </a:cubicBezTo>
                  <a:cubicBezTo>
                    <a:pt x="1" y="134"/>
                    <a:pt x="1" y="201"/>
                    <a:pt x="1" y="268"/>
                  </a:cubicBezTo>
                  <a:cubicBezTo>
                    <a:pt x="268" y="1268"/>
                    <a:pt x="601" y="2269"/>
                    <a:pt x="1068" y="3203"/>
                  </a:cubicBezTo>
                  <a:cubicBezTo>
                    <a:pt x="1569" y="4237"/>
                    <a:pt x="6005" y="13711"/>
                    <a:pt x="6005" y="21950"/>
                  </a:cubicBezTo>
                  <a:cubicBezTo>
                    <a:pt x="6005" y="30489"/>
                    <a:pt x="8640" y="49269"/>
                    <a:pt x="14745" y="54006"/>
                  </a:cubicBezTo>
                  <a:lnTo>
                    <a:pt x="16312" y="55207"/>
                  </a:lnTo>
                  <a:cubicBezTo>
                    <a:pt x="19782" y="57976"/>
                    <a:pt x="23751" y="61078"/>
                    <a:pt x="27621" y="63380"/>
                  </a:cubicBezTo>
                  <a:cubicBezTo>
                    <a:pt x="27654" y="63413"/>
                    <a:pt x="27687" y="63413"/>
                    <a:pt x="27721" y="63413"/>
                  </a:cubicBezTo>
                  <a:cubicBezTo>
                    <a:pt x="27737" y="63430"/>
                    <a:pt x="27754" y="63438"/>
                    <a:pt x="27771" y="63438"/>
                  </a:cubicBezTo>
                  <a:cubicBezTo>
                    <a:pt x="27787" y="63438"/>
                    <a:pt x="27804" y="63430"/>
                    <a:pt x="27821" y="63413"/>
                  </a:cubicBezTo>
                  <a:cubicBezTo>
                    <a:pt x="27887" y="63380"/>
                    <a:pt x="27954" y="63313"/>
                    <a:pt x="27954" y="63246"/>
                  </a:cubicBezTo>
                  <a:cubicBezTo>
                    <a:pt x="27854" y="59810"/>
                    <a:pt x="27520" y="55140"/>
                    <a:pt x="26420" y="52205"/>
                  </a:cubicBezTo>
                  <a:cubicBezTo>
                    <a:pt x="25853" y="50737"/>
                    <a:pt x="24418" y="48802"/>
                    <a:pt x="22750" y="46567"/>
                  </a:cubicBezTo>
                  <a:cubicBezTo>
                    <a:pt x="19114" y="41731"/>
                    <a:pt x="14611" y="35693"/>
                    <a:pt x="15312" y="29689"/>
                  </a:cubicBezTo>
                  <a:cubicBezTo>
                    <a:pt x="15712" y="26553"/>
                    <a:pt x="17513" y="23351"/>
                    <a:pt x="20716" y="20182"/>
                  </a:cubicBezTo>
                  <a:cubicBezTo>
                    <a:pt x="25719" y="15345"/>
                    <a:pt x="28555" y="8640"/>
                    <a:pt x="28588" y="1669"/>
                  </a:cubicBezTo>
                  <a:lnTo>
                    <a:pt x="28588" y="1035"/>
                  </a:lnTo>
                  <a:cubicBezTo>
                    <a:pt x="28588" y="935"/>
                    <a:pt x="28521" y="835"/>
                    <a:pt x="28388" y="835"/>
                  </a:cubicBezTo>
                  <a:lnTo>
                    <a:pt x="23618" y="501"/>
                  </a:lnTo>
                  <a:lnTo>
                    <a:pt x="23518" y="501"/>
                  </a:lnTo>
                  <a:lnTo>
                    <a:pt x="14945" y="3904"/>
                  </a:lnTo>
                  <a:cubicBezTo>
                    <a:pt x="13611" y="4432"/>
                    <a:pt x="12211" y="4690"/>
                    <a:pt x="10816" y="4690"/>
                  </a:cubicBezTo>
                  <a:cubicBezTo>
                    <a:pt x="8513" y="4690"/>
                    <a:pt x="6223" y="3987"/>
                    <a:pt x="4271" y="2636"/>
                  </a:cubicBezTo>
                  <a:lnTo>
                    <a:pt x="668" y="101"/>
                  </a:lnTo>
                  <a:cubicBezTo>
                    <a:pt x="635" y="101"/>
                    <a:pt x="601" y="68"/>
                    <a:pt x="568" y="68"/>
                  </a:cubicBezTo>
                  <a:lnTo>
                    <a:pt x="234"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6" name="Google Shape;2066;p49"/>
            <p:cNvSpPr/>
            <p:nvPr/>
          </p:nvSpPr>
          <p:spPr>
            <a:xfrm>
              <a:off x="4798525" y="2219525"/>
              <a:ext cx="703875" cy="1575325"/>
            </a:xfrm>
            <a:custGeom>
              <a:avLst/>
              <a:gdLst/>
              <a:ahLst/>
              <a:cxnLst/>
              <a:rect l="l" t="t" r="r" b="b"/>
              <a:pathLst>
                <a:path w="28155" h="63013" extrusionOk="0">
                  <a:moveTo>
                    <a:pt x="28154" y="1"/>
                  </a:moveTo>
                  <a:lnTo>
                    <a:pt x="27821" y="68"/>
                  </a:lnTo>
                  <a:lnTo>
                    <a:pt x="24218" y="2569"/>
                  </a:lnTo>
                  <a:cubicBezTo>
                    <a:pt x="22250" y="3958"/>
                    <a:pt x="19934" y="4664"/>
                    <a:pt x="17598" y="4664"/>
                  </a:cubicBezTo>
                  <a:cubicBezTo>
                    <a:pt x="16174" y="4664"/>
                    <a:pt x="14742" y="4401"/>
                    <a:pt x="13377" y="3870"/>
                  </a:cubicBezTo>
                  <a:lnTo>
                    <a:pt x="4771" y="501"/>
                  </a:lnTo>
                  <a:lnTo>
                    <a:pt x="1" y="802"/>
                  </a:lnTo>
                  <a:lnTo>
                    <a:pt x="1" y="1469"/>
                  </a:lnTo>
                  <a:cubicBezTo>
                    <a:pt x="34" y="8374"/>
                    <a:pt x="2836" y="15012"/>
                    <a:pt x="7806" y="19815"/>
                  </a:cubicBezTo>
                  <a:cubicBezTo>
                    <a:pt x="10408" y="22417"/>
                    <a:pt x="12810" y="25719"/>
                    <a:pt x="13243" y="29422"/>
                  </a:cubicBezTo>
                  <a:cubicBezTo>
                    <a:pt x="14344" y="38328"/>
                    <a:pt x="3903" y="47468"/>
                    <a:pt x="2169" y="52038"/>
                  </a:cubicBezTo>
                  <a:cubicBezTo>
                    <a:pt x="1001" y="55040"/>
                    <a:pt x="701" y="59944"/>
                    <a:pt x="634" y="63013"/>
                  </a:cubicBezTo>
                  <a:cubicBezTo>
                    <a:pt x="5071" y="60344"/>
                    <a:pt x="9741" y="56575"/>
                    <a:pt x="13510" y="53639"/>
                  </a:cubicBezTo>
                  <a:cubicBezTo>
                    <a:pt x="19548" y="48936"/>
                    <a:pt x="22150" y="30056"/>
                    <a:pt x="22150" y="21750"/>
                  </a:cubicBezTo>
                  <a:cubicBezTo>
                    <a:pt x="22150" y="13444"/>
                    <a:pt x="26720" y="3804"/>
                    <a:pt x="27120" y="2903"/>
                  </a:cubicBezTo>
                  <a:cubicBezTo>
                    <a:pt x="27554" y="1969"/>
                    <a:pt x="27921" y="1002"/>
                    <a:pt x="281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7" name="Google Shape;2067;p49"/>
            <p:cNvSpPr/>
            <p:nvPr/>
          </p:nvSpPr>
          <p:spPr>
            <a:xfrm>
              <a:off x="4793525" y="2214200"/>
              <a:ext cx="714700" cy="1585650"/>
            </a:xfrm>
            <a:custGeom>
              <a:avLst/>
              <a:gdLst/>
              <a:ahLst/>
              <a:cxnLst/>
              <a:rect l="l" t="t" r="r" b="b"/>
              <a:pathLst>
                <a:path w="28588" h="63426" extrusionOk="0">
                  <a:moveTo>
                    <a:pt x="28087" y="481"/>
                  </a:moveTo>
                  <a:lnTo>
                    <a:pt x="28087" y="481"/>
                  </a:lnTo>
                  <a:cubicBezTo>
                    <a:pt x="27854" y="1348"/>
                    <a:pt x="27520" y="2215"/>
                    <a:pt x="27153" y="3016"/>
                  </a:cubicBezTo>
                  <a:cubicBezTo>
                    <a:pt x="26620" y="4083"/>
                    <a:pt x="22150" y="13624"/>
                    <a:pt x="22150" y="21963"/>
                  </a:cubicBezTo>
                  <a:cubicBezTo>
                    <a:pt x="22150" y="30436"/>
                    <a:pt x="19548" y="49049"/>
                    <a:pt x="13577" y="53686"/>
                  </a:cubicBezTo>
                  <a:lnTo>
                    <a:pt x="12009" y="54920"/>
                  </a:lnTo>
                  <a:cubicBezTo>
                    <a:pt x="8640" y="57555"/>
                    <a:pt x="4804" y="60557"/>
                    <a:pt x="1068" y="62859"/>
                  </a:cubicBezTo>
                  <a:cubicBezTo>
                    <a:pt x="1135" y="60023"/>
                    <a:pt x="1435" y="55220"/>
                    <a:pt x="2536" y="52351"/>
                  </a:cubicBezTo>
                  <a:cubicBezTo>
                    <a:pt x="3103" y="50917"/>
                    <a:pt x="4504" y="49016"/>
                    <a:pt x="6172" y="46814"/>
                  </a:cubicBezTo>
                  <a:cubicBezTo>
                    <a:pt x="9841" y="41910"/>
                    <a:pt x="14411" y="35806"/>
                    <a:pt x="13677" y="29602"/>
                  </a:cubicBezTo>
                  <a:cubicBezTo>
                    <a:pt x="13277" y="26399"/>
                    <a:pt x="11409" y="23097"/>
                    <a:pt x="8173" y="19895"/>
                  </a:cubicBezTo>
                  <a:cubicBezTo>
                    <a:pt x="3236" y="15091"/>
                    <a:pt x="434" y="8520"/>
                    <a:pt x="401" y="1648"/>
                  </a:cubicBezTo>
                  <a:lnTo>
                    <a:pt x="401" y="1215"/>
                  </a:lnTo>
                  <a:lnTo>
                    <a:pt x="4937" y="914"/>
                  </a:lnTo>
                  <a:lnTo>
                    <a:pt x="13477" y="4284"/>
                  </a:lnTo>
                  <a:cubicBezTo>
                    <a:pt x="14875" y="4830"/>
                    <a:pt x="16346" y="5101"/>
                    <a:pt x="17808" y="5101"/>
                  </a:cubicBezTo>
                  <a:cubicBezTo>
                    <a:pt x="20183" y="5101"/>
                    <a:pt x="22536" y="4387"/>
                    <a:pt x="24518" y="2983"/>
                  </a:cubicBezTo>
                  <a:lnTo>
                    <a:pt x="28087" y="481"/>
                  </a:lnTo>
                  <a:close/>
                  <a:moveTo>
                    <a:pt x="28407" y="1"/>
                  </a:moveTo>
                  <a:cubicBezTo>
                    <a:pt x="28390" y="1"/>
                    <a:pt x="28372" y="5"/>
                    <a:pt x="28354" y="14"/>
                  </a:cubicBezTo>
                  <a:lnTo>
                    <a:pt x="28021" y="47"/>
                  </a:lnTo>
                  <a:cubicBezTo>
                    <a:pt x="27987" y="47"/>
                    <a:pt x="27954" y="81"/>
                    <a:pt x="27920" y="81"/>
                  </a:cubicBezTo>
                  <a:lnTo>
                    <a:pt x="24318" y="2616"/>
                  </a:lnTo>
                  <a:cubicBezTo>
                    <a:pt x="22374" y="3980"/>
                    <a:pt x="20098" y="4679"/>
                    <a:pt x="17805" y="4679"/>
                  </a:cubicBezTo>
                  <a:cubicBezTo>
                    <a:pt x="16400" y="4679"/>
                    <a:pt x="14988" y="4416"/>
                    <a:pt x="13644" y="3883"/>
                  </a:cubicBezTo>
                  <a:lnTo>
                    <a:pt x="5071" y="481"/>
                  </a:lnTo>
                  <a:lnTo>
                    <a:pt x="4971" y="481"/>
                  </a:lnTo>
                  <a:lnTo>
                    <a:pt x="201" y="814"/>
                  </a:lnTo>
                  <a:cubicBezTo>
                    <a:pt x="67" y="814"/>
                    <a:pt x="1" y="914"/>
                    <a:pt x="1" y="1015"/>
                  </a:cubicBezTo>
                  <a:lnTo>
                    <a:pt x="1" y="1648"/>
                  </a:lnTo>
                  <a:cubicBezTo>
                    <a:pt x="1" y="8620"/>
                    <a:pt x="2869" y="15325"/>
                    <a:pt x="7873" y="20195"/>
                  </a:cubicBezTo>
                  <a:cubicBezTo>
                    <a:pt x="11075" y="23331"/>
                    <a:pt x="12876" y="26533"/>
                    <a:pt x="13243" y="29668"/>
                  </a:cubicBezTo>
                  <a:cubicBezTo>
                    <a:pt x="13977" y="35673"/>
                    <a:pt x="9474" y="41710"/>
                    <a:pt x="5838" y="46547"/>
                  </a:cubicBezTo>
                  <a:cubicBezTo>
                    <a:pt x="4170" y="48782"/>
                    <a:pt x="2736" y="50717"/>
                    <a:pt x="2169" y="52185"/>
                  </a:cubicBezTo>
                  <a:cubicBezTo>
                    <a:pt x="1068" y="55120"/>
                    <a:pt x="734" y="59790"/>
                    <a:pt x="634" y="63226"/>
                  </a:cubicBezTo>
                  <a:cubicBezTo>
                    <a:pt x="634" y="63292"/>
                    <a:pt x="701" y="63359"/>
                    <a:pt x="768" y="63393"/>
                  </a:cubicBezTo>
                  <a:cubicBezTo>
                    <a:pt x="768" y="63426"/>
                    <a:pt x="834" y="63426"/>
                    <a:pt x="868" y="63426"/>
                  </a:cubicBezTo>
                  <a:cubicBezTo>
                    <a:pt x="901" y="63426"/>
                    <a:pt x="935" y="63393"/>
                    <a:pt x="968" y="63393"/>
                  </a:cubicBezTo>
                  <a:cubicBezTo>
                    <a:pt x="4837" y="61058"/>
                    <a:pt x="8807" y="57955"/>
                    <a:pt x="12309" y="55220"/>
                  </a:cubicBezTo>
                  <a:lnTo>
                    <a:pt x="13844" y="53986"/>
                  </a:lnTo>
                  <a:cubicBezTo>
                    <a:pt x="19948" y="49249"/>
                    <a:pt x="22583" y="30469"/>
                    <a:pt x="22583" y="21930"/>
                  </a:cubicBezTo>
                  <a:cubicBezTo>
                    <a:pt x="22583" y="13690"/>
                    <a:pt x="27020" y="4217"/>
                    <a:pt x="27520" y="3183"/>
                  </a:cubicBezTo>
                  <a:cubicBezTo>
                    <a:pt x="27987" y="2249"/>
                    <a:pt x="28321" y="1248"/>
                    <a:pt x="28588" y="247"/>
                  </a:cubicBezTo>
                  <a:cubicBezTo>
                    <a:pt x="28588" y="181"/>
                    <a:pt x="28588" y="114"/>
                    <a:pt x="28521" y="81"/>
                  </a:cubicBezTo>
                  <a:cubicBezTo>
                    <a:pt x="28496" y="32"/>
                    <a:pt x="28454" y="1"/>
                    <a:pt x="284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8" name="Google Shape;2068;p49"/>
            <p:cNvSpPr/>
            <p:nvPr/>
          </p:nvSpPr>
          <p:spPr>
            <a:xfrm>
              <a:off x="5168800" y="2494725"/>
              <a:ext cx="286900" cy="385250"/>
            </a:xfrm>
            <a:custGeom>
              <a:avLst/>
              <a:gdLst/>
              <a:ahLst/>
              <a:cxnLst/>
              <a:rect l="l" t="t" r="r" b="b"/>
              <a:pathLst>
                <a:path w="11476" h="15410" extrusionOk="0">
                  <a:moveTo>
                    <a:pt x="11475" y="1"/>
                  </a:moveTo>
                  <a:lnTo>
                    <a:pt x="2135" y="6872"/>
                  </a:lnTo>
                  <a:cubicBezTo>
                    <a:pt x="601" y="7973"/>
                    <a:pt x="0" y="9975"/>
                    <a:pt x="634" y="11743"/>
                  </a:cubicBezTo>
                  <a:lnTo>
                    <a:pt x="934" y="12577"/>
                  </a:lnTo>
                  <a:cubicBezTo>
                    <a:pt x="1592" y="14413"/>
                    <a:pt x="3269" y="15409"/>
                    <a:pt x="4965" y="15409"/>
                  </a:cubicBezTo>
                  <a:cubicBezTo>
                    <a:pt x="6196" y="15409"/>
                    <a:pt x="7437" y="14885"/>
                    <a:pt x="8306" y="13777"/>
                  </a:cubicBezTo>
                  <a:lnTo>
                    <a:pt x="11242" y="10075"/>
                  </a:lnTo>
                  <a:lnTo>
                    <a:pt x="11475"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69" name="Google Shape;2069;p49"/>
            <p:cNvSpPr/>
            <p:nvPr/>
          </p:nvSpPr>
          <p:spPr>
            <a:xfrm>
              <a:off x="5162950" y="2489950"/>
              <a:ext cx="298575" cy="395925"/>
            </a:xfrm>
            <a:custGeom>
              <a:avLst/>
              <a:gdLst/>
              <a:ahLst/>
              <a:cxnLst/>
              <a:rect l="l" t="t" r="r" b="b"/>
              <a:pathLst>
                <a:path w="11943" h="15837" extrusionOk="0">
                  <a:moveTo>
                    <a:pt x="11509" y="625"/>
                  </a:moveTo>
                  <a:lnTo>
                    <a:pt x="11242" y="10199"/>
                  </a:lnTo>
                  <a:lnTo>
                    <a:pt x="8373" y="13835"/>
                  </a:lnTo>
                  <a:cubicBezTo>
                    <a:pt x="7547" y="14899"/>
                    <a:pt x="6369" y="15399"/>
                    <a:pt x="5200" y="15399"/>
                  </a:cubicBezTo>
                  <a:cubicBezTo>
                    <a:pt x="3585" y="15399"/>
                    <a:pt x="1988" y="14443"/>
                    <a:pt x="1368" y="12701"/>
                  </a:cubicBezTo>
                  <a:lnTo>
                    <a:pt x="1068" y="11867"/>
                  </a:lnTo>
                  <a:cubicBezTo>
                    <a:pt x="468" y="10166"/>
                    <a:pt x="1035" y="8298"/>
                    <a:pt x="2469" y="7230"/>
                  </a:cubicBezTo>
                  <a:lnTo>
                    <a:pt x="11509" y="625"/>
                  </a:lnTo>
                  <a:close/>
                  <a:moveTo>
                    <a:pt x="11709" y="0"/>
                  </a:moveTo>
                  <a:cubicBezTo>
                    <a:pt x="11676" y="0"/>
                    <a:pt x="11642" y="8"/>
                    <a:pt x="11609" y="25"/>
                  </a:cubicBezTo>
                  <a:lnTo>
                    <a:pt x="2236" y="6897"/>
                  </a:lnTo>
                  <a:cubicBezTo>
                    <a:pt x="635" y="8064"/>
                    <a:pt x="1" y="10166"/>
                    <a:pt x="668" y="12034"/>
                  </a:cubicBezTo>
                  <a:lnTo>
                    <a:pt x="968" y="12868"/>
                  </a:lnTo>
                  <a:cubicBezTo>
                    <a:pt x="1502" y="14402"/>
                    <a:pt x="2836" y="15503"/>
                    <a:pt x="4471" y="15770"/>
                  </a:cubicBezTo>
                  <a:cubicBezTo>
                    <a:pt x="4704" y="15803"/>
                    <a:pt x="4971" y="15836"/>
                    <a:pt x="5204" y="15836"/>
                  </a:cubicBezTo>
                  <a:cubicBezTo>
                    <a:pt x="6572" y="15836"/>
                    <a:pt x="7873" y="15203"/>
                    <a:pt x="8707" y="14135"/>
                  </a:cubicBezTo>
                  <a:lnTo>
                    <a:pt x="11609" y="10433"/>
                  </a:lnTo>
                  <a:cubicBezTo>
                    <a:pt x="11642" y="10399"/>
                    <a:pt x="11676" y="10332"/>
                    <a:pt x="11676" y="10299"/>
                  </a:cubicBezTo>
                  <a:lnTo>
                    <a:pt x="11943" y="225"/>
                  </a:lnTo>
                  <a:cubicBezTo>
                    <a:pt x="11943" y="158"/>
                    <a:pt x="11876" y="58"/>
                    <a:pt x="11809" y="25"/>
                  </a:cubicBezTo>
                  <a:cubicBezTo>
                    <a:pt x="11776" y="8"/>
                    <a:pt x="11742" y="0"/>
                    <a:pt x="1170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0" name="Google Shape;2070;p49"/>
            <p:cNvSpPr/>
            <p:nvPr/>
          </p:nvSpPr>
          <p:spPr>
            <a:xfrm>
              <a:off x="3355825" y="2494725"/>
              <a:ext cx="286900" cy="385400"/>
            </a:xfrm>
            <a:custGeom>
              <a:avLst/>
              <a:gdLst/>
              <a:ahLst/>
              <a:cxnLst/>
              <a:rect l="l" t="t" r="r" b="b"/>
              <a:pathLst>
                <a:path w="11476" h="15416" extrusionOk="0">
                  <a:moveTo>
                    <a:pt x="1" y="1"/>
                  </a:moveTo>
                  <a:lnTo>
                    <a:pt x="268" y="10075"/>
                  </a:lnTo>
                  <a:lnTo>
                    <a:pt x="3203" y="13811"/>
                  </a:lnTo>
                  <a:cubicBezTo>
                    <a:pt x="4069" y="14900"/>
                    <a:pt x="5296" y="15416"/>
                    <a:pt x="6515" y="15416"/>
                  </a:cubicBezTo>
                  <a:cubicBezTo>
                    <a:pt x="8208" y="15416"/>
                    <a:pt x="9882" y="14419"/>
                    <a:pt x="10542" y="12577"/>
                  </a:cubicBezTo>
                  <a:lnTo>
                    <a:pt x="10842" y="11743"/>
                  </a:lnTo>
                  <a:cubicBezTo>
                    <a:pt x="11476" y="9975"/>
                    <a:pt x="10875" y="7973"/>
                    <a:pt x="9374" y="6872"/>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1" name="Google Shape;2071;p49"/>
            <p:cNvSpPr/>
            <p:nvPr/>
          </p:nvSpPr>
          <p:spPr>
            <a:xfrm>
              <a:off x="3350825" y="2489100"/>
              <a:ext cx="297750" cy="396775"/>
            </a:xfrm>
            <a:custGeom>
              <a:avLst/>
              <a:gdLst/>
              <a:ahLst/>
              <a:cxnLst/>
              <a:rect l="l" t="t" r="r" b="b"/>
              <a:pathLst>
                <a:path w="11910" h="15871" extrusionOk="0">
                  <a:moveTo>
                    <a:pt x="434" y="659"/>
                  </a:moveTo>
                  <a:lnTo>
                    <a:pt x="9441" y="7264"/>
                  </a:lnTo>
                  <a:cubicBezTo>
                    <a:pt x="10875" y="8332"/>
                    <a:pt x="11442" y="10200"/>
                    <a:pt x="10875" y="11901"/>
                  </a:cubicBezTo>
                  <a:lnTo>
                    <a:pt x="10575" y="12735"/>
                  </a:lnTo>
                  <a:cubicBezTo>
                    <a:pt x="9955" y="14497"/>
                    <a:pt x="8347" y="15450"/>
                    <a:pt x="6721" y="15450"/>
                  </a:cubicBezTo>
                  <a:cubicBezTo>
                    <a:pt x="5546" y="15450"/>
                    <a:pt x="4362" y="14952"/>
                    <a:pt x="3537" y="13902"/>
                  </a:cubicBezTo>
                  <a:lnTo>
                    <a:pt x="668" y="10233"/>
                  </a:lnTo>
                  <a:lnTo>
                    <a:pt x="434" y="659"/>
                  </a:lnTo>
                  <a:close/>
                  <a:moveTo>
                    <a:pt x="217" y="1"/>
                  </a:moveTo>
                  <a:cubicBezTo>
                    <a:pt x="176" y="1"/>
                    <a:pt x="134" y="9"/>
                    <a:pt x="101" y="26"/>
                  </a:cubicBezTo>
                  <a:cubicBezTo>
                    <a:pt x="34" y="59"/>
                    <a:pt x="1" y="159"/>
                    <a:pt x="1" y="226"/>
                  </a:cubicBezTo>
                  <a:lnTo>
                    <a:pt x="268" y="10333"/>
                  </a:lnTo>
                  <a:cubicBezTo>
                    <a:pt x="268" y="10366"/>
                    <a:pt x="268" y="10400"/>
                    <a:pt x="301" y="10433"/>
                  </a:cubicBezTo>
                  <a:lnTo>
                    <a:pt x="3236" y="14136"/>
                  </a:lnTo>
                  <a:cubicBezTo>
                    <a:pt x="4070" y="15237"/>
                    <a:pt x="5338" y="15870"/>
                    <a:pt x="6739" y="15870"/>
                  </a:cubicBezTo>
                  <a:cubicBezTo>
                    <a:pt x="6972" y="15870"/>
                    <a:pt x="7206" y="15837"/>
                    <a:pt x="7439" y="15770"/>
                  </a:cubicBezTo>
                  <a:cubicBezTo>
                    <a:pt x="9074" y="15537"/>
                    <a:pt x="10408" y="14403"/>
                    <a:pt x="10942" y="12835"/>
                  </a:cubicBezTo>
                  <a:lnTo>
                    <a:pt x="11242" y="12001"/>
                  </a:lnTo>
                  <a:cubicBezTo>
                    <a:pt x="11909" y="10166"/>
                    <a:pt x="11275" y="8065"/>
                    <a:pt x="9674" y="6897"/>
                  </a:cubicBezTo>
                  <a:lnTo>
                    <a:pt x="334" y="26"/>
                  </a:lnTo>
                  <a:cubicBezTo>
                    <a:pt x="301" y="9"/>
                    <a:pt x="259" y="1"/>
                    <a:pt x="21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2" name="Google Shape;2072;p49"/>
            <p:cNvSpPr/>
            <p:nvPr/>
          </p:nvSpPr>
          <p:spPr>
            <a:xfrm>
              <a:off x="3228250" y="2127525"/>
              <a:ext cx="241850" cy="845075"/>
            </a:xfrm>
            <a:custGeom>
              <a:avLst/>
              <a:gdLst/>
              <a:ahLst/>
              <a:cxnLst/>
              <a:rect l="l" t="t" r="r" b="b"/>
              <a:pathLst>
                <a:path w="9674" h="33803" extrusionOk="0">
                  <a:moveTo>
                    <a:pt x="2679" y="1"/>
                  </a:moveTo>
                  <a:cubicBezTo>
                    <a:pt x="2642" y="1"/>
                    <a:pt x="2605" y="4"/>
                    <a:pt x="2569" y="12"/>
                  </a:cubicBezTo>
                  <a:lnTo>
                    <a:pt x="0" y="178"/>
                  </a:lnTo>
                  <a:lnTo>
                    <a:pt x="1268" y="7951"/>
                  </a:lnTo>
                  <a:cubicBezTo>
                    <a:pt x="1401" y="11120"/>
                    <a:pt x="1735" y="14289"/>
                    <a:pt x="2235" y="17457"/>
                  </a:cubicBezTo>
                  <a:cubicBezTo>
                    <a:pt x="2702" y="20560"/>
                    <a:pt x="3369" y="23662"/>
                    <a:pt x="4237" y="26731"/>
                  </a:cubicBezTo>
                  <a:lnTo>
                    <a:pt x="5337" y="33803"/>
                  </a:lnTo>
                  <a:lnTo>
                    <a:pt x="7872" y="33636"/>
                  </a:lnTo>
                  <a:cubicBezTo>
                    <a:pt x="9540" y="33336"/>
                    <a:pt x="9674" y="25530"/>
                    <a:pt x="8206" y="16223"/>
                  </a:cubicBezTo>
                  <a:cubicBezTo>
                    <a:pt x="6771" y="7123"/>
                    <a:pt x="4315" y="1"/>
                    <a:pt x="26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3" name="Google Shape;2073;p49"/>
            <p:cNvSpPr/>
            <p:nvPr/>
          </p:nvSpPr>
          <p:spPr>
            <a:xfrm>
              <a:off x="3223250" y="2122600"/>
              <a:ext cx="254350" cy="855850"/>
            </a:xfrm>
            <a:custGeom>
              <a:avLst/>
              <a:gdLst/>
              <a:ahLst/>
              <a:cxnLst/>
              <a:rect l="l" t="t" r="r" b="b"/>
              <a:pathLst>
                <a:path w="10174" h="34234" extrusionOk="0">
                  <a:moveTo>
                    <a:pt x="2854" y="400"/>
                  </a:moveTo>
                  <a:cubicBezTo>
                    <a:pt x="2983" y="400"/>
                    <a:pt x="3093" y="460"/>
                    <a:pt x="3202" y="542"/>
                  </a:cubicBezTo>
                  <a:cubicBezTo>
                    <a:pt x="4803" y="1643"/>
                    <a:pt x="6938" y="8481"/>
                    <a:pt x="8206" y="16454"/>
                  </a:cubicBezTo>
                  <a:cubicBezTo>
                    <a:pt x="9740" y="26261"/>
                    <a:pt x="9340" y="33399"/>
                    <a:pt x="8039" y="33666"/>
                  </a:cubicBezTo>
                  <a:lnTo>
                    <a:pt x="5704" y="33799"/>
                  </a:lnTo>
                  <a:lnTo>
                    <a:pt x="4603" y="26861"/>
                  </a:lnTo>
                  <a:cubicBezTo>
                    <a:pt x="3769" y="23826"/>
                    <a:pt x="3102" y="20723"/>
                    <a:pt x="2602" y="17621"/>
                  </a:cubicBezTo>
                  <a:cubicBezTo>
                    <a:pt x="2102" y="14452"/>
                    <a:pt x="1768" y="11283"/>
                    <a:pt x="1635" y="8114"/>
                  </a:cubicBezTo>
                  <a:lnTo>
                    <a:pt x="467" y="576"/>
                  </a:lnTo>
                  <a:lnTo>
                    <a:pt x="2769" y="409"/>
                  </a:lnTo>
                  <a:cubicBezTo>
                    <a:pt x="2798" y="403"/>
                    <a:pt x="2827" y="400"/>
                    <a:pt x="2854" y="400"/>
                  </a:cubicBezTo>
                  <a:close/>
                  <a:moveTo>
                    <a:pt x="2866" y="0"/>
                  </a:moveTo>
                  <a:cubicBezTo>
                    <a:pt x="2823" y="0"/>
                    <a:pt x="2780" y="3"/>
                    <a:pt x="2735" y="9"/>
                  </a:cubicBezTo>
                  <a:lnTo>
                    <a:pt x="200" y="175"/>
                  </a:lnTo>
                  <a:cubicBezTo>
                    <a:pt x="133" y="175"/>
                    <a:pt x="67" y="209"/>
                    <a:pt x="33" y="242"/>
                  </a:cubicBezTo>
                  <a:cubicBezTo>
                    <a:pt x="0" y="309"/>
                    <a:pt x="0" y="375"/>
                    <a:pt x="0" y="409"/>
                  </a:cubicBezTo>
                  <a:lnTo>
                    <a:pt x="1234" y="8148"/>
                  </a:lnTo>
                  <a:cubicBezTo>
                    <a:pt x="1368" y="11350"/>
                    <a:pt x="1701" y="14519"/>
                    <a:pt x="2202" y="17688"/>
                  </a:cubicBezTo>
                  <a:cubicBezTo>
                    <a:pt x="2669" y="20823"/>
                    <a:pt x="3336" y="23926"/>
                    <a:pt x="4203" y="26961"/>
                  </a:cubicBezTo>
                  <a:lnTo>
                    <a:pt x="5304" y="34066"/>
                  </a:lnTo>
                  <a:cubicBezTo>
                    <a:pt x="5337" y="34166"/>
                    <a:pt x="5404" y="34233"/>
                    <a:pt x="5537" y="34233"/>
                  </a:cubicBezTo>
                  <a:lnTo>
                    <a:pt x="8106" y="34066"/>
                  </a:lnTo>
                  <a:cubicBezTo>
                    <a:pt x="10174" y="33666"/>
                    <a:pt x="9907" y="24593"/>
                    <a:pt x="8606" y="16387"/>
                  </a:cubicBezTo>
                  <a:cubicBezTo>
                    <a:pt x="7305" y="8181"/>
                    <a:pt x="5137" y="1376"/>
                    <a:pt x="3436" y="209"/>
                  </a:cubicBezTo>
                  <a:cubicBezTo>
                    <a:pt x="3269" y="70"/>
                    <a:pt x="3079" y="0"/>
                    <a:pt x="28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4" name="Google Shape;2074;p49"/>
            <p:cNvSpPr/>
            <p:nvPr/>
          </p:nvSpPr>
          <p:spPr>
            <a:xfrm>
              <a:off x="3183200" y="2131700"/>
              <a:ext cx="223525" cy="842000"/>
            </a:xfrm>
            <a:custGeom>
              <a:avLst/>
              <a:gdLst/>
              <a:ahLst/>
              <a:cxnLst/>
              <a:rect l="l" t="t" r="r" b="b"/>
              <a:pathLst>
                <a:path w="8941" h="33680" extrusionOk="0">
                  <a:moveTo>
                    <a:pt x="1914" y="0"/>
                  </a:moveTo>
                  <a:cubicBezTo>
                    <a:pt x="1876" y="0"/>
                    <a:pt x="1839" y="4"/>
                    <a:pt x="1802" y="11"/>
                  </a:cubicBezTo>
                  <a:cubicBezTo>
                    <a:pt x="168" y="345"/>
                    <a:pt x="1" y="8151"/>
                    <a:pt x="1469" y="17457"/>
                  </a:cubicBezTo>
                  <a:cubicBezTo>
                    <a:pt x="2936" y="26526"/>
                    <a:pt x="5361" y="33680"/>
                    <a:pt x="7027" y="33680"/>
                  </a:cubicBezTo>
                  <a:cubicBezTo>
                    <a:pt x="7065" y="33680"/>
                    <a:pt x="7102" y="33676"/>
                    <a:pt x="7139" y="33669"/>
                  </a:cubicBezTo>
                  <a:cubicBezTo>
                    <a:pt x="8774" y="33335"/>
                    <a:pt x="8941" y="25530"/>
                    <a:pt x="7473" y="16223"/>
                  </a:cubicBezTo>
                  <a:cubicBezTo>
                    <a:pt x="6038" y="7155"/>
                    <a:pt x="3582" y="0"/>
                    <a:pt x="19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5" name="Google Shape;2075;p49"/>
            <p:cNvSpPr/>
            <p:nvPr/>
          </p:nvSpPr>
          <p:spPr>
            <a:xfrm>
              <a:off x="3215725" y="2303600"/>
              <a:ext cx="142625" cy="500550"/>
            </a:xfrm>
            <a:custGeom>
              <a:avLst/>
              <a:gdLst/>
              <a:ahLst/>
              <a:cxnLst/>
              <a:rect l="l" t="t" r="r" b="b"/>
              <a:pathLst>
                <a:path w="5705" h="20022" extrusionOk="0">
                  <a:moveTo>
                    <a:pt x="1568" y="0"/>
                  </a:moveTo>
                  <a:cubicBezTo>
                    <a:pt x="1545" y="0"/>
                    <a:pt x="1524" y="3"/>
                    <a:pt x="1502" y="7"/>
                  </a:cubicBezTo>
                  <a:lnTo>
                    <a:pt x="1" y="107"/>
                  </a:lnTo>
                  <a:lnTo>
                    <a:pt x="701" y="4710"/>
                  </a:lnTo>
                  <a:cubicBezTo>
                    <a:pt x="801" y="6578"/>
                    <a:pt x="1002" y="8446"/>
                    <a:pt x="1302" y="10314"/>
                  </a:cubicBezTo>
                  <a:cubicBezTo>
                    <a:pt x="1569" y="12182"/>
                    <a:pt x="1969" y="14017"/>
                    <a:pt x="2469" y="15818"/>
                  </a:cubicBezTo>
                  <a:lnTo>
                    <a:pt x="3136" y="20021"/>
                  </a:lnTo>
                  <a:lnTo>
                    <a:pt x="4637" y="19921"/>
                  </a:lnTo>
                  <a:cubicBezTo>
                    <a:pt x="5605" y="19755"/>
                    <a:pt x="5705" y="15118"/>
                    <a:pt x="4838" y="9614"/>
                  </a:cubicBezTo>
                  <a:cubicBezTo>
                    <a:pt x="3990" y="4233"/>
                    <a:pt x="2536" y="0"/>
                    <a:pt x="15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6" name="Google Shape;2076;p49"/>
            <p:cNvSpPr/>
            <p:nvPr/>
          </p:nvSpPr>
          <p:spPr>
            <a:xfrm>
              <a:off x="3209900" y="2298550"/>
              <a:ext cx="158475" cy="510600"/>
            </a:xfrm>
            <a:custGeom>
              <a:avLst/>
              <a:gdLst/>
              <a:ahLst/>
              <a:cxnLst/>
              <a:rect l="l" t="t" r="r" b="b"/>
              <a:pathLst>
                <a:path w="6339" h="20424" extrusionOk="0">
                  <a:moveTo>
                    <a:pt x="1735" y="409"/>
                  </a:moveTo>
                  <a:cubicBezTo>
                    <a:pt x="1802" y="409"/>
                    <a:pt x="1868" y="443"/>
                    <a:pt x="1902" y="476"/>
                  </a:cubicBezTo>
                  <a:cubicBezTo>
                    <a:pt x="2702" y="1043"/>
                    <a:pt x="4003" y="4479"/>
                    <a:pt x="4837" y="9849"/>
                  </a:cubicBezTo>
                  <a:cubicBezTo>
                    <a:pt x="5804" y="15887"/>
                    <a:pt x="5471" y="19790"/>
                    <a:pt x="4837" y="19923"/>
                  </a:cubicBezTo>
                  <a:lnTo>
                    <a:pt x="3503" y="19990"/>
                  </a:lnTo>
                  <a:lnTo>
                    <a:pt x="2869" y="15954"/>
                  </a:lnTo>
                  <a:cubicBezTo>
                    <a:pt x="2369" y="14152"/>
                    <a:pt x="1968" y="12351"/>
                    <a:pt x="1702" y="10483"/>
                  </a:cubicBezTo>
                  <a:cubicBezTo>
                    <a:pt x="1401" y="8648"/>
                    <a:pt x="1201" y="6747"/>
                    <a:pt x="1134" y="4879"/>
                  </a:cubicBezTo>
                  <a:lnTo>
                    <a:pt x="434" y="509"/>
                  </a:lnTo>
                  <a:lnTo>
                    <a:pt x="1735" y="409"/>
                  </a:lnTo>
                  <a:close/>
                  <a:moveTo>
                    <a:pt x="1790" y="0"/>
                  </a:moveTo>
                  <a:cubicBezTo>
                    <a:pt x="1761" y="0"/>
                    <a:pt x="1731" y="3"/>
                    <a:pt x="1702" y="9"/>
                  </a:cubicBezTo>
                  <a:lnTo>
                    <a:pt x="200" y="109"/>
                  </a:lnTo>
                  <a:cubicBezTo>
                    <a:pt x="134" y="109"/>
                    <a:pt x="100" y="142"/>
                    <a:pt x="67" y="176"/>
                  </a:cubicBezTo>
                  <a:cubicBezTo>
                    <a:pt x="0" y="242"/>
                    <a:pt x="0" y="276"/>
                    <a:pt x="0" y="342"/>
                  </a:cubicBezTo>
                  <a:lnTo>
                    <a:pt x="734" y="4946"/>
                  </a:lnTo>
                  <a:cubicBezTo>
                    <a:pt x="801" y="6814"/>
                    <a:pt x="1001" y="8682"/>
                    <a:pt x="1301" y="10550"/>
                  </a:cubicBezTo>
                  <a:cubicBezTo>
                    <a:pt x="1601" y="12418"/>
                    <a:pt x="1968" y="14252"/>
                    <a:pt x="2502" y="16054"/>
                  </a:cubicBezTo>
                  <a:lnTo>
                    <a:pt x="3136" y="20257"/>
                  </a:lnTo>
                  <a:cubicBezTo>
                    <a:pt x="3169" y="20357"/>
                    <a:pt x="3236" y="20424"/>
                    <a:pt x="3369" y="20424"/>
                  </a:cubicBezTo>
                  <a:lnTo>
                    <a:pt x="4904" y="20323"/>
                  </a:lnTo>
                  <a:cubicBezTo>
                    <a:pt x="6338" y="20023"/>
                    <a:pt x="5905" y="13852"/>
                    <a:pt x="5271" y="9783"/>
                  </a:cubicBezTo>
                  <a:cubicBezTo>
                    <a:pt x="4504" y="4812"/>
                    <a:pt x="3203" y="843"/>
                    <a:pt x="2169" y="142"/>
                  </a:cubicBezTo>
                  <a:cubicBezTo>
                    <a:pt x="2059" y="60"/>
                    <a:pt x="1926" y="0"/>
                    <a:pt x="179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7" name="Google Shape;2077;p49"/>
            <p:cNvSpPr/>
            <p:nvPr/>
          </p:nvSpPr>
          <p:spPr>
            <a:xfrm>
              <a:off x="3189050" y="2306100"/>
              <a:ext cx="131775" cy="498225"/>
            </a:xfrm>
            <a:custGeom>
              <a:avLst/>
              <a:gdLst/>
              <a:ahLst/>
              <a:cxnLst/>
              <a:rect l="l" t="t" r="r" b="b"/>
              <a:pathLst>
                <a:path w="5271" h="19929" extrusionOk="0">
                  <a:moveTo>
                    <a:pt x="1134" y="0"/>
                  </a:moveTo>
                  <a:cubicBezTo>
                    <a:pt x="1111" y="0"/>
                    <a:pt x="1089" y="3"/>
                    <a:pt x="1068" y="7"/>
                  </a:cubicBezTo>
                  <a:cubicBezTo>
                    <a:pt x="67" y="207"/>
                    <a:pt x="0" y="4811"/>
                    <a:pt x="834" y="10314"/>
                  </a:cubicBezTo>
                  <a:cubicBezTo>
                    <a:pt x="1682" y="15695"/>
                    <a:pt x="3136" y="19928"/>
                    <a:pt x="4104" y="19928"/>
                  </a:cubicBezTo>
                  <a:cubicBezTo>
                    <a:pt x="4126" y="19928"/>
                    <a:pt x="4148" y="19926"/>
                    <a:pt x="4170" y="19921"/>
                  </a:cubicBezTo>
                  <a:cubicBezTo>
                    <a:pt x="5171" y="19721"/>
                    <a:pt x="5271" y="15118"/>
                    <a:pt x="4404" y="9614"/>
                  </a:cubicBezTo>
                  <a:cubicBezTo>
                    <a:pt x="3556" y="4233"/>
                    <a:pt x="2102" y="0"/>
                    <a:pt x="11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8" name="Google Shape;2078;p49"/>
            <p:cNvSpPr/>
            <p:nvPr/>
          </p:nvSpPr>
          <p:spPr>
            <a:xfrm>
              <a:off x="3178200" y="2301050"/>
              <a:ext cx="152650" cy="508100"/>
            </a:xfrm>
            <a:custGeom>
              <a:avLst/>
              <a:gdLst/>
              <a:ahLst/>
              <a:cxnLst/>
              <a:rect l="l" t="t" r="r" b="b"/>
              <a:pathLst>
                <a:path w="6106" h="20324" extrusionOk="0">
                  <a:moveTo>
                    <a:pt x="1535" y="409"/>
                  </a:moveTo>
                  <a:cubicBezTo>
                    <a:pt x="1602" y="409"/>
                    <a:pt x="1669" y="443"/>
                    <a:pt x="1735" y="476"/>
                  </a:cubicBezTo>
                  <a:cubicBezTo>
                    <a:pt x="2503" y="1010"/>
                    <a:pt x="3803" y="4479"/>
                    <a:pt x="4637" y="9816"/>
                  </a:cubicBezTo>
                  <a:cubicBezTo>
                    <a:pt x="5605" y="15887"/>
                    <a:pt x="5271" y="19756"/>
                    <a:pt x="4604" y="19890"/>
                  </a:cubicBezTo>
                  <a:cubicBezTo>
                    <a:pt x="4584" y="19900"/>
                    <a:pt x="4565" y="19904"/>
                    <a:pt x="4545" y="19904"/>
                  </a:cubicBezTo>
                  <a:cubicBezTo>
                    <a:pt x="4498" y="19904"/>
                    <a:pt x="4451" y="19880"/>
                    <a:pt x="4404" y="19857"/>
                  </a:cubicBezTo>
                  <a:cubicBezTo>
                    <a:pt x="3637" y="19289"/>
                    <a:pt x="2336" y="15854"/>
                    <a:pt x="1502" y="10483"/>
                  </a:cubicBezTo>
                  <a:cubicBezTo>
                    <a:pt x="534" y="4445"/>
                    <a:pt x="868" y="543"/>
                    <a:pt x="1535" y="409"/>
                  </a:cubicBezTo>
                  <a:close/>
                  <a:moveTo>
                    <a:pt x="1526" y="0"/>
                  </a:moveTo>
                  <a:cubicBezTo>
                    <a:pt x="1495" y="0"/>
                    <a:pt x="1465" y="3"/>
                    <a:pt x="1435" y="9"/>
                  </a:cubicBezTo>
                  <a:cubicBezTo>
                    <a:pt x="1" y="309"/>
                    <a:pt x="434" y="6480"/>
                    <a:pt x="1068" y="10550"/>
                  </a:cubicBezTo>
                  <a:cubicBezTo>
                    <a:pt x="1869" y="15520"/>
                    <a:pt x="3136" y="19490"/>
                    <a:pt x="4170" y="20190"/>
                  </a:cubicBezTo>
                  <a:cubicBezTo>
                    <a:pt x="4270" y="20290"/>
                    <a:pt x="4404" y="20324"/>
                    <a:pt x="4571" y="20324"/>
                  </a:cubicBezTo>
                  <a:lnTo>
                    <a:pt x="4671" y="20324"/>
                  </a:lnTo>
                  <a:cubicBezTo>
                    <a:pt x="6105" y="20023"/>
                    <a:pt x="5671" y="13852"/>
                    <a:pt x="5038" y="9783"/>
                  </a:cubicBezTo>
                  <a:cubicBezTo>
                    <a:pt x="4237" y="4812"/>
                    <a:pt x="2970" y="876"/>
                    <a:pt x="1935" y="142"/>
                  </a:cubicBezTo>
                  <a:cubicBezTo>
                    <a:pt x="1826" y="60"/>
                    <a:pt x="1671" y="0"/>
                    <a:pt x="152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79" name="Google Shape;2079;p49"/>
            <p:cNvSpPr/>
            <p:nvPr/>
          </p:nvSpPr>
          <p:spPr>
            <a:xfrm>
              <a:off x="3510950" y="1905150"/>
              <a:ext cx="841450" cy="683000"/>
            </a:xfrm>
            <a:custGeom>
              <a:avLst/>
              <a:gdLst/>
              <a:ahLst/>
              <a:cxnLst/>
              <a:rect l="l" t="t" r="r" b="b"/>
              <a:pathLst>
                <a:path w="33658" h="27320" extrusionOk="0">
                  <a:moveTo>
                    <a:pt x="16812" y="0"/>
                  </a:moveTo>
                  <a:cubicBezTo>
                    <a:pt x="7539" y="0"/>
                    <a:pt x="0" y="6105"/>
                    <a:pt x="0" y="13643"/>
                  </a:cubicBezTo>
                  <a:cubicBezTo>
                    <a:pt x="0" y="21182"/>
                    <a:pt x="7539" y="27320"/>
                    <a:pt x="16812" y="27320"/>
                  </a:cubicBezTo>
                  <a:cubicBezTo>
                    <a:pt x="26119" y="27320"/>
                    <a:pt x="33658" y="21182"/>
                    <a:pt x="33658" y="13643"/>
                  </a:cubicBezTo>
                  <a:cubicBezTo>
                    <a:pt x="33658" y="6105"/>
                    <a:pt x="26119" y="0"/>
                    <a:pt x="168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0" name="Google Shape;2080;p49"/>
            <p:cNvSpPr/>
            <p:nvPr/>
          </p:nvSpPr>
          <p:spPr>
            <a:xfrm>
              <a:off x="3505950" y="1900975"/>
              <a:ext cx="851450" cy="692175"/>
            </a:xfrm>
            <a:custGeom>
              <a:avLst/>
              <a:gdLst/>
              <a:ahLst/>
              <a:cxnLst/>
              <a:rect l="l" t="t" r="r" b="b"/>
              <a:pathLst>
                <a:path w="34058" h="27687" extrusionOk="0">
                  <a:moveTo>
                    <a:pt x="17012" y="401"/>
                  </a:moveTo>
                  <a:cubicBezTo>
                    <a:pt x="26185" y="401"/>
                    <a:pt x="33657" y="6405"/>
                    <a:pt x="33657" y="13810"/>
                  </a:cubicBezTo>
                  <a:cubicBezTo>
                    <a:pt x="33657" y="21249"/>
                    <a:pt x="26185" y="27253"/>
                    <a:pt x="17012" y="27253"/>
                  </a:cubicBezTo>
                  <a:cubicBezTo>
                    <a:pt x="7872" y="27253"/>
                    <a:pt x="400" y="21216"/>
                    <a:pt x="400" y="13810"/>
                  </a:cubicBezTo>
                  <a:cubicBezTo>
                    <a:pt x="400" y="6405"/>
                    <a:pt x="7839" y="401"/>
                    <a:pt x="17012" y="401"/>
                  </a:cubicBezTo>
                  <a:close/>
                  <a:moveTo>
                    <a:pt x="17012" y="1"/>
                  </a:moveTo>
                  <a:cubicBezTo>
                    <a:pt x="7639" y="1"/>
                    <a:pt x="0" y="6172"/>
                    <a:pt x="0" y="13810"/>
                  </a:cubicBezTo>
                  <a:cubicBezTo>
                    <a:pt x="0" y="21483"/>
                    <a:pt x="7639" y="27687"/>
                    <a:pt x="17012" y="27687"/>
                  </a:cubicBezTo>
                  <a:cubicBezTo>
                    <a:pt x="26419" y="27687"/>
                    <a:pt x="34058" y="21483"/>
                    <a:pt x="34058" y="13844"/>
                  </a:cubicBezTo>
                  <a:cubicBezTo>
                    <a:pt x="34058" y="6205"/>
                    <a:pt x="26419" y="1"/>
                    <a:pt x="1701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1" name="Google Shape;2081;p49"/>
            <p:cNvSpPr/>
            <p:nvPr/>
          </p:nvSpPr>
          <p:spPr>
            <a:xfrm>
              <a:off x="3783650" y="2157700"/>
              <a:ext cx="376125" cy="165375"/>
            </a:xfrm>
            <a:custGeom>
              <a:avLst/>
              <a:gdLst/>
              <a:ahLst/>
              <a:cxnLst/>
              <a:rect l="l" t="t" r="r" b="b"/>
              <a:pathLst>
                <a:path w="15045" h="6615" extrusionOk="0">
                  <a:moveTo>
                    <a:pt x="7565" y="1"/>
                  </a:moveTo>
                  <a:cubicBezTo>
                    <a:pt x="4324" y="1"/>
                    <a:pt x="1505" y="1511"/>
                    <a:pt x="567" y="2707"/>
                  </a:cubicBezTo>
                  <a:cubicBezTo>
                    <a:pt x="0" y="3475"/>
                    <a:pt x="267" y="4542"/>
                    <a:pt x="1101" y="4976"/>
                  </a:cubicBezTo>
                  <a:cubicBezTo>
                    <a:pt x="3102" y="5976"/>
                    <a:pt x="5304" y="6544"/>
                    <a:pt x="7572" y="6610"/>
                  </a:cubicBezTo>
                  <a:cubicBezTo>
                    <a:pt x="7678" y="6613"/>
                    <a:pt x="7784" y="6615"/>
                    <a:pt x="7890" y="6615"/>
                  </a:cubicBezTo>
                  <a:cubicBezTo>
                    <a:pt x="10216" y="6615"/>
                    <a:pt x="12498" y="5917"/>
                    <a:pt x="14444" y="4609"/>
                  </a:cubicBezTo>
                  <a:cubicBezTo>
                    <a:pt x="14977" y="4242"/>
                    <a:pt x="15044" y="3441"/>
                    <a:pt x="14544" y="3008"/>
                  </a:cubicBezTo>
                  <a:cubicBezTo>
                    <a:pt x="13243" y="1907"/>
                    <a:pt x="11675" y="106"/>
                    <a:pt x="7872" y="6"/>
                  </a:cubicBezTo>
                  <a:cubicBezTo>
                    <a:pt x="7769" y="2"/>
                    <a:pt x="7667" y="1"/>
                    <a:pt x="7565"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2" name="Google Shape;2082;p49"/>
            <p:cNvSpPr/>
            <p:nvPr/>
          </p:nvSpPr>
          <p:spPr>
            <a:xfrm>
              <a:off x="3783650" y="2151875"/>
              <a:ext cx="377775" cy="176100"/>
            </a:xfrm>
            <a:custGeom>
              <a:avLst/>
              <a:gdLst/>
              <a:ahLst/>
              <a:cxnLst/>
              <a:rect l="l" t="t" r="r" b="b"/>
              <a:pathLst>
                <a:path w="15111" h="7044" extrusionOk="0">
                  <a:moveTo>
                    <a:pt x="7872" y="439"/>
                  </a:moveTo>
                  <a:cubicBezTo>
                    <a:pt x="11208" y="539"/>
                    <a:pt x="12742" y="1906"/>
                    <a:pt x="13977" y="3041"/>
                  </a:cubicBezTo>
                  <a:lnTo>
                    <a:pt x="14410" y="3374"/>
                  </a:lnTo>
                  <a:cubicBezTo>
                    <a:pt x="14577" y="3541"/>
                    <a:pt x="14677" y="3774"/>
                    <a:pt x="14677" y="4041"/>
                  </a:cubicBezTo>
                  <a:cubicBezTo>
                    <a:pt x="14644" y="4275"/>
                    <a:pt x="14510" y="4508"/>
                    <a:pt x="14310" y="4675"/>
                  </a:cubicBezTo>
                  <a:cubicBezTo>
                    <a:pt x="12428" y="5951"/>
                    <a:pt x="10180" y="6647"/>
                    <a:pt x="7886" y="6647"/>
                  </a:cubicBezTo>
                  <a:cubicBezTo>
                    <a:pt x="7782" y="6647"/>
                    <a:pt x="7677" y="6646"/>
                    <a:pt x="7572" y="6643"/>
                  </a:cubicBezTo>
                  <a:cubicBezTo>
                    <a:pt x="5371" y="6576"/>
                    <a:pt x="3169" y="6009"/>
                    <a:pt x="1201" y="5009"/>
                  </a:cubicBezTo>
                  <a:cubicBezTo>
                    <a:pt x="467" y="4642"/>
                    <a:pt x="267" y="3708"/>
                    <a:pt x="734" y="3074"/>
                  </a:cubicBezTo>
                  <a:cubicBezTo>
                    <a:pt x="1601" y="2006"/>
                    <a:pt x="4303" y="439"/>
                    <a:pt x="7605" y="439"/>
                  </a:cubicBezTo>
                  <a:close/>
                  <a:moveTo>
                    <a:pt x="7571" y="1"/>
                  </a:moveTo>
                  <a:cubicBezTo>
                    <a:pt x="4139" y="1"/>
                    <a:pt x="1341" y="1640"/>
                    <a:pt x="434" y="2807"/>
                  </a:cubicBezTo>
                  <a:cubicBezTo>
                    <a:pt x="100" y="3207"/>
                    <a:pt x="0" y="3741"/>
                    <a:pt x="100" y="4208"/>
                  </a:cubicBezTo>
                  <a:cubicBezTo>
                    <a:pt x="200" y="4708"/>
                    <a:pt x="534" y="5142"/>
                    <a:pt x="1001" y="5376"/>
                  </a:cubicBezTo>
                  <a:cubicBezTo>
                    <a:pt x="3036" y="6410"/>
                    <a:pt x="5270" y="6977"/>
                    <a:pt x="7572" y="7043"/>
                  </a:cubicBezTo>
                  <a:lnTo>
                    <a:pt x="7939" y="7043"/>
                  </a:lnTo>
                  <a:cubicBezTo>
                    <a:pt x="10307" y="7043"/>
                    <a:pt x="12609" y="6343"/>
                    <a:pt x="14544" y="5009"/>
                  </a:cubicBezTo>
                  <a:cubicBezTo>
                    <a:pt x="14877" y="4775"/>
                    <a:pt x="15077" y="4442"/>
                    <a:pt x="15111" y="4041"/>
                  </a:cubicBezTo>
                  <a:cubicBezTo>
                    <a:pt x="15111" y="3674"/>
                    <a:pt x="14977" y="3307"/>
                    <a:pt x="14677" y="3041"/>
                  </a:cubicBezTo>
                  <a:cubicBezTo>
                    <a:pt x="14544" y="2940"/>
                    <a:pt x="14410" y="2840"/>
                    <a:pt x="14277" y="2707"/>
                  </a:cubicBezTo>
                  <a:cubicBezTo>
                    <a:pt x="13043" y="1606"/>
                    <a:pt x="11375" y="105"/>
                    <a:pt x="7872" y="5"/>
                  </a:cubicBezTo>
                  <a:cubicBezTo>
                    <a:pt x="7771" y="2"/>
                    <a:pt x="7671" y="1"/>
                    <a:pt x="75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3" name="Google Shape;2083;p49"/>
            <p:cNvSpPr/>
            <p:nvPr/>
          </p:nvSpPr>
          <p:spPr>
            <a:xfrm>
              <a:off x="5328075" y="2127525"/>
              <a:ext cx="241025" cy="845075"/>
            </a:xfrm>
            <a:custGeom>
              <a:avLst/>
              <a:gdLst/>
              <a:ahLst/>
              <a:cxnLst/>
              <a:rect l="l" t="t" r="r" b="b"/>
              <a:pathLst>
                <a:path w="9641" h="33803" extrusionOk="0">
                  <a:moveTo>
                    <a:pt x="6993" y="1"/>
                  </a:moveTo>
                  <a:cubicBezTo>
                    <a:pt x="5326" y="1"/>
                    <a:pt x="2870" y="7123"/>
                    <a:pt x="1435" y="16223"/>
                  </a:cubicBezTo>
                  <a:cubicBezTo>
                    <a:pt x="0" y="25530"/>
                    <a:pt x="134" y="33336"/>
                    <a:pt x="1768" y="33636"/>
                  </a:cubicBezTo>
                  <a:lnTo>
                    <a:pt x="4337" y="33803"/>
                  </a:lnTo>
                  <a:lnTo>
                    <a:pt x="5438" y="26731"/>
                  </a:lnTo>
                  <a:cubicBezTo>
                    <a:pt x="6305" y="23662"/>
                    <a:pt x="6972" y="20560"/>
                    <a:pt x="7439" y="17457"/>
                  </a:cubicBezTo>
                  <a:cubicBezTo>
                    <a:pt x="7939" y="14289"/>
                    <a:pt x="8273" y="11120"/>
                    <a:pt x="8406" y="7951"/>
                  </a:cubicBezTo>
                  <a:lnTo>
                    <a:pt x="9641" y="178"/>
                  </a:lnTo>
                  <a:lnTo>
                    <a:pt x="7106" y="12"/>
                  </a:lnTo>
                  <a:cubicBezTo>
                    <a:pt x="7069" y="4"/>
                    <a:pt x="7031" y="1"/>
                    <a:pt x="699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4" name="Google Shape;2084;p49"/>
            <p:cNvSpPr/>
            <p:nvPr/>
          </p:nvSpPr>
          <p:spPr>
            <a:xfrm>
              <a:off x="5321400" y="2122150"/>
              <a:ext cx="253550" cy="856300"/>
            </a:xfrm>
            <a:custGeom>
              <a:avLst/>
              <a:gdLst/>
              <a:ahLst/>
              <a:cxnLst/>
              <a:rect l="l" t="t" r="r" b="b"/>
              <a:pathLst>
                <a:path w="10142" h="34252" extrusionOk="0">
                  <a:moveTo>
                    <a:pt x="7373" y="427"/>
                  </a:moveTo>
                  <a:lnTo>
                    <a:pt x="9674" y="594"/>
                  </a:lnTo>
                  <a:lnTo>
                    <a:pt x="8473" y="8166"/>
                  </a:lnTo>
                  <a:cubicBezTo>
                    <a:pt x="8173" y="14504"/>
                    <a:pt x="7206" y="20775"/>
                    <a:pt x="5538" y="26912"/>
                  </a:cubicBezTo>
                  <a:lnTo>
                    <a:pt x="4437" y="33817"/>
                  </a:lnTo>
                  <a:lnTo>
                    <a:pt x="2102" y="33684"/>
                  </a:lnTo>
                  <a:cubicBezTo>
                    <a:pt x="768" y="33417"/>
                    <a:pt x="368" y="26279"/>
                    <a:pt x="1935" y="16472"/>
                  </a:cubicBezTo>
                  <a:cubicBezTo>
                    <a:pt x="3170" y="8499"/>
                    <a:pt x="5338" y="1661"/>
                    <a:pt x="6939" y="560"/>
                  </a:cubicBezTo>
                  <a:cubicBezTo>
                    <a:pt x="7039" y="460"/>
                    <a:pt x="7139" y="427"/>
                    <a:pt x="7272" y="427"/>
                  </a:cubicBezTo>
                  <a:close/>
                  <a:moveTo>
                    <a:pt x="7234" y="1"/>
                  </a:moveTo>
                  <a:cubicBezTo>
                    <a:pt x="7039" y="1"/>
                    <a:pt x="6854" y="70"/>
                    <a:pt x="6705" y="193"/>
                  </a:cubicBezTo>
                  <a:cubicBezTo>
                    <a:pt x="5004" y="1394"/>
                    <a:pt x="2836" y="8199"/>
                    <a:pt x="1535" y="16405"/>
                  </a:cubicBezTo>
                  <a:cubicBezTo>
                    <a:pt x="234" y="24644"/>
                    <a:pt x="1" y="33684"/>
                    <a:pt x="2069" y="34084"/>
                  </a:cubicBezTo>
                  <a:lnTo>
                    <a:pt x="4637" y="34251"/>
                  </a:lnTo>
                  <a:cubicBezTo>
                    <a:pt x="4704" y="34251"/>
                    <a:pt x="4804" y="34184"/>
                    <a:pt x="4837" y="34084"/>
                  </a:cubicBezTo>
                  <a:lnTo>
                    <a:pt x="5938" y="27013"/>
                  </a:lnTo>
                  <a:cubicBezTo>
                    <a:pt x="7606" y="20875"/>
                    <a:pt x="8607" y="14537"/>
                    <a:pt x="8907" y="8199"/>
                  </a:cubicBezTo>
                  <a:lnTo>
                    <a:pt x="10141" y="427"/>
                  </a:lnTo>
                  <a:cubicBezTo>
                    <a:pt x="10141" y="360"/>
                    <a:pt x="10141" y="293"/>
                    <a:pt x="10108" y="260"/>
                  </a:cubicBezTo>
                  <a:cubicBezTo>
                    <a:pt x="10074" y="227"/>
                    <a:pt x="10008" y="193"/>
                    <a:pt x="9941" y="193"/>
                  </a:cubicBezTo>
                  <a:lnTo>
                    <a:pt x="7439" y="27"/>
                  </a:lnTo>
                  <a:cubicBezTo>
                    <a:pt x="7370" y="9"/>
                    <a:pt x="7301" y="1"/>
                    <a:pt x="723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5" name="Google Shape;2085;p49"/>
            <p:cNvSpPr/>
            <p:nvPr/>
          </p:nvSpPr>
          <p:spPr>
            <a:xfrm>
              <a:off x="5390625" y="2131800"/>
              <a:ext cx="224350" cy="841800"/>
            </a:xfrm>
            <a:custGeom>
              <a:avLst/>
              <a:gdLst/>
              <a:ahLst/>
              <a:cxnLst/>
              <a:rect l="l" t="t" r="r" b="b"/>
              <a:pathLst>
                <a:path w="8974" h="33672" extrusionOk="0">
                  <a:moveTo>
                    <a:pt x="7016" y="0"/>
                  </a:moveTo>
                  <a:cubicBezTo>
                    <a:pt x="5349" y="0"/>
                    <a:pt x="2910" y="7211"/>
                    <a:pt x="1468" y="16352"/>
                  </a:cubicBezTo>
                  <a:cubicBezTo>
                    <a:pt x="0" y="25659"/>
                    <a:pt x="200" y="33398"/>
                    <a:pt x="1868" y="33665"/>
                  </a:cubicBezTo>
                  <a:cubicBezTo>
                    <a:pt x="1898" y="33670"/>
                    <a:pt x="1927" y="33672"/>
                    <a:pt x="1957" y="33672"/>
                  </a:cubicBezTo>
                  <a:cubicBezTo>
                    <a:pt x="3624" y="33672"/>
                    <a:pt x="6064" y="26429"/>
                    <a:pt x="7506" y="17286"/>
                  </a:cubicBezTo>
                  <a:cubicBezTo>
                    <a:pt x="8973" y="8013"/>
                    <a:pt x="8773" y="241"/>
                    <a:pt x="7105" y="7"/>
                  </a:cubicBezTo>
                  <a:cubicBezTo>
                    <a:pt x="7076" y="3"/>
                    <a:pt x="7046" y="0"/>
                    <a:pt x="70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6" name="Google Shape;2086;p49"/>
            <p:cNvSpPr/>
            <p:nvPr/>
          </p:nvSpPr>
          <p:spPr>
            <a:xfrm>
              <a:off x="5439825" y="2303600"/>
              <a:ext cx="142625" cy="500550"/>
            </a:xfrm>
            <a:custGeom>
              <a:avLst/>
              <a:gdLst/>
              <a:ahLst/>
              <a:cxnLst/>
              <a:rect l="l" t="t" r="r" b="b"/>
              <a:pathLst>
                <a:path w="5705" h="20022" extrusionOk="0">
                  <a:moveTo>
                    <a:pt x="4138" y="0"/>
                  </a:moveTo>
                  <a:cubicBezTo>
                    <a:pt x="3169" y="0"/>
                    <a:pt x="1715" y="4233"/>
                    <a:pt x="868" y="9614"/>
                  </a:cubicBezTo>
                  <a:cubicBezTo>
                    <a:pt x="0" y="15118"/>
                    <a:pt x="100" y="19755"/>
                    <a:pt x="1068" y="19921"/>
                  </a:cubicBezTo>
                  <a:lnTo>
                    <a:pt x="2569" y="20021"/>
                  </a:lnTo>
                  <a:lnTo>
                    <a:pt x="3236" y="15818"/>
                  </a:lnTo>
                  <a:cubicBezTo>
                    <a:pt x="3736" y="14017"/>
                    <a:pt x="4103" y="12182"/>
                    <a:pt x="4403" y="10314"/>
                  </a:cubicBezTo>
                  <a:cubicBezTo>
                    <a:pt x="4704" y="8446"/>
                    <a:pt x="4904" y="6578"/>
                    <a:pt x="4971" y="4710"/>
                  </a:cubicBezTo>
                  <a:lnTo>
                    <a:pt x="5704" y="107"/>
                  </a:lnTo>
                  <a:lnTo>
                    <a:pt x="4203" y="7"/>
                  </a:lnTo>
                  <a:cubicBezTo>
                    <a:pt x="4182" y="3"/>
                    <a:pt x="4160" y="0"/>
                    <a:pt x="41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7" name="Google Shape;2087;p49"/>
            <p:cNvSpPr/>
            <p:nvPr/>
          </p:nvSpPr>
          <p:spPr>
            <a:xfrm>
              <a:off x="5429825" y="2298550"/>
              <a:ext cx="158450" cy="510600"/>
            </a:xfrm>
            <a:custGeom>
              <a:avLst/>
              <a:gdLst/>
              <a:ahLst/>
              <a:cxnLst/>
              <a:rect l="l" t="t" r="r" b="b"/>
              <a:pathLst>
                <a:path w="6338" h="20424" extrusionOk="0">
                  <a:moveTo>
                    <a:pt x="4603" y="409"/>
                  </a:moveTo>
                  <a:lnTo>
                    <a:pt x="5871" y="509"/>
                  </a:lnTo>
                  <a:lnTo>
                    <a:pt x="5170" y="4879"/>
                  </a:lnTo>
                  <a:cubicBezTo>
                    <a:pt x="5104" y="6780"/>
                    <a:pt x="4904" y="8648"/>
                    <a:pt x="4603" y="10483"/>
                  </a:cubicBezTo>
                  <a:cubicBezTo>
                    <a:pt x="4303" y="12351"/>
                    <a:pt x="3936" y="14152"/>
                    <a:pt x="3436" y="15987"/>
                  </a:cubicBezTo>
                  <a:lnTo>
                    <a:pt x="2802" y="19990"/>
                  </a:lnTo>
                  <a:lnTo>
                    <a:pt x="1501" y="19890"/>
                  </a:lnTo>
                  <a:cubicBezTo>
                    <a:pt x="834" y="19756"/>
                    <a:pt x="500" y="15887"/>
                    <a:pt x="1468" y="9816"/>
                  </a:cubicBezTo>
                  <a:cubicBezTo>
                    <a:pt x="2302" y="4479"/>
                    <a:pt x="3603" y="1010"/>
                    <a:pt x="4370" y="476"/>
                  </a:cubicBezTo>
                  <a:cubicBezTo>
                    <a:pt x="4437" y="443"/>
                    <a:pt x="4503" y="409"/>
                    <a:pt x="4537" y="409"/>
                  </a:cubicBezTo>
                  <a:close/>
                  <a:moveTo>
                    <a:pt x="4567" y="0"/>
                  </a:moveTo>
                  <a:cubicBezTo>
                    <a:pt x="4412" y="0"/>
                    <a:pt x="4279" y="60"/>
                    <a:pt x="4170" y="142"/>
                  </a:cubicBezTo>
                  <a:cubicBezTo>
                    <a:pt x="3136" y="876"/>
                    <a:pt x="1868" y="4812"/>
                    <a:pt x="1067" y="9783"/>
                  </a:cubicBezTo>
                  <a:cubicBezTo>
                    <a:pt x="434" y="13852"/>
                    <a:pt x="0" y="20023"/>
                    <a:pt x="1468" y="20323"/>
                  </a:cubicBezTo>
                  <a:lnTo>
                    <a:pt x="2969" y="20424"/>
                  </a:lnTo>
                  <a:cubicBezTo>
                    <a:pt x="3069" y="20424"/>
                    <a:pt x="3169" y="20357"/>
                    <a:pt x="3202" y="20223"/>
                  </a:cubicBezTo>
                  <a:lnTo>
                    <a:pt x="3836" y="16054"/>
                  </a:lnTo>
                  <a:cubicBezTo>
                    <a:pt x="4336" y="14252"/>
                    <a:pt x="4737" y="12418"/>
                    <a:pt x="5037" y="10550"/>
                  </a:cubicBezTo>
                  <a:cubicBezTo>
                    <a:pt x="5337" y="8682"/>
                    <a:pt x="5504" y="6814"/>
                    <a:pt x="5604" y="4946"/>
                  </a:cubicBezTo>
                  <a:lnTo>
                    <a:pt x="6338" y="342"/>
                  </a:lnTo>
                  <a:cubicBezTo>
                    <a:pt x="6338" y="242"/>
                    <a:pt x="6271" y="109"/>
                    <a:pt x="6138" y="109"/>
                  </a:cubicBezTo>
                  <a:lnTo>
                    <a:pt x="4670" y="9"/>
                  </a:lnTo>
                  <a:cubicBezTo>
                    <a:pt x="4635" y="3"/>
                    <a:pt x="4600" y="0"/>
                    <a:pt x="456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8" name="Google Shape;2088;p49"/>
            <p:cNvSpPr/>
            <p:nvPr/>
          </p:nvSpPr>
          <p:spPr>
            <a:xfrm>
              <a:off x="5478175" y="2306100"/>
              <a:ext cx="130950" cy="498225"/>
            </a:xfrm>
            <a:custGeom>
              <a:avLst/>
              <a:gdLst/>
              <a:ahLst/>
              <a:cxnLst/>
              <a:rect l="l" t="t" r="r" b="b"/>
              <a:pathLst>
                <a:path w="5238" h="19929" extrusionOk="0">
                  <a:moveTo>
                    <a:pt x="4136" y="0"/>
                  </a:moveTo>
                  <a:cubicBezTo>
                    <a:pt x="3136" y="0"/>
                    <a:pt x="1683" y="4233"/>
                    <a:pt x="868" y="9614"/>
                  </a:cubicBezTo>
                  <a:cubicBezTo>
                    <a:pt x="1" y="15118"/>
                    <a:pt x="67" y="19721"/>
                    <a:pt x="1068" y="19921"/>
                  </a:cubicBezTo>
                  <a:cubicBezTo>
                    <a:pt x="1090" y="19926"/>
                    <a:pt x="1112" y="19928"/>
                    <a:pt x="1134" y="19928"/>
                  </a:cubicBezTo>
                  <a:cubicBezTo>
                    <a:pt x="2103" y="19928"/>
                    <a:pt x="3556" y="15695"/>
                    <a:pt x="4404" y="10314"/>
                  </a:cubicBezTo>
                  <a:cubicBezTo>
                    <a:pt x="5238" y="4811"/>
                    <a:pt x="5171" y="207"/>
                    <a:pt x="4204" y="7"/>
                  </a:cubicBezTo>
                  <a:cubicBezTo>
                    <a:pt x="4181" y="3"/>
                    <a:pt x="4159" y="0"/>
                    <a:pt x="41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89" name="Google Shape;2089;p49"/>
            <p:cNvSpPr/>
            <p:nvPr/>
          </p:nvSpPr>
          <p:spPr>
            <a:xfrm>
              <a:off x="5467350" y="2301250"/>
              <a:ext cx="152625" cy="507900"/>
            </a:xfrm>
            <a:custGeom>
              <a:avLst/>
              <a:gdLst/>
              <a:ahLst/>
              <a:cxnLst/>
              <a:rect l="l" t="t" r="r" b="b"/>
              <a:pathLst>
                <a:path w="6105" h="20316" extrusionOk="0">
                  <a:moveTo>
                    <a:pt x="4570" y="401"/>
                  </a:moveTo>
                  <a:cubicBezTo>
                    <a:pt x="5237" y="535"/>
                    <a:pt x="5571" y="4437"/>
                    <a:pt x="4637" y="10475"/>
                  </a:cubicBezTo>
                  <a:cubicBezTo>
                    <a:pt x="3803" y="15812"/>
                    <a:pt x="2502" y="19281"/>
                    <a:pt x="1701" y="19849"/>
                  </a:cubicBezTo>
                  <a:cubicBezTo>
                    <a:pt x="1635" y="19882"/>
                    <a:pt x="1568" y="19915"/>
                    <a:pt x="1501" y="19915"/>
                  </a:cubicBezTo>
                  <a:cubicBezTo>
                    <a:pt x="867" y="19748"/>
                    <a:pt x="534" y="15879"/>
                    <a:pt x="1468" y="9841"/>
                  </a:cubicBezTo>
                  <a:lnTo>
                    <a:pt x="1468" y="9808"/>
                  </a:lnTo>
                  <a:cubicBezTo>
                    <a:pt x="2302" y="4471"/>
                    <a:pt x="3603" y="1002"/>
                    <a:pt x="4403" y="468"/>
                  </a:cubicBezTo>
                  <a:cubicBezTo>
                    <a:pt x="4437" y="401"/>
                    <a:pt x="4503" y="401"/>
                    <a:pt x="4570" y="401"/>
                  </a:cubicBezTo>
                  <a:close/>
                  <a:moveTo>
                    <a:pt x="4637" y="1"/>
                  </a:moveTo>
                  <a:cubicBezTo>
                    <a:pt x="4470" y="1"/>
                    <a:pt x="4303" y="34"/>
                    <a:pt x="4136" y="134"/>
                  </a:cubicBezTo>
                  <a:cubicBezTo>
                    <a:pt x="3102" y="868"/>
                    <a:pt x="1835" y="4838"/>
                    <a:pt x="1068" y="9775"/>
                  </a:cubicBezTo>
                  <a:cubicBezTo>
                    <a:pt x="400" y="13844"/>
                    <a:pt x="0" y="20049"/>
                    <a:pt x="1434" y="20316"/>
                  </a:cubicBezTo>
                  <a:lnTo>
                    <a:pt x="1535" y="20316"/>
                  </a:lnTo>
                  <a:cubicBezTo>
                    <a:pt x="1668" y="20316"/>
                    <a:pt x="1801" y="20282"/>
                    <a:pt x="1935" y="20215"/>
                  </a:cubicBezTo>
                  <a:cubicBezTo>
                    <a:pt x="2969" y="19482"/>
                    <a:pt x="4236" y="15512"/>
                    <a:pt x="5037" y="10575"/>
                  </a:cubicBezTo>
                  <a:cubicBezTo>
                    <a:pt x="5671" y="6472"/>
                    <a:pt x="6104" y="301"/>
                    <a:pt x="463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0" name="Google Shape;2090;p49"/>
            <p:cNvSpPr/>
            <p:nvPr/>
          </p:nvSpPr>
          <p:spPr>
            <a:xfrm>
              <a:off x="4521675" y="1905150"/>
              <a:ext cx="841450" cy="683000"/>
            </a:xfrm>
            <a:custGeom>
              <a:avLst/>
              <a:gdLst/>
              <a:ahLst/>
              <a:cxnLst/>
              <a:rect l="l" t="t" r="r" b="b"/>
              <a:pathLst>
                <a:path w="33658" h="27320" extrusionOk="0">
                  <a:moveTo>
                    <a:pt x="16812" y="0"/>
                  </a:moveTo>
                  <a:cubicBezTo>
                    <a:pt x="7539" y="0"/>
                    <a:pt x="0" y="6105"/>
                    <a:pt x="0" y="13643"/>
                  </a:cubicBezTo>
                  <a:cubicBezTo>
                    <a:pt x="0" y="21182"/>
                    <a:pt x="7539" y="27320"/>
                    <a:pt x="16812" y="27320"/>
                  </a:cubicBezTo>
                  <a:cubicBezTo>
                    <a:pt x="26119" y="27320"/>
                    <a:pt x="33657" y="21182"/>
                    <a:pt x="33657" y="13643"/>
                  </a:cubicBezTo>
                  <a:cubicBezTo>
                    <a:pt x="33657" y="6105"/>
                    <a:pt x="26119" y="0"/>
                    <a:pt x="168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1" name="Google Shape;2091;p49"/>
            <p:cNvSpPr/>
            <p:nvPr/>
          </p:nvSpPr>
          <p:spPr>
            <a:xfrm>
              <a:off x="4516650" y="1900975"/>
              <a:ext cx="851475" cy="692175"/>
            </a:xfrm>
            <a:custGeom>
              <a:avLst/>
              <a:gdLst/>
              <a:ahLst/>
              <a:cxnLst/>
              <a:rect l="l" t="t" r="r" b="b"/>
              <a:pathLst>
                <a:path w="34059" h="27687" extrusionOk="0">
                  <a:moveTo>
                    <a:pt x="17046" y="401"/>
                  </a:moveTo>
                  <a:cubicBezTo>
                    <a:pt x="26186" y="401"/>
                    <a:pt x="33658" y="6405"/>
                    <a:pt x="33658" y="13810"/>
                  </a:cubicBezTo>
                  <a:cubicBezTo>
                    <a:pt x="33658" y="21249"/>
                    <a:pt x="26186" y="27253"/>
                    <a:pt x="17046" y="27253"/>
                  </a:cubicBezTo>
                  <a:cubicBezTo>
                    <a:pt x="7873" y="27253"/>
                    <a:pt x="401" y="21216"/>
                    <a:pt x="401" y="13810"/>
                  </a:cubicBezTo>
                  <a:cubicBezTo>
                    <a:pt x="401" y="6405"/>
                    <a:pt x="7873" y="401"/>
                    <a:pt x="17046" y="401"/>
                  </a:cubicBezTo>
                  <a:close/>
                  <a:moveTo>
                    <a:pt x="17046" y="1"/>
                  </a:moveTo>
                  <a:cubicBezTo>
                    <a:pt x="7640" y="1"/>
                    <a:pt x="1" y="6172"/>
                    <a:pt x="1" y="13810"/>
                  </a:cubicBezTo>
                  <a:cubicBezTo>
                    <a:pt x="1" y="21483"/>
                    <a:pt x="7640" y="27687"/>
                    <a:pt x="17046" y="27687"/>
                  </a:cubicBezTo>
                  <a:cubicBezTo>
                    <a:pt x="26420" y="27687"/>
                    <a:pt x="34059" y="21483"/>
                    <a:pt x="34059" y="13844"/>
                  </a:cubicBezTo>
                  <a:cubicBezTo>
                    <a:pt x="34059" y="6205"/>
                    <a:pt x="26453" y="1"/>
                    <a:pt x="1704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2" name="Google Shape;2092;p49"/>
            <p:cNvSpPr/>
            <p:nvPr/>
          </p:nvSpPr>
          <p:spPr>
            <a:xfrm>
              <a:off x="4714300" y="2157700"/>
              <a:ext cx="375300" cy="165375"/>
            </a:xfrm>
            <a:custGeom>
              <a:avLst/>
              <a:gdLst/>
              <a:ahLst/>
              <a:cxnLst/>
              <a:rect l="l" t="t" r="r" b="b"/>
              <a:pathLst>
                <a:path w="15012" h="6615" extrusionOk="0">
                  <a:moveTo>
                    <a:pt x="7450" y="1"/>
                  </a:moveTo>
                  <a:cubicBezTo>
                    <a:pt x="7347" y="1"/>
                    <a:pt x="7243" y="2"/>
                    <a:pt x="7139" y="6"/>
                  </a:cubicBezTo>
                  <a:cubicBezTo>
                    <a:pt x="3336" y="106"/>
                    <a:pt x="1769" y="1907"/>
                    <a:pt x="501" y="3008"/>
                  </a:cubicBezTo>
                  <a:cubicBezTo>
                    <a:pt x="1" y="3441"/>
                    <a:pt x="34" y="4242"/>
                    <a:pt x="601" y="4609"/>
                  </a:cubicBezTo>
                  <a:cubicBezTo>
                    <a:pt x="2515" y="5917"/>
                    <a:pt x="4796" y="6615"/>
                    <a:pt x="7121" y="6615"/>
                  </a:cubicBezTo>
                  <a:cubicBezTo>
                    <a:pt x="7227" y="6615"/>
                    <a:pt x="7333" y="6613"/>
                    <a:pt x="7439" y="6610"/>
                  </a:cubicBezTo>
                  <a:cubicBezTo>
                    <a:pt x="9708" y="6544"/>
                    <a:pt x="11909" y="5976"/>
                    <a:pt x="13944" y="4976"/>
                  </a:cubicBezTo>
                  <a:cubicBezTo>
                    <a:pt x="14778" y="4542"/>
                    <a:pt x="15011" y="3475"/>
                    <a:pt x="14444" y="2707"/>
                  </a:cubicBezTo>
                  <a:cubicBezTo>
                    <a:pt x="13506" y="1511"/>
                    <a:pt x="10719" y="1"/>
                    <a:pt x="745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3" name="Google Shape;2093;p49"/>
            <p:cNvSpPr/>
            <p:nvPr/>
          </p:nvSpPr>
          <p:spPr>
            <a:xfrm>
              <a:off x="4711800" y="2152725"/>
              <a:ext cx="378625" cy="175250"/>
            </a:xfrm>
            <a:custGeom>
              <a:avLst/>
              <a:gdLst/>
              <a:ahLst/>
              <a:cxnLst/>
              <a:rect l="l" t="t" r="r" b="b"/>
              <a:pathLst>
                <a:path w="15145" h="7010" extrusionOk="0">
                  <a:moveTo>
                    <a:pt x="7539" y="405"/>
                  </a:moveTo>
                  <a:cubicBezTo>
                    <a:pt x="10808" y="405"/>
                    <a:pt x="13544" y="1972"/>
                    <a:pt x="14377" y="3040"/>
                  </a:cubicBezTo>
                  <a:cubicBezTo>
                    <a:pt x="14611" y="3340"/>
                    <a:pt x="14678" y="3740"/>
                    <a:pt x="14611" y="4107"/>
                  </a:cubicBezTo>
                  <a:cubicBezTo>
                    <a:pt x="14511" y="4474"/>
                    <a:pt x="14277" y="4808"/>
                    <a:pt x="13944" y="4975"/>
                  </a:cubicBezTo>
                  <a:cubicBezTo>
                    <a:pt x="11942" y="5975"/>
                    <a:pt x="9774" y="6542"/>
                    <a:pt x="7539" y="6609"/>
                  </a:cubicBezTo>
                  <a:cubicBezTo>
                    <a:pt x="7434" y="6612"/>
                    <a:pt x="7330" y="6613"/>
                    <a:pt x="7225" y="6613"/>
                  </a:cubicBezTo>
                  <a:cubicBezTo>
                    <a:pt x="4932" y="6613"/>
                    <a:pt x="2683" y="5917"/>
                    <a:pt x="801" y="4641"/>
                  </a:cubicBezTo>
                  <a:cubicBezTo>
                    <a:pt x="601" y="4474"/>
                    <a:pt x="468" y="4241"/>
                    <a:pt x="434" y="4007"/>
                  </a:cubicBezTo>
                  <a:cubicBezTo>
                    <a:pt x="434" y="3740"/>
                    <a:pt x="534" y="3507"/>
                    <a:pt x="734" y="3340"/>
                  </a:cubicBezTo>
                  <a:cubicBezTo>
                    <a:pt x="868" y="3240"/>
                    <a:pt x="1001" y="3107"/>
                    <a:pt x="1135" y="2973"/>
                  </a:cubicBezTo>
                  <a:cubicBezTo>
                    <a:pt x="2369" y="1872"/>
                    <a:pt x="3903" y="505"/>
                    <a:pt x="7239" y="405"/>
                  </a:cubicBezTo>
                  <a:close/>
                  <a:moveTo>
                    <a:pt x="7546" y="0"/>
                  </a:moveTo>
                  <a:cubicBezTo>
                    <a:pt x="7444" y="0"/>
                    <a:pt x="7342" y="2"/>
                    <a:pt x="7239" y="4"/>
                  </a:cubicBezTo>
                  <a:cubicBezTo>
                    <a:pt x="3770" y="104"/>
                    <a:pt x="2102" y="1572"/>
                    <a:pt x="868" y="2673"/>
                  </a:cubicBezTo>
                  <a:cubicBezTo>
                    <a:pt x="701" y="2806"/>
                    <a:pt x="568" y="2906"/>
                    <a:pt x="468" y="3040"/>
                  </a:cubicBezTo>
                  <a:cubicBezTo>
                    <a:pt x="167" y="3273"/>
                    <a:pt x="1" y="3640"/>
                    <a:pt x="34" y="4007"/>
                  </a:cubicBezTo>
                  <a:cubicBezTo>
                    <a:pt x="67" y="4408"/>
                    <a:pt x="267" y="4774"/>
                    <a:pt x="568" y="4975"/>
                  </a:cubicBezTo>
                  <a:cubicBezTo>
                    <a:pt x="2536" y="6309"/>
                    <a:pt x="4837" y="7009"/>
                    <a:pt x="7172" y="7009"/>
                  </a:cubicBezTo>
                  <a:lnTo>
                    <a:pt x="7573" y="7009"/>
                  </a:lnTo>
                  <a:cubicBezTo>
                    <a:pt x="9841" y="6943"/>
                    <a:pt x="12109" y="6376"/>
                    <a:pt x="14144" y="5342"/>
                  </a:cubicBezTo>
                  <a:cubicBezTo>
                    <a:pt x="14578" y="5108"/>
                    <a:pt x="14911" y="4674"/>
                    <a:pt x="15045" y="4174"/>
                  </a:cubicBezTo>
                  <a:cubicBezTo>
                    <a:pt x="15145" y="3707"/>
                    <a:pt x="15011" y="3173"/>
                    <a:pt x="14711" y="2773"/>
                  </a:cubicBezTo>
                  <a:cubicBezTo>
                    <a:pt x="13804" y="1607"/>
                    <a:pt x="10978" y="0"/>
                    <a:pt x="754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4" name="Google Shape;2094;p49"/>
            <p:cNvSpPr/>
            <p:nvPr/>
          </p:nvSpPr>
          <p:spPr>
            <a:xfrm>
              <a:off x="4166400" y="2675700"/>
              <a:ext cx="193500" cy="193500"/>
            </a:xfrm>
            <a:custGeom>
              <a:avLst/>
              <a:gdLst/>
              <a:ahLst/>
              <a:cxnLst/>
              <a:rect l="l" t="t" r="r" b="b"/>
              <a:pathLst>
                <a:path w="7740" h="7740" extrusionOk="0">
                  <a:moveTo>
                    <a:pt x="3870" y="0"/>
                  </a:moveTo>
                  <a:cubicBezTo>
                    <a:pt x="1736" y="0"/>
                    <a:pt x="1" y="1735"/>
                    <a:pt x="1" y="3870"/>
                  </a:cubicBezTo>
                  <a:cubicBezTo>
                    <a:pt x="1" y="6005"/>
                    <a:pt x="1736" y="7739"/>
                    <a:pt x="3870" y="7739"/>
                  </a:cubicBezTo>
                  <a:cubicBezTo>
                    <a:pt x="6005" y="7739"/>
                    <a:pt x="7740" y="6005"/>
                    <a:pt x="7740" y="3870"/>
                  </a:cubicBezTo>
                  <a:cubicBezTo>
                    <a:pt x="7740" y="1735"/>
                    <a:pt x="6005" y="0"/>
                    <a:pt x="3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5" name="Google Shape;2095;p49"/>
            <p:cNvSpPr/>
            <p:nvPr/>
          </p:nvSpPr>
          <p:spPr>
            <a:xfrm>
              <a:off x="4127225" y="2670550"/>
              <a:ext cx="237675" cy="203650"/>
            </a:xfrm>
            <a:custGeom>
              <a:avLst/>
              <a:gdLst/>
              <a:ahLst/>
              <a:cxnLst/>
              <a:rect l="l" t="t" r="r" b="b"/>
              <a:pathLst>
                <a:path w="9507" h="8146" extrusionOk="0">
                  <a:moveTo>
                    <a:pt x="5437" y="440"/>
                  </a:moveTo>
                  <a:cubicBezTo>
                    <a:pt x="7472" y="440"/>
                    <a:pt x="9107" y="2074"/>
                    <a:pt x="9107" y="4076"/>
                  </a:cubicBezTo>
                  <a:cubicBezTo>
                    <a:pt x="9107" y="6289"/>
                    <a:pt x="7302" y="7754"/>
                    <a:pt x="5411" y="7754"/>
                  </a:cubicBezTo>
                  <a:cubicBezTo>
                    <a:pt x="4510" y="7754"/>
                    <a:pt x="3589" y="7421"/>
                    <a:pt x="2836" y="6678"/>
                  </a:cubicBezTo>
                  <a:cubicBezTo>
                    <a:pt x="534" y="4376"/>
                    <a:pt x="2168" y="440"/>
                    <a:pt x="5437" y="440"/>
                  </a:cubicBezTo>
                  <a:close/>
                  <a:moveTo>
                    <a:pt x="5427" y="0"/>
                  </a:moveTo>
                  <a:cubicBezTo>
                    <a:pt x="4425" y="0"/>
                    <a:pt x="3402" y="374"/>
                    <a:pt x="2569" y="1207"/>
                  </a:cubicBezTo>
                  <a:cubicBezTo>
                    <a:pt x="0" y="3776"/>
                    <a:pt x="1801" y="8145"/>
                    <a:pt x="5437" y="8145"/>
                  </a:cubicBezTo>
                  <a:cubicBezTo>
                    <a:pt x="7672" y="8145"/>
                    <a:pt x="9507" y="6344"/>
                    <a:pt x="9507" y="4076"/>
                  </a:cubicBezTo>
                  <a:cubicBezTo>
                    <a:pt x="9507" y="1619"/>
                    <a:pt x="7513" y="0"/>
                    <a:pt x="542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6" name="Google Shape;2096;p49"/>
            <p:cNvSpPr/>
            <p:nvPr/>
          </p:nvSpPr>
          <p:spPr>
            <a:xfrm>
              <a:off x="4437450" y="2675700"/>
              <a:ext cx="193475" cy="193500"/>
            </a:xfrm>
            <a:custGeom>
              <a:avLst/>
              <a:gdLst/>
              <a:ahLst/>
              <a:cxnLst/>
              <a:rect l="l" t="t" r="r" b="b"/>
              <a:pathLst>
                <a:path w="7739" h="7740" extrusionOk="0">
                  <a:moveTo>
                    <a:pt x="3869" y="0"/>
                  </a:moveTo>
                  <a:cubicBezTo>
                    <a:pt x="1735" y="0"/>
                    <a:pt x="0" y="1735"/>
                    <a:pt x="0" y="3870"/>
                  </a:cubicBezTo>
                  <a:cubicBezTo>
                    <a:pt x="0" y="6005"/>
                    <a:pt x="1735" y="7739"/>
                    <a:pt x="3869" y="7739"/>
                  </a:cubicBezTo>
                  <a:cubicBezTo>
                    <a:pt x="6004" y="7739"/>
                    <a:pt x="7739" y="6005"/>
                    <a:pt x="7739" y="3870"/>
                  </a:cubicBezTo>
                  <a:cubicBezTo>
                    <a:pt x="7739" y="1735"/>
                    <a:pt x="6004" y="0"/>
                    <a:pt x="3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7" name="Google Shape;2097;p49"/>
            <p:cNvSpPr/>
            <p:nvPr/>
          </p:nvSpPr>
          <p:spPr>
            <a:xfrm>
              <a:off x="4397400" y="2670550"/>
              <a:ext cx="238550" cy="203650"/>
            </a:xfrm>
            <a:custGeom>
              <a:avLst/>
              <a:gdLst/>
              <a:ahLst/>
              <a:cxnLst/>
              <a:rect l="l" t="t" r="r" b="b"/>
              <a:pathLst>
                <a:path w="9542" h="8146" extrusionOk="0">
                  <a:moveTo>
                    <a:pt x="5471" y="440"/>
                  </a:moveTo>
                  <a:cubicBezTo>
                    <a:pt x="7473" y="440"/>
                    <a:pt x="9141" y="2074"/>
                    <a:pt x="9141" y="4076"/>
                  </a:cubicBezTo>
                  <a:cubicBezTo>
                    <a:pt x="9141" y="6289"/>
                    <a:pt x="7321" y="7754"/>
                    <a:pt x="5431" y="7754"/>
                  </a:cubicBezTo>
                  <a:cubicBezTo>
                    <a:pt x="4530" y="7754"/>
                    <a:pt x="3613" y="7421"/>
                    <a:pt x="2870" y="6678"/>
                  </a:cubicBezTo>
                  <a:cubicBezTo>
                    <a:pt x="568" y="4376"/>
                    <a:pt x="2202" y="440"/>
                    <a:pt x="5471" y="440"/>
                  </a:cubicBezTo>
                  <a:close/>
                  <a:moveTo>
                    <a:pt x="5450" y="0"/>
                  </a:moveTo>
                  <a:cubicBezTo>
                    <a:pt x="4444" y="0"/>
                    <a:pt x="3414" y="374"/>
                    <a:pt x="2569" y="1207"/>
                  </a:cubicBezTo>
                  <a:cubicBezTo>
                    <a:pt x="1" y="3776"/>
                    <a:pt x="1836" y="8145"/>
                    <a:pt x="5471" y="8145"/>
                  </a:cubicBezTo>
                  <a:cubicBezTo>
                    <a:pt x="7706" y="8145"/>
                    <a:pt x="9541" y="6344"/>
                    <a:pt x="9541" y="4076"/>
                  </a:cubicBezTo>
                  <a:cubicBezTo>
                    <a:pt x="9541" y="1619"/>
                    <a:pt x="7547" y="0"/>
                    <a:pt x="54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8" name="Google Shape;2098;p49"/>
            <p:cNvSpPr/>
            <p:nvPr/>
          </p:nvSpPr>
          <p:spPr>
            <a:xfrm>
              <a:off x="4290675" y="2134475"/>
              <a:ext cx="206825" cy="743050"/>
            </a:xfrm>
            <a:custGeom>
              <a:avLst/>
              <a:gdLst/>
              <a:ahLst/>
              <a:cxnLst/>
              <a:rect l="l" t="t" r="r" b="b"/>
              <a:pathLst>
                <a:path w="8273" h="29722" extrusionOk="0">
                  <a:moveTo>
                    <a:pt x="0" y="1"/>
                  </a:moveTo>
                  <a:lnTo>
                    <a:pt x="0" y="25586"/>
                  </a:lnTo>
                  <a:cubicBezTo>
                    <a:pt x="0" y="27854"/>
                    <a:pt x="1835" y="29722"/>
                    <a:pt x="4103" y="29722"/>
                  </a:cubicBezTo>
                  <a:cubicBezTo>
                    <a:pt x="6405" y="29722"/>
                    <a:pt x="8273" y="27887"/>
                    <a:pt x="8273" y="25586"/>
                  </a:cubicBezTo>
                  <a:lnTo>
                    <a:pt x="827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99" name="Google Shape;2099;p49"/>
            <p:cNvSpPr/>
            <p:nvPr/>
          </p:nvSpPr>
          <p:spPr>
            <a:xfrm>
              <a:off x="4284825" y="2129475"/>
              <a:ext cx="217675" cy="753050"/>
            </a:xfrm>
            <a:custGeom>
              <a:avLst/>
              <a:gdLst/>
              <a:ahLst/>
              <a:cxnLst/>
              <a:rect l="l" t="t" r="r" b="b"/>
              <a:pathLst>
                <a:path w="8707" h="30122" extrusionOk="0">
                  <a:moveTo>
                    <a:pt x="8273" y="434"/>
                  </a:moveTo>
                  <a:lnTo>
                    <a:pt x="8273" y="25786"/>
                  </a:lnTo>
                  <a:cubicBezTo>
                    <a:pt x="8273" y="27954"/>
                    <a:pt x="6505" y="29722"/>
                    <a:pt x="4337" y="29722"/>
                  </a:cubicBezTo>
                  <a:cubicBezTo>
                    <a:pt x="2169" y="29722"/>
                    <a:pt x="401" y="27954"/>
                    <a:pt x="401" y="25786"/>
                  </a:cubicBezTo>
                  <a:lnTo>
                    <a:pt x="401" y="434"/>
                  </a:lnTo>
                  <a:close/>
                  <a:moveTo>
                    <a:pt x="201" y="0"/>
                  </a:moveTo>
                  <a:cubicBezTo>
                    <a:pt x="101" y="0"/>
                    <a:pt x="1" y="100"/>
                    <a:pt x="1" y="201"/>
                  </a:cubicBezTo>
                  <a:lnTo>
                    <a:pt x="1" y="25786"/>
                  </a:lnTo>
                  <a:cubicBezTo>
                    <a:pt x="1" y="28187"/>
                    <a:pt x="1935" y="30122"/>
                    <a:pt x="4337" y="30122"/>
                  </a:cubicBezTo>
                  <a:cubicBezTo>
                    <a:pt x="6739" y="30122"/>
                    <a:pt x="8707" y="28187"/>
                    <a:pt x="8707" y="25786"/>
                  </a:cubicBezTo>
                  <a:lnTo>
                    <a:pt x="8707" y="201"/>
                  </a:lnTo>
                  <a:cubicBezTo>
                    <a:pt x="8707" y="100"/>
                    <a:pt x="8607" y="0"/>
                    <a:pt x="847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0" name="Google Shape;2100;p49"/>
            <p:cNvSpPr/>
            <p:nvPr/>
          </p:nvSpPr>
          <p:spPr>
            <a:xfrm>
              <a:off x="3293300" y="537700"/>
              <a:ext cx="2214925" cy="1842800"/>
            </a:xfrm>
            <a:custGeom>
              <a:avLst/>
              <a:gdLst/>
              <a:ahLst/>
              <a:cxnLst/>
              <a:rect l="l" t="t" r="r" b="b"/>
              <a:pathLst>
                <a:path w="88597" h="73712" extrusionOk="0">
                  <a:moveTo>
                    <a:pt x="42274" y="0"/>
                  </a:moveTo>
                  <a:cubicBezTo>
                    <a:pt x="28253" y="0"/>
                    <a:pt x="12483" y="9197"/>
                    <a:pt x="4670" y="20741"/>
                  </a:cubicBezTo>
                  <a:cubicBezTo>
                    <a:pt x="3569" y="22342"/>
                    <a:pt x="2635" y="24043"/>
                    <a:pt x="1801" y="25811"/>
                  </a:cubicBezTo>
                  <a:cubicBezTo>
                    <a:pt x="1101" y="27345"/>
                    <a:pt x="500" y="28947"/>
                    <a:pt x="0" y="30581"/>
                  </a:cubicBezTo>
                  <a:cubicBezTo>
                    <a:pt x="5604" y="32816"/>
                    <a:pt x="14043" y="37786"/>
                    <a:pt x="23117" y="48861"/>
                  </a:cubicBezTo>
                  <a:cubicBezTo>
                    <a:pt x="39028" y="68341"/>
                    <a:pt x="39895" y="73478"/>
                    <a:pt x="45032" y="73712"/>
                  </a:cubicBezTo>
                  <a:cubicBezTo>
                    <a:pt x="50203" y="73478"/>
                    <a:pt x="51070" y="68341"/>
                    <a:pt x="66981" y="48894"/>
                  </a:cubicBezTo>
                  <a:cubicBezTo>
                    <a:pt x="75287" y="38754"/>
                    <a:pt x="83059" y="33717"/>
                    <a:pt x="88597" y="31215"/>
                  </a:cubicBezTo>
                  <a:cubicBezTo>
                    <a:pt x="88063" y="29380"/>
                    <a:pt x="87429" y="27546"/>
                    <a:pt x="86629" y="25811"/>
                  </a:cubicBezTo>
                  <a:cubicBezTo>
                    <a:pt x="85795" y="24043"/>
                    <a:pt x="84861" y="22342"/>
                    <a:pt x="83760" y="20741"/>
                  </a:cubicBezTo>
                  <a:cubicBezTo>
                    <a:pt x="75947" y="9197"/>
                    <a:pt x="60177" y="0"/>
                    <a:pt x="46126" y="0"/>
                  </a:cubicBezTo>
                  <a:cubicBezTo>
                    <a:pt x="45480" y="0"/>
                    <a:pt x="44837" y="20"/>
                    <a:pt x="44198" y="59"/>
                  </a:cubicBezTo>
                  <a:cubicBezTo>
                    <a:pt x="43561" y="20"/>
                    <a:pt x="42920" y="0"/>
                    <a:pt x="4227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1" name="Google Shape;2101;p49"/>
            <p:cNvSpPr/>
            <p:nvPr/>
          </p:nvSpPr>
          <p:spPr>
            <a:xfrm>
              <a:off x="3287450" y="531875"/>
              <a:ext cx="2226625" cy="1853650"/>
            </a:xfrm>
            <a:custGeom>
              <a:avLst/>
              <a:gdLst/>
              <a:ahLst/>
              <a:cxnLst/>
              <a:rect l="l" t="t" r="r" b="b"/>
              <a:pathLst>
                <a:path w="89065" h="74146" extrusionOk="0">
                  <a:moveTo>
                    <a:pt x="42554" y="434"/>
                  </a:moveTo>
                  <a:cubicBezTo>
                    <a:pt x="43196" y="434"/>
                    <a:pt x="43834" y="453"/>
                    <a:pt x="44466" y="492"/>
                  </a:cubicBezTo>
                  <a:cubicBezTo>
                    <a:pt x="45094" y="453"/>
                    <a:pt x="45728" y="434"/>
                    <a:pt x="46367" y="434"/>
                  </a:cubicBezTo>
                  <a:cubicBezTo>
                    <a:pt x="59886" y="434"/>
                    <a:pt x="75673" y="9067"/>
                    <a:pt x="83827" y="21107"/>
                  </a:cubicBezTo>
                  <a:cubicBezTo>
                    <a:pt x="84894" y="22708"/>
                    <a:pt x="85862" y="24376"/>
                    <a:pt x="86662" y="26144"/>
                  </a:cubicBezTo>
                  <a:cubicBezTo>
                    <a:pt x="87430" y="27812"/>
                    <a:pt x="88063" y="29546"/>
                    <a:pt x="88597" y="31348"/>
                  </a:cubicBezTo>
                  <a:cubicBezTo>
                    <a:pt x="83393" y="33716"/>
                    <a:pt x="75488" y="38686"/>
                    <a:pt x="67048" y="48994"/>
                  </a:cubicBezTo>
                  <a:cubicBezTo>
                    <a:pt x="61211" y="56132"/>
                    <a:pt x="57408" y="61303"/>
                    <a:pt x="54640" y="65105"/>
                  </a:cubicBezTo>
                  <a:cubicBezTo>
                    <a:pt x="50003" y="71443"/>
                    <a:pt x="48435" y="73578"/>
                    <a:pt x="45300" y="73711"/>
                  </a:cubicBezTo>
                  <a:cubicBezTo>
                    <a:pt x="42131" y="73578"/>
                    <a:pt x="40563" y="71443"/>
                    <a:pt x="35926" y="65105"/>
                  </a:cubicBezTo>
                  <a:cubicBezTo>
                    <a:pt x="33158" y="61303"/>
                    <a:pt x="29321" y="56132"/>
                    <a:pt x="23484" y="48994"/>
                  </a:cubicBezTo>
                  <a:cubicBezTo>
                    <a:pt x="14478" y="37952"/>
                    <a:pt x="6038" y="32949"/>
                    <a:pt x="501" y="30714"/>
                  </a:cubicBezTo>
                  <a:cubicBezTo>
                    <a:pt x="1001" y="29146"/>
                    <a:pt x="1568" y="27612"/>
                    <a:pt x="2235" y="26144"/>
                  </a:cubicBezTo>
                  <a:cubicBezTo>
                    <a:pt x="3069" y="24376"/>
                    <a:pt x="4003" y="22708"/>
                    <a:pt x="5104" y="21107"/>
                  </a:cubicBezTo>
                  <a:cubicBezTo>
                    <a:pt x="13225" y="9037"/>
                    <a:pt x="29007" y="434"/>
                    <a:pt x="42554" y="434"/>
                  </a:cubicBezTo>
                  <a:close/>
                  <a:moveTo>
                    <a:pt x="42560" y="1"/>
                  </a:moveTo>
                  <a:cubicBezTo>
                    <a:pt x="28908" y="1"/>
                    <a:pt x="12958" y="8702"/>
                    <a:pt x="4737" y="20874"/>
                  </a:cubicBezTo>
                  <a:cubicBezTo>
                    <a:pt x="3636" y="22475"/>
                    <a:pt x="2669" y="24176"/>
                    <a:pt x="1869" y="25944"/>
                  </a:cubicBezTo>
                  <a:cubicBezTo>
                    <a:pt x="1135" y="27512"/>
                    <a:pt x="534" y="29113"/>
                    <a:pt x="34" y="30747"/>
                  </a:cubicBezTo>
                  <a:cubicBezTo>
                    <a:pt x="1" y="30847"/>
                    <a:pt x="67" y="30981"/>
                    <a:pt x="167" y="31014"/>
                  </a:cubicBezTo>
                  <a:cubicBezTo>
                    <a:pt x="5671" y="33216"/>
                    <a:pt x="14077" y="38153"/>
                    <a:pt x="23184" y="49227"/>
                  </a:cubicBezTo>
                  <a:cubicBezTo>
                    <a:pt x="29021" y="56399"/>
                    <a:pt x="32824" y="61569"/>
                    <a:pt x="35559" y="65339"/>
                  </a:cubicBezTo>
                  <a:cubicBezTo>
                    <a:pt x="40296" y="71810"/>
                    <a:pt x="41897" y="73978"/>
                    <a:pt x="45300" y="74145"/>
                  </a:cubicBezTo>
                  <a:cubicBezTo>
                    <a:pt x="48669" y="73978"/>
                    <a:pt x="50236" y="71810"/>
                    <a:pt x="54973" y="65339"/>
                  </a:cubicBezTo>
                  <a:cubicBezTo>
                    <a:pt x="57742" y="61536"/>
                    <a:pt x="61544" y="56366"/>
                    <a:pt x="67382" y="49227"/>
                  </a:cubicBezTo>
                  <a:cubicBezTo>
                    <a:pt x="75855" y="38886"/>
                    <a:pt x="83794" y="33950"/>
                    <a:pt x="88931" y="31615"/>
                  </a:cubicBezTo>
                  <a:cubicBezTo>
                    <a:pt x="89031" y="31581"/>
                    <a:pt x="89064" y="31481"/>
                    <a:pt x="89031" y="31381"/>
                  </a:cubicBezTo>
                  <a:cubicBezTo>
                    <a:pt x="88497" y="29513"/>
                    <a:pt x="87830" y="27712"/>
                    <a:pt x="87029" y="25944"/>
                  </a:cubicBezTo>
                  <a:cubicBezTo>
                    <a:pt x="86229" y="24176"/>
                    <a:pt x="85261" y="22475"/>
                    <a:pt x="84161" y="20874"/>
                  </a:cubicBezTo>
                  <a:cubicBezTo>
                    <a:pt x="75972" y="8702"/>
                    <a:pt x="59993" y="1"/>
                    <a:pt x="46368" y="1"/>
                  </a:cubicBezTo>
                  <a:cubicBezTo>
                    <a:pt x="45728" y="1"/>
                    <a:pt x="45094" y="20"/>
                    <a:pt x="44466" y="59"/>
                  </a:cubicBezTo>
                  <a:cubicBezTo>
                    <a:pt x="43836" y="20"/>
                    <a:pt x="43200" y="1"/>
                    <a:pt x="4256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2" name="Google Shape;2102;p49"/>
            <p:cNvSpPr/>
            <p:nvPr/>
          </p:nvSpPr>
          <p:spPr>
            <a:xfrm>
              <a:off x="3887050" y="932775"/>
              <a:ext cx="1051600" cy="1051625"/>
            </a:xfrm>
            <a:custGeom>
              <a:avLst/>
              <a:gdLst/>
              <a:ahLst/>
              <a:cxnLst/>
              <a:rect l="l" t="t" r="r" b="b"/>
              <a:pathLst>
                <a:path w="42064" h="42065" extrusionOk="0">
                  <a:moveTo>
                    <a:pt x="21049" y="1"/>
                  </a:moveTo>
                  <a:cubicBezTo>
                    <a:pt x="9407" y="1"/>
                    <a:pt x="0" y="9408"/>
                    <a:pt x="0" y="21049"/>
                  </a:cubicBezTo>
                  <a:cubicBezTo>
                    <a:pt x="0" y="32657"/>
                    <a:pt x="9407" y="42064"/>
                    <a:pt x="21049" y="42064"/>
                  </a:cubicBezTo>
                  <a:cubicBezTo>
                    <a:pt x="32657" y="42064"/>
                    <a:pt x="42064" y="32657"/>
                    <a:pt x="42064" y="21049"/>
                  </a:cubicBezTo>
                  <a:cubicBezTo>
                    <a:pt x="42064" y="9408"/>
                    <a:pt x="32657" y="1"/>
                    <a:pt x="2104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3" name="Google Shape;2103;p49"/>
            <p:cNvSpPr/>
            <p:nvPr/>
          </p:nvSpPr>
          <p:spPr>
            <a:xfrm>
              <a:off x="3839500" y="926375"/>
              <a:ext cx="1105000" cy="1063850"/>
            </a:xfrm>
            <a:custGeom>
              <a:avLst/>
              <a:gdLst/>
              <a:ahLst/>
              <a:cxnLst/>
              <a:rect l="l" t="t" r="r" b="b"/>
              <a:pathLst>
                <a:path w="44200" h="42554" extrusionOk="0">
                  <a:moveTo>
                    <a:pt x="22951" y="457"/>
                  </a:moveTo>
                  <a:cubicBezTo>
                    <a:pt x="34459" y="457"/>
                    <a:pt x="43799" y="9797"/>
                    <a:pt x="43799" y="21305"/>
                  </a:cubicBezTo>
                  <a:cubicBezTo>
                    <a:pt x="43799" y="29745"/>
                    <a:pt x="38695" y="37350"/>
                    <a:pt x="30923" y="40586"/>
                  </a:cubicBezTo>
                  <a:cubicBezTo>
                    <a:pt x="28343" y="41644"/>
                    <a:pt x="25635" y="42160"/>
                    <a:pt x="22951" y="42160"/>
                  </a:cubicBezTo>
                  <a:cubicBezTo>
                    <a:pt x="17517" y="42160"/>
                    <a:pt x="12182" y="40046"/>
                    <a:pt x="8207" y="36049"/>
                  </a:cubicBezTo>
                  <a:cubicBezTo>
                    <a:pt x="2236" y="30078"/>
                    <a:pt x="435" y="21105"/>
                    <a:pt x="3670" y="13333"/>
                  </a:cubicBezTo>
                  <a:cubicBezTo>
                    <a:pt x="6906" y="5527"/>
                    <a:pt x="14511" y="457"/>
                    <a:pt x="22951" y="457"/>
                  </a:cubicBezTo>
                  <a:close/>
                  <a:moveTo>
                    <a:pt x="22964" y="1"/>
                  </a:moveTo>
                  <a:cubicBezTo>
                    <a:pt x="17432" y="1"/>
                    <a:pt x="11990" y="2166"/>
                    <a:pt x="7907" y="6228"/>
                  </a:cubicBezTo>
                  <a:cubicBezTo>
                    <a:pt x="1836" y="12299"/>
                    <a:pt x="1" y="21472"/>
                    <a:pt x="3303" y="29411"/>
                  </a:cubicBezTo>
                  <a:cubicBezTo>
                    <a:pt x="6572" y="37350"/>
                    <a:pt x="14345" y="42520"/>
                    <a:pt x="22951" y="42554"/>
                  </a:cubicBezTo>
                  <a:cubicBezTo>
                    <a:pt x="34659" y="42554"/>
                    <a:pt x="44199" y="33014"/>
                    <a:pt x="44199" y="21305"/>
                  </a:cubicBezTo>
                  <a:cubicBezTo>
                    <a:pt x="44199" y="12699"/>
                    <a:pt x="39029" y="4927"/>
                    <a:pt x="31090" y="1624"/>
                  </a:cubicBezTo>
                  <a:cubicBezTo>
                    <a:pt x="28462" y="531"/>
                    <a:pt x="25702" y="1"/>
                    <a:pt x="2296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4" name="Google Shape;2104;p49"/>
            <p:cNvSpPr/>
            <p:nvPr/>
          </p:nvSpPr>
          <p:spPr>
            <a:xfrm>
              <a:off x="3747775" y="537650"/>
              <a:ext cx="1327650" cy="953900"/>
            </a:xfrm>
            <a:custGeom>
              <a:avLst/>
              <a:gdLst/>
              <a:ahLst/>
              <a:cxnLst/>
              <a:rect l="l" t="t" r="r" b="b"/>
              <a:pathLst>
                <a:path w="53106" h="38156" extrusionOk="0">
                  <a:moveTo>
                    <a:pt x="28012" y="0"/>
                  </a:moveTo>
                  <a:cubicBezTo>
                    <a:pt x="27355" y="0"/>
                    <a:pt x="26701" y="20"/>
                    <a:pt x="26053" y="61"/>
                  </a:cubicBezTo>
                  <a:cubicBezTo>
                    <a:pt x="25414" y="22"/>
                    <a:pt x="24771" y="2"/>
                    <a:pt x="24124" y="2"/>
                  </a:cubicBezTo>
                  <a:cubicBezTo>
                    <a:pt x="16025" y="2"/>
                    <a:pt x="7384" y="3045"/>
                    <a:pt x="1" y="7833"/>
                  </a:cubicBezTo>
                  <a:cubicBezTo>
                    <a:pt x="1602" y="9501"/>
                    <a:pt x="3270" y="11303"/>
                    <a:pt x="4938" y="13337"/>
                  </a:cubicBezTo>
                  <a:cubicBezTo>
                    <a:pt x="20849" y="32785"/>
                    <a:pt x="21716" y="37922"/>
                    <a:pt x="26853" y="38155"/>
                  </a:cubicBezTo>
                  <a:cubicBezTo>
                    <a:pt x="32024" y="37922"/>
                    <a:pt x="32891" y="32785"/>
                    <a:pt x="48802" y="13337"/>
                  </a:cubicBezTo>
                  <a:cubicBezTo>
                    <a:pt x="50270" y="11569"/>
                    <a:pt x="51671" y="9968"/>
                    <a:pt x="53105" y="8501"/>
                  </a:cubicBezTo>
                  <a:cubicBezTo>
                    <a:pt x="45522" y="3331"/>
                    <a:pt x="36473" y="0"/>
                    <a:pt x="28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5" name="Google Shape;2105;p49"/>
            <p:cNvSpPr/>
            <p:nvPr/>
          </p:nvSpPr>
          <p:spPr>
            <a:xfrm>
              <a:off x="3742775" y="531925"/>
              <a:ext cx="1338475" cy="964625"/>
            </a:xfrm>
            <a:custGeom>
              <a:avLst/>
              <a:gdLst/>
              <a:ahLst/>
              <a:cxnLst/>
              <a:rect l="l" t="t" r="r" b="b"/>
              <a:pathLst>
                <a:path w="53539" h="38585" extrusionOk="0">
                  <a:moveTo>
                    <a:pt x="28177" y="430"/>
                  </a:moveTo>
                  <a:cubicBezTo>
                    <a:pt x="36126" y="430"/>
                    <a:pt x="45076" y="3427"/>
                    <a:pt x="52972" y="8763"/>
                  </a:cubicBezTo>
                  <a:cubicBezTo>
                    <a:pt x="51571" y="10231"/>
                    <a:pt x="50170" y="11832"/>
                    <a:pt x="48835" y="13433"/>
                  </a:cubicBezTo>
                  <a:cubicBezTo>
                    <a:pt x="42998" y="20605"/>
                    <a:pt x="39195" y="25775"/>
                    <a:pt x="36427" y="29544"/>
                  </a:cubicBezTo>
                  <a:cubicBezTo>
                    <a:pt x="31790" y="35882"/>
                    <a:pt x="30222" y="38051"/>
                    <a:pt x="27053" y="38184"/>
                  </a:cubicBezTo>
                  <a:cubicBezTo>
                    <a:pt x="23918" y="38051"/>
                    <a:pt x="22350" y="35882"/>
                    <a:pt x="17713" y="29544"/>
                  </a:cubicBezTo>
                  <a:cubicBezTo>
                    <a:pt x="14945" y="25775"/>
                    <a:pt x="11108" y="20605"/>
                    <a:pt x="5271" y="13433"/>
                  </a:cubicBezTo>
                  <a:cubicBezTo>
                    <a:pt x="3737" y="11565"/>
                    <a:pt x="2135" y="9764"/>
                    <a:pt x="534" y="8096"/>
                  </a:cubicBezTo>
                  <a:cubicBezTo>
                    <a:pt x="8168" y="3170"/>
                    <a:pt x="16740" y="433"/>
                    <a:pt x="24362" y="433"/>
                  </a:cubicBezTo>
                  <a:cubicBezTo>
                    <a:pt x="24999" y="433"/>
                    <a:pt x="25630" y="452"/>
                    <a:pt x="26253" y="490"/>
                  </a:cubicBezTo>
                  <a:cubicBezTo>
                    <a:pt x="26887" y="450"/>
                    <a:pt x="27529" y="430"/>
                    <a:pt x="28177" y="430"/>
                  </a:cubicBezTo>
                  <a:close/>
                  <a:moveTo>
                    <a:pt x="24370" y="0"/>
                  </a:moveTo>
                  <a:cubicBezTo>
                    <a:pt x="16611" y="0"/>
                    <a:pt x="7869" y="2808"/>
                    <a:pt x="67" y="7896"/>
                  </a:cubicBezTo>
                  <a:cubicBezTo>
                    <a:pt x="34" y="7929"/>
                    <a:pt x="1" y="7962"/>
                    <a:pt x="1" y="8029"/>
                  </a:cubicBezTo>
                  <a:cubicBezTo>
                    <a:pt x="1" y="8096"/>
                    <a:pt x="1" y="8162"/>
                    <a:pt x="34" y="8196"/>
                  </a:cubicBezTo>
                  <a:cubicBezTo>
                    <a:pt x="1702" y="9897"/>
                    <a:pt x="3370" y="11765"/>
                    <a:pt x="4971" y="13700"/>
                  </a:cubicBezTo>
                  <a:cubicBezTo>
                    <a:pt x="10808" y="20838"/>
                    <a:pt x="14611" y="26009"/>
                    <a:pt x="17380" y="29811"/>
                  </a:cubicBezTo>
                  <a:cubicBezTo>
                    <a:pt x="22116" y="36249"/>
                    <a:pt x="23684" y="38451"/>
                    <a:pt x="27053" y="38584"/>
                  </a:cubicBezTo>
                  <a:lnTo>
                    <a:pt x="27087" y="38584"/>
                  </a:lnTo>
                  <a:cubicBezTo>
                    <a:pt x="30456" y="38451"/>
                    <a:pt x="32023" y="36283"/>
                    <a:pt x="36760" y="29811"/>
                  </a:cubicBezTo>
                  <a:cubicBezTo>
                    <a:pt x="39529" y="26009"/>
                    <a:pt x="43331" y="20838"/>
                    <a:pt x="49169" y="13700"/>
                  </a:cubicBezTo>
                  <a:cubicBezTo>
                    <a:pt x="50537" y="12032"/>
                    <a:pt x="51971" y="10397"/>
                    <a:pt x="53439" y="8863"/>
                  </a:cubicBezTo>
                  <a:cubicBezTo>
                    <a:pt x="53539" y="8796"/>
                    <a:pt x="53505" y="8629"/>
                    <a:pt x="53405" y="8563"/>
                  </a:cubicBezTo>
                  <a:cubicBezTo>
                    <a:pt x="45345" y="3044"/>
                    <a:pt x="36218" y="4"/>
                    <a:pt x="28087" y="4"/>
                  </a:cubicBezTo>
                  <a:cubicBezTo>
                    <a:pt x="27469" y="4"/>
                    <a:pt x="26858" y="21"/>
                    <a:pt x="26253" y="57"/>
                  </a:cubicBezTo>
                  <a:cubicBezTo>
                    <a:pt x="25632" y="19"/>
                    <a:pt x="25005" y="0"/>
                    <a:pt x="2437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6" name="Google Shape;2106;p49"/>
            <p:cNvSpPr/>
            <p:nvPr/>
          </p:nvSpPr>
          <p:spPr>
            <a:xfrm>
              <a:off x="3992450" y="589900"/>
              <a:ext cx="832800" cy="148325"/>
            </a:xfrm>
            <a:custGeom>
              <a:avLst/>
              <a:gdLst/>
              <a:ahLst/>
              <a:cxnLst/>
              <a:rect l="l" t="t" r="r" b="b"/>
              <a:pathLst>
                <a:path w="33312" h="5933" extrusionOk="0">
                  <a:moveTo>
                    <a:pt x="16421" y="1"/>
                  </a:moveTo>
                  <a:cubicBezTo>
                    <a:pt x="7868" y="1"/>
                    <a:pt x="2253" y="2498"/>
                    <a:pt x="1922" y="2675"/>
                  </a:cubicBezTo>
                  <a:cubicBezTo>
                    <a:pt x="1" y="3391"/>
                    <a:pt x="840" y="5932"/>
                    <a:pt x="2449" y="5932"/>
                  </a:cubicBezTo>
                  <a:cubicBezTo>
                    <a:pt x="2712" y="5932"/>
                    <a:pt x="2995" y="5865"/>
                    <a:pt x="3290" y="5710"/>
                  </a:cubicBezTo>
                  <a:cubicBezTo>
                    <a:pt x="3356" y="5666"/>
                    <a:pt x="8557" y="3363"/>
                    <a:pt x="16508" y="3363"/>
                  </a:cubicBezTo>
                  <a:cubicBezTo>
                    <a:pt x="20547" y="3363"/>
                    <a:pt x="25296" y="3957"/>
                    <a:pt x="30442" y="5743"/>
                  </a:cubicBezTo>
                  <a:cubicBezTo>
                    <a:pt x="30609" y="5810"/>
                    <a:pt x="30809" y="5843"/>
                    <a:pt x="30976" y="5843"/>
                  </a:cubicBezTo>
                  <a:lnTo>
                    <a:pt x="31009" y="5843"/>
                  </a:lnTo>
                  <a:cubicBezTo>
                    <a:pt x="32844" y="5843"/>
                    <a:pt x="33311" y="3242"/>
                    <a:pt x="31543" y="2608"/>
                  </a:cubicBezTo>
                  <a:cubicBezTo>
                    <a:pt x="25943" y="654"/>
                    <a:pt x="20797" y="1"/>
                    <a:pt x="1642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7" name="Google Shape;2107;p49"/>
            <p:cNvSpPr/>
            <p:nvPr/>
          </p:nvSpPr>
          <p:spPr>
            <a:xfrm>
              <a:off x="4102750" y="795800"/>
              <a:ext cx="618250" cy="127825"/>
            </a:xfrm>
            <a:custGeom>
              <a:avLst/>
              <a:gdLst/>
              <a:ahLst/>
              <a:cxnLst/>
              <a:rect l="l" t="t" r="r" b="b"/>
              <a:pathLst>
                <a:path w="24730" h="5113" extrusionOk="0">
                  <a:moveTo>
                    <a:pt x="12159" y="0"/>
                  </a:moveTo>
                  <a:cubicBezTo>
                    <a:pt x="5985" y="0"/>
                    <a:pt x="1923" y="1800"/>
                    <a:pt x="1680" y="1911"/>
                  </a:cubicBezTo>
                  <a:cubicBezTo>
                    <a:pt x="0" y="2765"/>
                    <a:pt x="793" y="5076"/>
                    <a:pt x="2357" y="5076"/>
                  </a:cubicBezTo>
                  <a:cubicBezTo>
                    <a:pt x="2564" y="5076"/>
                    <a:pt x="2784" y="5036"/>
                    <a:pt x="3014" y="4946"/>
                  </a:cubicBezTo>
                  <a:cubicBezTo>
                    <a:pt x="3080" y="4924"/>
                    <a:pt x="6688" y="3357"/>
                    <a:pt x="12171" y="3357"/>
                  </a:cubicBezTo>
                  <a:cubicBezTo>
                    <a:pt x="14983" y="3357"/>
                    <a:pt x="18288" y="3769"/>
                    <a:pt x="21861" y="5013"/>
                  </a:cubicBezTo>
                  <a:cubicBezTo>
                    <a:pt x="22028" y="5080"/>
                    <a:pt x="22228" y="5113"/>
                    <a:pt x="22394" y="5113"/>
                  </a:cubicBezTo>
                  <a:lnTo>
                    <a:pt x="22428" y="5113"/>
                  </a:lnTo>
                  <a:cubicBezTo>
                    <a:pt x="24296" y="5113"/>
                    <a:pt x="24729" y="2478"/>
                    <a:pt x="22962" y="1844"/>
                  </a:cubicBezTo>
                  <a:cubicBezTo>
                    <a:pt x="18966" y="463"/>
                    <a:pt x="15291" y="0"/>
                    <a:pt x="12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8" name="Google Shape;2108;p49"/>
            <p:cNvSpPr/>
            <p:nvPr/>
          </p:nvSpPr>
          <p:spPr>
            <a:xfrm>
              <a:off x="4212900" y="1002250"/>
              <a:ext cx="394675" cy="108150"/>
            </a:xfrm>
            <a:custGeom>
              <a:avLst/>
              <a:gdLst/>
              <a:ahLst/>
              <a:cxnLst/>
              <a:rect l="l" t="t" r="r" b="b"/>
              <a:pathLst>
                <a:path w="15787" h="4326" extrusionOk="0">
                  <a:moveTo>
                    <a:pt x="7853" y="0"/>
                  </a:moveTo>
                  <a:cubicBezTo>
                    <a:pt x="4277" y="0"/>
                    <a:pt x="1910" y="1058"/>
                    <a:pt x="1777" y="1125"/>
                  </a:cubicBezTo>
                  <a:cubicBezTo>
                    <a:pt x="0" y="1911"/>
                    <a:pt x="818" y="4325"/>
                    <a:pt x="2408" y="4325"/>
                  </a:cubicBezTo>
                  <a:cubicBezTo>
                    <a:pt x="2639" y="4325"/>
                    <a:pt x="2887" y="4274"/>
                    <a:pt x="3145" y="4160"/>
                  </a:cubicBezTo>
                  <a:cubicBezTo>
                    <a:pt x="3167" y="4138"/>
                    <a:pt x="5032" y="3332"/>
                    <a:pt x="7871" y="3332"/>
                  </a:cubicBezTo>
                  <a:cubicBezTo>
                    <a:pt x="9334" y="3332"/>
                    <a:pt x="11057" y="3546"/>
                    <a:pt x="12918" y="4193"/>
                  </a:cubicBezTo>
                  <a:cubicBezTo>
                    <a:pt x="13085" y="4260"/>
                    <a:pt x="13285" y="4294"/>
                    <a:pt x="13485" y="4294"/>
                  </a:cubicBezTo>
                  <a:cubicBezTo>
                    <a:pt x="15353" y="4294"/>
                    <a:pt x="15787" y="1692"/>
                    <a:pt x="14019" y="1058"/>
                  </a:cubicBezTo>
                  <a:cubicBezTo>
                    <a:pt x="11745" y="267"/>
                    <a:pt x="9647" y="0"/>
                    <a:pt x="785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09" name="Google Shape;2109;p49"/>
            <p:cNvSpPr/>
            <p:nvPr/>
          </p:nvSpPr>
          <p:spPr>
            <a:xfrm>
              <a:off x="4726800" y="920275"/>
              <a:ext cx="667175" cy="648900"/>
            </a:xfrm>
            <a:custGeom>
              <a:avLst/>
              <a:gdLst/>
              <a:ahLst/>
              <a:cxnLst/>
              <a:rect l="l" t="t" r="r" b="b"/>
              <a:pathLst>
                <a:path w="26687" h="25956" extrusionOk="0">
                  <a:moveTo>
                    <a:pt x="21983" y="0"/>
                  </a:moveTo>
                  <a:cubicBezTo>
                    <a:pt x="15912" y="4637"/>
                    <a:pt x="7239" y="11976"/>
                    <a:pt x="1269" y="19948"/>
                  </a:cubicBezTo>
                  <a:cubicBezTo>
                    <a:pt x="1" y="21616"/>
                    <a:pt x="335" y="23951"/>
                    <a:pt x="2002" y="25185"/>
                  </a:cubicBezTo>
                  <a:cubicBezTo>
                    <a:pt x="2686" y="25705"/>
                    <a:pt x="3482" y="25955"/>
                    <a:pt x="4267" y="25955"/>
                  </a:cubicBezTo>
                  <a:cubicBezTo>
                    <a:pt x="5399" y="25955"/>
                    <a:pt x="6511" y="25436"/>
                    <a:pt x="7239" y="24451"/>
                  </a:cubicBezTo>
                  <a:cubicBezTo>
                    <a:pt x="12710" y="17146"/>
                    <a:pt x="20983" y="10208"/>
                    <a:pt x="26687" y="5871"/>
                  </a:cubicBezTo>
                  <a:cubicBezTo>
                    <a:pt x="26587" y="5738"/>
                    <a:pt x="26520" y="5604"/>
                    <a:pt x="26420" y="5471"/>
                  </a:cubicBezTo>
                  <a:cubicBezTo>
                    <a:pt x="25086" y="3503"/>
                    <a:pt x="23618" y="1668"/>
                    <a:pt x="219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0" name="Google Shape;2110;p49"/>
            <p:cNvSpPr/>
            <p:nvPr/>
          </p:nvSpPr>
          <p:spPr>
            <a:xfrm>
              <a:off x="3404200" y="917775"/>
              <a:ext cx="669675" cy="650725"/>
            </a:xfrm>
            <a:custGeom>
              <a:avLst/>
              <a:gdLst/>
              <a:ahLst/>
              <a:cxnLst/>
              <a:rect l="l" t="t" r="r" b="b"/>
              <a:pathLst>
                <a:path w="26787" h="26029" extrusionOk="0">
                  <a:moveTo>
                    <a:pt x="4737" y="0"/>
                  </a:moveTo>
                  <a:cubicBezTo>
                    <a:pt x="3069" y="1735"/>
                    <a:pt x="1568" y="3570"/>
                    <a:pt x="234" y="5538"/>
                  </a:cubicBezTo>
                  <a:cubicBezTo>
                    <a:pt x="134" y="5638"/>
                    <a:pt x="67" y="5771"/>
                    <a:pt x="1" y="5871"/>
                  </a:cubicBezTo>
                  <a:cubicBezTo>
                    <a:pt x="5705" y="10241"/>
                    <a:pt x="14044" y="17213"/>
                    <a:pt x="19514" y="24518"/>
                  </a:cubicBezTo>
                  <a:cubicBezTo>
                    <a:pt x="20268" y="25509"/>
                    <a:pt x="21397" y="26029"/>
                    <a:pt x="22540" y="26029"/>
                  </a:cubicBezTo>
                  <a:cubicBezTo>
                    <a:pt x="23321" y="26029"/>
                    <a:pt x="24108" y="25786"/>
                    <a:pt x="24785" y="25285"/>
                  </a:cubicBezTo>
                  <a:cubicBezTo>
                    <a:pt x="26419" y="24018"/>
                    <a:pt x="26786" y="21683"/>
                    <a:pt x="25519" y="20015"/>
                  </a:cubicBezTo>
                  <a:cubicBezTo>
                    <a:pt x="19514" y="12042"/>
                    <a:pt x="10775" y="4637"/>
                    <a:pt x="473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1" name="Google Shape;2111;p49"/>
            <p:cNvSpPr/>
            <p:nvPr/>
          </p:nvSpPr>
          <p:spPr>
            <a:xfrm>
              <a:off x="4053825" y="3507125"/>
              <a:ext cx="674675" cy="385300"/>
            </a:xfrm>
            <a:custGeom>
              <a:avLst/>
              <a:gdLst/>
              <a:ahLst/>
              <a:cxnLst/>
              <a:rect l="l" t="t" r="r" b="b"/>
              <a:pathLst>
                <a:path w="26987" h="15412" extrusionOk="0">
                  <a:moveTo>
                    <a:pt x="6872" y="1"/>
                  </a:moveTo>
                  <a:lnTo>
                    <a:pt x="1" y="13143"/>
                  </a:lnTo>
                  <a:cubicBezTo>
                    <a:pt x="1468" y="13877"/>
                    <a:pt x="3070" y="14411"/>
                    <a:pt x="4704" y="14711"/>
                  </a:cubicBezTo>
                  <a:cubicBezTo>
                    <a:pt x="7723" y="15178"/>
                    <a:pt x="10758" y="15412"/>
                    <a:pt x="13794" y="15412"/>
                  </a:cubicBezTo>
                  <a:cubicBezTo>
                    <a:pt x="16829" y="15412"/>
                    <a:pt x="19865" y="15178"/>
                    <a:pt x="22884" y="14711"/>
                  </a:cubicBezTo>
                  <a:cubicBezTo>
                    <a:pt x="24285" y="14478"/>
                    <a:pt x="25686" y="14044"/>
                    <a:pt x="26987" y="13443"/>
                  </a:cubicBezTo>
                  <a:lnTo>
                    <a:pt x="21316"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2" name="Google Shape;2112;p49"/>
            <p:cNvSpPr/>
            <p:nvPr/>
          </p:nvSpPr>
          <p:spPr>
            <a:xfrm>
              <a:off x="4048000" y="3502125"/>
              <a:ext cx="684675" cy="395375"/>
            </a:xfrm>
            <a:custGeom>
              <a:avLst/>
              <a:gdLst/>
              <a:ahLst/>
              <a:cxnLst/>
              <a:rect l="l" t="t" r="r" b="b"/>
              <a:pathLst>
                <a:path w="27387" h="15815" extrusionOk="0">
                  <a:moveTo>
                    <a:pt x="21382" y="434"/>
                  </a:moveTo>
                  <a:lnTo>
                    <a:pt x="26919" y="13543"/>
                  </a:lnTo>
                  <a:cubicBezTo>
                    <a:pt x="25685" y="14077"/>
                    <a:pt x="24418" y="14477"/>
                    <a:pt x="23083" y="14711"/>
                  </a:cubicBezTo>
                  <a:cubicBezTo>
                    <a:pt x="20081" y="15178"/>
                    <a:pt x="17046" y="15411"/>
                    <a:pt x="14010" y="15411"/>
                  </a:cubicBezTo>
                  <a:cubicBezTo>
                    <a:pt x="11008" y="15411"/>
                    <a:pt x="7973" y="15178"/>
                    <a:pt x="4970" y="14711"/>
                  </a:cubicBezTo>
                  <a:cubicBezTo>
                    <a:pt x="3436" y="14444"/>
                    <a:pt x="1935" y="13944"/>
                    <a:pt x="534" y="13243"/>
                  </a:cubicBezTo>
                  <a:lnTo>
                    <a:pt x="7205" y="434"/>
                  </a:lnTo>
                  <a:close/>
                  <a:moveTo>
                    <a:pt x="7072" y="0"/>
                  </a:moveTo>
                  <a:cubicBezTo>
                    <a:pt x="7005" y="0"/>
                    <a:pt x="6939" y="34"/>
                    <a:pt x="6905" y="100"/>
                  </a:cubicBezTo>
                  <a:lnTo>
                    <a:pt x="34" y="13243"/>
                  </a:lnTo>
                  <a:cubicBezTo>
                    <a:pt x="0" y="13310"/>
                    <a:pt x="0" y="13343"/>
                    <a:pt x="34" y="13410"/>
                  </a:cubicBezTo>
                  <a:cubicBezTo>
                    <a:pt x="34" y="13477"/>
                    <a:pt x="100" y="13510"/>
                    <a:pt x="134" y="13543"/>
                  </a:cubicBezTo>
                  <a:cubicBezTo>
                    <a:pt x="1635" y="14311"/>
                    <a:pt x="3236" y="14844"/>
                    <a:pt x="4904" y="15111"/>
                  </a:cubicBezTo>
                  <a:cubicBezTo>
                    <a:pt x="7750" y="15580"/>
                    <a:pt x="10595" y="15815"/>
                    <a:pt x="13441" y="15815"/>
                  </a:cubicBezTo>
                  <a:cubicBezTo>
                    <a:pt x="13631" y="15815"/>
                    <a:pt x="13821" y="15814"/>
                    <a:pt x="14010" y="15812"/>
                  </a:cubicBezTo>
                  <a:lnTo>
                    <a:pt x="14544" y="15812"/>
                  </a:lnTo>
                  <a:cubicBezTo>
                    <a:pt x="17413" y="15812"/>
                    <a:pt x="20281" y="15578"/>
                    <a:pt x="23117" y="15111"/>
                  </a:cubicBezTo>
                  <a:cubicBezTo>
                    <a:pt x="24551" y="14878"/>
                    <a:pt x="25952" y="14444"/>
                    <a:pt x="27253" y="13844"/>
                  </a:cubicBezTo>
                  <a:cubicBezTo>
                    <a:pt x="27353" y="13777"/>
                    <a:pt x="27386" y="13677"/>
                    <a:pt x="27353" y="13577"/>
                  </a:cubicBezTo>
                  <a:lnTo>
                    <a:pt x="21716" y="134"/>
                  </a:lnTo>
                  <a:cubicBezTo>
                    <a:pt x="21682" y="34"/>
                    <a:pt x="21582" y="0"/>
                    <a:pt x="2151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3" name="Google Shape;2113;p49"/>
            <p:cNvSpPr/>
            <p:nvPr/>
          </p:nvSpPr>
          <p:spPr>
            <a:xfrm>
              <a:off x="4317350" y="1219900"/>
              <a:ext cx="164300" cy="140725"/>
            </a:xfrm>
            <a:custGeom>
              <a:avLst/>
              <a:gdLst/>
              <a:ahLst/>
              <a:cxnLst/>
              <a:rect l="l" t="t" r="r" b="b"/>
              <a:pathLst>
                <a:path w="6572" h="5629" extrusionOk="0">
                  <a:moveTo>
                    <a:pt x="3727" y="1"/>
                  </a:moveTo>
                  <a:cubicBezTo>
                    <a:pt x="3038" y="1"/>
                    <a:pt x="2338" y="255"/>
                    <a:pt x="1769" y="825"/>
                  </a:cubicBezTo>
                  <a:cubicBezTo>
                    <a:pt x="1" y="2593"/>
                    <a:pt x="1268" y="5628"/>
                    <a:pt x="3770" y="5628"/>
                  </a:cubicBezTo>
                  <a:cubicBezTo>
                    <a:pt x="5304" y="5628"/>
                    <a:pt x="6572" y="4360"/>
                    <a:pt x="6572" y="2826"/>
                  </a:cubicBezTo>
                  <a:cubicBezTo>
                    <a:pt x="6572" y="1130"/>
                    <a:pt x="5176" y="1"/>
                    <a:pt x="3727"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4" name="Google Shape;2114;p49"/>
            <p:cNvSpPr/>
            <p:nvPr/>
          </p:nvSpPr>
          <p:spPr>
            <a:xfrm>
              <a:off x="4310675" y="1214850"/>
              <a:ext cx="176000" cy="150775"/>
            </a:xfrm>
            <a:custGeom>
              <a:avLst/>
              <a:gdLst/>
              <a:ahLst/>
              <a:cxnLst/>
              <a:rect l="l" t="t" r="r" b="b"/>
              <a:pathLst>
                <a:path w="7040" h="6031" extrusionOk="0">
                  <a:moveTo>
                    <a:pt x="4037" y="426"/>
                  </a:moveTo>
                  <a:cubicBezTo>
                    <a:pt x="5471" y="426"/>
                    <a:pt x="6605" y="1594"/>
                    <a:pt x="6639" y="3028"/>
                  </a:cubicBezTo>
                  <a:cubicBezTo>
                    <a:pt x="6639" y="4587"/>
                    <a:pt x="5353" y="5626"/>
                    <a:pt x="4016" y="5626"/>
                  </a:cubicBezTo>
                  <a:cubicBezTo>
                    <a:pt x="3379" y="5626"/>
                    <a:pt x="2730" y="5390"/>
                    <a:pt x="2202" y="4863"/>
                  </a:cubicBezTo>
                  <a:cubicBezTo>
                    <a:pt x="534" y="3228"/>
                    <a:pt x="1702" y="426"/>
                    <a:pt x="4037" y="426"/>
                  </a:cubicBezTo>
                  <a:close/>
                  <a:moveTo>
                    <a:pt x="4016" y="1"/>
                  </a:moveTo>
                  <a:cubicBezTo>
                    <a:pt x="3275" y="1"/>
                    <a:pt x="2518" y="277"/>
                    <a:pt x="1902" y="893"/>
                  </a:cubicBezTo>
                  <a:cubicBezTo>
                    <a:pt x="1" y="2795"/>
                    <a:pt x="1335" y="6030"/>
                    <a:pt x="4037" y="6030"/>
                  </a:cubicBezTo>
                  <a:cubicBezTo>
                    <a:pt x="5705" y="6030"/>
                    <a:pt x="7039" y="4696"/>
                    <a:pt x="7039" y="3028"/>
                  </a:cubicBezTo>
                  <a:cubicBezTo>
                    <a:pt x="7039" y="1202"/>
                    <a:pt x="5561" y="1"/>
                    <a:pt x="40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5" name="Google Shape;2115;p49"/>
            <p:cNvSpPr/>
            <p:nvPr/>
          </p:nvSpPr>
          <p:spPr>
            <a:xfrm>
              <a:off x="3487600" y="4035825"/>
              <a:ext cx="920675" cy="810625"/>
            </a:xfrm>
            <a:custGeom>
              <a:avLst/>
              <a:gdLst/>
              <a:ahLst/>
              <a:cxnLst/>
              <a:rect l="l" t="t" r="r" b="b"/>
              <a:pathLst>
                <a:path w="36827" h="32425" extrusionOk="0">
                  <a:moveTo>
                    <a:pt x="4470" y="1"/>
                  </a:moveTo>
                  <a:cubicBezTo>
                    <a:pt x="3269" y="4037"/>
                    <a:pt x="1802" y="8073"/>
                    <a:pt x="0" y="11409"/>
                  </a:cubicBezTo>
                  <a:cubicBezTo>
                    <a:pt x="0" y="11409"/>
                    <a:pt x="14110" y="25886"/>
                    <a:pt x="36827" y="32424"/>
                  </a:cubicBezTo>
                  <a:cubicBezTo>
                    <a:pt x="30689" y="23218"/>
                    <a:pt x="12509" y="6973"/>
                    <a:pt x="447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6" name="Google Shape;2116;p49"/>
            <p:cNvSpPr/>
            <p:nvPr/>
          </p:nvSpPr>
          <p:spPr>
            <a:xfrm>
              <a:off x="3481750" y="4030825"/>
              <a:ext cx="932375" cy="820625"/>
            </a:xfrm>
            <a:custGeom>
              <a:avLst/>
              <a:gdLst/>
              <a:ahLst/>
              <a:cxnLst/>
              <a:rect l="l" t="t" r="r" b="b"/>
              <a:pathLst>
                <a:path w="37295" h="32825" extrusionOk="0">
                  <a:moveTo>
                    <a:pt x="4838" y="535"/>
                  </a:moveTo>
                  <a:cubicBezTo>
                    <a:pt x="12476" y="7206"/>
                    <a:pt x="30189" y="23017"/>
                    <a:pt x="36560" y="32224"/>
                  </a:cubicBezTo>
                  <a:cubicBezTo>
                    <a:pt x="15535" y="26036"/>
                    <a:pt x="1909" y="12948"/>
                    <a:pt x="479" y="11553"/>
                  </a:cubicBezTo>
                  <a:lnTo>
                    <a:pt x="479" y="11553"/>
                  </a:lnTo>
                  <a:cubicBezTo>
                    <a:pt x="2275" y="8024"/>
                    <a:pt x="3739" y="4329"/>
                    <a:pt x="4838" y="535"/>
                  </a:cubicBezTo>
                  <a:close/>
                  <a:moveTo>
                    <a:pt x="4671" y="1"/>
                  </a:moveTo>
                  <a:cubicBezTo>
                    <a:pt x="4604" y="34"/>
                    <a:pt x="4537" y="68"/>
                    <a:pt x="4504" y="134"/>
                  </a:cubicBezTo>
                  <a:cubicBezTo>
                    <a:pt x="3403" y="4070"/>
                    <a:pt x="1902" y="7873"/>
                    <a:pt x="34" y="11509"/>
                  </a:cubicBezTo>
                  <a:cubicBezTo>
                    <a:pt x="1" y="11609"/>
                    <a:pt x="1" y="11676"/>
                    <a:pt x="67" y="11776"/>
                  </a:cubicBezTo>
                  <a:cubicBezTo>
                    <a:pt x="201" y="11909"/>
                    <a:pt x="14511" y="26353"/>
                    <a:pt x="37027" y="32824"/>
                  </a:cubicBezTo>
                  <a:lnTo>
                    <a:pt x="37061" y="32824"/>
                  </a:lnTo>
                  <a:cubicBezTo>
                    <a:pt x="37127" y="32824"/>
                    <a:pt x="37194" y="32791"/>
                    <a:pt x="37261" y="32724"/>
                  </a:cubicBezTo>
                  <a:cubicBezTo>
                    <a:pt x="37294" y="32658"/>
                    <a:pt x="37294" y="32557"/>
                    <a:pt x="37261" y="32491"/>
                  </a:cubicBezTo>
                  <a:cubicBezTo>
                    <a:pt x="31056" y="23251"/>
                    <a:pt x="12543" y="6706"/>
                    <a:pt x="4871" y="34"/>
                  </a:cubicBezTo>
                  <a:cubicBezTo>
                    <a:pt x="4804" y="1"/>
                    <a:pt x="4737" y="1"/>
                    <a:pt x="467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7" name="Google Shape;2117;p49"/>
            <p:cNvSpPr/>
            <p:nvPr/>
          </p:nvSpPr>
          <p:spPr>
            <a:xfrm>
              <a:off x="4408250" y="4035825"/>
              <a:ext cx="921525" cy="810625"/>
            </a:xfrm>
            <a:custGeom>
              <a:avLst/>
              <a:gdLst/>
              <a:ahLst/>
              <a:cxnLst/>
              <a:rect l="l" t="t" r="r" b="b"/>
              <a:pathLst>
                <a:path w="36861" h="32425" extrusionOk="0">
                  <a:moveTo>
                    <a:pt x="32357" y="1"/>
                  </a:moveTo>
                  <a:cubicBezTo>
                    <a:pt x="24318" y="6973"/>
                    <a:pt x="6138" y="23218"/>
                    <a:pt x="1" y="32424"/>
                  </a:cubicBezTo>
                  <a:cubicBezTo>
                    <a:pt x="22717" y="25886"/>
                    <a:pt x="36860" y="11409"/>
                    <a:pt x="36860" y="11409"/>
                  </a:cubicBezTo>
                  <a:cubicBezTo>
                    <a:pt x="35059" y="8073"/>
                    <a:pt x="33558" y="4037"/>
                    <a:pt x="3235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18" name="Google Shape;2118;p49"/>
            <p:cNvSpPr/>
            <p:nvPr/>
          </p:nvSpPr>
          <p:spPr>
            <a:xfrm>
              <a:off x="4403250" y="4030500"/>
              <a:ext cx="932350" cy="820950"/>
            </a:xfrm>
            <a:custGeom>
              <a:avLst/>
              <a:gdLst/>
              <a:ahLst/>
              <a:cxnLst/>
              <a:rect l="l" t="t" r="r" b="b"/>
              <a:pathLst>
                <a:path w="37294" h="32838" extrusionOk="0">
                  <a:moveTo>
                    <a:pt x="32457" y="581"/>
                  </a:moveTo>
                  <a:cubicBezTo>
                    <a:pt x="33558" y="4384"/>
                    <a:pt x="34992" y="8086"/>
                    <a:pt x="36793" y="11589"/>
                  </a:cubicBezTo>
                  <a:cubicBezTo>
                    <a:pt x="35459" y="12923"/>
                    <a:pt x="21783" y="26066"/>
                    <a:pt x="701" y="32270"/>
                  </a:cubicBezTo>
                  <a:cubicBezTo>
                    <a:pt x="7105" y="23064"/>
                    <a:pt x="24785" y="7252"/>
                    <a:pt x="32457" y="581"/>
                  </a:cubicBezTo>
                  <a:close/>
                  <a:moveTo>
                    <a:pt x="32565" y="0"/>
                  </a:moveTo>
                  <a:cubicBezTo>
                    <a:pt x="32518" y="0"/>
                    <a:pt x="32471" y="24"/>
                    <a:pt x="32424" y="47"/>
                  </a:cubicBezTo>
                  <a:cubicBezTo>
                    <a:pt x="24751" y="6719"/>
                    <a:pt x="6238" y="23264"/>
                    <a:pt x="34" y="32504"/>
                  </a:cubicBezTo>
                  <a:cubicBezTo>
                    <a:pt x="0" y="32570"/>
                    <a:pt x="0" y="32671"/>
                    <a:pt x="34" y="32737"/>
                  </a:cubicBezTo>
                  <a:cubicBezTo>
                    <a:pt x="67" y="32804"/>
                    <a:pt x="134" y="32837"/>
                    <a:pt x="201" y="32837"/>
                  </a:cubicBezTo>
                  <a:lnTo>
                    <a:pt x="267" y="32837"/>
                  </a:lnTo>
                  <a:cubicBezTo>
                    <a:pt x="22783" y="26366"/>
                    <a:pt x="37060" y="11922"/>
                    <a:pt x="37227" y="11789"/>
                  </a:cubicBezTo>
                  <a:cubicBezTo>
                    <a:pt x="37260" y="11722"/>
                    <a:pt x="37294" y="11622"/>
                    <a:pt x="37260" y="11555"/>
                  </a:cubicBezTo>
                  <a:cubicBezTo>
                    <a:pt x="35359" y="7919"/>
                    <a:pt x="33858" y="4083"/>
                    <a:pt x="32757" y="147"/>
                  </a:cubicBezTo>
                  <a:cubicBezTo>
                    <a:pt x="32757" y="81"/>
                    <a:pt x="32690" y="14"/>
                    <a:pt x="32624" y="14"/>
                  </a:cubicBezTo>
                  <a:cubicBezTo>
                    <a:pt x="32604" y="4"/>
                    <a:pt x="32585" y="0"/>
                    <a:pt x="32565"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Shape 2141"/>
        <p:cNvGrpSpPr/>
        <p:nvPr/>
      </p:nvGrpSpPr>
      <p:grpSpPr>
        <a:xfrm>
          <a:off x="0" y="0"/>
          <a:ext cx="0" cy="0"/>
          <a:chOff x="0" y="0"/>
          <a:chExt cx="0" cy="0"/>
        </a:xfrm>
      </p:grpSpPr>
      <p:sp>
        <p:nvSpPr>
          <p:cNvPr id="2142" name="Google Shape;2142;p52"/>
          <p:cNvSpPr txBox="1">
            <a:spLocks noGrp="1"/>
          </p:cNvSpPr>
          <p:nvPr>
            <p:ph type="title"/>
          </p:nvPr>
        </p:nvSpPr>
        <p:spPr>
          <a:xfrm>
            <a:off x="720000" y="2917875"/>
            <a:ext cx="4586100" cy="118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98,300,000</a:t>
            </a:r>
            <a:endParaRPr/>
          </a:p>
        </p:txBody>
      </p:sp>
      <p:sp>
        <p:nvSpPr>
          <p:cNvPr id="2143" name="Google Shape;2143;p52"/>
          <p:cNvSpPr txBox="1">
            <a:spLocks noGrp="1"/>
          </p:cNvSpPr>
          <p:nvPr>
            <p:ph type="subTitle" idx="1"/>
          </p:nvPr>
        </p:nvSpPr>
        <p:spPr>
          <a:xfrm>
            <a:off x="720000" y="4106900"/>
            <a:ext cx="4586100" cy="4971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Big numbers catch your audience’s attention</a:t>
            </a:r>
            <a:endParaRPr/>
          </a:p>
        </p:txBody>
      </p:sp>
      <p:grpSp>
        <p:nvGrpSpPr>
          <p:cNvPr id="2144" name="Google Shape;2144;p52"/>
          <p:cNvGrpSpPr/>
          <p:nvPr/>
        </p:nvGrpSpPr>
        <p:grpSpPr>
          <a:xfrm flipH="1">
            <a:off x="720000" y="539500"/>
            <a:ext cx="1009703" cy="130500"/>
            <a:chOff x="5461400" y="616025"/>
            <a:chExt cx="1009703" cy="130500"/>
          </a:xfrm>
        </p:grpSpPr>
        <p:sp>
          <p:nvSpPr>
            <p:cNvPr id="2145" name="Google Shape;2145;p5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6" name="Google Shape;2146;p5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7" name="Google Shape;2147;p5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8" name="Google Shape;2148;p5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49" name="Google Shape;2149;p5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0" name="Google Shape;2150;p52"/>
          <p:cNvGrpSpPr/>
          <p:nvPr/>
        </p:nvGrpSpPr>
        <p:grpSpPr>
          <a:xfrm flipH="1">
            <a:off x="7421075" y="4473500"/>
            <a:ext cx="1009703" cy="130500"/>
            <a:chOff x="5461400" y="616025"/>
            <a:chExt cx="1009703" cy="130500"/>
          </a:xfrm>
        </p:grpSpPr>
        <p:sp>
          <p:nvSpPr>
            <p:cNvPr id="2151" name="Google Shape;2151;p5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2" name="Google Shape;2152;p5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3" name="Google Shape;2153;p5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4" name="Google Shape;2154;p5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5" name="Google Shape;2155;p5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156" name="Google Shape;2156;p52"/>
          <p:cNvGrpSpPr/>
          <p:nvPr/>
        </p:nvGrpSpPr>
        <p:grpSpPr>
          <a:xfrm>
            <a:off x="3478628" y="100559"/>
            <a:ext cx="5079178" cy="2883546"/>
            <a:chOff x="878187" y="304556"/>
            <a:chExt cx="7190230" cy="4082030"/>
          </a:xfrm>
        </p:grpSpPr>
        <p:sp>
          <p:nvSpPr>
            <p:cNvPr id="2157" name="Google Shape;2157;p52"/>
            <p:cNvSpPr/>
            <p:nvPr/>
          </p:nvSpPr>
          <p:spPr>
            <a:xfrm flipH="1">
              <a:off x="878187" y="304556"/>
              <a:ext cx="7190230" cy="4082030"/>
            </a:xfrm>
            <a:custGeom>
              <a:avLst/>
              <a:gdLst/>
              <a:ahLst/>
              <a:cxnLst/>
              <a:rect l="l" t="t" r="r" b="b"/>
              <a:pathLst>
                <a:path w="261677" h="148559" extrusionOk="0">
                  <a:moveTo>
                    <a:pt x="179263" y="1"/>
                  </a:moveTo>
                  <a:cubicBezTo>
                    <a:pt x="177409" y="1"/>
                    <a:pt x="175556" y="92"/>
                    <a:pt x="173712" y="286"/>
                  </a:cubicBezTo>
                  <a:cubicBezTo>
                    <a:pt x="143134" y="3508"/>
                    <a:pt x="107935" y="24664"/>
                    <a:pt x="89181" y="29101"/>
                  </a:cubicBezTo>
                  <a:cubicBezTo>
                    <a:pt x="86873" y="29648"/>
                    <a:pt x="84491" y="29858"/>
                    <a:pt x="82044" y="29858"/>
                  </a:cubicBezTo>
                  <a:cubicBezTo>
                    <a:pt x="73800" y="29858"/>
                    <a:pt x="64822" y="27469"/>
                    <a:pt x="55480" y="27469"/>
                  </a:cubicBezTo>
                  <a:cubicBezTo>
                    <a:pt x="45058" y="27469"/>
                    <a:pt x="34184" y="30443"/>
                    <a:pt x="23375" y="43023"/>
                  </a:cubicBezTo>
                  <a:cubicBezTo>
                    <a:pt x="0" y="70227"/>
                    <a:pt x="10548" y="133237"/>
                    <a:pt x="62190" y="145577"/>
                  </a:cubicBezTo>
                  <a:cubicBezTo>
                    <a:pt x="71078" y="147700"/>
                    <a:pt x="79205" y="148558"/>
                    <a:pt x="86689" y="148558"/>
                  </a:cubicBezTo>
                  <a:cubicBezTo>
                    <a:pt x="118331" y="148558"/>
                    <a:pt x="138458" y="133214"/>
                    <a:pt x="155813" y="133214"/>
                  </a:cubicBezTo>
                  <a:cubicBezTo>
                    <a:pt x="158218" y="133214"/>
                    <a:pt x="160569" y="133508"/>
                    <a:pt x="162891" y="134179"/>
                  </a:cubicBezTo>
                  <a:cubicBezTo>
                    <a:pt x="170092" y="136259"/>
                    <a:pt x="178962" y="137411"/>
                    <a:pt x="188437" y="137411"/>
                  </a:cubicBezTo>
                  <a:cubicBezTo>
                    <a:pt x="209277" y="137411"/>
                    <a:pt x="233045" y="131841"/>
                    <a:pt x="248424" y="118343"/>
                  </a:cubicBezTo>
                  <a:cubicBezTo>
                    <a:pt x="261677" y="106701"/>
                    <a:pt x="259580" y="79619"/>
                    <a:pt x="252893" y="56640"/>
                  </a:cubicBezTo>
                  <a:cubicBezTo>
                    <a:pt x="245233" y="30165"/>
                    <a:pt x="223743" y="9253"/>
                    <a:pt x="196144" y="2262"/>
                  </a:cubicBezTo>
                  <a:cubicBezTo>
                    <a:pt x="190663" y="863"/>
                    <a:pt x="184958" y="1"/>
                    <a:pt x="179263"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8" name="Google Shape;2158;p52"/>
            <p:cNvSpPr/>
            <p:nvPr/>
          </p:nvSpPr>
          <p:spPr>
            <a:xfrm>
              <a:off x="7747245" y="3859485"/>
              <a:ext cx="126149" cy="10057"/>
            </a:xfrm>
            <a:custGeom>
              <a:avLst/>
              <a:gdLst/>
              <a:ahLst/>
              <a:cxnLst/>
              <a:rect l="l" t="t" r="r" b="b"/>
              <a:pathLst>
                <a:path w="4591" h="366" extrusionOk="0">
                  <a:moveTo>
                    <a:pt x="1" y="0"/>
                  </a:moveTo>
                  <a:lnTo>
                    <a:pt x="1" y="365"/>
                  </a:lnTo>
                  <a:lnTo>
                    <a:pt x="4591" y="365"/>
                  </a:lnTo>
                  <a:lnTo>
                    <a:pt x="4591"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59" name="Google Shape;2159;p52"/>
            <p:cNvSpPr/>
            <p:nvPr/>
          </p:nvSpPr>
          <p:spPr>
            <a:xfrm>
              <a:off x="5450456" y="3859485"/>
              <a:ext cx="2197431" cy="10057"/>
            </a:xfrm>
            <a:custGeom>
              <a:avLst/>
              <a:gdLst/>
              <a:ahLst/>
              <a:cxnLst/>
              <a:rect l="l" t="t" r="r" b="b"/>
              <a:pathLst>
                <a:path w="79972" h="366" extrusionOk="0">
                  <a:moveTo>
                    <a:pt x="1" y="0"/>
                  </a:moveTo>
                  <a:lnTo>
                    <a:pt x="1" y="365"/>
                  </a:lnTo>
                  <a:lnTo>
                    <a:pt x="79972" y="365"/>
                  </a:lnTo>
                  <a:lnTo>
                    <a:pt x="7997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0" name="Google Shape;2160;p52"/>
            <p:cNvSpPr/>
            <p:nvPr/>
          </p:nvSpPr>
          <p:spPr>
            <a:xfrm>
              <a:off x="3317378" y="3859485"/>
              <a:ext cx="162887" cy="10057"/>
            </a:xfrm>
            <a:custGeom>
              <a:avLst/>
              <a:gdLst/>
              <a:ahLst/>
              <a:cxnLst/>
              <a:rect l="l" t="t" r="r" b="b"/>
              <a:pathLst>
                <a:path w="5928" h="366" extrusionOk="0">
                  <a:moveTo>
                    <a:pt x="0" y="0"/>
                  </a:moveTo>
                  <a:lnTo>
                    <a:pt x="0" y="365"/>
                  </a:lnTo>
                  <a:lnTo>
                    <a:pt x="5927" y="365"/>
                  </a:lnTo>
                  <a:lnTo>
                    <a:pt x="592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1" name="Google Shape;2161;p52"/>
            <p:cNvSpPr/>
            <p:nvPr/>
          </p:nvSpPr>
          <p:spPr>
            <a:xfrm>
              <a:off x="1057326" y="3859485"/>
              <a:ext cx="2160693" cy="10057"/>
            </a:xfrm>
            <a:custGeom>
              <a:avLst/>
              <a:gdLst/>
              <a:ahLst/>
              <a:cxnLst/>
              <a:rect l="l" t="t" r="r" b="b"/>
              <a:pathLst>
                <a:path w="78635" h="366" extrusionOk="0">
                  <a:moveTo>
                    <a:pt x="0" y="0"/>
                  </a:moveTo>
                  <a:lnTo>
                    <a:pt x="0" y="365"/>
                  </a:lnTo>
                  <a:lnTo>
                    <a:pt x="78634" y="365"/>
                  </a:lnTo>
                  <a:lnTo>
                    <a:pt x="7863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2" name="Google Shape;2162;p52"/>
            <p:cNvSpPr/>
            <p:nvPr/>
          </p:nvSpPr>
          <p:spPr>
            <a:xfrm>
              <a:off x="1353808" y="3111685"/>
              <a:ext cx="129501" cy="101392"/>
            </a:xfrm>
            <a:custGeom>
              <a:avLst/>
              <a:gdLst/>
              <a:ahLst/>
              <a:cxnLst/>
              <a:rect l="l" t="t" r="r" b="b"/>
              <a:pathLst>
                <a:path w="4713" h="3690" extrusionOk="0">
                  <a:moveTo>
                    <a:pt x="1441" y="1"/>
                  </a:moveTo>
                  <a:cubicBezTo>
                    <a:pt x="1386" y="1"/>
                    <a:pt x="1332" y="4"/>
                    <a:pt x="1277" y="11"/>
                  </a:cubicBezTo>
                  <a:cubicBezTo>
                    <a:pt x="487" y="133"/>
                    <a:pt x="1" y="923"/>
                    <a:pt x="214" y="1683"/>
                  </a:cubicBezTo>
                  <a:cubicBezTo>
                    <a:pt x="396" y="2473"/>
                    <a:pt x="1217" y="3051"/>
                    <a:pt x="1885" y="3355"/>
                  </a:cubicBezTo>
                  <a:cubicBezTo>
                    <a:pt x="2589" y="3668"/>
                    <a:pt x="4163" y="3690"/>
                    <a:pt x="4599" y="3690"/>
                  </a:cubicBezTo>
                  <a:cubicBezTo>
                    <a:pt x="4671" y="3690"/>
                    <a:pt x="4712" y="3689"/>
                    <a:pt x="4712" y="3689"/>
                  </a:cubicBezTo>
                  <a:cubicBezTo>
                    <a:pt x="4712" y="3689"/>
                    <a:pt x="4287" y="2352"/>
                    <a:pt x="4256" y="2291"/>
                  </a:cubicBezTo>
                  <a:cubicBezTo>
                    <a:pt x="3822" y="1422"/>
                    <a:pt x="2559" y="1"/>
                    <a:pt x="14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3" name="Google Shape;2163;p52"/>
            <p:cNvSpPr/>
            <p:nvPr/>
          </p:nvSpPr>
          <p:spPr>
            <a:xfrm>
              <a:off x="1357985" y="2954404"/>
              <a:ext cx="805173" cy="910110"/>
            </a:xfrm>
            <a:custGeom>
              <a:avLst/>
              <a:gdLst/>
              <a:ahLst/>
              <a:cxnLst/>
              <a:rect l="l" t="t" r="r" b="b"/>
              <a:pathLst>
                <a:path w="29303" h="33122" extrusionOk="0">
                  <a:moveTo>
                    <a:pt x="6219" y="0"/>
                  </a:moveTo>
                  <a:cubicBezTo>
                    <a:pt x="6021" y="0"/>
                    <a:pt x="5818" y="46"/>
                    <a:pt x="5624" y="143"/>
                  </a:cubicBezTo>
                  <a:cubicBezTo>
                    <a:pt x="4621" y="659"/>
                    <a:pt x="4347" y="2696"/>
                    <a:pt x="4499" y="3699"/>
                  </a:cubicBezTo>
                  <a:cubicBezTo>
                    <a:pt x="4499" y="3789"/>
                    <a:pt x="4886" y="5098"/>
                    <a:pt x="4924" y="5098"/>
                  </a:cubicBezTo>
                  <a:cubicBezTo>
                    <a:pt x="4924" y="5098"/>
                    <a:pt x="4925" y="5097"/>
                    <a:pt x="4925" y="5097"/>
                  </a:cubicBezTo>
                  <a:lnTo>
                    <a:pt x="4925" y="5097"/>
                  </a:lnTo>
                  <a:cubicBezTo>
                    <a:pt x="4895" y="5431"/>
                    <a:pt x="4834" y="5766"/>
                    <a:pt x="4803" y="6161"/>
                  </a:cubicBezTo>
                  <a:cubicBezTo>
                    <a:pt x="4743" y="6860"/>
                    <a:pt x="4651" y="7650"/>
                    <a:pt x="4621" y="8501"/>
                  </a:cubicBezTo>
                  <a:cubicBezTo>
                    <a:pt x="4591" y="9444"/>
                    <a:pt x="4621" y="10356"/>
                    <a:pt x="4712" y="11298"/>
                  </a:cubicBezTo>
                  <a:cubicBezTo>
                    <a:pt x="4773" y="12331"/>
                    <a:pt x="4955" y="13365"/>
                    <a:pt x="5229" y="14368"/>
                  </a:cubicBezTo>
                  <a:lnTo>
                    <a:pt x="5229" y="14429"/>
                  </a:lnTo>
                  <a:cubicBezTo>
                    <a:pt x="5047" y="14125"/>
                    <a:pt x="4499" y="13365"/>
                    <a:pt x="4469" y="13304"/>
                  </a:cubicBezTo>
                  <a:cubicBezTo>
                    <a:pt x="3909" y="12668"/>
                    <a:pt x="2605" y="11798"/>
                    <a:pt x="1571" y="11798"/>
                  </a:cubicBezTo>
                  <a:cubicBezTo>
                    <a:pt x="1369" y="11798"/>
                    <a:pt x="1178" y="11831"/>
                    <a:pt x="1004" y="11906"/>
                  </a:cubicBezTo>
                  <a:cubicBezTo>
                    <a:pt x="274" y="12210"/>
                    <a:pt x="1" y="13091"/>
                    <a:pt x="396" y="13790"/>
                  </a:cubicBezTo>
                  <a:cubicBezTo>
                    <a:pt x="761" y="14429"/>
                    <a:pt x="1673" y="14763"/>
                    <a:pt x="2432" y="14885"/>
                  </a:cubicBezTo>
                  <a:cubicBezTo>
                    <a:pt x="2522" y="14897"/>
                    <a:pt x="2621" y="14903"/>
                    <a:pt x="2729" y="14903"/>
                  </a:cubicBezTo>
                  <a:cubicBezTo>
                    <a:pt x="3642" y="14903"/>
                    <a:pt x="5093" y="14486"/>
                    <a:pt x="5229" y="14459"/>
                  </a:cubicBezTo>
                  <a:cubicBezTo>
                    <a:pt x="5502" y="15462"/>
                    <a:pt x="5867" y="16465"/>
                    <a:pt x="6293" y="17438"/>
                  </a:cubicBezTo>
                  <a:cubicBezTo>
                    <a:pt x="6536" y="18015"/>
                    <a:pt x="6809" y="18562"/>
                    <a:pt x="7083" y="19140"/>
                  </a:cubicBezTo>
                  <a:cubicBezTo>
                    <a:pt x="6931" y="18897"/>
                    <a:pt x="6779" y="18684"/>
                    <a:pt x="6749" y="18654"/>
                  </a:cubicBezTo>
                  <a:cubicBezTo>
                    <a:pt x="6189" y="18018"/>
                    <a:pt x="4885" y="17148"/>
                    <a:pt x="3851" y="17148"/>
                  </a:cubicBezTo>
                  <a:cubicBezTo>
                    <a:pt x="3649" y="17148"/>
                    <a:pt x="3457" y="17181"/>
                    <a:pt x="3284" y="17255"/>
                  </a:cubicBezTo>
                  <a:cubicBezTo>
                    <a:pt x="2584" y="17590"/>
                    <a:pt x="2311" y="18441"/>
                    <a:pt x="2706" y="19140"/>
                  </a:cubicBezTo>
                  <a:cubicBezTo>
                    <a:pt x="3071" y="19839"/>
                    <a:pt x="4013" y="20204"/>
                    <a:pt x="4773" y="20295"/>
                  </a:cubicBezTo>
                  <a:cubicBezTo>
                    <a:pt x="4863" y="20310"/>
                    <a:pt x="4965" y="20317"/>
                    <a:pt x="5077" y="20317"/>
                  </a:cubicBezTo>
                  <a:cubicBezTo>
                    <a:pt x="5867" y="20317"/>
                    <a:pt x="7101" y="19980"/>
                    <a:pt x="7448" y="19900"/>
                  </a:cubicBezTo>
                  <a:lnTo>
                    <a:pt x="7782" y="20538"/>
                  </a:lnTo>
                  <a:cubicBezTo>
                    <a:pt x="8299" y="21572"/>
                    <a:pt x="8816" y="22605"/>
                    <a:pt x="9302" y="23608"/>
                  </a:cubicBezTo>
                  <a:cubicBezTo>
                    <a:pt x="9454" y="23973"/>
                    <a:pt x="9636" y="24338"/>
                    <a:pt x="9788" y="24702"/>
                  </a:cubicBezTo>
                  <a:cubicBezTo>
                    <a:pt x="9636" y="24490"/>
                    <a:pt x="9515" y="24307"/>
                    <a:pt x="9484" y="24277"/>
                  </a:cubicBezTo>
                  <a:cubicBezTo>
                    <a:pt x="8919" y="23634"/>
                    <a:pt x="7593" y="22753"/>
                    <a:pt x="6554" y="22753"/>
                  </a:cubicBezTo>
                  <a:cubicBezTo>
                    <a:pt x="6364" y="22753"/>
                    <a:pt x="6184" y="22782"/>
                    <a:pt x="6019" y="22848"/>
                  </a:cubicBezTo>
                  <a:cubicBezTo>
                    <a:pt x="5290" y="23183"/>
                    <a:pt x="5016" y="24094"/>
                    <a:pt x="5442" y="24763"/>
                  </a:cubicBezTo>
                  <a:cubicBezTo>
                    <a:pt x="5806" y="25493"/>
                    <a:pt x="6749" y="25827"/>
                    <a:pt x="7509" y="25949"/>
                  </a:cubicBezTo>
                  <a:cubicBezTo>
                    <a:pt x="7592" y="25958"/>
                    <a:pt x="7682" y="25963"/>
                    <a:pt x="7777" y="25963"/>
                  </a:cubicBezTo>
                  <a:cubicBezTo>
                    <a:pt x="8557" y="25963"/>
                    <a:pt x="9689" y="25662"/>
                    <a:pt x="10123" y="25553"/>
                  </a:cubicBezTo>
                  <a:cubicBezTo>
                    <a:pt x="10275" y="25949"/>
                    <a:pt x="10427" y="26313"/>
                    <a:pt x="10548" y="26678"/>
                  </a:cubicBezTo>
                  <a:cubicBezTo>
                    <a:pt x="10639" y="26921"/>
                    <a:pt x="10731" y="27164"/>
                    <a:pt x="10791" y="27438"/>
                  </a:cubicBezTo>
                  <a:cubicBezTo>
                    <a:pt x="10852" y="27711"/>
                    <a:pt x="10943" y="27955"/>
                    <a:pt x="11004" y="28198"/>
                  </a:cubicBezTo>
                  <a:cubicBezTo>
                    <a:pt x="11126" y="28684"/>
                    <a:pt x="11247" y="29170"/>
                    <a:pt x="11338" y="29657"/>
                  </a:cubicBezTo>
                  <a:cubicBezTo>
                    <a:pt x="11430" y="29991"/>
                    <a:pt x="11490" y="30325"/>
                    <a:pt x="11551" y="30629"/>
                  </a:cubicBezTo>
                  <a:cubicBezTo>
                    <a:pt x="11369" y="30265"/>
                    <a:pt x="11034" y="29566"/>
                    <a:pt x="11004" y="29505"/>
                  </a:cubicBezTo>
                  <a:cubicBezTo>
                    <a:pt x="10506" y="28730"/>
                    <a:pt x="9178" y="27554"/>
                    <a:pt x="8119" y="27554"/>
                  </a:cubicBezTo>
                  <a:cubicBezTo>
                    <a:pt x="8014" y="27554"/>
                    <a:pt x="7911" y="27565"/>
                    <a:pt x="7813" y="27590"/>
                  </a:cubicBezTo>
                  <a:cubicBezTo>
                    <a:pt x="7053" y="27803"/>
                    <a:pt x="6627" y="28654"/>
                    <a:pt x="6931" y="29383"/>
                  </a:cubicBezTo>
                  <a:cubicBezTo>
                    <a:pt x="7205" y="30143"/>
                    <a:pt x="8086" y="30629"/>
                    <a:pt x="8785" y="30842"/>
                  </a:cubicBezTo>
                  <a:cubicBezTo>
                    <a:pt x="9076" y="30928"/>
                    <a:pt x="9486" y="30957"/>
                    <a:pt x="9903" y="30957"/>
                  </a:cubicBezTo>
                  <a:cubicBezTo>
                    <a:pt x="10662" y="30957"/>
                    <a:pt x="11444" y="30862"/>
                    <a:pt x="11582" y="30842"/>
                  </a:cubicBezTo>
                  <a:cubicBezTo>
                    <a:pt x="11703" y="31389"/>
                    <a:pt x="11794" y="31906"/>
                    <a:pt x="11886" y="32362"/>
                  </a:cubicBezTo>
                  <a:cubicBezTo>
                    <a:pt x="11916" y="32636"/>
                    <a:pt x="11977" y="32879"/>
                    <a:pt x="12007" y="33122"/>
                  </a:cubicBezTo>
                  <a:lnTo>
                    <a:pt x="12706" y="33122"/>
                  </a:lnTo>
                  <a:cubicBezTo>
                    <a:pt x="12645" y="32848"/>
                    <a:pt x="12615" y="32575"/>
                    <a:pt x="12554" y="32271"/>
                  </a:cubicBezTo>
                  <a:cubicBezTo>
                    <a:pt x="12433" y="31724"/>
                    <a:pt x="12311" y="31146"/>
                    <a:pt x="12159" y="30569"/>
                  </a:cubicBezTo>
                  <a:cubicBezTo>
                    <a:pt x="12706" y="30356"/>
                    <a:pt x="13223" y="30113"/>
                    <a:pt x="13740" y="29839"/>
                  </a:cubicBezTo>
                  <a:cubicBezTo>
                    <a:pt x="14317" y="30477"/>
                    <a:pt x="15807" y="31207"/>
                    <a:pt x="16019" y="31298"/>
                  </a:cubicBezTo>
                  <a:cubicBezTo>
                    <a:pt x="15807" y="31784"/>
                    <a:pt x="15594" y="32271"/>
                    <a:pt x="15411" y="32727"/>
                  </a:cubicBezTo>
                  <a:cubicBezTo>
                    <a:pt x="15351" y="32879"/>
                    <a:pt x="15290" y="33000"/>
                    <a:pt x="15229" y="33122"/>
                  </a:cubicBezTo>
                  <a:lnTo>
                    <a:pt x="15989" y="33122"/>
                  </a:lnTo>
                  <a:lnTo>
                    <a:pt x="16050" y="33000"/>
                  </a:lnTo>
                  <a:cubicBezTo>
                    <a:pt x="16263" y="32484"/>
                    <a:pt x="16475" y="31936"/>
                    <a:pt x="16688" y="31359"/>
                  </a:cubicBezTo>
                  <a:cubicBezTo>
                    <a:pt x="16854" y="31406"/>
                    <a:pt x="17940" y="31638"/>
                    <a:pt x="18800" y="31638"/>
                  </a:cubicBezTo>
                  <a:cubicBezTo>
                    <a:pt x="19045" y="31638"/>
                    <a:pt x="19272" y="31619"/>
                    <a:pt x="19454" y="31572"/>
                  </a:cubicBezTo>
                  <a:cubicBezTo>
                    <a:pt x="20214" y="31420"/>
                    <a:pt x="21095" y="30994"/>
                    <a:pt x="21430" y="30265"/>
                  </a:cubicBezTo>
                  <a:cubicBezTo>
                    <a:pt x="21795" y="29535"/>
                    <a:pt x="21430" y="28684"/>
                    <a:pt x="20670" y="28411"/>
                  </a:cubicBezTo>
                  <a:cubicBezTo>
                    <a:pt x="20530" y="28359"/>
                    <a:pt x="20380" y="28335"/>
                    <a:pt x="20224" y="28335"/>
                  </a:cubicBezTo>
                  <a:cubicBezTo>
                    <a:pt x="19186" y="28335"/>
                    <a:pt x="17859" y="29369"/>
                    <a:pt x="17357" y="30082"/>
                  </a:cubicBezTo>
                  <a:cubicBezTo>
                    <a:pt x="17296" y="30143"/>
                    <a:pt x="16962" y="30690"/>
                    <a:pt x="16779" y="31055"/>
                  </a:cubicBezTo>
                  <a:cubicBezTo>
                    <a:pt x="16870" y="30842"/>
                    <a:pt x="16962" y="30599"/>
                    <a:pt x="17022" y="30386"/>
                  </a:cubicBezTo>
                  <a:cubicBezTo>
                    <a:pt x="17205" y="29900"/>
                    <a:pt x="17357" y="29414"/>
                    <a:pt x="17539" y="28927"/>
                  </a:cubicBezTo>
                  <a:cubicBezTo>
                    <a:pt x="17600" y="28684"/>
                    <a:pt x="17691" y="28411"/>
                    <a:pt x="17752" y="28167"/>
                  </a:cubicBezTo>
                  <a:cubicBezTo>
                    <a:pt x="17843" y="27894"/>
                    <a:pt x="17904" y="27620"/>
                    <a:pt x="17965" y="27377"/>
                  </a:cubicBezTo>
                  <a:cubicBezTo>
                    <a:pt x="18117" y="26739"/>
                    <a:pt x="18238" y="26131"/>
                    <a:pt x="18360" y="25462"/>
                  </a:cubicBezTo>
                  <a:cubicBezTo>
                    <a:pt x="18733" y="25606"/>
                    <a:pt x="20084" y="26075"/>
                    <a:pt x="20872" y="26075"/>
                  </a:cubicBezTo>
                  <a:cubicBezTo>
                    <a:pt x="20918" y="26075"/>
                    <a:pt x="20962" y="26073"/>
                    <a:pt x="21004" y="26070"/>
                  </a:cubicBezTo>
                  <a:cubicBezTo>
                    <a:pt x="21764" y="26009"/>
                    <a:pt x="22706" y="25736"/>
                    <a:pt x="23162" y="25067"/>
                  </a:cubicBezTo>
                  <a:cubicBezTo>
                    <a:pt x="23618" y="24398"/>
                    <a:pt x="23406" y="23486"/>
                    <a:pt x="22706" y="23122"/>
                  </a:cubicBezTo>
                  <a:cubicBezTo>
                    <a:pt x="22502" y="23010"/>
                    <a:pt x="22263" y="22962"/>
                    <a:pt x="22006" y="22962"/>
                  </a:cubicBezTo>
                  <a:cubicBezTo>
                    <a:pt x="21004" y="22962"/>
                    <a:pt x="19731" y="23696"/>
                    <a:pt x="19150" y="24277"/>
                  </a:cubicBezTo>
                  <a:cubicBezTo>
                    <a:pt x="19120" y="24307"/>
                    <a:pt x="18633" y="24885"/>
                    <a:pt x="18390" y="25219"/>
                  </a:cubicBezTo>
                  <a:cubicBezTo>
                    <a:pt x="18451" y="24824"/>
                    <a:pt x="18512" y="24459"/>
                    <a:pt x="18573" y="24034"/>
                  </a:cubicBezTo>
                  <a:cubicBezTo>
                    <a:pt x="18694" y="22909"/>
                    <a:pt x="18816" y="21754"/>
                    <a:pt x="18937" y="20629"/>
                  </a:cubicBezTo>
                  <a:cubicBezTo>
                    <a:pt x="18968" y="20265"/>
                    <a:pt x="19029" y="19930"/>
                    <a:pt x="19059" y="19565"/>
                  </a:cubicBezTo>
                  <a:cubicBezTo>
                    <a:pt x="19207" y="19625"/>
                    <a:pt x="20864" y="20235"/>
                    <a:pt x="21734" y="20235"/>
                  </a:cubicBezTo>
                  <a:cubicBezTo>
                    <a:pt x="21755" y="20235"/>
                    <a:pt x="21775" y="20235"/>
                    <a:pt x="21795" y="20234"/>
                  </a:cubicBezTo>
                  <a:cubicBezTo>
                    <a:pt x="22554" y="20173"/>
                    <a:pt x="23497" y="19900"/>
                    <a:pt x="23922" y="19201"/>
                  </a:cubicBezTo>
                  <a:cubicBezTo>
                    <a:pt x="24378" y="18562"/>
                    <a:pt x="24165" y="17651"/>
                    <a:pt x="23466" y="17255"/>
                  </a:cubicBezTo>
                  <a:cubicBezTo>
                    <a:pt x="23269" y="17154"/>
                    <a:pt x="23041" y="17110"/>
                    <a:pt x="22796" y="17110"/>
                  </a:cubicBezTo>
                  <a:cubicBezTo>
                    <a:pt x="21791" y="17110"/>
                    <a:pt x="20502" y="17849"/>
                    <a:pt x="19940" y="18410"/>
                  </a:cubicBezTo>
                  <a:cubicBezTo>
                    <a:pt x="19880" y="18471"/>
                    <a:pt x="19211" y="19292"/>
                    <a:pt x="19059" y="19505"/>
                  </a:cubicBezTo>
                  <a:cubicBezTo>
                    <a:pt x="19150" y="18745"/>
                    <a:pt x="19241" y="17985"/>
                    <a:pt x="19333" y="17225"/>
                  </a:cubicBezTo>
                  <a:cubicBezTo>
                    <a:pt x="19484" y="16222"/>
                    <a:pt x="19728" y="15219"/>
                    <a:pt x="20001" y="14216"/>
                  </a:cubicBezTo>
                  <a:cubicBezTo>
                    <a:pt x="20059" y="14245"/>
                    <a:pt x="21737" y="14888"/>
                    <a:pt x="22626" y="14888"/>
                  </a:cubicBezTo>
                  <a:cubicBezTo>
                    <a:pt x="22664" y="14888"/>
                    <a:pt x="22701" y="14887"/>
                    <a:pt x="22737" y="14885"/>
                  </a:cubicBezTo>
                  <a:cubicBezTo>
                    <a:pt x="23497" y="14824"/>
                    <a:pt x="24469" y="14550"/>
                    <a:pt x="24895" y="13851"/>
                  </a:cubicBezTo>
                  <a:cubicBezTo>
                    <a:pt x="25351" y="13213"/>
                    <a:pt x="25138" y="12301"/>
                    <a:pt x="24439" y="11906"/>
                  </a:cubicBezTo>
                  <a:cubicBezTo>
                    <a:pt x="24242" y="11804"/>
                    <a:pt x="24014" y="11760"/>
                    <a:pt x="23768" y="11760"/>
                  </a:cubicBezTo>
                  <a:cubicBezTo>
                    <a:pt x="22762" y="11760"/>
                    <a:pt x="21469" y="12499"/>
                    <a:pt x="20883" y="13061"/>
                  </a:cubicBezTo>
                  <a:cubicBezTo>
                    <a:pt x="20852" y="13122"/>
                    <a:pt x="20123" y="14003"/>
                    <a:pt x="20001" y="14185"/>
                  </a:cubicBezTo>
                  <a:cubicBezTo>
                    <a:pt x="20001" y="14125"/>
                    <a:pt x="20032" y="14064"/>
                    <a:pt x="20062" y="14003"/>
                  </a:cubicBezTo>
                  <a:cubicBezTo>
                    <a:pt x="20366" y="13030"/>
                    <a:pt x="20761" y="12058"/>
                    <a:pt x="21247" y="11146"/>
                  </a:cubicBezTo>
                  <a:cubicBezTo>
                    <a:pt x="21521" y="10660"/>
                    <a:pt x="21795" y="10173"/>
                    <a:pt x="22068" y="9717"/>
                  </a:cubicBezTo>
                  <a:cubicBezTo>
                    <a:pt x="22402" y="9900"/>
                    <a:pt x="23861" y="10599"/>
                    <a:pt x="24682" y="10629"/>
                  </a:cubicBezTo>
                  <a:cubicBezTo>
                    <a:pt x="24744" y="10632"/>
                    <a:pt x="24807" y="10633"/>
                    <a:pt x="24870" y="10633"/>
                  </a:cubicBezTo>
                  <a:cubicBezTo>
                    <a:pt x="25617" y="10633"/>
                    <a:pt x="26453" y="10458"/>
                    <a:pt x="26901" y="9869"/>
                  </a:cubicBezTo>
                  <a:cubicBezTo>
                    <a:pt x="27448" y="9292"/>
                    <a:pt x="27327" y="8349"/>
                    <a:pt x="26688" y="7894"/>
                  </a:cubicBezTo>
                  <a:cubicBezTo>
                    <a:pt x="26429" y="7723"/>
                    <a:pt x="26104" y="7652"/>
                    <a:pt x="25752" y="7652"/>
                  </a:cubicBezTo>
                  <a:cubicBezTo>
                    <a:pt x="24785" y="7652"/>
                    <a:pt x="23612" y="8186"/>
                    <a:pt x="23010" y="8653"/>
                  </a:cubicBezTo>
                  <a:cubicBezTo>
                    <a:pt x="22980" y="8684"/>
                    <a:pt x="22585" y="9079"/>
                    <a:pt x="22281" y="9383"/>
                  </a:cubicBezTo>
                  <a:cubicBezTo>
                    <a:pt x="22433" y="9170"/>
                    <a:pt x="22554" y="8957"/>
                    <a:pt x="22676" y="8775"/>
                  </a:cubicBezTo>
                  <a:cubicBezTo>
                    <a:pt x="23162" y="8046"/>
                    <a:pt x="23618" y="7438"/>
                    <a:pt x="24074" y="6890"/>
                  </a:cubicBezTo>
                  <a:cubicBezTo>
                    <a:pt x="24317" y="6556"/>
                    <a:pt x="24530" y="6283"/>
                    <a:pt x="24743" y="6039"/>
                  </a:cubicBezTo>
                  <a:cubicBezTo>
                    <a:pt x="25138" y="6039"/>
                    <a:pt x="26779" y="5979"/>
                    <a:pt x="27479" y="5644"/>
                  </a:cubicBezTo>
                  <a:cubicBezTo>
                    <a:pt x="28178" y="5340"/>
                    <a:pt x="28938" y="4732"/>
                    <a:pt x="29120" y="3942"/>
                  </a:cubicBezTo>
                  <a:cubicBezTo>
                    <a:pt x="29302" y="3152"/>
                    <a:pt x="28786" y="2362"/>
                    <a:pt x="27965" y="2270"/>
                  </a:cubicBezTo>
                  <a:cubicBezTo>
                    <a:pt x="27923" y="2266"/>
                    <a:pt x="27881" y="2264"/>
                    <a:pt x="27838" y="2264"/>
                  </a:cubicBezTo>
                  <a:cubicBezTo>
                    <a:pt x="26742" y="2264"/>
                    <a:pt x="25487" y="3734"/>
                    <a:pt x="25077" y="4641"/>
                  </a:cubicBezTo>
                  <a:cubicBezTo>
                    <a:pt x="25047" y="4732"/>
                    <a:pt x="24621" y="6039"/>
                    <a:pt x="24652" y="6039"/>
                  </a:cubicBezTo>
                  <a:lnTo>
                    <a:pt x="24682" y="6039"/>
                  </a:lnTo>
                  <a:cubicBezTo>
                    <a:pt x="24469" y="6283"/>
                    <a:pt x="24226" y="6556"/>
                    <a:pt x="23983" y="6830"/>
                  </a:cubicBezTo>
                  <a:cubicBezTo>
                    <a:pt x="23558" y="7377"/>
                    <a:pt x="23041" y="8015"/>
                    <a:pt x="22554" y="8714"/>
                  </a:cubicBezTo>
                  <a:cubicBezTo>
                    <a:pt x="22007" y="9474"/>
                    <a:pt x="21521" y="10264"/>
                    <a:pt x="21065" y="11085"/>
                  </a:cubicBezTo>
                  <a:cubicBezTo>
                    <a:pt x="20548" y="11997"/>
                    <a:pt x="20123" y="12939"/>
                    <a:pt x="19788" y="13942"/>
                  </a:cubicBezTo>
                  <a:lnTo>
                    <a:pt x="19788" y="12635"/>
                  </a:lnTo>
                  <a:cubicBezTo>
                    <a:pt x="19667" y="11632"/>
                    <a:pt x="18816" y="9748"/>
                    <a:pt x="17691" y="9535"/>
                  </a:cubicBezTo>
                  <a:cubicBezTo>
                    <a:pt x="17623" y="9524"/>
                    <a:pt x="17556" y="9519"/>
                    <a:pt x="17489" y="9519"/>
                  </a:cubicBezTo>
                  <a:cubicBezTo>
                    <a:pt x="16785" y="9519"/>
                    <a:pt x="16197" y="10089"/>
                    <a:pt x="16141" y="10812"/>
                  </a:cubicBezTo>
                  <a:cubicBezTo>
                    <a:pt x="16080" y="11632"/>
                    <a:pt x="16658" y="12422"/>
                    <a:pt x="17235" y="12939"/>
                  </a:cubicBezTo>
                  <a:cubicBezTo>
                    <a:pt x="17874" y="13486"/>
                    <a:pt x="19636" y="14064"/>
                    <a:pt x="19788" y="14094"/>
                  </a:cubicBezTo>
                  <a:cubicBezTo>
                    <a:pt x="19454" y="15097"/>
                    <a:pt x="19211" y="16131"/>
                    <a:pt x="19029" y="17195"/>
                  </a:cubicBezTo>
                  <a:cubicBezTo>
                    <a:pt x="18907" y="17802"/>
                    <a:pt x="18816" y="18410"/>
                    <a:pt x="18755" y="19049"/>
                  </a:cubicBezTo>
                  <a:lnTo>
                    <a:pt x="18755" y="18471"/>
                  </a:lnTo>
                  <a:cubicBezTo>
                    <a:pt x="18603" y="17438"/>
                    <a:pt x="17782" y="15584"/>
                    <a:pt x="16658" y="15371"/>
                  </a:cubicBezTo>
                  <a:cubicBezTo>
                    <a:pt x="16587" y="15360"/>
                    <a:pt x="16517" y="15355"/>
                    <a:pt x="16447" y="15355"/>
                  </a:cubicBezTo>
                  <a:cubicBezTo>
                    <a:pt x="15742" y="15355"/>
                    <a:pt x="15132" y="15900"/>
                    <a:pt x="15077" y="16647"/>
                  </a:cubicBezTo>
                  <a:cubicBezTo>
                    <a:pt x="15016" y="17438"/>
                    <a:pt x="15594" y="18228"/>
                    <a:pt x="16171" y="18745"/>
                  </a:cubicBezTo>
                  <a:cubicBezTo>
                    <a:pt x="16749" y="19261"/>
                    <a:pt x="18238" y="19748"/>
                    <a:pt x="18664" y="19900"/>
                  </a:cubicBezTo>
                  <a:cubicBezTo>
                    <a:pt x="18633" y="20113"/>
                    <a:pt x="18603" y="20356"/>
                    <a:pt x="18573" y="20599"/>
                  </a:cubicBezTo>
                  <a:cubicBezTo>
                    <a:pt x="18421" y="21754"/>
                    <a:pt x="18299" y="22879"/>
                    <a:pt x="18117" y="24003"/>
                  </a:cubicBezTo>
                  <a:cubicBezTo>
                    <a:pt x="18086" y="24368"/>
                    <a:pt x="17995" y="24793"/>
                    <a:pt x="17934" y="25158"/>
                  </a:cubicBezTo>
                  <a:lnTo>
                    <a:pt x="17934" y="24672"/>
                  </a:lnTo>
                  <a:cubicBezTo>
                    <a:pt x="17813" y="23638"/>
                    <a:pt x="16962" y="21784"/>
                    <a:pt x="15837" y="21572"/>
                  </a:cubicBezTo>
                  <a:cubicBezTo>
                    <a:pt x="15766" y="21561"/>
                    <a:pt x="15696" y="21555"/>
                    <a:pt x="15627" y="21555"/>
                  </a:cubicBezTo>
                  <a:cubicBezTo>
                    <a:pt x="14922" y="21555"/>
                    <a:pt x="14314" y="22101"/>
                    <a:pt x="14287" y="22848"/>
                  </a:cubicBezTo>
                  <a:cubicBezTo>
                    <a:pt x="14226" y="23638"/>
                    <a:pt x="14804" y="24459"/>
                    <a:pt x="15351" y="24945"/>
                  </a:cubicBezTo>
                  <a:cubicBezTo>
                    <a:pt x="15928" y="25462"/>
                    <a:pt x="17296" y="25918"/>
                    <a:pt x="17782" y="26100"/>
                  </a:cubicBezTo>
                  <a:cubicBezTo>
                    <a:pt x="17691" y="26465"/>
                    <a:pt x="17600" y="26891"/>
                    <a:pt x="17509" y="27256"/>
                  </a:cubicBezTo>
                  <a:cubicBezTo>
                    <a:pt x="17418" y="27499"/>
                    <a:pt x="17387" y="27772"/>
                    <a:pt x="17296" y="28015"/>
                  </a:cubicBezTo>
                  <a:cubicBezTo>
                    <a:pt x="17205" y="28259"/>
                    <a:pt x="17114" y="28532"/>
                    <a:pt x="17053" y="28775"/>
                  </a:cubicBezTo>
                  <a:cubicBezTo>
                    <a:pt x="16870" y="29231"/>
                    <a:pt x="16718" y="29718"/>
                    <a:pt x="16536" y="30173"/>
                  </a:cubicBezTo>
                  <a:cubicBezTo>
                    <a:pt x="16415" y="30508"/>
                    <a:pt x="16293" y="30812"/>
                    <a:pt x="16141" y="31116"/>
                  </a:cubicBezTo>
                  <a:cubicBezTo>
                    <a:pt x="16202" y="30721"/>
                    <a:pt x="16323" y="29961"/>
                    <a:pt x="16323" y="29870"/>
                  </a:cubicBezTo>
                  <a:cubicBezTo>
                    <a:pt x="16293" y="28988"/>
                    <a:pt x="16050" y="28107"/>
                    <a:pt x="15624" y="27347"/>
                  </a:cubicBezTo>
                  <a:cubicBezTo>
                    <a:pt x="15624" y="27225"/>
                    <a:pt x="15624" y="27134"/>
                    <a:pt x="15624" y="27043"/>
                  </a:cubicBezTo>
                  <a:cubicBezTo>
                    <a:pt x="15519" y="26333"/>
                    <a:pt x="14937" y="25851"/>
                    <a:pt x="14271" y="25851"/>
                  </a:cubicBezTo>
                  <a:cubicBezTo>
                    <a:pt x="14166" y="25851"/>
                    <a:pt x="14060" y="25863"/>
                    <a:pt x="13952" y="25888"/>
                  </a:cubicBezTo>
                  <a:cubicBezTo>
                    <a:pt x="12858" y="26192"/>
                    <a:pt x="12159" y="28107"/>
                    <a:pt x="12098" y="29140"/>
                  </a:cubicBezTo>
                  <a:cubicBezTo>
                    <a:pt x="12098" y="29201"/>
                    <a:pt x="12129" y="29839"/>
                    <a:pt x="12190" y="30265"/>
                  </a:cubicBezTo>
                  <a:cubicBezTo>
                    <a:pt x="12129" y="30052"/>
                    <a:pt x="12068" y="29809"/>
                    <a:pt x="12007" y="29566"/>
                  </a:cubicBezTo>
                  <a:cubicBezTo>
                    <a:pt x="11886" y="29079"/>
                    <a:pt x="11764" y="28593"/>
                    <a:pt x="11642" y="28076"/>
                  </a:cubicBezTo>
                  <a:lnTo>
                    <a:pt x="11399" y="27316"/>
                  </a:lnTo>
                  <a:cubicBezTo>
                    <a:pt x="11338" y="27043"/>
                    <a:pt x="11217" y="26800"/>
                    <a:pt x="11126" y="26556"/>
                  </a:cubicBezTo>
                  <a:cubicBezTo>
                    <a:pt x="10913" y="25949"/>
                    <a:pt x="10670" y="25371"/>
                    <a:pt x="10396" y="24763"/>
                  </a:cubicBezTo>
                  <a:cubicBezTo>
                    <a:pt x="10822" y="24672"/>
                    <a:pt x="12341" y="24277"/>
                    <a:pt x="12949" y="23821"/>
                  </a:cubicBezTo>
                  <a:cubicBezTo>
                    <a:pt x="13557" y="23365"/>
                    <a:pt x="14196" y="22605"/>
                    <a:pt x="14196" y="21784"/>
                  </a:cubicBezTo>
                  <a:cubicBezTo>
                    <a:pt x="14196" y="21029"/>
                    <a:pt x="13585" y="20412"/>
                    <a:pt x="12841" y="20412"/>
                  </a:cubicBezTo>
                  <a:cubicBezTo>
                    <a:pt x="12806" y="20412"/>
                    <a:pt x="12772" y="20414"/>
                    <a:pt x="12737" y="20417"/>
                  </a:cubicBezTo>
                  <a:cubicBezTo>
                    <a:pt x="11582" y="20538"/>
                    <a:pt x="10609" y="22331"/>
                    <a:pt x="10396" y="23334"/>
                  </a:cubicBezTo>
                  <a:cubicBezTo>
                    <a:pt x="10396" y="23395"/>
                    <a:pt x="10335" y="24125"/>
                    <a:pt x="10305" y="24520"/>
                  </a:cubicBezTo>
                  <a:cubicBezTo>
                    <a:pt x="10123" y="24186"/>
                    <a:pt x="9971" y="23821"/>
                    <a:pt x="9788" y="23456"/>
                  </a:cubicBezTo>
                  <a:cubicBezTo>
                    <a:pt x="9302" y="22453"/>
                    <a:pt x="8755" y="21420"/>
                    <a:pt x="8208" y="20417"/>
                  </a:cubicBezTo>
                  <a:cubicBezTo>
                    <a:pt x="8025" y="20113"/>
                    <a:pt x="7873" y="19809"/>
                    <a:pt x="7721" y="19505"/>
                  </a:cubicBezTo>
                  <a:cubicBezTo>
                    <a:pt x="7873" y="19444"/>
                    <a:pt x="9667" y="19049"/>
                    <a:pt x="10366" y="18532"/>
                  </a:cubicBezTo>
                  <a:cubicBezTo>
                    <a:pt x="10943" y="18046"/>
                    <a:pt x="11582" y="17286"/>
                    <a:pt x="11582" y="16495"/>
                  </a:cubicBezTo>
                  <a:cubicBezTo>
                    <a:pt x="11610" y="15754"/>
                    <a:pt x="11023" y="15119"/>
                    <a:pt x="10272" y="15119"/>
                  </a:cubicBezTo>
                  <a:cubicBezTo>
                    <a:pt x="10223" y="15119"/>
                    <a:pt x="10173" y="15122"/>
                    <a:pt x="10123" y="15128"/>
                  </a:cubicBezTo>
                  <a:cubicBezTo>
                    <a:pt x="8998" y="15249"/>
                    <a:pt x="8025" y="17043"/>
                    <a:pt x="7813" y="18046"/>
                  </a:cubicBezTo>
                  <a:cubicBezTo>
                    <a:pt x="7813" y="18106"/>
                    <a:pt x="7691" y="19170"/>
                    <a:pt x="7691" y="19444"/>
                  </a:cubicBezTo>
                  <a:cubicBezTo>
                    <a:pt x="7326" y="18745"/>
                    <a:pt x="6992" y="18046"/>
                    <a:pt x="6657" y="17377"/>
                  </a:cubicBezTo>
                  <a:cubicBezTo>
                    <a:pt x="6232" y="16435"/>
                    <a:pt x="5867" y="15462"/>
                    <a:pt x="5563" y="14489"/>
                  </a:cubicBezTo>
                  <a:cubicBezTo>
                    <a:pt x="5624" y="14489"/>
                    <a:pt x="7509" y="14064"/>
                    <a:pt x="8208" y="13517"/>
                  </a:cubicBezTo>
                  <a:cubicBezTo>
                    <a:pt x="8816" y="13061"/>
                    <a:pt x="9454" y="12301"/>
                    <a:pt x="9454" y="11480"/>
                  </a:cubicBezTo>
                  <a:cubicBezTo>
                    <a:pt x="9454" y="10725"/>
                    <a:pt x="8843" y="10108"/>
                    <a:pt x="8099" y="10108"/>
                  </a:cubicBezTo>
                  <a:cubicBezTo>
                    <a:pt x="8065" y="10108"/>
                    <a:pt x="8030" y="10110"/>
                    <a:pt x="7995" y="10112"/>
                  </a:cubicBezTo>
                  <a:cubicBezTo>
                    <a:pt x="6840" y="10234"/>
                    <a:pt x="5867" y="12027"/>
                    <a:pt x="5654" y="13030"/>
                  </a:cubicBezTo>
                  <a:cubicBezTo>
                    <a:pt x="5654" y="13122"/>
                    <a:pt x="5563" y="14246"/>
                    <a:pt x="5533" y="14459"/>
                  </a:cubicBezTo>
                  <a:lnTo>
                    <a:pt x="5472" y="14277"/>
                  </a:lnTo>
                  <a:cubicBezTo>
                    <a:pt x="5199" y="13274"/>
                    <a:pt x="5016" y="12270"/>
                    <a:pt x="4925" y="11237"/>
                  </a:cubicBezTo>
                  <a:cubicBezTo>
                    <a:pt x="4834" y="10690"/>
                    <a:pt x="4803" y="10143"/>
                    <a:pt x="4803" y="9596"/>
                  </a:cubicBezTo>
                  <a:cubicBezTo>
                    <a:pt x="5168" y="9565"/>
                    <a:pt x="6809" y="9353"/>
                    <a:pt x="7448" y="8927"/>
                  </a:cubicBezTo>
                  <a:cubicBezTo>
                    <a:pt x="8116" y="8532"/>
                    <a:pt x="8846" y="7863"/>
                    <a:pt x="8907" y="7042"/>
                  </a:cubicBezTo>
                  <a:cubicBezTo>
                    <a:pt x="8998" y="6252"/>
                    <a:pt x="8420" y="5553"/>
                    <a:pt x="7630" y="5523"/>
                  </a:cubicBezTo>
                  <a:cubicBezTo>
                    <a:pt x="6475" y="5523"/>
                    <a:pt x="5290" y="7225"/>
                    <a:pt x="4986" y="8197"/>
                  </a:cubicBezTo>
                  <a:cubicBezTo>
                    <a:pt x="4986" y="8228"/>
                    <a:pt x="4864" y="8805"/>
                    <a:pt x="4773" y="9201"/>
                  </a:cubicBezTo>
                  <a:lnTo>
                    <a:pt x="4773" y="8471"/>
                  </a:lnTo>
                  <a:cubicBezTo>
                    <a:pt x="4773" y="7620"/>
                    <a:pt x="4834" y="6830"/>
                    <a:pt x="4895" y="6131"/>
                  </a:cubicBezTo>
                  <a:cubicBezTo>
                    <a:pt x="4925" y="5735"/>
                    <a:pt x="4955" y="5371"/>
                    <a:pt x="5016" y="5036"/>
                  </a:cubicBezTo>
                  <a:cubicBezTo>
                    <a:pt x="5320" y="4824"/>
                    <a:pt x="6657" y="3881"/>
                    <a:pt x="7053" y="3213"/>
                  </a:cubicBezTo>
                  <a:cubicBezTo>
                    <a:pt x="7448" y="2544"/>
                    <a:pt x="7782" y="1632"/>
                    <a:pt x="7478" y="903"/>
                  </a:cubicBezTo>
                  <a:cubicBezTo>
                    <a:pt x="7277" y="345"/>
                    <a:pt x="6766" y="0"/>
                    <a:pt x="6219"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4" name="Google Shape;2164;p52"/>
            <p:cNvSpPr/>
            <p:nvPr/>
          </p:nvSpPr>
          <p:spPr>
            <a:xfrm>
              <a:off x="1881651" y="3076816"/>
              <a:ext cx="94413" cy="139586"/>
            </a:xfrm>
            <a:custGeom>
              <a:avLst/>
              <a:gdLst/>
              <a:ahLst/>
              <a:cxnLst/>
              <a:rect l="l" t="t" r="r" b="b"/>
              <a:pathLst>
                <a:path w="3436" h="5080" extrusionOk="0">
                  <a:moveTo>
                    <a:pt x="1533" y="1"/>
                  </a:moveTo>
                  <a:cubicBezTo>
                    <a:pt x="977" y="1"/>
                    <a:pt x="456" y="348"/>
                    <a:pt x="275" y="916"/>
                  </a:cubicBezTo>
                  <a:cubicBezTo>
                    <a:pt x="1" y="1706"/>
                    <a:pt x="335" y="2618"/>
                    <a:pt x="761" y="3256"/>
                  </a:cubicBezTo>
                  <a:cubicBezTo>
                    <a:pt x="1247" y="4016"/>
                    <a:pt x="2919" y="5080"/>
                    <a:pt x="2919" y="5080"/>
                  </a:cubicBezTo>
                  <a:cubicBezTo>
                    <a:pt x="2919" y="5080"/>
                    <a:pt x="3314" y="3742"/>
                    <a:pt x="3314" y="3651"/>
                  </a:cubicBezTo>
                  <a:cubicBezTo>
                    <a:pt x="3436" y="2648"/>
                    <a:pt x="3132" y="612"/>
                    <a:pt x="2098" y="125"/>
                  </a:cubicBezTo>
                  <a:cubicBezTo>
                    <a:pt x="1914" y="41"/>
                    <a:pt x="1721" y="1"/>
                    <a:pt x="153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5" name="Google Shape;2165;p52"/>
            <p:cNvSpPr/>
            <p:nvPr/>
          </p:nvSpPr>
          <p:spPr>
            <a:xfrm>
              <a:off x="4046493" y="2576616"/>
              <a:ext cx="112795" cy="312392"/>
            </a:xfrm>
            <a:custGeom>
              <a:avLst/>
              <a:gdLst/>
              <a:ahLst/>
              <a:cxnLst/>
              <a:rect l="l" t="t" r="r" b="b"/>
              <a:pathLst>
                <a:path w="4105" h="11369" extrusionOk="0">
                  <a:moveTo>
                    <a:pt x="1" y="1"/>
                  </a:moveTo>
                  <a:lnTo>
                    <a:pt x="1" y="11369"/>
                  </a:lnTo>
                  <a:lnTo>
                    <a:pt x="4104" y="11369"/>
                  </a:lnTo>
                  <a:lnTo>
                    <a:pt x="4104" y="10548"/>
                  </a:lnTo>
                  <a:lnTo>
                    <a:pt x="1064" y="10548"/>
                  </a:lnTo>
                  <a:lnTo>
                    <a:pt x="1064" y="5867"/>
                  </a:lnTo>
                  <a:lnTo>
                    <a:pt x="3527" y="5867"/>
                  </a:lnTo>
                  <a:lnTo>
                    <a:pt x="3527" y="5107"/>
                  </a:lnTo>
                  <a:lnTo>
                    <a:pt x="1064" y="5107"/>
                  </a:lnTo>
                  <a:lnTo>
                    <a:pt x="1064" y="822"/>
                  </a:lnTo>
                  <a:lnTo>
                    <a:pt x="4104" y="822"/>
                  </a:lnTo>
                  <a:lnTo>
                    <a:pt x="410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6" name="Google Shape;2166;p52"/>
            <p:cNvSpPr/>
            <p:nvPr/>
          </p:nvSpPr>
          <p:spPr>
            <a:xfrm>
              <a:off x="4200175" y="2576506"/>
              <a:ext cx="152857" cy="312502"/>
            </a:xfrm>
            <a:custGeom>
              <a:avLst/>
              <a:gdLst/>
              <a:ahLst/>
              <a:cxnLst/>
              <a:rect l="l" t="t" r="r" b="b"/>
              <a:pathLst>
                <a:path w="5563" h="11373" extrusionOk="0">
                  <a:moveTo>
                    <a:pt x="2523" y="795"/>
                  </a:moveTo>
                  <a:cubicBezTo>
                    <a:pt x="3253" y="795"/>
                    <a:pt x="3739" y="978"/>
                    <a:pt x="3982" y="1342"/>
                  </a:cubicBezTo>
                  <a:cubicBezTo>
                    <a:pt x="4256" y="1798"/>
                    <a:pt x="4377" y="2345"/>
                    <a:pt x="4347" y="2892"/>
                  </a:cubicBezTo>
                  <a:cubicBezTo>
                    <a:pt x="4347" y="3288"/>
                    <a:pt x="4286" y="3683"/>
                    <a:pt x="4195" y="4047"/>
                  </a:cubicBezTo>
                  <a:cubicBezTo>
                    <a:pt x="4073" y="4351"/>
                    <a:pt x="3891" y="4595"/>
                    <a:pt x="3618" y="4747"/>
                  </a:cubicBezTo>
                  <a:cubicBezTo>
                    <a:pt x="3326" y="4906"/>
                    <a:pt x="2987" y="4996"/>
                    <a:pt x="2664" y="4996"/>
                  </a:cubicBezTo>
                  <a:cubicBezTo>
                    <a:pt x="2616" y="4996"/>
                    <a:pt x="2570" y="4994"/>
                    <a:pt x="2523" y="4990"/>
                  </a:cubicBezTo>
                  <a:lnTo>
                    <a:pt x="1064" y="4990"/>
                  </a:lnTo>
                  <a:lnTo>
                    <a:pt x="1064" y="795"/>
                  </a:lnTo>
                  <a:close/>
                  <a:moveTo>
                    <a:pt x="2751" y="0"/>
                  </a:moveTo>
                  <a:cubicBezTo>
                    <a:pt x="2695" y="0"/>
                    <a:pt x="2639" y="2"/>
                    <a:pt x="2584" y="5"/>
                  </a:cubicBezTo>
                  <a:lnTo>
                    <a:pt x="0" y="5"/>
                  </a:lnTo>
                  <a:lnTo>
                    <a:pt x="0" y="11373"/>
                  </a:lnTo>
                  <a:lnTo>
                    <a:pt x="1064" y="11373"/>
                  </a:lnTo>
                  <a:lnTo>
                    <a:pt x="1064" y="5780"/>
                  </a:lnTo>
                  <a:lnTo>
                    <a:pt x="2858" y="5780"/>
                  </a:lnTo>
                  <a:lnTo>
                    <a:pt x="4499" y="11373"/>
                  </a:lnTo>
                  <a:lnTo>
                    <a:pt x="5563" y="11373"/>
                  </a:lnTo>
                  <a:lnTo>
                    <a:pt x="3830" y="5567"/>
                  </a:lnTo>
                  <a:cubicBezTo>
                    <a:pt x="4195" y="5506"/>
                    <a:pt x="4529" y="5324"/>
                    <a:pt x="4773" y="5051"/>
                  </a:cubicBezTo>
                  <a:cubicBezTo>
                    <a:pt x="5016" y="4777"/>
                    <a:pt x="5168" y="4443"/>
                    <a:pt x="5228" y="4078"/>
                  </a:cubicBezTo>
                  <a:cubicBezTo>
                    <a:pt x="5350" y="3683"/>
                    <a:pt x="5380" y="3288"/>
                    <a:pt x="5380" y="2892"/>
                  </a:cubicBezTo>
                  <a:cubicBezTo>
                    <a:pt x="5411" y="2376"/>
                    <a:pt x="5320" y="1829"/>
                    <a:pt x="5107" y="1342"/>
                  </a:cubicBezTo>
                  <a:cubicBezTo>
                    <a:pt x="4955" y="917"/>
                    <a:pt x="4651" y="582"/>
                    <a:pt x="4256" y="339"/>
                  </a:cubicBezTo>
                  <a:cubicBezTo>
                    <a:pt x="3764" y="121"/>
                    <a:pt x="3248" y="0"/>
                    <a:pt x="27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7" name="Google Shape;2167;p52"/>
            <p:cNvSpPr/>
            <p:nvPr/>
          </p:nvSpPr>
          <p:spPr>
            <a:xfrm>
              <a:off x="4397271" y="2576506"/>
              <a:ext cx="152033" cy="312502"/>
            </a:xfrm>
            <a:custGeom>
              <a:avLst/>
              <a:gdLst/>
              <a:ahLst/>
              <a:cxnLst/>
              <a:rect l="l" t="t" r="r" b="b"/>
              <a:pathLst>
                <a:path w="5533" h="11373" extrusionOk="0">
                  <a:moveTo>
                    <a:pt x="2524" y="795"/>
                  </a:moveTo>
                  <a:cubicBezTo>
                    <a:pt x="3223" y="795"/>
                    <a:pt x="3709" y="978"/>
                    <a:pt x="3952" y="1342"/>
                  </a:cubicBezTo>
                  <a:cubicBezTo>
                    <a:pt x="4256" y="1798"/>
                    <a:pt x="4378" y="2345"/>
                    <a:pt x="4347" y="2892"/>
                  </a:cubicBezTo>
                  <a:cubicBezTo>
                    <a:pt x="4347" y="3288"/>
                    <a:pt x="4287" y="3683"/>
                    <a:pt x="4165" y="4047"/>
                  </a:cubicBezTo>
                  <a:cubicBezTo>
                    <a:pt x="4074" y="4351"/>
                    <a:pt x="3861" y="4595"/>
                    <a:pt x="3618" y="4747"/>
                  </a:cubicBezTo>
                  <a:cubicBezTo>
                    <a:pt x="3326" y="4906"/>
                    <a:pt x="2988" y="4996"/>
                    <a:pt x="2644" y="4996"/>
                  </a:cubicBezTo>
                  <a:cubicBezTo>
                    <a:pt x="2594" y="4996"/>
                    <a:pt x="2543" y="4994"/>
                    <a:pt x="2493" y="4990"/>
                  </a:cubicBezTo>
                  <a:lnTo>
                    <a:pt x="1065" y="4990"/>
                  </a:lnTo>
                  <a:lnTo>
                    <a:pt x="1034" y="795"/>
                  </a:lnTo>
                  <a:close/>
                  <a:moveTo>
                    <a:pt x="2729" y="0"/>
                  </a:moveTo>
                  <a:cubicBezTo>
                    <a:pt x="2671" y="0"/>
                    <a:pt x="2612" y="2"/>
                    <a:pt x="2554" y="5"/>
                  </a:cubicBezTo>
                  <a:lnTo>
                    <a:pt x="1" y="5"/>
                  </a:lnTo>
                  <a:lnTo>
                    <a:pt x="1" y="11373"/>
                  </a:lnTo>
                  <a:lnTo>
                    <a:pt x="1065" y="11373"/>
                  </a:lnTo>
                  <a:lnTo>
                    <a:pt x="1065" y="5780"/>
                  </a:lnTo>
                  <a:lnTo>
                    <a:pt x="2828" y="5780"/>
                  </a:lnTo>
                  <a:lnTo>
                    <a:pt x="4499" y="11373"/>
                  </a:lnTo>
                  <a:lnTo>
                    <a:pt x="5533" y="11373"/>
                  </a:lnTo>
                  <a:lnTo>
                    <a:pt x="3800" y="5567"/>
                  </a:lnTo>
                  <a:cubicBezTo>
                    <a:pt x="4165" y="5506"/>
                    <a:pt x="4499" y="5324"/>
                    <a:pt x="4773" y="5051"/>
                  </a:cubicBezTo>
                  <a:cubicBezTo>
                    <a:pt x="4986" y="4777"/>
                    <a:pt x="5168" y="4443"/>
                    <a:pt x="5229" y="4078"/>
                  </a:cubicBezTo>
                  <a:cubicBezTo>
                    <a:pt x="5320" y="3683"/>
                    <a:pt x="5381" y="3288"/>
                    <a:pt x="5381" y="2892"/>
                  </a:cubicBezTo>
                  <a:cubicBezTo>
                    <a:pt x="5381" y="2376"/>
                    <a:pt x="5290" y="1829"/>
                    <a:pt x="5107" y="1342"/>
                  </a:cubicBezTo>
                  <a:cubicBezTo>
                    <a:pt x="4955" y="917"/>
                    <a:pt x="4621" y="582"/>
                    <a:pt x="4226" y="339"/>
                  </a:cubicBezTo>
                  <a:cubicBezTo>
                    <a:pt x="3761" y="121"/>
                    <a:pt x="3248" y="0"/>
                    <a:pt x="2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8" name="Google Shape;2168;p52"/>
            <p:cNvSpPr/>
            <p:nvPr/>
          </p:nvSpPr>
          <p:spPr>
            <a:xfrm>
              <a:off x="4587717" y="2573703"/>
              <a:ext cx="160359" cy="318766"/>
            </a:xfrm>
            <a:custGeom>
              <a:avLst/>
              <a:gdLst/>
              <a:ahLst/>
              <a:cxnLst/>
              <a:rect l="l" t="t" r="r" b="b"/>
              <a:pathLst>
                <a:path w="5836" h="11601" extrusionOk="0">
                  <a:moveTo>
                    <a:pt x="3066" y="861"/>
                  </a:moveTo>
                  <a:cubicBezTo>
                    <a:pt x="3411" y="861"/>
                    <a:pt x="3754" y="954"/>
                    <a:pt x="4073" y="1140"/>
                  </a:cubicBezTo>
                  <a:cubicBezTo>
                    <a:pt x="4316" y="1353"/>
                    <a:pt x="4529" y="1627"/>
                    <a:pt x="4590" y="1961"/>
                  </a:cubicBezTo>
                  <a:cubicBezTo>
                    <a:pt x="4711" y="2356"/>
                    <a:pt x="4742" y="2782"/>
                    <a:pt x="4742" y="3207"/>
                  </a:cubicBezTo>
                  <a:lnTo>
                    <a:pt x="4742" y="8344"/>
                  </a:lnTo>
                  <a:cubicBezTo>
                    <a:pt x="4742" y="8770"/>
                    <a:pt x="4711" y="9195"/>
                    <a:pt x="4590" y="9590"/>
                  </a:cubicBezTo>
                  <a:cubicBezTo>
                    <a:pt x="4529" y="9925"/>
                    <a:pt x="4316" y="10229"/>
                    <a:pt x="4073" y="10441"/>
                  </a:cubicBezTo>
                  <a:cubicBezTo>
                    <a:pt x="3753" y="10655"/>
                    <a:pt x="3410" y="10751"/>
                    <a:pt x="3064" y="10751"/>
                  </a:cubicBezTo>
                  <a:cubicBezTo>
                    <a:pt x="3015" y="10751"/>
                    <a:pt x="2967" y="10749"/>
                    <a:pt x="2918" y="10745"/>
                  </a:cubicBezTo>
                  <a:cubicBezTo>
                    <a:pt x="2878" y="10748"/>
                    <a:pt x="2837" y="10750"/>
                    <a:pt x="2797" y="10750"/>
                  </a:cubicBezTo>
                  <a:cubicBezTo>
                    <a:pt x="2443" y="10750"/>
                    <a:pt x="2094" y="10632"/>
                    <a:pt x="1793" y="10441"/>
                  </a:cubicBezTo>
                  <a:cubicBezTo>
                    <a:pt x="1520" y="10229"/>
                    <a:pt x="1307" y="9955"/>
                    <a:pt x="1246" y="9621"/>
                  </a:cubicBezTo>
                  <a:cubicBezTo>
                    <a:pt x="1125" y="9195"/>
                    <a:pt x="1094" y="8770"/>
                    <a:pt x="1094" y="8344"/>
                  </a:cubicBezTo>
                  <a:lnTo>
                    <a:pt x="1094" y="3207"/>
                  </a:lnTo>
                  <a:cubicBezTo>
                    <a:pt x="1094" y="2782"/>
                    <a:pt x="1125" y="2356"/>
                    <a:pt x="1246" y="1961"/>
                  </a:cubicBezTo>
                  <a:cubicBezTo>
                    <a:pt x="1307" y="1627"/>
                    <a:pt x="1520" y="1353"/>
                    <a:pt x="1793" y="1140"/>
                  </a:cubicBezTo>
                  <a:cubicBezTo>
                    <a:pt x="2086" y="954"/>
                    <a:pt x="2425" y="861"/>
                    <a:pt x="2770" y="861"/>
                  </a:cubicBezTo>
                  <a:cubicBezTo>
                    <a:pt x="2819" y="861"/>
                    <a:pt x="2869" y="863"/>
                    <a:pt x="2918" y="867"/>
                  </a:cubicBezTo>
                  <a:cubicBezTo>
                    <a:pt x="2967" y="863"/>
                    <a:pt x="3017" y="861"/>
                    <a:pt x="3066" y="861"/>
                  </a:cubicBezTo>
                  <a:close/>
                  <a:moveTo>
                    <a:pt x="2918" y="0"/>
                  </a:moveTo>
                  <a:cubicBezTo>
                    <a:pt x="2325" y="0"/>
                    <a:pt x="1733" y="137"/>
                    <a:pt x="1185" y="411"/>
                  </a:cubicBezTo>
                  <a:cubicBezTo>
                    <a:pt x="760" y="715"/>
                    <a:pt x="426" y="1110"/>
                    <a:pt x="274" y="1596"/>
                  </a:cubicBezTo>
                  <a:cubicBezTo>
                    <a:pt x="91" y="2174"/>
                    <a:pt x="0" y="2782"/>
                    <a:pt x="0" y="3420"/>
                  </a:cubicBezTo>
                  <a:lnTo>
                    <a:pt x="0" y="8101"/>
                  </a:lnTo>
                  <a:cubicBezTo>
                    <a:pt x="0" y="8739"/>
                    <a:pt x="91" y="9347"/>
                    <a:pt x="274" y="9925"/>
                  </a:cubicBezTo>
                  <a:cubicBezTo>
                    <a:pt x="426" y="10441"/>
                    <a:pt x="730" y="10867"/>
                    <a:pt x="1155" y="11171"/>
                  </a:cubicBezTo>
                  <a:cubicBezTo>
                    <a:pt x="1656" y="11449"/>
                    <a:pt x="2208" y="11600"/>
                    <a:pt x="2765" y="11600"/>
                  </a:cubicBezTo>
                  <a:cubicBezTo>
                    <a:pt x="2816" y="11600"/>
                    <a:pt x="2867" y="11599"/>
                    <a:pt x="2918" y="11596"/>
                  </a:cubicBezTo>
                  <a:cubicBezTo>
                    <a:pt x="2969" y="11599"/>
                    <a:pt x="3020" y="11600"/>
                    <a:pt x="3072" y="11600"/>
                  </a:cubicBezTo>
                  <a:cubicBezTo>
                    <a:pt x="3632" y="11600"/>
                    <a:pt x="4208" y="11449"/>
                    <a:pt x="4681" y="11171"/>
                  </a:cubicBezTo>
                  <a:cubicBezTo>
                    <a:pt x="5107" y="10867"/>
                    <a:pt x="5410" y="10441"/>
                    <a:pt x="5562" y="9925"/>
                  </a:cubicBezTo>
                  <a:cubicBezTo>
                    <a:pt x="5745" y="9347"/>
                    <a:pt x="5836" y="8739"/>
                    <a:pt x="5836" y="8131"/>
                  </a:cubicBezTo>
                  <a:lnTo>
                    <a:pt x="5836" y="3420"/>
                  </a:lnTo>
                  <a:cubicBezTo>
                    <a:pt x="5836" y="2782"/>
                    <a:pt x="5745" y="2174"/>
                    <a:pt x="5562" y="1596"/>
                  </a:cubicBezTo>
                  <a:cubicBezTo>
                    <a:pt x="5410" y="1110"/>
                    <a:pt x="5076" y="715"/>
                    <a:pt x="4651" y="411"/>
                  </a:cubicBezTo>
                  <a:cubicBezTo>
                    <a:pt x="4103" y="137"/>
                    <a:pt x="3511" y="0"/>
                    <a:pt x="29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69" name="Google Shape;2169;p52"/>
            <p:cNvSpPr/>
            <p:nvPr/>
          </p:nvSpPr>
          <p:spPr>
            <a:xfrm>
              <a:off x="4796492" y="2576506"/>
              <a:ext cx="152885" cy="312502"/>
            </a:xfrm>
            <a:custGeom>
              <a:avLst/>
              <a:gdLst/>
              <a:ahLst/>
              <a:cxnLst/>
              <a:rect l="l" t="t" r="r" b="b"/>
              <a:pathLst>
                <a:path w="5564" h="11373" extrusionOk="0">
                  <a:moveTo>
                    <a:pt x="2524" y="795"/>
                  </a:moveTo>
                  <a:cubicBezTo>
                    <a:pt x="3253" y="795"/>
                    <a:pt x="3740" y="978"/>
                    <a:pt x="3983" y="1342"/>
                  </a:cubicBezTo>
                  <a:cubicBezTo>
                    <a:pt x="4256" y="1798"/>
                    <a:pt x="4378" y="2345"/>
                    <a:pt x="4348" y="2892"/>
                  </a:cubicBezTo>
                  <a:cubicBezTo>
                    <a:pt x="4348" y="3288"/>
                    <a:pt x="4287" y="3683"/>
                    <a:pt x="4196" y="4047"/>
                  </a:cubicBezTo>
                  <a:cubicBezTo>
                    <a:pt x="4074" y="4351"/>
                    <a:pt x="3892" y="4595"/>
                    <a:pt x="3618" y="4747"/>
                  </a:cubicBezTo>
                  <a:cubicBezTo>
                    <a:pt x="3326" y="4906"/>
                    <a:pt x="2988" y="4996"/>
                    <a:pt x="2664" y="4996"/>
                  </a:cubicBezTo>
                  <a:cubicBezTo>
                    <a:pt x="2617" y="4996"/>
                    <a:pt x="2570" y="4994"/>
                    <a:pt x="2524" y="4990"/>
                  </a:cubicBezTo>
                  <a:lnTo>
                    <a:pt x="1065" y="4990"/>
                  </a:lnTo>
                  <a:lnTo>
                    <a:pt x="1065" y="795"/>
                  </a:lnTo>
                  <a:close/>
                  <a:moveTo>
                    <a:pt x="2729" y="0"/>
                  </a:moveTo>
                  <a:cubicBezTo>
                    <a:pt x="2671" y="0"/>
                    <a:pt x="2613" y="2"/>
                    <a:pt x="2554" y="5"/>
                  </a:cubicBezTo>
                  <a:lnTo>
                    <a:pt x="1" y="5"/>
                  </a:lnTo>
                  <a:lnTo>
                    <a:pt x="1" y="11373"/>
                  </a:lnTo>
                  <a:lnTo>
                    <a:pt x="1065" y="11373"/>
                  </a:lnTo>
                  <a:lnTo>
                    <a:pt x="1065" y="5780"/>
                  </a:lnTo>
                  <a:lnTo>
                    <a:pt x="2858" y="5780"/>
                  </a:lnTo>
                  <a:lnTo>
                    <a:pt x="4530" y="11373"/>
                  </a:lnTo>
                  <a:lnTo>
                    <a:pt x="5563" y="11373"/>
                  </a:lnTo>
                  <a:lnTo>
                    <a:pt x="3831" y="5567"/>
                  </a:lnTo>
                  <a:cubicBezTo>
                    <a:pt x="4196" y="5506"/>
                    <a:pt x="4530" y="5324"/>
                    <a:pt x="4773" y="5051"/>
                  </a:cubicBezTo>
                  <a:cubicBezTo>
                    <a:pt x="4986" y="4777"/>
                    <a:pt x="5168" y="4443"/>
                    <a:pt x="5259" y="4078"/>
                  </a:cubicBezTo>
                  <a:cubicBezTo>
                    <a:pt x="5351" y="3683"/>
                    <a:pt x="5381" y="3288"/>
                    <a:pt x="5381" y="2892"/>
                  </a:cubicBezTo>
                  <a:cubicBezTo>
                    <a:pt x="5381" y="2376"/>
                    <a:pt x="5320" y="1829"/>
                    <a:pt x="5107" y="1342"/>
                  </a:cubicBezTo>
                  <a:cubicBezTo>
                    <a:pt x="4955" y="917"/>
                    <a:pt x="4651" y="582"/>
                    <a:pt x="4256" y="339"/>
                  </a:cubicBezTo>
                  <a:cubicBezTo>
                    <a:pt x="3764" y="121"/>
                    <a:pt x="3248" y="0"/>
                    <a:pt x="272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0" name="Google Shape;2170;p52"/>
            <p:cNvSpPr/>
            <p:nvPr/>
          </p:nvSpPr>
          <p:spPr>
            <a:xfrm>
              <a:off x="3721599" y="1522606"/>
              <a:ext cx="471926" cy="842735"/>
            </a:xfrm>
            <a:custGeom>
              <a:avLst/>
              <a:gdLst/>
              <a:ahLst/>
              <a:cxnLst/>
              <a:rect l="l" t="t" r="r" b="b"/>
              <a:pathLst>
                <a:path w="17175" h="30670" extrusionOk="0">
                  <a:moveTo>
                    <a:pt x="9150" y="5654"/>
                  </a:moveTo>
                  <a:lnTo>
                    <a:pt x="9150" y="18968"/>
                  </a:lnTo>
                  <a:lnTo>
                    <a:pt x="4378" y="18968"/>
                  </a:lnTo>
                  <a:lnTo>
                    <a:pt x="9150" y="5654"/>
                  </a:lnTo>
                  <a:close/>
                  <a:moveTo>
                    <a:pt x="7964" y="1"/>
                  </a:moveTo>
                  <a:lnTo>
                    <a:pt x="1" y="18664"/>
                  </a:lnTo>
                  <a:lnTo>
                    <a:pt x="1" y="23162"/>
                  </a:lnTo>
                  <a:lnTo>
                    <a:pt x="9150" y="23162"/>
                  </a:lnTo>
                  <a:lnTo>
                    <a:pt x="9150" y="30670"/>
                  </a:lnTo>
                  <a:lnTo>
                    <a:pt x="14043" y="30670"/>
                  </a:lnTo>
                  <a:lnTo>
                    <a:pt x="14043" y="23162"/>
                  </a:lnTo>
                  <a:lnTo>
                    <a:pt x="17174" y="23162"/>
                  </a:lnTo>
                  <a:lnTo>
                    <a:pt x="17174" y="18968"/>
                  </a:lnTo>
                  <a:lnTo>
                    <a:pt x="14043" y="18968"/>
                  </a:lnTo>
                  <a:lnTo>
                    <a:pt x="14043"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1" name="Google Shape;2171;p52"/>
            <p:cNvSpPr/>
            <p:nvPr/>
          </p:nvSpPr>
          <p:spPr>
            <a:xfrm>
              <a:off x="3715747" y="1517605"/>
              <a:ext cx="484456" cy="852764"/>
            </a:xfrm>
            <a:custGeom>
              <a:avLst/>
              <a:gdLst/>
              <a:ahLst/>
              <a:cxnLst/>
              <a:rect l="l" t="t" r="r" b="b"/>
              <a:pathLst>
                <a:path w="17631" h="31035" extrusionOk="0">
                  <a:moveTo>
                    <a:pt x="9180" y="6930"/>
                  </a:moveTo>
                  <a:lnTo>
                    <a:pt x="9180" y="18967"/>
                  </a:lnTo>
                  <a:lnTo>
                    <a:pt x="4864" y="18967"/>
                  </a:lnTo>
                  <a:lnTo>
                    <a:pt x="9180" y="6930"/>
                  </a:lnTo>
                  <a:close/>
                  <a:moveTo>
                    <a:pt x="9576" y="4742"/>
                  </a:moveTo>
                  <a:lnTo>
                    <a:pt x="4347" y="19332"/>
                  </a:lnTo>
                  <a:lnTo>
                    <a:pt x="9545" y="19332"/>
                  </a:lnTo>
                  <a:lnTo>
                    <a:pt x="9576" y="4742"/>
                  </a:lnTo>
                  <a:close/>
                  <a:moveTo>
                    <a:pt x="14105" y="365"/>
                  </a:moveTo>
                  <a:lnTo>
                    <a:pt x="14105" y="19332"/>
                  </a:lnTo>
                  <a:lnTo>
                    <a:pt x="17266" y="19332"/>
                  </a:lnTo>
                  <a:lnTo>
                    <a:pt x="17266" y="23131"/>
                  </a:lnTo>
                  <a:lnTo>
                    <a:pt x="14105" y="23131"/>
                  </a:lnTo>
                  <a:lnTo>
                    <a:pt x="14105" y="30639"/>
                  </a:lnTo>
                  <a:lnTo>
                    <a:pt x="9545" y="30639"/>
                  </a:lnTo>
                  <a:lnTo>
                    <a:pt x="9545" y="23131"/>
                  </a:lnTo>
                  <a:lnTo>
                    <a:pt x="396" y="23131"/>
                  </a:lnTo>
                  <a:lnTo>
                    <a:pt x="396" y="18876"/>
                  </a:lnTo>
                  <a:lnTo>
                    <a:pt x="8329" y="365"/>
                  </a:lnTo>
                  <a:close/>
                  <a:moveTo>
                    <a:pt x="8056" y="0"/>
                  </a:moveTo>
                  <a:lnTo>
                    <a:pt x="1" y="18785"/>
                  </a:lnTo>
                  <a:lnTo>
                    <a:pt x="1" y="23496"/>
                  </a:lnTo>
                  <a:lnTo>
                    <a:pt x="9180" y="23496"/>
                  </a:lnTo>
                  <a:lnTo>
                    <a:pt x="9180" y="31034"/>
                  </a:lnTo>
                  <a:lnTo>
                    <a:pt x="14469" y="31034"/>
                  </a:lnTo>
                  <a:lnTo>
                    <a:pt x="14500" y="23526"/>
                  </a:lnTo>
                  <a:lnTo>
                    <a:pt x="17630" y="23526"/>
                  </a:lnTo>
                  <a:lnTo>
                    <a:pt x="17630" y="18967"/>
                  </a:lnTo>
                  <a:lnTo>
                    <a:pt x="14469" y="18967"/>
                  </a:lnTo>
                  <a:lnTo>
                    <a:pt x="14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2" name="Google Shape;2172;p52"/>
            <p:cNvSpPr/>
            <p:nvPr/>
          </p:nvSpPr>
          <p:spPr>
            <a:xfrm>
              <a:off x="4268649" y="1512577"/>
              <a:ext cx="441866" cy="865459"/>
            </a:xfrm>
            <a:custGeom>
              <a:avLst/>
              <a:gdLst/>
              <a:ahLst/>
              <a:cxnLst/>
              <a:rect l="l" t="t" r="r" b="b"/>
              <a:pathLst>
                <a:path w="16081" h="31497" extrusionOk="0">
                  <a:moveTo>
                    <a:pt x="8056" y="4499"/>
                  </a:moveTo>
                  <a:cubicBezTo>
                    <a:pt x="8702" y="4499"/>
                    <a:pt x="9348" y="4743"/>
                    <a:pt x="9849" y="5229"/>
                  </a:cubicBezTo>
                  <a:cubicBezTo>
                    <a:pt x="10214" y="5715"/>
                    <a:pt x="10487" y="6323"/>
                    <a:pt x="10579" y="6992"/>
                  </a:cubicBezTo>
                  <a:cubicBezTo>
                    <a:pt x="10670" y="7661"/>
                    <a:pt x="10731" y="8360"/>
                    <a:pt x="10731" y="9089"/>
                  </a:cubicBezTo>
                  <a:lnTo>
                    <a:pt x="10731" y="22524"/>
                  </a:lnTo>
                  <a:cubicBezTo>
                    <a:pt x="10731" y="23193"/>
                    <a:pt x="10670" y="23861"/>
                    <a:pt x="10548" y="24530"/>
                  </a:cubicBezTo>
                  <a:cubicBezTo>
                    <a:pt x="10457" y="25168"/>
                    <a:pt x="10183" y="25746"/>
                    <a:pt x="9788" y="26263"/>
                  </a:cubicBezTo>
                  <a:cubicBezTo>
                    <a:pt x="9386" y="26751"/>
                    <a:pt x="8795" y="26995"/>
                    <a:pt x="8167" y="26995"/>
                  </a:cubicBezTo>
                  <a:cubicBezTo>
                    <a:pt x="8130" y="26995"/>
                    <a:pt x="8093" y="26994"/>
                    <a:pt x="8056" y="26992"/>
                  </a:cubicBezTo>
                  <a:cubicBezTo>
                    <a:pt x="8022" y="26994"/>
                    <a:pt x="7988" y="26994"/>
                    <a:pt x="7955" y="26994"/>
                  </a:cubicBezTo>
                  <a:cubicBezTo>
                    <a:pt x="7323" y="26994"/>
                    <a:pt x="6727" y="26725"/>
                    <a:pt x="6323" y="26263"/>
                  </a:cubicBezTo>
                  <a:cubicBezTo>
                    <a:pt x="5958" y="25746"/>
                    <a:pt x="5685" y="25138"/>
                    <a:pt x="5563" y="24530"/>
                  </a:cubicBezTo>
                  <a:cubicBezTo>
                    <a:pt x="5442" y="23861"/>
                    <a:pt x="5381" y="23193"/>
                    <a:pt x="5381" y="22524"/>
                  </a:cubicBezTo>
                  <a:lnTo>
                    <a:pt x="5381" y="9089"/>
                  </a:lnTo>
                  <a:cubicBezTo>
                    <a:pt x="5351" y="8360"/>
                    <a:pt x="5411" y="7661"/>
                    <a:pt x="5533" y="6992"/>
                  </a:cubicBezTo>
                  <a:cubicBezTo>
                    <a:pt x="5624" y="6323"/>
                    <a:pt x="5867" y="5715"/>
                    <a:pt x="6262" y="5229"/>
                  </a:cubicBezTo>
                  <a:cubicBezTo>
                    <a:pt x="6764" y="4743"/>
                    <a:pt x="7410" y="4499"/>
                    <a:pt x="8056" y="4499"/>
                  </a:cubicBezTo>
                  <a:close/>
                  <a:moveTo>
                    <a:pt x="8056" y="1"/>
                  </a:moveTo>
                  <a:cubicBezTo>
                    <a:pt x="6232" y="1"/>
                    <a:pt x="4712" y="366"/>
                    <a:pt x="3527" y="1126"/>
                  </a:cubicBezTo>
                  <a:cubicBezTo>
                    <a:pt x="2372" y="1885"/>
                    <a:pt x="1460" y="2980"/>
                    <a:pt x="943" y="4287"/>
                  </a:cubicBezTo>
                  <a:cubicBezTo>
                    <a:pt x="305" y="5776"/>
                    <a:pt x="31" y="7387"/>
                    <a:pt x="31" y="8998"/>
                  </a:cubicBezTo>
                  <a:lnTo>
                    <a:pt x="31" y="22585"/>
                  </a:lnTo>
                  <a:cubicBezTo>
                    <a:pt x="1" y="24165"/>
                    <a:pt x="305" y="25746"/>
                    <a:pt x="943" y="27205"/>
                  </a:cubicBezTo>
                  <a:cubicBezTo>
                    <a:pt x="1490" y="28512"/>
                    <a:pt x="2402" y="29606"/>
                    <a:pt x="3588" y="30366"/>
                  </a:cubicBezTo>
                  <a:cubicBezTo>
                    <a:pt x="4835" y="31103"/>
                    <a:pt x="6268" y="31497"/>
                    <a:pt x="7739" y="31497"/>
                  </a:cubicBezTo>
                  <a:cubicBezTo>
                    <a:pt x="7844" y="31497"/>
                    <a:pt x="7950" y="31495"/>
                    <a:pt x="8056" y="31491"/>
                  </a:cubicBezTo>
                  <a:cubicBezTo>
                    <a:pt x="8159" y="31495"/>
                    <a:pt x="8263" y="31497"/>
                    <a:pt x="8366" y="31497"/>
                  </a:cubicBezTo>
                  <a:cubicBezTo>
                    <a:pt x="9812" y="31497"/>
                    <a:pt x="11245" y="31102"/>
                    <a:pt x="12494" y="30336"/>
                  </a:cubicBezTo>
                  <a:cubicBezTo>
                    <a:pt x="13679" y="29576"/>
                    <a:pt x="14591" y="28482"/>
                    <a:pt x="15168" y="27205"/>
                  </a:cubicBezTo>
                  <a:cubicBezTo>
                    <a:pt x="15776" y="25746"/>
                    <a:pt x="16080" y="24165"/>
                    <a:pt x="16050" y="22585"/>
                  </a:cubicBezTo>
                  <a:lnTo>
                    <a:pt x="16050" y="8998"/>
                  </a:lnTo>
                  <a:cubicBezTo>
                    <a:pt x="16080" y="7387"/>
                    <a:pt x="15776" y="5776"/>
                    <a:pt x="15199" y="4287"/>
                  </a:cubicBezTo>
                  <a:cubicBezTo>
                    <a:pt x="14682" y="2980"/>
                    <a:pt x="13770" y="1885"/>
                    <a:pt x="12585" y="1126"/>
                  </a:cubicBezTo>
                  <a:cubicBezTo>
                    <a:pt x="11399" y="366"/>
                    <a:pt x="9910" y="1"/>
                    <a:pt x="8056"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3" name="Google Shape;2173;p52"/>
            <p:cNvSpPr/>
            <p:nvPr/>
          </p:nvSpPr>
          <p:spPr>
            <a:xfrm>
              <a:off x="4264472" y="1507576"/>
              <a:ext cx="451043" cy="875488"/>
            </a:xfrm>
            <a:custGeom>
              <a:avLst/>
              <a:gdLst/>
              <a:ahLst/>
              <a:cxnLst/>
              <a:rect l="l" t="t" r="r" b="b"/>
              <a:pathLst>
                <a:path w="16415" h="31862" extrusionOk="0">
                  <a:moveTo>
                    <a:pt x="8393" y="4855"/>
                  </a:moveTo>
                  <a:cubicBezTo>
                    <a:pt x="8937" y="4855"/>
                    <a:pt x="9467" y="5093"/>
                    <a:pt x="9849" y="5502"/>
                  </a:cubicBezTo>
                  <a:cubicBezTo>
                    <a:pt x="10214" y="5988"/>
                    <a:pt x="10457" y="6566"/>
                    <a:pt x="10548" y="7204"/>
                  </a:cubicBezTo>
                  <a:cubicBezTo>
                    <a:pt x="10670" y="7873"/>
                    <a:pt x="10731" y="8572"/>
                    <a:pt x="10731" y="9271"/>
                  </a:cubicBezTo>
                  <a:lnTo>
                    <a:pt x="10731" y="22676"/>
                  </a:lnTo>
                  <a:cubicBezTo>
                    <a:pt x="10731" y="23344"/>
                    <a:pt x="10639" y="24013"/>
                    <a:pt x="10548" y="24651"/>
                  </a:cubicBezTo>
                  <a:cubicBezTo>
                    <a:pt x="10427" y="25259"/>
                    <a:pt x="10183" y="25837"/>
                    <a:pt x="9819" y="26323"/>
                  </a:cubicBezTo>
                  <a:cubicBezTo>
                    <a:pt x="9464" y="26733"/>
                    <a:pt x="8937" y="26971"/>
                    <a:pt x="8415" y="26971"/>
                  </a:cubicBezTo>
                  <a:cubicBezTo>
                    <a:pt x="8356" y="26971"/>
                    <a:pt x="8297" y="26968"/>
                    <a:pt x="8238" y="26961"/>
                  </a:cubicBezTo>
                  <a:cubicBezTo>
                    <a:pt x="8176" y="26968"/>
                    <a:pt x="8115" y="26971"/>
                    <a:pt x="8054" y="26971"/>
                  </a:cubicBezTo>
                  <a:cubicBezTo>
                    <a:pt x="7515" y="26971"/>
                    <a:pt x="7013" y="26733"/>
                    <a:pt x="6658" y="26323"/>
                  </a:cubicBezTo>
                  <a:cubicBezTo>
                    <a:pt x="6293" y="25837"/>
                    <a:pt x="6019" y="25259"/>
                    <a:pt x="5898" y="24651"/>
                  </a:cubicBezTo>
                  <a:cubicBezTo>
                    <a:pt x="5776" y="24013"/>
                    <a:pt x="5715" y="23344"/>
                    <a:pt x="5715" y="22676"/>
                  </a:cubicBezTo>
                  <a:lnTo>
                    <a:pt x="5715" y="9241"/>
                  </a:lnTo>
                  <a:cubicBezTo>
                    <a:pt x="5715" y="8542"/>
                    <a:pt x="5776" y="7873"/>
                    <a:pt x="5867" y="7174"/>
                  </a:cubicBezTo>
                  <a:cubicBezTo>
                    <a:pt x="5958" y="6566"/>
                    <a:pt x="6202" y="5988"/>
                    <a:pt x="6566" y="5502"/>
                  </a:cubicBezTo>
                  <a:cubicBezTo>
                    <a:pt x="6949" y="5093"/>
                    <a:pt x="7478" y="4855"/>
                    <a:pt x="8023" y="4855"/>
                  </a:cubicBezTo>
                  <a:cubicBezTo>
                    <a:pt x="8084" y="4855"/>
                    <a:pt x="8146" y="4858"/>
                    <a:pt x="8208" y="4864"/>
                  </a:cubicBezTo>
                  <a:cubicBezTo>
                    <a:pt x="8269" y="4858"/>
                    <a:pt x="8331" y="4855"/>
                    <a:pt x="8393" y="4855"/>
                  </a:cubicBezTo>
                  <a:close/>
                  <a:moveTo>
                    <a:pt x="8193" y="4491"/>
                  </a:moveTo>
                  <a:cubicBezTo>
                    <a:pt x="7493" y="4491"/>
                    <a:pt x="6794" y="4757"/>
                    <a:pt x="6262" y="5289"/>
                  </a:cubicBezTo>
                  <a:cubicBezTo>
                    <a:pt x="5867" y="5806"/>
                    <a:pt x="5594" y="6444"/>
                    <a:pt x="5503" y="7113"/>
                  </a:cubicBezTo>
                  <a:cubicBezTo>
                    <a:pt x="5381" y="7843"/>
                    <a:pt x="5320" y="8542"/>
                    <a:pt x="5320" y="9271"/>
                  </a:cubicBezTo>
                  <a:lnTo>
                    <a:pt x="5320" y="22676"/>
                  </a:lnTo>
                  <a:cubicBezTo>
                    <a:pt x="5320" y="23375"/>
                    <a:pt x="5411" y="24043"/>
                    <a:pt x="5533" y="24743"/>
                  </a:cubicBezTo>
                  <a:cubicBezTo>
                    <a:pt x="5654" y="25381"/>
                    <a:pt x="5928" y="26019"/>
                    <a:pt x="6354" y="26566"/>
                  </a:cubicBezTo>
                  <a:cubicBezTo>
                    <a:pt x="6789" y="27059"/>
                    <a:pt x="7445" y="27359"/>
                    <a:pt x="8112" y="27359"/>
                  </a:cubicBezTo>
                  <a:cubicBezTo>
                    <a:pt x="8144" y="27359"/>
                    <a:pt x="8176" y="27358"/>
                    <a:pt x="8208" y="27357"/>
                  </a:cubicBezTo>
                  <a:cubicBezTo>
                    <a:pt x="8240" y="27358"/>
                    <a:pt x="8272" y="27359"/>
                    <a:pt x="8304" y="27359"/>
                  </a:cubicBezTo>
                  <a:cubicBezTo>
                    <a:pt x="8970" y="27359"/>
                    <a:pt x="9627" y="27059"/>
                    <a:pt x="10062" y="26566"/>
                  </a:cubicBezTo>
                  <a:cubicBezTo>
                    <a:pt x="10487" y="26019"/>
                    <a:pt x="10731" y="25411"/>
                    <a:pt x="10852" y="24743"/>
                  </a:cubicBezTo>
                  <a:cubicBezTo>
                    <a:pt x="10974" y="24074"/>
                    <a:pt x="11035" y="23375"/>
                    <a:pt x="11035" y="22706"/>
                  </a:cubicBezTo>
                  <a:lnTo>
                    <a:pt x="11035" y="9241"/>
                  </a:lnTo>
                  <a:cubicBezTo>
                    <a:pt x="11065" y="8542"/>
                    <a:pt x="11004" y="7843"/>
                    <a:pt x="10883" y="7113"/>
                  </a:cubicBezTo>
                  <a:cubicBezTo>
                    <a:pt x="10791" y="6444"/>
                    <a:pt x="10518" y="5806"/>
                    <a:pt x="10123" y="5289"/>
                  </a:cubicBezTo>
                  <a:cubicBezTo>
                    <a:pt x="9591" y="4757"/>
                    <a:pt x="8892" y="4491"/>
                    <a:pt x="8193" y="4491"/>
                  </a:cubicBezTo>
                  <a:close/>
                  <a:moveTo>
                    <a:pt x="8208" y="365"/>
                  </a:moveTo>
                  <a:cubicBezTo>
                    <a:pt x="10001" y="365"/>
                    <a:pt x="11490" y="730"/>
                    <a:pt x="12615" y="1460"/>
                  </a:cubicBezTo>
                  <a:cubicBezTo>
                    <a:pt x="13770" y="2219"/>
                    <a:pt x="14652" y="3283"/>
                    <a:pt x="15168" y="4560"/>
                  </a:cubicBezTo>
                  <a:cubicBezTo>
                    <a:pt x="15746" y="6019"/>
                    <a:pt x="16019" y="7599"/>
                    <a:pt x="15989" y="9180"/>
                  </a:cubicBezTo>
                  <a:lnTo>
                    <a:pt x="15989" y="22767"/>
                  </a:lnTo>
                  <a:cubicBezTo>
                    <a:pt x="16019" y="24347"/>
                    <a:pt x="15746" y="25898"/>
                    <a:pt x="15138" y="27326"/>
                  </a:cubicBezTo>
                  <a:cubicBezTo>
                    <a:pt x="14591" y="28572"/>
                    <a:pt x="13679" y="29636"/>
                    <a:pt x="12554" y="30366"/>
                  </a:cubicBezTo>
                  <a:cubicBezTo>
                    <a:pt x="11202" y="31110"/>
                    <a:pt x="9705" y="31483"/>
                    <a:pt x="8208" y="31483"/>
                  </a:cubicBezTo>
                  <a:cubicBezTo>
                    <a:pt x="6711" y="31483"/>
                    <a:pt x="5214" y="31110"/>
                    <a:pt x="3861" y="30366"/>
                  </a:cubicBezTo>
                  <a:cubicBezTo>
                    <a:pt x="2706" y="29636"/>
                    <a:pt x="1825" y="28572"/>
                    <a:pt x="1278" y="27326"/>
                  </a:cubicBezTo>
                  <a:cubicBezTo>
                    <a:pt x="670" y="25898"/>
                    <a:pt x="366" y="24347"/>
                    <a:pt x="396" y="22767"/>
                  </a:cubicBezTo>
                  <a:lnTo>
                    <a:pt x="396" y="9180"/>
                  </a:lnTo>
                  <a:cubicBezTo>
                    <a:pt x="366" y="7599"/>
                    <a:pt x="670" y="6019"/>
                    <a:pt x="1247" y="4560"/>
                  </a:cubicBezTo>
                  <a:cubicBezTo>
                    <a:pt x="1764" y="3283"/>
                    <a:pt x="2645" y="2219"/>
                    <a:pt x="3770" y="1460"/>
                  </a:cubicBezTo>
                  <a:cubicBezTo>
                    <a:pt x="4925" y="760"/>
                    <a:pt x="6414" y="365"/>
                    <a:pt x="8208" y="365"/>
                  </a:cubicBezTo>
                  <a:close/>
                  <a:moveTo>
                    <a:pt x="8208" y="1"/>
                  </a:moveTo>
                  <a:cubicBezTo>
                    <a:pt x="6323" y="1"/>
                    <a:pt x="4773" y="396"/>
                    <a:pt x="3557" y="1156"/>
                  </a:cubicBezTo>
                  <a:cubicBezTo>
                    <a:pt x="2372" y="1946"/>
                    <a:pt x="1429" y="3070"/>
                    <a:pt x="882" y="4408"/>
                  </a:cubicBezTo>
                  <a:cubicBezTo>
                    <a:pt x="274" y="5928"/>
                    <a:pt x="1" y="7539"/>
                    <a:pt x="31" y="9180"/>
                  </a:cubicBezTo>
                  <a:lnTo>
                    <a:pt x="31" y="22767"/>
                  </a:lnTo>
                  <a:cubicBezTo>
                    <a:pt x="1" y="24378"/>
                    <a:pt x="305" y="25989"/>
                    <a:pt x="913" y="27478"/>
                  </a:cubicBezTo>
                  <a:cubicBezTo>
                    <a:pt x="1490" y="28785"/>
                    <a:pt x="2433" y="29910"/>
                    <a:pt x="3648" y="30700"/>
                  </a:cubicBezTo>
                  <a:cubicBezTo>
                    <a:pt x="4925" y="31466"/>
                    <a:pt x="6386" y="31861"/>
                    <a:pt x="7885" y="31861"/>
                  </a:cubicBezTo>
                  <a:cubicBezTo>
                    <a:pt x="7993" y="31861"/>
                    <a:pt x="8100" y="31859"/>
                    <a:pt x="8208" y="31855"/>
                  </a:cubicBezTo>
                  <a:cubicBezTo>
                    <a:pt x="8313" y="31859"/>
                    <a:pt x="8419" y="31861"/>
                    <a:pt x="8524" y="31861"/>
                  </a:cubicBezTo>
                  <a:cubicBezTo>
                    <a:pt x="9999" y="31861"/>
                    <a:pt x="11460" y="31466"/>
                    <a:pt x="12737" y="30700"/>
                  </a:cubicBezTo>
                  <a:cubicBezTo>
                    <a:pt x="13953" y="29910"/>
                    <a:pt x="14895" y="28785"/>
                    <a:pt x="15472" y="27448"/>
                  </a:cubicBezTo>
                  <a:cubicBezTo>
                    <a:pt x="16080" y="25989"/>
                    <a:pt x="16384" y="24378"/>
                    <a:pt x="16354" y="22767"/>
                  </a:cubicBezTo>
                  <a:lnTo>
                    <a:pt x="16354" y="9180"/>
                  </a:lnTo>
                  <a:cubicBezTo>
                    <a:pt x="16415" y="7539"/>
                    <a:pt x="16111" y="5928"/>
                    <a:pt x="15503" y="4408"/>
                  </a:cubicBezTo>
                  <a:cubicBezTo>
                    <a:pt x="14956" y="3070"/>
                    <a:pt x="14013" y="1946"/>
                    <a:pt x="12828" y="1156"/>
                  </a:cubicBezTo>
                  <a:cubicBezTo>
                    <a:pt x="11612" y="365"/>
                    <a:pt x="10062" y="1"/>
                    <a:pt x="8208"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4" name="Google Shape;2174;p52"/>
            <p:cNvSpPr/>
            <p:nvPr/>
          </p:nvSpPr>
          <p:spPr>
            <a:xfrm>
              <a:off x="4800668" y="1522606"/>
              <a:ext cx="472750" cy="842735"/>
            </a:xfrm>
            <a:custGeom>
              <a:avLst/>
              <a:gdLst/>
              <a:ahLst/>
              <a:cxnLst/>
              <a:rect l="l" t="t" r="r" b="b"/>
              <a:pathLst>
                <a:path w="17205" h="30670" extrusionOk="0">
                  <a:moveTo>
                    <a:pt x="9180" y="5654"/>
                  </a:moveTo>
                  <a:lnTo>
                    <a:pt x="9180" y="18968"/>
                  </a:lnTo>
                  <a:lnTo>
                    <a:pt x="4408" y="18968"/>
                  </a:lnTo>
                  <a:lnTo>
                    <a:pt x="9180" y="5654"/>
                  </a:lnTo>
                  <a:close/>
                  <a:moveTo>
                    <a:pt x="7995" y="1"/>
                  </a:moveTo>
                  <a:lnTo>
                    <a:pt x="1" y="18664"/>
                  </a:lnTo>
                  <a:lnTo>
                    <a:pt x="1" y="23162"/>
                  </a:lnTo>
                  <a:lnTo>
                    <a:pt x="9180" y="23162"/>
                  </a:lnTo>
                  <a:lnTo>
                    <a:pt x="9180" y="30670"/>
                  </a:lnTo>
                  <a:lnTo>
                    <a:pt x="14074" y="30670"/>
                  </a:lnTo>
                  <a:lnTo>
                    <a:pt x="14074" y="23162"/>
                  </a:lnTo>
                  <a:lnTo>
                    <a:pt x="17205" y="23162"/>
                  </a:lnTo>
                  <a:lnTo>
                    <a:pt x="17205" y="18968"/>
                  </a:lnTo>
                  <a:lnTo>
                    <a:pt x="14074" y="18968"/>
                  </a:lnTo>
                  <a:lnTo>
                    <a:pt x="14074"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5" name="Google Shape;2175;p52"/>
            <p:cNvSpPr/>
            <p:nvPr/>
          </p:nvSpPr>
          <p:spPr>
            <a:xfrm>
              <a:off x="4795667" y="1517605"/>
              <a:ext cx="482780" cy="852764"/>
            </a:xfrm>
            <a:custGeom>
              <a:avLst/>
              <a:gdLst/>
              <a:ahLst/>
              <a:cxnLst/>
              <a:rect l="l" t="t" r="r" b="b"/>
              <a:pathLst>
                <a:path w="17570" h="31035" extrusionOk="0">
                  <a:moveTo>
                    <a:pt x="9150" y="6930"/>
                  </a:moveTo>
                  <a:lnTo>
                    <a:pt x="9150" y="18967"/>
                  </a:lnTo>
                  <a:lnTo>
                    <a:pt x="4864" y="18967"/>
                  </a:lnTo>
                  <a:lnTo>
                    <a:pt x="9150" y="6930"/>
                  </a:lnTo>
                  <a:close/>
                  <a:moveTo>
                    <a:pt x="9545" y="4742"/>
                  </a:moveTo>
                  <a:lnTo>
                    <a:pt x="4317" y="19332"/>
                  </a:lnTo>
                  <a:lnTo>
                    <a:pt x="9545" y="19332"/>
                  </a:lnTo>
                  <a:lnTo>
                    <a:pt x="9545" y="4742"/>
                  </a:lnTo>
                  <a:close/>
                  <a:moveTo>
                    <a:pt x="14074" y="365"/>
                  </a:moveTo>
                  <a:lnTo>
                    <a:pt x="14074" y="19332"/>
                  </a:lnTo>
                  <a:lnTo>
                    <a:pt x="17205" y="19332"/>
                  </a:lnTo>
                  <a:lnTo>
                    <a:pt x="17205" y="23131"/>
                  </a:lnTo>
                  <a:lnTo>
                    <a:pt x="14074" y="23131"/>
                  </a:lnTo>
                  <a:lnTo>
                    <a:pt x="14074" y="30639"/>
                  </a:lnTo>
                  <a:lnTo>
                    <a:pt x="9545" y="30639"/>
                  </a:lnTo>
                  <a:lnTo>
                    <a:pt x="9514" y="23131"/>
                  </a:lnTo>
                  <a:lnTo>
                    <a:pt x="365" y="23131"/>
                  </a:lnTo>
                  <a:lnTo>
                    <a:pt x="365" y="18876"/>
                  </a:lnTo>
                  <a:lnTo>
                    <a:pt x="8299" y="365"/>
                  </a:lnTo>
                  <a:close/>
                  <a:moveTo>
                    <a:pt x="8025" y="0"/>
                  </a:moveTo>
                  <a:lnTo>
                    <a:pt x="1" y="18785"/>
                  </a:lnTo>
                  <a:lnTo>
                    <a:pt x="1" y="23496"/>
                  </a:lnTo>
                  <a:lnTo>
                    <a:pt x="9150" y="23496"/>
                  </a:lnTo>
                  <a:lnTo>
                    <a:pt x="9150" y="31034"/>
                  </a:lnTo>
                  <a:lnTo>
                    <a:pt x="14469" y="31034"/>
                  </a:lnTo>
                  <a:lnTo>
                    <a:pt x="14439" y="23526"/>
                  </a:lnTo>
                  <a:lnTo>
                    <a:pt x="17569" y="23526"/>
                  </a:lnTo>
                  <a:lnTo>
                    <a:pt x="17569" y="18967"/>
                  </a:lnTo>
                  <a:lnTo>
                    <a:pt x="14439" y="18967"/>
                  </a:lnTo>
                  <a:lnTo>
                    <a:pt x="1443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6" name="Google Shape;2176;p52"/>
            <p:cNvSpPr/>
            <p:nvPr/>
          </p:nvSpPr>
          <p:spPr>
            <a:xfrm>
              <a:off x="3721599" y="1450780"/>
              <a:ext cx="471926" cy="842735"/>
            </a:xfrm>
            <a:custGeom>
              <a:avLst/>
              <a:gdLst/>
              <a:ahLst/>
              <a:cxnLst/>
              <a:rect l="l" t="t" r="r" b="b"/>
              <a:pathLst>
                <a:path w="17175" h="30670" extrusionOk="0">
                  <a:moveTo>
                    <a:pt x="9150" y="5624"/>
                  </a:moveTo>
                  <a:lnTo>
                    <a:pt x="9150" y="18937"/>
                  </a:lnTo>
                  <a:lnTo>
                    <a:pt x="4378" y="18937"/>
                  </a:lnTo>
                  <a:lnTo>
                    <a:pt x="9150" y="5624"/>
                  </a:lnTo>
                  <a:close/>
                  <a:moveTo>
                    <a:pt x="7964" y="1"/>
                  </a:moveTo>
                  <a:lnTo>
                    <a:pt x="1" y="18664"/>
                  </a:lnTo>
                  <a:lnTo>
                    <a:pt x="1" y="23101"/>
                  </a:lnTo>
                  <a:lnTo>
                    <a:pt x="9150" y="23101"/>
                  </a:lnTo>
                  <a:lnTo>
                    <a:pt x="9150" y="30639"/>
                  </a:lnTo>
                  <a:lnTo>
                    <a:pt x="14043" y="30670"/>
                  </a:lnTo>
                  <a:lnTo>
                    <a:pt x="14043" y="23132"/>
                  </a:lnTo>
                  <a:lnTo>
                    <a:pt x="17174" y="23132"/>
                  </a:lnTo>
                  <a:lnTo>
                    <a:pt x="17174" y="18937"/>
                  </a:lnTo>
                  <a:lnTo>
                    <a:pt x="14043" y="18937"/>
                  </a:lnTo>
                  <a:lnTo>
                    <a:pt x="14043"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7" name="Google Shape;2177;p52"/>
            <p:cNvSpPr/>
            <p:nvPr/>
          </p:nvSpPr>
          <p:spPr>
            <a:xfrm>
              <a:off x="3715747" y="1444927"/>
              <a:ext cx="484456" cy="852764"/>
            </a:xfrm>
            <a:custGeom>
              <a:avLst/>
              <a:gdLst/>
              <a:ahLst/>
              <a:cxnLst/>
              <a:rect l="l" t="t" r="r" b="b"/>
              <a:pathLst>
                <a:path w="17631" h="31035" extrusionOk="0">
                  <a:moveTo>
                    <a:pt x="9180" y="6931"/>
                  </a:moveTo>
                  <a:lnTo>
                    <a:pt x="9180" y="18968"/>
                  </a:lnTo>
                  <a:lnTo>
                    <a:pt x="4864" y="18968"/>
                  </a:lnTo>
                  <a:lnTo>
                    <a:pt x="9180" y="6931"/>
                  </a:lnTo>
                  <a:close/>
                  <a:moveTo>
                    <a:pt x="9576" y="4743"/>
                  </a:moveTo>
                  <a:lnTo>
                    <a:pt x="4347" y="19363"/>
                  </a:lnTo>
                  <a:lnTo>
                    <a:pt x="9545" y="19363"/>
                  </a:lnTo>
                  <a:lnTo>
                    <a:pt x="9576" y="4743"/>
                  </a:lnTo>
                  <a:close/>
                  <a:moveTo>
                    <a:pt x="14105" y="366"/>
                  </a:moveTo>
                  <a:lnTo>
                    <a:pt x="14105" y="19332"/>
                  </a:lnTo>
                  <a:lnTo>
                    <a:pt x="17266" y="19332"/>
                  </a:lnTo>
                  <a:lnTo>
                    <a:pt x="17266" y="23132"/>
                  </a:lnTo>
                  <a:lnTo>
                    <a:pt x="14105" y="23132"/>
                  </a:lnTo>
                  <a:lnTo>
                    <a:pt x="14105" y="30670"/>
                  </a:lnTo>
                  <a:lnTo>
                    <a:pt x="9545" y="30670"/>
                  </a:lnTo>
                  <a:lnTo>
                    <a:pt x="9545" y="23132"/>
                  </a:lnTo>
                  <a:lnTo>
                    <a:pt x="396" y="23132"/>
                  </a:lnTo>
                  <a:lnTo>
                    <a:pt x="396" y="18877"/>
                  </a:lnTo>
                  <a:lnTo>
                    <a:pt x="8329" y="366"/>
                  </a:lnTo>
                  <a:close/>
                  <a:moveTo>
                    <a:pt x="8056" y="1"/>
                  </a:moveTo>
                  <a:lnTo>
                    <a:pt x="1" y="18785"/>
                  </a:lnTo>
                  <a:lnTo>
                    <a:pt x="1" y="23527"/>
                  </a:lnTo>
                  <a:lnTo>
                    <a:pt x="9180" y="23527"/>
                  </a:lnTo>
                  <a:lnTo>
                    <a:pt x="9180" y="31035"/>
                  </a:lnTo>
                  <a:lnTo>
                    <a:pt x="14469" y="31035"/>
                  </a:lnTo>
                  <a:lnTo>
                    <a:pt x="14500" y="23527"/>
                  </a:lnTo>
                  <a:lnTo>
                    <a:pt x="17630" y="23527"/>
                  </a:lnTo>
                  <a:lnTo>
                    <a:pt x="17630" y="18968"/>
                  </a:lnTo>
                  <a:lnTo>
                    <a:pt x="14469" y="18968"/>
                  </a:lnTo>
                  <a:lnTo>
                    <a:pt x="1446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8" name="Google Shape;2178;p52"/>
            <p:cNvSpPr/>
            <p:nvPr/>
          </p:nvSpPr>
          <p:spPr>
            <a:xfrm>
              <a:off x="4269501" y="1439927"/>
              <a:ext cx="440162" cy="865459"/>
            </a:xfrm>
            <a:custGeom>
              <a:avLst/>
              <a:gdLst/>
              <a:ahLst/>
              <a:cxnLst/>
              <a:rect l="l" t="t" r="r" b="b"/>
              <a:pathLst>
                <a:path w="16019" h="31497" extrusionOk="0">
                  <a:moveTo>
                    <a:pt x="8025" y="4499"/>
                  </a:moveTo>
                  <a:cubicBezTo>
                    <a:pt x="8671" y="4499"/>
                    <a:pt x="9317" y="4742"/>
                    <a:pt x="9818" y="5229"/>
                  </a:cubicBezTo>
                  <a:cubicBezTo>
                    <a:pt x="10183" y="5745"/>
                    <a:pt x="10456" y="6353"/>
                    <a:pt x="10548" y="6991"/>
                  </a:cubicBezTo>
                  <a:cubicBezTo>
                    <a:pt x="10639" y="7691"/>
                    <a:pt x="10700" y="8390"/>
                    <a:pt x="10700" y="9089"/>
                  </a:cubicBezTo>
                  <a:lnTo>
                    <a:pt x="10700" y="22524"/>
                  </a:lnTo>
                  <a:cubicBezTo>
                    <a:pt x="10700" y="23192"/>
                    <a:pt x="10639" y="23861"/>
                    <a:pt x="10517" y="24530"/>
                  </a:cubicBezTo>
                  <a:cubicBezTo>
                    <a:pt x="10426" y="25168"/>
                    <a:pt x="10152" y="25776"/>
                    <a:pt x="9757" y="26262"/>
                  </a:cubicBezTo>
                  <a:cubicBezTo>
                    <a:pt x="9371" y="26731"/>
                    <a:pt x="8809" y="27000"/>
                    <a:pt x="8209" y="27000"/>
                  </a:cubicBezTo>
                  <a:cubicBezTo>
                    <a:pt x="8148" y="27000"/>
                    <a:pt x="8086" y="26997"/>
                    <a:pt x="8025" y="26992"/>
                  </a:cubicBezTo>
                  <a:cubicBezTo>
                    <a:pt x="7963" y="26997"/>
                    <a:pt x="7902" y="27000"/>
                    <a:pt x="7841" y="27000"/>
                  </a:cubicBezTo>
                  <a:cubicBezTo>
                    <a:pt x="7240" y="27000"/>
                    <a:pt x="6679" y="26731"/>
                    <a:pt x="6292" y="26262"/>
                  </a:cubicBezTo>
                  <a:cubicBezTo>
                    <a:pt x="5927" y="25746"/>
                    <a:pt x="5654" y="25168"/>
                    <a:pt x="5532" y="24530"/>
                  </a:cubicBezTo>
                  <a:cubicBezTo>
                    <a:pt x="5411" y="23861"/>
                    <a:pt x="5350" y="23192"/>
                    <a:pt x="5350" y="22524"/>
                  </a:cubicBezTo>
                  <a:lnTo>
                    <a:pt x="5350" y="9089"/>
                  </a:lnTo>
                  <a:cubicBezTo>
                    <a:pt x="5320" y="8390"/>
                    <a:pt x="5380" y="7691"/>
                    <a:pt x="5502" y="6991"/>
                  </a:cubicBezTo>
                  <a:cubicBezTo>
                    <a:pt x="5593" y="6353"/>
                    <a:pt x="5867" y="5745"/>
                    <a:pt x="6231" y="5229"/>
                  </a:cubicBezTo>
                  <a:cubicBezTo>
                    <a:pt x="6733" y="4742"/>
                    <a:pt x="7379" y="4499"/>
                    <a:pt x="8025" y="4499"/>
                  </a:cubicBezTo>
                  <a:close/>
                  <a:moveTo>
                    <a:pt x="8025" y="1"/>
                  </a:moveTo>
                  <a:cubicBezTo>
                    <a:pt x="6171" y="1"/>
                    <a:pt x="4651" y="396"/>
                    <a:pt x="3496" y="1156"/>
                  </a:cubicBezTo>
                  <a:cubicBezTo>
                    <a:pt x="2310" y="1885"/>
                    <a:pt x="1398" y="3010"/>
                    <a:pt x="882" y="4317"/>
                  </a:cubicBezTo>
                  <a:cubicBezTo>
                    <a:pt x="274" y="5806"/>
                    <a:pt x="0" y="7387"/>
                    <a:pt x="31" y="9028"/>
                  </a:cubicBezTo>
                  <a:lnTo>
                    <a:pt x="31" y="22584"/>
                  </a:lnTo>
                  <a:cubicBezTo>
                    <a:pt x="0" y="24165"/>
                    <a:pt x="304" y="25746"/>
                    <a:pt x="912" y="27205"/>
                  </a:cubicBezTo>
                  <a:cubicBezTo>
                    <a:pt x="1459" y="28512"/>
                    <a:pt x="2402" y="29606"/>
                    <a:pt x="3587" y="30366"/>
                  </a:cubicBezTo>
                  <a:cubicBezTo>
                    <a:pt x="4835" y="31103"/>
                    <a:pt x="6241" y="31496"/>
                    <a:pt x="7708" y="31496"/>
                  </a:cubicBezTo>
                  <a:cubicBezTo>
                    <a:pt x="7813" y="31496"/>
                    <a:pt x="7919" y="31494"/>
                    <a:pt x="8025" y="31490"/>
                  </a:cubicBezTo>
                  <a:cubicBezTo>
                    <a:pt x="8129" y="31494"/>
                    <a:pt x="8232" y="31496"/>
                    <a:pt x="8336" y="31496"/>
                  </a:cubicBezTo>
                  <a:cubicBezTo>
                    <a:pt x="9778" y="31496"/>
                    <a:pt x="11184" y="31103"/>
                    <a:pt x="12432" y="30366"/>
                  </a:cubicBezTo>
                  <a:cubicBezTo>
                    <a:pt x="13618" y="29606"/>
                    <a:pt x="14560" y="28512"/>
                    <a:pt x="15107" y="27205"/>
                  </a:cubicBezTo>
                  <a:cubicBezTo>
                    <a:pt x="15715" y="25746"/>
                    <a:pt x="16019" y="24195"/>
                    <a:pt x="15988" y="22615"/>
                  </a:cubicBezTo>
                  <a:lnTo>
                    <a:pt x="15988" y="9028"/>
                  </a:lnTo>
                  <a:cubicBezTo>
                    <a:pt x="16019" y="7387"/>
                    <a:pt x="15745" y="5806"/>
                    <a:pt x="15137" y="4317"/>
                  </a:cubicBezTo>
                  <a:cubicBezTo>
                    <a:pt x="14621" y="3010"/>
                    <a:pt x="13709" y="1885"/>
                    <a:pt x="12523" y="1156"/>
                  </a:cubicBezTo>
                  <a:cubicBezTo>
                    <a:pt x="11368" y="396"/>
                    <a:pt x="9848" y="1"/>
                    <a:pt x="8025"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79" name="Google Shape;2179;p52"/>
            <p:cNvSpPr/>
            <p:nvPr/>
          </p:nvSpPr>
          <p:spPr>
            <a:xfrm>
              <a:off x="4264472" y="1434926"/>
              <a:ext cx="451043" cy="875461"/>
            </a:xfrm>
            <a:custGeom>
              <a:avLst/>
              <a:gdLst/>
              <a:ahLst/>
              <a:cxnLst/>
              <a:rect l="l" t="t" r="r" b="b"/>
              <a:pathLst>
                <a:path w="16415" h="31861" extrusionOk="0">
                  <a:moveTo>
                    <a:pt x="8024" y="4854"/>
                  </a:moveTo>
                  <a:cubicBezTo>
                    <a:pt x="8085" y="4854"/>
                    <a:pt x="8146" y="4857"/>
                    <a:pt x="8208" y="4863"/>
                  </a:cubicBezTo>
                  <a:lnTo>
                    <a:pt x="8208" y="4894"/>
                  </a:lnTo>
                  <a:cubicBezTo>
                    <a:pt x="8292" y="4881"/>
                    <a:pt x="8377" y="4875"/>
                    <a:pt x="8462" y="4875"/>
                  </a:cubicBezTo>
                  <a:cubicBezTo>
                    <a:pt x="8988" y="4875"/>
                    <a:pt x="9509" y="5113"/>
                    <a:pt x="9849" y="5532"/>
                  </a:cubicBezTo>
                  <a:cubicBezTo>
                    <a:pt x="10214" y="6018"/>
                    <a:pt x="10457" y="6596"/>
                    <a:pt x="10548" y="7204"/>
                  </a:cubicBezTo>
                  <a:cubicBezTo>
                    <a:pt x="10670" y="7873"/>
                    <a:pt x="10731" y="8572"/>
                    <a:pt x="10731" y="9271"/>
                  </a:cubicBezTo>
                  <a:lnTo>
                    <a:pt x="10731" y="22706"/>
                  </a:lnTo>
                  <a:cubicBezTo>
                    <a:pt x="10731" y="23374"/>
                    <a:pt x="10639" y="24013"/>
                    <a:pt x="10548" y="24681"/>
                  </a:cubicBezTo>
                  <a:cubicBezTo>
                    <a:pt x="10427" y="25259"/>
                    <a:pt x="10183" y="25836"/>
                    <a:pt x="9819" y="26323"/>
                  </a:cubicBezTo>
                  <a:cubicBezTo>
                    <a:pt x="9464" y="26732"/>
                    <a:pt x="8937" y="26970"/>
                    <a:pt x="8415" y="26970"/>
                  </a:cubicBezTo>
                  <a:cubicBezTo>
                    <a:pt x="8356" y="26970"/>
                    <a:pt x="8297" y="26967"/>
                    <a:pt x="8238" y="26961"/>
                  </a:cubicBezTo>
                  <a:cubicBezTo>
                    <a:pt x="8176" y="26967"/>
                    <a:pt x="8115" y="26970"/>
                    <a:pt x="8054" y="26970"/>
                  </a:cubicBezTo>
                  <a:cubicBezTo>
                    <a:pt x="7515" y="26970"/>
                    <a:pt x="7013" y="26732"/>
                    <a:pt x="6658" y="26323"/>
                  </a:cubicBezTo>
                  <a:cubicBezTo>
                    <a:pt x="6293" y="25836"/>
                    <a:pt x="6019" y="25259"/>
                    <a:pt x="5898" y="24681"/>
                  </a:cubicBezTo>
                  <a:cubicBezTo>
                    <a:pt x="5776" y="24013"/>
                    <a:pt x="5715" y="23374"/>
                    <a:pt x="5715" y="22706"/>
                  </a:cubicBezTo>
                  <a:lnTo>
                    <a:pt x="5715" y="9271"/>
                  </a:lnTo>
                  <a:cubicBezTo>
                    <a:pt x="5715" y="8572"/>
                    <a:pt x="5746" y="7873"/>
                    <a:pt x="5867" y="7204"/>
                  </a:cubicBezTo>
                  <a:cubicBezTo>
                    <a:pt x="5958" y="6596"/>
                    <a:pt x="6202" y="6018"/>
                    <a:pt x="6566" y="5532"/>
                  </a:cubicBezTo>
                  <a:cubicBezTo>
                    <a:pt x="6949" y="5095"/>
                    <a:pt x="7479" y="4854"/>
                    <a:pt x="8024" y="4854"/>
                  </a:cubicBezTo>
                  <a:close/>
                  <a:moveTo>
                    <a:pt x="8193" y="4491"/>
                  </a:moveTo>
                  <a:cubicBezTo>
                    <a:pt x="7493" y="4491"/>
                    <a:pt x="6794" y="4757"/>
                    <a:pt x="6262" y="5289"/>
                  </a:cubicBezTo>
                  <a:cubicBezTo>
                    <a:pt x="5867" y="5836"/>
                    <a:pt x="5594" y="6474"/>
                    <a:pt x="5503" y="7143"/>
                  </a:cubicBezTo>
                  <a:cubicBezTo>
                    <a:pt x="5381" y="7842"/>
                    <a:pt x="5320" y="8572"/>
                    <a:pt x="5320" y="9271"/>
                  </a:cubicBezTo>
                  <a:lnTo>
                    <a:pt x="5320" y="22706"/>
                  </a:lnTo>
                  <a:cubicBezTo>
                    <a:pt x="5320" y="23374"/>
                    <a:pt x="5411" y="24073"/>
                    <a:pt x="5533" y="24742"/>
                  </a:cubicBezTo>
                  <a:cubicBezTo>
                    <a:pt x="5654" y="25411"/>
                    <a:pt x="5928" y="26019"/>
                    <a:pt x="6354" y="26566"/>
                  </a:cubicBezTo>
                  <a:cubicBezTo>
                    <a:pt x="6787" y="27086"/>
                    <a:pt x="7439" y="27358"/>
                    <a:pt x="8103" y="27358"/>
                  </a:cubicBezTo>
                  <a:cubicBezTo>
                    <a:pt x="8138" y="27358"/>
                    <a:pt x="8173" y="27358"/>
                    <a:pt x="8208" y="27356"/>
                  </a:cubicBezTo>
                  <a:cubicBezTo>
                    <a:pt x="8243" y="27358"/>
                    <a:pt x="8278" y="27358"/>
                    <a:pt x="8313" y="27358"/>
                  </a:cubicBezTo>
                  <a:cubicBezTo>
                    <a:pt x="8976" y="27358"/>
                    <a:pt x="9629" y="27086"/>
                    <a:pt x="10062" y="26566"/>
                  </a:cubicBezTo>
                  <a:cubicBezTo>
                    <a:pt x="10487" y="26049"/>
                    <a:pt x="10731" y="25411"/>
                    <a:pt x="10852" y="24742"/>
                  </a:cubicBezTo>
                  <a:cubicBezTo>
                    <a:pt x="10974" y="24073"/>
                    <a:pt x="11035" y="23405"/>
                    <a:pt x="11035" y="22706"/>
                  </a:cubicBezTo>
                  <a:lnTo>
                    <a:pt x="11035" y="9271"/>
                  </a:lnTo>
                  <a:cubicBezTo>
                    <a:pt x="11065" y="8572"/>
                    <a:pt x="11004" y="7842"/>
                    <a:pt x="10883" y="7143"/>
                  </a:cubicBezTo>
                  <a:cubicBezTo>
                    <a:pt x="10791" y="6474"/>
                    <a:pt x="10518" y="5836"/>
                    <a:pt x="10123" y="5289"/>
                  </a:cubicBezTo>
                  <a:cubicBezTo>
                    <a:pt x="9591" y="4757"/>
                    <a:pt x="8892" y="4491"/>
                    <a:pt x="8193" y="4491"/>
                  </a:cubicBezTo>
                  <a:close/>
                  <a:moveTo>
                    <a:pt x="8208" y="365"/>
                  </a:moveTo>
                  <a:cubicBezTo>
                    <a:pt x="10001" y="365"/>
                    <a:pt x="11490" y="760"/>
                    <a:pt x="12615" y="1490"/>
                  </a:cubicBezTo>
                  <a:cubicBezTo>
                    <a:pt x="13770" y="2219"/>
                    <a:pt x="14652" y="3283"/>
                    <a:pt x="15168" y="4559"/>
                  </a:cubicBezTo>
                  <a:cubicBezTo>
                    <a:pt x="15746" y="6018"/>
                    <a:pt x="16019" y="7599"/>
                    <a:pt x="15989" y="9210"/>
                  </a:cubicBezTo>
                  <a:lnTo>
                    <a:pt x="15989" y="22797"/>
                  </a:lnTo>
                  <a:cubicBezTo>
                    <a:pt x="16019" y="24347"/>
                    <a:pt x="15746" y="25897"/>
                    <a:pt x="15138" y="27356"/>
                  </a:cubicBezTo>
                  <a:cubicBezTo>
                    <a:pt x="14591" y="28572"/>
                    <a:pt x="13679" y="29636"/>
                    <a:pt x="12554" y="30396"/>
                  </a:cubicBezTo>
                  <a:cubicBezTo>
                    <a:pt x="11202" y="31125"/>
                    <a:pt x="9705" y="31490"/>
                    <a:pt x="8208" y="31490"/>
                  </a:cubicBezTo>
                  <a:cubicBezTo>
                    <a:pt x="6711" y="31490"/>
                    <a:pt x="5214" y="31125"/>
                    <a:pt x="3861" y="30396"/>
                  </a:cubicBezTo>
                  <a:cubicBezTo>
                    <a:pt x="2706" y="29636"/>
                    <a:pt x="1825" y="28572"/>
                    <a:pt x="1278" y="27356"/>
                  </a:cubicBezTo>
                  <a:cubicBezTo>
                    <a:pt x="670" y="25897"/>
                    <a:pt x="366" y="24347"/>
                    <a:pt x="396" y="22797"/>
                  </a:cubicBezTo>
                  <a:lnTo>
                    <a:pt x="396" y="9210"/>
                  </a:lnTo>
                  <a:cubicBezTo>
                    <a:pt x="366" y="7599"/>
                    <a:pt x="670" y="6018"/>
                    <a:pt x="1247" y="4559"/>
                  </a:cubicBezTo>
                  <a:cubicBezTo>
                    <a:pt x="1764" y="3283"/>
                    <a:pt x="2645" y="2219"/>
                    <a:pt x="3770" y="1490"/>
                  </a:cubicBezTo>
                  <a:cubicBezTo>
                    <a:pt x="4925" y="760"/>
                    <a:pt x="6414" y="365"/>
                    <a:pt x="8208" y="365"/>
                  </a:cubicBezTo>
                  <a:close/>
                  <a:moveTo>
                    <a:pt x="8208" y="0"/>
                  </a:moveTo>
                  <a:cubicBezTo>
                    <a:pt x="6323" y="0"/>
                    <a:pt x="4773" y="395"/>
                    <a:pt x="3557" y="1155"/>
                  </a:cubicBezTo>
                  <a:cubicBezTo>
                    <a:pt x="2372" y="1945"/>
                    <a:pt x="1429" y="3070"/>
                    <a:pt x="882" y="4407"/>
                  </a:cubicBezTo>
                  <a:cubicBezTo>
                    <a:pt x="274" y="5927"/>
                    <a:pt x="1" y="7569"/>
                    <a:pt x="31" y="9210"/>
                  </a:cubicBezTo>
                  <a:lnTo>
                    <a:pt x="31" y="22797"/>
                  </a:lnTo>
                  <a:cubicBezTo>
                    <a:pt x="1" y="24408"/>
                    <a:pt x="305" y="25988"/>
                    <a:pt x="913" y="27478"/>
                  </a:cubicBezTo>
                  <a:cubicBezTo>
                    <a:pt x="1490" y="28785"/>
                    <a:pt x="2433" y="29909"/>
                    <a:pt x="3648" y="30700"/>
                  </a:cubicBezTo>
                  <a:cubicBezTo>
                    <a:pt x="4925" y="31466"/>
                    <a:pt x="6386" y="31861"/>
                    <a:pt x="7885" y="31861"/>
                  </a:cubicBezTo>
                  <a:cubicBezTo>
                    <a:pt x="7993" y="31861"/>
                    <a:pt x="8100" y="31859"/>
                    <a:pt x="8208" y="31855"/>
                  </a:cubicBezTo>
                  <a:cubicBezTo>
                    <a:pt x="8313" y="31859"/>
                    <a:pt x="8419" y="31861"/>
                    <a:pt x="8524" y="31861"/>
                  </a:cubicBezTo>
                  <a:cubicBezTo>
                    <a:pt x="9999" y="31861"/>
                    <a:pt x="11462" y="31466"/>
                    <a:pt x="12767" y="30700"/>
                  </a:cubicBezTo>
                  <a:cubicBezTo>
                    <a:pt x="13953" y="29909"/>
                    <a:pt x="14895" y="28785"/>
                    <a:pt x="15472" y="27478"/>
                  </a:cubicBezTo>
                  <a:cubicBezTo>
                    <a:pt x="16080" y="25988"/>
                    <a:pt x="16415" y="24377"/>
                    <a:pt x="16354" y="22797"/>
                  </a:cubicBezTo>
                  <a:lnTo>
                    <a:pt x="16354" y="9210"/>
                  </a:lnTo>
                  <a:cubicBezTo>
                    <a:pt x="16415" y="7569"/>
                    <a:pt x="16111" y="5927"/>
                    <a:pt x="15503" y="4407"/>
                  </a:cubicBezTo>
                  <a:cubicBezTo>
                    <a:pt x="14956" y="3070"/>
                    <a:pt x="14013" y="1945"/>
                    <a:pt x="12828" y="1155"/>
                  </a:cubicBezTo>
                  <a:cubicBezTo>
                    <a:pt x="11612" y="365"/>
                    <a:pt x="10062" y="0"/>
                    <a:pt x="82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0" name="Google Shape;2180;p52"/>
            <p:cNvSpPr/>
            <p:nvPr/>
          </p:nvSpPr>
          <p:spPr>
            <a:xfrm>
              <a:off x="4800668" y="1450780"/>
              <a:ext cx="472750" cy="842735"/>
            </a:xfrm>
            <a:custGeom>
              <a:avLst/>
              <a:gdLst/>
              <a:ahLst/>
              <a:cxnLst/>
              <a:rect l="l" t="t" r="r" b="b"/>
              <a:pathLst>
                <a:path w="17205" h="30670" extrusionOk="0">
                  <a:moveTo>
                    <a:pt x="9180" y="5624"/>
                  </a:moveTo>
                  <a:lnTo>
                    <a:pt x="9180" y="18937"/>
                  </a:lnTo>
                  <a:lnTo>
                    <a:pt x="4408" y="18937"/>
                  </a:lnTo>
                  <a:lnTo>
                    <a:pt x="9180" y="5624"/>
                  </a:lnTo>
                  <a:close/>
                  <a:moveTo>
                    <a:pt x="7995" y="1"/>
                  </a:moveTo>
                  <a:lnTo>
                    <a:pt x="1" y="18664"/>
                  </a:lnTo>
                  <a:lnTo>
                    <a:pt x="1" y="23101"/>
                  </a:lnTo>
                  <a:lnTo>
                    <a:pt x="9180" y="23101"/>
                  </a:lnTo>
                  <a:lnTo>
                    <a:pt x="9180" y="30639"/>
                  </a:lnTo>
                  <a:lnTo>
                    <a:pt x="14074" y="30670"/>
                  </a:lnTo>
                  <a:lnTo>
                    <a:pt x="14074" y="23132"/>
                  </a:lnTo>
                  <a:lnTo>
                    <a:pt x="17205" y="23132"/>
                  </a:lnTo>
                  <a:lnTo>
                    <a:pt x="17205" y="18937"/>
                  </a:lnTo>
                  <a:lnTo>
                    <a:pt x="14074" y="18937"/>
                  </a:lnTo>
                  <a:lnTo>
                    <a:pt x="14074"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1" name="Google Shape;2181;p52"/>
            <p:cNvSpPr/>
            <p:nvPr/>
          </p:nvSpPr>
          <p:spPr>
            <a:xfrm>
              <a:off x="4795667" y="1444927"/>
              <a:ext cx="482780" cy="852764"/>
            </a:xfrm>
            <a:custGeom>
              <a:avLst/>
              <a:gdLst/>
              <a:ahLst/>
              <a:cxnLst/>
              <a:rect l="l" t="t" r="r" b="b"/>
              <a:pathLst>
                <a:path w="17570" h="31035" extrusionOk="0">
                  <a:moveTo>
                    <a:pt x="9150" y="6931"/>
                  </a:moveTo>
                  <a:lnTo>
                    <a:pt x="9150" y="18968"/>
                  </a:lnTo>
                  <a:lnTo>
                    <a:pt x="4864" y="18968"/>
                  </a:lnTo>
                  <a:lnTo>
                    <a:pt x="9150" y="6931"/>
                  </a:lnTo>
                  <a:close/>
                  <a:moveTo>
                    <a:pt x="9545" y="4743"/>
                  </a:moveTo>
                  <a:lnTo>
                    <a:pt x="4317" y="19363"/>
                  </a:lnTo>
                  <a:lnTo>
                    <a:pt x="9545" y="19363"/>
                  </a:lnTo>
                  <a:lnTo>
                    <a:pt x="9545" y="4743"/>
                  </a:lnTo>
                  <a:close/>
                  <a:moveTo>
                    <a:pt x="14074" y="366"/>
                  </a:moveTo>
                  <a:lnTo>
                    <a:pt x="14074" y="19332"/>
                  </a:lnTo>
                  <a:lnTo>
                    <a:pt x="17205" y="19332"/>
                  </a:lnTo>
                  <a:lnTo>
                    <a:pt x="17205" y="23132"/>
                  </a:lnTo>
                  <a:lnTo>
                    <a:pt x="14074" y="23132"/>
                  </a:lnTo>
                  <a:lnTo>
                    <a:pt x="14074" y="30670"/>
                  </a:lnTo>
                  <a:lnTo>
                    <a:pt x="9545" y="30670"/>
                  </a:lnTo>
                  <a:lnTo>
                    <a:pt x="9514" y="23132"/>
                  </a:lnTo>
                  <a:lnTo>
                    <a:pt x="365" y="23132"/>
                  </a:lnTo>
                  <a:lnTo>
                    <a:pt x="365" y="18907"/>
                  </a:lnTo>
                  <a:lnTo>
                    <a:pt x="8299" y="366"/>
                  </a:lnTo>
                  <a:close/>
                  <a:moveTo>
                    <a:pt x="8025" y="1"/>
                  </a:moveTo>
                  <a:lnTo>
                    <a:pt x="1" y="18785"/>
                  </a:lnTo>
                  <a:lnTo>
                    <a:pt x="1" y="23527"/>
                  </a:lnTo>
                  <a:lnTo>
                    <a:pt x="9150" y="23527"/>
                  </a:lnTo>
                  <a:lnTo>
                    <a:pt x="9150" y="31035"/>
                  </a:lnTo>
                  <a:lnTo>
                    <a:pt x="14469" y="31035"/>
                  </a:lnTo>
                  <a:lnTo>
                    <a:pt x="14439" y="23527"/>
                  </a:lnTo>
                  <a:lnTo>
                    <a:pt x="17569" y="23527"/>
                  </a:lnTo>
                  <a:lnTo>
                    <a:pt x="17569" y="18968"/>
                  </a:lnTo>
                  <a:lnTo>
                    <a:pt x="14439" y="18968"/>
                  </a:lnTo>
                  <a:lnTo>
                    <a:pt x="14439"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2" name="Google Shape;2182;p52"/>
            <p:cNvSpPr/>
            <p:nvPr/>
          </p:nvSpPr>
          <p:spPr>
            <a:xfrm>
              <a:off x="6825210" y="1312981"/>
              <a:ext cx="10029" cy="239714"/>
            </a:xfrm>
            <a:custGeom>
              <a:avLst/>
              <a:gdLst/>
              <a:ahLst/>
              <a:cxnLst/>
              <a:rect l="l" t="t" r="r" b="b"/>
              <a:pathLst>
                <a:path w="365" h="8724" extrusionOk="0">
                  <a:moveTo>
                    <a:pt x="0" y="0"/>
                  </a:moveTo>
                  <a:lnTo>
                    <a:pt x="0" y="8724"/>
                  </a:lnTo>
                  <a:lnTo>
                    <a:pt x="365" y="8724"/>
                  </a:lnTo>
                  <a:lnTo>
                    <a:pt x="3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3" name="Google Shape;2183;p52"/>
            <p:cNvSpPr/>
            <p:nvPr/>
          </p:nvSpPr>
          <p:spPr>
            <a:xfrm>
              <a:off x="6709942" y="1427397"/>
              <a:ext cx="240566" cy="10881"/>
            </a:xfrm>
            <a:custGeom>
              <a:avLst/>
              <a:gdLst/>
              <a:ahLst/>
              <a:cxnLst/>
              <a:rect l="l" t="t" r="r" b="b"/>
              <a:pathLst>
                <a:path w="8755" h="396" extrusionOk="0">
                  <a:moveTo>
                    <a:pt x="1" y="1"/>
                  </a:moveTo>
                  <a:lnTo>
                    <a:pt x="1" y="396"/>
                  </a:lnTo>
                  <a:lnTo>
                    <a:pt x="8754" y="396"/>
                  </a:lnTo>
                  <a:lnTo>
                    <a:pt x="875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4" name="Google Shape;2184;p52"/>
            <p:cNvSpPr/>
            <p:nvPr/>
          </p:nvSpPr>
          <p:spPr>
            <a:xfrm>
              <a:off x="2676767" y="3386762"/>
              <a:ext cx="10881" cy="239741"/>
            </a:xfrm>
            <a:custGeom>
              <a:avLst/>
              <a:gdLst/>
              <a:ahLst/>
              <a:cxnLst/>
              <a:rect l="l" t="t" r="r" b="b"/>
              <a:pathLst>
                <a:path w="396" h="8725" extrusionOk="0">
                  <a:moveTo>
                    <a:pt x="1" y="1"/>
                  </a:moveTo>
                  <a:lnTo>
                    <a:pt x="1" y="8724"/>
                  </a:lnTo>
                  <a:lnTo>
                    <a:pt x="396" y="8724"/>
                  </a:lnTo>
                  <a:lnTo>
                    <a:pt x="396"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5" name="Google Shape;2185;p52"/>
            <p:cNvSpPr/>
            <p:nvPr/>
          </p:nvSpPr>
          <p:spPr>
            <a:xfrm>
              <a:off x="2562351" y="3501179"/>
              <a:ext cx="239741" cy="10881"/>
            </a:xfrm>
            <a:custGeom>
              <a:avLst/>
              <a:gdLst/>
              <a:ahLst/>
              <a:cxnLst/>
              <a:rect l="l" t="t" r="r" b="b"/>
              <a:pathLst>
                <a:path w="8725" h="396" extrusionOk="0">
                  <a:moveTo>
                    <a:pt x="0" y="1"/>
                  </a:moveTo>
                  <a:lnTo>
                    <a:pt x="0" y="396"/>
                  </a:lnTo>
                  <a:lnTo>
                    <a:pt x="8724" y="396"/>
                  </a:lnTo>
                  <a:lnTo>
                    <a:pt x="872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6" name="Google Shape;2186;p52"/>
            <p:cNvSpPr/>
            <p:nvPr/>
          </p:nvSpPr>
          <p:spPr>
            <a:xfrm>
              <a:off x="4910935" y="3395940"/>
              <a:ext cx="10881" cy="239741"/>
            </a:xfrm>
            <a:custGeom>
              <a:avLst/>
              <a:gdLst/>
              <a:ahLst/>
              <a:cxnLst/>
              <a:rect l="l" t="t" r="r" b="b"/>
              <a:pathLst>
                <a:path w="396" h="8725" extrusionOk="0">
                  <a:moveTo>
                    <a:pt x="0" y="1"/>
                  </a:moveTo>
                  <a:lnTo>
                    <a:pt x="0" y="8724"/>
                  </a:lnTo>
                  <a:lnTo>
                    <a:pt x="395" y="8724"/>
                  </a:lnTo>
                  <a:lnTo>
                    <a:pt x="39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7" name="Google Shape;2187;p52"/>
            <p:cNvSpPr/>
            <p:nvPr/>
          </p:nvSpPr>
          <p:spPr>
            <a:xfrm>
              <a:off x="4796492" y="3510384"/>
              <a:ext cx="239741" cy="10881"/>
            </a:xfrm>
            <a:custGeom>
              <a:avLst/>
              <a:gdLst/>
              <a:ahLst/>
              <a:cxnLst/>
              <a:rect l="l" t="t" r="r" b="b"/>
              <a:pathLst>
                <a:path w="8725" h="396" extrusionOk="0">
                  <a:moveTo>
                    <a:pt x="1" y="0"/>
                  </a:moveTo>
                  <a:lnTo>
                    <a:pt x="1" y="395"/>
                  </a:lnTo>
                  <a:lnTo>
                    <a:pt x="8725" y="395"/>
                  </a:lnTo>
                  <a:lnTo>
                    <a:pt x="872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8" name="Google Shape;2188;p52"/>
            <p:cNvSpPr/>
            <p:nvPr/>
          </p:nvSpPr>
          <p:spPr>
            <a:xfrm>
              <a:off x="4354681" y="822727"/>
              <a:ext cx="10881" cy="239714"/>
            </a:xfrm>
            <a:custGeom>
              <a:avLst/>
              <a:gdLst/>
              <a:ahLst/>
              <a:cxnLst/>
              <a:rect l="l" t="t" r="r" b="b"/>
              <a:pathLst>
                <a:path w="396" h="8724" extrusionOk="0">
                  <a:moveTo>
                    <a:pt x="1" y="0"/>
                  </a:moveTo>
                  <a:lnTo>
                    <a:pt x="1" y="8724"/>
                  </a:lnTo>
                  <a:lnTo>
                    <a:pt x="396" y="8724"/>
                  </a:lnTo>
                  <a:lnTo>
                    <a:pt x="3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89" name="Google Shape;2189;p52"/>
            <p:cNvSpPr/>
            <p:nvPr/>
          </p:nvSpPr>
          <p:spPr>
            <a:xfrm>
              <a:off x="4240265" y="937143"/>
              <a:ext cx="239714" cy="10881"/>
            </a:xfrm>
            <a:custGeom>
              <a:avLst/>
              <a:gdLst/>
              <a:ahLst/>
              <a:cxnLst/>
              <a:rect l="l" t="t" r="r" b="b"/>
              <a:pathLst>
                <a:path w="8724" h="396" extrusionOk="0">
                  <a:moveTo>
                    <a:pt x="0" y="0"/>
                  </a:moveTo>
                  <a:lnTo>
                    <a:pt x="0" y="396"/>
                  </a:lnTo>
                  <a:lnTo>
                    <a:pt x="8724" y="396"/>
                  </a:lnTo>
                  <a:lnTo>
                    <a:pt x="87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0" name="Google Shape;2190;p52"/>
            <p:cNvSpPr/>
            <p:nvPr/>
          </p:nvSpPr>
          <p:spPr>
            <a:xfrm>
              <a:off x="1262775" y="822727"/>
              <a:ext cx="10881" cy="239714"/>
            </a:xfrm>
            <a:custGeom>
              <a:avLst/>
              <a:gdLst/>
              <a:ahLst/>
              <a:cxnLst/>
              <a:rect l="l" t="t" r="r" b="b"/>
              <a:pathLst>
                <a:path w="396" h="8724" extrusionOk="0">
                  <a:moveTo>
                    <a:pt x="1" y="0"/>
                  </a:moveTo>
                  <a:lnTo>
                    <a:pt x="1" y="8724"/>
                  </a:lnTo>
                  <a:lnTo>
                    <a:pt x="396" y="8724"/>
                  </a:lnTo>
                  <a:lnTo>
                    <a:pt x="396"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1" name="Google Shape;2191;p52"/>
            <p:cNvSpPr/>
            <p:nvPr/>
          </p:nvSpPr>
          <p:spPr>
            <a:xfrm>
              <a:off x="1148359" y="937143"/>
              <a:ext cx="239741" cy="10881"/>
            </a:xfrm>
            <a:custGeom>
              <a:avLst/>
              <a:gdLst/>
              <a:ahLst/>
              <a:cxnLst/>
              <a:rect l="l" t="t" r="r" b="b"/>
              <a:pathLst>
                <a:path w="8725" h="396" extrusionOk="0">
                  <a:moveTo>
                    <a:pt x="1" y="0"/>
                  </a:moveTo>
                  <a:lnTo>
                    <a:pt x="1" y="396"/>
                  </a:lnTo>
                  <a:lnTo>
                    <a:pt x="8724" y="396"/>
                  </a:lnTo>
                  <a:lnTo>
                    <a:pt x="8724"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2" name="Google Shape;2192;p52"/>
            <p:cNvSpPr/>
            <p:nvPr/>
          </p:nvSpPr>
          <p:spPr>
            <a:xfrm>
              <a:off x="5961592" y="560179"/>
              <a:ext cx="167091" cy="142306"/>
            </a:xfrm>
            <a:custGeom>
              <a:avLst/>
              <a:gdLst/>
              <a:ahLst/>
              <a:cxnLst/>
              <a:rect l="l" t="t" r="r" b="b"/>
              <a:pathLst>
                <a:path w="6081" h="5179" extrusionOk="0">
                  <a:moveTo>
                    <a:pt x="3466" y="376"/>
                  </a:moveTo>
                  <a:cubicBezTo>
                    <a:pt x="4712" y="376"/>
                    <a:pt x="5685" y="1379"/>
                    <a:pt x="5685" y="2595"/>
                  </a:cubicBezTo>
                  <a:cubicBezTo>
                    <a:pt x="5685" y="3927"/>
                    <a:pt x="4606" y="4804"/>
                    <a:pt x="3475" y="4804"/>
                  </a:cubicBezTo>
                  <a:cubicBezTo>
                    <a:pt x="2929" y="4804"/>
                    <a:pt x="2371" y="4600"/>
                    <a:pt x="1916" y="4145"/>
                  </a:cubicBezTo>
                  <a:cubicBezTo>
                    <a:pt x="518" y="2747"/>
                    <a:pt x="1521" y="376"/>
                    <a:pt x="3466" y="376"/>
                  </a:cubicBezTo>
                  <a:close/>
                  <a:moveTo>
                    <a:pt x="3469" y="0"/>
                  </a:moveTo>
                  <a:cubicBezTo>
                    <a:pt x="2829" y="0"/>
                    <a:pt x="2175" y="238"/>
                    <a:pt x="1642" y="771"/>
                  </a:cubicBezTo>
                  <a:cubicBezTo>
                    <a:pt x="1" y="2382"/>
                    <a:pt x="1156" y="5178"/>
                    <a:pt x="3466" y="5178"/>
                  </a:cubicBezTo>
                  <a:cubicBezTo>
                    <a:pt x="4895" y="5178"/>
                    <a:pt x="6080" y="4023"/>
                    <a:pt x="6080" y="2595"/>
                  </a:cubicBezTo>
                  <a:cubicBezTo>
                    <a:pt x="6080" y="1034"/>
                    <a:pt x="4804" y="0"/>
                    <a:pt x="3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3" name="Google Shape;2193;p52"/>
            <p:cNvSpPr/>
            <p:nvPr/>
          </p:nvSpPr>
          <p:spPr>
            <a:xfrm>
              <a:off x="7535943" y="890074"/>
              <a:ext cx="167063" cy="142306"/>
            </a:xfrm>
            <a:custGeom>
              <a:avLst/>
              <a:gdLst/>
              <a:ahLst/>
              <a:cxnLst/>
              <a:rect l="l" t="t" r="r" b="b"/>
              <a:pathLst>
                <a:path w="6080" h="5179" extrusionOk="0">
                  <a:moveTo>
                    <a:pt x="3466" y="376"/>
                  </a:moveTo>
                  <a:cubicBezTo>
                    <a:pt x="4712" y="376"/>
                    <a:pt x="5685" y="1379"/>
                    <a:pt x="5685" y="2595"/>
                  </a:cubicBezTo>
                  <a:cubicBezTo>
                    <a:pt x="5685" y="3928"/>
                    <a:pt x="4606" y="4804"/>
                    <a:pt x="3475" y="4804"/>
                  </a:cubicBezTo>
                  <a:cubicBezTo>
                    <a:pt x="2929" y="4804"/>
                    <a:pt x="2371" y="4600"/>
                    <a:pt x="1916" y="4145"/>
                  </a:cubicBezTo>
                  <a:cubicBezTo>
                    <a:pt x="518" y="2747"/>
                    <a:pt x="1521" y="376"/>
                    <a:pt x="3466" y="376"/>
                  </a:cubicBezTo>
                  <a:close/>
                  <a:moveTo>
                    <a:pt x="3469" y="1"/>
                  </a:moveTo>
                  <a:cubicBezTo>
                    <a:pt x="2829" y="1"/>
                    <a:pt x="2175" y="239"/>
                    <a:pt x="1642" y="771"/>
                  </a:cubicBezTo>
                  <a:cubicBezTo>
                    <a:pt x="1" y="2382"/>
                    <a:pt x="1156" y="5178"/>
                    <a:pt x="3466" y="5178"/>
                  </a:cubicBezTo>
                  <a:cubicBezTo>
                    <a:pt x="4895" y="5178"/>
                    <a:pt x="6080" y="4023"/>
                    <a:pt x="6080" y="2595"/>
                  </a:cubicBezTo>
                  <a:cubicBezTo>
                    <a:pt x="6080" y="1034"/>
                    <a:pt x="4803" y="1"/>
                    <a:pt x="346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4" name="Google Shape;2194;p52"/>
            <p:cNvSpPr/>
            <p:nvPr/>
          </p:nvSpPr>
          <p:spPr>
            <a:xfrm>
              <a:off x="1493284" y="2125078"/>
              <a:ext cx="167091" cy="142553"/>
            </a:xfrm>
            <a:custGeom>
              <a:avLst/>
              <a:gdLst/>
              <a:ahLst/>
              <a:cxnLst/>
              <a:rect l="l" t="t" r="r" b="b"/>
              <a:pathLst>
                <a:path w="6081" h="5188" extrusionOk="0">
                  <a:moveTo>
                    <a:pt x="3466" y="385"/>
                  </a:moveTo>
                  <a:cubicBezTo>
                    <a:pt x="4682" y="385"/>
                    <a:pt x="5685" y="1358"/>
                    <a:pt x="5685" y="2573"/>
                  </a:cubicBezTo>
                  <a:cubicBezTo>
                    <a:pt x="5685" y="3913"/>
                    <a:pt x="4595" y="4806"/>
                    <a:pt x="3457" y="4806"/>
                  </a:cubicBezTo>
                  <a:cubicBezTo>
                    <a:pt x="2917" y="4806"/>
                    <a:pt x="2366" y="4604"/>
                    <a:pt x="1916" y="4154"/>
                  </a:cubicBezTo>
                  <a:cubicBezTo>
                    <a:pt x="518" y="2756"/>
                    <a:pt x="1490" y="385"/>
                    <a:pt x="3466" y="385"/>
                  </a:cubicBezTo>
                  <a:close/>
                  <a:moveTo>
                    <a:pt x="3451" y="0"/>
                  </a:moveTo>
                  <a:cubicBezTo>
                    <a:pt x="2816" y="0"/>
                    <a:pt x="2170" y="232"/>
                    <a:pt x="1642" y="750"/>
                  </a:cubicBezTo>
                  <a:cubicBezTo>
                    <a:pt x="1" y="2391"/>
                    <a:pt x="1156" y="5188"/>
                    <a:pt x="3466" y="5188"/>
                  </a:cubicBezTo>
                  <a:cubicBezTo>
                    <a:pt x="4895" y="5188"/>
                    <a:pt x="6050" y="4032"/>
                    <a:pt x="6080" y="2604"/>
                  </a:cubicBezTo>
                  <a:cubicBezTo>
                    <a:pt x="6080" y="1036"/>
                    <a:pt x="4792" y="0"/>
                    <a:pt x="345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5" name="Google Shape;2195;p52"/>
            <p:cNvSpPr/>
            <p:nvPr/>
          </p:nvSpPr>
          <p:spPr>
            <a:xfrm>
              <a:off x="2577381" y="701331"/>
              <a:ext cx="167063" cy="142306"/>
            </a:xfrm>
            <a:custGeom>
              <a:avLst/>
              <a:gdLst/>
              <a:ahLst/>
              <a:cxnLst/>
              <a:rect l="l" t="t" r="r" b="b"/>
              <a:pathLst>
                <a:path w="6080" h="5179" extrusionOk="0">
                  <a:moveTo>
                    <a:pt x="3466" y="376"/>
                  </a:moveTo>
                  <a:cubicBezTo>
                    <a:pt x="4712" y="376"/>
                    <a:pt x="5685" y="1379"/>
                    <a:pt x="5685" y="2594"/>
                  </a:cubicBezTo>
                  <a:cubicBezTo>
                    <a:pt x="5685" y="3934"/>
                    <a:pt x="4594" y="4813"/>
                    <a:pt x="3456" y="4813"/>
                  </a:cubicBezTo>
                  <a:cubicBezTo>
                    <a:pt x="2916" y="4813"/>
                    <a:pt x="2365" y="4615"/>
                    <a:pt x="1915" y="4175"/>
                  </a:cubicBezTo>
                  <a:cubicBezTo>
                    <a:pt x="517" y="2777"/>
                    <a:pt x="1520" y="376"/>
                    <a:pt x="3466" y="376"/>
                  </a:cubicBezTo>
                  <a:close/>
                  <a:moveTo>
                    <a:pt x="3469" y="0"/>
                  </a:moveTo>
                  <a:cubicBezTo>
                    <a:pt x="2828" y="0"/>
                    <a:pt x="2174" y="238"/>
                    <a:pt x="1642" y="771"/>
                  </a:cubicBezTo>
                  <a:cubicBezTo>
                    <a:pt x="1" y="2412"/>
                    <a:pt x="1156" y="5178"/>
                    <a:pt x="3466" y="5178"/>
                  </a:cubicBezTo>
                  <a:cubicBezTo>
                    <a:pt x="4894" y="5178"/>
                    <a:pt x="6080" y="4023"/>
                    <a:pt x="6080" y="2594"/>
                  </a:cubicBezTo>
                  <a:cubicBezTo>
                    <a:pt x="6080" y="1034"/>
                    <a:pt x="4803" y="0"/>
                    <a:pt x="346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6" name="Google Shape;2196;p52"/>
            <p:cNvSpPr/>
            <p:nvPr/>
          </p:nvSpPr>
          <p:spPr>
            <a:xfrm>
              <a:off x="2163130" y="3454110"/>
              <a:ext cx="166239" cy="142306"/>
            </a:xfrm>
            <a:custGeom>
              <a:avLst/>
              <a:gdLst/>
              <a:ahLst/>
              <a:cxnLst/>
              <a:rect l="l" t="t" r="r" b="b"/>
              <a:pathLst>
                <a:path w="6050" h="5179" extrusionOk="0">
                  <a:moveTo>
                    <a:pt x="3465" y="376"/>
                  </a:moveTo>
                  <a:cubicBezTo>
                    <a:pt x="4681" y="376"/>
                    <a:pt x="5684" y="1379"/>
                    <a:pt x="5684" y="2595"/>
                  </a:cubicBezTo>
                  <a:cubicBezTo>
                    <a:pt x="5684" y="3928"/>
                    <a:pt x="4605" y="4804"/>
                    <a:pt x="3474" y="4804"/>
                  </a:cubicBezTo>
                  <a:cubicBezTo>
                    <a:pt x="2928" y="4804"/>
                    <a:pt x="2370" y="4600"/>
                    <a:pt x="1915" y="4145"/>
                  </a:cubicBezTo>
                  <a:cubicBezTo>
                    <a:pt x="517" y="2778"/>
                    <a:pt x="1490" y="376"/>
                    <a:pt x="3465" y="376"/>
                  </a:cubicBezTo>
                  <a:close/>
                  <a:moveTo>
                    <a:pt x="3461" y="1"/>
                  </a:moveTo>
                  <a:cubicBezTo>
                    <a:pt x="2825" y="1"/>
                    <a:pt x="2174" y="239"/>
                    <a:pt x="1642" y="772"/>
                  </a:cubicBezTo>
                  <a:cubicBezTo>
                    <a:pt x="0" y="2382"/>
                    <a:pt x="1155" y="5179"/>
                    <a:pt x="3465" y="5179"/>
                  </a:cubicBezTo>
                  <a:cubicBezTo>
                    <a:pt x="4894" y="5179"/>
                    <a:pt x="6049" y="4024"/>
                    <a:pt x="6049" y="2595"/>
                  </a:cubicBezTo>
                  <a:cubicBezTo>
                    <a:pt x="6049" y="1034"/>
                    <a:pt x="4786" y="1"/>
                    <a:pt x="346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7" name="Google Shape;2197;p52"/>
            <p:cNvSpPr/>
            <p:nvPr/>
          </p:nvSpPr>
          <p:spPr>
            <a:xfrm>
              <a:off x="7489177" y="2238066"/>
              <a:ext cx="166239" cy="142306"/>
            </a:xfrm>
            <a:custGeom>
              <a:avLst/>
              <a:gdLst/>
              <a:ahLst/>
              <a:cxnLst/>
              <a:rect l="l" t="t" r="r" b="b"/>
              <a:pathLst>
                <a:path w="6050" h="5179" extrusionOk="0">
                  <a:moveTo>
                    <a:pt x="3466" y="376"/>
                  </a:moveTo>
                  <a:cubicBezTo>
                    <a:pt x="4682" y="376"/>
                    <a:pt x="5685" y="1379"/>
                    <a:pt x="5685" y="2595"/>
                  </a:cubicBezTo>
                  <a:cubicBezTo>
                    <a:pt x="5685" y="3928"/>
                    <a:pt x="4592" y="4804"/>
                    <a:pt x="3452" y="4804"/>
                  </a:cubicBezTo>
                  <a:cubicBezTo>
                    <a:pt x="2901" y="4804"/>
                    <a:pt x="2340" y="4600"/>
                    <a:pt x="1885" y="4145"/>
                  </a:cubicBezTo>
                  <a:cubicBezTo>
                    <a:pt x="487" y="2778"/>
                    <a:pt x="1490" y="376"/>
                    <a:pt x="3466" y="376"/>
                  </a:cubicBezTo>
                  <a:close/>
                  <a:moveTo>
                    <a:pt x="3439" y="1"/>
                  </a:moveTo>
                  <a:cubicBezTo>
                    <a:pt x="2798" y="1"/>
                    <a:pt x="2144" y="239"/>
                    <a:pt x="1612" y="772"/>
                  </a:cubicBezTo>
                  <a:cubicBezTo>
                    <a:pt x="1" y="2383"/>
                    <a:pt x="1156" y="5179"/>
                    <a:pt x="3466" y="5179"/>
                  </a:cubicBezTo>
                  <a:cubicBezTo>
                    <a:pt x="4894" y="5179"/>
                    <a:pt x="6049" y="4024"/>
                    <a:pt x="6049" y="2595"/>
                  </a:cubicBezTo>
                  <a:cubicBezTo>
                    <a:pt x="6049" y="1035"/>
                    <a:pt x="4773" y="1"/>
                    <a:pt x="343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8" name="Google Shape;2198;p52"/>
            <p:cNvSpPr/>
            <p:nvPr/>
          </p:nvSpPr>
          <p:spPr>
            <a:xfrm>
              <a:off x="5526459" y="1081620"/>
              <a:ext cx="386718" cy="2332730"/>
            </a:xfrm>
            <a:custGeom>
              <a:avLst/>
              <a:gdLst/>
              <a:ahLst/>
              <a:cxnLst/>
              <a:rect l="l" t="t" r="r" b="b"/>
              <a:pathLst>
                <a:path w="14074" h="84896" extrusionOk="0">
                  <a:moveTo>
                    <a:pt x="1" y="1"/>
                  </a:moveTo>
                  <a:lnTo>
                    <a:pt x="1" y="84896"/>
                  </a:lnTo>
                  <a:lnTo>
                    <a:pt x="14074" y="76415"/>
                  </a:lnTo>
                  <a:lnTo>
                    <a:pt x="14074" y="8481"/>
                  </a:lnTo>
                  <a:lnTo>
                    <a:pt x="1"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199" name="Google Shape;2199;p52"/>
            <p:cNvSpPr/>
            <p:nvPr/>
          </p:nvSpPr>
          <p:spPr>
            <a:xfrm>
              <a:off x="5520634" y="1071618"/>
              <a:ext cx="397572" cy="2351909"/>
            </a:xfrm>
            <a:custGeom>
              <a:avLst/>
              <a:gdLst/>
              <a:ahLst/>
              <a:cxnLst/>
              <a:rect l="l" t="t" r="r" b="b"/>
              <a:pathLst>
                <a:path w="14469" h="85594" extrusionOk="0">
                  <a:moveTo>
                    <a:pt x="395" y="699"/>
                  </a:moveTo>
                  <a:lnTo>
                    <a:pt x="14104" y="8936"/>
                  </a:lnTo>
                  <a:lnTo>
                    <a:pt x="14104" y="76658"/>
                  </a:lnTo>
                  <a:lnTo>
                    <a:pt x="395" y="84925"/>
                  </a:lnTo>
                  <a:lnTo>
                    <a:pt x="395" y="699"/>
                  </a:lnTo>
                  <a:close/>
                  <a:moveTo>
                    <a:pt x="0" y="0"/>
                  </a:moveTo>
                  <a:lnTo>
                    <a:pt x="0" y="85594"/>
                  </a:lnTo>
                  <a:lnTo>
                    <a:pt x="14377" y="76931"/>
                  </a:lnTo>
                  <a:lnTo>
                    <a:pt x="14468" y="76870"/>
                  </a:lnTo>
                  <a:lnTo>
                    <a:pt x="14468" y="8754"/>
                  </a:lnTo>
                  <a:lnTo>
                    <a:pt x="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0" name="Google Shape;2200;p52"/>
            <p:cNvSpPr/>
            <p:nvPr/>
          </p:nvSpPr>
          <p:spPr>
            <a:xfrm>
              <a:off x="5553194" y="2651794"/>
              <a:ext cx="59324" cy="153709"/>
            </a:xfrm>
            <a:custGeom>
              <a:avLst/>
              <a:gdLst/>
              <a:ahLst/>
              <a:cxnLst/>
              <a:rect l="l" t="t" r="r" b="b"/>
              <a:pathLst>
                <a:path w="2159" h="5594" extrusionOk="0">
                  <a:moveTo>
                    <a:pt x="426" y="0"/>
                  </a:moveTo>
                  <a:cubicBezTo>
                    <a:pt x="183" y="0"/>
                    <a:pt x="0" y="183"/>
                    <a:pt x="0" y="426"/>
                  </a:cubicBezTo>
                  <a:lnTo>
                    <a:pt x="0" y="5137"/>
                  </a:lnTo>
                  <a:cubicBezTo>
                    <a:pt x="0" y="5381"/>
                    <a:pt x="183" y="5593"/>
                    <a:pt x="426" y="5593"/>
                  </a:cubicBezTo>
                  <a:lnTo>
                    <a:pt x="1703" y="5593"/>
                  </a:lnTo>
                  <a:cubicBezTo>
                    <a:pt x="1946" y="5593"/>
                    <a:pt x="2159" y="5381"/>
                    <a:pt x="2159" y="5137"/>
                  </a:cubicBezTo>
                  <a:lnTo>
                    <a:pt x="2159" y="426"/>
                  </a:lnTo>
                  <a:cubicBezTo>
                    <a:pt x="2159" y="183"/>
                    <a:pt x="1946" y="0"/>
                    <a:pt x="17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1" name="Google Shape;2201;p52"/>
            <p:cNvSpPr/>
            <p:nvPr/>
          </p:nvSpPr>
          <p:spPr>
            <a:xfrm>
              <a:off x="5549842" y="2648442"/>
              <a:ext cx="66028" cy="160386"/>
            </a:xfrm>
            <a:custGeom>
              <a:avLst/>
              <a:gdLst/>
              <a:ahLst/>
              <a:cxnLst/>
              <a:rect l="l" t="t" r="r" b="b"/>
              <a:pathLst>
                <a:path w="2403" h="5837" extrusionOk="0">
                  <a:moveTo>
                    <a:pt x="1825" y="244"/>
                  </a:moveTo>
                  <a:cubicBezTo>
                    <a:pt x="2007" y="244"/>
                    <a:pt x="2159" y="366"/>
                    <a:pt x="2159" y="548"/>
                  </a:cubicBezTo>
                  <a:lnTo>
                    <a:pt x="2159" y="5259"/>
                  </a:lnTo>
                  <a:cubicBezTo>
                    <a:pt x="2159" y="5442"/>
                    <a:pt x="2007" y="5563"/>
                    <a:pt x="1825" y="5563"/>
                  </a:cubicBezTo>
                  <a:lnTo>
                    <a:pt x="548" y="5563"/>
                  </a:lnTo>
                  <a:cubicBezTo>
                    <a:pt x="366" y="5563"/>
                    <a:pt x="244" y="5442"/>
                    <a:pt x="244" y="5259"/>
                  </a:cubicBezTo>
                  <a:lnTo>
                    <a:pt x="244" y="548"/>
                  </a:lnTo>
                  <a:cubicBezTo>
                    <a:pt x="244" y="366"/>
                    <a:pt x="396" y="244"/>
                    <a:pt x="548" y="244"/>
                  </a:cubicBezTo>
                  <a:close/>
                  <a:moveTo>
                    <a:pt x="548" y="1"/>
                  </a:moveTo>
                  <a:cubicBezTo>
                    <a:pt x="244" y="1"/>
                    <a:pt x="1" y="244"/>
                    <a:pt x="1" y="548"/>
                  </a:cubicBezTo>
                  <a:lnTo>
                    <a:pt x="1" y="5259"/>
                  </a:lnTo>
                  <a:cubicBezTo>
                    <a:pt x="1" y="5563"/>
                    <a:pt x="244" y="5837"/>
                    <a:pt x="548" y="5837"/>
                  </a:cubicBezTo>
                  <a:lnTo>
                    <a:pt x="1825" y="5837"/>
                  </a:lnTo>
                  <a:cubicBezTo>
                    <a:pt x="2159" y="5837"/>
                    <a:pt x="2402" y="5563"/>
                    <a:pt x="2402" y="5259"/>
                  </a:cubicBezTo>
                  <a:lnTo>
                    <a:pt x="2402" y="548"/>
                  </a:lnTo>
                  <a:cubicBezTo>
                    <a:pt x="2402" y="244"/>
                    <a:pt x="2159" y="1"/>
                    <a:pt x="182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2" name="Google Shape;2202;p52"/>
            <p:cNvSpPr/>
            <p:nvPr/>
          </p:nvSpPr>
          <p:spPr>
            <a:xfrm>
              <a:off x="5530635" y="2644265"/>
              <a:ext cx="59324" cy="168739"/>
            </a:xfrm>
            <a:custGeom>
              <a:avLst/>
              <a:gdLst/>
              <a:ahLst/>
              <a:cxnLst/>
              <a:rect l="l" t="t" r="r" b="b"/>
              <a:pathLst>
                <a:path w="2159" h="6141" extrusionOk="0">
                  <a:moveTo>
                    <a:pt x="457" y="1"/>
                  </a:moveTo>
                  <a:cubicBezTo>
                    <a:pt x="214" y="1"/>
                    <a:pt x="1" y="183"/>
                    <a:pt x="1" y="426"/>
                  </a:cubicBezTo>
                  <a:lnTo>
                    <a:pt x="1" y="5685"/>
                  </a:lnTo>
                  <a:cubicBezTo>
                    <a:pt x="1" y="5928"/>
                    <a:pt x="214" y="6141"/>
                    <a:pt x="457" y="6141"/>
                  </a:cubicBezTo>
                  <a:lnTo>
                    <a:pt x="1733" y="6141"/>
                  </a:lnTo>
                  <a:cubicBezTo>
                    <a:pt x="1976" y="6141"/>
                    <a:pt x="2159" y="5928"/>
                    <a:pt x="2159" y="5685"/>
                  </a:cubicBezTo>
                  <a:lnTo>
                    <a:pt x="2159" y="426"/>
                  </a:lnTo>
                  <a:cubicBezTo>
                    <a:pt x="2159" y="18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3" name="Google Shape;2203;p52"/>
            <p:cNvSpPr/>
            <p:nvPr/>
          </p:nvSpPr>
          <p:spPr>
            <a:xfrm>
              <a:off x="5527311" y="2640089"/>
              <a:ext cx="66825" cy="176268"/>
            </a:xfrm>
            <a:custGeom>
              <a:avLst/>
              <a:gdLst/>
              <a:ahLst/>
              <a:cxnLst/>
              <a:rect l="l" t="t" r="r" b="b"/>
              <a:pathLst>
                <a:path w="2432" h="6415" extrusionOk="0">
                  <a:moveTo>
                    <a:pt x="1854" y="275"/>
                  </a:moveTo>
                  <a:cubicBezTo>
                    <a:pt x="2037" y="275"/>
                    <a:pt x="2158" y="396"/>
                    <a:pt x="2189" y="578"/>
                  </a:cubicBezTo>
                  <a:lnTo>
                    <a:pt x="2189" y="5867"/>
                  </a:lnTo>
                  <a:cubicBezTo>
                    <a:pt x="2158" y="6019"/>
                    <a:pt x="2037" y="6171"/>
                    <a:pt x="1854" y="6171"/>
                  </a:cubicBezTo>
                  <a:lnTo>
                    <a:pt x="578" y="6171"/>
                  </a:lnTo>
                  <a:cubicBezTo>
                    <a:pt x="395" y="6171"/>
                    <a:pt x="274" y="6019"/>
                    <a:pt x="274" y="5867"/>
                  </a:cubicBezTo>
                  <a:lnTo>
                    <a:pt x="274" y="578"/>
                  </a:lnTo>
                  <a:cubicBezTo>
                    <a:pt x="274" y="426"/>
                    <a:pt x="395" y="275"/>
                    <a:pt x="578" y="275"/>
                  </a:cubicBezTo>
                  <a:close/>
                  <a:moveTo>
                    <a:pt x="578" y="1"/>
                  </a:moveTo>
                  <a:cubicBezTo>
                    <a:pt x="274" y="1"/>
                    <a:pt x="0" y="275"/>
                    <a:pt x="0" y="578"/>
                  </a:cubicBezTo>
                  <a:lnTo>
                    <a:pt x="0" y="5867"/>
                  </a:lnTo>
                  <a:cubicBezTo>
                    <a:pt x="0" y="6171"/>
                    <a:pt x="274" y="6414"/>
                    <a:pt x="578" y="6414"/>
                  </a:cubicBezTo>
                  <a:lnTo>
                    <a:pt x="1854" y="6414"/>
                  </a:lnTo>
                  <a:cubicBezTo>
                    <a:pt x="2158" y="6414"/>
                    <a:pt x="2432" y="6171"/>
                    <a:pt x="2432" y="5837"/>
                  </a:cubicBezTo>
                  <a:lnTo>
                    <a:pt x="2432" y="578"/>
                  </a:lnTo>
                  <a:cubicBezTo>
                    <a:pt x="2432" y="275"/>
                    <a:pt x="2158" y="1"/>
                    <a:pt x="1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4" name="Google Shape;2204;p52"/>
            <p:cNvSpPr/>
            <p:nvPr/>
          </p:nvSpPr>
          <p:spPr>
            <a:xfrm>
              <a:off x="5641727" y="2651794"/>
              <a:ext cx="59324" cy="153709"/>
            </a:xfrm>
            <a:custGeom>
              <a:avLst/>
              <a:gdLst/>
              <a:ahLst/>
              <a:cxnLst/>
              <a:rect l="l" t="t" r="r" b="b"/>
              <a:pathLst>
                <a:path w="2159" h="5594" extrusionOk="0">
                  <a:moveTo>
                    <a:pt x="426" y="0"/>
                  </a:moveTo>
                  <a:cubicBezTo>
                    <a:pt x="183" y="0"/>
                    <a:pt x="0" y="183"/>
                    <a:pt x="0" y="426"/>
                  </a:cubicBezTo>
                  <a:lnTo>
                    <a:pt x="0" y="5137"/>
                  </a:lnTo>
                  <a:cubicBezTo>
                    <a:pt x="0" y="5381"/>
                    <a:pt x="183" y="5593"/>
                    <a:pt x="426" y="5593"/>
                  </a:cubicBezTo>
                  <a:lnTo>
                    <a:pt x="1703" y="5593"/>
                  </a:lnTo>
                  <a:cubicBezTo>
                    <a:pt x="1946" y="5593"/>
                    <a:pt x="2158" y="5381"/>
                    <a:pt x="2158" y="5137"/>
                  </a:cubicBezTo>
                  <a:lnTo>
                    <a:pt x="2158" y="426"/>
                  </a:lnTo>
                  <a:cubicBezTo>
                    <a:pt x="2158" y="183"/>
                    <a:pt x="1946" y="0"/>
                    <a:pt x="17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5" name="Google Shape;2205;p52"/>
            <p:cNvSpPr/>
            <p:nvPr/>
          </p:nvSpPr>
          <p:spPr>
            <a:xfrm>
              <a:off x="5637550" y="2648442"/>
              <a:ext cx="66853" cy="160386"/>
            </a:xfrm>
            <a:custGeom>
              <a:avLst/>
              <a:gdLst/>
              <a:ahLst/>
              <a:cxnLst/>
              <a:rect l="l" t="t" r="r" b="b"/>
              <a:pathLst>
                <a:path w="2433" h="5837" extrusionOk="0">
                  <a:moveTo>
                    <a:pt x="1855" y="244"/>
                  </a:moveTo>
                  <a:cubicBezTo>
                    <a:pt x="2037" y="244"/>
                    <a:pt x="2189" y="366"/>
                    <a:pt x="2189" y="548"/>
                  </a:cubicBezTo>
                  <a:lnTo>
                    <a:pt x="2189" y="5259"/>
                  </a:lnTo>
                  <a:cubicBezTo>
                    <a:pt x="2189" y="5442"/>
                    <a:pt x="2037" y="5563"/>
                    <a:pt x="1855" y="5563"/>
                  </a:cubicBezTo>
                  <a:lnTo>
                    <a:pt x="578" y="5563"/>
                  </a:lnTo>
                  <a:cubicBezTo>
                    <a:pt x="396" y="5563"/>
                    <a:pt x="274" y="5442"/>
                    <a:pt x="274" y="5259"/>
                  </a:cubicBezTo>
                  <a:lnTo>
                    <a:pt x="274" y="548"/>
                  </a:lnTo>
                  <a:cubicBezTo>
                    <a:pt x="274" y="366"/>
                    <a:pt x="396" y="244"/>
                    <a:pt x="578" y="244"/>
                  </a:cubicBezTo>
                  <a:close/>
                  <a:moveTo>
                    <a:pt x="578" y="1"/>
                  </a:moveTo>
                  <a:cubicBezTo>
                    <a:pt x="274" y="1"/>
                    <a:pt x="31" y="244"/>
                    <a:pt x="31" y="548"/>
                  </a:cubicBezTo>
                  <a:lnTo>
                    <a:pt x="31" y="5259"/>
                  </a:lnTo>
                  <a:cubicBezTo>
                    <a:pt x="0" y="5563"/>
                    <a:pt x="274" y="5837"/>
                    <a:pt x="578" y="5837"/>
                  </a:cubicBezTo>
                  <a:lnTo>
                    <a:pt x="1855" y="5837"/>
                  </a:lnTo>
                  <a:cubicBezTo>
                    <a:pt x="2159" y="5837"/>
                    <a:pt x="2432" y="5563"/>
                    <a:pt x="2432" y="5259"/>
                  </a:cubicBezTo>
                  <a:lnTo>
                    <a:pt x="2432" y="548"/>
                  </a:lnTo>
                  <a:cubicBezTo>
                    <a:pt x="2432" y="244"/>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6" name="Google Shape;2206;p52"/>
            <p:cNvSpPr/>
            <p:nvPr/>
          </p:nvSpPr>
          <p:spPr>
            <a:xfrm>
              <a:off x="5619168" y="2644265"/>
              <a:ext cx="59324" cy="168739"/>
            </a:xfrm>
            <a:custGeom>
              <a:avLst/>
              <a:gdLst/>
              <a:ahLst/>
              <a:cxnLst/>
              <a:rect l="l" t="t" r="r" b="b"/>
              <a:pathLst>
                <a:path w="2159" h="6141" extrusionOk="0">
                  <a:moveTo>
                    <a:pt x="457" y="1"/>
                  </a:moveTo>
                  <a:cubicBezTo>
                    <a:pt x="183" y="1"/>
                    <a:pt x="1" y="183"/>
                    <a:pt x="1" y="426"/>
                  </a:cubicBezTo>
                  <a:lnTo>
                    <a:pt x="1" y="5685"/>
                  </a:lnTo>
                  <a:cubicBezTo>
                    <a:pt x="1" y="5928"/>
                    <a:pt x="183" y="6141"/>
                    <a:pt x="457" y="6141"/>
                  </a:cubicBezTo>
                  <a:lnTo>
                    <a:pt x="1733" y="6141"/>
                  </a:lnTo>
                  <a:cubicBezTo>
                    <a:pt x="1976" y="6141"/>
                    <a:pt x="2159" y="5928"/>
                    <a:pt x="2159" y="5685"/>
                  </a:cubicBezTo>
                  <a:lnTo>
                    <a:pt x="2159" y="426"/>
                  </a:lnTo>
                  <a:cubicBezTo>
                    <a:pt x="2159" y="18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7" name="Google Shape;2207;p52"/>
            <p:cNvSpPr/>
            <p:nvPr/>
          </p:nvSpPr>
          <p:spPr>
            <a:xfrm>
              <a:off x="5615843" y="2640089"/>
              <a:ext cx="66001" cy="176268"/>
            </a:xfrm>
            <a:custGeom>
              <a:avLst/>
              <a:gdLst/>
              <a:ahLst/>
              <a:cxnLst/>
              <a:rect l="l" t="t" r="r" b="b"/>
              <a:pathLst>
                <a:path w="2402" h="6415" extrusionOk="0">
                  <a:moveTo>
                    <a:pt x="1854" y="275"/>
                  </a:moveTo>
                  <a:cubicBezTo>
                    <a:pt x="2006" y="275"/>
                    <a:pt x="2158" y="396"/>
                    <a:pt x="2158" y="578"/>
                  </a:cubicBezTo>
                  <a:lnTo>
                    <a:pt x="2158" y="5867"/>
                  </a:lnTo>
                  <a:cubicBezTo>
                    <a:pt x="2158" y="6019"/>
                    <a:pt x="2006" y="6171"/>
                    <a:pt x="1854" y="6171"/>
                  </a:cubicBezTo>
                  <a:lnTo>
                    <a:pt x="578" y="6171"/>
                  </a:lnTo>
                  <a:cubicBezTo>
                    <a:pt x="395" y="6171"/>
                    <a:pt x="243" y="6019"/>
                    <a:pt x="243" y="5867"/>
                  </a:cubicBezTo>
                  <a:lnTo>
                    <a:pt x="243" y="578"/>
                  </a:lnTo>
                  <a:cubicBezTo>
                    <a:pt x="243" y="426"/>
                    <a:pt x="395" y="275"/>
                    <a:pt x="578" y="275"/>
                  </a:cubicBezTo>
                  <a:close/>
                  <a:moveTo>
                    <a:pt x="578" y="1"/>
                  </a:moveTo>
                  <a:cubicBezTo>
                    <a:pt x="243" y="1"/>
                    <a:pt x="0" y="275"/>
                    <a:pt x="0" y="578"/>
                  </a:cubicBezTo>
                  <a:lnTo>
                    <a:pt x="0" y="5867"/>
                  </a:lnTo>
                  <a:cubicBezTo>
                    <a:pt x="0" y="6171"/>
                    <a:pt x="243" y="6414"/>
                    <a:pt x="578" y="6414"/>
                  </a:cubicBezTo>
                  <a:lnTo>
                    <a:pt x="1854" y="6414"/>
                  </a:lnTo>
                  <a:cubicBezTo>
                    <a:pt x="2158" y="6414"/>
                    <a:pt x="2401" y="6141"/>
                    <a:pt x="2401" y="5837"/>
                  </a:cubicBezTo>
                  <a:lnTo>
                    <a:pt x="2401" y="578"/>
                  </a:lnTo>
                  <a:cubicBezTo>
                    <a:pt x="2401" y="275"/>
                    <a:pt x="2158" y="1"/>
                    <a:pt x="1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8" name="Google Shape;2208;p52"/>
            <p:cNvSpPr/>
            <p:nvPr/>
          </p:nvSpPr>
          <p:spPr>
            <a:xfrm>
              <a:off x="5729408" y="2651794"/>
              <a:ext cx="59351" cy="153709"/>
            </a:xfrm>
            <a:custGeom>
              <a:avLst/>
              <a:gdLst/>
              <a:ahLst/>
              <a:cxnLst/>
              <a:rect l="l" t="t" r="r" b="b"/>
              <a:pathLst>
                <a:path w="2160" h="5594" extrusionOk="0">
                  <a:moveTo>
                    <a:pt x="457" y="0"/>
                  </a:moveTo>
                  <a:cubicBezTo>
                    <a:pt x="214" y="0"/>
                    <a:pt x="1" y="183"/>
                    <a:pt x="1" y="426"/>
                  </a:cubicBezTo>
                  <a:lnTo>
                    <a:pt x="1" y="5137"/>
                  </a:lnTo>
                  <a:cubicBezTo>
                    <a:pt x="1" y="5381"/>
                    <a:pt x="214" y="5593"/>
                    <a:pt x="457" y="5593"/>
                  </a:cubicBezTo>
                  <a:lnTo>
                    <a:pt x="1734" y="5593"/>
                  </a:lnTo>
                  <a:cubicBezTo>
                    <a:pt x="1977" y="5593"/>
                    <a:pt x="2159" y="5381"/>
                    <a:pt x="2159" y="5137"/>
                  </a:cubicBezTo>
                  <a:lnTo>
                    <a:pt x="2159" y="426"/>
                  </a:lnTo>
                  <a:cubicBezTo>
                    <a:pt x="2159" y="183"/>
                    <a:pt x="1977" y="0"/>
                    <a:pt x="17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09" name="Google Shape;2209;p52"/>
            <p:cNvSpPr/>
            <p:nvPr/>
          </p:nvSpPr>
          <p:spPr>
            <a:xfrm>
              <a:off x="5726083" y="2648442"/>
              <a:ext cx="66001" cy="160386"/>
            </a:xfrm>
            <a:custGeom>
              <a:avLst/>
              <a:gdLst/>
              <a:ahLst/>
              <a:cxnLst/>
              <a:rect l="l" t="t" r="r" b="b"/>
              <a:pathLst>
                <a:path w="2402" h="5837" extrusionOk="0">
                  <a:moveTo>
                    <a:pt x="1855" y="244"/>
                  </a:moveTo>
                  <a:cubicBezTo>
                    <a:pt x="2006" y="244"/>
                    <a:pt x="2158" y="366"/>
                    <a:pt x="2158" y="548"/>
                  </a:cubicBezTo>
                  <a:lnTo>
                    <a:pt x="2158" y="5259"/>
                  </a:lnTo>
                  <a:cubicBezTo>
                    <a:pt x="2158" y="5442"/>
                    <a:pt x="2006" y="5563"/>
                    <a:pt x="1855" y="5563"/>
                  </a:cubicBezTo>
                  <a:lnTo>
                    <a:pt x="547" y="5563"/>
                  </a:lnTo>
                  <a:cubicBezTo>
                    <a:pt x="396" y="5563"/>
                    <a:pt x="244" y="5442"/>
                    <a:pt x="244" y="5259"/>
                  </a:cubicBezTo>
                  <a:lnTo>
                    <a:pt x="244" y="548"/>
                  </a:lnTo>
                  <a:cubicBezTo>
                    <a:pt x="244" y="366"/>
                    <a:pt x="396" y="244"/>
                    <a:pt x="547" y="244"/>
                  </a:cubicBezTo>
                  <a:close/>
                  <a:moveTo>
                    <a:pt x="547" y="1"/>
                  </a:moveTo>
                  <a:cubicBezTo>
                    <a:pt x="244" y="1"/>
                    <a:pt x="0" y="244"/>
                    <a:pt x="0" y="548"/>
                  </a:cubicBezTo>
                  <a:lnTo>
                    <a:pt x="0" y="5259"/>
                  </a:lnTo>
                  <a:cubicBezTo>
                    <a:pt x="0" y="5563"/>
                    <a:pt x="244" y="5837"/>
                    <a:pt x="547" y="5837"/>
                  </a:cubicBezTo>
                  <a:lnTo>
                    <a:pt x="1855" y="5837"/>
                  </a:lnTo>
                  <a:cubicBezTo>
                    <a:pt x="2158" y="5837"/>
                    <a:pt x="2402" y="5563"/>
                    <a:pt x="2402" y="5259"/>
                  </a:cubicBezTo>
                  <a:lnTo>
                    <a:pt x="2402" y="548"/>
                  </a:lnTo>
                  <a:cubicBezTo>
                    <a:pt x="2402" y="244"/>
                    <a:pt x="2158"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0" name="Google Shape;2210;p52"/>
            <p:cNvSpPr/>
            <p:nvPr/>
          </p:nvSpPr>
          <p:spPr>
            <a:xfrm>
              <a:off x="5707700" y="2644265"/>
              <a:ext cx="59324" cy="168739"/>
            </a:xfrm>
            <a:custGeom>
              <a:avLst/>
              <a:gdLst/>
              <a:ahLst/>
              <a:cxnLst/>
              <a:rect l="l" t="t" r="r" b="b"/>
              <a:pathLst>
                <a:path w="2159" h="6141" extrusionOk="0">
                  <a:moveTo>
                    <a:pt x="426" y="1"/>
                  </a:moveTo>
                  <a:cubicBezTo>
                    <a:pt x="183" y="1"/>
                    <a:pt x="1" y="183"/>
                    <a:pt x="1" y="426"/>
                  </a:cubicBezTo>
                  <a:lnTo>
                    <a:pt x="1" y="5685"/>
                  </a:lnTo>
                  <a:cubicBezTo>
                    <a:pt x="1" y="5928"/>
                    <a:pt x="183" y="6141"/>
                    <a:pt x="426" y="6141"/>
                  </a:cubicBezTo>
                  <a:lnTo>
                    <a:pt x="1703" y="6141"/>
                  </a:lnTo>
                  <a:cubicBezTo>
                    <a:pt x="1946" y="6141"/>
                    <a:pt x="2159" y="5928"/>
                    <a:pt x="2159" y="5685"/>
                  </a:cubicBezTo>
                  <a:lnTo>
                    <a:pt x="2159" y="426"/>
                  </a:lnTo>
                  <a:cubicBezTo>
                    <a:pt x="2159" y="183"/>
                    <a:pt x="1946" y="1"/>
                    <a:pt x="1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1" name="Google Shape;2211;p52"/>
            <p:cNvSpPr/>
            <p:nvPr/>
          </p:nvSpPr>
          <p:spPr>
            <a:xfrm>
              <a:off x="5704376" y="2640089"/>
              <a:ext cx="66001" cy="176268"/>
            </a:xfrm>
            <a:custGeom>
              <a:avLst/>
              <a:gdLst/>
              <a:ahLst/>
              <a:cxnLst/>
              <a:rect l="l" t="t" r="r" b="b"/>
              <a:pathLst>
                <a:path w="2402" h="6415" extrusionOk="0">
                  <a:moveTo>
                    <a:pt x="1824" y="275"/>
                  </a:moveTo>
                  <a:cubicBezTo>
                    <a:pt x="2006" y="275"/>
                    <a:pt x="2158" y="396"/>
                    <a:pt x="2158" y="578"/>
                  </a:cubicBezTo>
                  <a:lnTo>
                    <a:pt x="2158" y="5867"/>
                  </a:lnTo>
                  <a:cubicBezTo>
                    <a:pt x="2158" y="6019"/>
                    <a:pt x="2006" y="6171"/>
                    <a:pt x="1824" y="6171"/>
                  </a:cubicBezTo>
                  <a:lnTo>
                    <a:pt x="547" y="6171"/>
                  </a:lnTo>
                  <a:cubicBezTo>
                    <a:pt x="395" y="6171"/>
                    <a:pt x="243" y="6019"/>
                    <a:pt x="243" y="5867"/>
                  </a:cubicBezTo>
                  <a:lnTo>
                    <a:pt x="243" y="578"/>
                  </a:lnTo>
                  <a:cubicBezTo>
                    <a:pt x="243" y="426"/>
                    <a:pt x="395" y="275"/>
                    <a:pt x="547" y="275"/>
                  </a:cubicBezTo>
                  <a:close/>
                  <a:moveTo>
                    <a:pt x="547" y="1"/>
                  </a:moveTo>
                  <a:cubicBezTo>
                    <a:pt x="243" y="1"/>
                    <a:pt x="0" y="275"/>
                    <a:pt x="0" y="578"/>
                  </a:cubicBezTo>
                  <a:lnTo>
                    <a:pt x="0" y="5867"/>
                  </a:lnTo>
                  <a:cubicBezTo>
                    <a:pt x="0" y="6171"/>
                    <a:pt x="243" y="6414"/>
                    <a:pt x="547" y="6414"/>
                  </a:cubicBezTo>
                  <a:lnTo>
                    <a:pt x="1824" y="6414"/>
                  </a:lnTo>
                  <a:cubicBezTo>
                    <a:pt x="2158" y="6414"/>
                    <a:pt x="2401" y="6141"/>
                    <a:pt x="2401" y="5837"/>
                  </a:cubicBezTo>
                  <a:lnTo>
                    <a:pt x="2401" y="578"/>
                  </a:lnTo>
                  <a:cubicBezTo>
                    <a:pt x="2401" y="275"/>
                    <a:pt x="2158" y="1"/>
                    <a:pt x="1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2" name="Google Shape;2212;p52"/>
            <p:cNvSpPr/>
            <p:nvPr/>
          </p:nvSpPr>
          <p:spPr>
            <a:xfrm>
              <a:off x="5817940" y="2651794"/>
              <a:ext cx="59324" cy="153709"/>
            </a:xfrm>
            <a:custGeom>
              <a:avLst/>
              <a:gdLst/>
              <a:ahLst/>
              <a:cxnLst/>
              <a:rect l="l" t="t" r="r" b="b"/>
              <a:pathLst>
                <a:path w="2159" h="5594" extrusionOk="0">
                  <a:moveTo>
                    <a:pt x="457" y="0"/>
                  </a:moveTo>
                  <a:cubicBezTo>
                    <a:pt x="214" y="0"/>
                    <a:pt x="1" y="183"/>
                    <a:pt x="1" y="426"/>
                  </a:cubicBezTo>
                  <a:lnTo>
                    <a:pt x="1" y="5137"/>
                  </a:lnTo>
                  <a:cubicBezTo>
                    <a:pt x="1" y="5381"/>
                    <a:pt x="214" y="5593"/>
                    <a:pt x="457" y="5593"/>
                  </a:cubicBezTo>
                  <a:lnTo>
                    <a:pt x="1733" y="5593"/>
                  </a:lnTo>
                  <a:cubicBezTo>
                    <a:pt x="1977" y="5593"/>
                    <a:pt x="2159" y="5381"/>
                    <a:pt x="2159" y="5137"/>
                  </a:cubicBezTo>
                  <a:lnTo>
                    <a:pt x="2159" y="426"/>
                  </a:lnTo>
                  <a:cubicBezTo>
                    <a:pt x="2159" y="183"/>
                    <a:pt x="1977" y="0"/>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3" name="Google Shape;2213;p52"/>
            <p:cNvSpPr/>
            <p:nvPr/>
          </p:nvSpPr>
          <p:spPr>
            <a:xfrm>
              <a:off x="5814615" y="2648442"/>
              <a:ext cx="66001" cy="160386"/>
            </a:xfrm>
            <a:custGeom>
              <a:avLst/>
              <a:gdLst/>
              <a:ahLst/>
              <a:cxnLst/>
              <a:rect l="l" t="t" r="r" b="b"/>
              <a:pathLst>
                <a:path w="2402" h="5837" extrusionOk="0">
                  <a:moveTo>
                    <a:pt x="1854" y="244"/>
                  </a:moveTo>
                  <a:cubicBezTo>
                    <a:pt x="2006" y="244"/>
                    <a:pt x="2158" y="366"/>
                    <a:pt x="2158" y="548"/>
                  </a:cubicBezTo>
                  <a:lnTo>
                    <a:pt x="2158" y="5259"/>
                  </a:lnTo>
                  <a:cubicBezTo>
                    <a:pt x="2158" y="5442"/>
                    <a:pt x="2037" y="5563"/>
                    <a:pt x="1854" y="5563"/>
                  </a:cubicBezTo>
                  <a:lnTo>
                    <a:pt x="578" y="5563"/>
                  </a:lnTo>
                  <a:cubicBezTo>
                    <a:pt x="395" y="5563"/>
                    <a:pt x="243" y="5442"/>
                    <a:pt x="243" y="5259"/>
                  </a:cubicBezTo>
                  <a:lnTo>
                    <a:pt x="243" y="548"/>
                  </a:lnTo>
                  <a:cubicBezTo>
                    <a:pt x="243" y="366"/>
                    <a:pt x="395" y="244"/>
                    <a:pt x="578" y="244"/>
                  </a:cubicBezTo>
                  <a:close/>
                  <a:moveTo>
                    <a:pt x="578" y="1"/>
                  </a:moveTo>
                  <a:cubicBezTo>
                    <a:pt x="243" y="1"/>
                    <a:pt x="0" y="244"/>
                    <a:pt x="0" y="548"/>
                  </a:cubicBezTo>
                  <a:lnTo>
                    <a:pt x="0" y="5259"/>
                  </a:lnTo>
                  <a:cubicBezTo>
                    <a:pt x="0" y="5563"/>
                    <a:pt x="243" y="5837"/>
                    <a:pt x="578" y="5837"/>
                  </a:cubicBezTo>
                  <a:lnTo>
                    <a:pt x="1854" y="5837"/>
                  </a:lnTo>
                  <a:cubicBezTo>
                    <a:pt x="2158" y="5837"/>
                    <a:pt x="2402" y="5563"/>
                    <a:pt x="2402" y="5259"/>
                  </a:cubicBezTo>
                  <a:lnTo>
                    <a:pt x="2402" y="548"/>
                  </a:lnTo>
                  <a:cubicBezTo>
                    <a:pt x="2402" y="244"/>
                    <a:pt x="2158" y="1"/>
                    <a:pt x="1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4" name="Google Shape;2214;p52"/>
            <p:cNvSpPr/>
            <p:nvPr/>
          </p:nvSpPr>
          <p:spPr>
            <a:xfrm>
              <a:off x="5795409" y="2644265"/>
              <a:ext cx="59324" cy="168739"/>
            </a:xfrm>
            <a:custGeom>
              <a:avLst/>
              <a:gdLst/>
              <a:ahLst/>
              <a:cxnLst/>
              <a:rect l="l" t="t" r="r" b="b"/>
              <a:pathLst>
                <a:path w="2159" h="6141" extrusionOk="0">
                  <a:moveTo>
                    <a:pt x="456" y="1"/>
                  </a:moveTo>
                  <a:cubicBezTo>
                    <a:pt x="213" y="1"/>
                    <a:pt x="0" y="183"/>
                    <a:pt x="0" y="426"/>
                  </a:cubicBezTo>
                  <a:lnTo>
                    <a:pt x="0" y="5685"/>
                  </a:lnTo>
                  <a:cubicBezTo>
                    <a:pt x="0" y="5928"/>
                    <a:pt x="213" y="6141"/>
                    <a:pt x="456" y="6141"/>
                  </a:cubicBezTo>
                  <a:lnTo>
                    <a:pt x="1733" y="6141"/>
                  </a:lnTo>
                  <a:cubicBezTo>
                    <a:pt x="1976" y="6141"/>
                    <a:pt x="2158" y="5928"/>
                    <a:pt x="2158" y="5685"/>
                  </a:cubicBezTo>
                  <a:lnTo>
                    <a:pt x="2158" y="426"/>
                  </a:lnTo>
                  <a:cubicBezTo>
                    <a:pt x="2158" y="18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5" name="Google Shape;2215;p52"/>
            <p:cNvSpPr/>
            <p:nvPr/>
          </p:nvSpPr>
          <p:spPr>
            <a:xfrm>
              <a:off x="5792908" y="2640089"/>
              <a:ext cx="66001" cy="176268"/>
            </a:xfrm>
            <a:custGeom>
              <a:avLst/>
              <a:gdLst/>
              <a:ahLst/>
              <a:cxnLst/>
              <a:rect l="l" t="t" r="r" b="b"/>
              <a:pathLst>
                <a:path w="2402" h="6415" extrusionOk="0">
                  <a:moveTo>
                    <a:pt x="1824" y="275"/>
                  </a:moveTo>
                  <a:cubicBezTo>
                    <a:pt x="2006" y="275"/>
                    <a:pt x="2158" y="396"/>
                    <a:pt x="2158" y="578"/>
                  </a:cubicBezTo>
                  <a:lnTo>
                    <a:pt x="2158" y="5837"/>
                  </a:lnTo>
                  <a:cubicBezTo>
                    <a:pt x="2158" y="6019"/>
                    <a:pt x="2006" y="6141"/>
                    <a:pt x="1824" y="6171"/>
                  </a:cubicBezTo>
                  <a:lnTo>
                    <a:pt x="547" y="6171"/>
                  </a:lnTo>
                  <a:cubicBezTo>
                    <a:pt x="365" y="6171"/>
                    <a:pt x="243" y="6019"/>
                    <a:pt x="243" y="5837"/>
                  </a:cubicBezTo>
                  <a:lnTo>
                    <a:pt x="243" y="578"/>
                  </a:lnTo>
                  <a:cubicBezTo>
                    <a:pt x="243" y="396"/>
                    <a:pt x="365" y="275"/>
                    <a:pt x="547" y="275"/>
                  </a:cubicBezTo>
                  <a:close/>
                  <a:moveTo>
                    <a:pt x="547" y="1"/>
                  </a:moveTo>
                  <a:cubicBezTo>
                    <a:pt x="243" y="1"/>
                    <a:pt x="0" y="275"/>
                    <a:pt x="0" y="578"/>
                  </a:cubicBezTo>
                  <a:lnTo>
                    <a:pt x="0" y="5867"/>
                  </a:lnTo>
                  <a:cubicBezTo>
                    <a:pt x="0" y="6171"/>
                    <a:pt x="243" y="6414"/>
                    <a:pt x="547" y="6414"/>
                  </a:cubicBezTo>
                  <a:lnTo>
                    <a:pt x="1824" y="6414"/>
                  </a:lnTo>
                  <a:cubicBezTo>
                    <a:pt x="2128" y="6414"/>
                    <a:pt x="2401" y="6141"/>
                    <a:pt x="2401" y="5837"/>
                  </a:cubicBezTo>
                  <a:lnTo>
                    <a:pt x="2401" y="578"/>
                  </a:lnTo>
                  <a:cubicBezTo>
                    <a:pt x="2401" y="275"/>
                    <a:pt x="2128" y="1"/>
                    <a:pt x="1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6" name="Google Shape;2216;p52"/>
            <p:cNvSpPr/>
            <p:nvPr/>
          </p:nvSpPr>
          <p:spPr>
            <a:xfrm>
              <a:off x="5906473" y="2651794"/>
              <a:ext cx="59324" cy="153709"/>
            </a:xfrm>
            <a:custGeom>
              <a:avLst/>
              <a:gdLst/>
              <a:ahLst/>
              <a:cxnLst/>
              <a:rect l="l" t="t" r="r" b="b"/>
              <a:pathLst>
                <a:path w="2159" h="5594" extrusionOk="0">
                  <a:moveTo>
                    <a:pt x="457" y="0"/>
                  </a:moveTo>
                  <a:cubicBezTo>
                    <a:pt x="183" y="0"/>
                    <a:pt x="1" y="183"/>
                    <a:pt x="1" y="426"/>
                  </a:cubicBezTo>
                  <a:lnTo>
                    <a:pt x="1" y="5137"/>
                  </a:lnTo>
                  <a:cubicBezTo>
                    <a:pt x="1" y="5381"/>
                    <a:pt x="183" y="5593"/>
                    <a:pt x="457" y="5593"/>
                  </a:cubicBezTo>
                  <a:lnTo>
                    <a:pt x="1733" y="5593"/>
                  </a:lnTo>
                  <a:cubicBezTo>
                    <a:pt x="1977" y="5593"/>
                    <a:pt x="2159" y="5381"/>
                    <a:pt x="2159" y="5137"/>
                  </a:cubicBezTo>
                  <a:lnTo>
                    <a:pt x="2159" y="426"/>
                  </a:lnTo>
                  <a:cubicBezTo>
                    <a:pt x="2159" y="183"/>
                    <a:pt x="1977" y="0"/>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7" name="Google Shape;2217;p52"/>
            <p:cNvSpPr/>
            <p:nvPr/>
          </p:nvSpPr>
          <p:spPr>
            <a:xfrm>
              <a:off x="5903148" y="2648387"/>
              <a:ext cx="66825" cy="160441"/>
            </a:xfrm>
            <a:custGeom>
              <a:avLst/>
              <a:gdLst/>
              <a:ahLst/>
              <a:cxnLst/>
              <a:rect l="l" t="t" r="r" b="b"/>
              <a:pathLst>
                <a:path w="2432" h="5839" extrusionOk="0">
                  <a:moveTo>
                    <a:pt x="1854" y="246"/>
                  </a:moveTo>
                  <a:cubicBezTo>
                    <a:pt x="2037" y="246"/>
                    <a:pt x="2158" y="368"/>
                    <a:pt x="2189" y="550"/>
                  </a:cubicBezTo>
                  <a:lnTo>
                    <a:pt x="2189" y="5261"/>
                  </a:lnTo>
                  <a:cubicBezTo>
                    <a:pt x="2158" y="5444"/>
                    <a:pt x="2037" y="5565"/>
                    <a:pt x="1854" y="5565"/>
                  </a:cubicBezTo>
                  <a:lnTo>
                    <a:pt x="578" y="5565"/>
                  </a:lnTo>
                  <a:cubicBezTo>
                    <a:pt x="395" y="5565"/>
                    <a:pt x="243" y="5444"/>
                    <a:pt x="274" y="5261"/>
                  </a:cubicBezTo>
                  <a:lnTo>
                    <a:pt x="274" y="550"/>
                  </a:lnTo>
                  <a:cubicBezTo>
                    <a:pt x="274" y="368"/>
                    <a:pt x="395" y="246"/>
                    <a:pt x="578" y="246"/>
                  </a:cubicBezTo>
                  <a:close/>
                  <a:moveTo>
                    <a:pt x="1901" y="1"/>
                  </a:moveTo>
                  <a:cubicBezTo>
                    <a:pt x="1885" y="1"/>
                    <a:pt x="1870" y="1"/>
                    <a:pt x="1854" y="3"/>
                  </a:cubicBezTo>
                  <a:lnTo>
                    <a:pt x="578" y="3"/>
                  </a:lnTo>
                  <a:cubicBezTo>
                    <a:pt x="274" y="3"/>
                    <a:pt x="0" y="246"/>
                    <a:pt x="0" y="550"/>
                  </a:cubicBezTo>
                  <a:lnTo>
                    <a:pt x="0" y="5261"/>
                  </a:lnTo>
                  <a:cubicBezTo>
                    <a:pt x="0" y="5565"/>
                    <a:pt x="274" y="5839"/>
                    <a:pt x="578" y="5839"/>
                  </a:cubicBezTo>
                  <a:lnTo>
                    <a:pt x="1854" y="5839"/>
                  </a:lnTo>
                  <a:cubicBezTo>
                    <a:pt x="2158" y="5839"/>
                    <a:pt x="2432" y="5565"/>
                    <a:pt x="2432" y="5261"/>
                  </a:cubicBezTo>
                  <a:lnTo>
                    <a:pt x="2432" y="550"/>
                  </a:lnTo>
                  <a:cubicBezTo>
                    <a:pt x="2432" y="262"/>
                    <a:pt x="2186" y="1"/>
                    <a:pt x="19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8" name="Google Shape;2218;p52"/>
            <p:cNvSpPr/>
            <p:nvPr/>
          </p:nvSpPr>
          <p:spPr>
            <a:xfrm>
              <a:off x="5883941" y="2644265"/>
              <a:ext cx="59324" cy="168739"/>
            </a:xfrm>
            <a:custGeom>
              <a:avLst/>
              <a:gdLst/>
              <a:ahLst/>
              <a:cxnLst/>
              <a:rect l="l" t="t" r="r" b="b"/>
              <a:pathLst>
                <a:path w="2159" h="6141" extrusionOk="0">
                  <a:moveTo>
                    <a:pt x="456" y="1"/>
                  </a:moveTo>
                  <a:cubicBezTo>
                    <a:pt x="213" y="1"/>
                    <a:pt x="0" y="183"/>
                    <a:pt x="0" y="426"/>
                  </a:cubicBezTo>
                  <a:lnTo>
                    <a:pt x="0" y="5685"/>
                  </a:lnTo>
                  <a:cubicBezTo>
                    <a:pt x="0" y="5928"/>
                    <a:pt x="213" y="6141"/>
                    <a:pt x="456" y="6141"/>
                  </a:cubicBezTo>
                  <a:lnTo>
                    <a:pt x="1733" y="6141"/>
                  </a:lnTo>
                  <a:cubicBezTo>
                    <a:pt x="1976" y="6141"/>
                    <a:pt x="2158" y="5928"/>
                    <a:pt x="2158" y="5685"/>
                  </a:cubicBezTo>
                  <a:lnTo>
                    <a:pt x="2158" y="426"/>
                  </a:lnTo>
                  <a:cubicBezTo>
                    <a:pt x="2158" y="18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19" name="Google Shape;2219;p52"/>
            <p:cNvSpPr/>
            <p:nvPr/>
          </p:nvSpPr>
          <p:spPr>
            <a:xfrm>
              <a:off x="5880589" y="2640089"/>
              <a:ext cx="66853" cy="176268"/>
            </a:xfrm>
            <a:custGeom>
              <a:avLst/>
              <a:gdLst/>
              <a:ahLst/>
              <a:cxnLst/>
              <a:rect l="l" t="t" r="r" b="b"/>
              <a:pathLst>
                <a:path w="2433" h="6415" extrusionOk="0">
                  <a:moveTo>
                    <a:pt x="1855" y="275"/>
                  </a:moveTo>
                  <a:cubicBezTo>
                    <a:pt x="2037" y="275"/>
                    <a:pt x="2159" y="396"/>
                    <a:pt x="2159" y="578"/>
                  </a:cubicBezTo>
                  <a:lnTo>
                    <a:pt x="2159" y="5867"/>
                  </a:lnTo>
                  <a:cubicBezTo>
                    <a:pt x="2159" y="6019"/>
                    <a:pt x="2037" y="6171"/>
                    <a:pt x="1855" y="6171"/>
                  </a:cubicBezTo>
                  <a:lnTo>
                    <a:pt x="578" y="6171"/>
                  </a:lnTo>
                  <a:cubicBezTo>
                    <a:pt x="396" y="6171"/>
                    <a:pt x="244" y="6019"/>
                    <a:pt x="244" y="5867"/>
                  </a:cubicBezTo>
                  <a:lnTo>
                    <a:pt x="244" y="578"/>
                  </a:lnTo>
                  <a:cubicBezTo>
                    <a:pt x="244" y="426"/>
                    <a:pt x="396" y="275"/>
                    <a:pt x="578" y="275"/>
                  </a:cubicBezTo>
                  <a:close/>
                  <a:moveTo>
                    <a:pt x="578" y="1"/>
                  </a:moveTo>
                  <a:cubicBezTo>
                    <a:pt x="274" y="1"/>
                    <a:pt x="1" y="275"/>
                    <a:pt x="1" y="578"/>
                  </a:cubicBezTo>
                  <a:lnTo>
                    <a:pt x="1" y="5867"/>
                  </a:lnTo>
                  <a:cubicBezTo>
                    <a:pt x="1" y="6171"/>
                    <a:pt x="274" y="6414"/>
                    <a:pt x="578" y="6414"/>
                  </a:cubicBezTo>
                  <a:lnTo>
                    <a:pt x="1855" y="6414"/>
                  </a:lnTo>
                  <a:cubicBezTo>
                    <a:pt x="2159" y="6414"/>
                    <a:pt x="2432" y="6141"/>
                    <a:pt x="2402" y="5837"/>
                  </a:cubicBezTo>
                  <a:lnTo>
                    <a:pt x="2402" y="578"/>
                  </a:lnTo>
                  <a:cubicBezTo>
                    <a:pt x="2402" y="275"/>
                    <a:pt x="2159" y="3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0" name="Google Shape;2220;p52"/>
            <p:cNvSpPr/>
            <p:nvPr/>
          </p:nvSpPr>
          <p:spPr>
            <a:xfrm>
              <a:off x="5995005" y="2651794"/>
              <a:ext cx="59324" cy="153709"/>
            </a:xfrm>
            <a:custGeom>
              <a:avLst/>
              <a:gdLst/>
              <a:ahLst/>
              <a:cxnLst/>
              <a:rect l="l" t="t" r="r" b="b"/>
              <a:pathLst>
                <a:path w="2159" h="5594" extrusionOk="0">
                  <a:moveTo>
                    <a:pt x="426" y="0"/>
                  </a:moveTo>
                  <a:cubicBezTo>
                    <a:pt x="183" y="0"/>
                    <a:pt x="1" y="183"/>
                    <a:pt x="1" y="426"/>
                  </a:cubicBezTo>
                  <a:lnTo>
                    <a:pt x="1" y="5137"/>
                  </a:lnTo>
                  <a:cubicBezTo>
                    <a:pt x="1" y="5381"/>
                    <a:pt x="183" y="5593"/>
                    <a:pt x="426" y="5593"/>
                  </a:cubicBezTo>
                  <a:lnTo>
                    <a:pt x="1703" y="5593"/>
                  </a:lnTo>
                  <a:cubicBezTo>
                    <a:pt x="1946" y="5593"/>
                    <a:pt x="2159" y="5381"/>
                    <a:pt x="2159" y="5137"/>
                  </a:cubicBezTo>
                  <a:lnTo>
                    <a:pt x="2159" y="426"/>
                  </a:lnTo>
                  <a:cubicBezTo>
                    <a:pt x="2159" y="183"/>
                    <a:pt x="1946" y="0"/>
                    <a:pt x="17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1" name="Google Shape;2221;p52"/>
            <p:cNvSpPr/>
            <p:nvPr/>
          </p:nvSpPr>
          <p:spPr>
            <a:xfrm>
              <a:off x="5991680" y="2648442"/>
              <a:ext cx="66001" cy="160386"/>
            </a:xfrm>
            <a:custGeom>
              <a:avLst/>
              <a:gdLst/>
              <a:ahLst/>
              <a:cxnLst/>
              <a:rect l="l" t="t" r="r" b="b"/>
              <a:pathLst>
                <a:path w="2402" h="5837" extrusionOk="0">
                  <a:moveTo>
                    <a:pt x="1824" y="244"/>
                  </a:moveTo>
                  <a:cubicBezTo>
                    <a:pt x="2006" y="244"/>
                    <a:pt x="2158" y="366"/>
                    <a:pt x="2158" y="548"/>
                  </a:cubicBezTo>
                  <a:lnTo>
                    <a:pt x="2158" y="5259"/>
                  </a:lnTo>
                  <a:cubicBezTo>
                    <a:pt x="2158" y="5442"/>
                    <a:pt x="2006" y="5563"/>
                    <a:pt x="1824" y="5563"/>
                  </a:cubicBezTo>
                  <a:lnTo>
                    <a:pt x="547" y="5563"/>
                  </a:lnTo>
                  <a:cubicBezTo>
                    <a:pt x="365" y="5563"/>
                    <a:pt x="243" y="5442"/>
                    <a:pt x="243" y="5259"/>
                  </a:cubicBezTo>
                  <a:lnTo>
                    <a:pt x="243" y="548"/>
                  </a:lnTo>
                  <a:cubicBezTo>
                    <a:pt x="243" y="366"/>
                    <a:pt x="365" y="244"/>
                    <a:pt x="547" y="244"/>
                  </a:cubicBezTo>
                  <a:close/>
                  <a:moveTo>
                    <a:pt x="547" y="1"/>
                  </a:moveTo>
                  <a:cubicBezTo>
                    <a:pt x="243" y="1"/>
                    <a:pt x="0" y="244"/>
                    <a:pt x="0" y="548"/>
                  </a:cubicBezTo>
                  <a:lnTo>
                    <a:pt x="0" y="5259"/>
                  </a:lnTo>
                  <a:cubicBezTo>
                    <a:pt x="0" y="5563"/>
                    <a:pt x="243" y="5837"/>
                    <a:pt x="547" y="5837"/>
                  </a:cubicBezTo>
                  <a:lnTo>
                    <a:pt x="1824" y="5837"/>
                  </a:lnTo>
                  <a:cubicBezTo>
                    <a:pt x="2158" y="5837"/>
                    <a:pt x="2401" y="5563"/>
                    <a:pt x="2401" y="5259"/>
                  </a:cubicBezTo>
                  <a:lnTo>
                    <a:pt x="2401" y="548"/>
                  </a:lnTo>
                  <a:cubicBezTo>
                    <a:pt x="2401" y="244"/>
                    <a:pt x="2158" y="1"/>
                    <a:pt x="1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2" name="Google Shape;2222;p52"/>
            <p:cNvSpPr/>
            <p:nvPr/>
          </p:nvSpPr>
          <p:spPr>
            <a:xfrm>
              <a:off x="5972474" y="2644265"/>
              <a:ext cx="59324" cy="168739"/>
            </a:xfrm>
            <a:custGeom>
              <a:avLst/>
              <a:gdLst/>
              <a:ahLst/>
              <a:cxnLst/>
              <a:rect l="l" t="t" r="r" b="b"/>
              <a:pathLst>
                <a:path w="2159" h="6141" extrusionOk="0">
                  <a:moveTo>
                    <a:pt x="456" y="1"/>
                  </a:moveTo>
                  <a:cubicBezTo>
                    <a:pt x="213" y="1"/>
                    <a:pt x="0" y="183"/>
                    <a:pt x="0" y="426"/>
                  </a:cubicBezTo>
                  <a:lnTo>
                    <a:pt x="0" y="5685"/>
                  </a:lnTo>
                  <a:cubicBezTo>
                    <a:pt x="0" y="5928"/>
                    <a:pt x="213" y="6141"/>
                    <a:pt x="456" y="6141"/>
                  </a:cubicBezTo>
                  <a:lnTo>
                    <a:pt x="1733" y="6141"/>
                  </a:lnTo>
                  <a:cubicBezTo>
                    <a:pt x="1976" y="6141"/>
                    <a:pt x="2158" y="5928"/>
                    <a:pt x="2158" y="5685"/>
                  </a:cubicBezTo>
                  <a:lnTo>
                    <a:pt x="2158" y="426"/>
                  </a:lnTo>
                  <a:cubicBezTo>
                    <a:pt x="2158" y="18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3" name="Google Shape;2223;p52"/>
            <p:cNvSpPr/>
            <p:nvPr/>
          </p:nvSpPr>
          <p:spPr>
            <a:xfrm>
              <a:off x="5969121" y="2640089"/>
              <a:ext cx="66001" cy="176268"/>
            </a:xfrm>
            <a:custGeom>
              <a:avLst/>
              <a:gdLst/>
              <a:ahLst/>
              <a:cxnLst/>
              <a:rect l="l" t="t" r="r" b="b"/>
              <a:pathLst>
                <a:path w="2402" h="6415" extrusionOk="0">
                  <a:moveTo>
                    <a:pt x="1855" y="275"/>
                  </a:moveTo>
                  <a:cubicBezTo>
                    <a:pt x="2007" y="275"/>
                    <a:pt x="2159" y="396"/>
                    <a:pt x="2159" y="578"/>
                  </a:cubicBezTo>
                  <a:lnTo>
                    <a:pt x="2159" y="5867"/>
                  </a:lnTo>
                  <a:cubicBezTo>
                    <a:pt x="2159" y="6019"/>
                    <a:pt x="2007" y="6171"/>
                    <a:pt x="1855" y="6171"/>
                  </a:cubicBezTo>
                  <a:lnTo>
                    <a:pt x="578" y="6171"/>
                  </a:lnTo>
                  <a:cubicBezTo>
                    <a:pt x="396" y="6171"/>
                    <a:pt x="244" y="6019"/>
                    <a:pt x="244" y="5867"/>
                  </a:cubicBezTo>
                  <a:lnTo>
                    <a:pt x="244" y="578"/>
                  </a:lnTo>
                  <a:cubicBezTo>
                    <a:pt x="244" y="426"/>
                    <a:pt x="396" y="275"/>
                    <a:pt x="578" y="275"/>
                  </a:cubicBezTo>
                  <a:close/>
                  <a:moveTo>
                    <a:pt x="578" y="1"/>
                  </a:moveTo>
                  <a:cubicBezTo>
                    <a:pt x="244" y="1"/>
                    <a:pt x="1" y="275"/>
                    <a:pt x="1" y="578"/>
                  </a:cubicBezTo>
                  <a:lnTo>
                    <a:pt x="1" y="5867"/>
                  </a:lnTo>
                  <a:cubicBezTo>
                    <a:pt x="1" y="6171"/>
                    <a:pt x="244" y="6414"/>
                    <a:pt x="578" y="6414"/>
                  </a:cubicBezTo>
                  <a:lnTo>
                    <a:pt x="1855" y="6414"/>
                  </a:lnTo>
                  <a:cubicBezTo>
                    <a:pt x="2159" y="6414"/>
                    <a:pt x="2402" y="6141"/>
                    <a:pt x="2402" y="5837"/>
                  </a:cubicBezTo>
                  <a:lnTo>
                    <a:pt x="2402" y="578"/>
                  </a:lnTo>
                  <a:cubicBezTo>
                    <a:pt x="2402" y="275"/>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4" name="Google Shape;2224;p52"/>
            <p:cNvSpPr/>
            <p:nvPr/>
          </p:nvSpPr>
          <p:spPr>
            <a:xfrm>
              <a:off x="6082713" y="2651794"/>
              <a:ext cx="59324" cy="153709"/>
            </a:xfrm>
            <a:custGeom>
              <a:avLst/>
              <a:gdLst/>
              <a:ahLst/>
              <a:cxnLst/>
              <a:rect l="l" t="t" r="r" b="b"/>
              <a:pathLst>
                <a:path w="2159" h="5594" extrusionOk="0">
                  <a:moveTo>
                    <a:pt x="456" y="0"/>
                  </a:moveTo>
                  <a:cubicBezTo>
                    <a:pt x="213" y="0"/>
                    <a:pt x="0" y="183"/>
                    <a:pt x="0" y="426"/>
                  </a:cubicBezTo>
                  <a:lnTo>
                    <a:pt x="0" y="5137"/>
                  </a:lnTo>
                  <a:cubicBezTo>
                    <a:pt x="0" y="5381"/>
                    <a:pt x="213" y="5593"/>
                    <a:pt x="456" y="5593"/>
                  </a:cubicBezTo>
                  <a:lnTo>
                    <a:pt x="1733" y="5593"/>
                  </a:lnTo>
                  <a:cubicBezTo>
                    <a:pt x="1976" y="5593"/>
                    <a:pt x="2158" y="5381"/>
                    <a:pt x="2158" y="5137"/>
                  </a:cubicBezTo>
                  <a:lnTo>
                    <a:pt x="2158" y="426"/>
                  </a:lnTo>
                  <a:cubicBezTo>
                    <a:pt x="2158" y="183"/>
                    <a:pt x="1976" y="0"/>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5" name="Google Shape;2225;p52"/>
            <p:cNvSpPr/>
            <p:nvPr/>
          </p:nvSpPr>
          <p:spPr>
            <a:xfrm>
              <a:off x="6079361" y="2648442"/>
              <a:ext cx="66853" cy="160386"/>
            </a:xfrm>
            <a:custGeom>
              <a:avLst/>
              <a:gdLst/>
              <a:ahLst/>
              <a:cxnLst/>
              <a:rect l="l" t="t" r="r" b="b"/>
              <a:pathLst>
                <a:path w="2433" h="5837" extrusionOk="0">
                  <a:moveTo>
                    <a:pt x="1855" y="244"/>
                  </a:moveTo>
                  <a:cubicBezTo>
                    <a:pt x="2037" y="244"/>
                    <a:pt x="2189" y="366"/>
                    <a:pt x="2189" y="548"/>
                  </a:cubicBezTo>
                  <a:lnTo>
                    <a:pt x="2189" y="5259"/>
                  </a:lnTo>
                  <a:cubicBezTo>
                    <a:pt x="2189" y="5442"/>
                    <a:pt x="2037" y="5563"/>
                    <a:pt x="1855" y="5563"/>
                  </a:cubicBezTo>
                  <a:lnTo>
                    <a:pt x="578" y="5563"/>
                  </a:lnTo>
                  <a:cubicBezTo>
                    <a:pt x="396" y="5563"/>
                    <a:pt x="274" y="5442"/>
                    <a:pt x="274" y="5259"/>
                  </a:cubicBezTo>
                  <a:lnTo>
                    <a:pt x="274" y="548"/>
                  </a:lnTo>
                  <a:cubicBezTo>
                    <a:pt x="274" y="366"/>
                    <a:pt x="396" y="244"/>
                    <a:pt x="578" y="244"/>
                  </a:cubicBezTo>
                  <a:close/>
                  <a:moveTo>
                    <a:pt x="578" y="1"/>
                  </a:moveTo>
                  <a:cubicBezTo>
                    <a:pt x="274" y="1"/>
                    <a:pt x="31" y="244"/>
                    <a:pt x="31" y="548"/>
                  </a:cubicBezTo>
                  <a:lnTo>
                    <a:pt x="31" y="5259"/>
                  </a:lnTo>
                  <a:cubicBezTo>
                    <a:pt x="1" y="5563"/>
                    <a:pt x="274" y="5837"/>
                    <a:pt x="578" y="5837"/>
                  </a:cubicBezTo>
                  <a:lnTo>
                    <a:pt x="1855" y="5837"/>
                  </a:lnTo>
                  <a:cubicBezTo>
                    <a:pt x="2159" y="5837"/>
                    <a:pt x="2432" y="5563"/>
                    <a:pt x="2432" y="5259"/>
                  </a:cubicBezTo>
                  <a:lnTo>
                    <a:pt x="2432" y="548"/>
                  </a:lnTo>
                  <a:cubicBezTo>
                    <a:pt x="2432" y="244"/>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6" name="Google Shape;2226;p52"/>
            <p:cNvSpPr/>
            <p:nvPr/>
          </p:nvSpPr>
          <p:spPr>
            <a:xfrm>
              <a:off x="6061006" y="2644265"/>
              <a:ext cx="59324" cy="168739"/>
            </a:xfrm>
            <a:custGeom>
              <a:avLst/>
              <a:gdLst/>
              <a:ahLst/>
              <a:cxnLst/>
              <a:rect l="l" t="t" r="r" b="b"/>
              <a:pathLst>
                <a:path w="2159" h="6141" extrusionOk="0">
                  <a:moveTo>
                    <a:pt x="426" y="1"/>
                  </a:moveTo>
                  <a:cubicBezTo>
                    <a:pt x="182" y="1"/>
                    <a:pt x="0" y="183"/>
                    <a:pt x="0" y="426"/>
                  </a:cubicBezTo>
                  <a:lnTo>
                    <a:pt x="0" y="5685"/>
                  </a:lnTo>
                  <a:cubicBezTo>
                    <a:pt x="0" y="5928"/>
                    <a:pt x="182" y="6141"/>
                    <a:pt x="426" y="6141"/>
                  </a:cubicBezTo>
                  <a:lnTo>
                    <a:pt x="1702" y="6141"/>
                  </a:lnTo>
                  <a:cubicBezTo>
                    <a:pt x="1945" y="6141"/>
                    <a:pt x="2158" y="5928"/>
                    <a:pt x="2158" y="5685"/>
                  </a:cubicBezTo>
                  <a:lnTo>
                    <a:pt x="2158" y="426"/>
                  </a:lnTo>
                  <a:cubicBezTo>
                    <a:pt x="2158" y="183"/>
                    <a:pt x="1945" y="1"/>
                    <a:pt x="170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7" name="Google Shape;2227;p52"/>
            <p:cNvSpPr/>
            <p:nvPr/>
          </p:nvSpPr>
          <p:spPr>
            <a:xfrm>
              <a:off x="6057654" y="2640089"/>
              <a:ext cx="66001" cy="176268"/>
            </a:xfrm>
            <a:custGeom>
              <a:avLst/>
              <a:gdLst/>
              <a:ahLst/>
              <a:cxnLst/>
              <a:rect l="l" t="t" r="r" b="b"/>
              <a:pathLst>
                <a:path w="2402" h="6415" extrusionOk="0">
                  <a:moveTo>
                    <a:pt x="1855" y="275"/>
                  </a:moveTo>
                  <a:cubicBezTo>
                    <a:pt x="2007" y="275"/>
                    <a:pt x="2159" y="396"/>
                    <a:pt x="2159" y="578"/>
                  </a:cubicBezTo>
                  <a:lnTo>
                    <a:pt x="2159" y="5867"/>
                  </a:lnTo>
                  <a:cubicBezTo>
                    <a:pt x="2159" y="6019"/>
                    <a:pt x="2007" y="6171"/>
                    <a:pt x="1855" y="6171"/>
                  </a:cubicBezTo>
                  <a:lnTo>
                    <a:pt x="548" y="6171"/>
                  </a:lnTo>
                  <a:cubicBezTo>
                    <a:pt x="396" y="6171"/>
                    <a:pt x="244" y="6019"/>
                    <a:pt x="244" y="5867"/>
                  </a:cubicBezTo>
                  <a:lnTo>
                    <a:pt x="244" y="578"/>
                  </a:lnTo>
                  <a:cubicBezTo>
                    <a:pt x="244" y="426"/>
                    <a:pt x="396" y="275"/>
                    <a:pt x="548" y="275"/>
                  </a:cubicBezTo>
                  <a:close/>
                  <a:moveTo>
                    <a:pt x="548" y="1"/>
                  </a:moveTo>
                  <a:cubicBezTo>
                    <a:pt x="244" y="1"/>
                    <a:pt x="0" y="275"/>
                    <a:pt x="0" y="578"/>
                  </a:cubicBezTo>
                  <a:lnTo>
                    <a:pt x="0" y="5867"/>
                  </a:lnTo>
                  <a:cubicBezTo>
                    <a:pt x="0" y="6171"/>
                    <a:pt x="244" y="6414"/>
                    <a:pt x="548" y="6414"/>
                  </a:cubicBezTo>
                  <a:lnTo>
                    <a:pt x="1855" y="6414"/>
                  </a:lnTo>
                  <a:cubicBezTo>
                    <a:pt x="2159" y="6414"/>
                    <a:pt x="2402" y="6141"/>
                    <a:pt x="2402" y="5837"/>
                  </a:cubicBezTo>
                  <a:lnTo>
                    <a:pt x="2402" y="578"/>
                  </a:lnTo>
                  <a:cubicBezTo>
                    <a:pt x="2402" y="275"/>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8" name="Google Shape;2228;p52"/>
            <p:cNvSpPr/>
            <p:nvPr/>
          </p:nvSpPr>
          <p:spPr>
            <a:xfrm>
              <a:off x="6171246" y="2651794"/>
              <a:ext cx="59324" cy="153709"/>
            </a:xfrm>
            <a:custGeom>
              <a:avLst/>
              <a:gdLst/>
              <a:ahLst/>
              <a:cxnLst/>
              <a:rect l="l" t="t" r="r" b="b"/>
              <a:pathLst>
                <a:path w="2159" h="5594" extrusionOk="0">
                  <a:moveTo>
                    <a:pt x="456" y="0"/>
                  </a:moveTo>
                  <a:cubicBezTo>
                    <a:pt x="213" y="0"/>
                    <a:pt x="0" y="183"/>
                    <a:pt x="0" y="426"/>
                  </a:cubicBezTo>
                  <a:lnTo>
                    <a:pt x="0" y="5137"/>
                  </a:lnTo>
                  <a:cubicBezTo>
                    <a:pt x="0" y="5381"/>
                    <a:pt x="213" y="5593"/>
                    <a:pt x="456" y="5593"/>
                  </a:cubicBezTo>
                  <a:lnTo>
                    <a:pt x="1733" y="5593"/>
                  </a:lnTo>
                  <a:cubicBezTo>
                    <a:pt x="1976" y="5593"/>
                    <a:pt x="2158" y="5381"/>
                    <a:pt x="2158" y="5137"/>
                  </a:cubicBezTo>
                  <a:lnTo>
                    <a:pt x="2158" y="426"/>
                  </a:lnTo>
                  <a:cubicBezTo>
                    <a:pt x="2158" y="183"/>
                    <a:pt x="1976" y="0"/>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29" name="Google Shape;2229;p52"/>
            <p:cNvSpPr/>
            <p:nvPr/>
          </p:nvSpPr>
          <p:spPr>
            <a:xfrm>
              <a:off x="6167894" y="2648442"/>
              <a:ext cx="66853" cy="160386"/>
            </a:xfrm>
            <a:custGeom>
              <a:avLst/>
              <a:gdLst/>
              <a:ahLst/>
              <a:cxnLst/>
              <a:rect l="l" t="t" r="r" b="b"/>
              <a:pathLst>
                <a:path w="2433" h="5837" extrusionOk="0">
                  <a:moveTo>
                    <a:pt x="1855" y="244"/>
                  </a:moveTo>
                  <a:cubicBezTo>
                    <a:pt x="2037" y="244"/>
                    <a:pt x="2189" y="366"/>
                    <a:pt x="2189" y="548"/>
                  </a:cubicBezTo>
                  <a:lnTo>
                    <a:pt x="2189" y="5259"/>
                  </a:lnTo>
                  <a:cubicBezTo>
                    <a:pt x="2189" y="5442"/>
                    <a:pt x="2037" y="5563"/>
                    <a:pt x="1855" y="5563"/>
                  </a:cubicBezTo>
                  <a:lnTo>
                    <a:pt x="578" y="5563"/>
                  </a:lnTo>
                  <a:cubicBezTo>
                    <a:pt x="396" y="5563"/>
                    <a:pt x="274" y="5442"/>
                    <a:pt x="274" y="5259"/>
                  </a:cubicBezTo>
                  <a:lnTo>
                    <a:pt x="274" y="548"/>
                  </a:lnTo>
                  <a:cubicBezTo>
                    <a:pt x="274" y="366"/>
                    <a:pt x="396" y="244"/>
                    <a:pt x="578" y="244"/>
                  </a:cubicBezTo>
                  <a:close/>
                  <a:moveTo>
                    <a:pt x="578" y="1"/>
                  </a:moveTo>
                  <a:cubicBezTo>
                    <a:pt x="274" y="1"/>
                    <a:pt x="31" y="244"/>
                    <a:pt x="31" y="548"/>
                  </a:cubicBezTo>
                  <a:lnTo>
                    <a:pt x="31" y="5259"/>
                  </a:lnTo>
                  <a:cubicBezTo>
                    <a:pt x="1" y="5563"/>
                    <a:pt x="274" y="5837"/>
                    <a:pt x="578" y="5837"/>
                  </a:cubicBezTo>
                  <a:lnTo>
                    <a:pt x="1855" y="5837"/>
                  </a:lnTo>
                  <a:cubicBezTo>
                    <a:pt x="2159" y="5837"/>
                    <a:pt x="2432" y="5563"/>
                    <a:pt x="2432" y="5259"/>
                  </a:cubicBezTo>
                  <a:lnTo>
                    <a:pt x="2432" y="548"/>
                  </a:lnTo>
                  <a:cubicBezTo>
                    <a:pt x="2432" y="244"/>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0" name="Google Shape;2230;p52"/>
            <p:cNvSpPr/>
            <p:nvPr/>
          </p:nvSpPr>
          <p:spPr>
            <a:xfrm>
              <a:off x="6149511" y="2644265"/>
              <a:ext cx="59351" cy="168739"/>
            </a:xfrm>
            <a:custGeom>
              <a:avLst/>
              <a:gdLst/>
              <a:ahLst/>
              <a:cxnLst/>
              <a:rect l="l" t="t" r="r" b="b"/>
              <a:pathLst>
                <a:path w="2160" h="6141" extrusionOk="0">
                  <a:moveTo>
                    <a:pt x="427" y="1"/>
                  </a:moveTo>
                  <a:cubicBezTo>
                    <a:pt x="183" y="1"/>
                    <a:pt x="1" y="183"/>
                    <a:pt x="1" y="426"/>
                  </a:cubicBezTo>
                  <a:lnTo>
                    <a:pt x="1" y="5685"/>
                  </a:lnTo>
                  <a:cubicBezTo>
                    <a:pt x="1" y="5928"/>
                    <a:pt x="183" y="6141"/>
                    <a:pt x="427" y="6141"/>
                  </a:cubicBezTo>
                  <a:lnTo>
                    <a:pt x="1703" y="6141"/>
                  </a:lnTo>
                  <a:cubicBezTo>
                    <a:pt x="1946" y="6141"/>
                    <a:pt x="2159" y="5928"/>
                    <a:pt x="2159" y="5685"/>
                  </a:cubicBezTo>
                  <a:lnTo>
                    <a:pt x="2159" y="426"/>
                  </a:lnTo>
                  <a:cubicBezTo>
                    <a:pt x="2159" y="183"/>
                    <a:pt x="1946" y="1"/>
                    <a:pt x="170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1" name="Google Shape;2231;p52"/>
            <p:cNvSpPr/>
            <p:nvPr/>
          </p:nvSpPr>
          <p:spPr>
            <a:xfrm>
              <a:off x="6146186" y="2640089"/>
              <a:ext cx="66001" cy="176268"/>
            </a:xfrm>
            <a:custGeom>
              <a:avLst/>
              <a:gdLst/>
              <a:ahLst/>
              <a:cxnLst/>
              <a:rect l="l" t="t" r="r" b="b"/>
              <a:pathLst>
                <a:path w="2402" h="6415" extrusionOk="0">
                  <a:moveTo>
                    <a:pt x="1824" y="275"/>
                  </a:moveTo>
                  <a:cubicBezTo>
                    <a:pt x="2007" y="275"/>
                    <a:pt x="2159" y="396"/>
                    <a:pt x="2159" y="578"/>
                  </a:cubicBezTo>
                  <a:lnTo>
                    <a:pt x="2159" y="5867"/>
                  </a:lnTo>
                  <a:cubicBezTo>
                    <a:pt x="2159" y="6019"/>
                    <a:pt x="2007" y="6171"/>
                    <a:pt x="1824" y="6171"/>
                  </a:cubicBezTo>
                  <a:lnTo>
                    <a:pt x="548" y="6171"/>
                  </a:lnTo>
                  <a:cubicBezTo>
                    <a:pt x="365" y="6171"/>
                    <a:pt x="244" y="6019"/>
                    <a:pt x="244" y="5867"/>
                  </a:cubicBezTo>
                  <a:lnTo>
                    <a:pt x="244" y="578"/>
                  </a:lnTo>
                  <a:cubicBezTo>
                    <a:pt x="244" y="426"/>
                    <a:pt x="365" y="275"/>
                    <a:pt x="548" y="275"/>
                  </a:cubicBezTo>
                  <a:close/>
                  <a:moveTo>
                    <a:pt x="548" y="1"/>
                  </a:moveTo>
                  <a:cubicBezTo>
                    <a:pt x="244" y="1"/>
                    <a:pt x="0" y="275"/>
                    <a:pt x="0" y="578"/>
                  </a:cubicBezTo>
                  <a:lnTo>
                    <a:pt x="0" y="5867"/>
                  </a:lnTo>
                  <a:cubicBezTo>
                    <a:pt x="0" y="6171"/>
                    <a:pt x="244" y="6414"/>
                    <a:pt x="548" y="6414"/>
                  </a:cubicBezTo>
                  <a:lnTo>
                    <a:pt x="1824" y="6414"/>
                  </a:lnTo>
                  <a:cubicBezTo>
                    <a:pt x="2159" y="6414"/>
                    <a:pt x="2402" y="6171"/>
                    <a:pt x="2402" y="5837"/>
                  </a:cubicBezTo>
                  <a:lnTo>
                    <a:pt x="2402" y="578"/>
                  </a:lnTo>
                  <a:cubicBezTo>
                    <a:pt x="2402" y="275"/>
                    <a:pt x="2128" y="1"/>
                    <a:pt x="182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2" name="Google Shape;2232;p52"/>
            <p:cNvSpPr/>
            <p:nvPr/>
          </p:nvSpPr>
          <p:spPr>
            <a:xfrm>
              <a:off x="6259778" y="2651794"/>
              <a:ext cx="59324" cy="153709"/>
            </a:xfrm>
            <a:custGeom>
              <a:avLst/>
              <a:gdLst/>
              <a:ahLst/>
              <a:cxnLst/>
              <a:rect l="l" t="t" r="r" b="b"/>
              <a:pathLst>
                <a:path w="2159" h="5594" extrusionOk="0">
                  <a:moveTo>
                    <a:pt x="456" y="0"/>
                  </a:moveTo>
                  <a:cubicBezTo>
                    <a:pt x="213" y="0"/>
                    <a:pt x="0" y="183"/>
                    <a:pt x="0" y="426"/>
                  </a:cubicBezTo>
                  <a:lnTo>
                    <a:pt x="0" y="5137"/>
                  </a:lnTo>
                  <a:cubicBezTo>
                    <a:pt x="0" y="5381"/>
                    <a:pt x="213" y="5593"/>
                    <a:pt x="456" y="5593"/>
                  </a:cubicBezTo>
                  <a:lnTo>
                    <a:pt x="1733" y="5593"/>
                  </a:lnTo>
                  <a:cubicBezTo>
                    <a:pt x="1976" y="5593"/>
                    <a:pt x="2158" y="5381"/>
                    <a:pt x="2158" y="5137"/>
                  </a:cubicBezTo>
                  <a:lnTo>
                    <a:pt x="2158" y="426"/>
                  </a:lnTo>
                  <a:cubicBezTo>
                    <a:pt x="2158" y="183"/>
                    <a:pt x="1976" y="0"/>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3" name="Google Shape;2233;p52"/>
            <p:cNvSpPr/>
            <p:nvPr/>
          </p:nvSpPr>
          <p:spPr>
            <a:xfrm>
              <a:off x="6256426" y="2648442"/>
              <a:ext cx="66001" cy="160386"/>
            </a:xfrm>
            <a:custGeom>
              <a:avLst/>
              <a:gdLst/>
              <a:ahLst/>
              <a:cxnLst/>
              <a:rect l="l" t="t" r="r" b="b"/>
              <a:pathLst>
                <a:path w="2402" h="5837" extrusionOk="0">
                  <a:moveTo>
                    <a:pt x="1855" y="244"/>
                  </a:moveTo>
                  <a:cubicBezTo>
                    <a:pt x="2007" y="244"/>
                    <a:pt x="2159" y="366"/>
                    <a:pt x="2159" y="548"/>
                  </a:cubicBezTo>
                  <a:lnTo>
                    <a:pt x="2159" y="5259"/>
                  </a:lnTo>
                  <a:cubicBezTo>
                    <a:pt x="2159" y="5442"/>
                    <a:pt x="2037" y="5563"/>
                    <a:pt x="1855" y="5563"/>
                  </a:cubicBezTo>
                  <a:lnTo>
                    <a:pt x="578" y="5563"/>
                  </a:lnTo>
                  <a:cubicBezTo>
                    <a:pt x="396" y="5563"/>
                    <a:pt x="244" y="5442"/>
                    <a:pt x="244" y="5259"/>
                  </a:cubicBezTo>
                  <a:lnTo>
                    <a:pt x="244" y="548"/>
                  </a:lnTo>
                  <a:cubicBezTo>
                    <a:pt x="244" y="366"/>
                    <a:pt x="396" y="244"/>
                    <a:pt x="578" y="244"/>
                  </a:cubicBezTo>
                  <a:close/>
                  <a:moveTo>
                    <a:pt x="578" y="1"/>
                  </a:moveTo>
                  <a:cubicBezTo>
                    <a:pt x="244" y="1"/>
                    <a:pt x="1" y="244"/>
                    <a:pt x="1" y="548"/>
                  </a:cubicBezTo>
                  <a:lnTo>
                    <a:pt x="1" y="5259"/>
                  </a:lnTo>
                  <a:cubicBezTo>
                    <a:pt x="1" y="5563"/>
                    <a:pt x="244" y="5837"/>
                    <a:pt x="578" y="5837"/>
                  </a:cubicBezTo>
                  <a:lnTo>
                    <a:pt x="1855" y="5837"/>
                  </a:lnTo>
                  <a:cubicBezTo>
                    <a:pt x="2159" y="5837"/>
                    <a:pt x="2402" y="5563"/>
                    <a:pt x="2402" y="5259"/>
                  </a:cubicBezTo>
                  <a:lnTo>
                    <a:pt x="2402" y="548"/>
                  </a:lnTo>
                  <a:cubicBezTo>
                    <a:pt x="2402" y="244"/>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4" name="Google Shape;2234;p52"/>
            <p:cNvSpPr/>
            <p:nvPr/>
          </p:nvSpPr>
          <p:spPr>
            <a:xfrm>
              <a:off x="6237219" y="2644265"/>
              <a:ext cx="59324" cy="168739"/>
            </a:xfrm>
            <a:custGeom>
              <a:avLst/>
              <a:gdLst/>
              <a:ahLst/>
              <a:cxnLst/>
              <a:rect l="l" t="t" r="r" b="b"/>
              <a:pathLst>
                <a:path w="2159" h="6141" extrusionOk="0">
                  <a:moveTo>
                    <a:pt x="456" y="1"/>
                  </a:moveTo>
                  <a:cubicBezTo>
                    <a:pt x="213" y="1"/>
                    <a:pt x="1" y="183"/>
                    <a:pt x="1" y="426"/>
                  </a:cubicBezTo>
                  <a:lnTo>
                    <a:pt x="1" y="5685"/>
                  </a:lnTo>
                  <a:cubicBezTo>
                    <a:pt x="1" y="5928"/>
                    <a:pt x="213" y="6141"/>
                    <a:pt x="456" y="6141"/>
                  </a:cubicBezTo>
                  <a:lnTo>
                    <a:pt x="1733" y="6141"/>
                  </a:lnTo>
                  <a:cubicBezTo>
                    <a:pt x="1976" y="6141"/>
                    <a:pt x="2159" y="5928"/>
                    <a:pt x="2159" y="5685"/>
                  </a:cubicBezTo>
                  <a:lnTo>
                    <a:pt x="2159" y="426"/>
                  </a:lnTo>
                  <a:cubicBezTo>
                    <a:pt x="2159" y="18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5" name="Google Shape;2235;p52"/>
            <p:cNvSpPr/>
            <p:nvPr/>
          </p:nvSpPr>
          <p:spPr>
            <a:xfrm>
              <a:off x="6233867" y="2640089"/>
              <a:ext cx="66853" cy="176268"/>
            </a:xfrm>
            <a:custGeom>
              <a:avLst/>
              <a:gdLst/>
              <a:ahLst/>
              <a:cxnLst/>
              <a:rect l="l" t="t" r="r" b="b"/>
              <a:pathLst>
                <a:path w="2433" h="6415" extrusionOk="0">
                  <a:moveTo>
                    <a:pt x="1855" y="275"/>
                  </a:moveTo>
                  <a:cubicBezTo>
                    <a:pt x="2037" y="275"/>
                    <a:pt x="2189" y="396"/>
                    <a:pt x="2189" y="578"/>
                  </a:cubicBezTo>
                  <a:lnTo>
                    <a:pt x="2189" y="5867"/>
                  </a:lnTo>
                  <a:cubicBezTo>
                    <a:pt x="2189" y="6019"/>
                    <a:pt x="2037" y="6171"/>
                    <a:pt x="1855" y="6171"/>
                  </a:cubicBezTo>
                  <a:lnTo>
                    <a:pt x="578" y="6171"/>
                  </a:lnTo>
                  <a:cubicBezTo>
                    <a:pt x="396" y="6171"/>
                    <a:pt x="275" y="6019"/>
                    <a:pt x="275" y="5867"/>
                  </a:cubicBezTo>
                  <a:lnTo>
                    <a:pt x="275" y="578"/>
                  </a:lnTo>
                  <a:cubicBezTo>
                    <a:pt x="275" y="426"/>
                    <a:pt x="396" y="275"/>
                    <a:pt x="578" y="275"/>
                  </a:cubicBezTo>
                  <a:close/>
                  <a:moveTo>
                    <a:pt x="578" y="1"/>
                  </a:moveTo>
                  <a:cubicBezTo>
                    <a:pt x="275" y="1"/>
                    <a:pt x="1" y="275"/>
                    <a:pt x="1" y="578"/>
                  </a:cubicBezTo>
                  <a:lnTo>
                    <a:pt x="1" y="5867"/>
                  </a:lnTo>
                  <a:cubicBezTo>
                    <a:pt x="1" y="6171"/>
                    <a:pt x="275" y="6414"/>
                    <a:pt x="578" y="6414"/>
                  </a:cubicBezTo>
                  <a:lnTo>
                    <a:pt x="1855" y="6414"/>
                  </a:lnTo>
                  <a:cubicBezTo>
                    <a:pt x="2159" y="6414"/>
                    <a:pt x="2433" y="6141"/>
                    <a:pt x="2433" y="5837"/>
                  </a:cubicBezTo>
                  <a:lnTo>
                    <a:pt x="2433" y="578"/>
                  </a:lnTo>
                  <a:cubicBezTo>
                    <a:pt x="2433" y="275"/>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6" name="Google Shape;2236;p52"/>
            <p:cNvSpPr/>
            <p:nvPr/>
          </p:nvSpPr>
          <p:spPr>
            <a:xfrm>
              <a:off x="7497530" y="2828392"/>
              <a:ext cx="159562" cy="269417"/>
            </a:xfrm>
            <a:custGeom>
              <a:avLst/>
              <a:gdLst/>
              <a:ahLst/>
              <a:cxnLst/>
              <a:rect l="l" t="t" r="r" b="b"/>
              <a:pathLst>
                <a:path w="5807" h="9805" extrusionOk="0">
                  <a:moveTo>
                    <a:pt x="3312" y="0"/>
                  </a:moveTo>
                  <a:cubicBezTo>
                    <a:pt x="2576" y="0"/>
                    <a:pt x="1909" y="489"/>
                    <a:pt x="1703" y="1264"/>
                  </a:cubicBezTo>
                  <a:lnTo>
                    <a:pt x="213" y="7312"/>
                  </a:lnTo>
                  <a:lnTo>
                    <a:pt x="213" y="7282"/>
                  </a:lnTo>
                  <a:lnTo>
                    <a:pt x="213" y="7282"/>
                  </a:lnTo>
                  <a:cubicBezTo>
                    <a:pt x="1" y="8194"/>
                    <a:pt x="548" y="9075"/>
                    <a:pt x="1429" y="9288"/>
                  </a:cubicBezTo>
                  <a:lnTo>
                    <a:pt x="3527" y="9805"/>
                  </a:lnTo>
                  <a:lnTo>
                    <a:pt x="5806" y="564"/>
                  </a:lnTo>
                  <a:lnTo>
                    <a:pt x="3709" y="48"/>
                  </a:lnTo>
                  <a:cubicBezTo>
                    <a:pt x="3576" y="16"/>
                    <a:pt x="3443" y="0"/>
                    <a:pt x="33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7" name="Google Shape;2237;p52"/>
            <p:cNvSpPr/>
            <p:nvPr/>
          </p:nvSpPr>
          <p:spPr>
            <a:xfrm>
              <a:off x="7491677" y="2822375"/>
              <a:ext cx="172092" cy="281287"/>
            </a:xfrm>
            <a:custGeom>
              <a:avLst/>
              <a:gdLst/>
              <a:ahLst/>
              <a:cxnLst/>
              <a:rect l="l" t="t" r="r" b="b"/>
              <a:pathLst>
                <a:path w="6263" h="10237" extrusionOk="0">
                  <a:moveTo>
                    <a:pt x="3527" y="358"/>
                  </a:moveTo>
                  <a:lnTo>
                    <a:pt x="3527" y="388"/>
                  </a:lnTo>
                  <a:cubicBezTo>
                    <a:pt x="3648" y="388"/>
                    <a:pt x="3770" y="388"/>
                    <a:pt x="3892" y="419"/>
                  </a:cubicBezTo>
                  <a:lnTo>
                    <a:pt x="5776" y="875"/>
                  </a:lnTo>
                  <a:lnTo>
                    <a:pt x="3588" y="9781"/>
                  </a:lnTo>
                  <a:lnTo>
                    <a:pt x="1673" y="9294"/>
                  </a:lnTo>
                  <a:cubicBezTo>
                    <a:pt x="882" y="9112"/>
                    <a:pt x="426" y="8322"/>
                    <a:pt x="609" y="7531"/>
                  </a:cubicBezTo>
                  <a:lnTo>
                    <a:pt x="2098" y="1483"/>
                  </a:lnTo>
                  <a:cubicBezTo>
                    <a:pt x="2250" y="814"/>
                    <a:pt x="2858" y="358"/>
                    <a:pt x="3527" y="358"/>
                  </a:cubicBezTo>
                  <a:close/>
                  <a:moveTo>
                    <a:pt x="3536" y="0"/>
                  </a:moveTo>
                  <a:cubicBezTo>
                    <a:pt x="2697" y="0"/>
                    <a:pt x="1940" y="564"/>
                    <a:pt x="1733" y="1391"/>
                  </a:cubicBezTo>
                  <a:lnTo>
                    <a:pt x="244" y="7440"/>
                  </a:lnTo>
                  <a:cubicBezTo>
                    <a:pt x="1" y="8443"/>
                    <a:pt x="609" y="9446"/>
                    <a:pt x="1581" y="9689"/>
                  </a:cubicBezTo>
                  <a:lnTo>
                    <a:pt x="3861" y="10236"/>
                  </a:lnTo>
                  <a:lnTo>
                    <a:pt x="6262" y="631"/>
                  </a:lnTo>
                  <a:lnTo>
                    <a:pt x="3983" y="54"/>
                  </a:lnTo>
                  <a:cubicBezTo>
                    <a:pt x="3833" y="18"/>
                    <a:pt x="3683" y="0"/>
                    <a:pt x="353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8" name="Google Shape;2238;p52"/>
            <p:cNvSpPr/>
            <p:nvPr/>
          </p:nvSpPr>
          <p:spPr>
            <a:xfrm>
              <a:off x="7657888" y="2812977"/>
              <a:ext cx="326598" cy="225535"/>
            </a:xfrm>
            <a:custGeom>
              <a:avLst/>
              <a:gdLst/>
              <a:ahLst/>
              <a:cxnLst/>
              <a:rect l="l" t="t" r="r" b="b"/>
              <a:pathLst>
                <a:path w="11886" h="8208" extrusionOk="0">
                  <a:moveTo>
                    <a:pt x="1308" y="1"/>
                  </a:moveTo>
                  <a:lnTo>
                    <a:pt x="1" y="5290"/>
                  </a:lnTo>
                  <a:lnTo>
                    <a:pt x="11369" y="8208"/>
                  </a:lnTo>
                  <a:lnTo>
                    <a:pt x="11885" y="6141"/>
                  </a:lnTo>
                  <a:lnTo>
                    <a:pt x="1308"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39" name="Google Shape;2239;p52"/>
            <p:cNvSpPr/>
            <p:nvPr/>
          </p:nvSpPr>
          <p:spPr>
            <a:xfrm>
              <a:off x="7651211" y="2805476"/>
              <a:ext cx="339127" cy="238889"/>
            </a:xfrm>
            <a:custGeom>
              <a:avLst/>
              <a:gdLst/>
              <a:ahLst/>
              <a:cxnLst/>
              <a:rect l="l" t="t" r="r" b="b"/>
              <a:pathLst>
                <a:path w="12342" h="8694" extrusionOk="0">
                  <a:moveTo>
                    <a:pt x="1672" y="578"/>
                  </a:moveTo>
                  <a:lnTo>
                    <a:pt x="11916" y="6505"/>
                  </a:lnTo>
                  <a:lnTo>
                    <a:pt x="11490" y="8237"/>
                  </a:lnTo>
                  <a:lnTo>
                    <a:pt x="456" y="5411"/>
                  </a:lnTo>
                  <a:lnTo>
                    <a:pt x="1672" y="578"/>
                  </a:lnTo>
                  <a:close/>
                  <a:moveTo>
                    <a:pt x="1429" y="0"/>
                  </a:moveTo>
                  <a:lnTo>
                    <a:pt x="0" y="5684"/>
                  </a:lnTo>
                  <a:lnTo>
                    <a:pt x="11764" y="8693"/>
                  </a:lnTo>
                  <a:lnTo>
                    <a:pt x="12341" y="6323"/>
                  </a:lnTo>
                  <a:lnTo>
                    <a:pt x="142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0" name="Google Shape;2240;p52"/>
            <p:cNvSpPr/>
            <p:nvPr/>
          </p:nvSpPr>
          <p:spPr>
            <a:xfrm>
              <a:off x="7615298" y="2985041"/>
              <a:ext cx="349981" cy="145356"/>
            </a:xfrm>
            <a:custGeom>
              <a:avLst/>
              <a:gdLst/>
              <a:ahLst/>
              <a:cxnLst/>
              <a:rect l="l" t="t" r="r" b="b"/>
              <a:pathLst>
                <a:path w="12737" h="5290" extrusionOk="0">
                  <a:moveTo>
                    <a:pt x="1307" y="0"/>
                  </a:moveTo>
                  <a:lnTo>
                    <a:pt x="0" y="5289"/>
                  </a:lnTo>
                  <a:lnTo>
                    <a:pt x="12220" y="4772"/>
                  </a:lnTo>
                  <a:lnTo>
                    <a:pt x="12736" y="2736"/>
                  </a:lnTo>
                  <a:lnTo>
                    <a:pt x="1307"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1" name="Google Shape;2241;p52"/>
            <p:cNvSpPr/>
            <p:nvPr/>
          </p:nvSpPr>
          <p:spPr>
            <a:xfrm>
              <a:off x="7608621" y="2979189"/>
              <a:ext cx="362483" cy="156210"/>
            </a:xfrm>
            <a:custGeom>
              <a:avLst/>
              <a:gdLst/>
              <a:ahLst/>
              <a:cxnLst/>
              <a:rect l="l" t="t" r="r" b="b"/>
              <a:pathLst>
                <a:path w="13192" h="5685" extrusionOk="0">
                  <a:moveTo>
                    <a:pt x="1672" y="456"/>
                  </a:moveTo>
                  <a:lnTo>
                    <a:pt x="12736" y="3071"/>
                  </a:lnTo>
                  <a:lnTo>
                    <a:pt x="12311" y="4803"/>
                  </a:lnTo>
                  <a:lnTo>
                    <a:pt x="487" y="5289"/>
                  </a:lnTo>
                  <a:lnTo>
                    <a:pt x="1672" y="456"/>
                  </a:lnTo>
                  <a:close/>
                  <a:moveTo>
                    <a:pt x="1398" y="1"/>
                  </a:moveTo>
                  <a:lnTo>
                    <a:pt x="0" y="5685"/>
                  </a:lnTo>
                  <a:lnTo>
                    <a:pt x="12584" y="5168"/>
                  </a:lnTo>
                  <a:lnTo>
                    <a:pt x="13192" y="2797"/>
                  </a:lnTo>
                  <a:lnTo>
                    <a:pt x="1398"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2" name="Google Shape;2242;p52"/>
            <p:cNvSpPr/>
            <p:nvPr/>
          </p:nvSpPr>
          <p:spPr>
            <a:xfrm>
              <a:off x="7563503" y="2788770"/>
              <a:ext cx="147032" cy="370012"/>
            </a:xfrm>
            <a:custGeom>
              <a:avLst/>
              <a:gdLst/>
              <a:ahLst/>
              <a:cxnLst/>
              <a:rect l="l" t="t" r="r" b="b"/>
              <a:pathLst>
                <a:path w="5351" h="13466" extrusionOk="0">
                  <a:moveTo>
                    <a:pt x="3223" y="0"/>
                  </a:moveTo>
                  <a:lnTo>
                    <a:pt x="1" y="12918"/>
                  </a:lnTo>
                  <a:lnTo>
                    <a:pt x="2159" y="13466"/>
                  </a:lnTo>
                  <a:lnTo>
                    <a:pt x="5351" y="517"/>
                  </a:lnTo>
                  <a:lnTo>
                    <a:pt x="3223"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3" name="Google Shape;2243;p52"/>
            <p:cNvSpPr/>
            <p:nvPr/>
          </p:nvSpPr>
          <p:spPr>
            <a:xfrm>
              <a:off x="7557678" y="2782093"/>
              <a:ext cx="159534" cy="382542"/>
            </a:xfrm>
            <a:custGeom>
              <a:avLst/>
              <a:gdLst/>
              <a:ahLst/>
              <a:cxnLst/>
              <a:rect l="l" t="t" r="r" b="b"/>
              <a:pathLst>
                <a:path w="5806" h="13922" extrusionOk="0">
                  <a:moveTo>
                    <a:pt x="3556" y="456"/>
                  </a:moveTo>
                  <a:lnTo>
                    <a:pt x="5350" y="912"/>
                  </a:lnTo>
                  <a:lnTo>
                    <a:pt x="2249" y="13465"/>
                  </a:lnTo>
                  <a:lnTo>
                    <a:pt x="456" y="13040"/>
                  </a:lnTo>
                  <a:lnTo>
                    <a:pt x="3556" y="456"/>
                  </a:lnTo>
                  <a:close/>
                  <a:moveTo>
                    <a:pt x="3283" y="0"/>
                  </a:moveTo>
                  <a:lnTo>
                    <a:pt x="0" y="13313"/>
                  </a:lnTo>
                  <a:lnTo>
                    <a:pt x="2523" y="13921"/>
                  </a:lnTo>
                  <a:lnTo>
                    <a:pt x="5806" y="639"/>
                  </a:lnTo>
                  <a:lnTo>
                    <a:pt x="3283"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4" name="Google Shape;2244;p52"/>
            <p:cNvSpPr/>
            <p:nvPr/>
          </p:nvSpPr>
          <p:spPr>
            <a:xfrm>
              <a:off x="5558195" y="2014536"/>
              <a:ext cx="70205" cy="177092"/>
            </a:xfrm>
            <a:custGeom>
              <a:avLst/>
              <a:gdLst/>
              <a:ahLst/>
              <a:cxnLst/>
              <a:rect l="l" t="t" r="r" b="b"/>
              <a:pathLst>
                <a:path w="2555" h="6445" extrusionOk="0">
                  <a:moveTo>
                    <a:pt x="518" y="1"/>
                  </a:moveTo>
                  <a:cubicBezTo>
                    <a:pt x="214" y="1"/>
                    <a:pt x="1" y="213"/>
                    <a:pt x="1" y="517"/>
                  </a:cubicBezTo>
                  <a:lnTo>
                    <a:pt x="1" y="5928"/>
                  </a:lnTo>
                  <a:cubicBezTo>
                    <a:pt x="1" y="6232"/>
                    <a:pt x="214" y="6445"/>
                    <a:pt x="518" y="6445"/>
                  </a:cubicBezTo>
                  <a:lnTo>
                    <a:pt x="2037" y="6445"/>
                  </a:lnTo>
                  <a:cubicBezTo>
                    <a:pt x="2311" y="6445"/>
                    <a:pt x="2554" y="6232"/>
                    <a:pt x="2554" y="5928"/>
                  </a:cubicBezTo>
                  <a:lnTo>
                    <a:pt x="2554" y="517"/>
                  </a:lnTo>
                  <a:cubicBezTo>
                    <a:pt x="2554" y="213"/>
                    <a:pt x="2311" y="1"/>
                    <a:pt x="20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5" name="Google Shape;2245;p52"/>
            <p:cNvSpPr/>
            <p:nvPr/>
          </p:nvSpPr>
          <p:spPr>
            <a:xfrm>
              <a:off x="5554019" y="2010359"/>
              <a:ext cx="78558" cy="185446"/>
            </a:xfrm>
            <a:custGeom>
              <a:avLst/>
              <a:gdLst/>
              <a:ahLst/>
              <a:cxnLst/>
              <a:rect l="l" t="t" r="r" b="b"/>
              <a:pathLst>
                <a:path w="2859" h="6749" extrusionOk="0">
                  <a:moveTo>
                    <a:pt x="2189" y="274"/>
                  </a:moveTo>
                  <a:cubicBezTo>
                    <a:pt x="2402" y="274"/>
                    <a:pt x="2554" y="457"/>
                    <a:pt x="2554" y="669"/>
                  </a:cubicBezTo>
                  <a:lnTo>
                    <a:pt x="2554" y="6110"/>
                  </a:lnTo>
                  <a:cubicBezTo>
                    <a:pt x="2554" y="6323"/>
                    <a:pt x="2402" y="6475"/>
                    <a:pt x="2189" y="6475"/>
                  </a:cubicBezTo>
                  <a:lnTo>
                    <a:pt x="670" y="6475"/>
                  </a:lnTo>
                  <a:cubicBezTo>
                    <a:pt x="457" y="6475"/>
                    <a:pt x="274" y="6323"/>
                    <a:pt x="274" y="6110"/>
                  </a:cubicBezTo>
                  <a:lnTo>
                    <a:pt x="274" y="669"/>
                  </a:lnTo>
                  <a:cubicBezTo>
                    <a:pt x="274" y="457"/>
                    <a:pt x="457" y="274"/>
                    <a:pt x="670" y="274"/>
                  </a:cubicBezTo>
                  <a:close/>
                  <a:moveTo>
                    <a:pt x="670" y="1"/>
                  </a:moveTo>
                  <a:cubicBezTo>
                    <a:pt x="305" y="1"/>
                    <a:pt x="1" y="305"/>
                    <a:pt x="1" y="669"/>
                  </a:cubicBezTo>
                  <a:lnTo>
                    <a:pt x="1" y="6080"/>
                  </a:lnTo>
                  <a:cubicBezTo>
                    <a:pt x="1" y="6445"/>
                    <a:pt x="305" y="6748"/>
                    <a:pt x="670" y="6748"/>
                  </a:cubicBezTo>
                  <a:lnTo>
                    <a:pt x="2189" y="6748"/>
                  </a:lnTo>
                  <a:cubicBezTo>
                    <a:pt x="2554" y="6748"/>
                    <a:pt x="2858" y="6445"/>
                    <a:pt x="2858" y="6080"/>
                  </a:cubicBezTo>
                  <a:lnTo>
                    <a:pt x="2858" y="669"/>
                  </a:lnTo>
                  <a:cubicBezTo>
                    <a:pt x="2858" y="305"/>
                    <a:pt x="2554"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6" name="Google Shape;2246;p52"/>
            <p:cNvSpPr/>
            <p:nvPr/>
          </p:nvSpPr>
          <p:spPr>
            <a:xfrm>
              <a:off x="5531487" y="2005359"/>
              <a:ext cx="70178" cy="195447"/>
            </a:xfrm>
            <a:custGeom>
              <a:avLst/>
              <a:gdLst/>
              <a:ahLst/>
              <a:cxnLst/>
              <a:rect l="l" t="t" r="r" b="b"/>
              <a:pathLst>
                <a:path w="2554" h="7113" extrusionOk="0">
                  <a:moveTo>
                    <a:pt x="517" y="0"/>
                  </a:moveTo>
                  <a:cubicBezTo>
                    <a:pt x="243" y="0"/>
                    <a:pt x="0" y="213"/>
                    <a:pt x="0" y="517"/>
                  </a:cubicBezTo>
                  <a:lnTo>
                    <a:pt x="0" y="6596"/>
                  </a:lnTo>
                  <a:cubicBezTo>
                    <a:pt x="0" y="6870"/>
                    <a:pt x="243" y="7113"/>
                    <a:pt x="517" y="7113"/>
                  </a:cubicBezTo>
                  <a:lnTo>
                    <a:pt x="2037" y="7113"/>
                  </a:lnTo>
                  <a:cubicBezTo>
                    <a:pt x="2310" y="7113"/>
                    <a:pt x="2553" y="6870"/>
                    <a:pt x="2553" y="6596"/>
                  </a:cubicBezTo>
                  <a:lnTo>
                    <a:pt x="2553" y="517"/>
                  </a:lnTo>
                  <a:cubicBezTo>
                    <a:pt x="2553" y="213"/>
                    <a:pt x="2310" y="0"/>
                    <a:pt x="2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7" name="Google Shape;2247;p52"/>
            <p:cNvSpPr/>
            <p:nvPr/>
          </p:nvSpPr>
          <p:spPr>
            <a:xfrm>
              <a:off x="5527311" y="2001182"/>
              <a:ext cx="78531" cy="202976"/>
            </a:xfrm>
            <a:custGeom>
              <a:avLst/>
              <a:gdLst/>
              <a:ahLst/>
              <a:cxnLst/>
              <a:rect l="l" t="t" r="r" b="b"/>
              <a:pathLst>
                <a:path w="2858" h="7387" extrusionOk="0">
                  <a:moveTo>
                    <a:pt x="2189" y="304"/>
                  </a:moveTo>
                  <a:cubicBezTo>
                    <a:pt x="2401" y="304"/>
                    <a:pt x="2584" y="487"/>
                    <a:pt x="2584" y="699"/>
                  </a:cubicBezTo>
                  <a:lnTo>
                    <a:pt x="2584" y="6779"/>
                  </a:lnTo>
                  <a:cubicBezTo>
                    <a:pt x="2584" y="6991"/>
                    <a:pt x="2401" y="7143"/>
                    <a:pt x="2189" y="7143"/>
                  </a:cubicBezTo>
                  <a:lnTo>
                    <a:pt x="669" y="7143"/>
                  </a:lnTo>
                  <a:cubicBezTo>
                    <a:pt x="456" y="7143"/>
                    <a:pt x="304" y="6991"/>
                    <a:pt x="304" y="6779"/>
                  </a:cubicBezTo>
                  <a:lnTo>
                    <a:pt x="304" y="699"/>
                  </a:lnTo>
                  <a:cubicBezTo>
                    <a:pt x="304" y="487"/>
                    <a:pt x="456" y="304"/>
                    <a:pt x="669" y="304"/>
                  </a:cubicBezTo>
                  <a:close/>
                  <a:moveTo>
                    <a:pt x="669" y="0"/>
                  </a:moveTo>
                  <a:cubicBezTo>
                    <a:pt x="304" y="0"/>
                    <a:pt x="0" y="304"/>
                    <a:pt x="0" y="669"/>
                  </a:cubicBezTo>
                  <a:lnTo>
                    <a:pt x="0" y="6748"/>
                  </a:lnTo>
                  <a:cubicBezTo>
                    <a:pt x="0" y="7113"/>
                    <a:pt x="304" y="7386"/>
                    <a:pt x="669" y="7386"/>
                  </a:cubicBezTo>
                  <a:lnTo>
                    <a:pt x="2189" y="7386"/>
                  </a:lnTo>
                  <a:cubicBezTo>
                    <a:pt x="2553" y="7386"/>
                    <a:pt x="2857" y="7113"/>
                    <a:pt x="2857" y="6748"/>
                  </a:cubicBezTo>
                  <a:lnTo>
                    <a:pt x="2857" y="669"/>
                  </a:lnTo>
                  <a:cubicBezTo>
                    <a:pt x="2857" y="304"/>
                    <a:pt x="2553" y="0"/>
                    <a:pt x="2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8" name="Google Shape;2248;p52"/>
            <p:cNvSpPr/>
            <p:nvPr/>
          </p:nvSpPr>
          <p:spPr>
            <a:xfrm>
              <a:off x="5663434" y="2014536"/>
              <a:ext cx="71029" cy="177092"/>
            </a:xfrm>
            <a:custGeom>
              <a:avLst/>
              <a:gdLst/>
              <a:ahLst/>
              <a:cxnLst/>
              <a:rect l="l" t="t" r="r" b="b"/>
              <a:pathLst>
                <a:path w="2585" h="6445" extrusionOk="0">
                  <a:moveTo>
                    <a:pt x="517" y="1"/>
                  </a:moveTo>
                  <a:cubicBezTo>
                    <a:pt x="244" y="1"/>
                    <a:pt x="1" y="213"/>
                    <a:pt x="1" y="517"/>
                  </a:cubicBezTo>
                  <a:lnTo>
                    <a:pt x="1" y="5928"/>
                  </a:lnTo>
                  <a:cubicBezTo>
                    <a:pt x="1" y="6232"/>
                    <a:pt x="244" y="6445"/>
                    <a:pt x="517" y="6445"/>
                  </a:cubicBezTo>
                  <a:lnTo>
                    <a:pt x="2037" y="6445"/>
                  </a:lnTo>
                  <a:cubicBezTo>
                    <a:pt x="2341" y="6445"/>
                    <a:pt x="2554" y="6232"/>
                    <a:pt x="2584" y="5928"/>
                  </a:cubicBezTo>
                  <a:lnTo>
                    <a:pt x="2584" y="517"/>
                  </a:lnTo>
                  <a:cubicBezTo>
                    <a:pt x="2554" y="213"/>
                    <a:pt x="2341" y="1"/>
                    <a:pt x="20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49" name="Google Shape;2249;p52"/>
            <p:cNvSpPr/>
            <p:nvPr/>
          </p:nvSpPr>
          <p:spPr>
            <a:xfrm>
              <a:off x="5659258" y="2010359"/>
              <a:ext cx="78531" cy="185446"/>
            </a:xfrm>
            <a:custGeom>
              <a:avLst/>
              <a:gdLst/>
              <a:ahLst/>
              <a:cxnLst/>
              <a:rect l="l" t="t" r="r" b="b"/>
              <a:pathLst>
                <a:path w="2858" h="6749" extrusionOk="0">
                  <a:moveTo>
                    <a:pt x="2189" y="274"/>
                  </a:moveTo>
                  <a:cubicBezTo>
                    <a:pt x="2402" y="274"/>
                    <a:pt x="2584" y="457"/>
                    <a:pt x="2584" y="669"/>
                  </a:cubicBezTo>
                  <a:lnTo>
                    <a:pt x="2584" y="6110"/>
                  </a:lnTo>
                  <a:cubicBezTo>
                    <a:pt x="2584" y="6323"/>
                    <a:pt x="2402" y="6475"/>
                    <a:pt x="2189" y="6475"/>
                  </a:cubicBezTo>
                  <a:lnTo>
                    <a:pt x="669" y="6475"/>
                  </a:lnTo>
                  <a:cubicBezTo>
                    <a:pt x="457" y="6475"/>
                    <a:pt x="305" y="6323"/>
                    <a:pt x="305" y="6110"/>
                  </a:cubicBezTo>
                  <a:lnTo>
                    <a:pt x="305" y="669"/>
                  </a:lnTo>
                  <a:cubicBezTo>
                    <a:pt x="305" y="457"/>
                    <a:pt x="457" y="274"/>
                    <a:pt x="669" y="274"/>
                  </a:cubicBezTo>
                  <a:close/>
                  <a:moveTo>
                    <a:pt x="669" y="1"/>
                  </a:moveTo>
                  <a:cubicBezTo>
                    <a:pt x="305" y="1"/>
                    <a:pt x="1" y="305"/>
                    <a:pt x="1" y="669"/>
                  </a:cubicBezTo>
                  <a:lnTo>
                    <a:pt x="1" y="6080"/>
                  </a:lnTo>
                  <a:cubicBezTo>
                    <a:pt x="1" y="6445"/>
                    <a:pt x="305" y="6748"/>
                    <a:pt x="669" y="6748"/>
                  </a:cubicBezTo>
                  <a:lnTo>
                    <a:pt x="2189" y="6748"/>
                  </a:lnTo>
                  <a:cubicBezTo>
                    <a:pt x="2554" y="6748"/>
                    <a:pt x="2858" y="6445"/>
                    <a:pt x="2858" y="6080"/>
                  </a:cubicBezTo>
                  <a:lnTo>
                    <a:pt x="2858" y="669"/>
                  </a:lnTo>
                  <a:cubicBezTo>
                    <a:pt x="2858" y="305"/>
                    <a:pt x="2554"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0" name="Google Shape;2250;p52"/>
            <p:cNvSpPr/>
            <p:nvPr/>
          </p:nvSpPr>
          <p:spPr>
            <a:xfrm>
              <a:off x="5636726" y="2005359"/>
              <a:ext cx="71002" cy="195447"/>
            </a:xfrm>
            <a:custGeom>
              <a:avLst/>
              <a:gdLst/>
              <a:ahLst/>
              <a:cxnLst/>
              <a:rect l="l" t="t" r="r" b="b"/>
              <a:pathLst>
                <a:path w="2584" h="7113" extrusionOk="0">
                  <a:moveTo>
                    <a:pt x="547" y="0"/>
                  </a:moveTo>
                  <a:cubicBezTo>
                    <a:pt x="243" y="0"/>
                    <a:pt x="0" y="213"/>
                    <a:pt x="0" y="517"/>
                  </a:cubicBezTo>
                  <a:lnTo>
                    <a:pt x="0" y="6596"/>
                  </a:lnTo>
                  <a:cubicBezTo>
                    <a:pt x="0" y="6870"/>
                    <a:pt x="243" y="7113"/>
                    <a:pt x="547" y="7113"/>
                  </a:cubicBezTo>
                  <a:lnTo>
                    <a:pt x="2067" y="7113"/>
                  </a:lnTo>
                  <a:cubicBezTo>
                    <a:pt x="2340" y="7113"/>
                    <a:pt x="2584" y="6870"/>
                    <a:pt x="2584" y="6596"/>
                  </a:cubicBezTo>
                  <a:lnTo>
                    <a:pt x="2584" y="517"/>
                  </a:lnTo>
                  <a:cubicBezTo>
                    <a:pt x="2584" y="213"/>
                    <a:pt x="2340" y="0"/>
                    <a:pt x="20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1" name="Google Shape;2251;p52"/>
            <p:cNvSpPr/>
            <p:nvPr/>
          </p:nvSpPr>
          <p:spPr>
            <a:xfrm>
              <a:off x="5633374" y="2002006"/>
              <a:ext cx="78531" cy="202152"/>
            </a:xfrm>
            <a:custGeom>
              <a:avLst/>
              <a:gdLst/>
              <a:ahLst/>
              <a:cxnLst/>
              <a:rect l="l" t="t" r="r" b="b"/>
              <a:pathLst>
                <a:path w="2858" h="7357" extrusionOk="0">
                  <a:moveTo>
                    <a:pt x="2189" y="274"/>
                  </a:moveTo>
                  <a:cubicBezTo>
                    <a:pt x="2371" y="274"/>
                    <a:pt x="2554" y="457"/>
                    <a:pt x="2554" y="669"/>
                  </a:cubicBezTo>
                  <a:lnTo>
                    <a:pt x="2554" y="6749"/>
                  </a:lnTo>
                  <a:cubicBezTo>
                    <a:pt x="2554" y="6961"/>
                    <a:pt x="2371" y="7113"/>
                    <a:pt x="2189" y="7113"/>
                  </a:cubicBezTo>
                  <a:lnTo>
                    <a:pt x="669" y="7113"/>
                  </a:lnTo>
                  <a:cubicBezTo>
                    <a:pt x="456" y="7113"/>
                    <a:pt x="274" y="6961"/>
                    <a:pt x="274" y="6749"/>
                  </a:cubicBezTo>
                  <a:lnTo>
                    <a:pt x="274" y="669"/>
                  </a:lnTo>
                  <a:cubicBezTo>
                    <a:pt x="274" y="457"/>
                    <a:pt x="456" y="274"/>
                    <a:pt x="669" y="274"/>
                  </a:cubicBezTo>
                  <a:close/>
                  <a:moveTo>
                    <a:pt x="669" y="1"/>
                  </a:moveTo>
                  <a:cubicBezTo>
                    <a:pt x="304" y="1"/>
                    <a:pt x="0" y="274"/>
                    <a:pt x="0" y="639"/>
                  </a:cubicBezTo>
                  <a:lnTo>
                    <a:pt x="0" y="6718"/>
                  </a:lnTo>
                  <a:cubicBezTo>
                    <a:pt x="0" y="7083"/>
                    <a:pt x="304" y="7356"/>
                    <a:pt x="669" y="7356"/>
                  </a:cubicBezTo>
                  <a:lnTo>
                    <a:pt x="2189" y="7356"/>
                  </a:lnTo>
                  <a:cubicBezTo>
                    <a:pt x="2523" y="7356"/>
                    <a:pt x="2827" y="7083"/>
                    <a:pt x="2858" y="6718"/>
                  </a:cubicBezTo>
                  <a:lnTo>
                    <a:pt x="2858" y="639"/>
                  </a:lnTo>
                  <a:cubicBezTo>
                    <a:pt x="2827" y="274"/>
                    <a:pt x="2523"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2" name="Google Shape;2252;p52"/>
            <p:cNvSpPr/>
            <p:nvPr/>
          </p:nvSpPr>
          <p:spPr>
            <a:xfrm>
              <a:off x="5768673" y="2014536"/>
              <a:ext cx="71029" cy="177092"/>
            </a:xfrm>
            <a:custGeom>
              <a:avLst/>
              <a:gdLst/>
              <a:ahLst/>
              <a:cxnLst/>
              <a:rect l="l" t="t" r="r" b="b"/>
              <a:pathLst>
                <a:path w="2585" h="6445" extrusionOk="0">
                  <a:moveTo>
                    <a:pt x="548" y="1"/>
                  </a:moveTo>
                  <a:cubicBezTo>
                    <a:pt x="244" y="1"/>
                    <a:pt x="31" y="213"/>
                    <a:pt x="1" y="517"/>
                  </a:cubicBezTo>
                  <a:lnTo>
                    <a:pt x="1" y="5928"/>
                  </a:lnTo>
                  <a:cubicBezTo>
                    <a:pt x="31" y="6232"/>
                    <a:pt x="244" y="6445"/>
                    <a:pt x="548" y="6445"/>
                  </a:cubicBezTo>
                  <a:lnTo>
                    <a:pt x="2067" y="6445"/>
                  </a:lnTo>
                  <a:cubicBezTo>
                    <a:pt x="2341" y="6445"/>
                    <a:pt x="2584" y="6232"/>
                    <a:pt x="2584" y="5928"/>
                  </a:cubicBezTo>
                  <a:lnTo>
                    <a:pt x="2584" y="517"/>
                  </a:lnTo>
                  <a:cubicBezTo>
                    <a:pt x="2584" y="213"/>
                    <a:pt x="2341" y="1"/>
                    <a:pt x="20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3" name="Google Shape;2253;p52"/>
            <p:cNvSpPr/>
            <p:nvPr/>
          </p:nvSpPr>
          <p:spPr>
            <a:xfrm>
              <a:off x="5765321" y="2010359"/>
              <a:ext cx="78558" cy="185446"/>
            </a:xfrm>
            <a:custGeom>
              <a:avLst/>
              <a:gdLst/>
              <a:ahLst/>
              <a:cxnLst/>
              <a:rect l="l" t="t" r="r" b="b"/>
              <a:pathLst>
                <a:path w="2859" h="6749" extrusionOk="0">
                  <a:moveTo>
                    <a:pt x="2189" y="274"/>
                  </a:moveTo>
                  <a:cubicBezTo>
                    <a:pt x="2402" y="274"/>
                    <a:pt x="2554" y="457"/>
                    <a:pt x="2554" y="669"/>
                  </a:cubicBezTo>
                  <a:lnTo>
                    <a:pt x="2554" y="6110"/>
                  </a:lnTo>
                  <a:cubicBezTo>
                    <a:pt x="2554" y="6323"/>
                    <a:pt x="2402" y="6475"/>
                    <a:pt x="2189" y="6475"/>
                  </a:cubicBezTo>
                  <a:lnTo>
                    <a:pt x="670" y="6475"/>
                  </a:lnTo>
                  <a:cubicBezTo>
                    <a:pt x="457" y="6475"/>
                    <a:pt x="275" y="6323"/>
                    <a:pt x="275" y="6110"/>
                  </a:cubicBezTo>
                  <a:lnTo>
                    <a:pt x="275" y="669"/>
                  </a:lnTo>
                  <a:cubicBezTo>
                    <a:pt x="275" y="457"/>
                    <a:pt x="457" y="274"/>
                    <a:pt x="670" y="274"/>
                  </a:cubicBezTo>
                  <a:close/>
                  <a:moveTo>
                    <a:pt x="670" y="1"/>
                  </a:moveTo>
                  <a:cubicBezTo>
                    <a:pt x="305" y="1"/>
                    <a:pt x="1" y="305"/>
                    <a:pt x="1" y="669"/>
                  </a:cubicBezTo>
                  <a:lnTo>
                    <a:pt x="1" y="6080"/>
                  </a:lnTo>
                  <a:cubicBezTo>
                    <a:pt x="1" y="6445"/>
                    <a:pt x="305" y="6748"/>
                    <a:pt x="670" y="6748"/>
                  </a:cubicBezTo>
                  <a:lnTo>
                    <a:pt x="2189" y="6748"/>
                  </a:lnTo>
                  <a:cubicBezTo>
                    <a:pt x="2554" y="6748"/>
                    <a:pt x="2828" y="6445"/>
                    <a:pt x="2858" y="6080"/>
                  </a:cubicBezTo>
                  <a:lnTo>
                    <a:pt x="2858" y="669"/>
                  </a:lnTo>
                  <a:cubicBezTo>
                    <a:pt x="2828" y="305"/>
                    <a:pt x="2554"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4" name="Google Shape;2254;p52"/>
            <p:cNvSpPr/>
            <p:nvPr/>
          </p:nvSpPr>
          <p:spPr>
            <a:xfrm>
              <a:off x="5742789" y="2005359"/>
              <a:ext cx="70178" cy="195447"/>
            </a:xfrm>
            <a:custGeom>
              <a:avLst/>
              <a:gdLst/>
              <a:ahLst/>
              <a:cxnLst/>
              <a:rect l="l" t="t" r="r" b="b"/>
              <a:pathLst>
                <a:path w="2554" h="7113" extrusionOk="0">
                  <a:moveTo>
                    <a:pt x="517" y="0"/>
                  </a:moveTo>
                  <a:cubicBezTo>
                    <a:pt x="213" y="0"/>
                    <a:pt x="0" y="213"/>
                    <a:pt x="0" y="517"/>
                  </a:cubicBezTo>
                  <a:lnTo>
                    <a:pt x="0" y="6596"/>
                  </a:lnTo>
                  <a:cubicBezTo>
                    <a:pt x="0" y="6870"/>
                    <a:pt x="213" y="7113"/>
                    <a:pt x="517" y="7113"/>
                  </a:cubicBezTo>
                  <a:lnTo>
                    <a:pt x="2037" y="7113"/>
                  </a:lnTo>
                  <a:cubicBezTo>
                    <a:pt x="2310" y="7113"/>
                    <a:pt x="2554" y="6870"/>
                    <a:pt x="2554" y="6596"/>
                  </a:cubicBezTo>
                  <a:lnTo>
                    <a:pt x="2554" y="517"/>
                  </a:lnTo>
                  <a:cubicBezTo>
                    <a:pt x="2554" y="213"/>
                    <a:pt x="2310" y="0"/>
                    <a:pt x="2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5" name="Google Shape;2255;p52"/>
            <p:cNvSpPr/>
            <p:nvPr/>
          </p:nvSpPr>
          <p:spPr>
            <a:xfrm>
              <a:off x="5738613" y="2001182"/>
              <a:ext cx="78531" cy="202976"/>
            </a:xfrm>
            <a:custGeom>
              <a:avLst/>
              <a:gdLst/>
              <a:ahLst/>
              <a:cxnLst/>
              <a:rect l="l" t="t" r="r" b="b"/>
              <a:pathLst>
                <a:path w="2858" h="7387" extrusionOk="0">
                  <a:moveTo>
                    <a:pt x="2189" y="304"/>
                  </a:moveTo>
                  <a:cubicBezTo>
                    <a:pt x="2402" y="304"/>
                    <a:pt x="2554" y="487"/>
                    <a:pt x="2554" y="699"/>
                  </a:cubicBezTo>
                  <a:lnTo>
                    <a:pt x="2554" y="6779"/>
                  </a:lnTo>
                  <a:cubicBezTo>
                    <a:pt x="2554" y="6991"/>
                    <a:pt x="2402" y="7143"/>
                    <a:pt x="2189" y="7143"/>
                  </a:cubicBezTo>
                  <a:lnTo>
                    <a:pt x="669" y="7143"/>
                  </a:lnTo>
                  <a:cubicBezTo>
                    <a:pt x="456" y="7143"/>
                    <a:pt x="274" y="6991"/>
                    <a:pt x="274" y="6779"/>
                  </a:cubicBezTo>
                  <a:lnTo>
                    <a:pt x="274" y="699"/>
                  </a:lnTo>
                  <a:cubicBezTo>
                    <a:pt x="274" y="487"/>
                    <a:pt x="456" y="304"/>
                    <a:pt x="669" y="304"/>
                  </a:cubicBezTo>
                  <a:close/>
                  <a:moveTo>
                    <a:pt x="669" y="0"/>
                  </a:moveTo>
                  <a:cubicBezTo>
                    <a:pt x="304" y="0"/>
                    <a:pt x="0" y="304"/>
                    <a:pt x="0" y="669"/>
                  </a:cubicBezTo>
                  <a:lnTo>
                    <a:pt x="0" y="6748"/>
                  </a:lnTo>
                  <a:cubicBezTo>
                    <a:pt x="0" y="7113"/>
                    <a:pt x="304" y="7386"/>
                    <a:pt x="669" y="7386"/>
                  </a:cubicBezTo>
                  <a:lnTo>
                    <a:pt x="2189" y="7386"/>
                  </a:lnTo>
                  <a:cubicBezTo>
                    <a:pt x="2554" y="7386"/>
                    <a:pt x="2858" y="7113"/>
                    <a:pt x="2858" y="6748"/>
                  </a:cubicBezTo>
                  <a:lnTo>
                    <a:pt x="2858" y="669"/>
                  </a:lnTo>
                  <a:cubicBezTo>
                    <a:pt x="2858" y="304"/>
                    <a:pt x="2554" y="0"/>
                    <a:pt x="2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6" name="Google Shape;2256;p52"/>
            <p:cNvSpPr/>
            <p:nvPr/>
          </p:nvSpPr>
          <p:spPr>
            <a:xfrm>
              <a:off x="5874736" y="2014536"/>
              <a:ext cx="70205" cy="177092"/>
            </a:xfrm>
            <a:custGeom>
              <a:avLst/>
              <a:gdLst/>
              <a:ahLst/>
              <a:cxnLst/>
              <a:rect l="l" t="t" r="r" b="b"/>
              <a:pathLst>
                <a:path w="2555" h="6445" extrusionOk="0">
                  <a:moveTo>
                    <a:pt x="518" y="1"/>
                  </a:moveTo>
                  <a:cubicBezTo>
                    <a:pt x="244" y="1"/>
                    <a:pt x="1" y="213"/>
                    <a:pt x="1" y="517"/>
                  </a:cubicBezTo>
                  <a:lnTo>
                    <a:pt x="1" y="5928"/>
                  </a:lnTo>
                  <a:cubicBezTo>
                    <a:pt x="1" y="6232"/>
                    <a:pt x="244" y="6445"/>
                    <a:pt x="518" y="6445"/>
                  </a:cubicBezTo>
                  <a:lnTo>
                    <a:pt x="2037" y="6445"/>
                  </a:lnTo>
                  <a:cubicBezTo>
                    <a:pt x="2311" y="6445"/>
                    <a:pt x="2554" y="6232"/>
                    <a:pt x="2554" y="5928"/>
                  </a:cubicBezTo>
                  <a:lnTo>
                    <a:pt x="2554" y="517"/>
                  </a:lnTo>
                  <a:cubicBezTo>
                    <a:pt x="2554" y="213"/>
                    <a:pt x="2341" y="1"/>
                    <a:pt x="20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7" name="Google Shape;2257;p52"/>
            <p:cNvSpPr/>
            <p:nvPr/>
          </p:nvSpPr>
          <p:spPr>
            <a:xfrm>
              <a:off x="5870560" y="2010359"/>
              <a:ext cx="78558" cy="185446"/>
            </a:xfrm>
            <a:custGeom>
              <a:avLst/>
              <a:gdLst/>
              <a:ahLst/>
              <a:cxnLst/>
              <a:rect l="l" t="t" r="r" b="b"/>
              <a:pathLst>
                <a:path w="2859" h="6749" extrusionOk="0">
                  <a:moveTo>
                    <a:pt x="2189" y="274"/>
                  </a:moveTo>
                  <a:cubicBezTo>
                    <a:pt x="2402" y="274"/>
                    <a:pt x="2584" y="457"/>
                    <a:pt x="2584" y="669"/>
                  </a:cubicBezTo>
                  <a:lnTo>
                    <a:pt x="2584" y="6110"/>
                  </a:lnTo>
                  <a:cubicBezTo>
                    <a:pt x="2584" y="6323"/>
                    <a:pt x="2402" y="6475"/>
                    <a:pt x="2189" y="6475"/>
                  </a:cubicBezTo>
                  <a:lnTo>
                    <a:pt x="670" y="6475"/>
                  </a:lnTo>
                  <a:cubicBezTo>
                    <a:pt x="457" y="6475"/>
                    <a:pt x="305" y="6323"/>
                    <a:pt x="305" y="6110"/>
                  </a:cubicBezTo>
                  <a:lnTo>
                    <a:pt x="305" y="669"/>
                  </a:lnTo>
                  <a:cubicBezTo>
                    <a:pt x="305" y="457"/>
                    <a:pt x="457" y="274"/>
                    <a:pt x="670" y="274"/>
                  </a:cubicBezTo>
                  <a:close/>
                  <a:moveTo>
                    <a:pt x="670" y="1"/>
                  </a:moveTo>
                  <a:cubicBezTo>
                    <a:pt x="305" y="1"/>
                    <a:pt x="1" y="305"/>
                    <a:pt x="1" y="669"/>
                  </a:cubicBezTo>
                  <a:lnTo>
                    <a:pt x="1" y="6080"/>
                  </a:lnTo>
                  <a:cubicBezTo>
                    <a:pt x="1" y="6445"/>
                    <a:pt x="305" y="6748"/>
                    <a:pt x="670" y="6748"/>
                  </a:cubicBezTo>
                  <a:lnTo>
                    <a:pt x="2189" y="6748"/>
                  </a:lnTo>
                  <a:cubicBezTo>
                    <a:pt x="2554" y="6748"/>
                    <a:pt x="2858" y="6445"/>
                    <a:pt x="2858" y="6080"/>
                  </a:cubicBezTo>
                  <a:lnTo>
                    <a:pt x="2858" y="669"/>
                  </a:lnTo>
                  <a:cubicBezTo>
                    <a:pt x="2858" y="305"/>
                    <a:pt x="2554"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8" name="Google Shape;2258;p52"/>
            <p:cNvSpPr/>
            <p:nvPr/>
          </p:nvSpPr>
          <p:spPr>
            <a:xfrm>
              <a:off x="5848028" y="2005359"/>
              <a:ext cx="71002" cy="195447"/>
            </a:xfrm>
            <a:custGeom>
              <a:avLst/>
              <a:gdLst/>
              <a:ahLst/>
              <a:cxnLst/>
              <a:rect l="l" t="t" r="r" b="b"/>
              <a:pathLst>
                <a:path w="2584" h="7113" extrusionOk="0">
                  <a:moveTo>
                    <a:pt x="517" y="0"/>
                  </a:moveTo>
                  <a:cubicBezTo>
                    <a:pt x="243" y="0"/>
                    <a:pt x="0" y="213"/>
                    <a:pt x="0" y="517"/>
                  </a:cubicBezTo>
                  <a:lnTo>
                    <a:pt x="0" y="6596"/>
                  </a:lnTo>
                  <a:cubicBezTo>
                    <a:pt x="0" y="6870"/>
                    <a:pt x="243" y="7113"/>
                    <a:pt x="517" y="7113"/>
                  </a:cubicBezTo>
                  <a:lnTo>
                    <a:pt x="2037" y="7113"/>
                  </a:lnTo>
                  <a:cubicBezTo>
                    <a:pt x="2341" y="7113"/>
                    <a:pt x="2553" y="6870"/>
                    <a:pt x="2584" y="6596"/>
                  </a:cubicBezTo>
                  <a:lnTo>
                    <a:pt x="2584" y="517"/>
                  </a:lnTo>
                  <a:cubicBezTo>
                    <a:pt x="2553" y="213"/>
                    <a:pt x="2341" y="0"/>
                    <a:pt x="2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59" name="Google Shape;2259;p52"/>
            <p:cNvSpPr/>
            <p:nvPr/>
          </p:nvSpPr>
          <p:spPr>
            <a:xfrm>
              <a:off x="5844676" y="2001182"/>
              <a:ext cx="77706" cy="202976"/>
            </a:xfrm>
            <a:custGeom>
              <a:avLst/>
              <a:gdLst/>
              <a:ahLst/>
              <a:cxnLst/>
              <a:rect l="l" t="t" r="r" b="b"/>
              <a:pathLst>
                <a:path w="2828" h="7387" extrusionOk="0">
                  <a:moveTo>
                    <a:pt x="2159" y="304"/>
                  </a:moveTo>
                  <a:cubicBezTo>
                    <a:pt x="2371" y="304"/>
                    <a:pt x="2554" y="487"/>
                    <a:pt x="2554" y="699"/>
                  </a:cubicBezTo>
                  <a:lnTo>
                    <a:pt x="2554" y="6779"/>
                  </a:lnTo>
                  <a:cubicBezTo>
                    <a:pt x="2554" y="6991"/>
                    <a:pt x="2371" y="7143"/>
                    <a:pt x="2159" y="7143"/>
                  </a:cubicBezTo>
                  <a:lnTo>
                    <a:pt x="639" y="7143"/>
                  </a:lnTo>
                  <a:cubicBezTo>
                    <a:pt x="426" y="7143"/>
                    <a:pt x="274" y="6991"/>
                    <a:pt x="274" y="6779"/>
                  </a:cubicBezTo>
                  <a:lnTo>
                    <a:pt x="274" y="699"/>
                  </a:lnTo>
                  <a:cubicBezTo>
                    <a:pt x="274" y="487"/>
                    <a:pt x="426" y="304"/>
                    <a:pt x="639" y="304"/>
                  </a:cubicBezTo>
                  <a:close/>
                  <a:moveTo>
                    <a:pt x="639" y="0"/>
                  </a:moveTo>
                  <a:cubicBezTo>
                    <a:pt x="274" y="0"/>
                    <a:pt x="1" y="304"/>
                    <a:pt x="1" y="669"/>
                  </a:cubicBezTo>
                  <a:lnTo>
                    <a:pt x="1" y="6748"/>
                  </a:lnTo>
                  <a:cubicBezTo>
                    <a:pt x="1" y="7113"/>
                    <a:pt x="274" y="7386"/>
                    <a:pt x="639" y="7386"/>
                  </a:cubicBezTo>
                  <a:lnTo>
                    <a:pt x="2159" y="7386"/>
                  </a:lnTo>
                  <a:cubicBezTo>
                    <a:pt x="2523" y="7386"/>
                    <a:pt x="2827" y="7113"/>
                    <a:pt x="2827" y="6748"/>
                  </a:cubicBezTo>
                  <a:lnTo>
                    <a:pt x="2827" y="669"/>
                  </a:lnTo>
                  <a:cubicBezTo>
                    <a:pt x="2827" y="304"/>
                    <a:pt x="2523" y="0"/>
                    <a:pt x="21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0" name="Google Shape;2260;p52"/>
            <p:cNvSpPr/>
            <p:nvPr/>
          </p:nvSpPr>
          <p:spPr>
            <a:xfrm>
              <a:off x="5979975" y="2014536"/>
              <a:ext cx="71029" cy="177092"/>
            </a:xfrm>
            <a:custGeom>
              <a:avLst/>
              <a:gdLst/>
              <a:ahLst/>
              <a:cxnLst/>
              <a:rect l="l" t="t" r="r" b="b"/>
              <a:pathLst>
                <a:path w="2585" h="6445" extrusionOk="0">
                  <a:moveTo>
                    <a:pt x="548" y="1"/>
                  </a:moveTo>
                  <a:cubicBezTo>
                    <a:pt x="244" y="1"/>
                    <a:pt x="1" y="213"/>
                    <a:pt x="1" y="517"/>
                  </a:cubicBezTo>
                  <a:lnTo>
                    <a:pt x="1" y="5928"/>
                  </a:lnTo>
                  <a:cubicBezTo>
                    <a:pt x="1" y="6232"/>
                    <a:pt x="244" y="6445"/>
                    <a:pt x="548" y="6445"/>
                  </a:cubicBezTo>
                  <a:lnTo>
                    <a:pt x="2068" y="6445"/>
                  </a:lnTo>
                  <a:cubicBezTo>
                    <a:pt x="2341" y="6445"/>
                    <a:pt x="2584" y="6232"/>
                    <a:pt x="2584" y="5928"/>
                  </a:cubicBezTo>
                  <a:lnTo>
                    <a:pt x="2584" y="517"/>
                  </a:lnTo>
                  <a:cubicBezTo>
                    <a:pt x="2584" y="213"/>
                    <a:pt x="2341" y="1"/>
                    <a:pt x="2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1" name="Google Shape;2261;p52"/>
            <p:cNvSpPr/>
            <p:nvPr/>
          </p:nvSpPr>
          <p:spPr>
            <a:xfrm>
              <a:off x="5976650" y="2010359"/>
              <a:ext cx="78531" cy="185446"/>
            </a:xfrm>
            <a:custGeom>
              <a:avLst/>
              <a:gdLst/>
              <a:ahLst/>
              <a:cxnLst/>
              <a:rect l="l" t="t" r="r" b="b"/>
              <a:pathLst>
                <a:path w="2858" h="6749" extrusionOk="0">
                  <a:moveTo>
                    <a:pt x="2189" y="274"/>
                  </a:moveTo>
                  <a:cubicBezTo>
                    <a:pt x="2401" y="274"/>
                    <a:pt x="2553" y="457"/>
                    <a:pt x="2553" y="669"/>
                  </a:cubicBezTo>
                  <a:lnTo>
                    <a:pt x="2553" y="6110"/>
                  </a:lnTo>
                  <a:cubicBezTo>
                    <a:pt x="2553" y="6323"/>
                    <a:pt x="2401" y="6475"/>
                    <a:pt x="2189" y="6475"/>
                  </a:cubicBezTo>
                  <a:lnTo>
                    <a:pt x="669" y="6475"/>
                  </a:lnTo>
                  <a:cubicBezTo>
                    <a:pt x="456" y="6475"/>
                    <a:pt x="274" y="6323"/>
                    <a:pt x="274" y="6110"/>
                  </a:cubicBezTo>
                  <a:lnTo>
                    <a:pt x="274" y="669"/>
                  </a:lnTo>
                  <a:cubicBezTo>
                    <a:pt x="274" y="457"/>
                    <a:pt x="456" y="274"/>
                    <a:pt x="669" y="274"/>
                  </a:cubicBezTo>
                  <a:close/>
                  <a:moveTo>
                    <a:pt x="669" y="1"/>
                  </a:moveTo>
                  <a:cubicBezTo>
                    <a:pt x="304" y="1"/>
                    <a:pt x="0" y="305"/>
                    <a:pt x="0" y="669"/>
                  </a:cubicBezTo>
                  <a:lnTo>
                    <a:pt x="0" y="6080"/>
                  </a:lnTo>
                  <a:cubicBezTo>
                    <a:pt x="0" y="6445"/>
                    <a:pt x="304" y="6748"/>
                    <a:pt x="669" y="6748"/>
                  </a:cubicBezTo>
                  <a:lnTo>
                    <a:pt x="2189" y="6748"/>
                  </a:lnTo>
                  <a:cubicBezTo>
                    <a:pt x="2553" y="6748"/>
                    <a:pt x="2827" y="6445"/>
                    <a:pt x="2857" y="6080"/>
                  </a:cubicBezTo>
                  <a:lnTo>
                    <a:pt x="2857" y="669"/>
                  </a:lnTo>
                  <a:cubicBezTo>
                    <a:pt x="2827" y="305"/>
                    <a:pt x="2553"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2" name="Google Shape;2262;p52"/>
            <p:cNvSpPr/>
            <p:nvPr/>
          </p:nvSpPr>
          <p:spPr>
            <a:xfrm>
              <a:off x="5954091" y="2005359"/>
              <a:ext cx="70178" cy="195447"/>
            </a:xfrm>
            <a:custGeom>
              <a:avLst/>
              <a:gdLst/>
              <a:ahLst/>
              <a:cxnLst/>
              <a:rect l="l" t="t" r="r" b="b"/>
              <a:pathLst>
                <a:path w="2554" h="7113" extrusionOk="0">
                  <a:moveTo>
                    <a:pt x="517" y="0"/>
                  </a:moveTo>
                  <a:cubicBezTo>
                    <a:pt x="213" y="0"/>
                    <a:pt x="0" y="213"/>
                    <a:pt x="0" y="517"/>
                  </a:cubicBezTo>
                  <a:lnTo>
                    <a:pt x="0" y="6596"/>
                  </a:lnTo>
                  <a:cubicBezTo>
                    <a:pt x="0" y="6870"/>
                    <a:pt x="213" y="7113"/>
                    <a:pt x="517" y="7113"/>
                  </a:cubicBezTo>
                  <a:lnTo>
                    <a:pt x="2037" y="7113"/>
                  </a:lnTo>
                  <a:cubicBezTo>
                    <a:pt x="2310" y="7113"/>
                    <a:pt x="2554" y="6870"/>
                    <a:pt x="2554" y="6596"/>
                  </a:cubicBezTo>
                  <a:lnTo>
                    <a:pt x="2554" y="517"/>
                  </a:lnTo>
                  <a:cubicBezTo>
                    <a:pt x="2554" y="213"/>
                    <a:pt x="2310" y="0"/>
                    <a:pt x="2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3" name="Google Shape;2263;p52"/>
            <p:cNvSpPr/>
            <p:nvPr/>
          </p:nvSpPr>
          <p:spPr>
            <a:xfrm>
              <a:off x="5949915" y="2001182"/>
              <a:ext cx="78531" cy="202976"/>
            </a:xfrm>
            <a:custGeom>
              <a:avLst/>
              <a:gdLst/>
              <a:ahLst/>
              <a:cxnLst/>
              <a:rect l="l" t="t" r="r" b="b"/>
              <a:pathLst>
                <a:path w="2858" h="7387" extrusionOk="0">
                  <a:moveTo>
                    <a:pt x="2189" y="304"/>
                  </a:moveTo>
                  <a:cubicBezTo>
                    <a:pt x="2402" y="304"/>
                    <a:pt x="2554" y="487"/>
                    <a:pt x="2554" y="699"/>
                  </a:cubicBezTo>
                  <a:lnTo>
                    <a:pt x="2554" y="6779"/>
                  </a:lnTo>
                  <a:cubicBezTo>
                    <a:pt x="2554" y="6991"/>
                    <a:pt x="2402" y="7143"/>
                    <a:pt x="2189" y="7143"/>
                  </a:cubicBezTo>
                  <a:lnTo>
                    <a:pt x="669" y="7143"/>
                  </a:lnTo>
                  <a:cubicBezTo>
                    <a:pt x="456" y="7143"/>
                    <a:pt x="274" y="6991"/>
                    <a:pt x="274" y="6779"/>
                  </a:cubicBezTo>
                  <a:lnTo>
                    <a:pt x="274" y="699"/>
                  </a:lnTo>
                  <a:cubicBezTo>
                    <a:pt x="274" y="487"/>
                    <a:pt x="456" y="304"/>
                    <a:pt x="669" y="304"/>
                  </a:cubicBezTo>
                  <a:close/>
                  <a:moveTo>
                    <a:pt x="669" y="0"/>
                  </a:moveTo>
                  <a:cubicBezTo>
                    <a:pt x="304" y="0"/>
                    <a:pt x="0" y="304"/>
                    <a:pt x="0" y="669"/>
                  </a:cubicBezTo>
                  <a:lnTo>
                    <a:pt x="0" y="6748"/>
                  </a:lnTo>
                  <a:cubicBezTo>
                    <a:pt x="0" y="7113"/>
                    <a:pt x="304" y="7386"/>
                    <a:pt x="669" y="7386"/>
                  </a:cubicBezTo>
                  <a:lnTo>
                    <a:pt x="2189" y="7386"/>
                  </a:lnTo>
                  <a:cubicBezTo>
                    <a:pt x="2554" y="7386"/>
                    <a:pt x="2858" y="7113"/>
                    <a:pt x="2858" y="6748"/>
                  </a:cubicBezTo>
                  <a:lnTo>
                    <a:pt x="2858" y="669"/>
                  </a:lnTo>
                  <a:cubicBezTo>
                    <a:pt x="2858" y="304"/>
                    <a:pt x="2554" y="0"/>
                    <a:pt x="2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4" name="Google Shape;2264;p52"/>
            <p:cNvSpPr/>
            <p:nvPr/>
          </p:nvSpPr>
          <p:spPr>
            <a:xfrm>
              <a:off x="6086038" y="2014536"/>
              <a:ext cx="70205" cy="177092"/>
            </a:xfrm>
            <a:custGeom>
              <a:avLst/>
              <a:gdLst/>
              <a:ahLst/>
              <a:cxnLst/>
              <a:rect l="l" t="t" r="r" b="b"/>
              <a:pathLst>
                <a:path w="2555" h="6445" extrusionOk="0">
                  <a:moveTo>
                    <a:pt x="518" y="1"/>
                  </a:moveTo>
                  <a:cubicBezTo>
                    <a:pt x="244" y="1"/>
                    <a:pt x="1" y="213"/>
                    <a:pt x="1" y="517"/>
                  </a:cubicBezTo>
                  <a:lnTo>
                    <a:pt x="1" y="5928"/>
                  </a:lnTo>
                  <a:cubicBezTo>
                    <a:pt x="1" y="6232"/>
                    <a:pt x="244" y="6445"/>
                    <a:pt x="518" y="6445"/>
                  </a:cubicBezTo>
                  <a:lnTo>
                    <a:pt x="2037" y="6445"/>
                  </a:lnTo>
                  <a:cubicBezTo>
                    <a:pt x="2311" y="6445"/>
                    <a:pt x="2554" y="6232"/>
                    <a:pt x="2554" y="5928"/>
                  </a:cubicBezTo>
                  <a:lnTo>
                    <a:pt x="2554" y="517"/>
                  </a:lnTo>
                  <a:cubicBezTo>
                    <a:pt x="2554" y="213"/>
                    <a:pt x="2311" y="1"/>
                    <a:pt x="20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5" name="Google Shape;2265;p52"/>
            <p:cNvSpPr/>
            <p:nvPr/>
          </p:nvSpPr>
          <p:spPr>
            <a:xfrm>
              <a:off x="6081862" y="2010359"/>
              <a:ext cx="78558" cy="185446"/>
            </a:xfrm>
            <a:custGeom>
              <a:avLst/>
              <a:gdLst/>
              <a:ahLst/>
              <a:cxnLst/>
              <a:rect l="l" t="t" r="r" b="b"/>
              <a:pathLst>
                <a:path w="2859" h="6749" extrusionOk="0">
                  <a:moveTo>
                    <a:pt x="2189" y="274"/>
                  </a:moveTo>
                  <a:cubicBezTo>
                    <a:pt x="2402" y="274"/>
                    <a:pt x="2585" y="457"/>
                    <a:pt x="2585" y="669"/>
                  </a:cubicBezTo>
                  <a:lnTo>
                    <a:pt x="2585" y="6110"/>
                  </a:lnTo>
                  <a:cubicBezTo>
                    <a:pt x="2585" y="6323"/>
                    <a:pt x="2402" y="6475"/>
                    <a:pt x="2189" y="6475"/>
                  </a:cubicBezTo>
                  <a:lnTo>
                    <a:pt x="670" y="6475"/>
                  </a:lnTo>
                  <a:cubicBezTo>
                    <a:pt x="457" y="6475"/>
                    <a:pt x="305" y="6323"/>
                    <a:pt x="305" y="6110"/>
                  </a:cubicBezTo>
                  <a:lnTo>
                    <a:pt x="305" y="669"/>
                  </a:lnTo>
                  <a:cubicBezTo>
                    <a:pt x="305" y="457"/>
                    <a:pt x="457" y="274"/>
                    <a:pt x="670" y="274"/>
                  </a:cubicBezTo>
                  <a:close/>
                  <a:moveTo>
                    <a:pt x="670" y="1"/>
                  </a:moveTo>
                  <a:cubicBezTo>
                    <a:pt x="305" y="1"/>
                    <a:pt x="1" y="305"/>
                    <a:pt x="1" y="669"/>
                  </a:cubicBezTo>
                  <a:lnTo>
                    <a:pt x="1" y="6080"/>
                  </a:lnTo>
                  <a:cubicBezTo>
                    <a:pt x="1" y="6445"/>
                    <a:pt x="305" y="6748"/>
                    <a:pt x="670" y="6748"/>
                  </a:cubicBezTo>
                  <a:lnTo>
                    <a:pt x="2189" y="6748"/>
                  </a:lnTo>
                  <a:cubicBezTo>
                    <a:pt x="2554" y="6748"/>
                    <a:pt x="2858" y="6445"/>
                    <a:pt x="2858" y="6080"/>
                  </a:cubicBezTo>
                  <a:lnTo>
                    <a:pt x="2858" y="669"/>
                  </a:lnTo>
                  <a:cubicBezTo>
                    <a:pt x="2858" y="305"/>
                    <a:pt x="2554"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6" name="Google Shape;2266;p52"/>
            <p:cNvSpPr/>
            <p:nvPr/>
          </p:nvSpPr>
          <p:spPr>
            <a:xfrm>
              <a:off x="6059330" y="2005359"/>
              <a:ext cx="71002" cy="195447"/>
            </a:xfrm>
            <a:custGeom>
              <a:avLst/>
              <a:gdLst/>
              <a:ahLst/>
              <a:cxnLst/>
              <a:rect l="l" t="t" r="r" b="b"/>
              <a:pathLst>
                <a:path w="2584" h="7113" extrusionOk="0">
                  <a:moveTo>
                    <a:pt x="517" y="0"/>
                  </a:moveTo>
                  <a:cubicBezTo>
                    <a:pt x="243" y="0"/>
                    <a:pt x="0" y="213"/>
                    <a:pt x="0" y="517"/>
                  </a:cubicBezTo>
                  <a:lnTo>
                    <a:pt x="0" y="6596"/>
                  </a:lnTo>
                  <a:cubicBezTo>
                    <a:pt x="0" y="6870"/>
                    <a:pt x="243" y="7113"/>
                    <a:pt x="517" y="7113"/>
                  </a:cubicBezTo>
                  <a:lnTo>
                    <a:pt x="2037" y="7113"/>
                  </a:lnTo>
                  <a:cubicBezTo>
                    <a:pt x="2341" y="7113"/>
                    <a:pt x="2553" y="6870"/>
                    <a:pt x="2584" y="6596"/>
                  </a:cubicBezTo>
                  <a:lnTo>
                    <a:pt x="2584" y="517"/>
                  </a:lnTo>
                  <a:cubicBezTo>
                    <a:pt x="2553" y="213"/>
                    <a:pt x="2341" y="0"/>
                    <a:pt x="2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7" name="Google Shape;2267;p52"/>
            <p:cNvSpPr/>
            <p:nvPr/>
          </p:nvSpPr>
          <p:spPr>
            <a:xfrm>
              <a:off x="6055153" y="2001182"/>
              <a:ext cx="78531" cy="202976"/>
            </a:xfrm>
            <a:custGeom>
              <a:avLst/>
              <a:gdLst/>
              <a:ahLst/>
              <a:cxnLst/>
              <a:rect l="l" t="t" r="r" b="b"/>
              <a:pathLst>
                <a:path w="2858" h="7387" extrusionOk="0">
                  <a:moveTo>
                    <a:pt x="2189" y="304"/>
                  </a:moveTo>
                  <a:cubicBezTo>
                    <a:pt x="2402" y="304"/>
                    <a:pt x="2584" y="487"/>
                    <a:pt x="2584" y="699"/>
                  </a:cubicBezTo>
                  <a:lnTo>
                    <a:pt x="2584" y="6779"/>
                  </a:lnTo>
                  <a:cubicBezTo>
                    <a:pt x="2584" y="6991"/>
                    <a:pt x="2402" y="7143"/>
                    <a:pt x="2189" y="7143"/>
                  </a:cubicBezTo>
                  <a:lnTo>
                    <a:pt x="669" y="7143"/>
                  </a:lnTo>
                  <a:cubicBezTo>
                    <a:pt x="456" y="7143"/>
                    <a:pt x="304" y="6991"/>
                    <a:pt x="304" y="6779"/>
                  </a:cubicBezTo>
                  <a:lnTo>
                    <a:pt x="304" y="699"/>
                  </a:lnTo>
                  <a:cubicBezTo>
                    <a:pt x="304" y="487"/>
                    <a:pt x="456" y="304"/>
                    <a:pt x="669" y="304"/>
                  </a:cubicBezTo>
                  <a:close/>
                  <a:moveTo>
                    <a:pt x="669" y="0"/>
                  </a:moveTo>
                  <a:cubicBezTo>
                    <a:pt x="304" y="0"/>
                    <a:pt x="0" y="304"/>
                    <a:pt x="0" y="669"/>
                  </a:cubicBezTo>
                  <a:lnTo>
                    <a:pt x="0" y="6748"/>
                  </a:lnTo>
                  <a:cubicBezTo>
                    <a:pt x="0" y="7113"/>
                    <a:pt x="304" y="7386"/>
                    <a:pt x="669" y="7386"/>
                  </a:cubicBezTo>
                  <a:lnTo>
                    <a:pt x="2189" y="7386"/>
                  </a:lnTo>
                  <a:cubicBezTo>
                    <a:pt x="2554" y="7386"/>
                    <a:pt x="2857" y="7113"/>
                    <a:pt x="2857" y="6748"/>
                  </a:cubicBezTo>
                  <a:lnTo>
                    <a:pt x="2857" y="669"/>
                  </a:lnTo>
                  <a:cubicBezTo>
                    <a:pt x="2857" y="304"/>
                    <a:pt x="2554" y="0"/>
                    <a:pt x="2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8" name="Google Shape;2268;p52"/>
            <p:cNvSpPr/>
            <p:nvPr/>
          </p:nvSpPr>
          <p:spPr>
            <a:xfrm>
              <a:off x="6191277" y="2014536"/>
              <a:ext cx="71029" cy="177092"/>
            </a:xfrm>
            <a:custGeom>
              <a:avLst/>
              <a:gdLst/>
              <a:ahLst/>
              <a:cxnLst/>
              <a:rect l="l" t="t" r="r" b="b"/>
              <a:pathLst>
                <a:path w="2585" h="6445" extrusionOk="0">
                  <a:moveTo>
                    <a:pt x="548" y="1"/>
                  </a:moveTo>
                  <a:cubicBezTo>
                    <a:pt x="244" y="1"/>
                    <a:pt x="1" y="213"/>
                    <a:pt x="1" y="517"/>
                  </a:cubicBezTo>
                  <a:lnTo>
                    <a:pt x="1" y="5928"/>
                  </a:lnTo>
                  <a:cubicBezTo>
                    <a:pt x="1" y="6232"/>
                    <a:pt x="244" y="6445"/>
                    <a:pt x="548" y="6445"/>
                  </a:cubicBezTo>
                  <a:lnTo>
                    <a:pt x="2068" y="6445"/>
                  </a:lnTo>
                  <a:cubicBezTo>
                    <a:pt x="2341" y="6445"/>
                    <a:pt x="2584" y="6232"/>
                    <a:pt x="2584" y="5928"/>
                  </a:cubicBezTo>
                  <a:lnTo>
                    <a:pt x="2584" y="517"/>
                  </a:lnTo>
                  <a:cubicBezTo>
                    <a:pt x="2584" y="213"/>
                    <a:pt x="2341" y="1"/>
                    <a:pt x="206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69" name="Google Shape;2269;p52"/>
            <p:cNvSpPr/>
            <p:nvPr/>
          </p:nvSpPr>
          <p:spPr>
            <a:xfrm>
              <a:off x="6187952" y="2010359"/>
              <a:ext cx="78531" cy="185446"/>
            </a:xfrm>
            <a:custGeom>
              <a:avLst/>
              <a:gdLst/>
              <a:ahLst/>
              <a:cxnLst/>
              <a:rect l="l" t="t" r="r" b="b"/>
              <a:pathLst>
                <a:path w="2858" h="6749" extrusionOk="0">
                  <a:moveTo>
                    <a:pt x="2189" y="274"/>
                  </a:moveTo>
                  <a:cubicBezTo>
                    <a:pt x="2371" y="274"/>
                    <a:pt x="2553" y="457"/>
                    <a:pt x="2553" y="669"/>
                  </a:cubicBezTo>
                  <a:lnTo>
                    <a:pt x="2553" y="6110"/>
                  </a:lnTo>
                  <a:cubicBezTo>
                    <a:pt x="2553" y="6323"/>
                    <a:pt x="2371" y="6475"/>
                    <a:pt x="2189" y="6475"/>
                  </a:cubicBezTo>
                  <a:lnTo>
                    <a:pt x="669" y="6475"/>
                  </a:lnTo>
                  <a:cubicBezTo>
                    <a:pt x="456" y="6475"/>
                    <a:pt x="274" y="6323"/>
                    <a:pt x="274" y="6110"/>
                  </a:cubicBezTo>
                  <a:lnTo>
                    <a:pt x="274" y="669"/>
                  </a:lnTo>
                  <a:cubicBezTo>
                    <a:pt x="274" y="457"/>
                    <a:pt x="456" y="274"/>
                    <a:pt x="669" y="274"/>
                  </a:cubicBezTo>
                  <a:close/>
                  <a:moveTo>
                    <a:pt x="669" y="1"/>
                  </a:moveTo>
                  <a:cubicBezTo>
                    <a:pt x="304" y="1"/>
                    <a:pt x="0" y="305"/>
                    <a:pt x="0" y="669"/>
                  </a:cubicBezTo>
                  <a:lnTo>
                    <a:pt x="0" y="6080"/>
                  </a:lnTo>
                  <a:cubicBezTo>
                    <a:pt x="0" y="6445"/>
                    <a:pt x="304" y="6748"/>
                    <a:pt x="669" y="6748"/>
                  </a:cubicBezTo>
                  <a:lnTo>
                    <a:pt x="2189" y="6748"/>
                  </a:lnTo>
                  <a:cubicBezTo>
                    <a:pt x="2523" y="6748"/>
                    <a:pt x="2827" y="6445"/>
                    <a:pt x="2857" y="6080"/>
                  </a:cubicBezTo>
                  <a:lnTo>
                    <a:pt x="2857" y="669"/>
                  </a:lnTo>
                  <a:cubicBezTo>
                    <a:pt x="2827" y="305"/>
                    <a:pt x="2523"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0" name="Google Shape;2270;p52"/>
            <p:cNvSpPr/>
            <p:nvPr/>
          </p:nvSpPr>
          <p:spPr>
            <a:xfrm>
              <a:off x="6164569" y="2005359"/>
              <a:ext cx="71002" cy="195447"/>
            </a:xfrm>
            <a:custGeom>
              <a:avLst/>
              <a:gdLst/>
              <a:ahLst/>
              <a:cxnLst/>
              <a:rect l="l" t="t" r="r" b="b"/>
              <a:pathLst>
                <a:path w="2584" h="7113" extrusionOk="0">
                  <a:moveTo>
                    <a:pt x="547" y="0"/>
                  </a:moveTo>
                  <a:cubicBezTo>
                    <a:pt x="243" y="0"/>
                    <a:pt x="31" y="213"/>
                    <a:pt x="0" y="517"/>
                  </a:cubicBezTo>
                  <a:lnTo>
                    <a:pt x="0" y="6596"/>
                  </a:lnTo>
                  <a:cubicBezTo>
                    <a:pt x="31" y="6870"/>
                    <a:pt x="243" y="7113"/>
                    <a:pt x="547" y="7113"/>
                  </a:cubicBezTo>
                  <a:lnTo>
                    <a:pt x="2067" y="7113"/>
                  </a:lnTo>
                  <a:cubicBezTo>
                    <a:pt x="2341" y="7113"/>
                    <a:pt x="2584" y="6870"/>
                    <a:pt x="2584" y="6596"/>
                  </a:cubicBezTo>
                  <a:lnTo>
                    <a:pt x="2584" y="517"/>
                  </a:lnTo>
                  <a:cubicBezTo>
                    <a:pt x="2584" y="213"/>
                    <a:pt x="2341" y="0"/>
                    <a:pt x="20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1" name="Google Shape;2271;p52"/>
            <p:cNvSpPr/>
            <p:nvPr/>
          </p:nvSpPr>
          <p:spPr>
            <a:xfrm>
              <a:off x="6161217" y="2001182"/>
              <a:ext cx="78531" cy="202976"/>
            </a:xfrm>
            <a:custGeom>
              <a:avLst/>
              <a:gdLst/>
              <a:ahLst/>
              <a:cxnLst/>
              <a:rect l="l" t="t" r="r" b="b"/>
              <a:pathLst>
                <a:path w="2858" h="7387" extrusionOk="0">
                  <a:moveTo>
                    <a:pt x="2189" y="304"/>
                  </a:moveTo>
                  <a:cubicBezTo>
                    <a:pt x="2402" y="304"/>
                    <a:pt x="2554" y="487"/>
                    <a:pt x="2554" y="699"/>
                  </a:cubicBezTo>
                  <a:lnTo>
                    <a:pt x="2554" y="6779"/>
                  </a:lnTo>
                  <a:cubicBezTo>
                    <a:pt x="2554" y="6991"/>
                    <a:pt x="2402" y="7143"/>
                    <a:pt x="2189" y="7143"/>
                  </a:cubicBezTo>
                  <a:lnTo>
                    <a:pt x="669" y="7143"/>
                  </a:lnTo>
                  <a:cubicBezTo>
                    <a:pt x="456" y="7143"/>
                    <a:pt x="274" y="6991"/>
                    <a:pt x="274" y="6779"/>
                  </a:cubicBezTo>
                  <a:lnTo>
                    <a:pt x="274" y="699"/>
                  </a:lnTo>
                  <a:cubicBezTo>
                    <a:pt x="274" y="487"/>
                    <a:pt x="456" y="304"/>
                    <a:pt x="669" y="304"/>
                  </a:cubicBezTo>
                  <a:close/>
                  <a:moveTo>
                    <a:pt x="669" y="0"/>
                  </a:moveTo>
                  <a:cubicBezTo>
                    <a:pt x="304" y="0"/>
                    <a:pt x="1" y="304"/>
                    <a:pt x="1" y="669"/>
                  </a:cubicBezTo>
                  <a:lnTo>
                    <a:pt x="1" y="6748"/>
                  </a:lnTo>
                  <a:cubicBezTo>
                    <a:pt x="1" y="7113"/>
                    <a:pt x="304" y="7386"/>
                    <a:pt x="669" y="7386"/>
                  </a:cubicBezTo>
                  <a:lnTo>
                    <a:pt x="2189" y="7386"/>
                  </a:lnTo>
                  <a:cubicBezTo>
                    <a:pt x="2554" y="7386"/>
                    <a:pt x="2827" y="7113"/>
                    <a:pt x="2858" y="6748"/>
                  </a:cubicBezTo>
                  <a:lnTo>
                    <a:pt x="2858" y="669"/>
                  </a:lnTo>
                  <a:cubicBezTo>
                    <a:pt x="2827" y="304"/>
                    <a:pt x="2554" y="0"/>
                    <a:pt x="2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2" name="Google Shape;2272;p52"/>
            <p:cNvSpPr/>
            <p:nvPr/>
          </p:nvSpPr>
          <p:spPr>
            <a:xfrm>
              <a:off x="6297368" y="2014536"/>
              <a:ext cx="70178" cy="177092"/>
            </a:xfrm>
            <a:custGeom>
              <a:avLst/>
              <a:gdLst/>
              <a:ahLst/>
              <a:cxnLst/>
              <a:rect l="l" t="t" r="r" b="b"/>
              <a:pathLst>
                <a:path w="2554" h="6445" extrusionOk="0">
                  <a:moveTo>
                    <a:pt x="517" y="1"/>
                  </a:moveTo>
                  <a:cubicBezTo>
                    <a:pt x="243" y="1"/>
                    <a:pt x="0" y="213"/>
                    <a:pt x="0" y="517"/>
                  </a:cubicBezTo>
                  <a:lnTo>
                    <a:pt x="0" y="5928"/>
                  </a:lnTo>
                  <a:cubicBezTo>
                    <a:pt x="0" y="6232"/>
                    <a:pt x="243" y="6445"/>
                    <a:pt x="517" y="6445"/>
                  </a:cubicBezTo>
                  <a:lnTo>
                    <a:pt x="2037" y="6445"/>
                  </a:lnTo>
                  <a:cubicBezTo>
                    <a:pt x="2310" y="6445"/>
                    <a:pt x="2553" y="6232"/>
                    <a:pt x="2553" y="5928"/>
                  </a:cubicBezTo>
                  <a:lnTo>
                    <a:pt x="2553" y="517"/>
                  </a:lnTo>
                  <a:cubicBezTo>
                    <a:pt x="2553" y="213"/>
                    <a:pt x="2310" y="1"/>
                    <a:pt x="20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3" name="Google Shape;2273;p52"/>
            <p:cNvSpPr/>
            <p:nvPr/>
          </p:nvSpPr>
          <p:spPr>
            <a:xfrm>
              <a:off x="6293191" y="2010359"/>
              <a:ext cx="78531" cy="185446"/>
            </a:xfrm>
            <a:custGeom>
              <a:avLst/>
              <a:gdLst/>
              <a:ahLst/>
              <a:cxnLst/>
              <a:rect l="l" t="t" r="r" b="b"/>
              <a:pathLst>
                <a:path w="2858" h="6749" extrusionOk="0">
                  <a:moveTo>
                    <a:pt x="2189" y="274"/>
                  </a:moveTo>
                  <a:cubicBezTo>
                    <a:pt x="2401" y="274"/>
                    <a:pt x="2584" y="457"/>
                    <a:pt x="2584" y="669"/>
                  </a:cubicBezTo>
                  <a:lnTo>
                    <a:pt x="2584" y="6110"/>
                  </a:lnTo>
                  <a:cubicBezTo>
                    <a:pt x="2584" y="6323"/>
                    <a:pt x="2401" y="6475"/>
                    <a:pt x="2189" y="6475"/>
                  </a:cubicBezTo>
                  <a:lnTo>
                    <a:pt x="669" y="6475"/>
                  </a:lnTo>
                  <a:cubicBezTo>
                    <a:pt x="456" y="6475"/>
                    <a:pt x="304" y="6323"/>
                    <a:pt x="304" y="6110"/>
                  </a:cubicBezTo>
                  <a:lnTo>
                    <a:pt x="304" y="669"/>
                  </a:lnTo>
                  <a:cubicBezTo>
                    <a:pt x="304" y="457"/>
                    <a:pt x="456" y="274"/>
                    <a:pt x="669" y="274"/>
                  </a:cubicBezTo>
                  <a:close/>
                  <a:moveTo>
                    <a:pt x="669" y="1"/>
                  </a:moveTo>
                  <a:cubicBezTo>
                    <a:pt x="304" y="1"/>
                    <a:pt x="0" y="305"/>
                    <a:pt x="0" y="669"/>
                  </a:cubicBezTo>
                  <a:lnTo>
                    <a:pt x="0" y="6080"/>
                  </a:lnTo>
                  <a:cubicBezTo>
                    <a:pt x="0" y="6445"/>
                    <a:pt x="304" y="6748"/>
                    <a:pt x="669" y="6748"/>
                  </a:cubicBezTo>
                  <a:lnTo>
                    <a:pt x="2189" y="6748"/>
                  </a:lnTo>
                  <a:cubicBezTo>
                    <a:pt x="2553" y="6748"/>
                    <a:pt x="2857" y="6445"/>
                    <a:pt x="2857" y="6080"/>
                  </a:cubicBezTo>
                  <a:lnTo>
                    <a:pt x="2857" y="669"/>
                  </a:lnTo>
                  <a:cubicBezTo>
                    <a:pt x="2857" y="305"/>
                    <a:pt x="2553"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4" name="Google Shape;2274;p52"/>
            <p:cNvSpPr/>
            <p:nvPr/>
          </p:nvSpPr>
          <p:spPr>
            <a:xfrm>
              <a:off x="6270632" y="2005359"/>
              <a:ext cx="70178" cy="195447"/>
            </a:xfrm>
            <a:custGeom>
              <a:avLst/>
              <a:gdLst/>
              <a:ahLst/>
              <a:cxnLst/>
              <a:rect l="l" t="t" r="r" b="b"/>
              <a:pathLst>
                <a:path w="2554" h="7113" extrusionOk="0">
                  <a:moveTo>
                    <a:pt x="517" y="0"/>
                  </a:moveTo>
                  <a:cubicBezTo>
                    <a:pt x="244" y="0"/>
                    <a:pt x="0" y="213"/>
                    <a:pt x="0" y="517"/>
                  </a:cubicBezTo>
                  <a:lnTo>
                    <a:pt x="0" y="6596"/>
                  </a:lnTo>
                  <a:cubicBezTo>
                    <a:pt x="0" y="6870"/>
                    <a:pt x="244" y="7113"/>
                    <a:pt x="517" y="7113"/>
                  </a:cubicBezTo>
                  <a:lnTo>
                    <a:pt x="2037" y="7113"/>
                  </a:lnTo>
                  <a:cubicBezTo>
                    <a:pt x="2341" y="7113"/>
                    <a:pt x="2554" y="6870"/>
                    <a:pt x="2554" y="6596"/>
                  </a:cubicBezTo>
                  <a:lnTo>
                    <a:pt x="2554" y="517"/>
                  </a:lnTo>
                  <a:cubicBezTo>
                    <a:pt x="2554" y="213"/>
                    <a:pt x="2341" y="0"/>
                    <a:pt x="2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5" name="Google Shape;2275;p52"/>
            <p:cNvSpPr/>
            <p:nvPr/>
          </p:nvSpPr>
          <p:spPr>
            <a:xfrm>
              <a:off x="6266455" y="2001182"/>
              <a:ext cx="78531" cy="202976"/>
            </a:xfrm>
            <a:custGeom>
              <a:avLst/>
              <a:gdLst/>
              <a:ahLst/>
              <a:cxnLst/>
              <a:rect l="l" t="t" r="r" b="b"/>
              <a:pathLst>
                <a:path w="2858" h="7387" extrusionOk="0">
                  <a:moveTo>
                    <a:pt x="2189" y="304"/>
                  </a:moveTo>
                  <a:cubicBezTo>
                    <a:pt x="2402" y="304"/>
                    <a:pt x="2584" y="487"/>
                    <a:pt x="2584" y="699"/>
                  </a:cubicBezTo>
                  <a:lnTo>
                    <a:pt x="2584" y="6779"/>
                  </a:lnTo>
                  <a:cubicBezTo>
                    <a:pt x="2584" y="6991"/>
                    <a:pt x="2402" y="7143"/>
                    <a:pt x="2189" y="7143"/>
                  </a:cubicBezTo>
                  <a:lnTo>
                    <a:pt x="669" y="7143"/>
                  </a:lnTo>
                  <a:cubicBezTo>
                    <a:pt x="456" y="7143"/>
                    <a:pt x="304" y="6991"/>
                    <a:pt x="304" y="6779"/>
                  </a:cubicBezTo>
                  <a:lnTo>
                    <a:pt x="304" y="699"/>
                  </a:lnTo>
                  <a:cubicBezTo>
                    <a:pt x="304" y="487"/>
                    <a:pt x="456" y="304"/>
                    <a:pt x="669" y="304"/>
                  </a:cubicBezTo>
                  <a:close/>
                  <a:moveTo>
                    <a:pt x="669" y="0"/>
                  </a:moveTo>
                  <a:cubicBezTo>
                    <a:pt x="304" y="0"/>
                    <a:pt x="0" y="304"/>
                    <a:pt x="0" y="669"/>
                  </a:cubicBezTo>
                  <a:lnTo>
                    <a:pt x="0" y="6748"/>
                  </a:lnTo>
                  <a:cubicBezTo>
                    <a:pt x="0" y="7113"/>
                    <a:pt x="304" y="7386"/>
                    <a:pt x="669" y="7386"/>
                  </a:cubicBezTo>
                  <a:lnTo>
                    <a:pt x="2189" y="7386"/>
                  </a:lnTo>
                  <a:cubicBezTo>
                    <a:pt x="2554" y="7386"/>
                    <a:pt x="2858" y="7113"/>
                    <a:pt x="2858" y="6748"/>
                  </a:cubicBezTo>
                  <a:lnTo>
                    <a:pt x="2858" y="669"/>
                  </a:lnTo>
                  <a:cubicBezTo>
                    <a:pt x="2858" y="304"/>
                    <a:pt x="2554" y="0"/>
                    <a:pt x="2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6" name="Google Shape;2276;p52"/>
            <p:cNvSpPr/>
            <p:nvPr/>
          </p:nvSpPr>
          <p:spPr>
            <a:xfrm>
              <a:off x="6402579" y="2014536"/>
              <a:ext cx="109443" cy="178851"/>
            </a:xfrm>
            <a:custGeom>
              <a:avLst/>
              <a:gdLst/>
              <a:ahLst/>
              <a:cxnLst/>
              <a:rect l="l" t="t" r="r" b="b"/>
              <a:pathLst>
                <a:path w="3983" h="6509" extrusionOk="0">
                  <a:moveTo>
                    <a:pt x="578" y="1"/>
                  </a:moveTo>
                  <a:cubicBezTo>
                    <a:pt x="487" y="1"/>
                    <a:pt x="396" y="1"/>
                    <a:pt x="305" y="31"/>
                  </a:cubicBezTo>
                  <a:cubicBezTo>
                    <a:pt x="244" y="61"/>
                    <a:pt x="183" y="92"/>
                    <a:pt x="153" y="153"/>
                  </a:cubicBezTo>
                  <a:cubicBezTo>
                    <a:pt x="62" y="244"/>
                    <a:pt x="1" y="365"/>
                    <a:pt x="1" y="517"/>
                  </a:cubicBezTo>
                  <a:lnTo>
                    <a:pt x="1" y="5928"/>
                  </a:lnTo>
                  <a:cubicBezTo>
                    <a:pt x="1" y="6080"/>
                    <a:pt x="62" y="6201"/>
                    <a:pt x="153" y="6293"/>
                  </a:cubicBezTo>
                  <a:cubicBezTo>
                    <a:pt x="183" y="6353"/>
                    <a:pt x="244" y="6384"/>
                    <a:pt x="305" y="6414"/>
                  </a:cubicBezTo>
                  <a:cubicBezTo>
                    <a:pt x="366" y="6445"/>
                    <a:pt x="457" y="6445"/>
                    <a:pt x="457" y="6445"/>
                  </a:cubicBezTo>
                  <a:cubicBezTo>
                    <a:pt x="578" y="6445"/>
                    <a:pt x="670" y="6475"/>
                    <a:pt x="791" y="6505"/>
                  </a:cubicBezTo>
                  <a:cubicBezTo>
                    <a:pt x="793" y="6508"/>
                    <a:pt x="796" y="6509"/>
                    <a:pt x="800" y="6509"/>
                  </a:cubicBezTo>
                  <a:cubicBezTo>
                    <a:pt x="844" y="6509"/>
                    <a:pt x="985" y="6338"/>
                    <a:pt x="1126" y="6141"/>
                  </a:cubicBezTo>
                  <a:lnTo>
                    <a:pt x="3831" y="1399"/>
                  </a:lnTo>
                  <a:cubicBezTo>
                    <a:pt x="3983" y="1156"/>
                    <a:pt x="3740" y="761"/>
                    <a:pt x="3253" y="548"/>
                  </a:cubicBezTo>
                  <a:cubicBezTo>
                    <a:pt x="2402" y="213"/>
                    <a:pt x="1490" y="1"/>
                    <a:pt x="57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7" name="Google Shape;2277;p52"/>
            <p:cNvSpPr/>
            <p:nvPr/>
          </p:nvSpPr>
          <p:spPr>
            <a:xfrm>
              <a:off x="6398402" y="2010359"/>
              <a:ext cx="115296" cy="187122"/>
            </a:xfrm>
            <a:custGeom>
              <a:avLst/>
              <a:gdLst/>
              <a:ahLst/>
              <a:cxnLst/>
              <a:rect l="l" t="t" r="r" b="b"/>
              <a:pathLst>
                <a:path w="4196" h="6810" extrusionOk="0">
                  <a:moveTo>
                    <a:pt x="648" y="291"/>
                  </a:moveTo>
                  <a:cubicBezTo>
                    <a:pt x="673" y="291"/>
                    <a:pt x="700" y="295"/>
                    <a:pt x="730" y="305"/>
                  </a:cubicBezTo>
                  <a:cubicBezTo>
                    <a:pt x="1612" y="305"/>
                    <a:pt x="2493" y="487"/>
                    <a:pt x="3344" y="821"/>
                  </a:cubicBezTo>
                  <a:cubicBezTo>
                    <a:pt x="3557" y="913"/>
                    <a:pt x="3770" y="1095"/>
                    <a:pt x="3861" y="1308"/>
                  </a:cubicBezTo>
                  <a:cubicBezTo>
                    <a:pt x="3892" y="1368"/>
                    <a:pt x="3892" y="1429"/>
                    <a:pt x="3861" y="1490"/>
                  </a:cubicBezTo>
                  <a:lnTo>
                    <a:pt x="1156" y="6201"/>
                  </a:lnTo>
                  <a:cubicBezTo>
                    <a:pt x="1095" y="6323"/>
                    <a:pt x="1004" y="6414"/>
                    <a:pt x="913" y="6505"/>
                  </a:cubicBezTo>
                  <a:cubicBezTo>
                    <a:pt x="822" y="6475"/>
                    <a:pt x="730" y="6475"/>
                    <a:pt x="639" y="6475"/>
                  </a:cubicBezTo>
                  <a:lnTo>
                    <a:pt x="609" y="6445"/>
                  </a:lnTo>
                  <a:lnTo>
                    <a:pt x="518" y="6414"/>
                  </a:lnTo>
                  <a:cubicBezTo>
                    <a:pt x="457" y="6414"/>
                    <a:pt x="426" y="6384"/>
                    <a:pt x="396" y="6353"/>
                  </a:cubicBezTo>
                  <a:cubicBezTo>
                    <a:pt x="305" y="6293"/>
                    <a:pt x="274" y="6201"/>
                    <a:pt x="274" y="6080"/>
                  </a:cubicBezTo>
                  <a:lnTo>
                    <a:pt x="274" y="639"/>
                  </a:lnTo>
                  <a:cubicBezTo>
                    <a:pt x="274" y="548"/>
                    <a:pt x="305" y="457"/>
                    <a:pt x="396" y="396"/>
                  </a:cubicBezTo>
                  <a:cubicBezTo>
                    <a:pt x="426" y="365"/>
                    <a:pt x="457" y="335"/>
                    <a:pt x="518" y="305"/>
                  </a:cubicBezTo>
                  <a:cubicBezTo>
                    <a:pt x="558" y="305"/>
                    <a:pt x="599" y="291"/>
                    <a:pt x="648" y="291"/>
                  </a:cubicBezTo>
                  <a:close/>
                  <a:moveTo>
                    <a:pt x="730" y="1"/>
                  </a:moveTo>
                  <a:cubicBezTo>
                    <a:pt x="639" y="1"/>
                    <a:pt x="518" y="1"/>
                    <a:pt x="426" y="61"/>
                  </a:cubicBezTo>
                  <a:cubicBezTo>
                    <a:pt x="335" y="92"/>
                    <a:pt x="274" y="122"/>
                    <a:pt x="214" y="183"/>
                  </a:cubicBezTo>
                  <a:cubicBezTo>
                    <a:pt x="62" y="305"/>
                    <a:pt x="1" y="487"/>
                    <a:pt x="1" y="669"/>
                  </a:cubicBezTo>
                  <a:lnTo>
                    <a:pt x="1" y="6080"/>
                  </a:lnTo>
                  <a:cubicBezTo>
                    <a:pt x="1" y="6262"/>
                    <a:pt x="62" y="6445"/>
                    <a:pt x="214" y="6536"/>
                  </a:cubicBezTo>
                  <a:cubicBezTo>
                    <a:pt x="274" y="6597"/>
                    <a:pt x="335" y="6657"/>
                    <a:pt x="426" y="6688"/>
                  </a:cubicBezTo>
                  <a:lnTo>
                    <a:pt x="487" y="6718"/>
                  </a:lnTo>
                  <a:lnTo>
                    <a:pt x="487" y="6748"/>
                  </a:lnTo>
                  <a:lnTo>
                    <a:pt x="609" y="6748"/>
                  </a:lnTo>
                  <a:cubicBezTo>
                    <a:pt x="700" y="6748"/>
                    <a:pt x="761" y="6748"/>
                    <a:pt x="852" y="6779"/>
                  </a:cubicBezTo>
                  <a:cubicBezTo>
                    <a:pt x="882" y="6809"/>
                    <a:pt x="913" y="6809"/>
                    <a:pt x="943" y="6809"/>
                  </a:cubicBezTo>
                  <a:cubicBezTo>
                    <a:pt x="1004" y="6809"/>
                    <a:pt x="1156" y="6748"/>
                    <a:pt x="1399" y="6353"/>
                  </a:cubicBezTo>
                  <a:lnTo>
                    <a:pt x="4104" y="1642"/>
                  </a:lnTo>
                  <a:cubicBezTo>
                    <a:pt x="4165" y="1520"/>
                    <a:pt x="4196" y="1368"/>
                    <a:pt x="4135" y="1247"/>
                  </a:cubicBezTo>
                  <a:cubicBezTo>
                    <a:pt x="4013" y="943"/>
                    <a:pt x="3770" y="700"/>
                    <a:pt x="3466" y="578"/>
                  </a:cubicBezTo>
                  <a:cubicBezTo>
                    <a:pt x="2585" y="213"/>
                    <a:pt x="1673" y="31"/>
                    <a:pt x="73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8" name="Google Shape;2278;p52"/>
            <p:cNvSpPr/>
            <p:nvPr/>
          </p:nvSpPr>
          <p:spPr>
            <a:xfrm>
              <a:off x="6375871" y="2005359"/>
              <a:ext cx="96061" cy="195447"/>
            </a:xfrm>
            <a:custGeom>
              <a:avLst/>
              <a:gdLst/>
              <a:ahLst/>
              <a:cxnLst/>
              <a:rect l="l" t="t" r="r" b="b"/>
              <a:pathLst>
                <a:path w="3496" h="7113" extrusionOk="0">
                  <a:moveTo>
                    <a:pt x="517" y="0"/>
                  </a:moveTo>
                  <a:cubicBezTo>
                    <a:pt x="243" y="0"/>
                    <a:pt x="0" y="213"/>
                    <a:pt x="0" y="517"/>
                  </a:cubicBezTo>
                  <a:lnTo>
                    <a:pt x="0" y="6596"/>
                  </a:lnTo>
                  <a:cubicBezTo>
                    <a:pt x="0" y="6870"/>
                    <a:pt x="243" y="7113"/>
                    <a:pt x="517" y="7113"/>
                  </a:cubicBezTo>
                  <a:lnTo>
                    <a:pt x="1277" y="7113"/>
                  </a:lnTo>
                  <a:cubicBezTo>
                    <a:pt x="1307" y="7098"/>
                    <a:pt x="1338" y="7090"/>
                    <a:pt x="1368" y="7090"/>
                  </a:cubicBezTo>
                  <a:cubicBezTo>
                    <a:pt x="1398" y="7090"/>
                    <a:pt x="1429" y="7098"/>
                    <a:pt x="1459" y="7113"/>
                  </a:cubicBezTo>
                  <a:cubicBezTo>
                    <a:pt x="1459" y="7098"/>
                    <a:pt x="1467" y="7090"/>
                    <a:pt x="1474" y="7090"/>
                  </a:cubicBezTo>
                  <a:cubicBezTo>
                    <a:pt x="1482" y="7090"/>
                    <a:pt x="1490" y="7098"/>
                    <a:pt x="1490" y="7113"/>
                  </a:cubicBezTo>
                  <a:cubicBezTo>
                    <a:pt x="1611" y="6961"/>
                    <a:pt x="1672" y="6779"/>
                    <a:pt x="1702" y="6627"/>
                  </a:cubicBezTo>
                  <a:lnTo>
                    <a:pt x="3405" y="791"/>
                  </a:lnTo>
                  <a:cubicBezTo>
                    <a:pt x="3496" y="547"/>
                    <a:pt x="3161" y="183"/>
                    <a:pt x="2614" y="91"/>
                  </a:cubicBezTo>
                  <a:cubicBezTo>
                    <a:pt x="2371" y="61"/>
                    <a:pt x="2128" y="31"/>
                    <a:pt x="1885" y="31"/>
                  </a:cubicBezTo>
                  <a:cubicBezTo>
                    <a:pt x="1672" y="0"/>
                    <a:pt x="1368" y="0"/>
                    <a:pt x="127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79" name="Google Shape;2279;p52"/>
            <p:cNvSpPr/>
            <p:nvPr/>
          </p:nvSpPr>
          <p:spPr>
            <a:xfrm>
              <a:off x="6371694" y="2002006"/>
              <a:ext cx="102738" cy="202976"/>
            </a:xfrm>
            <a:custGeom>
              <a:avLst/>
              <a:gdLst/>
              <a:ahLst/>
              <a:cxnLst/>
              <a:rect l="l" t="t" r="r" b="b"/>
              <a:pathLst>
                <a:path w="3739" h="7387" extrusionOk="0">
                  <a:moveTo>
                    <a:pt x="1429" y="274"/>
                  </a:moveTo>
                  <a:cubicBezTo>
                    <a:pt x="1490" y="274"/>
                    <a:pt x="1794" y="305"/>
                    <a:pt x="2037" y="305"/>
                  </a:cubicBezTo>
                  <a:cubicBezTo>
                    <a:pt x="2250" y="305"/>
                    <a:pt x="2493" y="335"/>
                    <a:pt x="2736" y="365"/>
                  </a:cubicBezTo>
                  <a:cubicBezTo>
                    <a:pt x="2979" y="396"/>
                    <a:pt x="3222" y="517"/>
                    <a:pt x="3374" y="730"/>
                  </a:cubicBezTo>
                  <a:cubicBezTo>
                    <a:pt x="3435" y="761"/>
                    <a:pt x="3435" y="821"/>
                    <a:pt x="3435" y="882"/>
                  </a:cubicBezTo>
                  <a:lnTo>
                    <a:pt x="1733" y="6688"/>
                  </a:lnTo>
                  <a:cubicBezTo>
                    <a:pt x="1702" y="6840"/>
                    <a:pt x="1642" y="6961"/>
                    <a:pt x="1581" y="7083"/>
                  </a:cubicBezTo>
                  <a:lnTo>
                    <a:pt x="1490" y="7083"/>
                  </a:lnTo>
                  <a:lnTo>
                    <a:pt x="1490" y="7113"/>
                  </a:lnTo>
                  <a:lnTo>
                    <a:pt x="669" y="7113"/>
                  </a:lnTo>
                  <a:cubicBezTo>
                    <a:pt x="456" y="7113"/>
                    <a:pt x="304" y="6961"/>
                    <a:pt x="304" y="6749"/>
                  </a:cubicBezTo>
                  <a:lnTo>
                    <a:pt x="304" y="669"/>
                  </a:lnTo>
                  <a:cubicBezTo>
                    <a:pt x="304" y="457"/>
                    <a:pt x="456" y="274"/>
                    <a:pt x="669" y="274"/>
                  </a:cubicBezTo>
                  <a:close/>
                  <a:moveTo>
                    <a:pt x="669" y="1"/>
                  </a:moveTo>
                  <a:cubicBezTo>
                    <a:pt x="304" y="1"/>
                    <a:pt x="0" y="274"/>
                    <a:pt x="0" y="639"/>
                  </a:cubicBezTo>
                  <a:lnTo>
                    <a:pt x="0" y="6718"/>
                  </a:lnTo>
                  <a:cubicBezTo>
                    <a:pt x="0" y="7083"/>
                    <a:pt x="304" y="7387"/>
                    <a:pt x="669" y="7387"/>
                  </a:cubicBezTo>
                  <a:lnTo>
                    <a:pt x="1581" y="7387"/>
                  </a:lnTo>
                  <a:lnTo>
                    <a:pt x="1611" y="7356"/>
                  </a:lnTo>
                  <a:lnTo>
                    <a:pt x="1672" y="7356"/>
                  </a:lnTo>
                  <a:cubicBezTo>
                    <a:pt x="1733" y="7356"/>
                    <a:pt x="1824" y="7356"/>
                    <a:pt x="2006" y="6779"/>
                  </a:cubicBezTo>
                  <a:lnTo>
                    <a:pt x="3709" y="973"/>
                  </a:lnTo>
                  <a:cubicBezTo>
                    <a:pt x="3739" y="821"/>
                    <a:pt x="3709" y="700"/>
                    <a:pt x="3648" y="578"/>
                  </a:cubicBezTo>
                  <a:cubicBezTo>
                    <a:pt x="3435" y="305"/>
                    <a:pt x="3131" y="122"/>
                    <a:pt x="2766" y="92"/>
                  </a:cubicBezTo>
                  <a:cubicBezTo>
                    <a:pt x="2523" y="62"/>
                    <a:pt x="2280" y="31"/>
                    <a:pt x="2067" y="31"/>
                  </a:cubicBezTo>
                  <a:cubicBezTo>
                    <a:pt x="1854" y="1"/>
                    <a:pt x="1520" y="1"/>
                    <a:pt x="14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0" name="Google Shape;2280;p52"/>
            <p:cNvSpPr/>
            <p:nvPr/>
          </p:nvSpPr>
          <p:spPr>
            <a:xfrm>
              <a:off x="6433491" y="2086774"/>
              <a:ext cx="180417" cy="124418"/>
            </a:xfrm>
            <a:custGeom>
              <a:avLst/>
              <a:gdLst/>
              <a:ahLst/>
              <a:cxnLst/>
              <a:rect l="l" t="t" r="r" b="b"/>
              <a:pathLst>
                <a:path w="6566" h="4528" extrusionOk="0">
                  <a:moveTo>
                    <a:pt x="4555" y="1"/>
                  </a:moveTo>
                  <a:cubicBezTo>
                    <a:pt x="4471" y="1"/>
                    <a:pt x="4398" y="26"/>
                    <a:pt x="4347" y="77"/>
                  </a:cubicBezTo>
                  <a:lnTo>
                    <a:pt x="335" y="3755"/>
                  </a:lnTo>
                  <a:cubicBezTo>
                    <a:pt x="122" y="3967"/>
                    <a:pt x="1" y="4150"/>
                    <a:pt x="31" y="4180"/>
                  </a:cubicBezTo>
                  <a:cubicBezTo>
                    <a:pt x="92" y="4271"/>
                    <a:pt x="122" y="4363"/>
                    <a:pt x="153" y="4484"/>
                  </a:cubicBezTo>
                  <a:cubicBezTo>
                    <a:pt x="174" y="4506"/>
                    <a:pt x="302" y="4527"/>
                    <a:pt x="472" y="4527"/>
                  </a:cubicBezTo>
                  <a:cubicBezTo>
                    <a:pt x="542" y="4527"/>
                    <a:pt x="620" y="4524"/>
                    <a:pt x="700" y="4515"/>
                  </a:cubicBezTo>
                  <a:lnTo>
                    <a:pt x="6110" y="3937"/>
                  </a:lnTo>
                  <a:cubicBezTo>
                    <a:pt x="6384" y="3907"/>
                    <a:pt x="6566" y="3451"/>
                    <a:pt x="6444" y="2964"/>
                  </a:cubicBezTo>
                  <a:cubicBezTo>
                    <a:pt x="6232" y="2053"/>
                    <a:pt x="5837" y="1232"/>
                    <a:pt x="5289" y="472"/>
                  </a:cubicBezTo>
                  <a:cubicBezTo>
                    <a:pt x="5070" y="166"/>
                    <a:pt x="4773" y="1"/>
                    <a:pt x="455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1" name="Google Shape;2281;p52"/>
            <p:cNvSpPr/>
            <p:nvPr/>
          </p:nvSpPr>
          <p:spPr>
            <a:xfrm>
              <a:off x="6427638" y="2083560"/>
              <a:ext cx="188798" cy="132277"/>
            </a:xfrm>
            <a:custGeom>
              <a:avLst/>
              <a:gdLst/>
              <a:ahLst/>
              <a:cxnLst/>
              <a:rect l="l" t="t" r="r" b="b"/>
              <a:pathLst>
                <a:path w="6871" h="4814" extrusionOk="0">
                  <a:moveTo>
                    <a:pt x="4803" y="255"/>
                  </a:moveTo>
                  <a:cubicBezTo>
                    <a:pt x="5046" y="315"/>
                    <a:pt x="5259" y="467"/>
                    <a:pt x="5381" y="680"/>
                  </a:cubicBezTo>
                  <a:cubicBezTo>
                    <a:pt x="5898" y="1410"/>
                    <a:pt x="6262" y="2230"/>
                    <a:pt x="6475" y="3112"/>
                  </a:cubicBezTo>
                  <a:cubicBezTo>
                    <a:pt x="6566" y="3355"/>
                    <a:pt x="6536" y="3598"/>
                    <a:pt x="6414" y="3811"/>
                  </a:cubicBezTo>
                  <a:cubicBezTo>
                    <a:pt x="6384" y="3872"/>
                    <a:pt x="6323" y="3902"/>
                    <a:pt x="6262" y="3902"/>
                  </a:cubicBezTo>
                  <a:lnTo>
                    <a:pt x="882" y="4510"/>
                  </a:lnTo>
                  <a:lnTo>
                    <a:pt x="487" y="4510"/>
                  </a:lnTo>
                  <a:cubicBezTo>
                    <a:pt x="457" y="4419"/>
                    <a:pt x="426" y="4358"/>
                    <a:pt x="366" y="4267"/>
                  </a:cubicBezTo>
                  <a:cubicBezTo>
                    <a:pt x="457" y="4176"/>
                    <a:pt x="517" y="4084"/>
                    <a:pt x="639" y="3993"/>
                  </a:cubicBezTo>
                  <a:lnTo>
                    <a:pt x="4651" y="315"/>
                  </a:lnTo>
                  <a:cubicBezTo>
                    <a:pt x="4682" y="255"/>
                    <a:pt x="4742" y="255"/>
                    <a:pt x="4803" y="255"/>
                  </a:cubicBezTo>
                  <a:close/>
                  <a:moveTo>
                    <a:pt x="4738" y="0"/>
                  </a:moveTo>
                  <a:cubicBezTo>
                    <a:pt x="4640" y="0"/>
                    <a:pt x="4537" y="34"/>
                    <a:pt x="4469" y="103"/>
                  </a:cubicBezTo>
                  <a:lnTo>
                    <a:pt x="457" y="3781"/>
                  </a:lnTo>
                  <a:cubicBezTo>
                    <a:pt x="1" y="4206"/>
                    <a:pt x="92" y="4358"/>
                    <a:pt x="122" y="4388"/>
                  </a:cubicBezTo>
                  <a:cubicBezTo>
                    <a:pt x="183" y="4480"/>
                    <a:pt x="214" y="4540"/>
                    <a:pt x="244" y="4632"/>
                  </a:cubicBezTo>
                  <a:cubicBezTo>
                    <a:pt x="244" y="4692"/>
                    <a:pt x="305" y="4814"/>
                    <a:pt x="669" y="4814"/>
                  </a:cubicBezTo>
                  <a:lnTo>
                    <a:pt x="913" y="4814"/>
                  </a:lnTo>
                  <a:lnTo>
                    <a:pt x="6293" y="4206"/>
                  </a:lnTo>
                  <a:cubicBezTo>
                    <a:pt x="6445" y="4206"/>
                    <a:pt x="6566" y="4115"/>
                    <a:pt x="6657" y="3993"/>
                  </a:cubicBezTo>
                  <a:cubicBezTo>
                    <a:pt x="6809" y="3720"/>
                    <a:pt x="6870" y="3385"/>
                    <a:pt x="6779" y="3051"/>
                  </a:cubicBezTo>
                  <a:cubicBezTo>
                    <a:pt x="6536" y="2139"/>
                    <a:pt x="6171" y="1288"/>
                    <a:pt x="5624" y="528"/>
                  </a:cubicBezTo>
                  <a:cubicBezTo>
                    <a:pt x="5442" y="255"/>
                    <a:pt x="5168" y="42"/>
                    <a:pt x="4834" y="11"/>
                  </a:cubicBezTo>
                  <a:cubicBezTo>
                    <a:pt x="4803" y="4"/>
                    <a:pt x="4771" y="0"/>
                    <a:pt x="47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2" name="Google Shape;2282;p52"/>
            <p:cNvSpPr/>
            <p:nvPr/>
          </p:nvSpPr>
          <p:spPr>
            <a:xfrm>
              <a:off x="6423462" y="2049323"/>
              <a:ext cx="185446" cy="159837"/>
            </a:xfrm>
            <a:custGeom>
              <a:avLst/>
              <a:gdLst/>
              <a:ahLst/>
              <a:cxnLst/>
              <a:rect l="l" t="t" r="r" b="b"/>
              <a:pathLst>
                <a:path w="6749" h="5817" extrusionOk="0">
                  <a:moveTo>
                    <a:pt x="4012" y="0"/>
                  </a:moveTo>
                  <a:cubicBezTo>
                    <a:pt x="3863" y="0"/>
                    <a:pt x="3740" y="46"/>
                    <a:pt x="3679" y="133"/>
                  </a:cubicBezTo>
                  <a:lnTo>
                    <a:pt x="274" y="5179"/>
                  </a:lnTo>
                  <a:cubicBezTo>
                    <a:pt x="122" y="5422"/>
                    <a:pt x="1" y="5604"/>
                    <a:pt x="31" y="5634"/>
                  </a:cubicBezTo>
                  <a:cubicBezTo>
                    <a:pt x="92" y="5695"/>
                    <a:pt x="153" y="5726"/>
                    <a:pt x="183" y="5817"/>
                  </a:cubicBezTo>
                  <a:cubicBezTo>
                    <a:pt x="366" y="5817"/>
                    <a:pt x="548" y="5756"/>
                    <a:pt x="700" y="5695"/>
                  </a:cubicBezTo>
                  <a:lnTo>
                    <a:pt x="6414" y="3628"/>
                  </a:lnTo>
                  <a:cubicBezTo>
                    <a:pt x="6657" y="3537"/>
                    <a:pt x="6749" y="3051"/>
                    <a:pt x="6475" y="2564"/>
                  </a:cubicBezTo>
                  <a:cubicBezTo>
                    <a:pt x="6050" y="1713"/>
                    <a:pt x="5472" y="954"/>
                    <a:pt x="4743" y="315"/>
                  </a:cubicBezTo>
                  <a:cubicBezTo>
                    <a:pt x="4508" y="99"/>
                    <a:pt x="4231" y="0"/>
                    <a:pt x="401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3" name="Google Shape;2283;p52"/>
            <p:cNvSpPr/>
            <p:nvPr/>
          </p:nvSpPr>
          <p:spPr>
            <a:xfrm>
              <a:off x="6418461" y="2045448"/>
              <a:ext cx="192947" cy="167063"/>
            </a:xfrm>
            <a:custGeom>
              <a:avLst/>
              <a:gdLst/>
              <a:ahLst/>
              <a:cxnLst/>
              <a:rect l="l" t="t" r="r" b="b"/>
              <a:pathLst>
                <a:path w="7022" h="6080" extrusionOk="0">
                  <a:moveTo>
                    <a:pt x="4104" y="274"/>
                  </a:moveTo>
                  <a:cubicBezTo>
                    <a:pt x="4377" y="274"/>
                    <a:pt x="4621" y="365"/>
                    <a:pt x="4803" y="578"/>
                  </a:cubicBezTo>
                  <a:cubicBezTo>
                    <a:pt x="5502" y="1186"/>
                    <a:pt x="6080" y="1915"/>
                    <a:pt x="6505" y="2766"/>
                  </a:cubicBezTo>
                  <a:cubicBezTo>
                    <a:pt x="6657" y="2979"/>
                    <a:pt x="6687" y="3253"/>
                    <a:pt x="6627" y="3526"/>
                  </a:cubicBezTo>
                  <a:cubicBezTo>
                    <a:pt x="6596" y="3557"/>
                    <a:pt x="6566" y="3617"/>
                    <a:pt x="6505" y="3648"/>
                  </a:cubicBezTo>
                  <a:lnTo>
                    <a:pt x="821" y="5684"/>
                  </a:lnTo>
                  <a:cubicBezTo>
                    <a:pt x="700" y="5745"/>
                    <a:pt x="548" y="5775"/>
                    <a:pt x="426" y="5806"/>
                  </a:cubicBezTo>
                  <a:lnTo>
                    <a:pt x="365" y="5745"/>
                  </a:lnTo>
                  <a:lnTo>
                    <a:pt x="396" y="5745"/>
                  </a:lnTo>
                  <a:cubicBezTo>
                    <a:pt x="426" y="5623"/>
                    <a:pt x="487" y="5502"/>
                    <a:pt x="548" y="5380"/>
                  </a:cubicBezTo>
                  <a:lnTo>
                    <a:pt x="3952" y="365"/>
                  </a:lnTo>
                  <a:cubicBezTo>
                    <a:pt x="4013" y="304"/>
                    <a:pt x="4043" y="274"/>
                    <a:pt x="4104" y="274"/>
                  </a:cubicBezTo>
                  <a:close/>
                  <a:moveTo>
                    <a:pt x="4104" y="0"/>
                  </a:moveTo>
                  <a:cubicBezTo>
                    <a:pt x="3952" y="31"/>
                    <a:pt x="3830" y="91"/>
                    <a:pt x="3769" y="213"/>
                  </a:cubicBezTo>
                  <a:lnTo>
                    <a:pt x="335" y="5228"/>
                  </a:lnTo>
                  <a:cubicBezTo>
                    <a:pt x="0" y="5775"/>
                    <a:pt x="61" y="5836"/>
                    <a:pt x="122" y="5897"/>
                  </a:cubicBezTo>
                  <a:cubicBezTo>
                    <a:pt x="183" y="5927"/>
                    <a:pt x="213" y="5958"/>
                    <a:pt x="244" y="6019"/>
                  </a:cubicBezTo>
                  <a:cubicBezTo>
                    <a:pt x="244" y="6049"/>
                    <a:pt x="274" y="6079"/>
                    <a:pt x="365" y="6079"/>
                  </a:cubicBezTo>
                  <a:cubicBezTo>
                    <a:pt x="578" y="6079"/>
                    <a:pt x="760" y="6049"/>
                    <a:pt x="943" y="5988"/>
                  </a:cubicBezTo>
                  <a:lnTo>
                    <a:pt x="6627" y="3921"/>
                  </a:lnTo>
                  <a:cubicBezTo>
                    <a:pt x="6748" y="3861"/>
                    <a:pt x="6870" y="3769"/>
                    <a:pt x="6900" y="3648"/>
                  </a:cubicBezTo>
                  <a:cubicBezTo>
                    <a:pt x="7022" y="3313"/>
                    <a:pt x="6961" y="2949"/>
                    <a:pt x="6809" y="2645"/>
                  </a:cubicBezTo>
                  <a:cubicBezTo>
                    <a:pt x="6353" y="1794"/>
                    <a:pt x="5745" y="1003"/>
                    <a:pt x="5016" y="365"/>
                  </a:cubicBezTo>
                  <a:cubicBezTo>
                    <a:pt x="4773" y="122"/>
                    <a:pt x="4438" y="0"/>
                    <a:pt x="410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4" name="Google Shape;2284;p52"/>
            <p:cNvSpPr/>
            <p:nvPr/>
          </p:nvSpPr>
          <p:spPr>
            <a:xfrm>
              <a:off x="6438492" y="2238368"/>
              <a:ext cx="177092" cy="70178"/>
            </a:xfrm>
            <a:custGeom>
              <a:avLst/>
              <a:gdLst/>
              <a:ahLst/>
              <a:cxnLst/>
              <a:rect l="l" t="t" r="r" b="b"/>
              <a:pathLst>
                <a:path w="6445" h="2554" extrusionOk="0">
                  <a:moveTo>
                    <a:pt x="518" y="1"/>
                  </a:moveTo>
                  <a:cubicBezTo>
                    <a:pt x="214" y="1"/>
                    <a:pt x="1" y="244"/>
                    <a:pt x="1" y="517"/>
                  </a:cubicBezTo>
                  <a:lnTo>
                    <a:pt x="1" y="2037"/>
                  </a:lnTo>
                  <a:cubicBezTo>
                    <a:pt x="1" y="2311"/>
                    <a:pt x="214" y="2554"/>
                    <a:pt x="518" y="2554"/>
                  </a:cubicBezTo>
                  <a:lnTo>
                    <a:pt x="5958" y="2554"/>
                  </a:lnTo>
                  <a:cubicBezTo>
                    <a:pt x="6232" y="2554"/>
                    <a:pt x="6445" y="2311"/>
                    <a:pt x="6445" y="2037"/>
                  </a:cubicBezTo>
                  <a:lnTo>
                    <a:pt x="6445" y="517"/>
                  </a:lnTo>
                  <a:cubicBezTo>
                    <a:pt x="6445" y="244"/>
                    <a:pt x="6232" y="1"/>
                    <a:pt x="5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5" name="Google Shape;2285;p52"/>
            <p:cNvSpPr/>
            <p:nvPr/>
          </p:nvSpPr>
          <p:spPr>
            <a:xfrm>
              <a:off x="6434315" y="2234191"/>
              <a:ext cx="185446" cy="78531"/>
            </a:xfrm>
            <a:custGeom>
              <a:avLst/>
              <a:gdLst/>
              <a:ahLst/>
              <a:cxnLst/>
              <a:rect l="l" t="t" r="r" b="b"/>
              <a:pathLst>
                <a:path w="6749" h="2858" extrusionOk="0">
                  <a:moveTo>
                    <a:pt x="6110" y="305"/>
                  </a:moveTo>
                  <a:cubicBezTo>
                    <a:pt x="6323" y="305"/>
                    <a:pt x="6475" y="457"/>
                    <a:pt x="6475" y="669"/>
                  </a:cubicBezTo>
                  <a:lnTo>
                    <a:pt x="6475" y="2189"/>
                  </a:lnTo>
                  <a:cubicBezTo>
                    <a:pt x="6475" y="2402"/>
                    <a:pt x="6323" y="2584"/>
                    <a:pt x="6110" y="2584"/>
                  </a:cubicBezTo>
                  <a:lnTo>
                    <a:pt x="670" y="2584"/>
                  </a:lnTo>
                  <a:cubicBezTo>
                    <a:pt x="457" y="2584"/>
                    <a:pt x="274" y="2402"/>
                    <a:pt x="274" y="2189"/>
                  </a:cubicBezTo>
                  <a:lnTo>
                    <a:pt x="274" y="669"/>
                  </a:lnTo>
                  <a:cubicBezTo>
                    <a:pt x="274" y="457"/>
                    <a:pt x="457" y="305"/>
                    <a:pt x="670" y="305"/>
                  </a:cubicBezTo>
                  <a:close/>
                  <a:moveTo>
                    <a:pt x="639" y="1"/>
                  </a:moveTo>
                  <a:cubicBezTo>
                    <a:pt x="274" y="1"/>
                    <a:pt x="1" y="305"/>
                    <a:pt x="1" y="669"/>
                  </a:cubicBezTo>
                  <a:lnTo>
                    <a:pt x="1" y="2189"/>
                  </a:lnTo>
                  <a:cubicBezTo>
                    <a:pt x="1" y="2554"/>
                    <a:pt x="305" y="2858"/>
                    <a:pt x="670" y="2858"/>
                  </a:cubicBezTo>
                  <a:lnTo>
                    <a:pt x="6110" y="2858"/>
                  </a:lnTo>
                  <a:cubicBezTo>
                    <a:pt x="6445" y="2858"/>
                    <a:pt x="6749" y="2554"/>
                    <a:pt x="6749" y="2189"/>
                  </a:cubicBezTo>
                  <a:lnTo>
                    <a:pt x="6749" y="669"/>
                  </a:lnTo>
                  <a:cubicBezTo>
                    <a:pt x="6749" y="305"/>
                    <a:pt x="6445" y="1"/>
                    <a:pt x="608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6" name="Google Shape;2286;p52"/>
            <p:cNvSpPr/>
            <p:nvPr/>
          </p:nvSpPr>
          <p:spPr>
            <a:xfrm>
              <a:off x="6429314" y="2208307"/>
              <a:ext cx="196299" cy="73585"/>
            </a:xfrm>
            <a:custGeom>
              <a:avLst/>
              <a:gdLst/>
              <a:ahLst/>
              <a:cxnLst/>
              <a:rect l="l" t="t" r="r" b="b"/>
              <a:pathLst>
                <a:path w="7144" h="2678" extrusionOk="0">
                  <a:moveTo>
                    <a:pt x="6596" y="0"/>
                  </a:moveTo>
                  <a:lnTo>
                    <a:pt x="517" y="213"/>
                  </a:lnTo>
                  <a:cubicBezTo>
                    <a:pt x="396" y="213"/>
                    <a:pt x="274" y="244"/>
                    <a:pt x="183" y="274"/>
                  </a:cubicBezTo>
                  <a:cubicBezTo>
                    <a:pt x="61" y="365"/>
                    <a:pt x="1" y="487"/>
                    <a:pt x="31" y="639"/>
                  </a:cubicBezTo>
                  <a:lnTo>
                    <a:pt x="31" y="2159"/>
                  </a:lnTo>
                  <a:cubicBezTo>
                    <a:pt x="2" y="2445"/>
                    <a:pt x="217" y="2678"/>
                    <a:pt x="496" y="2678"/>
                  </a:cubicBezTo>
                  <a:cubicBezTo>
                    <a:pt x="513" y="2678"/>
                    <a:pt x="530" y="2677"/>
                    <a:pt x="548" y="2675"/>
                  </a:cubicBezTo>
                  <a:lnTo>
                    <a:pt x="6627" y="2675"/>
                  </a:lnTo>
                  <a:cubicBezTo>
                    <a:pt x="6900" y="2675"/>
                    <a:pt x="7144" y="2432"/>
                    <a:pt x="7144" y="2159"/>
                  </a:cubicBezTo>
                  <a:lnTo>
                    <a:pt x="7144" y="639"/>
                  </a:lnTo>
                  <a:cubicBezTo>
                    <a:pt x="7144" y="487"/>
                    <a:pt x="7083" y="365"/>
                    <a:pt x="6992" y="244"/>
                  </a:cubicBezTo>
                  <a:cubicBezTo>
                    <a:pt x="6931" y="92"/>
                    <a:pt x="6779" y="0"/>
                    <a:pt x="659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7" name="Google Shape;2287;p52"/>
            <p:cNvSpPr/>
            <p:nvPr/>
          </p:nvSpPr>
          <p:spPr>
            <a:xfrm>
              <a:off x="6425138" y="2204955"/>
              <a:ext cx="203828" cy="81059"/>
            </a:xfrm>
            <a:custGeom>
              <a:avLst/>
              <a:gdLst/>
              <a:ahLst/>
              <a:cxnLst/>
              <a:rect l="l" t="t" r="r" b="b"/>
              <a:pathLst>
                <a:path w="7418" h="2950" extrusionOk="0">
                  <a:moveTo>
                    <a:pt x="6779" y="244"/>
                  </a:moveTo>
                  <a:cubicBezTo>
                    <a:pt x="6870" y="244"/>
                    <a:pt x="6961" y="335"/>
                    <a:pt x="7052" y="487"/>
                  </a:cubicBezTo>
                  <a:cubicBezTo>
                    <a:pt x="7113" y="548"/>
                    <a:pt x="7144" y="639"/>
                    <a:pt x="7144" y="761"/>
                  </a:cubicBezTo>
                  <a:lnTo>
                    <a:pt x="7144" y="2281"/>
                  </a:lnTo>
                  <a:cubicBezTo>
                    <a:pt x="7144" y="2493"/>
                    <a:pt x="6992" y="2645"/>
                    <a:pt x="6779" y="2645"/>
                  </a:cubicBezTo>
                  <a:lnTo>
                    <a:pt x="700" y="2645"/>
                  </a:lnTo>
                  <a:cubicBezTo>
                    <a:pt x="487" y="2645"/>
                    <a:pt x="305" y="2493"/>
                    <a:pt x="305" y="2281"/>
                  </a:cubicBezTo>
                  <a:lnTo>
                    <a:pt x="305" y="761"/>
                  </a:lnTo>
                  <a:cubicBezTo>
                    <a:pt x="305" y="670"/>
                    <a:pt x="335" y="578"/>
                    <a:pt x="396" y="518"/>
                  </a:cubicBezTo>
                  <a:cubicBezTo>
                    <a:pt x="487" y="487"/>
                    <a:pt x="608" y="487"/>
                    <a:pt x="700" y="487"/>
                  </a:cubicBezTo>
                  <a:lnTo>
                    <a:pt x="6779" y="244"/>
                  </a:lnTo>
                  <a:close/>
                  <a:moveTo>
                    <a:pt x="6748" y="1"/>
                  </a:moveTo>
                  <a:lnTo>
                    <a:pt x="669" y="214"/>
                  </a:lnTo>
                  <a:cubicBezTo>
                    <a:pt x="548" y="214"/>
                    <a:pt x="396" y="244"/>
                    <a:pt x="274" y="274"/>
                  </a:cubicBezTo>
                  <a:lnTo>
                    <a:pt x="244" y="274"/>
                  </a:lnTo>
                  <a:lnTo>
                    <a:pt x="213" y="305"/>
                  </a:lnTo>
                  <a:cubicBezTo>
                    <a:pt x="92" y="426"/>
                    <a:pt x="31" y="578"/>
                    <a:pt x="31" y="761"/>
                  </a:cubicBezTo>
                  <a:lnTo>
                    <a:pt x="31" y="2281"/>
                  </a:lnTo>
                  <a:cubicBezTo>
                    <a:pt x="1" y="2645"/>
                    <a:pt x="305" y="2949"/>
                    <a:pt x="669" y="2949"/>
                  </a:cubicBezTo>
                  <a:lnTo>
                    <a:pt x="6748" y="2949"/>
                  </a:lnTo>
                  <a:cubicBezTo>
                    <a:pt x="7113" y="2949"/>
                    <a:pt x="7417" y="2645"/>
                    <a:pt x="7417" y="2281"/>
                  </a:cubicBezTo>
                  <a:lnTo>
                    <a:pt x="7417" y="761"/>
                  </a:lnTo>
                  <a:cubicBezTo>
                    <a:pt x="7417" y="609"/>
                    <a:pt x="7356" y="457"/>
                    <a:pt x="7235" y="335"/>
                  </a:cubicBezTo>
                  <a:cubicBezTo>
                    <a:pt x="7174" y="122"/>
                    <a:pt x="6961" y="1"/>
                    <a:pt x="67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8" name="Google Shape;2288;p52"/>
            <p:cNvSpPr/>
            <p:nvPr/>
          </p:nvSpPr>
          <p:spPr>
            <a:xfrm>
              <a:off x="6335781" y="2280134"/>
              <a:ext cx="393395" cy="60148"/>
            </a:xfrm>
            <a:custGeom>
              <a:avLst/>
              <a:gdLst/>
              <a:ahLst/>
              <a:cxnLst/>
              <a:rect l="l" t="t" r="r" b="b"/>
              <a:pathLst>
                <a:path w="14317" h="2189" extrusionOk="0">
                  <a:moveTo>
                    <a:pt x="1307" y="0"/>
                  </a:moveTo>
                  <a:cubicBezTo>
                    <a:pt x="942" y="0"/>
                    <a:pt x="639" y="244"/>
                    <a:pt x="517" y="578"/>
                  </a:cubicBezTo>
                  <a:lnTo>
                    <a:pt x="0" y="2189"/>
                  </a:lnTo>
                  <a:lnTo>
                    <a:pt x="14317" y="2189"/>
                  </a:lnTo>
                  <a:lnTo>
                    <a:pt x="13800" y="578"/>
                  </a:lnTo>
                  <a:cubicBezTo>
                    <a:pt x="13678" y="244"/>
                    <a:pt x="13374" y="0"/>
                    <a:pt x="13010"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89" name="Google Shape;2289;p52"/>
            <p:cNvSpPr/>
            <p:nvPr/>
          </p:nvSpPr>
          <p:spPr>
            <a:xfrm>
              <a:off x="6328252" y="2275133"/>
              <a:ext cx="408453" cy="71002"/>
            </a:xfrm>
            <a:custGeom>
              <a:avLst/>
              <a:gdLst/>
              <a:ahLst/>
              <a:cxnLst/>
              <a:rect l="l" t="t" r="r" b="b"/>
              <a:pathLst>
                <a:path w="14865" h="2584" extrusionOk="0">
                  <a:moveTo>
                    <a:pt x="13284" y="395"/>
                  </a:moveTo>
                  <a:cubicBezTo>
                    <a:pt x="13557" y="395"/>
                    <a:pt x="13800" y="547"/>
                    <a:pt x="13892" y="821"/>
                  </a:cubicBezTo>
                  <a:lnTo>
                    <a:pt x="14317" y="2189"/>
                  </a:lnTo>
                  <a:lnTo>
                    <a:pt x="548" y="2189"/>
                  </a:lnTo>
                  <a:lnTo>
                    <a:pt x="973" y="821"/>
                  </a:lnTo>
                  <a:cubicBezTo>
                    <a:pt x="1065" y="547"/>
                    <a:pt x="1308" y="395"/>
                    <a:pt x="1581" y="395"/>
                  </a:cubicBezTo>
                  <a:close/>
                  <a:moveTo>
                    <a:pt x="1581" y="0"/>
                  </a:moveTo>
                  <a:cubicBezTo>
                    <a:pt x="1156" y="0"/>
                    <a:pt x="761" y="274"/>
                    <a:pt x="639" y="699"/>
                  </a:cubicBezTo>
                  <a:lnTo>
                    <a:pt x="1" y="2584"/>
                  </a:lnTo>
                  <a:lnTo>
                    <a:pt x="14864" y="2584"/>
                  </a:lnTo>
                  <a:lnTo>
                    <a:pt x="14256" y="699"/>
                  </a:lnTo>
                  <a:cubicBezTo>
                    <a:pt x="14104" y="274"/>
                    <a:pt x="13709" y="0"/>
                    <a:pt x="1328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0" name="Google Shape;2290;p52"/>
            <p:cNvSpPr/>
            <p:nvPr/>
          </p:nvSpPr>
          <p:spPr>
            <a:xfrm>
              <a:off x="6438492" y="2343607"/>
              <a:ext cx="177092" cy="71029"/>
            </a:xfrm>
            <a:custGeom>
              <a:avLst/>
              <a:gdLst/>
              <a:ahLst/>
              <a:cxnLst/>
              <a:rect l="l" t="t" r="r" b="b"/>
              <a:pathLst>
                <a:path w="6445" h="2585" extrusionOk="0">
                  <a:moveTo>
                    <a:pt x="518" y="1"/>
                  </a:moveTo>
                  <a:cubicBezTo>
                    <a:pt x="214" y="1"/>
                    <a:pt x="1" y="244"/>
                    <a:pt x="1" y="548"/>
                  </a:cubicBezTo>
                  <a:lnTo>
                    <a:pt x="1" y="2067"/>
                  </a:lnTo>
                  <a:cubicBezTo>
                    <a:pt x="1" y="2341"/>
                    <a:pt x="214" y="2584"/>
                    <a:pt x="518" y="2584"/>
                  </a:cubicBezTo>
                  <a:lnTo>
                    <a:pt x="5958" y="2584"/>
                  </a:lnTo>
                  <a:cubicBezTo>
                    <a:pt x="6232" y="2584"/>
                    <a:pt x="6445" y="2341"/>
                    <a:pt x="6445" y="2067"/>
                  </a:cubicBezTo>
                  <a:lnTo>
                    <a:pt x="6445" y="548"/>
                  </a:lnTo>
                  <a:cubicBezTo>
                    <a:pt x="6445" y="244"/>
                    <a:pt x="6232" y="1"/>
                    <a:pt x="59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1" name="Google Shape;2291;p52"/>
            <p:cNvSpPr/>
            <p:nvPr/>
          </p:nvSpPr>
          <p:spPr>
            <a:xfrm>
              <a:off x="6434315" y="2340254"/>
              <a:ext cx="185446" cy="77706"/>
            </a:xfrm>
            <a:custGeom>
              <a:avLst/>
              <a:gdLst/>
              <a:ahLst/>
              <a:cxnLst/>
              <a:rect l="l" t="t" r="r" b="b"/>
              <a:pathLst>
                <a:path w="6749" h="2828" extrusionOk="0">
                  <a:moveTo>
                    <a:pt x="6110" y="274"/>
                  </a:moveTo>
                  <a:cubicBezTo>
                    <a:pt x="6323" y="274"/>
                    <a:pt x="6475" y="426"/>
                    <a:pt x="6475" y="639"/>
                  </a:cubicBezTo>
                  <a:lnTo>
                    <a:pt x="6475" y="2159"/>
                  </a:lnTo>
                  <a:cubicBezTo>
                    <a:pt x="6475" y="2372"/>
                    <a:pt x="6323" y="2554"/>
                    <a:pt x="6110" y="2554"/>
                  </a:cubicBezTo>
                  <a:lnTo>
                    <a:pt x="670" y="2554"/>
                  </a:lnTo>
                  <a:cubicBezTo>
                    <a:pt x="457" y="2554"/>
                    <a:pt x="274" y="2372"/>
                    <a:pt x="274" y="2159"/>
                  </a:cubicBezTo>
                  <a:lnTo>
                    <a:pt x="274" y="639"/>
                  </a:lnTo>
                  <a:cubicBezTo>
                    <a:pt x="274" y="426"/>
                    <a:pt x="457" y="274"/>
                    <a:pt x="670" y="274"/>
                  </a:cubicBezTo>
                  <a:close/>
                  <a:moveTo>
                    <a:pt x="670" y="1"/>
                  </a:moveTo>
                  <a:cubicBezTo>
                    <a:pt x="305" y="1"/>
                    <a:pt x="1" y="305"/>
                    <a:pt x="1" y="670"/>
                  </a:cubicBezTo>
                  <a:lnTo>
                    <a:pt x="1" y="2189"/>
                  </a:lnTo>
                  <a:cubicBezTo>
                    <a:pt x="1" y="2524"/>
                    <a:pt x="305" y="2828"/>
                    <a:pt x="670" y="2828"/>
                  </a:cubicBezTo>
                  <a:lnTo>
                    <a:pt x="6110" y="2828"/>
                  </a:lnTo>
                  <a:cubicBezTo>
                    <a:pt x="6475" y="2828"/>
                    <a:pt x="6749" y="2524"/>
                    <a:pt x="6749" y="2189"/>
                  </a:cubicBezTo>
                  <a:lnTo>
                    <a:pt x="6749" y="670"/>
                  </a:lnTo>
                  <a:cubicBezTo>
                    <a:pt x="6749" y="305"/>
                    <a:pt x="6475" y="1"/>
                    <a:pt x="611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2" name="Google Shape;2292;p52"/>
            <p:cNvSpPr/>
            <p:nvPr/>
          </p:nvSpPr>
          <p:spPr>
            <a:xfrm>
              <a:off x="6086890" y="2321899"/>
              <a:ext cx="981386" cy="1148422"/>
            </a:xfrm>
            <a:custGeom>
              <a:avLst/>
              <a:gdLst/>
              <a:ahLst/>
              <a:cxnLst/>
              <a:rect l="l" t="t" r="r" b="b"/>
              <a:pathLst>
                <a:path w="35716" h="41795" extrusionOk="0">
                  <a:moveTo>
                    <a:pt x="6657" y="0"/>
                  </a:moveTo>
                  <a:cubicBezTo>
                    <a:pt x="4955" y="0"/>
                    <a:pt x="3557" y="1398"/>
                    <a:pt x="3557" y="3101"/>
                  </a:cubicBezTo>
                  <a:lnTo>
                    <a:pt x="0" y="37934"/>
                  </a:lnTo>
                  <a:cubicBezTo>
                    <a:pt x="0" y="40062"/>
                    <a:pt x="1702" y="41794"/>
                    <a:pt x="3830" y="41794"/>
                  </a:cubicBezTo>
                  <a:lnTo>
                    <a:pt x="31855" y="41794"/>
                  </a:lnTo>
                  <a:cubicBezTo>
                    <a:pt x="31873" y="41794"/>
                    <a:pt x="31892" y="41795"/>
                    <a:pt x="31910" y="41795"/>
                  </a:cubicBezTo>
                  <a:cubicBezTo>
                    <a:pt x="34013" y="41795"/>
                    <a:pt x="35715" y="40073"/>
                    <a:pt x="35715" y="37934"/>
                  </a:cubicBezTo>
                  <a:lnTo>
                    <a:pt x="32159" y="3101"/>
                  </a:lnTo>
                  <a:cubicBezTo>
                    <a:pt x="32159" y="1398"/>
                    <a:pt x="30761" y="0"/>
                    <a:pt x="2905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3" name="Google Shape;2293;p52"/>
            <p:cNvSpPr/>
            <p:nvPr/>
          </p:nvSpPr>
          <p:spPr>
            <a:xfrm>
              <a:off x="6081037" y="2316871"/>
              <a:ext cx="993092" cy="1159276"/>
            </a:xfrm>
            <a:custGeom>
              <a:avLst/>
              <a:gdLst/>
              <a:ahLst/>
              <a:cxnLst/>
              <a:rect l="l" t="t" r="r" b="b"/>
              <a:pathLst>
                <a:path w="36142" h="42190" extrusionOk="0">
                  <a:moveTo>
                    <a:pt x="29272" y="396"/>
                  </a:moveTo>
                  <a:cubicBezTo>
                    <a:pt x="30852" y="396"/>
                    <a:pt x="32159" y="1703"/>
                    <a:pt x="32159" y="3284"/>
                  </a:cubicBezTo>
                  <a:lnTo>
                    <a:pt x="35715" y="38147"/>
                  </a:lnTo>
                  <a:cubicBezTo>
                    <a:pt x="35715" y="40153"/>
                    <a:pt x="34074" y="41795"/>
                    <a:pt x="32068" y="41795"/>
                  </a:cubicBezTo>
                  <a:lnTo>
                    <a:pt x="4043" y="41795"/>
                  </a:lnTo>
                  <a:cubicBezTo>
                    <a:pt x="2037" y="41795"/>
                    <a:pt x="396" y="40153"/>
                    <a:pt x="396" y="38147"/>
                  </a:cubicBezTo>
                  <a:lnTo>
                    <a:pt x="3952" y="3284"/>
                  </a:lnTo>
                  <a:cubicBezTo>
                    <a:pt x="3952" y="1673"/>
                    <a:pt x="5259" y="396"/>
                    <a:pt x="6870" y="396"/>
                  </a:cubicBezTo>
                  <a:close/>
                  <a:moveTo>
                    <a:pt x="6870" y="1"/>
                  </a:moveTo>
                  <a:cubicBezTo>
                    <a:pt x="5046" y="1"/>
                    <a:pt x="3587" y="1460"/>
                    <a:pt x="3587" y="3253"/>
                  </a:cubicBezTo>
                  <a:lnTo>
                    <a:pt x="1" y="38117"/>
                  </a:lnTo>
                  <a:cubicBezTo>
                    <a:pt x="1" y="40366"/>
                    <a:pt x="1824" y="42160"/>
                    <a:pt x="4043" y="42190"/>
                  </a:cubicBezTo>
                  <a:lnTo>
                    <a:pt x="32068" y="42190"/>
                  </a:lnTo>
                  <a:cubicBezTo>
                    <a:pt x="34317" y="42190"/>
                    <a:pt x="36141" y="40366"/>
                    <a:pt x="36111" y="38117"/>
                  </a:cubicBezTo>
                  <a:lnTo>
                    <a:pt x="32554" y="3284"/>
                  </a:lnTo>
                  <a:cubicBezTo>
                    <a:pt x="32554" y="1460"/>
                    <a:pt x="31095" y="1"/>
                    <a:pt x="2927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4" name="Google Shape;2294;p52"/>
            <p:cNvSpPr/>
            <p:nvPr/>
          </p:nvSpPr>
          <p:spPr>
            <a:xfrm>
              <a:off x="6015888" y="3030132"/>
              <a:ext cx="923766" cy="834382"/>
            </a:xfrm>
            <a:custGeom>
              <a:avLst/>
              <a:gdLst/>
              <a:ahLst/>
              <a:cxnLst/>
              <a:rect l="l" t="t" r="r" b="b"/>
              <a:pathLst>
                <a:path w="33619" h="30366" extrusionOk="0">
                  <a:moveTo>
                    <a:pt x="25776" y="1"/>
                  </a:moveTo>
                  <a:lnTo>
                    <a:pt x="1" y="10761"/>
                  </a:lnTo>
                  <a:lnTo>
                    <a:pt x="3831" y="30366"/>
                  </a:lnTo>
                  <a:lnTo>
                    <a:pt x="33618" y="30366"/>
                  </a:lnTo>
                  <a:lnTo>
                    <a:pt x="25776"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5" name="Google Shape;2295;p52"/>
            <p:cNvSpPr/>
            <p:nvPr/>
          </p:nvSpPr>
          <p:spPr>
            <a:xfrm>
              <a:off x="6010035" y="3023455"/>
              <a:ext cx="936296" cy="846087"/>
            </a:xfrm>
            <a:custGeom>
              <a:avLst/>
              <a:gdLst/>
              <a:ahLst/>
              <a:cxnLst/>
              <a:rect l="l" t="t" r="r" b="b"/>
              <a:pathLst>
                <a:path w="34075" h="30792" extrusionOk="0">
                  <a:moveTo>
                    <a:pt x="25868" y="517"/>
                  </a:moveTo>
                  <a:lnTo>
                    <a:pt x="33588" y="30426"/>
                  </a:lnTo>
                  <a:lnTo>
                    <a:pt x="4196" y="30426"/>
                  </a:lnTo>
                  <a:lnTo>
                    <a:pt x="426" y="11095"/>
                  </a:lnTo>
                  <a:lnTo>
                    <a:pt x="25868" y="517"/>
                  </a:lnTo>
                  <a:close/>
                  <a:moveTo>
                    <a:pt x="26111" y="1"/>
                  </a:moveTo>
                  <a:lnTo>
                    <a:pt x="153" y="10821"/>
                  </a:lnTo>
                  <a:lnTo>
                    <a:pt x="1" y="10882"/>
                  </a:lnTo>
                  <a:lnTo>
                    <a:pt x="3861" y="30639"/>
                  </a:lnTo>
                  <a:lnTo>
                    <a:pt x="3892" y="30791"/>
                  </a:lnTo>
                  <a:lnTo>
                    <a:pt x="34074" y="30791"/>
                  </a:lnTo>
                  <a:lnTo>
                    <a:pt x="26111"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6" name="Google Shape;2296;p52"/>
            <p:cNvSpPr/>
            <p:nvPr/>
          </p:nvSpPr>
          <p:spPr>
            <a:xfrm>
              <a:off x="6451874" y="2976908"/>
              <a:ext cx="975534" cy="887716"/>
            </a:xfrm>
            <a:custGeom>
              <a:avLst/>
              <a:gdLst/>
              <a:ahLst/>
              <a:cxnLst/>
              <a:rect l="l" t="t" r="r" b="b"/>
              <a:pathLst>
                <a:path w="35503" h="32307" extrusionOk="0">
                  <a:moveTo>
                    <a:pt x="17755" y="0"/>
                  </a:moveTo>
                  <a:cubicBezTo>
                    <a:pt x="16551" y="0"/>
                    <a:pt x="15328" y="136"/>
                    <a:pt x="14104" y="418"/>
                  </a:cubicBezTo>
                  <a:cubicBezTo>
                    <a:pt x="5411" y="2424"/>
                    <a:pt x="0" y="11117"/>
                    <a:pt x="2006" y="19810"/>
                  </a:cubicBezTo>
                  <a:cubicBezTo>
                    <a:pt x="3753" y="27265"/>
                    <a:pt x="10373" y="32306"/>
                    <a:pt x="17706" y="32306"/>
                  </a:cubicBezTo>
                  <a:cubicBezTo>
                    <a:pt x="18924" y="32306"/>
                    <a:pt x="20161" y="32167"/>
                    <a:pt x="21399" y="31877"/>
                  </a:cubicBezTo>
                  <a:cubicBezTo>
                    <a:pt x="30092" y="29871"/>
                    <a:pt x="35502" y="21208"/>
                    <a:pt x="33496" y="12515"/>
                  </a:cubicBezTo>
                  <a:cubicBezTo>
                    <a:pt x="31746" y="5046"/>
                    <a:pt x="25105" y="0"/>
                    <a:pt x="17755"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7" name="Google Shape;2297;p52"/>
            <p:cNvSpPr/>
            <p:nvPr/>
          </p:nvSpPr>
          <p:spPr>
            <a:xfrm>
              <a:off x="6455198" y="2971852"/>
              <a:ext cx="933795" cy="897690"/>
            </a:xfrm>
            <a:custGeom>
              <a:avLst/>
              <a:gdLst/>
              <a:ahLst/>
              <a:cxnLst/>
              <a:rect l="l" t="t" r="r" b="b"/>
              <a:pathLst>
                <a:path w="33984" h="32670" extrusionOk="0">
                  <a:moveTo>
                    <a:pt x="17630" y="389"/>
                  </a:moveTo>
                  <a:cubicBezTo>
                    <a:pt x="26445" y="389"/>
                    <a:pt x="33588" y="7532"/>
                    <a:pt x="33588" y="16347"/>
                  </a:cubicBezTo>
                  <a:cubicBezTo>
                    <a:pt x="33588" y="22791"/>
                    <a:pt x="29697" y="28627"/>
                    <a:pt x="23740" y="31089"/>
                  </a:cubicBezTo>
                  <a:cubicBezTo>
                    <a:pt x="21771" y="31902"/>
                    <a:pt x="19702" y="32298"/>
                    <a:pt x="17650" y="32298"/>
                  </a:cubicBezTo>
                  <a:cubicBezTo>
                    <a:pt x="13494" y="32298"/>
                    <a:pt x="9406" y="30676"/>
                    <a:pt x="6354" y="27624"/>
                  </a:cubicBezTo>
                  <a:cubicBezTo>
                    <a:pt x="1794" y="23064"/>
                    <a:pt x="426" y="16195"/>
                    <a:pt x="2888" y="10237"/>
                  </a:cubicBezTo>
                  <a:cubicBezTo>
                    <a:pt x="5350" y="4280"/>
                    <a:pt x="11186" y="389"/>
                    <a:pt x="17630" y="389"/>
                  </a:cubicBezTo>
                  <a:close/>
                  <a:moveTo>
                    <a:pt x="17651" y="1"/>
                  </a:moveTo>
                  <a:cubicBezTo>
                    <a:pt x="13396" y="1"/>
                    <a:pt x="9213" y="1663"/>
                    <a:pt x="6080" y="4796"/>
                  </a:cubicBezTo>
                  <a:cubicBezTo>
                    <a:pt x="1399" y="9447"/>
                    <a:pt x="1" y="16499"/>
                    <a:pt x="2524" y="22578"/>
                  </a:cubicBezTo>
                  <a:cubicBezTo>
                    <a:pt x="5077" y="28687"/>
                    <a:pt x="11034" y="32669"/>
                    <a:pt x="17630" y="32669"/>
                  </a:cubicBezTo>
                  <a:cubicBezTo>
                    <a:pt x="26658" y="32669"/>
                    <a:pt x="33953" y="25344"/>
                    <a:pt x="33983" y="16347"/>
                  </a:cubicBezTo>
                  <a:cubicBezTo>
                    <a:pt x="33983" y="9721"/>
                    <a:pt x="30001" y="3763"/>
                    <a:pt x="23892" y="1240"/>
                  </a:cubicBezTo>
                  <a:cubicBezTo>
                    <a:pt x="21872" y="406"/>
                    <a:pt x="19753" y="1"/>
                    <a:pt x="1765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8" name="Google Shape;2298;p52"/>
            <p:cNvSpPr/>
            <p:nvPr/>
          </p:nvSpPr>
          <p:spPr>
            <a:xfrm>
              <a:off x="5820468" y="3305347"/>
              <a:ext cx="601345" cy="558727"/>
            </a:xfrm>
            <a:custGeom>
              <a:avLst/>
              <a:gdLst/>
              <a:ahLst/>
              <a:cxnLst/>
              <a:rect l="l" t="t" r="r" b="b"/>
              <a:pathLst>
                <a:path w="21885" h="20334" extrusionOk="0">
                  <a:moveTo>
                    <a:pt x="10957" y="1"/>
                  </a:moveTo>
                  <a:cubicBezTo>
                    <a:pt x="10411" y="1"/>
                    <a:pt x="9857" y="45"/>
                    <a:pt x="9301" y="137"/>
                  </a:cubicBezTo>
                  <a:cubicBezTo>
                    <a:pt x="3769" y="1049"/>
                    <a:pt x="0" y="6277"/>
                    <a:pt x="912" y="11809"/>
                  </a:cubicBezTo>
                  <a:cubicBezTo>
                    <a:pt x="1732" y="16784"/>
                    <a:pt x="6044" y="20334"/>
                    <a:pt x="10928" y="20334"/>
                  </a:cubicBezTo>
                  <a:cubicBezTo>
                    <a:pt x="11474" y="20334"/>
                    <a:pt x="12028" y="20290"/>
                    <a:pt x="12584" y="20198"/>
                  </a:cubicBezTo>
                  <a:cubicBezTo>
                    <a:pt x="18116" y="19286"/>
                    <a:pt x="21885" y="14058"/>
                    <a:pt x="20973" y="8526"/>
                  </a:cubicBezTo>
                  <a:cubicBezTo>
                    <a:pt x="20153" y="3550"/>
                    <a:pt x="15841" y="1"/>
                    <a:pt x="10957"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299" name="Google Shape;2299;p52"/>
            <p:cNvSpPr/>
            <p:nvPr/>
          </p:nvSpPr>
          <p:spPr>
            <a:xfrm>
              <a:off x="5740289" y="3300153"/>
              <a:ext cx="665670" cy="569389"/>
            </a:xfrm>
            <a:custGeom>
              <a:avLst/>
              <a:gdLst/>
              <a:ahLst/>
              <a:cxnLst/>
              <a:rect l="l" t="t" r="r" b="b"/>
              <a:pathLst>
                <a:path w="24226" h="20722" extrusionOk="0">
                  <a:moveTo>
                    <a:pt x="13861" y="387"/>
                  </a:moveTo>
                  <a:cubicBezTo>
                    <a:pt x="19362" y="417"/>
                    <a:pt x="23830" y="4855"/>
                    <a:pt x="23830" y="10387"/>
                  </a:cubicBezTo>
                  <a:cubicBezTo>
                    <a:pt x="23830" y="14399"/>
                    <a:pt x="21399" y="18046"/>
                    <a:pt x="17690" y="19597"/>
                  </a:cubicBezTo>
                  <a:cubicBezTo>
                    <a:pt x="16450" y="20111"/>
                    <a:pt x="15149" y="20361"/>
                    <a:pt x="13860" y="20361"/>
                  </a:cubicBezTo>
                  <a:cubicBezTo>
                    <a:pt x="11265" y="20361"/>
                    <a:pt x="8718" y="19348"/>
                    <a:pt x="6809" y="17439"/>
                  </a:cubicBezTo>
                  <a:cubicBezTo>
                    <a:pt x="517" y="11147"/>
                    <a:pt x="4985" y="387"/>
                    <a:pt x="13861" y="387"/>
                  </a:cubicBezTo>
                  <a:close/>
                  <a:moveTo>
                    <a:pt x="13796" y="0"/>
                  </a:moveTo>
                  <a:cubicBezTo>
                    <a:pt x="11248" y="0"/>
                    <a:pt x="8650" y="947"/>
                    <a:pt x="6535" y="3061"/>
                  </a:cubicBezTo>
                  <a:cubicBezTo>
                    <a:pt x="0" y="9566"/>
                    <a:pt x="4620" y="20721"/>
                    <a:pt x="13861" y="20721"/>
                  </a:cubicBezTo>
                  <a:cubicBezTo>
                    <a:pt x="19575" y="20721"/>
                    <a:pt x="24225" y="16101"/>
                    <a:pt x="24225" y="10387"/>
                  </a:cubicBezTo>
                  <a:cubicBezTo>
                    <a:pt x="24225" y="4137"/>
                    <a:pt x="19122" y="0"/>
                    <a:pt x="1379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0" name="Google Shape;2300;p52"/>
            <p:cNvSpPr/>
            <p:nvPr/>
          </p:nvSpPr>
          <p:spPr>
            <a:xfrm>
              <a:off x="5906473" y="3386075"/>
              <a:ext cx="428484" cy="398314"/>
            </a:xfrm>
            <a:custGeom>
              <a:avLst/>
              <a:gdLst/>
              <a:ahLst/>
              <a:cxnLst/>
              <a:rect l="l" t="t" r="r" b="b"/>
              <a:pathLst>
                <a:path w="15594" h="14496" extrusionOk="0">
                  <a:moveTo>
                    <a:pt x="7779" y="0"/>
                  </a:moveTo>
                  <a:cubicBezTo>
                    <a:pt x="7409" y="0"/>
                    <a:pt x="7034" y="28"/>
                    <a:pt x="6658" y="86"/>
                  </a:cubicBezTo>
                  <a:cubicBezTo>
                    <a:pt x="2706" y="725"/>
                    <a:pt x="1" y="4433"/>
                    <a:pt x="639" y="8384"/>
                  </a:cubicBezTo>
                  <a:cubicBezTo>
                    <a:pt x="1215" y="11947"/>
                    <a:pt x="4285" y="14496"/>
                    <a:pt x="7779" y="14496"/>
                  </a:cubicBezTo>
                  <a:cubicBezTo>
                    <a:pt x="8161" y="14496"/>
                    <a:pt x="8548" y="14466"/>
                    <a:pt x="8937" y="14403"/>
                  </a:cubicBezTo>
                  <a:cubicBezTo>
                    <a:pt x="12889" y="13795"/>
                    <a:pt x="15594" y="10087"/>
                    <a:pt x="14956" y="6135"/>
                  </a:cubicBezTo>
                  <a:cubicBezTo>
                    <a:pt x="14406" y="2533"/>
                    <a:pt x="11293" y="0"/>
                    <a:pt x="7779"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1" name="Google Shape;2301;p52"/>
            <p:cNvSpPr/>
            <p:nvPr/>
          </p:nvSpPr>
          <p:spPr>
            <a:xfrm>
              <a:off x="5848028" y="3380195"/>
              <a:ext cx="477751" cy="409167"/>
            </a:xfrm>
            <a:custGeom>
              <a:avLst/>
              <a:gdLst/>
              <a:ahLst/>
              <a:cxnLst/>
              <a:rect l="l" t="t" r="r" b="b"/>
              <a:pathLst>
                <a:path w="17387" h="14891" extrusionOk="0">
                  <a:moveTo>
                    <a:pt x="9940" y="392"/>
                  </a:moveTo>
                  <a:cubicBezTo>
                    <a:pt x="13830" y="422"/>
                    <a:pt x="16991" y="3553"/>
                    <a:pt x="16991" y="7474"/>
                  </a:cubicBezTo>
                  <a:cubicBezTo>
                    <a:pt x="16991" y="11729"/>
                    <a:pt x="13515" y="14538"/>
                    <a:pt x="9893" y="14538"/>
                  </a:cubicBezTo>
                  <a:cubicBezTo>
                    <a:pt x="8159" y="14538"/>
                    <a:pt x="6391" y="13895"/>
                    <a:pt x="4955" y="12459"/>
                  </a:cubicBezTo>
                  <a:cubicBezTo>
                    <a:pt x="486" y="8021"/>
                    <a:pt x="3648" y="392"/>
                    <a:pt x="9940" y="392"/>
                  </a:cubicBezTo>
                  <a:close/>
                  <a:moveTo>
                    <a:pt x="9870" y="1"/>
                  </a:moveTo>
                  <a:cubicBezTo>
                    <a:pt x="8047" y="1"/>
                    <a:pt x="6190" y="676"/>
                    <a:pt x="4681" y="2185"/>
                  </a:cubicBezTo>
                  <a:cubicBezTo>
                    <a:pt x="0" y="6896"/>
                    <a:pt x="3313" y="14890"/>
                    <a:pt x="9940" y="14890"/>
                  </a:cubicBezTo>
                  <a:cubicBezTo>
                    <a:pt x="14043" y="14890"/>
                    <a:pt x="17386" y="11577"/>
                    <a:pt x="17386" y="7474"/>
                  </a:cubicBezTo>
                  <a:cubicBezTo>
                    <a:pt x="17386" y="2984"/>
                    <a:pt x="13702" y="1"/>
                    <a:pt x="9870"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2" name="Google Shape;2302;p52"/>
            <p:cNvSpPr/>
            <p:nvPr/>
          </p:nvSpPr>
          <p:spPr>
            <a:xfrm>
              <a:off x="6608056" y="3089428"/>
              <a:ext cx="663169" cy="662345"/>
            </a:xfrm>
            <a:custGeom>
              <a:avLst/>
              <a:gdLst/>
              <a:ahLst/>
              <a:cxnLst/>
              <a:rect l="l" t="t" r="r" b="b"/>
              <a:pathLst>
                <a:path w="24135" h="24105" extrusionOk="0">
                  <a:moveTo>
                    <a:pt x="12067" y="1"/>
                  </a:moveTo>
                  <a:cubicBezTo>
                    <a:pt x="5411" y="1"/>
                    <a:pt x="0" y="5411"/>
                    <a:pt x="0" y="12068"/>
                  </a:cubicBezTo>
                  <a:cubicBezTo>
                    <a:pt x="0" y="18724"/>
                    <a:pt x="5411" y="24104"/>
                    <a:pt x="12067" y="24104"/>
                  </a:cubicBezTo>
                  <a:cubicBezTo>
                    <a:pt x="18724" y="24104"/>
                    <a:pt x="24134" y="18724"/>
                    <a:pt x="24134" y="12068"/>
                  </a:cubicBezTo>
                  <a:cubicBezTo>
                    <a:pt x="24134" y="5411"/>
                    <a:pt x="18724" y="1"/>
                    <a:pt x="1206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3" name="Google Shape;2303;p52"/>
            <p:cNvSpPr/>
            <p:nvPr/>
          </p:nvSpPr>
          <p:spPr>
            <a:xfrm>
              <a:off x="6576319" y="3083988"/>
              <a:ext cx="699907" cy="673638"/>
            </a:xfrm>
            <a:custGeom>
              <a:avLst/>
              <a:gdLst/>
              <a:ahLst/>
              <a:cxnLst/>
              <a:rect l="l" t="t" r="r" b="b"/>
              <a:pathLst>
                <a:path w="25472" h="24516" extrusionOk="0">
                  <a:moveTo>
                    <a:pt x="13222" y="381"/>
                  </a:moveTo>
                  <a:cubicBezTo>
                    <a:pt x="19757" y="412"/>
                    <a:pt x="25077" y="5700"/>
                    <a:pt x="25077" y="12266"/>
                  </a:cubicBezTo>
                  <a:cubicBezTo>
                    <a:pt x="25077" y="17068"/>
                    <a:pt x="22189" y="21384"/>
                    <a:pt x="17751" y="23208"/>
                  </a:cubicBezTo>
                  <a:cubicBezTo>
                    <a:pt x="16272" y="23826"/>
                    <a:pt x="14718" y="24127"/>
                    <a:pt x="13180" y="24127"/>
                  </a:cubicBezTo>
                  <a:cubicBezTo>
                    <a:pt x="10102" y="24127"/>
                    <a:pt x="7082" y="22925"/>
                    <a:pt x="4833" y="20655"/>
                  </a:cubicBezTo>
                  <a:cubicBezTo>
                    <a:pt x="1429" y="17251"/>
                    <a:pt x="426" y="12144"/>
                    <a:pt x="2249" y="7706"/>
                  </a:cubicBezTo>
                  <a:cubicBezTo>
                    <a:pt x="4104" y="3269"/>
                    <a:pt x="8420" y="381"/>
                    <a:pt x="13222" y="381"/>
                  </a:cubicBezTo>
                  <a:close/>
                  <a:moveTo>
                    <a:pt x="13215" y="1"/>
                  </a:moveTo>
                  <a:cubicBezTo>
                    <a:pt x="10026" y="1"/>
                    <a:pt x="6898" y="1244"/>
                    <a:pt x="4560" y="3603"/>
                  </a:cubicBezTo>
                  <a:cubicBezTo>
                    <a:pt x="1064" y="7099"/>
                    <a:pt x="0" y="12357"/>
                    <a:pt x="1915" y="16947"/>
                  </a:cubicBezTo>
                  <a:cubicBezTo>
                    <a:pt x="3800" y="21536"/>
                    <a:pt x="8268" y="24515"/>
                    <a:pt x="13222" y="24515"/>
                  </a:cubicBezTo>
                  <a:cubicBezTo>
                    <a:pt x="19970" y="24485"/>
                    <a:pt x="25472" y="19014"/>
                    <a:pt x="25472" y="12266"/>
                  </a:cubicBezTo>
                  <a:cubicBezTo>
                    <a:pt x="25472" y="7311"/>
                    <a:pt x="22493" y="2843"/>
                    <a:pt x="17903" y="928"/>
                  </a:cubicBezTo>
                  <a:cubicBezTo>
                    <a:pt x="16385" y="305"/>
                    <a:pt x="14793" y="1"/>
                    <a:pt x="1321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4" name="Google Shape;2304;p52"/>
            <p:cNvSpPr/>
            <p:nvPr/>
          </p:nvSpPr>
          <p:spPr>
            <a:xfrm>
              <a:off x="6937126" y="3415174"/>
              <a:ext cx="310716" cy="131150"/>
            </a:xfrm>
            <a:custGeom>
              <a:avLst/>
              <a:gdLst/>
              <a:ahLst/>
              <a:cxnLst/>
              <a:rect l="l" t="t" r="r" b="b"/>
              <a:pathLst>
                <a:path w="11308" h="4773" extrusionOk="0">
                  <a:moveTo>
                    <a:pt x="152" y="0"/>
                  </a:moveTo>
                  <a:lnTo>
                    <a:pt x="0" y="365"/>
                  </a:lnTo>
                  <a:lnTo>
                    <a:pt x="11155" y="4772"/>
                  </a:lnTo>
                  <a:lnTo>
                    <a:pt x="11307" y="4407"/>
                  </a:lnTo>
                  <a:lnTo>
                    <a:pt x="15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5" name="Google Shape;2305;p52"/>
            <p:cNvSpPr/>
            <p:nvPr/>
          </p:nvSpPr>
          <p:spPr>
            <a:xfrm>
              <a:off x="6896185" y="3377585"/>
              <a:ext cx="86884" cy="86884"/>
            </a:xfrm>
            <a:custGeom>
              <a:avLst/>
              <a:gdLst/>
              <a:ahLst/>
              <a:cxnLst/>
              <a:rect l="l" t="t" r="r" b="b"/>
              <a:pathLst>
                <a:path w="3162" h="3162" extrusionOk="0">
                  <a:moveTo>
                    <a:pt x="1581" y="0"/>
                  </a:moveTo>
                  <a:cubicBezTo>
                    <a:pt x="700" y="0"/>
                    <a:pt x="1" y="699"/>
                    <a:pt x="1" y="1581"/>
                  </a:cubicBezTo>
                  <a:cubicBezTo>
                    <a:pt x="1" y="2432"/>
                    <a:pt x="700" y="3161"/>
                    <a:pt x="1581" y="3161"/>
                  </a:cubicBezTo>
                  <a:cubicBezTo>
                    <a:pt x="2463" y="3161"/>
                    <a:pt x="3162" y="2432"/>
                    <a:pt x="3162" y="1581"/>
                  </a:cubicBezTo>
                  <a:cubicBezTo>
                    <a:pt x="3162" y="699"/>
                    <a:pt x="2463" y="0"/>
                    <a:pt x="15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6" name="Google Shape;2306;p52"/>
            <p:cNvSpPr/>
            <p:nvPr/>
          </p:nvSpPr>
          <p:spPr>
            <a:xfrm>
              <a:off x="6874477" y="3371622"/>
              <a:ext cx="113619" cy="97847"/>
            </a:xfrm>
            <a:custGeom>
              <a:avLst/>
              <a:gdLst/>
              <a:ahLst/>
              <a:cxnLst/>
              <a:rect l="l" t="t" r="r" b="b"/>
              <a:pathLst>
                <a:path w="4135" h="3561" extrusionOk="0">
                  <a:moveTo>
                    <a:pt x="2371" y="400"/>
                  </a:moveTo>
                  <a:cubicBezTo>
                    <a:pt x="3131" y="400"/>
                    <a:pt x="3770" y="1008"/>
                    <a:pt x="3770" y="1798"/>
                  </a:cubicBezTo>
                  <a:cubicBezTo>
                    <a:pt x="3770" y="2637"/>
                    <a:pt x="3094" y="3187"/>
                    <a:pt x="2383" y="3187"/>
                  </a:cubicBezTo>
                  <a:cubicBezTo>
                    <a:pt x="2039" y="3187"/>
                    <a:pt x="1686" y="3058"/>
                    <a:pt x="1399" y="2770"/>
                  </a:cubicBezTo>
                  <a:cubicBezTo>
                    <a:pt x="487" y="1889"/>
                    <a:pt x="1125" y="400"/>
                    <a:pt x="2371" y="400"/>
                  </a:cubicBezTo>
                  <a:close/>
                  <a:moveTo>
                    <a:pt x="2339" y="0"/>
                  </a:moveTo>
                  <a:cubicBezTo>
                    <a:pt x="1910" y="0"/>
                    <a:pt x="1476" y="161"/>
                    <a:pt x="1125" y="521"/>
                  </a:cubicBezTo>
                  <a:cubicBezTo>
                    <a:pt x="0" y="1646"/>
                    <a:pt x="791" y="3561"/>
                    <a:pt x="2371" y="3561"/>
                  </a:cubicBezTo>
                  <a:cubicBezTo>
                    <a:pt x="3344" y="3561"/>
                    <a:pt x="4134" y="2770"/>
                    <a:pt x="4134" y="1798"/>
                  </a:cubicBezTo>
                  <a:cubicBezTo>
                    <a:pt x="4134" y="724"/>
                    <a:pt x="3250" y="0"/>
                    <a:pt x="23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7" name="Google Shape;2307;p52"/>
            <p:cNvSpPr/>
            <p:nvPr/>
          </p:nvSpPr>
          <p:spPr>
            <a:xfrm>
              <a:off x="5944062" y="3585535"/>
              <a:ext cx="177092" cy="90236"/>
            </a:xfrm>
            <a:custGeom>
              <a:avLst/>
              <a:gdLst/>
              <a:ahLst/>
              <a:cxnLst/>
              <a:rect l="l" t="t" r="r" b="b"/>
              <a:pathLst>
                <a:path w="6445" h="3284" extrusionOk="0">
                  <a:moveTo>
                    <a:pt x="6445" y="1"/>
                  </a:moveTo>
                  <a:lnTo>
                    <a:pt x="1" y="3283"/>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8" name="Google Shape;2308;p52"/>
            <p:cNvSpPr/>
            <p:nvPr/>
          </p:nvSpPr>
          <p:spPr>
            <a:xfrm>
              <a:off x="5941561" y="3579682"/>
              <a:ext cx="182093" cy="100265"/>
            </a:xfrm>
            <a:custGeom>
              <a:avLst/>
              <a:gdLst/>
              <a:ahLst/>
              <a:cxnLst/>
              <a:rect l="l" t="t" r="r" b="b"/>
              <a:pathLst>
                <a:path w="6627" h="3649" extrusionOk="0">
                  <a:moveTo>
                    <a:pt x="6444" y="1"/>
                  </a:moveTo>
                  <a:lnTo>
                    <a:pt x="0" y="3314"/>
                  </a:lnTo>
                  <a:lnTo>
                    <a:pt x="183" y="3648"/>
                  </a:lnTo>
                  <a:lnTo>
                    <a:pt x="6627" y="366"/>
                  </a:lnTo>
                  <a:lnTo>
                    <a:pt x="6444"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09" name="Google Shape;2309;p52"/>
            <p:cNvSpPr/>
            <p:nvPr/>
          </p:nvSpPr>
          <p:spPr>
            <a:xfrm>
              <a:off x="6062655" y="3541681"/>
              <a:ext cx="101942" cy="87323"/>
            </a:xfrm>
            <a:custGeom>
              <a:avLst/>
              <a:gdLst/>
              <a:ahLst/>
              <a:cxnLst/>
              <a:rect l="l" t="t" r="r" b="b"/>
              <a:pathLst>
                <a:path w="3710" h="3178" extrusionOk="0">
                  <a:moveTo>
                    <a:pt x="2120" y="0"/>
                  </a:moveTo>
                  <a:cubicBezTo>
                    <a:pt x="1729" y="0"/>
                    <a:pt x="1330" y="146"/>
                    <a:pt x="1004" y="472"/>
                  </a:cubicBezTo>
                  <a:cubicBezTo>
                    <a:pt x="1" y="1445"/>
                    <a:pt x="700" y="3177"/>
                    <a:pt x="2129" y="3177"/>
                  </a:cubicBezTo>
                  <a:cubicBezTo>
                    <a:pt x="3010" y="3177"/>
                    <a:pt x="3709" y="2448"/>
                    <a:pt x="3709" y="1597"/>
                  </a:cubicBezTo>
                  <a:cubicBezTo>
                    <a:pt x="3709" y="632"/>
                    <a:pt x="2933" y="0"/>
                    <a:pt x="2120"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0" name="Google Shape;2310;p52"/>
            <p:cNvSpPr/>
            <p:nvPr/>
          </p:nvSpPr>
          <p:spPr>
            <a:xfrm>
              <a:off x="6055978" y="3535965"/>
              <a:ext cx="114196" cy="98040"/>
            </a:xfrm>
            <a:custGeom>
              <a:avLst/>
              <a:gdLst/>
              <a:ahLst/>
              <a:cxnLst/>
              <a:rect l="l" t="t" r="r" b="b"/>
              <a:pathLst>
                <a:path w="4156" h="3568" extrusionOk="0">
                  <a:moveTo>
                    <a:pt x="2372" y="407"/>
                  </a:moveTo>
                  <a:cubicBezTo>
                    <a:pt x="3131" y="407"/>
                    <a:pt x="3770" y="1014"/>
                    <a:pt x="3770" y="1805"/>
                  </a:cubicBezTo>
                  <a:cubicBezTo>
                    <a:pt x="3770" y="2644"/>
                    <a:pt x="3080" y="3194"/>
                    <a:pt x="2360" y="3194"/>
                  </a:cubicBezTo>
                  <a:cubicBezTo>
                    <a:pt x="2012" y="3194"/>
                    <a:pt x="1656" y="3065"/>
                    <a:pt x="1368" y="2777"/>
                  </a:cubicBezTo>
                  <a:cubicBezTo>
                    <a:pt x="487" y="1896"/>
                    <a:pt x="1125" y="407"/>
                    <a:pt x="2372" y="407"/>
                  </a:cubicBezTo>
                  <a:close/>
                  <a:moveTo>
                    <a:pt x="2373" y="1"/>
                  </a:moveTo>
                  <a:cubicBezTo>
                    <a:pt x="1936" y="1"/>
                    <a:pt x="1489" y="164"/>
                    <a:pt x="1125" y="528"/>
                  </a:cubicBezTo>
                  <a:cubicBezTo>
                    <a:pt x="1" y="1653"/>
                    <a:pt x="791" y="3568"/>
                    <a:pt x="2372" y="3568"/>
                  </a:cubicBezTo>
                  <a:cubicBezTo>
                    <a:pt x="3344" y="3568"/>
                    <a:pt x="4134" y="2777"/>
                    <a:pt x="4134" y="1805"/>
                  </a:cubicBezTo>
                  <a:cubicBezTo>
                    <a:pt x="4155" y="715"/>
                    <a:pt x="3285" y="1"/>
                    <a:pt x="23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1" name="Google Shape;2311;p52"/>
            <p:cNvSpPr/>
            <p:nvPr/>
          </p:nvSpPr>
          <p:spPr>
            <a:xfrm>
              <a:off x="6602203" y="2643084"/>
              <a:ext cx="91060" cy="157776"/>
            </a:xfrm>
            <a:custGeom>
              <a:avLst/>
              <a:gdLst/>
              <a:ahLst/>
              <a:cxnLst/>
              <a:rect l="l" t="t" r="r" b="b"/>
              <a:pathLst>
                <a:path w="3314" h="5742" extrusionOk="0">
                  <a:moveTo>
                    <a:pt x="1593" y="0"/>
                  </a:moveTo>
                  <a:cubicBezTo>
                    <a:pt x="1390" y="0"/>
                    <a:pt x="1207" y="137"/>
                    <a:pt x="1155" y="317"/>
                  </a:cubicBezTo>
                  <a:lnTo>
                    <a:pt x="61" y="4907"/>
                  </a:lnTo>
                  <a:cubicBezTo>
                    <a:pt x="0" y="5150"/>
                    <a:pt x="152" y="5363"/>
                    <a:pt x="396" y="5424"/>
                  </a:cubicBezTo>
                  <a:lnTo>
                    <a:pt x="1611" y="5728"/>
                  </a:lnTo>
                  <a:cubicBezTo>
                    <a:pt x="1648" y="5737"/>
                    <a:pt x="1685" y="5741"/>
                    <a:pt x="1721" y="5741"/>
                  </a:cubicBezTo>
                  <a:cubicBezTo>
                    <a:pt x="1924" y="5741"/>
                    <a:pt x="2107" y="5605"/>
                    <a:pt x="2159" y="5424"/>
                  </a:cubicBezTo>
                  <a:lnTo>
                    <a:pt x="3253" y="834"/>
                  </a:lnTo>
                  <a:cubicBezTo>
                    <a:pt x="3314" y="591"/>
                    <a:pt x="3162" y="348"/>
                    <a:pt x="2918" y="287"/>
                  </a:cubicBezTo>
                  <a:lnTo>
                    <a:pt x="1703" y="14"/>
                  </a:lnTo>
                  <a:cubicBezTo>
                    <a:pt x="1666" y="4"/>
                    <a:pt x="1629" y="0"/>
                    <a:pt x="15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2" name="Google Shape;2312;p52"/>
            <p:cNvSpPr/>
            <p:nvPr/>
          </p:nvSpPr>
          <p:spPr>
            <a:xfrm>
              <a:off x="6599702" y="2638935"/>
              <a:ext cx="96061" cy="165717"/>
            </a:xfrm>
            <a:custGeom>
              <a:avLst/>
              <a:gdLst/>
              <a:ahLst/>
              <a:cxnLst/>
              <a:rect l="l" t="t" r="r" b="b"/>
              <a:pathLst>
                <a:path w="3496" h="6031" extrusionOk="0">
                  <a:moveTo>
                    <a:pt x="1672" y="256"/>
                  </a:moveTo>
                  <a:lnTo>
                    <a:pt x="1763" y="286"/>
                  </a:lnTo>
                  <a:lnTo>
                    <a:pt x="2979" y="560"/>
                  </a:lnTo>
                  <a:cubicBezTo>
                    <a:pt x="3070" y="590"/>
                    <a:pt x="3131" y="651"/>
                    <a:pt x="3192" y="712"/>
                  </a:cubicBezTo>
                  <a:cubicBezTo>
                    <a:pt x="3222" y="772"/>
                    <a:pt x="3253" y="864"/>
                    <a:pt x="3222" y="955"/>
                  </a:cubicBezTo>
                  <a:lnTo>
                    <a:pt x="2128" y="5545"/>
                  </a:lnTo>
                  <a:cubicBezTo>
                    <a:pt x="2098" y="5605"/>
                    <a:pt x="2037" y="5697"/>
                    <a:pt x="1976" y="5727"/>
                  </a:cubicBezTo>
                  <a:cubicBezTo>
                    <a:pt x="1933" y="5748"/>
                    <a:pt x="1875" y="5770"/>
                    <a:pt x="1812" y="5770"/>
                  </a:cubicBezTo>
                  <a:cubicBezTo>
                    <a:pt x="1786" y="5770"/>
                    <a:pt x="1760" y="5766"/>
                    <a:pt x="1733" y="5757"/>
                  </a:cubicBezTo>
                  <a:lnTo>
                    <a:pt x="517" y="5484"/>
                  </a:lnTo>
                  <a:cubicBezTo>
                    <a:pt x="426" y="5453"/>
                    <a:pt x="365" y="5393"/>
                    <a:pt x="304" y="5332"/>
                  </a:cubicBezTo>
                  <a:cubicBezTo>
                    <a:pt x="274" y="5271"/>
                    <a:pt x="243" y="5180"/>
                    <a:pt x="274" y="5089"/>
                  </a:cubicBezTo>
                  <a:lnTo>
                    <a:pt x="1368" y="499"/>
                  </a:lnTo>
                  <a:cubicBezTo>
                    <a:pt x="1398" y="377"/>
                    <a:pt x="1550" y="256"/>
                    <a:pt x="1672" y="256"/>
                  </a:cubicBezTo>
                  <a:close/>
                  <a:moveTo>
                    <a:pt x="1707" y="1"/>
                  </a:moveTo>
                  <a:cubicBezTo>
                    <a:pt x="1445" y="1"/>
                    <a:pt x="1204" y="173"/>
                    <a:pt x="1125" y="438"/>
                  </a:cubicBezTo>
                  <a:lnTo>
                    <a:pt x="31" y="5028"/>
                  </a:lnTo>
                  <a:cubicBezTo>
                    <a:pt x="0" y="5149"/>
                    <a:pt x="31" y="5301"/>
                    <a:pt x="91" y="5453"/>
                  </a:cubicBezTo>
                  <a:cubicBezTo>
                    <a:pt x="183" y="5575"/>
                    <a:pt x="304" y="5666"/>
                    <a:pt x="456" y="5697"/>
                  </a:cubicBezTo>
                  <a:lnTo>
                    <a:pt x="1672" y="6031"/>
                  </a:lnTo>
                  <a:lnTo>
                    <a:pt x="1824" y="6031"/>
                  </a:lnTo>
                  <a:cubicBezTo>
                    <a:pt x="1915" y="6000"/>
                    <a:pt x="2006" y="5970"/>
                    <a:pt x="2098" y="5909"/>
                  </a:cubicBezTo>
                  <a:cubicBezTo>
                    <a:pt x="2219" y="5818"/>
                    <a:pt x="2310" y="5697"/>
                    <a:pt x="2341" y="5545"/>
                  </a:cubicBezTo>
                  <a:lnTo>
                    <a:pt x="3465" y="985"/>
                  </a:lnTo>
                  <a:cubicBezTo>
                    <a:pt x="3496" y="864"/>
                    <a:pt x="3465" y="712"/>
                    <a:pt x="3405" y="560"/>
                  </a:cubicBezTo>
                  <a:cubicBezTo>
                    <a:pt x="3313" y="438"/>
                    <a:pt x="3192" y="347"/>
                    <a:pt x="3040" y="317"/>
                  </a:cubicBezTo>
                  <a:lnTo>
                    <a:pt x="1824" y="13"/>
                  </a:lnTo>
                  <a:cubicBezTo>
                    <a:pt x="1785" y="5"/>
                    <a:pt x="1745" y="1"/>
                    <a:pt x="17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3" name="Google Shape;2313;p52"/>
            <p:cNvSpPr/>
            <p:nvPr/>
          </p:nvSpPr>
          <p:spPr>
            <a:xfrm>
              <a:off x="6578820" y="2630554"/>
              <a:ext cx="94413" cy="172806"/>
            </a:xfrm>
            <a:custGeom>
              <a:avLst/>
              <a:gdLst/>
              <a:ahLst/>
              <a:cxnLst/>
              <a:rect l="l" t="t" r="r" b="b"/>
              <a:pathLst>
                <a:path w="3436" h="6289" extrusionOk="0">
                  <a:moveTo>
                    <a:pt x="1716" y="0"/>
                  </a:moveTo>
                  <a:cubicBezTo>
                    <a:pt x="1520" y="0"/>
                    <a:pt x="1359" y="137"/>
                    <a:pt x="1307" y="318"/>
                  </a:cubicBezTo>
                  <a:lnTo>
                    <a:pt x="61" y="5454"/>
                  </a:lnTo>
                  <a:cubicBezTo>
                    <a:pt x="0" y="5667"/>
                    <a:pt x="152" y="5910"/>
                    <a:pt x="396" y="5971"/>
                  </a:cubicBezTo>
                  <a:lnTo>
                    <a:pt x="1642" y="6275"/>
                  </a:lnTo>
                  <a:cubicBezTo>
                    <a:pt x="1673" y="6284"/>
                    <a:pt x="1706" y="6288"/>
                    <a:pt x="1738" y="6288"/>
                  </a:cubicBezTo>
                  <a:cubicBezTo>
                    <a:pt x="1923" y="6288"/>
                    <a:pt x="2107" y="6148"/>
                    <a:pt x="2158" y="5941"/>
                  </a:cubicBezTo>
                  <a:lnTo>
                    <a:pt x="3374" y="834"/>
                  </a:lnTo>
                  <a:cubicBezTo>
                    <a:pt x="3435" y="591"/>
                    <a:pt x="3283" y="348"/>
                    <a:pt x="3070" y="287"/>
                  </a:cubicBezTo>
                  <a:lnTo>
                    <a:pt x="1824" y="14"/>
                  </a:lnTo>
                  <a:cubicBezTo>
                    <a:pt x="1787" y="4"/>
                    <a:pt x="1751" y="0"/>
                    <a:pt x="17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4" name="Google Shape;2314;p52"/>
            <p:cNvSpPr/>
            <p:nvPr/>
          </p:nvSpPr>
          <p:spPr>
            <a:xfrm>
              <a:off x="6576319" y="2626982"/>
              <a:ext cx="101090" cy="179346"/>
            </a:xfrm>
            <a:custGeom>
              <a:avLst/>
              <a:gdLst/>
              <a:ahLst/>
              <a:cxnLst/>
              <a:rect l="l" t="t" r="r" b="b"/>
              <a:pathLst>
                <a:path w="3679" h="6527" extrusionOk="0">
                  <a:moveTo>
                    <a:pt x="1824" y="235"/>
                  </a:moveTo>
                  <a:lnTo>
                    <a:pt x="1885" y="265"/>
                  </a:lnTo>
                  <a:lnTo>
                    <a:pt x="3131" y="539"/>
                  </a:lnTo>
                  <a:cubicBezTo>
                    <a:pt x="3283" y="600"/>
                    <a:pt x="3405" y="752"/>
                    <a:pt x="3344" y="934"/>
                  </a:cubicBezTo>
                  <a:lnTo>
                    <a:pt x="2128" y="6040"/>
                  </a:lnTo>
                  <a:cubicBezTo>
                    <a:pt x="2097" y="6132"/>
                    <a:pt x="2067" y="6192"/>
                    <a:pt x="1976" y="6253"/>
                  </a:cubicBezTo>
                  <a:cubicBezTo>
                    <a:pt x="1915" y="6284"/>
                    <a:pt x="1824" y="6284"/>
                    <a:pt x="1763" y="6284"/>
                  </a:cubicBezTo>
                  <a:lnTo>
                    <a:pt x="517" y="5980"/>
                  </a:lnTo>
                  <a:cubicBezTo>
                    <a:pt x="426" y="5949"/>
                    <a:pt x="365" y="5919"/>
                    <a:pt x="335" y="5858"/>
                  </a:cubicBezTo>
                  <a:cubicBezTo>
                    <a:pt x="274" y="5767"/>
                    <a:pt x="274" y="5676"/>
                    <a:pt x="274" y="5615"/>
                  </a:cubicBezTo>
                  <a:lnTo>
                    <a:pt x="1520" y="478"/>
                  </a:lnTo>
                  <a:cubicBezTo>
                    <a:pt x="1550" y="356"/>
                    <a:pt x="1672" y="235"/>
                    <a:pt x="1824" y="235"/>
                  </a:cubicBezTo>
                  <a:close/>
                  <a:moveTo>
                    <a:pt x="1832" y="1"/>
                  </a:moveTo>
                  <a:cubicBezTo>
                    <a:pt x="1582" y="1"/>
                    <a:pt x="1358" y="192"/>
                    <a:pt x="1307" y="448"/>
                  </a:cubicBezTo>
                  <a:lnTo>
                    <a:pt x="31" y="5554"/>
                  </a:lnTo>
                  <a:cubicBezTo>
                    <a:pt x="0" y="5706"/>
                    <a:pt x="31" y="5858"/>
                    <a:pt x="122" y="5980"/>
                  </a:cubicBezTo>
                  <a:cubicBezTo>
                    <a:pt x="183" y="6101"/>
                    <a:pt x="304" y="6192"/>
                    <a:pt x="456" y="6253"/>
                  </a:cubicBezTo>
                  <a:lnTo>
                    <a:pt x="1702" y="6527"/>
                  </a:lnTo>
                  <a:lnTo>
                    <a:pt x="1824" y="6527"/>
                  </a:lnTo>
                  <a:cubicBezTo>
                    <a:pt x="1915" y="6527"/>
                    <a:pt x="2037" y="6527"/>
                    <a:pt x="2128" y="6466"/>
                  </a:cubicBezTo>
                  <a:cubicBezTo>
                    <a:pt x="2249" y="6375"/>
                    <a:pt x="2341" y="6253"/>
                    <a:pt x="2371" y="6101"/>
                  </a:cubicBezTo>
                  <a:lnTo>
                    <a:pt x="3617" y="995"/>
                  </a:lnTo>
                  <a:cubicBezTo>
                    <a:pt x="3678" y="691"/>
                    <a:pt x="3496" y="387"/>
                    <a:pt x="3192" y="296"/>
                  </a:cubicBezTo>
                  <a:lnTo>
                    <a:pt x="1976" y="22"/>
                  </a:lnTo>
                  <a:cubicBezTo>
                    <a:pt x="1928" y="8"/>
                    <a:pt x="1879" y="1"/>
                    <a:pt x="18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5" name="Google Shape;2315;p52"/>
            <p:cNvSpPr/>
            <p:nvPr/>
          </p:nvSpPr>
          <p:spPr>
            <a:xfrm>
              <a:off x="6687383" y="2663115"/>
              <a:ext cx="91060" cy="158628"/>
            </a:xfrm>
            <a:custGeom>
              <a:avLst/>
              <a:gdLst/>
              <a:ahLst/>
              <a:cxnLst/>
              <a:rect l="l" t="t" r="r" b="b"/>
              <a:pathLst>
                <a:path w="3314" h="5773" extrusionOk="0">
                  <a:moveTo>
                    <a:pt x="1595" y="1"/>
                  </a:moveTo>
                  <a:cubicBezTo>
                    <a:pt x="1391" y="1"/>
                    <a:pt x="1208" y="141"/>
                    <a:pt x="1156" y="348"/>
                  </a:cubicBezTo>
                  <a:lnTo>
                    <a:pt x="62" y="4938"/>
                  </a:lnTo>
                  <a:cubicBezTo>
                    <a:pt x="1" y="5151"/>
                    <a:pt x="153" y="5394"/>
                    <a:pt x="396" y="5455"/>
                  </a:cubicBezTo>
                  <a:lnTo>
                    <a:pt x="1612" y="5759"/>
                  </a:lnTo>
                  <a:cubicBezTo>
                    <a:pt x="1648" y="5768"/>
                    <a:pt x="1684" y="5772"/>
                    <a:pt x="1720" y="5772"/>
                  </a:cubicBezTo>
                  <a:cubicBezTo>
                    <a:pt x="1923" y="5772"/>
                    <a:pt x="2107" y="5631"/>
                    <a:pt x="2159" y="5424"/>
                  </a:cubicBezTo>
                  <a:lnTo>
                    <a:pt x="3253" y="835"/>
                  </a:lnTo>
                  <a:cubicBezTo>
                    <a:pt x="3314" y="622"/>
                    <a:pt x="3162" y="379"/>
                    <a:pt x="2919" y="318"/>
                  </a:cubicBezTo>
                  <a:lnTo>
                    <a:pt x="1703" y="14"/>
                  </a:lnTo>
                  <a:cubicBezTo>
                    <a:pt x="1667" y="5"/>
                    <a:pt x="1630" y="1"/>
                    <a:pt x="159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6" name="Google Shape;2316;p52"/>
            <p:cNvSpPr/>
            <p:nvPr/>
          </p:nvSpPr>
          <p:spPr>
            <a:xfrm>
              <a:off x="6684883" y="2660340"/>
              <a:ext cx="96913" cy="164370"/>
            </a:xfrm>
            <a:custGeom>
              <a:avLst/>
              <a:gdLst/>
              <a:ahLst/>
              <a:cxnLst/>
              <a:rect l="l" t="t" r="r" b="b"/>
              <a:pathLst>
                <a:path w="3527" h="5982" extrusionOk="0">
                  <a:moveTo>
                    <a:pt x="1764" y="237"/>
                  </a:moveTo>
                  <a:lnTo>
                    <a:pt x="2979" y="541"/>
                  </a:lnTo>
                  <a:cubicBezTo>
                    <a:pt x="3071" y="541"/>
                    <a:pt x="3131" y="601"/>
                    <a:pt x="3192" y="662"/>
                  </a:cubicBezTo>
                  <a:cubicBezTo>
                    <a:pt x="3223" y="753"/>
                    <a:pt x="3253" y="845"/>
                    <a:pt x="3223" y="905"/>
                  </a:cubicBezTo>
                  <a:lnTo>
                    <a:pt x="2128" y="5495"/>
                  </a:lnTo>
                  <a:cubicBezTo>
                    <a:pt x="2098" y="5586"/>
                    <a:pt x="2037" y="5647"/>
                    <a:pt x="1976" y="5677"/>
                  </a:cubicBezTo>
                  <a:cubicBezTo>
                    <a:pt x="1916" y="5738"/>
                    <a:pt x="1824" y="5738"/>
                    <a:pt x="1733" y="5738"/>
                  </a:cubicBezTo>
                  <a:lnTo>
                    <a:pt x="517" y="5434"/>
                  </a:lnTo>
                  <a:cubicBezTo>
                    <a:pt x="426" y="5404"/>
                    <a:pt x="365" y="5373"/>
                    <a:pt x="305" y="5282"/>
                  </a:cubicBezTo>
                  <a:cubicBezTo>
                    <a:pt x="274" y="5221"/>
                    <a:pt x="244" y="5130"/>
                    <a:pt x="274" y="5070"/>
                  </a:cubicBezTo>
                  <a:lnTo>
                    <a:pt x="1368" y="480"/>
                  </a:lnTo>
                  <a:cubicBezTo>
                    <a:pt x="1399" y="328"/>
                    <a:pt x="1520" y="237"/>
                    <a:pt x="1672" y="237"/>
                  </a:cubicBezTo>
                  <a:close/>
                  <a:moveTo>
                    <a:pt x="1666" y="0"/>
                  </a:moveTo>
                  <a:cubicBezTo>
                    <a:pt x="1420" y="0"/>
                    <a:pt x="1200" y="168"/>
                    <a:pt x="1125" y="419"/>
                  </a:cubicBezTo>
                  <a:lnTo>
                    <a:pt x="31" y="5009"/>
                  </a:lnTo>
                  <a:cubicBezTo>
                    <a:pt x="1" y="5161"/>
                    <a:pt x="31" y="5313"/>
                    <a:pt x="92" y="5434"/>
                  </a:cubicBezTo>
                  <a:cubicBezTo>
                    <a:pt x="183" y="5556"/>
                    <a:pt x="305" y="5647"/>
                    <a:pt x="457" y="5677"/>
                  </a:cubicBezTo>
                  <a:lnTo>
                    <a:pt x="1672" y="5981"/>
                  </a:lnTo>
                  <a:lnTo>
                    <a:pt x="1824" y="5981"/>
                  </a:lnTo>
                  <a:cubicBezTo>
                    <a:pt x="1916" y="5981"/>
                    <a:pt x="2007" y="5981"/>
                    <a:pt x="2098" y="5921"/>
                  </a:cubicBezTo>
                  <a:cubicBezTo>
                    <a:pt x="2220" y="5829"/>
                    <a:pt x="2311" y="5708"/>
                    <a:pt x="2372" y="5556"/>
                  </a:cubicBezTo>
                  <a:lnTo>
                    <a:pt x="3466" y="996"/>
                  </a:lnTo>
                  <a:cubicBezTo>
                    <a:pt x="3527" y="693"/>
                    <a:pt x="3344" y="389"/>
                    <a:pt x="3040" y="297"/>
                  </a:cubicBezTo>
                  <a:lnTo>
                    <a:pt x="1824" y="24"/>
                  </a:lnTo>
                  <a:cubicBezTo>
                    <a:pt x="1771" y="8"/>
                    <a:pt x="1718" y="0"/>
                    <a:pt x="166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7" name="Google Shape;2317;p52"/>
            <p:cNvSpPr/>
            <p:nvPr/>
          </p:nvSpPr>
          <p:spPr>
            <a:xfrm>
              <a:off x="6664000" y="2650585"/>
              <a:ext cx="94413" cy="172806"/>
            </a:xfrm>
            <a:custGeom>
              <a:avLst/>
              <a:gdLst/>
              <a:ahLst/>
              <a:cxnLst/>
              <a:rect l="l" t="t" r="r" b="b"/>
              <a:pathLst>
                <a:path w="3436" h="6289" extrusionOk="0">
                  <a:moveTo>
                    <a:pt x="1716" y="1"/>
                  </a:moveTo>
                  <a:cubicBezTo>
                    <a:pt x="1513" y="1"/>
                    <a:pt x="1329" y="142"/>
                    <a:pt x="1277" y="348"/>
                  </a:cubicBezTo>
                  <a:lnTo>
                    <a:pt x="62" y="5455"/>
                  </a:lnTo>
                  <a:cubicBezTo>
                    <a:pt x="1" y="5698"/>
                    <a:pt x="153" y="5911"/>
                    <a:pt x="396" y="5972"/>
                  </a:cubicBezTo>
                  <a:lnTo>
                    <a:pt x="1612" y="6276"/>
                  </a:lnTo>
                  <a:cubicBezTo>
                    <a:pt x="1648" y="6285"/>
                    <a:pt x="1684" y="6289"/>
                    <a:pt x="1720" y="6289"/>
                  </a:cubicBezTo>
                  <a:cubicBezTo>
                    <a:pt x="1923" y="6289"/>
                    <a:pt x="2103" y="6148"/>
                    <a:pt x="2128" y="5941"/>
                  </a:cubicBezTo>
                  <a:lnTo>
                    <a:pt x="3375" y="835"/>
                  </a:lnTo>
                  <a:cubicBezTo>
                    <a:pt x="3435" y="592"/>
                    <a:pt x="3283" y="379"/>
                    <a:pt x="3040" y="318"/>
                  </a:cubicBezTo>
                  <a:lnTo>
                    <a:pt x="1824" y="14"/>
                  </a:lnTo>
                  <a:cubicBezTo>
                    <a:pt x="1788" y="5"/>
                    <a:pt x="1752" y="1"/>
                    <a:pt x="17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8" name="Google Shape;2318;p52"/>
            <p:cNvSpPr/>
            <p:nvPr/>
          </p:nvSpPr>
          <p:spPr>
            <a:xfrm>
              <a:off x="6661499" y="2648140"/>
              <a:ext cx="101090" cy="179071"/>
            </a:xfrm>
            <a:custGeom>
              <a:avLst/>
              <a:gdLst/>
              <a:ahLst/>
              <a:cxnLst/>
              <a:rect l="l" t="t" r="r" b="b"/>
              <a:pathLst>
                <a:path w="3679" h="6517" extrusionOk="0">
                  <a:moveTo>
                    <a:pt x="1885" y="225"/>
                  </a:moveTo>
                  <a:lnTo>
                    <a:pt x="3131" y="529"/>
                  </a:lnTo>
                  <a:cubicBezTo>
                    <a:pt x="3283" y="559"/>
                    <a:pt x="3405" y="741"/>
                    <a:pt x="3374" y="893"/>
                  </a:cubicBezTo>
                  <a:lnTo>
                    <a:pt x="2128" y="6000"/>
                  </a:lnTo>
                  <a:cubicBezTo>
                    <a:pt x="2103" y="6150"/>
                    <a:pt x="1975" y="6259"/>
                    <a:pt x="1846" y="6259"/>
                  </a:cubicBezTo>
                  <a:cubicBezTo>
                    <a:pt x="1818" y="6259"/>
                    <a:pt x="1790" y="6254"/>
                    <a:pt x="1764" y="6243"/>
                  </a:cubicBezTo>
                  <a:lnTo>
                    <a:pt x="517" y="5939"/>
                  </a:lnTo>
                  <a:cubicBezTo>
                    <a:pt x="335" y="5909"/>
                    <a:pt x="244" y="5726"/>
                    <a:pt x="274" y="5574"/>
                  </a:cubicBezTo>
                  <a:lnTo>
                    <a:pt x="1520" y="468"/>
                  </a:lnTo>
                  <a:cubicBezTo>
                    <a:pt x="1551" y="316"/>
                    <a:pt x="1672" y="225"/>
                    <a:pt x="1824" y="225"/>
                  </a:cubicBezTo>
                  <a:close/>
                  <a:moveTo>
                    <a:pt x="1829" y="0"/>
                  </a:moveTo>
                  <a:cubicBezTo>
                    <a:pt x="1567" y="0"/>
                    <a:pt x="1330" y="173"/>
                    <a:pt x="1277" y="437"/>
                  </a:cubicBezTo>
                  <a:lnTo>
                    <a:pt x="61" y="5514"/>
                  </a:lnTo>
                  <a:cubicBezTo>
                    <a:pt x="1" y="5817"/>
                    <a:pt x="183" y="6121"/>
                    <a:pt x="487" y="6213"/>
                  </a:cubicBezTo>
                  <a:lnTo>
                    <a:pt x="1672" y="6517"/>
                  </a:lnTo>
                  <a:lnTo>
                    <a:pt x="1824" y="6517"/>
                  </a:lnTo>
                  <a:cubicBezTo>
                    <a:pt x="1915" y="6517"/>
                    <a:pt x="2037" y="6486"/>
                    <a:pt x="2128" y="6425"/>
                  </a:cubicBezTo>
                  <a:cubicBezTo>
                    <a:pt x="2250" y="6365"/>
                    <a:pt x="2341" y="6213"/>
                    <a:pt x="2371" y="6091"/>
                  </a:cubicBezTo>
                  <a:lnTo>
                    <a:pt x="3587" y="985"/>
                  </a:lnTo>
                  <a:cubicBezTo>
                    <a:pt x="3678" y="681"/>
                    <a:pt x="3496" y="377"/>
                    <a:pt x="3192" y="316"/>
                  </a:cubicBezTo>
                  <a:lnTo>
                    <a:pt x="1946" y="12"/>
                  </a:lnTo>
                  <a:cubicBezTo>
                    <a:pt x="1907" y="4"/>
                    <a:pt x="1867" y="0"/>
                    <a:pt x="182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19" name="Google Shape;2319;p52"/>
            <p:cNvSpPr/>
            <p:nvPr/>
          </p:nvSpPr>
          <p:spPr>
            <a:xfrm>
              <a:off x="6772591" y="2683998"/>
              <a:ext cx="91060" cy="157776"/>
            </a:xfrm>
            <a:custGeom>
              <a:avLst/>
              <a:gdLst/>
              <a:ahLst/>
              <a:cxnLst/>
              <a:rect l="l" t="t" r="r" b="b"/>
              <a:pathLst>
                <a:path w="3314" h="5742" extrusionOk="0">
                  <a:moveTo>
                    <a:pt x="1593" y="0"/>
                  </a:moveTo>
                  <a:cubicBezTo>
                    <a:pt x="1390" y="0"/>
                    <a:pt x="1207" y="137"/>
                    <a:pt x="1155" y="318"/>
                  </a:cubicBezTo>
                  <a:lnTo>
                    <a:pt x="61" y="4908"/>
                  </a:lnTo>
                  <a:cubicBezTo>
                    <a:pt x="0" y="5151"/>
                    <a:pt x="152" y="5394"/>
                    <a:pt x="395" y="5455"/>
                  </a:cubicBezTo>
                  <a:lnTo>
                    <a:pt x="1611" y="5728"/>
                  </a:lnTo>
                  <a:cubicBezTo>
                    <a:pt x="1648" y="5737"/>
                    <a:pt x="1684" y="5742"/>
                    <a:pt x="1719" y="5742"/>
                  </a:cubicBezTo>
                  <a:cubicBezTo>
                    <a:pt x="1915" y="5742"/>
                    <a:pt x="2076" y="5605"/>
                    <a:pt x="2128" y="5424"/>
                  </a:cubicBezTo>
                  <a:lnTo>
                    <a:pt x="3253" y="835"/>
                  </a:lnTo>
                  <a:cubicBezTo>
                    <a:pt x="3313" y="591"/>
                    <a:pt x="3161" y="348"/>
                    <a:pt x="2918" y="287"/>
                  </a:cubicBezTo>
                  <a:lnTo>
                    <a:pt x="1702" y="14"/>
                  </a:lnTo>
                  <a:cubicBezTo>
                    <a:pt x="1666" y="5"/>
                    <a:pt x="1629" y="0"/>
                    <a:pt x="159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0" name="Google Shape;2320;p52"/>
            <p:cNvSpPr/>
            <p:nvPr/>
          </p:nvSpPr>
          <p:spPr>
            <a:xfrm>
              <a:off x="6770063" y="2680701"/>
              <a:ext cx="96913" cy="164892"/>
            </a:xfrm>
            <a:custGeom>
              <a:avLst/>
              <a:gdLst/>
              <a:ahLst/>
              <a:cxnLst/>
              <a:rect l="l" t="t" r="r" b="b"/>
              <a:pathLst>
                <a:path w="3527" h="6001" extrusionOk="0">
                  <a:moveTo>
                    <a:pt x="1673" y="225"/>
                  </a:moveTo>
                  <a:cubicBezTo>
                    <a:pt x="1703" y="225"/>
                    <a:pt x="1734" y="225"/>
                    <a:pt x="1764" y="255"/>
                  </a:cubicBezTo>
                  <a:lnTo>
                    <a:pt x="2980" y="529"/>
                  </a:lnTo>
                  <a:cubicBezTo>
                    <a:pt x="3162" y="590"/>
                    <a:pt x="3253" y="742"/>
                    <a:pt x="3223" y="924"/>
                  </a:cubicBezTo>
                  <a:lnTo>
                    <a:pt x="2129" y="5514"/>
                  </a:lnTo>
                  <a:cubicBezTo>
                    <a:pt x="2098" y="5575"/>
                    <a:pt x="2038" y="5666"/>
                    <a:pt x="1977" y="5696"/>
                  </a:cubicBezTo>
                  <a:cubicBezTo>
                    <a:pt x="1941" y="5732"/>
                    <a:pt x="1895" y="5747"/>
                    <a:pt x="1845" y="5747"/>
                  </a:cubicBezTo>
                  <a:cubicBezTo>
                    <a:pt x="1809" y="5747"/>
                    <a:pt x="1771" y="5739"/>
                    <a:pt x="1734" y="5727"/>
                  </a:cubicBezTo>
                  <a:lnTo>
                    <a:pt x="518" y="5453"/>
                  </a:lnTo>
                  <a:cubicBezTo>
                    <a:pt x="427" y="5423"/>
                    <a:pt x="366" y="5362"/>
                    <a:pt x="305" y="5301"/>
                  </a:cubicBezTo>
                  <a:cubicBezTo>
                    <a:pt x="275" y="5240"/>
                    <a:pt x="244" y="5149"/>
                    <a:pt x="275" y="5058"/>
                  </a:cubicBezTo>
                  <a:lnTo>
                    <a:pt x="1369" y="468"/>
                  </a:lnTo>
                  <a:cubicBezTo>
                    <a:pt x="1399" y="347"/>
                    <a:pt x="1521" y="225"/>
                    <a:pt x="1673" y="225"/>
                  </a:cubicBezTo>
                  <a:close/>
                  <a:moveTo>
                    <a:pt x="1687" y="1"/>
                  </a:moveTo>
                  <a:cubicBezTo>
                    <a:pt x="1446" y="1"/>
                    <a:pt x="1205" y="173"/>
                    <a:pt x="1126" y="438"/>
                  </a:cubicBezTo>
                  <a:lnTo>
                    <a:pt x="31" y="5028"/>
                  </a:lnTo>
                  <a:cubicBezTo>
                    <a:pt x="1" y="5149"/>
                    <a:pt x="31" y="5301"/>
                    <a:pt x="92" y="5453"/>
                  </a:cubicBezTo>
                  <a:cubicBezTo>
                    <a:pt x="183" y="5575"/>
                    <a:pt x="305" y="5666"/>
                    <a:pt x="457" y="5696"/>
                  </a:cubicBezTo>
                  <a:lnTo>
                    <a:pt x="1673" y="6000"/>
                  </a:lnTo>
                  <a:lnTo>
                    <a:pt x="1794" y="6000"/>
                  </a:lnTo>
                  <a:cubicBezTo>
                    <a:pt x="1916" y="6000"/>
                    <a:pt x="2007" y="5970"/>
                    <a:pt x="2098" y="5909"/>
                  </a:cubicBezTo>
                  <a:cubicBezTo>
                    <a:pt x="2220" y="5848"/>
                    <a:pt x="2311" y="5727"/>
                    <a:pt x="2341" y="5575"/>
                  </a:cubicBezTo>
                  <a:lnTo>
                    <a:pt x="3466" y="985"/>
                  </a:lnTo>
                  <a:cubicBezTo>
                    <a:pt x="3527" y="681"/>
                    <a:pt x="3345" y="377"/>
                    <a:pt x="3041" y="316"/>
                  </a:cubicBezTo>
                  <a:lnTo>
                    <a:pt x="1794" y="12"/>
                  </a:lnTo>
                  <a:cubicBezTo>
                    <a:pt x="1759" y="4"/>
                    <a:pt x="1723" y="1"/>
                    <a:pt x="168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1" name="Google Shape;2321;p52"/>
            <p:cNvSpPr/>
            <p:nvPr/>
          </p:nvSpPr>
          <p:spPr>
            <a:xfrm>
              <a:off x="6749208" y="2671468"/>
              <a:ext cx="94385" cy="172806"/>
            </a:xfrm>
            <a:custGeom>
              <a:avLst/>
              <a:gdLst/>
              <a:ahLst/>
              <a:cxnLst/>
              <a:rect l="l" t="t" r="r" b="b"/>
              <a:pathLst>
                <a:path w="3435" h="6289" extrusionOk="0">
                  <a:moveTo>
                    <a:pt x="1717" y="1"/>
                  </a:moveTo>
                  <a:cubicBezTo>
                    <a:pt x="1521" y="1"/>
                    <a:pt x="1359" y="141"/>
                    <a:pt x="1307" y="348"/>
                  </a:cubicBezTo>
                  <a:lnTo>
                    <a:pt x="61" y="5455"/>
                  </a:lnTo>
                  <a:cubicBezTo>
                    <a:pt x="0" y="5668"/>
                    <a:pt x="152" y="5911"/>
                    <a:pt x="395" y="5972"/>
                  </a:cubicBezTo>
                  <a:lnTo>
                    <a:pt x="1611" y="6275"/>
                  </a:lnTo>
                  <a:cubicBezTo>
                    <a:pt x="1647" y="6285"/>
                    <a:pt x="1684" y="6289"/>
                    <a:pt x="1719" y="6289"/>
                  </a:cubicBezTo>
                  <a:cubicBezTo>
                    <a:pt x="1923" y="6289"/>
                    <a:pt x="2106" y="6148"/>
                    <a:pt x="2158" y="5941"/>
                  </a:cubicBezTo>
                  <a:lnTo>
                    <a:pt x="3374" y="835"/>
                  </a:lnTo>
                  <a:cubicBezTo>
                    <a:pt x="3435" y="591"/>
                    <a:pt x="3283" y="348"/>
                    <a:pt x="3070" y="318"/>
                  </a:cubicBezTo>
                  <a:lnTo>
                    <a:pt x="1824" y="14"/>
                  </a:lnTo>
                  <a:cubicBezTo>
                    <a:pt x="1788" y="5"/>
                    <a:pt x="1752" y="1"/>
                    <a:pt x="17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2" name="Google Shape;2322;p52"/>
            <p:cNvSpPr/>
            <p:nvPr/>
          </p:nvSpPr>
          <p:spPr>
            <a:xfrm>
              <a:off x="6746680" y="2668171"/>
              <a:ext cx="101090" cy="179923"/>
            </a:xfrm>
            <a:custGeom>
              <a:avLst/>
              <a:gdLst/>
              <a:ahLst/>
              <a:cxnLst/>
              <a:rect l="l" t="t" r="r" b="b"/>
              <a:pathLst>
                <a:path w="3679" h="6548" extrusionOk="0">
                  <a:moveTo>
                    <a:pt x="1885" y="256"/>
                  </a:moveTo>
                  <a:lnTo>
                    <a:pt x="3132" y="529"/>
                  </a:lnTo>
                  <a:cubicBezTo>
                    <a:pt x="3284" y="590"/>
                    <a:pt x="3405" y="742"/>
                    <a:pt x="3344" y="924"/>
                  </a:cubicBezTo>
                  <a:lnTo>
                    <a:pt x="2129" y="6031"/>
                  </a:lnTo>
                  <a:cubicBezTo>
                    <a:pt x="2098" y="6122"/>
                    <a:pt x="2037" y="6183"/>
                    <a:pt x="1977" y="6243"/>
                  </a:cubicBezTo>
                  <a:cubicBezTo>
                    <a:pt x="1934" y="6265"/>
                    <a:pt x="1875" y="6286"/>
                    <a:pt x="1813" y="6286"/>
                  </a:cubicBezTo>
                  <a:cubicBezTo>
                    <a:pt x="1787" y="6286"/>
                    <a:pt x="1760" y="6283"/>
                    <a:pt x="1733" y="6274"/>
                  </a:cubicBezTo>
                  <a:lnTo>
                    <a:pt x="518" y="5970"/>
                  </a:lnTo>
                  <a:cubicBezTo>
                    <a:pt x="426" y="5970"/>
                    <a:pt x="366" y="5909"/>
                    <a:pt x="305" y="5848"/>
                  </a:cubicBezTo>
                  <a:cubicBezTo>
                    <a:pt x="274" y="5757"/>
                    <a:pt x="274" y="5666"/>
                    <a:pt x="274" y="5605"/>
                  </a:cubicBezTo>
                  <a:lnTo>
                    <a:pt x="1521" y="499"/>
                  </a:lnTo>
                  <a:cubicBezTo>
                    <a:pt x="1551" y="347"/>
                    <a:pt x="1673" y="256"/>
                    <a:pt x="1825" y="256"/>
                  </a:cubicBezTo>
                  <a:close/>
                  <a:moveTo>
                    <a:pt x="1829" y="1"/>
                  </a:moveTo>
                  <a:cubicBezTo>
                    <a:pt x="1568" y="1"/>
                    <a:pt x="1330" y="173"/>
                    <a:pt x="1278" y="438"/>
                  </a:cubicBezTo>
                  <a:lnTo>
                    <a:pt x="31" y="5544"/>
                  </a:lnTo>
                  <a:cubicBezTo>
                    <a:pt x="1" y="5696"/>
                    <a:pt x="31" y="5848"/>
                    <a:pt x="123" y="5970"/>
                  </a:cubicBezTo>
                  <a:cubicBezTo>
                    <a:pt x="183" y="6122"/>
                    <a:pt x="305" y="6213"/>
                    <a:pt x="457" y="6243"/>
                  </a:cubicBezTo>
                  <a:lnTo>
                    <a:pt x="1703" y="6547"/>
                  </a:lnTo>
                  <a:lnTo>
                    <a:pt x="1825" y="6547"/>
                  </a:lnTo>
                  <a:cubicBezTo>
                    <a:pt x="2068" y="6547"/>
                    <a:pt x="2311" y="6365"/>
                    <a:pt x="2372" y="6122"/>
                  </a:cubicBezTo>
                  <a:lnTo>
                    <a:pt x="3588" y="985"/>
                  </a:lnTo>
                  <a:cubicBezTo>
                    <a:pt x="3679" y="711"/>
                    <a:pt x="3496" y="408"/>
                    <a:pt x="3192" y="316"/>
                  </a:cubicBezTo>
                  <a:lnTo>
                    <a:pt x="1946" y="12"/>
                  </a:lnTo>
                  <a:cubicBezTo>
                    <a:pt x="1907" y="5"/>
                    <a:pt x="1868" y="1"/>
                    <a:pt x="182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3" name="Google Shape;2323;p52"/>
            <p:cNvSpPr/>
            <p:nvPr/>
          </p:nvSpPr>
          <p:spPr>
            <a:xfrm>
              <a:off x="6857771" y="2704029"/>
              <a:ext cx="91060" cy="158628"/>
            </a:xfrm>
            <a:custGeom>
              <a:avLst/>
              <a:gdLst/>
              <a:ahLst/>
              <a:cxnLst/>
              <a:rect l="l" t="t" r="r" b="b"/>
              <a:pathLst>
                <a:path w="3314" h="5773" extrusionOk="0">
                  <a:moveTo>
                    <a:pt x="1576" y="1"/>
                  </a:moveTo>
                  <a:cubicBezTo>
                    <a:pt x="1391" y="1"/>
                    <a:pt x="1207" y="142"/>
                    <a:pt x="1156" y="349"/>
                  </a:cubicBezTo>
                  <a:lnTo>
                    <a:pt x="61" y="4938"/>
                  </a:lnTo>
                  <a:cubicBezTo>
                    <a:pt x="1" y="5151"/>
                    <a:pt x="153" y="5394"/>
                    <a:pt x="365" y="5455"/>
                  </a:cubicBezTo>
                  <a:lnTo>
                    <a:pt x="1612" y="5759"/>
                  </a:lnTo>
                  <a:cubicBezTo>
                    <a:pt x="1648" y="5768"/>
                    <a:pt x="1684" y="5773"/>
                    <a:pt x="1720" y="5773"/>
                  </a:cubicBezTo>
                  <a:cubicBezTo>
                    <a:pt x="1923" y="5773"/>
                    <a:pt x="2102" y="5632"/>
                    <a:pt x="2128" y="5425"/>
                  </a:cubicBezTo>
                  <a:lnTo>
                    <a:pt x="3253" y="835"/>
                  </a:lnTo>
                  <a:cubicBezTo>
                    <a:pt x="3314" y="622"/>
                    <a:pt x="3162" y="379"/>
                    <a:pt x="2919" y="318"/>
                  </a:cubicBezTo>
                  <a:lnTo>
                    <a:pt x="1672" y="14"/>
                  </a:lnTo>
                  <a:cubicBezTo>
                    <a:pt x="1641" y="5"/>
                    <a:pt x="1608" y="1"/>
                    <a:pt x="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4" name="Google Shape;2324;p52"/>
            <p:cNvSpPr/>
            <p:nvPr/>
          </p:nvSpPr>
          <p:spPr>
            <a:xfrm>
              <a:off x="6855271" y="2701254"/>
              <a:ext cx="96913" cy="164370"/>
            </a:xfrm>
            <a:custGeom>
              <a:avLst/>
              <a:gdLst/>
              <a:ahLst/>
              <a:cxnLst/>
              <a:rect l="l" t="t" r="r" b="b"/>
              <a:pathLst>
                <a:path w="3527" h="5982" extrusionOk="0">
                  <a:moveTo>
                    <a:pt x="1733" y="237"/>
                  </a:moveTo>
                  <a:lnTo>
                    <a:pt x="2979" y="541"/>
                  </a:lnTo>
                  <a:cubicBezTo>
                    <a:pt x="3131" y="571"/>
                    <a:pt x="3253" y="754"/>
                    <a:pt x="3192" y="906"/>
                  </a:cubicBezTo>
                  <a:lnTo>
                    <a:pt x="2098" y="5495"/>
                  </a:lnTo>
                  <a:cubicBezTo>
                    <a:pt x="2067" y="5587"/>
                    <a:pt x="2037" y="5647"/>
                    <a:pt x="1976" y="5708"/>
                  </a:cubicBezTo>
                  <a:cubicBezTo>
                    <a:pt x="1885" y="5739"/>
                    <a:pt x="1794" y="5739"/>
                    <a:pt x="1733" y="5739"/>
                  </a:cubicBezTo>
                  <a:lnTo>
                    <a:pt x="487" y="5435"/>
                  </a:lnTo>
                  <a:cubicBezTo>
                    <a:pt x="396" y="5404"/>
                    <a:pt x="335" y="5374"/>
                    <a:pt x="304" y="5283"/>
                  </a:cubicBezTo>
                  <a:cubicBezTo>
                    <a:pt x="244" y="5222"/>
                    <a:pt x="244" y="5131"/>
                    <a:pt x="274" y="5070"/>
                  </a:cubicBezTo>
                  <a:lnTo>
                    <a:pt x="1368" y="480"/>
                  </a:lnTo>
                  <a:cubicBezTo>
                    <a:pt x="1399" y="328"/>
                    <a:pt x="1520" y="237"/>
                    <a:pt x="1672" y="237"/>
                  </a:cubicBezTo>
                  <a:close/>
                  <a:moveTo>
                    <a:pt x="1665" y="1"/>
                  </a:moveTo>
                  <a:cubicBezTo>
                    <a:pt x="1420" y="1"/>
                    <a:pt x="1200" y="169"/>
                    <a:pt x="1125" y="419"/>
                  </a:cubicBezTo>
                  <a:lnTo>
                    <a:pt x="31" y="5009"/>
                  </a:lnTo>
                  <a:cubicBezTo>
                    <a:pt x="0" y="5161"/>
                    <a:pt x="31" y="5313"/>
                    <a:pt x="92" y="5435"/>
                  </a:cubicBezTo>
                  <a:cubicBezTo>
                    <a:pt x="183" y="5556"/>
                    <a:pt x="304" y="5647"/>
                    <a:pt x="456" y="5708"/>
                  </a:cubicBezTo>
                  <a:lnTo>
                    <a:pt x="1672" y="5982"/>
                  </a:lnTo>
                  <a:lnTo>
                    <a:pt x="1824" y="5982"/>
                  </a:lnTo>
                  <a:cubicBezTo>
                    <a:pt x="1915" y="5982"/>
                    <a:pt x="2006" y="5982"/>
                    <a:pt x="2098" y="5921"/>
                  </a:cubicBezTo>
                  <a:cubicBezTo>
                    <a:pt x="2219" y="5830"/>
                    <a:pt x="2310" y="5708"/>
                    <a:pt x="2341" y="5587"/>
                  </a:cubicBezTo>
                  <a:lnTo>
                    <a:pt x="3465" y="997"/>
                  </a:lnTo>
                  <a:cubicBezTo>
                    <a:pt x="3526" y="693"/>
                    <a:pt x="3344" y="389"/>
                    <a:pt x="3040" y="328"/>
                  </a:cubicBezTo>
                  <a:lnTo>
                    <a:pt x="1824" y="24"/>
                  </a:lnTo>
                  <a:cubicBezTo>
                    <a:pt x="1771" y="8"/>
                    <a:pt x="1718" y="1"/>
                    <a:pt x="166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5" name="Google Shape;2325;p52"/>
            <p:cNvSpPr/>
            <p:nvPr/>
          </p:nvSpPr>
          <p:spPr>
            <a:xfrm>
              <a:off x="6834388" y="2692351"/>
              <a:ext cx="94413" cy="172037"/>
            </a:xfrm>
            <a:custGeom>
              <a:avLst/>
              <a:gdLst/>
              <a:ahLst/>
              <a:cxnLst/>
              <a:rect l="l" t="t" r="r" b="b"/>
              <a:pathLst>
                <a:path w="3436" h="6261" extrusionOk="0">
                  <a:moveTo>
                    <a:pt x="1716" y="0"/>
                  </a:moveTo>
                  <a:cubicBezTo>
                    <a:pt x="1513" y="0"/>
                    <a:pt x="1333" y="141"/>
                    <a:pt x="1307" y="348"/>
                  </a:cubicBezTo>
                  <a:lnTo>
                    <a:pt x="61" y="5424"/>
                  </a:lnTo>
                  <a:cubicBezTo>
                    <a:pt x="0" y="5667"/>
                    <a:pt x="152" y="5911"/>
                    <a:pt x="396" y="5971"/>
                  </a:cubicBezTo>
                  <a:lnTo>
                    <a:pt x="1611" y="6245"/>
                  </a:lnTo>
                  <a:cubicBezTo>
                    <a:pt x="1653" y="6255"/>
                    <a:pt x="1695" y="6260"/>
                    <a:pt x="1736" y="6260"/>
                  </a:cubicBezTo>
                  <a:cubicBezTo>
                    <a:pt x="1933" y="6260"/>
                    <a:pt x="2108" y="6142"/>
                    <a:pt x="2159" y="5941"/>
                  </a:cubicBezTo>
                  <a:lnTo>
                    <a:pt x="3374" y="835"/>
                  </a:lnTo>
                  <a:cubicBezTo>
                    <a:pt x="3435" y="591"/>
                    <a:pt x="3283" y="379"/>
                    <a:pt x="3070" y="318"/>
                  </a:cubicBezTo>
                  <a:lnTo>
                    <a:pt x="1824" y="14"/>
                  </a:lnTo>
                  <a:cubicBezTo>
                    <a:pt x="1788" y="5"/>
                    <a:pt x="1752" y="0"/>
                    <a:pt x="17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6" name="Google Shape;2326;p52"/>
            <p:cNvSpPr/>
            <p:nvPr/>
          </p:nvSpPr>
          <p:spPr>
            <a:xfrm>
              <a:off x="6831887" y="2689054"/>
              <a:ext cx="100238" cy="179923"/>
            </a:xfrm>
            <a:custGeom>
              <a:avLst/>
              <a:gdLst/>
              <a:ahLst/>
              <a:cxnLst/>
              <a:rect l="l" t="t" r="r" b="b"/>
              <a:pathLst>
                <a:path w="3648" h="6548" extrusionOk="0">
                  <a:moveTo>
                    <a:pt x="1885" y="255"/>
                  </a:moveTo>
                  <a:lnTo>
                    <a:pt x="3131" y="559"/>
                  </a:lnTo>
                  <a:cubicBezTo>
                    <a:pt x="3283" y="590"/>
                    <a:pt x="3405" y="772"/>
                    <a:pt x="3344" y="924"/>
                  </a:cubicBezTo>
                  <a:lnTo>
                    <a:pt x="2128" y="6031"/>
                  </a:lnTo>
                  <a:cubicBezTo>
                    <a:pt x="2098" y="6122"/>
                    <a:pt x="2037" y="6183"/>
                    <a:pt x="1976" y="6243"/>
                  </a:cubicBezTo>
                  <a:cubicBezTo>
                    <a:pt x="1933" y="6265"/>
                    <a:pt x="1875" y="6286"/>
                    <a:pt x="1812" y="6286"/>
                  </a:cubicBezTo>
                  <a:cubicBezTo>
                    <a:pt x="1786" y="6286"/>
                    <a:pt x="1760" y="6283"/>
                    <a:pt x="1733" y="6274"/>
                  </a:cubicBezTo>
                  <a:lnTo>
                    <a:pt x="517" y="5970"/>
                  </a:lnTo>
                  <a:cubicBezTo>
                    <a:pt x="426" y="5970"/>
                    <a:pt x="365" y="5909"/>
                    <a:pt x="335" y="5848"/>
                  </a:cubicBezTo>
                  <a:cubicBezTo>
                    <a:pt x="274" y="5757"/>
                    <a:pt x="274" y="5666"/>
                    <a:pt x="274" y="5605"/>
                  </a:cubicBezTo>
                  <a:lnTo>
                    <a:pt x="1520" y="499"/>
                  </a:lnTo>
                  <a:cubicBezTo>
                    <a:pt x="1550" y="347"/>
                    <a:pt x="1672" y="255"/>
                    <a:pt x="1824" y="255"/>
                  </a:cubicBezTo>
                  <a:close/>
                  <a:moveTo>
                    <a:pt x="1828" y="1"/>
                  </a:moveTo>
                  <a:cubicBezTo>
                    <a:pt x="1567" y="1"/>
                    <a:pt x="1330" y="173"/>
                    <a:pt x="1277" y="438"/>
                  </a:cubicBezTo>
                  <a:lnTo>
                    <a:pt x="31" y="5544"/>
                  </a:lnTo>
                  <a:cubicBezTo>
                    <a:pt x="0" y="5696"/>
                    <a:pt x="31" y="5848"/>
                    <a:pt x="122" y="6000"/>
                  </a:cubicBezTo>
                  <a:cubicBezTo>
                    <a:pt x="183" y="6122"/>
                    <a:pt x="304" y="6213"/>
                    <a:pt x="456" y="6243"/>
                  </a:cubicBezTo>
                  <a:lnTo>
                    <a:pt x="1672" y="6547"/>
                  </a:lnTo>
                  <a:lnTo>
                    <a:pt x="1824" y="6547"/>
                  </a:lnTo>
                  <a:cubicBezTo>
                    <a:pt x="1915" y="6547"/>
                    <a:pt x="2006" y="6517"/>
                    <a:pt x="2098" y="6456"/>
                  </a:cubicBezTo>
                  <a:cubicBezTo>
                    <a:pt x="2250" y="6395"/>
                    <a:pt x="2341" y="6274"/>
                    <a:pt x="2371" y="6122"/>
                  </a:cubicBezTo>
                  <a:lnTo>
                    <a:pt x="3587" y="1015"/>
                  </a:lnTo>
                  <a:cubicBezTo>
                    <a:pt x="3648" y="711"/>
                    <a:pt x="3465" y="407"/>
                    <a:pt x="3192" y="316"/>
                  </a:cubicBezTo>
                  <a:lnTo>
                    <a:pt x="1946" y="12"/>
                  </a:lnTo>
                  <a:cubicBezTo>
                    <a:pt x="1906" y="4"/>
                    <a:pt x="1867" y="1"/>
                    <a:pt x="18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7" name="Google Shape;2327;p52"/>
            <p:cNvSpPr/>
            <p:nvPr/>
          </p:nvSpPr>
          <p:spPr>
            <a:xfrm>
              <a:off x="6942951" y="2724912"/>
              <a:ext cx="91088" cy="157803"/>
            </a:xfrm>
            <a:custGeom>
              <a:avLst/>
              <a:gdLst/>
              <a:ahLst/>
              <a:cxnLst/>
              <a:rect l="l" t="t" r="r" b="b"/>
              <a:pathLst>
                <a:path w="3315" h="5743" extrusionOk="0">
                  <a:moveTo>
                    <a:pt x="1594" y="1"/>
                  </a:moveTo>
                  <a:cubicBezTo>
                    <a:pt x="1391" y="1"/>
                    <a:pt x="1208" y="138"/>
                    <a:pt x="1156" y="318"/>
                  </a:cubicBezTo>
                  <a:lnTo>
                    <a:pt x="62" y="4908"/>
                  </a:lnTo>
                  <a:cubicBezTo>
                    <a:pt x="1" y="5151"/>
                    <a:pt x="153" y="5394"/>
                    <a:pt x="396" y="5455"/>
                  </a:cubicBezTo>
                  <a:lnTo>
                    <a:pt x="1642" y="5729"/>
                  </a:lnTo>
                  <a:cubicBezTo>
                    <a:pt x="1674" y="5738"/>
                    <a:pt x="1707" y="5742"/>
                    <a:pt x="1740" y="5742"/>
                  </a:cubicBezTo>
                  <a:cubicBezTo>
                    <a:pt x="1924" y="5742"/>
                    <a:pt x="2107" y="5605"/>
                    <a:pt x="2159" y="5425"/>
                  </a:cubicBezTo>
                  <a:lnTo>
                    <a:pt x="3253" y="835"/>
                  </a:lnTo>
                  <a:cubicBezTo>
                    <a:pt x="3314" y="592"/>
                    <a:pt x="3162" y="349"/>
                    <a:pt x="2919" y="288"/>
                  </a:cubicBezTo>
                  <a:lnTo>
                    <a:pt x="1703" y="14"/>
                  </a:lnTo>
                  <a:cubicBezTo>
                    <a:pt x="1666" y="5"/>
                    <a:pt x="1630" y="1"/>
                    <a:pt x="159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8" name="Google Shape;2328;p52"/>
            <p:cNvSpPr/>
            <p:nvPr/>
          </p:nvSpPr>
          <p:spPr>
            <a:xfrm>
              <a:off x="6939627" y="2720790"/>
              <a:ext cx="97737" cy="165717"/>
            </a:xfrm>
            <a:custGeom>
              <a:avLst/>
              <a:gdLst/>
              <a:ahLst/>
              <a:cxnLst/>
              <a:rect l="l" t="t" r="r" b="b"/>
              <a:pathLst>
                <a:path w="3557" h="6031" extrusionOk="0">
                  <a:moveTo>
                    <a:pt x="1763" y="255"/>
                  </a:moveTo>
                  <a:lnTo>
                    <a:pt x="3010" y="559"/>
                  </a:lnTo>
                  <a:cubicBezTo>
                    <a:pt x="3161" y="590"/>
                    <a:pt x="3283" y="772"/>
                    <a:pt x="3222" y="955"/>
                  </a:cubicBezTo>
                  <a:lnTo>
                    <a:pt x="2128" y="5514"/>
                  </a:lnTo>
                  <a:cubicBezTo>
                    <a:pt x="2098" y="5605"/>
                    <a:pt x="2067" y="5666"/>
                    <a:pt x="1976" y="5727"/>
                  </a:cubicBezTo>
                  <a:cubicBezTo>
                    <a:pt x="1933" y="5748"/>
                    <a:pt x="1875" y="5770"/>
                    <a:pt x="1823" y="5770"/>
                  </a:cubicBezTo>
                  <a:cubicBezTo>
                    <a:pt x="1801" y="5770"/>
                    <a:pt x="1781" y="5766"/>
                    <a:pt x="1763" y="5757"/>
                  </a:cubicBezTo>
                  <a:lnTo>
                    <a:pt x="517" y="5484"/>
                  </a:lnTo>
                  <a:cubicBezTo>
                    <a:pt x="456" y="5453"/>
                    <a:pt x="365" y="5392"/>
                    <a:pt x="335" y="5332"/>
                  </a:cubicBezTo>
                  <a:cubicBezTo>
                    <a:pt x="304" y="5271"/>
                    <a:pt x="274" y="5180"/>
                    <a:pt x="304" y="5088"/>
                  </a:cubicBezTo>
                  <a:lnTo>
                    <a:pt x="1399" y="499"/>
                  </a:lnTo>
                  <a:cubicBezTo>
                    <a:pt x="1429" y="377"/>
                    <a:pt x="1551" y="255"/>
                    <a:pt x="1702" y="255"/>
                  </a:cubicBezTo>
                  <a:close/>
                  <a:moveTo>
                    <a:pt x="1708" y="1"/>
                  </a:moveTo>
                  <a:cubicBezTo>
                    <a:pt x="1452" y="1"/>
                    <a:pt x="1235" y="173"/>
                    <a:pt x="1155" y="438"/>
                  </a:cubicBezTo>
                  <a:lnTo>
                    <a:pt x="61" y="5058"/>
                  </a:lnTo>
                  <a:cubicBezTo>
                    <a:pt x="0" y="5362"/>
                    <a:pt x="183" y="5666"/>
                    <a:pt x="487" y="5727"/>
                  </a:cubicBezTo>
                  <a:lnTo>
                    <a:pt x="1702" y="6031"/>
                  </a:lnTo>
                  <a:lnTo>
                    <a:pt x="1824" y="6031"/>
                  </a:lnTo>
                  <a:cubicBezTo>
                    <a:pt x="1946" y="6031"/>
                    <a:pt x="2037" y="6000"/>
                    <a:pt x="2128" y="5939"/>
                  </a:cubicBezTo>
                  <a:cubicBezTo>
                    <a:pt x="2250" y="5848"/>
                    <a:pt x="2341" y="5727"/>
                    <a:pt x="2371" y="5575"/>
                  </a:cubicBezTo>
                  <a:lnTo>
                    <a:pt x="3496" y="985"/>
                  </a:lnTo>
                  <a:cubicBezTo>
                    <a:pt x="3557" y="681"/>
                    <a:pt x="3374" y="377"/>
                    <a:pt x="3070" y="316"/>
                  </a:cubicBezTo>
                  <a:lnTo>
                    <a:pt x="1824" y="12"/>
                  </a:lnTo>
                  <a:cubicBezTo>
                    <a:pt x="1785" y="4"/>
                    <a:pt x="1746" y="1"/>
                    <a:pt x="17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29" name="Google Shape;2329;p52"/>
            <p:cNvSpPr/>
            <p:nvPr/>
          </p:nvSpPr>
          <p:spPr>
            <a:xfrm>
              <a:off x="6919568" y="2712382"/>
              <a:ext cx="94413" cy="172833"/>
            </a:xfrm>
            <a:custGeom>
              <a:avLst/>
              <a:gdLst/>
              <a:ahLst/>
              <a:cxnLst/>
              <a:rect l="l" t="t" r="r" b="b"/>
              <a:pathLst>
                <a:path w="3436" h="6290" extrusionOk="0">
                  <a:moveTo>
                    <a:pt x="1716" y="1"/>
                  </a:moveTo>
                  <a:cubicBezTo>
                    <a:pt x="1514" y="1"/>
                    <a:pt x="1334" y="142"/>
                    <a:pt x="1308" y="349"/>
                  </a:cubicBezTo>
                  <a:lnTo>
                    <a:pt x="62" y="5455"/>
                  </a:lnTo>
                  <a:cubicBezTo>
                    <a:pt x="1" y="5668"/>
                    <a:pt x="153" y="5911"/>
                    <a:pt x="396" y="5972"/>
                  </a:cubicBezTo>
                  <a:lnTo>
                    <a:pt x="1612" y="6276"/>
                  </a:lnTo>
                  <a:cubicBezTo>
                    <a:pt x="1648" y="6285"/>
                    <a:pt x="1684" y="6289"/>
                    <a:pt x="1720" y="6289"/>
                  </a:cubicBezTo>
                  <a:cubicBezTo>
                    <a:pt x="1923" y="6289"/>
                    <a:pt x="2107" y="6148"/>
                    <a:pt x="2159" y="5941"/>
                  </a:cubicBezTo>
                  <a:lnTo>
                    <a:pt x="3375" y="835"/>
                  </a:lnTo>
                  <a:cubicBezTo>
                    <a:pt x="3436" y="592"/>
                    <a:pt x="3284" y="349"/>
                    <a:pt x="3071" y="318"/>
                  </a:cubicBezTo>
                  <a:lnTo>
                    <a:pt x="1825" y="14"/>
                  </a:lnTo>
                  <a:cubicBezTo>
                    <a:pt x="1788" y="5"/>
                    <a:pt x="1752" y="1"/>
                    <a:pt x="17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0" name="Google Shape;2330;p52"/>
            <p:cNvSpPr/>
            <p:nvPr/>
          </p:nvSpPr>
          <p:spPr>
            <a:xfrm>
              <a:off x="6916243" y="2709112"/>
              <a:ext cx="101090" cy="179703"/>
            </a:xfrm>
            <a:custGeom>
              <a:avLst/>
              <a:gdLst/>
              <a:ahLst/>
              <a:cxnLst/>
              <a:rect l="l" t="t" r="r" b="b"/>
              <a:pathLst>
                <a:path w="3679" h="6540" extrusionOk="0">
                  <a:moveTo>
                    <a:pt x="1854" y="225"/>
                  </a:moveTo>
                  <a:cubicBezTo>
                    <a:pt x="1854" y="225"/>
                    <a:pt x="1885" y="225"/>
                    <a:pt x="1915" y="255"/>
                  </a:cubicBezTo>
                  <a:lnTo>
                    <a:pt x="3161" y="529"/>
                  </a:lnTo>
                  <a:cubicBezTo>
                    <a:pt x="3344" y="589"/>
                    <a:pt x="3435" y="741"/>
                    <a:pt x="3405" y="924"/>
                  </a:cubicBezTo>
                  <a:lnTo>
                    <a:pt x="2158" y="6030"/>
                  </a:lnTo>
                  <a:cubicBezTo>
                    <a:pt x="2128" y="6121"/>
                    <a:pt x="2098" y="6182"/>
                    <a:pt x="2006" y="6243"/>
                  </a:cubicBezTo>
                  <a:cubicBezTo>
                    <a:pt x="1963" y="6264"/>
                    <a:pt x="1905" y="6286"/>
                    <a:pt x="1853" y="6286"/>
                  </a:cubicBezTo>
                  <a:cubicBezTo>
                    <a:pt x="1832" y="6286"/>
                    <a:pt x="1811" y="6282"/>
                    <a:pt x="1794" y="6273"/>
                  </a:cubicBezTo>
                  <a:lnTo>
                    <a:pt x="547" y="5969"/>
                  </a:lnTo>
                  <a:cubicBezTo>
                    <a:pt x="395" y="5939"/>
                    <a:pt x="274" y="5757"/>
                    <a:pt x="335" y="5605"/>
                  </a:cubicBezTo>
                  <a:lnTo>
                    <a:pt x="1550" y="468"/>
                  </a:lnTo>
                  <a:cubicBezTo>
                    <a:pt x="1581" y="346"/>
                    <a:pt x="1702" y="225"/>
                    <a:pt x="1854" y="225"/>
                  </a:cubicBezTo>
                  <a:close/>
                  <a:moveTo>
                    <a:pt x="1859" y="0"/>
                  </a:moveTo>
                  <a:cubicBezTo>
                    <a:pt x="1597" y="0"/>
                    <a:pt x="1356" y="173"/>
                    <a:pt x="1277" y="437"/>
                  </a:cubicBezTo>
                  <a:lnTo>
                    <a:pt x="61" y="5544"/>
                  </a:lnTo>
                  <a:cubicBezTo>
                    <a:pt x="0" y="5848"/>
                    <a:pt x="183" y="6152"/>
                    <a:pt x="487" y="6243"/>
                  </a:cubicBezTo>
                  <a:lnTo>
                    <a:pt x="1702" y="6516"/>
                  </a:lnTo>
                  <a:cubicBezTo>
                    <a:pt x="1733" y="6532"/>
                    <a:pt x="1756" y="6539"/>
                    <a:pt x="1778" y="6539"/>
                  </a:cubicBezTo>
                  <a:cubicBezTo>
                    <a:pt x="1801" y="6539"/>
                    <a:pt x="1824" y="6532"/>
                    <a:pt x="1854" y="6516"/>
                  </a:cubicBezTo>
                  <a:cubicBezTo>
                    <a:pt x="1879" y="6525"/>
                    <a:pt x="1903" y="6528"/>
                    <a:pt x="1928" y="6528"/>
                  </a:cubicBezTo>
                  <a:cubicBezTo>
                    <a:pt x="1994" y="6528"/>
                    <a:pt x="2061" y="6500"/>
                    <a:pt x="2128" y="6456"/>
                  </a:cubicBezTo>
                  <a:cubicBezTo>
                    <a:pt x="2250" y="6395"/>
                    <a:pt x="2341" y="6243"/>
                    <a:pt x="2371" y="6121"/>
                  </a:cubicBezTo>
                  <a:lnTo>
                    <a:pt x="3617" y="984"/>
                  </a:lnTo>
                  <a:cubicBezTo>
                    <a:pt x="3678" y="680"/>
                    <a:pt x="3496" y="407"/>
                    <a:pt x="3192" y="316"/>
                  </a:cubicBezTo>
                  <a:lnTo>
                    <a:pt x="1976" y="12"/>
                  </a:lnTo>
                  <a:cubicBezTo>
                    <a:pt x="1937" y="4"/>
                    <a:pt x="1897" y="0"/>
                    <a:pt x="185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1" name="Google Shape;2331;p52"/>
            <p:cNvSpPr/>
            <p:nvPr/>
          </p:nvSpPr>
          <p:spPr>
            <a:xfrm>
              <a:off x="7028159" y="2744970"/>
              <a:ext cx="91060" cy="158600"/>
            </a:xfrm>
            <a:custGeom>
              <a:avLst/>
              <a:gdLst/>
              <a:ahLst/>
              <a:cxnLst/>
              <a:rect l="l" t="t" r="r" b="b"/>
              <a:pathLst>
                <a:path w="3314" h="5772" extrusionOk="0">
                  <a:moveTo>
                    <a:pt x="1575" y="0"/>
                  </a:moveTo>
                  <a:cubicBezTo>
                    <a:pt x="1391" y="0"/>
                    <a:pt x="1207" y="141"/>
                    <a:pt x="1155" y="348"/>
                  </a:cubicBezTo>
                  <a:lnTo>
                    <a:pt x="61" y="4938"/>
                  </a:lnTo>
                  <a:cubicBezTo>
                    <a:pt x="0" y="5151"/>
                    <a:pt x="152" y="5394"/>
                    <a:pt x="365" y="5455"/>
                  </a:cubicBezTo>
                  <a:lnTo>
                    <a:pt x="1611" y="5759"/>
                  </a:lnTo>
                  <a:cubicBezTo>
                    <a:pt x="1648" y="5768"/>
                    <a:pt x="1684" y="5772"/>
                    <a:pt x="1719" y="5772"/>
                  </a:cubicBezTo>
                  <a:cubicBezTo>
                    <a:pt x="1922" y="5772"/>
                    <a:pt x="2102" y="5631"/>
                    <a:pt x="2128" y="5424"/>
                  </a:cubicBezTo>
                  <a:lnTo>
                    <a:pt x="3253" y="834"/>
                  </a:lnTo>
                  <a:cubicBezTo>
                    <a:pt x="3313" y="622"/>
                    <a:pt x="3161" y="379"/>
                    <a:pt x="2918" y="318"/>
                  </a:cubicBezTo>
                  <a:lnTo>
                    <a:pt x="1672" y="14"/>
                  </a:lnTo>
                  <a:cubicBezTo>
                    <a:pt x="1640" y="5"/>
                    <a:pt x="1608" y="0"/>
                    <a:pt x="157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2" name="Google Shape;2332;p52"/>
            <p:cNvSpPr/>
            <p:nvPr/>
          </p:nvSpPr>
          <p:spPr>
            <a:xfrm>
              <a:off x="7025659" y="2742250"/>
              <a:ext cx="96886" cy="165140"/>
            </a:xfrm>
            <a:custGeom>
              <a:avLst/>
              <a:gdLst/>
              <a:ahLst/>
              <a:cxnLst/>
              <a:rect l="l" t="t" r="r" b="b"/>
              <a:pathLst>
                <a:path w="3526" h="6010" extrusionOk="0">
                  <a:moveTo>
                    <a:pt x="1763" y="234"/>
                  </a:moveTo>
                  <a:lnTo>
                    <a:pt x="2979" y="538"/>
                  </a:lnTo>
                  <a:cubicBezTo>
                    <a:pt x="3161" y="569"/>
                    <a:pt x="3252" y="751"/>
                    <a:pt x="3222" y="903"/>
                  </a:cubicBezTo>
                  <a:lnTo>
                    <a:pt x="2128" y="5493"/>
                  </a:lnTo>
                  <a:cubicBezTo>
                    <a:pt x="2075" y="5652"/>
                    <a:pt x="1952" y="5742"/>
                    <a:pt x="1801" y="5742"/>
                  </a:cubicBezTo>
                  <a:cubicBezTo>
                    <a:pt x="1778" y="5742"/>
                    <a:pt x="1756" y="5740"/>
                    <a:pt x="1733" y="5736"/>
                  </a:cubicBezTo>
                  <a:lnTo>
                    <a:pt x="486" y="5432"/>
                  </a:lnTo>
                  <a:cubicBezTo>
                    <a:pt x="426" y="5402"/>
                    <a:pt x="334" y="5371"/>
                    <a:pt x="304" y="5280"/>
                  </a:cubicBezTo>
                  <a:cubicBezTo>
                    <a:pt x="274" y="5219"/>
                    <a:pt x="243" y="5128"/>
                    <a:pt x="274" y="5067"/>
                  </a:cubicBezTo>
                  <a:lnTo>
                    <a:pt x="1368" y="478"/>
                  </a:lnTo>
                  <a:cubicBezTo>
                    <a:pt x="1398" y="326"/>
                    <a:pt x="1520" y="234"/>
                    <a:pt x="1672" y="234"/>
                  </a:cubicBezTo>
                  <a:close/>
                  <a:moveTo>
                    <a:pt x="1650" y="0"/>
                  </a:moveTo>
                  <a:cubicBezTo>
                    <a:pt x="1406" y="0"/>
                    <a:pt x="1201" y="187"/>
                    <a:pt x="1125" y="417"/>
                  </a:cubicBezTo>
                  <a:lnTo>
                    <a:pt x="30" y="5006"/>
                  </a:lnTo>
                  <a:cubicBezTo>
                    <a:pt x="0" y="5158"/>
                    <a:pt x="30" y="5310"/>
                    <a:pt x="91" y="5432"/>
                  </a:cubicBezTo>
                  <a:cubicBezTo>
                    <a:pt x="182" y="5554"/>
                    <a:pt x="304" y="5645"/>
                    <a:pt x="426" y="5706"/>
                  </a:cubicBezTo>
                  <a:lnTo>
                    <a:pt x="1672" y="5979"/>
                  </a:lnTo>
                  <a:lnTo>
                    <a:pt x="1793" y="5979"/>
                  </a:lnTo>
                  <a:lnTo>
                    <a:pt x="1793" y="6010"/>
                  </a:lnTo>
                  <a:cubicBezTo>
                    <a:pt x="2067" y="6010"/>
                    <a:pt x="2280" y="5827"/>
                    <a:pt x="2341" y="5584"/>
                  </a:cubicBezTo>
                  <a:lnTo>
                    <a:pt x="3465" y="994"/>
                  </a:lnTo>
                  <a:cubicBezTo>
                    <a:pt x="3526" y="690"/>
                    <a:pt x="3344" y="386"/>
                    <a:pt x="3040" y="326"/>
                  </a:cubicBezTo>
                  <a:lnTo>
                    <a:pt x="1793" y="22"/>
                  </a:lnTo>
                  <a:cubicBezTo>
                    <a:pt x="1745" y="7"/>
                    <a:pt x="1697" y="0"/>
                    <a:pt x="165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3" name="Google Shape;2333;p52"/>
            <p:cNvSpPr/>
            <p:nvPr/>
          </p:nvSpPr>
          <p:spPr>
            <a:xfrm>
              <a:off x="7004776" y="2732688"/>
              <a:ext cx="94385" cy="173163"/>
            </a:xfrm>
            <a:custGeom>
              <a:avLst/>
              <a:gdLst/>
              <a:ahLst/>
              <a:cxnLst/>
              <a:rect l="l" t="t" r="r" b="b"/>
              <a:pathLst>
                <a:path w="3435" h="6302" extrusionOk="0">
                  <a:moveTo>
                    <a:pt x="1750" y="0"/>
                  </a:moveTo>
                  <a:cubicBezTo>
                    <a:pt x="1534" y="0"/>
                    <a:pt x="1335" y="121"/>
                    <a:pt x="1307" y="339"/>
                  </a:cubicBezTo>
                  <a:lnTo>
                    <a:pt x="61" y="5446"/>
                  </a:lnTo>
                  <a:cubicBezTo>
                    <a:pt x="0" y="5689"/>
                    <a:pt x="152" y="5932"/>
                    <a:pt x="395" y="5993"/>
                  </a:cubicBezTo>
                  <a:lnTo>
                    <a:pt x="1611" y="6297"/>
                  </a:lnTo>
                  <a:cubicBezTo>
                    <a:pt x="1636" y="6300"/>
                    <a:pt x="1660" y="6301"/>
                    <a:pt x="1685" y="6301"/>
                  </a:cubicBezTo>
                  <a:cubicBezTo>
                    <a:pt x="1902" y="6301"/>
                    <a:pt x="2104" y="6181"/>
                    <a:pt x="2158" y="5962"/>
                  </a:cubicBezTo>
                  <a:lnTo>
                    <a:pt x="3374" y="856"/>
                  </a:lnTo>
                  <a:cubicBezTo>
                    <a:pt x="3435" y="613"/>
                    <a:pt x="3283" y="370"/>
                    <a:pt x="3040" y="309"/>
                  </a:cubicBezTo>
                  <a:lnTo>
                    <a:pt x="1824" y="5"/>
                  </a:lnTo>
                  <a:cubicBezTo>
                    <a:pt x="1799" y="2"/>
                    <a:pt x="1775" y="0"/>
                    <a:pt x="17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4" name="Google Shape;2334;p52"/>
            <p:cNvSpPr/>
            <p:nvPr/>
          </p:nvSpPr>
          <p:spPr>
            <a:xfrm>
              <a:off x="7001424" y="2729143"/>
              <a:ext cx="101090" cy="179923"/>
            </a:xfrm>
            <a:custGeom>
              <a:avLst/>
              <a:gdLst/>
              <a:ahLst/>
              <a:cxnLst/>
              <a:rect l="l" t="t" r="r" b="b"/>
              <a:pathLst>
                <a:path w="3679" h="6548" extrusionOk="0">
                  <a:moveTo>
                    <a:pt x="1916" y="255"/>
                  </a:moveTo>
                  <a:lnTo>
                    <a:pt x="3162" y="559"/>
                  </a:lnTo>
                  <a:cubicBezTo>
                    <a:pt x="3314" y="590"/>
                    <a:pt x="3435" y="772"/>
                    <a:pt x="3375" y="924"/>
                  </a:cubicBezTo>
                  <a:lnTo>
                    <a:pt x="2159" y="6061"/>
                  </a:lnTo>
                  <a:cubicBezTo>
                    <a:pt x="2109" y="6186"/>
                    <a:pt x="1998" y="6290"/>
                    <a:pt x="1859" y="6290"/>
                  </a:cubicBezTo>
                  <a:cubicBezTo>
                    <a:pt x="1828" y="6290"/>
                    <a:pt x="1796" y="6285"/>
                    <a:pt x="1764" y="6274"/>
                  </a:cubicBezTo>
                  <a:lnTo>
                    <a:pt x="548" y="6000"/>
                  </a:lnTo>
                  <a:cubicBezTo>
                    <a:pt x="365" y="5939"/>
                    <a:pt x="274" y="5787"/>
                    <a:pt x="305" y="5605"/>
                  </a:cubicBezTo>
                  <a:lnTo>
                    <a:pt x="1551" y="499"/>
                  </a:lnTo>
                  <a:cubicBezTo>
                    <a:pt x="1581" y="347"/>
                    <a:pt x="1703" y="255"/>
                    <a:pt x="1855" y="255"/>
                  </a:cubicBezTo>
                  <a:close/>
                  <a:moveTo>
                    <a:pt x="1859" y="1"/>
                  </a:moveTo>
                  <a:cubicBezTo>
                    <a:pt x="1598" y="1"/>
                    <a:pt x="1361" y="173"/>
                    <a:pt x="1308" y="438"/>
                  </a:cubicBezTo>
                  <a:lnTo>
                    <a:pt x="61" y="5544"/>
                  </a:lnTo>
                  <a:cubicBezTo>
                    <a:pt x="1" y="5848"/>
                    <a:pt x="183" y="6152"/>
                    <a:pt x="487" y="6243"/>
                  </a:cubicBezTo>
                  <a:lnTo>
                    <a:pt x="1703" y="6517"/>
                  </a:lnTo>
                  <a:cubicBezTo>
                    <a:pt x="1764" y="6547"/>
                    <a:pt x="1794" y="6547"/>
                    <a:pt x="1855" y="6547"/>
                  </a:cubicBezTo>
                  <a:cubicBezTo>
                    <a:pt x="1946" y="6547"/>
                    <a:pt x="2037" y="6517"/>
                    <a:pt x="2128" y="6456"/>
                  </a:cubicBezTo>
                  <a:cubicBezTo>
                    <a:pt x="2250" y="6395"/>
                    <a:pt x="2341" y="6243"/>
                    <a:pt x="2371" y="6122"/>
                  </a:cubicBezTo>
                  <a:lnTo>
                    <a:pt x="3618" y="985"/>
                  </a:lnTo>
                  <a:cubicBezTo>
                    <a:pt x="3678" y="711"/>
                    <a:pt x="3496" y="407"/>
                    <a:pt x="3192" y="316"/>
                  </a:cubicBezTo>
                  <a:lnTo>
                    <a:pt x="1976" y="12"/>
                  </a:lnTo>
                  <a:cubicBezTo>
                    <a:pt x="1937" y="4"/>
                    <a:pt x="1898" y="1"/>
                    <a:pt x="18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5" name="Google Shape;2335;p52"/>
            <p:cNvSpPr/>
            <p:nvPr/>
          </p:nvSpPr>
          <p:spPr>
            <a:xfrm>
              <a:off x="7113339" y="2765249"/>
              <a:ext cx="90236" cy="158380"/>
            </a:xfrm>
            <a:custGeom>
              <a:avLst/>
              <a:gdLst/>
              <a:ahLst/>
              <a:cxnLst/>
              <a:rect l="l" t="t" r="r" b="b"/>
              <a:pathLst>
                <a:path w="3284" h="5764" extrusionOk="0">
                  <a:moveTo>
                    <a:pt x="1600" y="1"/>
                  </a:moveTo>
                  <a:cubicBezTo>
                    <a:pt x="1388" y="1"/>
                    <a:pt x="1210" y="121"/>
                    <a:pt x="1156" y="340"/>
                  </a:cubicBezTo>
                  <a:lnTo>
                    <a:pt x="61" y="4929"/>
                  </a:lnTo>
                  <a:cubicBezTo>
                    <a:pt x="1" y="5173"/>
                    <a:pt x="122" y="5385"/>
                    <a:pt x="365" y="5446"/>
                  </a:cubicBezTo>
                  <a:lnTo>
                    <a:pt x="1612" y="5750"/>
                  </a:lnTo>
                  <a:cubicBezTo>
                    <a:pt x="1643" y="5759"/>
                    <a:pt x="1676" y="5763"/>
                    <a:pt x="1708" y="5763"/>
                  </a:cubicBezTo>
                  <a:cubicBezTo>
                    <a:pt x="1893" y="5763"/>
                    <a:pt x="2077" y="5623"/>
                    <a:pt x="2128" y="5416"/>
                  </a:cubicBezTo>
                  <a:lnTo>
                    <a:pt x="3223" y="856"/>
                  </a:lnTo>
                  <a:cubicBezTo>
                    <a:pt x="3283" y="613"/>
                    <a:pt x="3131" y="370"/>
                    <a:pt x="2919" y="309"/>
                  </a:cubicBezTo>
                  <a:lnTo>
                    <a:pt x="1672" y="5"/>
                  </a:lnTo>
                  <a:cubicBezTo>
                    <a:pt x="1648" y="2"/>
                    <a:pt x="1624" y="1"/>
                    <a:pt x="16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6" name="Google Shape;2336;p52"/>
            <p:cNvSpPr/>
            <p:nvPr/>
          </p:nvSpPr>
          <p:spPr>
            <a:xfrm>
              <a:off x="7110839" y="2762556"/>
              <a:ext cx="96913" cy="164892"/>
            </a:xfrm>
            <a:custGeom>
              <a:avLst/>
              <a:gdLst/>
              <a:ahLst/>
              <a:cxnLst/>
              <a:rect l="l" t="t" r="r" b="b"/>
              <a:pathLst>
                <a:path w="3527" h="6001" extrusionOk="0">
                  <a:moveTo>
                    <a:pt x="1701" y="242"/>
                  </a:moveTo>
                  <a:cubicBezTo>
                    <a:pt x="1719" y="242"/>
                    <a:pt x="1733" y="255"/>
                    <a:pt x="1733" y="255"/>
                  </a:cubicBezTo>
                  <a:lnTo>
                    <a:pt x="2979" y="559"/>
                  </a:lnTo>
                  <a:cubicBezTo>
                    <a:pt x="3162" y="590"/>
                    <a:pt x="3253" y="742"/>
                    <a:pt x="3222" y="924"/>
                  </a:cubicBezTo>
                  <a:lnTo>
                    <a:pt x="2098" y="5514"/>
                  </a:lnTo>
                  <a:cubicBezTo>
                    <a:pt x="2098" y="5574"/>
                    <a:pt x="2037" y="5666"/>
                    <a:pt x="1976" y="5696"/>
                  </a:cubicBezTo>
                  <a:cubicBezTo>
                    <a:pt x="1885" y="5757"/>
                    <a:pt x="1824" y="5757"/>
                    <a:pt x="1733" y="5757"/>
                  </a:cubicBezTo>
                  <a:lnTo>
                    <a:pt x="487" y="5453"/>
                  </a:lnTo>
                  <a:cubicBezTo>
                    <a:pt x="426" y="5423"/>
                    <a:pt x="335" y="5362"/>
                    <a:pt x="304" y="5301"/>
                  </a:cubicBezTo>
                  <a:cubicBezTo>
                    <a:pt x="274" y="5240"/>
                    <a:pt x="244" y="5149"/>
                    <a:pt x="274" y="5058"/>
                  </a:cubicBezTo>
                  <a:lnTo>
                    <a:pt x="1368" y="498"/>
                  </a:lnTo>
                  <a:cubicBezTo>
                    <a:pt x="1395" y="362"/>
                    <a:pt x="1496" y="251"/>
                    <a:pt x="1626" y="251"/>
                  </a:cubicBezTo>
                  <a:cubicBezTo>
                    <a:pt x="1641" y="251"/>
                    <a:pt x="1656" y="252"/>
                    <a:pt x="1672" y="255"/>
                  </a:cubicBezTo>
                  <a:cubicBezTo>
                    <a:pt x="1682" y="245"/>
                    <a:pt x="1692" y="242"/>
                    <a:pt x="1701" y="242"/>
                  </a:cubicBezTo>
                  <a:close/>
                  <a:moveTo>
                    <a:pt x="1678" y="0"/>
                  </a:moveTo>
                  <a:cubicBezTo>
                    <a:pt x="1422" y="0"/>
                    <a:pt x="1204" y="173"/>
                    <a:pt x="1125" y="438"/>
                  </a:cubicBezTo>
                  <a:lnTo>
                    <a:pt x="31" y="5027"/>
                  </a:lnTo>
                  <a:cubicBezTo>
                    <a:pt x="0" y="5179"/>
                    <a:pt x="0" y="5331"/>
                    <a:pt x="92" y="5453"/>
                  </a:cubicBezTo>
                  <a:cubicBezTo>
                    <a:pt x="183" y="5574"/>
                    <a:pt x="304" y="5666"/>
                    <a:pt x="426" y="5696"/>
                  </a:cubicBezTo>
                  <a:lnTo>
                    <a:pt x="1672" y="6000"/>
                  </a:lnTo>
                  <a:lnTo>
                    <a:pt x="1794" y="6000"/>
                  </a:lnTo>
                  <a:cubicBezTo>
                    <a:pt x="1915" y="6000"/>
                    <a:pt x="2007" y="5970"/>
                    <a:pt x="2098" y="5909"/>
                  </a:cubicBezTo>
                  <a:cubicBezTo>
                    <a:pt x="2219" y="5848"/>
                    <a:pt x="2311" y="5696"/>
                    <a:pt x="2371" y="5574"/>
                  </a:cubicBezTo>
                  <a:lnTo>
                    <a:pt x="3466" y="985"/>
                  </a:lnTo>
                  <a:cubicBezTo>
                    <a:pt x="3526" y="711"/>
                    <a:pt x="3344" y="407"/>
                    <a:pt x="3040" y="316"/>
                  </a:cubicBezTo>
                  <a:lnTo>
                    <a:pt x="1794" y="12"/>
                  </a:lnTo>
                  <a:cubicBezTo>
                    <a:pt x="1755" y="4"/>
                    <a:pt x="1716" y="0"/>
                    <a:pt x="16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7" name="Google Shape;2337;p52"/>
            <p:cNvSpPr/>
            <p:nvPr/>
          </p:nvSpPr>
          <p:spPr>
            <a:xfrm>
              <a:off x="7089956" y="2753324"/>
              <a:ext cx="94413" cy="172806"/>
            </a:xfrm>
            <a:custGeom>
              <a:avLst/>
              <a:gdLst/>
              <a:ahLst/>
              <a:cxnLst/>
              <a:rect l="l" t="t" r="r" b="b"/>
              <a:pathLst>
                <a:path w="3436" h="6289" extrusionOk="0">
                  <a:moveTo>
                    <a:pt x="1716" y="0"/>
                  </a:moveTo>
                  <a:cubicBezTo>
                    <a:pt x="1513" y="0"/>
                    <a:pt x="1329" y="141"/>
                    <a:pt x="1277" y="348"/>
                  </a:cubicBezTo>
                  <a:lnTo>
                    <a:pt x="61" y="5455"/>
                  </a:lnTo>
                  <a:cubicBezTo>
                    <a:pt x="1" y="5698"/>
                    <a:pt x="153" y="5910"/>
                    <a:pt x="396" y="5971"/>
                  </a:cubicBezTo>
                  <a:lnTo>
                    <a:pt x="1612" y="6275"/>
                  </a:lnTo>
                  <a:cubicBezTo>
                    <a:pt x="1648" y="6284"/>
                    <a:pt x="1684" y="6289"/>
                    <a:pt x="1720" y="6289"/>
                  </a:cubicBezTo>
                  <a:cubicBezTo>
                    <a:pt x="1923" y="6289"/>
                    <a:pt x="2102" y="6148"/>
                    <a:pt x="2128" y="5941"/>
                  </a:cubicBezTo>
                  <a:lnTo>
                    <a:pt x="3374" y="834"/>
                  </a:lnTo>
                  <a:cubicBezTo>
                    <a:pt x="3435" y="591"/>
                    <a:pt x="3283" y="378"/>
                    <a:pt x="3040" y="318"/>
                  </a:cubicBezTo>
                  <a:lnTo>
                    <a:pt x="1824" y="14"/>
                  </a:lnTo>
                  <a:cubicBezTo>
                    <a:pt x="1788" y="5"/>
                    <a:pt x="1752" y="0"/>
                    <a:pt x="17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8" name="Google Shape;2338;p52"/>
            <p:cNvSpPr/>
            <p:nvPr/>
          </p:nvSpPr>
          <p:spPr>
            <a:xfrm>
              <a:off x="7087456" y="2750026"/>
              <a:ext cx="100238" cy="179703"/>
            </a:xfrm>
            <a:custGeom>
              <a:avLst/>
              <a:gdLst/>
              <a:ahLst/>
              <a:cxnLst/>
              <a:rect l="l" t="t" r="r" b="b"/>
              <a:pathLst>
                <a:path w="3648" h="6540" extrusionOk="0">
                  <a:moveTo>
                    <a:pt x="1824" y="225"/>
                  </a:moveTo>
                  <a:lnTo>
                    <a:pt x="1885" y="255"/>
                  </a:lnTo>
                  <a:lnTo>
                    <a:pt x="3131" y="529"/>
                  </a:lnTo>
                  <a:cubicBezTo>
                    <a:pt x="3283" y="590"/>
                    <a:pt x="3374" y="742"/>
                    <a:pt x="3344" y="924"/>
                  </a:cubicBezTo>
                  <a:lnTo>
                    <a:pt x="2128" y="6030"/>
                  </a:lnTo>
                  <a:cubicBezTo>
                    <a:pt x="2098" y="6122"/>
                    <a:pt x="2037" y="6182"/>
                    <a:pt x="1976" y="6243"/>
                  </a:cubicBezTo>
                  <a:cubicBezTo>
                    <a:pt x="1933" y="6265"/>
                    <a:pt x="1875" y="6286"/>
                    <a:pt x="1812" y="6286"/>
                  </a:cubicBezTo>
                  <a:cubicBezTo>
                    <a:pt x="1786" y="6286"/>
                    <a:pt x="1760" y="6283"/>
                    <a:pt x="1733" y="6274"/>
                  </a:cubicBezTo>
                  <a:lnTo>
                    <a:pt x="517" y="5970"/>
                  </a:lnTo>
                  <a:cubicBezTo>
                    <a:pt x="426" y="5970"/>
                    <a:pt x="365" y="5909"/>
                    <a:pt x="304" y="5848"/>
                  </a:cubicBezTo>
                  <a:cubicBezTo>
                    <a:pt x="274" y="5757"/>
                    <a:pt x="244" y="5666"/>
                    <a:pt x="274" y="5605"/>
                  </a:cubicBezTo>
                  <a:lnTo>
                    <a:pt x="1520" y="468"/>
                  </a:lnTo>
                  <a:cubicBezTo>
                    <a:pt x="1551" y="347"/>
                    <a:pt x="1672" y="255"/>
                    <a:pt x="1824" y="225"/>
                  </a:cubicBezTo>
                  <a:close/>
                  <a:moveTo>
                    <a:pt x="1828" y="1"/>
                  </a:moveTo>
                  <a:cubicBezTo>
                    <a:pt x="1567" y="1"/>
                    <a:pt x="1330" y="173"/>
                    <a:pt x="1277" y="438"/>
                  </a:cubicBezTo>
                  <a:lnTo>
                    <a:pt x="31" y="5544"/>
                  </a:lnTo>
                  <a:cubicBezTo>
                    <a:pt x="0" y="5696"/>
                    <a:pt x="31" y="5848"/>
                    <a:pt x="92" y="5970"/>
                  </a:cubicBezTo>
                  <a:cubicBezTo>
                    <a:pt x="183" y="6122"/>
                    <a:pt x="304" y="6213"/>
                    <a:pt x="456" y="6243"/>
                  </a:cubicBezTo>
                  <a:lnTo>
                    <a:pt x="1672" y="6517"/>
                  </a:lnTo>
                  <a:cubicBezTo>
                    <a:pt x="1703" y="6532"/>
                    <a:pt x="1725" y="6540"/>
                    <a:pt x="1748" y="6540"/>
                  </a:cubicBezTo>
                  <a:cubicBezTo>
                    <a:pt x="1771" y="6540"/>
                    <a:pt x="1794" y="6532"/>
                    <a:pt x="1824" y="6517"/>
                  </a:cubicBezTo>
                  <a:cubicBezTo>
                    <a:pt x="1849" y="6525"/>
                    <a:pt x="1873" y="6529"/>
                    <a:pt x="1897" y="6529"/>
                  </a:cubicBezTo>
                  <a:cubicBezTo>
                    <a:pt x="1964" y="6529"/>
                    <a:pt x="2031" y="6501"/>
                    <a:pt x="2098" y="6456"/>
                  </a:cubicBezTo>
                  <a:cubicBezTo>
                    <a:pt x="2219" y="6395"/>
                    <a:pt x="2310" y="6274"/>
                    <a:pt x="2371" y="6122"/>
                  </a:cubicBezTo>
                  <a:lnTo>
                    <a:pt x="3587" y="985"/>
                  </a:lnTo>
                  <a:cubicBezTo>
                    <a:pt x="3648" y="711"/>
                    <a:pt x="3465" y="407"/>
                    <a:pt x="3162" y="316"/>
                  </a:cubicBezTo>
                  <a:lnTo>
                    <a:pt x="1946" y="12"/>
                  </a:lnTo>
                  <a:cubicBezTo>
                    <a:pt x="1906" y="4"/>
                    <a:pt x="1867" y="1"/>
                    <a:pt x="18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39" name="Google Shape;2339;p52"/>
            <p:cNvSpPr/>
            <p:nvPr/>
          </p:nvSpPr>
          <p:spPr>
            <a:xfrm>
              <a:off x="7198520" y="2785884"/>
              <a:ext cx="90236" cy="158628"/>
            </a:xfrm>
            <a:custGeom>
              <a:avLst/>
              <a:gdLst/>
              <a:ahLst/>
              <a:cxnLst/>
              <a:rect l="l" t="t" r="r" b="b"/>
              <a:pathLst>
                <a:path w="3284" h="5773" extrusionOk="0">
                  <a:moveTo>
                    <a:pt x="1576" y="1"/>
                  </a:moveTo>
                  <a:cubicBezTo>
                    <a:pt x="1391" y="1"/>
                    <a:pt x="1208" y="142"/>
                    <a:pt x="1156" y="349"/>
                  </a:cubicBezTo>
                  <a:lnTo>
                    <a:pt x="62" y="4938"/>
                  </a:lnTo>
                  <a:cubicBezTo>
                    <a:pt x="1" y="5151"/>
                    <a:pt x="153" y="5394"/>
                    <a:pt x="366" y="5455"/>
                  </a:cubicBezTo>
                  <a:lnTo>
                    <a:pt x="1612" y="5759"/>
                  </a:lnTo>
                  <a:cubicBezTo>
                    <a:pt x="1648" y="5768"/>
                    <a:pt x="1684" y="5772"/>
                    <a:pt x="1718" y="5772"/>
                  </a:cubicBezTo>
                  <a:cubicBezTo>
                    <a:pt x="1915" y="5772"/>
                    <a:pt x="2077" y="5631"/>
                    <a:pt x="2129" y="5425"/>
                  </a:cubicBezTo>
                  <a:lnTo>
                    <a:pt x="3223" y="865"/>
                  </a:lnTo>
                  <a:cubicBezTo>
                    <a:pt x="3284" y="622"/>
                    <a:pt x="3162" y="379"/>
                    <a:pt x="2919" y="318"/>
                  </a:cubicBezTo>
                  <a:lnTo>
                    <a:pt x="1673" y="14"/>
                  </a:lnTo>
                  <a:cubicBezTo>
                    <a:pt x="1641" y="5"/>
                    <a:pt x="1609" y="1"/>
                    <a:pt x="157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0" name="Google Shape;2340;p52"/>
            <p:cNvSpPr/>
            <p:nvPr/>
          </p:nvSpPr>
          <p:spPr>
            <a:xfrm>
              <a:off x="7194371" y="2783109"/>
              <a:ext cx="97737" cy="165002"/>
            </a:xfrm>
            <a:custGeom>
              <a:avLst/>
              <a:gdLst/>
              <a:ahLst/>
              <a:cxnLst/>
              <a:rect l="l" t="t" r="r" b="b"/>
              <a:pathLst>
                <a:path w="3557" h="6005" extrusionOk="0">
                  <a:moveTo>
                    <a:pt x="1793" y="237"/>
                  </a:moveTo>
                  <a:lnTo>
                    <a:pt x="3040" y="541"/>
                  </a:lnTo>
                  <a:cubicBezTo>
                    <a:pt x="3192" y="571"/>
                    <a:pt x="3313" y="753"/>
                    <a:pt x="3283" y="905"/>
                  </a:cubicBezTo>
                  <a:lnTo>
                    <a:pt x="2158" y="5495"/>
                  </a:lnTo>
                  <a:cubicBezTo>
                    <a:pt x="2158" y="5586"/>
                    <a:pt x="2097" y="5647"/>
                    <a:pt x="2037" y="5708"/>
                  </a:cubicBezTo>
                  <a:cubicBezTo>
                    <a:pt x="1972" y="5729"/>
                    <a:pt x="1923" y="5751"/>
                    <a:pt x="1867" y="5751"/>
                  </a:cubicBezTo>
                  <a:cubicBezTo>
                    <a:pt x="1844" y="5751"/>
                    <a:pt x="1820" y="5747"/>
                    <a:pt x="1793" y="5738"/>
                  </a:cubicBezTo>
                  <a:lnTo>
                    <a:pt x="547" y="5434"/>
                  </a:lnTo>
                  <a:cubicBezTo>
                    <a:pt x="395" y="5404"/>
                    <a:pt x="274" y="5222"/>
                    <a:pt x="334" y="5070"/>
                  </a:cubicBezTo>
                  <a:lnTo>
                    <a:pt x="1429" y="480"/>
                  </a:lnTo>
                  <a:cubicBezTo>
                    <a:pt x="1459" y="328"/>
                    <a:pt x="1581" y="237"/>
                    <a:pt x="1733" y="237"/>
                  </a:cubicBezTo>
                  <a:close/>
                  <a:moveTo>
                    <a:pt x="1696" y="0"/>
                  </a:moveTo>
                  <a:cubicBezTo>
                    <a:pt x="1451" y="0"/>
                    <a:pt x="1236" y="168"/>
                    <a:pt x="1185" y="419"/>
                  </a:cubicBezTo>
                  <a:lnTo>
                    <a:pt x="91" y="5009"/>
                  </a:lnTo>
                  <a:cubicBezTo>
                    <a:pt x="0" y="5313"/>
                    <a:pt x="182" y="5617"/>
                    <a:pt x="486" y="5708"/>
                  </a:cubicBezTo>
                  <a:lnTo>
                    <a:pt x="1733" y="5982"/>
                  </a:lnTo>
                  <a:cubicBezTo>
                    <a:pt x="1748" y="5997"/>
                    <a:pt x="1771" y="6004"/>
                    <a:pt x="1793" y="6004"/>
                  </a:cubicBezTo>
                  <a:cubicBezTo>
                    <a:pt x="1816" y="6004"/>
                    <a:pt x="1839" y="5997"/>
                    <a:pt x="1854" y="5982"/>
                  </a:cubicBezTo>
                  <a:cubicBezTo>
                    <a:pt x="1945" y="5982"/>
                    <a:pt x="2067" y="5951"/>
                    <a:pt x="2128" y="5921"/>
                  </a:cubicBezTo>
                  <a:cubicBezTo>
                    <a:pt x="2280" y="5830"/>
                    <a:pt x="2371" y="5708"/>
                    <a:pt x="2401" y="5556"/>
                  </a:cubicBezTo>
                  <a:lnTo>
                    <a:pt x="3496" y="966"/>
                  </a:lnTo>
                  <a:cubicBezTo>
                    <a:pt x="3556" y="693"/>
                    <a:pt x="3374" y="389"/>
                    <a:pt x="3100" y="298"/>
                  </a:cubicBezTo>
                  <a:lnTo>
                    <a:pt x="1854" y="24"/>
                  </a:lnTo>
                  <a:cubicBezTo>
                    <a:pt x="1801" y="8"/>
                    <a:pt x="1748" y="0"/>
                    <a:pt x="169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1" name="Google Shape;2341;p52"/>
            <p:cNvSpPr/>
            <p:nvPr/>
          </p:nvSpPr>
          <p:spPr>
            <a:xfrm>
              <a:off x="7175136" y="2773602"/>
              <a:ext cx="94413" cy="173163"/>
            </a:xfrm>
            <a:custGeom>
              <a:avLst/>
              <a:gdLst/>
              <a:ahLst/>
              <a:cxnLst/>
              <a:rect l="l" t="t" r="r" b="b"/>
              <a:pathLst>
                <a:path w="3436" h="6302" extrusionOk="0">
                  <a:moveTo>
                    <a:pt x="1751" y="1"/>
                  </a:moveTo>
                  <a:cubicBezTo>
                    <a:pt x="1535" y="1"/>
                    <a:pt x="1335" y="121"/>
                    <a:pt x="1308" y="340"/>
                  </a:cubicBezTo>
                  <a:lnTo>
                    <a:pt x="62" y="5446"/>
                  </a:lnTo>
                  <a:cubicBezTo>
                    <a:pt x="1" y="5689"/>
                    <a:pt x="153" y="5932"/>
                    <a:pt x="396" y="5993"/>
                  </a:cubicBezTo>
                  <a:lnTo>
                    <a:pt x="1612" y="6297"/>
                  </a:lnTo>
                  <a:cubicBezTo>
                    <a:pt x="1636" y="6300"/>
                    <a:pt x="1661" y="6302"/>
                    <a:pt x="1685" y="6302"/>
                  </a:cubicBezTo>
                  <a:cubicBezTo>
                    <a:pt x="1902" y="6302"/>
                    <a:pt x="2104" y="6181"/>
                    <a:pt x="2159" y="5963"/>
                  </a:cubicBezTo>
                  <a:lnTo>
                    <a:pt x="3375" y="856"/>
                  </a:lnTo>
                  <a:cubicBezTo>
                    <a:pt x="3436" y="613"/>
                    <a:pt x="3284" y="370"/>
                    <a:pt x="3040" y="309"/>
                  </a:cubicBezTo>
                  <a:lnTo>
                    <a:pt x="1825" y="5"/>
                  </a:lnTo>
                  <a:cubicBezTo>
                    <a:pt x="1800" y="2"/>
                    <a:pt x="1776" y="1"/>
                    <a:pt x="17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2" name="Google Shape;2342;p52"/>
            <p:cNvSpPr/>
            <p:nvPr/>
          </p:nvSpPr>
          <p:spPr>
            <a:xfrm>
              <a:off x="7172636" y="2770085"/>
              <a:ext cx="100265" cy="179895"/>
            </a:xfrm>
            <a:custGeom>
              <a:avLst/>
              <a:gdLst/>
              <a:ahLst/>
              <a:cxnLst/>
              <a:rect l="l" t="t" r="r" b="b"/>
              <a:pathLst>
                <a:path w="3649" h="6547" extrusionOk="0">
                  <a:moveTo>
                    <a:pt x="1885" y="255"/>
                  </a:moveTo>
                  <a:lnTo>
                    <a:pt x="3131" y="559"/>
                  </a:lnTo>
                  <a:cubicBezTo>
                    <a:pt x="3283" y="589"/>
                    <a:pt x="3375" y="772"/>
                    <a:pt x="3344" y="954"/>
                  </a:cubicBezTo>
                  <a:lnTo>
                    <a:pt x="2128" y="6060"/>
                  </a:lnTo>
                  <a:cubicBezTo>
                    <a:pt x="2098" y="6152"/>
                    <a:pt x="2037" y="6212"/>
                    <a:pt x="1976" y="6243"/>
                  </a:cubicBezTo>
                  <a:cubicBezTo>
                    <a:pt x="1916" y="6304"/>
                    <a:pt x="1824" y="6304"/>
                    <a:pt x="1733" y="6304"/>
                  </a:cubicBezTo>
                  <a:lnTo>
                    <a:pt x="517" y="6000"/>
                  </a:lnTo>
                  <a:cubicBezTo>
                    <a:pt x="426" y="5969"/>
                    <a:pt x="365" y="5939"/>
                    <a:pt x="305" y="5848"/>
                  </a:cubicBezTo>
                  <a:cubicBezTo>
                    <a:pt x="274" y="5787"/>
                    <a:pt x="244" y="5696"/>
                    <a:pt x="274" y="5604"/>
                  </a:cubicBezTo>
                  <a:lnTo>
                    <a:pt x="1521" y="498"/>
                  </a:lnTo>
                  <a:cubicBezTo>
                    <a:pt x="1551" y="346"/>
                    <a:pt x="1672" y="255"/>
                    <a:pt x="1824" y="255"/>
                  </a:cubicBezTo>
                  <a:close/>
                  <a:moveTo>
                    <a:pt x="1798" y="0"/>
                  </a:moveTo>
                  <a:cubicBezTo>
                    <a:pt x="1537" y="0"/>
                    <a:pt x="1300" y="173"/>
                    <a:pt x="1247" y="437"/>
                  </a:cubicBezTo>
                  <a:lnTo>
                    <a:pt x="31" y="5574"/>
                  </a:lnTo>
                  <a:cubicBezTo>
                    <a:pt x="1" y="5726"/>
                    <a:pt x="31" y="5878"/>
                    <a:pt x="92" y="6000"/>
                  </a:cubicBezTo>
                  <a:cubicBezTo>
                    <a:pt x="183" y="6121"/>
                    <a:pt x="305" y="6212"/>
                    <a:pt x="457" y="6243"/>
                  </a:cubicBezTo>
                  <a:lnTo>
                    <a:pt x="1672" y="6547"/>
                  </a:lnTo>
                  <a:lnTo>
                    <a:pt x="1824" y="6547"/>
                  </a:lnTo>
                  <a:cubicBezTo>
                    <a:pt x="1916" y="6547"/>
                    <a:pt x="2007" y="6516"/>
                    <a:pt x="2098" y="6456"/>
                  </a:cubicBezTo>
                  <a:cubicBezTo>
                    <a:pt x="2220" y="6395"/>
                    <a:pt x="2311" y="6273"/>
                    <a:pt x="2341" y="6121"/>
                  </a:cubicBezTo>
                  <a:lnTo>
                    <a:pt x="3557" y="1015"/>
                  </a:lnTo>
                  <a:cubicBezTo>
                    <a:pt x="3648" y="711"/>
                    <a:pt x="3466" y="407"/>
                    <a:pt x="3162" y="316"/>
                  </a:cubicBezTo>
                  <a:lnTo>
                    <a:pt x="1916" y="12"/>
                  </a:lnTo>
                  <a:cubicBezTo>
                    <a:pt x="1876" y="4"/>
                    <a:pt x="1837" y="0"/>
                    <a:pt x="179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3" name="Google Shape;2343;p52"/>
            <p:cNvSpPr/>
            <p:nvPr/>
          </p:nvSpPr>
          <p:spPr>
            <a:xfrm>
              <a:off x="7283727" y="2807015"/>
              <a:ext cx="90236" cy="158380"/>
            </a:xfrm>
            <a:custGeom>
              <a:avLst/>
              <a:gdLst/>
              <a:ahLst/>
              <a:cxnLst/>
              <a:rect l="l" t="t" r="r" b="b"/>
              <a:pathLst>
                <a:path w="3284" h="5764" extrusionOk="0">
                  <a:moveTo>
                    <a:pt x="1607" y="0"/>
                  </a:moveTo>
                  <a:cubicBezTo>
                    <a:pt x="1412" y="0"/>
                    <a:pt x="1210" y="121"/>
                    <a:pt x="1155" y="339"/>
                  </a:cubicBezTo>
                  <a:lnTo>
                    <a:pt x="61" y="4899"/>
                  </a:lnTo>
                  <a:cubicBezTo>
                    <a:pt x="0" y="5142"/>
                    <a:pt x="122" y="5385"/>
                    <a:pt x="365" y="5446"/>
                  </a:cubicBezTo>
                  <a:lnTo>
                    <a:pt x="1611" y="5750"/>
                  </a:lnTo>
                  <a:cubicBezTo>
                    <a:pt x="1648" y="5759"/>
                    <a:pt x="1684" y="5763"/>
                    <a:pt x="1720" y="5763"/>
                  </a:cubicBezTo>
                  <a:cubicBezTo>
                    <a:pt x="1923" y="5763"/>
                    <a:pt x="2107" y="5622"/>
                    <a:pt x="2158" y="5415"/>
                  </a:cubicBezTo>
                  <a:lnTo>
                    <a:pt x="3253" y="826"/>
                  </a:lnTo>
                  <a:cubicBezTo>
                    <a:pt x="3283" y="613"/>
                    <a:pt x="3162" y="370"/>
                    <a:pt x="2918" y="309"/>
                  </a:cubicBezTo>
                  <a:lnTo>
                    <a:pt x="1672" y="5"/>
                  </a:lnTo>
                  <a:cubicBezTo>
                    <a:pt x="1651" y="2"/>
                    <a:pt x="1629" y="0"/>
                    <a:pt x="160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4" name="Google Shape;2344;p52"/>
            <p:cNvSpPr/>
            <p:nvPr/>
          </p:nvSpPr>
          <p:spPr>
            <a:xfrm>
              <a:off x="7281227" y="2803470"/>
              <a:ext cx="96913" cy="164892"/>
            </a:xfrm>
            <a:custGeom>
              <a:avLst/>
              <a:gdLst/>
              <a:ahLst/>
              <a:cxnLst/>
              <a:rect l="l" t="t" r="r" b="b"/>
              <a:pathLst>
                <a:path w="3527" h="6001" extrusionOk="0">
                  <a:moveTo>
                    <a:pt x="1733" y="256"/>
                  </a:moveTo>
                  <a:lnTo>
                    <a:pt x="2979" y="560"/>
                  </a:lnTo>
                  <a:cubicBezTo>
                    <a:pt x="3161" y="590"/>
                    <a:pt x="3253" y="772"/>
                    <a:pt x="3222" y="924"/>
                  </a:cubicBezTo>
                  <a:lnTo>
                    <a:pt x="2097" y="5514"/>
                  </a:lnTo>
                  <a:cubicBezTo>
                    <a:pt x="2097" y="5605"/>
                    <a:pt x="2037" y="5666"/>
                    <a:pt x="1976" y="5696"/>
                  </a:cubicBezTo>
                  <a:cubicBezTo>
                    <a:pt x="1885" y="5757"/>
                    <a:pt x="1824" y="5757"/>
                    <a:pt x="1733" y="5757"/>
                  </a:cubicBezTo>
                  <a:lnTo>
                    <a:pt x="486" y="5453"/>
                  </a:lnTo>
                  <a:cubicBezTo>
                    <a:pt x="426" y="5423"/>
                    <a:pt x="335" y="5362"/>
                    <a:pt x="304" y="5301"/>
                  </a:cubicBezTo>
                  <a:cubicBezTo>
                    <a:pt x="243" y="5241"/>
                    <a:pt x="243" y="5149"/>
                    <a:pt x="274" y="5058"/>
                  </a:cubicBezTo>
                  <a:lnTo>
                    <a:pt x="1368" y="499"/>
                  </a:lnTo>
                  <a:cubicBezTo>
                    <a:pt x="1398" y="347"/>
                    <a:pt x="1520" y="256"/>
                    <a:pt x="1672" y="256"/>
                  </a:cubicBezTo>
                  <a:close/>
                  <a:moveTo>
                    <a:pt x="1676" y="1"/>
                  </a:moveTo>
                  <a:cubicBezTo>
                    <a:pt x="1415" y="1"/>
                    <a:pt x="1178" y="173"/>
                    <a:pt x="1125" y="438"/>
                  </a:cubicBezTo>
                  <a:lnTo>
                    <a:pt x="31" y="5028"/>
                  </a:lnTo>
                  <a:cubicBezTo>
                    <a:pt x="0" y="5180"/>
                    <a:pt x="0" y="5332"/>
                    <a:pt x="91" y="5453"/>
                  </a:cubicBezTo>
                  <a:cubicBezTo>
                    <a:pt x="152" y="5575"/>
                    <a:pt x="304" y="5666"/>
                    <a:pt x="426" y="5696"/>
                  </a:cubicBezTo>
                  <a:lnTo>
                    <a:pt x="1672" y="6000"/>
                  </a:lnTo>
                  <a:lnTo>
                    <a:pt x="1794" y="6000"/>
                  </a:lnTo>
                  <a:cubicBezTo>
                    <a:pt x="1915" y="6000"/>
                    <a:pt x="2006" y="5970"/>
                    <a:pt x="2097" y="5940"/>
                  </a:cubicBezTo>
                  <a:cubicBezTo>
                    <a:pt x="2219" y="5848"/>
                    <a:pt x="2310" y="5727"/>
                    <a:pt x="2341" y="5575"/>
                  </a:cubicBezTo>
                  <a:lnTo>
                    <a:pt x="3435" y="985"/>
                  </a:lnTo>
                  <a:cubicBezTo>
                    <a:pt x="3526" y="712"/>
                    <a:pt x="3344" y="408"/>
                    <a:pt x="3040" y="316"/>
                  </a:cubicBezTo>
                  <a:lnTo>
                    <a:pt x="1794" y="12"/>
                  </a:lnTo>
                  <a:cubicBezTo>
                    <a:pt x="1754" y="5"/>
                    <a:pt x="1715" y="1"/>
                    <a:pt x="167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5" name="Google Shape;2345;p52"/>
            <p:cNvSpPr/>
            <p:nvPr/>
          </p:nvSpPr>
          <p:spPr>
            <a:xfrm>
              <a:off x="7260344" y="2794238"/>
              <a:ext cx="94385" cy="172833"/>
            </a:xfrm>
            <a:custGeom>
              <a:avLst/>
              <a:gdLst/>
              <a:ahLst/>
              <a:cxnLst/>
              <a:rect l="l" t="t" r="r" b="b"/>
              <a:pathLst>
                <a:path w="3435" h="6290" extrusionOk="0">
                  <a:moveTo>
                    <a:pt x="1716" y="1"/>
                  </a:moveTo>
                  <a:cubicBezTo>
                    <a:pt x="1513" y="1"/>
                    <a:pt x="1333" y="142"/>
                    <a:pt x="1307" y="348"/>
                  </a:cubicBezTo>
                  <a:lnTo>
                    <a:pt x="61" y="5455"/>
                  </a:lnTo>
                  <a:cubicBezTo>
                    <a:pt x="0" y="5698"/>
                    <a:pt x="152" y="5911"/>
                    <a:pt x="395" y="5972"/>
                  </a:cubicBezTo>
                  <a:lnTo>
                    <a:pt x="1611" y="6276"/>
                  </a:lnTo>
                  <a:cubicBezTo>
                    <a:pt x="1648" y="6285"/>
                    <a:pt x="1684" y="6289"/>
                    <a:pt x="1719" y="6289"/>
                  </a:cubicBezTo>
                  <a:cubicBezTo>
                    <a:pt x="1922" y="6289"/>
                    <a:pt x="2102" y="6148"/>
                    <a:pt x="2128" y="5941"/>
                  </a:cubicBezTo>
                  <a:lnTo>
                    <a:pt x="3374" y="835"/>
                  </a:lnTo>
                  <a:cubicBezTo>
                    <a:pt x="3435" y="592"/>
                    <a:pt x="3283" y="379"/>
                    <a:pt x="3040" y="318"/>
                  </a:cubicBezTo>
                  <a:lnTo>
                    <a:pt x="1824" y="14"/>
                  </a:lnTo>
                  <a:cubicBezTo>
                    <a:pt x="1788" y="5"/>
                    <a:pt x="1751" y="1"/>
                    <a:pt x="17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6" name="Google Shape;2346;p52"/>
            <p:cNvSpPr/>
            <p:nvPr/>
          </p:nvSpPr>
          <p:spPr>
            <a:xfrm>
              <a:off x="7256992" y="2790940"/>
              <a:ext cx="101090" cy="179923"/>
            </a:xfrm>
            <a:custGeom>
              <a:avLst/>
              <a:gdLst/>
              <a:ahLst/>
              <a:cxnLst/>
              <a:rect l="l" t="t" r="r" b="b"/>
              <a:pathLst>
                <a:path w="3679" h="6548" extrusionOk="0">
                  <a:moveTo>
                    <a:pt x="1916" y="256"/>
                  </a:moveTo>
                  <a:lnTo>
                    <a:pt x="3131" y="560"/>
                  </a:lnTo>
                  <a:cubicBezTo>
                    <a:pt x="3314" y="590"/>
                    <a:pt x="3405" y="742"/>
                    <a:pt x="3375" y="924"/>
                  </a:cubicBezTo>
                  <a:lnTo>
                    <a:pt x="2159" y="6031"/>
                  </a:lnTo>
                  <a:cubicBezTo>
                    <a:pt x="2128" y="6122"/>
                    <a:pt x="2068" y="6183"/>
                    <a:pt x="2007" y="6244"/>
                  </a:cubicBezTo>
                  <a:cubicBezTo>
                    <a:pt x="1964" y="6265"/>
                    <a:pt x="1906" y="6287"/>
                    <a:pt x="1843" y="6287"/>
                  </a:cubicBezTo>
                  <a:cubicBezTo>
                    <a:pt x="1817" y="6287"/>
                    <a:pt x="1790" y="6283"/>
                    <a:pt x="1764" y="6274"/>
                  </a:cubicBezTo>
                  <a:lnTo>
                    <a:pt x="548" y="5970"/>
                  </a:lnTo>
                  <a:cubicBezTo>
                    <a:pt x="365" y="5940"/>
                    <a:pt x="274" y="5757"/>
                    <a:pt x="305" y="5605"/>
                  </a:cubicBezTo>
                  <a:lnTo>
                    <a:pt x="1551" y="468"/>
                  </a:lnTo>
                  <a:cubicBezTo>
                    <a:pt x="1581" y="347"/>
                    <a:pt x="1703" y="256"/>
                    <a:pt x="1855" y="256"/>
                  </a:cubicBezTo>
                  <a:close/>
                  <a:moveTo>
                    <a:pt x="1859" y="1"/>
                  </a:moveTo>
                  <a:cubicBezTo>
                    <a:pt x="1597" y="1"/>
                    <a:pt x="1357" y="173"/>
                    <a:pt x="1277" y="438"/>
                  </a:cubicBezTo>
                  <a:lnTo>
                    <a:pt x="61" y="5575"/>
                  </a:lnTo>
                  <a:cubicBezTo>
                    <a:pt x="1" y="5848"/>
                    <a:pt x="183" y="6152"/>
                    <a:pt x="487" y="6244"/>
                  </a:cubicBezTo>
                  <a:lnTo>
                    <a:pt x="1703" y="6548"/>
                  </a:lnTo>
                  <a:lnTo>
                    <a:pt x="1855" y="6548"/>
                  </a:lnTo>
                  <a:cubicBezTo>
                    <a:pt x="1946" y="6548"/>
                    <a:pt x="2037" y="6517"/>
                    <a:pt x="2128" y="6456"/>
                  </a:cubicBezTo>
                  <a:cubicBezTo>
                    <a:pt x="2280" y="6365"/>
                    <a:pt x="2372" y="6244"/>
                    <a:pt x="2402" y="6092"/>
                  </a:cubicBezTo>
                  <a:lnTo>
                    <a:pt x="3618" y="985"/>
                  </a:lnTo>
                  <a:cubicBezTo>
                    <a:pt x="3679" y="681"/>
                    <a:pt x="3496" y="377"/>
                    <a:pt x="3223" y="317"/>
                  </a:cubicBezTo>
                  <a:lnTo>
                    <a:pt x="1976" y="13"/>
                  </a:lnTo>
                  <a:cubicBezTo>
                    <a:pt x="1937" y="5"/>
                    <a:pt x="1898" y="1"/>
                    <a:pt x="18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7" name="Google Shape;2347;p52"/>
            <p:cNvSpPr/>
            <p:nvPr/>
          </p:nvSpPr>
          <p:spPr>
            <a:xfrm>
              <a:off x="7368908" y="2827046"/>
              <a:ext cx="90236" cy="158380"/>
            </a:xfrm>
            <a:custGeom>
              <a:avLst/>
              <a:gdLst/>
              <a:ahLst/>
              <a:cxnLst/>
              <a:rect l="l" t="t" r="r" b="b"/>
              <a:pathLst>
                <a:path w="3284" h="5764" extrusionOk="0">
                  <a:moveTo>
                    <a:pt x="1600" y="1"/>
                  </a:moveTo>
                  <a:cubicBezTo>
                    <a:pt x="1388" y="1"/>
                    <a:pt x="1210" y="121"/>
                    <a:pt x="1156" y="340"/>
                  </a:cubicBezTo>
                  <a:lnTo>
                    <a:pt x="62" y="4930"/>
                  </a:lnTo>
                  <a:cubicBezTo>
                    <a:pt x="1" y="5173"/>
                    <a:pt x="153" y="5386"/>
                    <a:pt x="365" y="5446"/>
                  </a:cubicBezTo>
                  <a:lnTo>
                    <a:pt x="1612" y="5750"/>
                  </a:lnTo>
                  <a:cubicBezTo>
                    <a:pt x="1648" y="5759"/>
                    <a:pt x="1684" y="5764"/>
                    <a:pt x="1718" y="5764"/>
                  </a:cubicBezTo>
                  <a:cubicBezTo>
                    <a:pt x="1915" y="5764"/>
                    <a:pt x="2077" y="5623"/>
                    <a:pt x="2128" y="5416"/>
                  </a:cubicBezTo>
                  <a:lnTo>
                    <a:pt x="3223" y="857"/>
                  </a:lnTo>
                  <a:cubicBezTo>
                    <a:pt x="3283" y="613"/>
                    <a:pt x="3162" y="370"/>
                    <a:pt x="2919" y="310"/>
                  </a:cubicBezTo>
                  <a:lnTo>
                    <a:pt x="1672" y="6"/>
                  </a:lnTo>
                  <a:cubicBezTo>
                    <a:pt x="1648" y="2"/>
                    <a:pt x="1624" y="1"/>
                    <a:pt x="16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8" name="Google Shape;2348;p52"/>
            <p:cNvSpPr/>
            <p:nvPr/>
          </p:nvSpPr>
          <p:spPr>
            <a:xfrm>
              <a:off x="7365583" y="2824353"/>
              <a:ext cx="97737" cy="164892"/>
            </a:xfrm>
            <a:custGeom>
              <a:avLst/>
              <a:gdLst/>
              <a:ahLst/>
              <a:cxnLst/>
              <a:rect l="l" t="t" r="r" b="b"/>
              <a:pathLst>
                <a:path w="3557" h="6001" extrusionOk="0">
                  <a:moveTo>
                    <a:pt x="1793" y="225"/>
                  </a:moveTo>
                  <a:lnTo>
                    <a:pt x="3009" y="529"/>
                  </a:lnTo>
                  <a:cubicBezTo>
                    <a:pt x="3192" y="590"/>
                    <a:pt x="3283" y="742"/>
                    <a:pt x="3252" y="924"/>
                  </a:cubicBezTo>
                  <a:lnTo>
                    <a:pt x="2158" y="5484"/>
                  </a:lnTo>
                  <a:cubicBezTo>
                    <a:pt x="2128" y="5575"/>
                    <a:pt x="2067" y="5636"/>
                    <a:pt x="2006" y="5696"/>
                  </a:cubicBezTo>
                  <a:cubicBezTo>
                    <a:pt x="1963" y="5718"/>
                    <a:pt x="1905" y="5739"/>
                    <a:pt x="1842" y="5739"/>
                  </a:cubicBezTo>
                  <a:cubicBezTo>
                    <a:pt x="1817" y="5739"/>
                    <a:pt x="1790" y="5736"/>
                    <a:pt x="1763" y="5727"/>
                  </a:cubicBezTo>
                  <a:lnTo>
                    <a:pt x="547" y="5423"/>
                  </a:lnTo>
                  <a:cubicBezTo>
                    <a:pt x="456" y="5423"/>
                    <a:pt x="395" y="5362"/>
                    <a:pt x="334" y="5301"/>
                  </a:cubicBezTo>
                  <a:cubicBezTo>
                    <a:pt x="304" y="5210"/>
                    <a:pt x="274" y="5119"/>
                    <a:pt x="304" y="5058"/>
                  </a:cubicBezTo>
                  <a:lnTo>
                    <a:pt x="1398" y="468"/>
                  </a:lnTo>
                  <a:cubicBezTo>
                    <a:pt x="1429" y="316"/>
                    <a:pt x="1550" y="225"/>
                    <a:pt x="1702" y="225"/>
                  </a:cubicBezTo>
                  <a:close/>
                  <a:moveTo>
                    <a:pt x="1707" y="1"/>
                  </a:moveTo>
                  <a:cubicBezTo>
                    <a:pt x="1445" y="1"/>
                    <a:pt x="1208" y="173"/>
                    <a:pt x="1155" y="438"/>
                  </a:cubicBezTo>
                  <a:lnTo>
                    <a:pt x="61" y="4997"/>
                  </a:lnTo>
                  <a:cubicBezTo>
                    <a:pt x="0" y="5149"/>
                    <a:pt x="31" y="5301"/>
                    <a:pt x="122" y="5423"/>
                  </a:cubicBezTo>
                  <a:cubicBezTo>
                    <a:pt x="183" y="5575"/>
                    <a:pt x="304" y="5666"/>
                    <a:pt x="456" y="5696"/>
                  </a:cubicBezTo>
                  <a:lnTo>
                    <a:pt x="1702" y="6000"/>
                  </a:lnTo>
                  <a:lnTo>
                    <a:pt x="1824" y="6000"/>
                  </a:lnTo>
                  <a:cubicBezTo>
                    <a:pt x="1915" y="6000"/>
                    <a:pt x="2037" y="5970"/>
                    <a:pt x="2128" y="5909"/>
                  </a:cubicBezTo>
                  <a:cubicBezTo>
                    <a:pt x="2249" y="5848"/>
                    <a:pt x="2341" y="5727"/>
                    <a:pt x="2371" y="5575"/>
                  </a:cubicBezTo>
                  <a:lnTo>
                    <a:pt x="3465" y="985"/>
                  </a:lnTo>
                  <a:cubicBezTo>
                    <a:pt x="3556" y="681"/>
                    <a:pt x="3374" y="377"/>
                    <a:pt x="3070" y="316"/>
                  </a:cubicBezTo>
                  <a:lnTo>
                    <a:pt x="1824" y="12"/>
                  </a:lnTo>
                  <a:cubicBezTo>
                    <a:pt x="1785" y="5"/>
                    <a:pt x="1745" y="1"/>
                    <a:pt x="170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49" name="Google Shape;2349;p52"/>
            <p:cNvSpPr/>
            <p:nvPr/>
          </p:nvSpPr>
          <p:spPr>
            <a:xfrm>
              <a:off x="7345524" y="2815066"/>
              <a:ext cx="94413" cy="172641"/>
            </a:xfrm>
            <a:custGeom>
              <a:avLst/>
              <a:gdLst/>
              <a:ahLst/>
              <a:cxnLst/>
              <a:rect l="l" t="t" r="r" b="b"/>
              <a:pathLst>
                <a:path w="3436" h="6283" extrusionOk="0">
                  <a:moveTo>
                    <a:pt x="1700" y="1"/>
                  </a:moveTo>
                  <a:cubicBezTo>
                    <a:pt x="1503" y="1"/>
                    <a:pt x="1328" y="119"/>
                    <a:pt x="1277" y="320"/>
                  </a:cubicBezTo>
                  <a:lnTo>
                    <a:pt x="61" y="5426"/>
                  </a:lnTo>
                  <a:cubicBezTo>
                    <a:pt x="1" y="5670"/>
                    <a:pt x="153" y="5913"/>
                    <a:pt x="365" y="5974"/>
                  </a:cubicBezTo>
                  <a:lnTo>
                    <a:pt x="1612" y="6278"/>
                  </a:lnTo>
                  <a:cubicBezTo>
                    <a:pt x="1636" y="6281"/>
                    <a:pt x="1661" y="6282"/>
                    <a:pt x="1685" y="6282"/>
                  </a:cubicBezTo>
                  <a:cubicBezTo>
                    <a:pt x="1902" y="6282"/>
                    <a:pt x="2101" y="6162"/>
                    <a:pt x="2128" y="5943"/>
                  </a:cubicBezTo>
                  <a:lnTo>
                    <a:pt x="3375" y="837"/>
                  </a:lnTo>
                  <a:cubicBezTo>
                    <a:pt x="3435" y="594"/>
                    <a:pt x="3283" y="350"/>
                    <a:pt x="3040" y="290"/>
                  </a:cubicBezTo>
                  <a:lnTo>
                    <a:pt x="1824" y="16"/>
                  </a:lnTo>
                  <a:cubicBezTo>
                    <a:pt x="1783" y="6"/>
                    <a:pt x="1741" y="1"/>
                    <a:pt x="170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0" name="Google Shape;2350;p52"/>
            <p:cNvSpPr/>
            <p:nvPr/>
          </p:nvSpPr>
          <p:spPr>
            <a:xfrm>
              <a:off x="7342199" y="2811823"/>
              <a:ext cx="101062" cy="179098"/>
            </a:xfrm>
            <a:custGeom>
              <a:avLst/>
              <a:gdLst/>
              <a:ahLst/>
              <a:cxnLst/>
              <a:rect l="l" t="t" r="r" b="b"/>
              <a:pathLst>
                <a:path w="3678" h="6518" extrusionOk="0">
                  <a:moveTo>
                    <a:pt x="1824" y="225"/>
                  </a:moveTo>
                  <a:lnTo>
                    <a:pt x="1915" y="256"/>
                  </a:lnTo>
                  <a:lnTo>
                    <a:pt x="3131" y="560"/>
                  </a:lnTo>
                  <a:cubicBezTo>
                    <a:pt x="3313" y="590"/>
                    <a:pt x="3404" y="742"/>
                    <a:pt x="3374" y="924"/>
                  </a:cubicBezTo>
                  <a:lnTo>
                    <a:pt x="2128" y="6031"/>
                  </a:lnTo>
                  <a:cubicBezTo>
                    <a:pt x="2128" y="6122"/>
                    <a:pt x="2067" y="6183"/>
                    <a:pt x="2006" y="6213"/>
                  </a:cubicBezTo>
                  <a:cubicBezTo>
                    <a:pt x="1915" y="6274"/>
                    <a:pt x="1854" y="6274"/>
                    <a:pt x="1763" y="6274"/>
                  </a:cubicBezTo>
                  <a:lnTo>
                    <a:pt x="517" y="5970"/>
                  </a:lnTo>
                  <a:cubicBezTo>
                    <a:pt x="365" y="5940"/>
                    <a:pt x="243" y="5757"/>
                    <a:pt x="304" y="5575"/>
                  </a:cubicBezTo>
                  <a:lnTo>
                    <a:pt x="1520" y="468"/>
                  </a:lnTo>
                  <a:cubicBezTo>
                    <a:pt x="1550" y="316"/>
                    <a:pt x="1702" y="225"/>
                    <a:pt x="1824" y="225"/>
                  </a:cubicBezTo>
                  <a:close/>
                  <a:moveTo>
                    <a:pt x="1858" y="1"/>
                  </a:moveTo>
                  <a:cubicBezTo>
                    <a:pt x="1597" y="1"/>
                    <a:pt x="1356" y="173"/>
                    <a:pt x="1277" y="438"/>
                  </a:cubicBezTo>
                  <a:lnTo>
                    <a:pt x="61" y="5544"/>
                  </a:lnTo>
                  <a:cubicBezTo>
                    <a:pt x="0" y="5848"/>
                    <a:pt x="182" y="6152"/>
                    <a:pt x="456" y="6213"/>
                  </a:cubicBezTo>
                  <a:lnTo>
                    <a:pt x="1702" y="6517"/>
                  </a:lnTo>
                  <a:lnTo>
                    <a:pt x="1824" y="6517"/>
                  </a:lnTo>
                  <a:cubicBezTo>
                    <a:pt x="1945" y="6517"/>
                    <a:pt x="2037" y="6487"/>
                    <a:pt x="2128" y="6456"/>
                  </a:cubicBezTo>
                  <a:cubicBezTo>
                    <a:pt x="2249" y="6365"/>
                    <a:pt x="2341" y="6244"/>
                    <a:pt x="2371" y="6092"/>
                  </a:cubicBezTo>
                  <a:lnTo>
                    <a:pt x="3617" y="985"/>
                  </a:lnTo>
                  <a:cubicBezTo>
                    <a:pt x="3678" y="681"/>
                    <a:pt x="3496" y="377"/>
                    <a:pt x="3192" y="316"/>
                  </a:cubicBezTo>
                  <a:lnTo>
                    <a:pt x="1976" y="12"/>
                  </a:lnTo>
                  <a:cubicBezTo>
                    <a:pt x="1937" y="5"/>
                    <a:pt x="1897" y="1"/>
                    <a:pt x="18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1" name="Google Shape;2351;p52"/>
            <p:cNvSpPr/>
            <p:nvPr/>
          </p:nvSpPr>
          <p:spPr>
            <a:xfrm>
              <a:off x="7454115" y="2847709"/>
              <a:ext cx="90209" cy="158353"/>
            </a:xfrm>
            <a:custGeom>
              <a:avLst/>
              <a:gdLst/>
              <a:ahLst/>
              <a:cxnLst/>
              <a:rect l="l" t="t" r="r" b="b"/>
              <a:pathLst>
                <a:path w="3283" h="5763" extrusionOk="0">
                  <a:moveTo>
                    <a:pt x="1565" y="0"/>
                  </a:moveTo>
                  <a:cubicBezTo>
                    <a:pt x="1369" y="0"/>
                    <a:pt x="1207" y="141"/>
                    <a:pt x="1155" y="348"/>
                  </a:cubicBezTo>
                  <a:lnTo>
                    <a:pt x="61" y="4907"/>
                  </a:lnTo>
                  <a:cubicBezTo>
                    <a:pt x="0" y="5150"/>
                    <a:pt x="122" y="5393"/>
                    <a:pt x="365" y="5454"/>
                  </a:cubicBezTo>
                  <a:lnTo>
                    <a:pt x="1611" y="5758"/>
                  </a:lnTo>
                  <a:cubicBezTo>
                    <a:pt x="1633" y="5761"/>
                    <a:pt x="1654" y="5763"/>
                    <a:pt x="1676" y="5763"/>
                  </a:cubicBezTo>
                  <a:cubicBezTo>
                    <a:pt x="1871" y="5763"/>
                    <a:pt x="2073" y="5642"/>
                    <a:pt x="2128" y="5424"/>
                  </a:cubicBezTo>
                  <a:lnTo>
                    <a:pt x="3222" y="834"/>
                  </a:lnTo>
                  <a:cubicBezTo>
                    <a:pt x="3283" y="591"/>
                    <a:pt x="3131" y="378"/>
                    <a:pt x="2918" y="317"/>
                  </a:cubicBezTo>
                  <a:lnTo>
                    <a:pt x="1672" y="13"/>
                  </a:lnTo>
                  <a:cubicBezTo>
                    <a:pt x="1636" y="4"/>
                    <a:pt x="1600" y="0"/>
                    <a:pt x="156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2" name="Google Shape;2352;p52"/>
            <p:cNvSpPr/>
            <p:nvPr/>
          </p:nvSpPr>
          <p:spPr>
            <a:xfrm>
              <a:off x="7450763" y="2844906"/>
              <a:ext cx="97737" cy="164370"/>
            </a:xfrm>
            <a:custGeom>
              <a:avLst/>
              <a:gdLst/>
              <a:ahLst/>
              <a:cxnLst/>
              <a:rect l="l" t="t" r="r" b="b"/>
              <a:pathLst>
                <a:path w="3557" h="5982" extrusionOk="0">
                  <a:moveTo>
                    <a:pt x="1733" y="214"/>
                  </a:moveTo>
                  <a:cubicBezTo>
                    <a:pt x="1741" y="214"/>
                    <a:pt x="1748" y="222"/>
                    <a:pt x="1763" y="237"/>
                  </a:cubicBezTo>
                  <a:lnTo>
                    <a:pt x="3010" y="511"/>
                  </a:lnTo>
                  <a:cubicBezTo>
                    <a:pt x="3162" y="571"/>
                    <a:pt x="3283" y="723"/>
                    <a:pt x="3222" y="906"/>
                  </a:cubicBezTo>
                  <a:lnTo>
                    <a:pt x="2128" y="5495"/>
                  </a:lnTo>
                  <a:cubicBezTo>
                    <a:pt x="2128" y="5556"/>
                    <a:pt x="2067" y="5647"/>
                    <a:pt x="2007" y="5678"/>
                  </a:cubicBezTo>
                  <a:cubicBezTo>
                    <a:pt x="1942" y="5699"/>
                    <a:pt x="1878" y="5721"/>
                    <a:pt x="1824" y="5721"/>
                  </a:cubicBezTo>
                  <a:cubicBezTo>
                    <a:pt x="1802" y="5721"/>
                    <a:pt x="1781" y="5717"/>
                    <a:pt x="1763" y="5708"/>
                  </a:cubicBezTo>
                  <a:lnTo>
                    <a:pt x="517" y="5404"/>
                  </a:lnTo>
                  <a:cubicBezTo>
                    <a:pt x="456" y="5404"/>
                    <a:pt x="365" y="5343"/>
                    <a:pt x="335" y="5283"/>
                  </a:cubicBezTo>
                  <a:cubicBezTo>
                    <a:pt x="274" y="5222"/>
                    <a:pt x="274" y="5131"/>
                    <a:pt x="304" y="5040"/>
                  </a:cubicBezTo>
                  <a:lnTo>
                    <a:pt x="1399" y="480"/>
                  </a:lnTo>
                  <a:cubicBezTo>
                    <a:pt x="1429" y="328"/>
                    <a:pt x="1551" y="237"/>
                    <a:pt x="1703" y="237"/>
                  </a:cubicBezTo>
                  <a:cubicBezTo>
                    <a:pt x="1718" y="222"/>
                    <a:pt x="1725" y="214"/>
                    <a:pt x="1733" y="214"/>
                  </a:cubicBezTo>
                  <a:close/>
                  <a:moveTo>
                    <a:pt x="1666" y="1"/>
                  </a:moveTo>
                  <a:cubicBezTo>
                    <a:pt x="1421" y="1"/>
                    <a:pt x="1206" y="169"/>
                    <a:pt x="1156" y="419"/>
                  </a:cubicBezTo>
                  <a:lnTo>
                    <a:pt x="61" y="5009"/>
                  </a:lnTo>
                  <a:cubicBezTo>
                    <a:pt x="0" y="5161"/>
                    <a:pt x="31" y="5313"/>
                    <a:pt x="122" y="5435"/>
                  </a:cubicBezTo>
                  <a:cubicBezTo>
                    <a:pt x="183" y="5556"/>
                    <a:pt x="335" y="5647"/>
                    <a:pt x="456" y="5678"/>
                  </a:cubicBezTo>
                  <a:lnTo>
                    <a:pt x="1703" y="5982"/>
                  </a:lnTo>
                  <a:lnTo>
                    <a:pt x="1824" y="5982"/>
                  </a:lnTo>
                  <a:cubicBezTo>
                    <a:pt x="1946" y="5982"/>
                    <a:pt x="2037" y="5951"/>
                    <a:pt x="2128" y="5891"/>
                  </a:cubicBezTo>
                  <a:cubicBezTo>
                    <a:pt x="2250" y="5830"/>
                    <a:pt x="2341" y="5678"/>
                    <a:pt x="2371" y="5556"/>
                  </a:cubicBezTo>
                  <a:lnTo>
                    <a:pt x="3466" y="997"/>
                  </a:lnTo>
                  <a:cubicBezTo>
                    <a:pt x="3557" y="693"/>
                    <a:pt x="3374" y="389"/>
                    <a:pt x="3070" y="298"/>
                  </a:cubicBezTo>
                  <a:lnTo>
                    <a:pt x="1824" y="24"/>
                  </a:lnTo>
                  <a:cubicBezTo>
                    <a:pt x="1771" y="8"/>
                    <a:pt x="1718" y="1"/>
                    <a:pt x="16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3" name="Google Shape;2353;p52"/>
            <p:cNvSpPr/>
            <p:nvPr/>
          </p:nvSpPr>
          <p:spPr>
            <a:xfrm>
              <a:off x="7430705" y="2835179"/>
              <a:ext cx="94413" cy="172806"/>
            </a:xfrm>
            <a:custGeom>
              <a:avLst/>
              <a:gdLst/>
              <a:ahLst/>
              <a:cxnLst/>
              <a:rect l="l" t="t" r="r" b="b"/>
              <a:pathLst>
                <a:path w="3436" h="6289" extrusionOk="0">
                  <a:moveTo>
                    <a:pt x="1716" y="0"/>
                  </a:moveTo>
                  <a:cubicBezTo>
                    <a:pt x="1513" y="0"/>
                    <a:pt x="1329" y="141"/>
                    <a:pt x="1278" y="348"/>
                  </a:cubicBezTo>
                  <a:lnTo>
                    <a:pt x="62" y="5454"/>
                  </a:lnTo>
                  <a:cubicBezTo>
                    <a:pt x="1" y="5697"/>
                    <a:pt x="153" y="5910"/>
                    <a:pt x="366" y="5971"/>
                  </a:cubicBezTo>
                  <a:lnTo>
                    <a:pt x="1612" y="6275"/>
                  </a:lnTo>
                  <a:cubicBezTo>
                    <a:pt x="1648" y="6284"/>
                    <a:pt x="1685" y="6288"/>
                    <a:pt x="1720" y="6288"/>
                  </a:cubicBezTo>
                  <a:cubicBezTo>
                    <a:pt x="1923" y="6288"/>
                    <a:pt x="2103" y="6148"/>
                    <a:pt x="2129" y="5941"/>
                  </a:cubicBezTo>
                  <a:lnTo>
                    <a:pt x="3375" y="834"/>
                  </a:lnTo>
                  <a:cubicBezTo>
                    <a:pt x="3436" y="591"/>
                    <a:pt x="3284" y="378"/>
                    <a:pt x="3041" y="317"/>
                  </a:cubicBezTo>
                  <a:lnTo>
                    <a:pt x="1825" y="14"/>
                  </a:lnTo>
                  <a:cubicBezTo>
                    <a:pt x="1788" y="4"/>
                    <a:pt x="1752" y="0"/>
                    <a:pt x="171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4" name="Google Shape;2354;p52"/>
            <p:cNvSpPr/>
            <p:nvPr/>
          </p:nvSpPr>
          <p:spPr>
            <a:xfrm>
              <a:off x="7427380" y="2832157"/>
              <a:ext cx="101914" cy="179620"/>
            </a:xfrm>
            <a:custGeom>
              <a:avLst/>
              <a:gdLst/>
              <a:ahLst/>
              <a:cxnLst/>
              <a:rect l="l" t="t" r="r" b="b"/>
              <a:pathLst>
                <a:path w="3709" h="6537" extrusionOk="0">
                  <a:moveTo>
                    <a:pt x="1915" y="245"/>
                  </a:moveTo>
                  <a:lnTo>
                    <a:pt x="3162" y="549"/>
                  </a:lnTo>
                  <a:cubicBezTo>
                    <a:pt x="3314" y="579"/>
                    <a:pt x="3405" y="762"/>
                    <a:pt x="3374" y="914"/>
                  </a:cubicBezTo>
                  <a:lnTo>
                    <a:pt x="2159" y="6020"/>
                  </a:lnTo>
                  <a:cubicBezTo>
                    <a:pt x="2159" y="6111"/>
                    <a:pt x="2098" y="6203"/>
                    <a:pt x="2037" y="6233"/>
                  </a:cubicBezTo>
                  <a:cubicBezTo>
                    <a:pt x="1972" y="6255"/>
                    <a:pt x="1908" y="6276"/>
                    <a:pt x="1854" y="6276"/>
                  </a:cubicBezTo>
                  <a:cubicBezTo>
                    <a:pt x="1832" y="6276"/>
                    <a:pt x="1812" y="6272"/>
                    <a:pt x="1794" y="6263"/>
                  </a:cubicBezTo>
                  <a:lnTo>
                    <a:pt x="548" y="5959"/>
                  </a:lnTo>
                  <a:cubicBezTo>
                    <a:pt x="396" y="5929"/>
                    <a:pt x="274" y="5747"/>
                    <a:pt x="335" y="5595"/>
                  </a:cubicBezTo>
                  <a:lnTo>
                    <a:pt x="1551" y="488"/>
                  </a:lnTo>
                  <a:cubicBezTo>
                    <a:pt x="1581" y="397"/>
                    <a:pt x="1611" y="336"/>
                    <a:pt x="1703" y="275"/>
                  </a:cubicBezTo>
                  <a:cubicBezTo>
                    <a:pt x="1733" y="245"/>
                    <a:pt x="1794" y="245"/>
                    <a:pt x="1855" y="245"/>
                  </a:cubicBezTo>
                  <a:close/>
                  <a:moveTo>
                    <a:pt x="1816" y="1"/>
                  </a:moveTo>
                  <a:cubicBezTo>
                    <a:pt x="1720" y="1"/>
                    <a:pt x="1629" y="34"/>
                    <a:pt x="1551" y="93"/>
                  </a:cubicBezTo>
                  <a:cubicBezTo>
                    <a:pt x="1429" y="154"/>
                    <a:pt x="1338" y="275"/>
                    <a:pt x="1307" y="427"/>
                  </a:cubicBezTo>
                  <a:lnTo>
                    <a:pt x="61" y="5564"/>
                  </a:lnTo>
                  <a:cubicBezTo>
                    <a:pt x="0" y="5838"/>
                    <a:pt x="183" y="6142"/>
                    <a:pt x="487" y="6233"/>
                  </a:cubicBezTo>
                  <a:lnTo>
                    <a:pt x="1733" y="6537"/>
                  </a:lnTo>
                  <a:lnTo>
                    <a:pt x="1855" y="6537"/>
                  </a:lnTo>
                  <a:cubicBezTo>
                    <a:pt x="1946" y="6537"/>
                    <a:pt x="2067" y="6507"/>
                    <a:pt x="2159" y="6446"/>
                  </a:cubicBezTo>
                  <a:cubicBezTo>
                    <a:pt x="2280" y="6385"/>
                    <a:pt x="2371" y="6263"/>
                    <a:pt x="2402" y="6111"/>
                  </a:cubicBezTo>
                  <a:lnTo>
                    <a:pt x="3618" y="1005"/>
                  </a:lnTo>
                  <a:cubicBezTo>
                    <a:pt x="3709" y="701"/>
                    <a:pt x="3526" y="397"/>
                    <a:pt x="3222" y="306"/>
                  </a:cubicBezTo>
                  <a:lnTo>
                    <a:pt x="1976" y="32"/>
                  </a:lnTo>
                  <a:cubicBezTo>
                    <a:pt x="1922" y="11"/>
                    <a:pt x="1868" y="1"/>
                    <a:pt x="181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5" name="Google Shape;2355;p52"/>
            <p:cNvSpPr/>
            <p:nvPr/>
          </p:nvSpPr>
          <p:spPr>
            <a:xfrm>
              <a:off x="6349135" y="2485913"/>
              <a:ext cx="490281" cy="445905"/>
            </a:xfrm>
            <a:custGeom>
              <a:avLst/>
              <a:gdLst/>
              <a:ahLst/>
              <a:cxnLst/>
              <a:rect l="l" t="t" r="r" b="b"/>
              <a:pathLst>
                <a:path w="17843" h="16228" extrusionOk="0">
                  <a:moveTo>
                    <a:pt x="8964" y="0"/>
                  </a:moveTo>
                  <a:cubicBezTo>
                    <a:pt x="8333" y="0"/>
                    <a:pt x="7692" y="75"/>
                    <a:pt x="7052" y="232"/>
                  </a:cubicBezTo>
                  <a:cubicBezTo>
                    <a:pt x="2675" y="1265"/>
                    <a:pt x="1" y="5642"/>
                    <a:pt x="1034" y="9989"/>
                  </a:cubicBezTo>
                  <a:cubicBezTo>
                    <a:pt x="1919" y="13709"/>
                    <a:pt x="5253" y="16227"/>
                    <a:pt x="8940" y="16227"/>
                  </a:cubicBezTo>
                  <a:cubicBezTo>
                    <a:pt x="9561" y="16227"/>
                    <a:pt x="10191" y="16156"/>
                    <a:pt x="10821" y="16007"/>
                  </a:cubicBezTo>
                  <a:cubicBezTo>
                    <a:pt x="15168" y="14974"/>
                    <a:pt x="17843" y="10597"/>
                    <a:pt x="16809" y="6220"/>
                  </a:cubicBezTo>
                  <a:cubicBezTo>
                    <a:pt x="15928" y="2513"/>
                    <a:pt x="12615" y="0"/>
                    <a:pt x="8964" y="0"/>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6" name="Google Shape;2356;p52"/>
            <p:cNvSpPr/>
            <p:nvPr/>
          </p:nvSpPr>
          <p:spPr>
            <a:xfrm>
              <a:off x="6289014" y="2480170"/>
              <a:ext cx="533695" cy="457281"/>
            </a:xfrm>
            <a:custGeom>
              <a:avLst/>
              <a:gdLst/>
              <a:ahLst/>
              <a:cxnLst/>
              <a:rect l="l" t="t" r="r" b="b"/>
              <a:pathLst>
                <a:path w="19423" h="16642" extrusionOk="0">
                  <a:moveTo>
                    <a:pt x="11125" y="411"/>
                  </a:moveTo>
                  <a:cubicBezTo>
                    <a:pt x="15502" y="411"/>
                    <a:pt x="19028" y="3967"/>
                    <a:pt x="19028" y="8344"/>
                  </a:cubicBezTo>
                  <a:cubicBezTo>
                    <a:pt x="19028" y="13114"/>
                    <a:pt x="15133" y="16271"/>
                    <a:pt x="11060" y="16271"/>
                  </a:cubicBezTo>
                  <a:cubicBezTo>
                    <a:pt x="9112" y="16271"/>
                    <a:pt x="7124" y="15549"/>
                    <a:pt x="5502" y="13937"/>
                  </a:cubicBezTo>
                  <a:cubicBezTo>
                    <a:pt x="517" y="8952"/>
                    <a:pt x="4043" y="411"/>
                    <a:pt x="11125" y="411"/>
                  </a:cubicBezTo>
                  <a:close/>
                  <a:moveTo>
                    <a:pt x="11055" y="1"/>
                  </a:moveTo>
                  <a:cubicBezTo>
                    <a:pt x="9012" y="1"/>
                    <a:pt x="6928" y="757"/>
                    <a:pt x="5228" y="2447"/>
                  </a:cubicBezTo>
                  <a:cubicBezTo>
                    <a:pt x="0" y="7675"/>
                    <a:pt x="3708" y="16642"/>
                    <a:pt x="11125" y="16642"/>
                  </a:cubicBezTo>
                  <a:cubicBezTo>
                    <a:pt x="15684" y="16642"/>
                    <a:pt x="19423" y="12903"/>
                    <a:pt x="19423" y="8313"/>
                  </a:cubicBezTo>
                  <a:cubicBezTo>
                    <a:pt x="19423" y="3315"/>
                    <a:pt x="15330" y="1"/>
                    <a:pt x="1105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7" name="Google Shape;2357;p52"/>
            <p:cNvSpPr/>
            <p:nvPr/>
          </p:nvSpPr>
          <p:spPr>
            <a:xfrm>
              <a:off x="6375019" y="2660147"/>
              <a:ext cx="219683" cy="49295"/>
            </a:xfrm>
            <a:custGeom>
              <a:avLst/>
              <a:gdLst/>
              <a:ahLst/>
              <a:cxnLst/>
              <a:rect l="l" t="t" r="r" b="b"/>
              <a:pathLst>
                <a:path w="7995" h="1794" extrusionOk="0">
                  <a:moveTo>
                    <a:pt x="1" y="0"/>
                  </a:moveTo>
                  <a:lnTo>
                    <a:pt x="7995" y="1794"/>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8" name="Google Shape;2358;p52"/>
            <p:cNvSpPr/>
            <p:nvPr/>
          </p:nvSpPr>
          <p:spPr>
            <a:xfrm>
              <a:off x="6374195" y="2655146"/>
              <a:ext cx="221359" cy="59324"/>
            </a:xfrm>
            <a:custGeom>
              <a:avLst/>
              <a:gdLst/>
              <a:ahLst/>
              <a:cxnLst/>
              <a:rect l="l" t="t" r="r" b="b"/>
              <a:pathLst>
                <a:path w="8056" h="2159" extrusionOk="0">
                  <a:moveTo>
                    <a:pt x="92" y="0"/>
                  </a:moveTo>
                  <a:lnTo>
                    <a:pt x="0" y="365"/>
                  </a:lnTo>
                  <a:lnTo>
                    <a:pt x="7964" y="2158"/>
                  </a:lnTo>
                  <a:lnTo>
                    <a:pt x="8055" y="1763"/>
                  </a:lnTo>
                  <a:lnTo>
                    <a:pt x="92"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59" name="Google Shape;2359;p52"/>
            <p:cNvSpPr/>
            <p:nvPr/>
          </p:nvSpPr>
          <p:spPr>
            <a:xfrm>
              <a:off x="6484434" y="2599175"/>
              <a:ext cx="219683" cy="219683"/>
            </a:xfrm>
            <a:custGeom>
              <a:avLst/>
              <a:gdLst/>
              <a:ahLst/>
              <a:cxnLst/>
              <a:rect l="l" t="t" r="r" b="b"/>
              <a:pathLst>
                <a:path w="7995" h="7995" extrusionOk="0">
                  <a:moveTo>
                    <a:pt x="4013" y="1"/>
                  </a:moveTo>
                  <a:cubicBezTo>
                    <a:pt x="1794" y="1"/>
                    <a:pt x="1" y="1794"/>
                    <a:pt x="1" y="4013"/>
                  </a:cubicBezTo>
                  <a:cubicBezTo>
                    <a:pt x="1" y="6201"/>
                    <a:pt x="1794" y="7995"/>
                    <a:pt x="4013" y="7995"/>
                  </a:cubicBezTo>
                  <a:cubicBezTo>
                    <a:pt x="6201" y="7995"/>
                    <a:pt x="7995" y="6201"/>
                    <a:pt x="7995" y="4013"/>
                  </a:cubicBezTo>
                  <a:cubicBezTo>
                    <a:pt x="7995" y="1794"/>
                    <a:pt x="6201" y="1"/>
                    <a:pt x="4013"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0" name="Google Shape;2360;p52"/>
            <p:cNvSpPr/>
            <p:nvPr/>
          </p:nvSpPr>
          <p:spPr>
            <a:xfrm>
              <a:off x="6441020" y="2594256"/>
              <a:ext cx="268125" cy="230454"/>
            </a:xfrm>
            <a:custGeom>
              <a:avLst/>
              <a:gdLst/>
              <a:ahLst/>
              <a:cxnLst/>
              <a:rect l="l" t="t" r="r" b="b"/>
              <a:pathLst>
                <a:path w="9758" h="8387" extrusionOk="0">
                  <a:moveTo>
                    <a:pt x="5593" y="362"/>
                  </a:moveTo>
                  <a:cubicBezTo>
                    <a:pt x="7690" y="362"/>
                    <a:pt x="9392" y="2064"/>
                    <a:pt x="9392" y="4161"/>
                  </a:cubicBezTo>
                  <a:cubicBezTo>
                    <a:pt x="9392" y="6451"/>
                    <a:pt x="7503" y="7970"/>
                    <a:pt x="5539" y="7970"/>
                  </a:cubicBezTo>
                  <a:cubicBezTo>
                    <a:pt x="4608" y="7970"/>
                    <a:pt x="3660" y="7629"/>
                    <a:pt x="2888" y="6867"/>
                  </a:cubicBezTo>
                  <a:cubicBezTo>
                    <a:pt x="486" y="4465"/>
                    <a:pt x="2189" y="362"/>
                    <a:pt x="5593" y="362"/>
                  </a:cubicBezTo>
                  <a:close/>
                  <a:moveTo>
                    <a:pt x="5557" y="1"/>
                  </a:moveTo>
                  <a:cubicBezTo>
                    <a:pt x="4526" y="1"/>
                    <a:pt x="3472" y="385"/>
                    <a:pt x="2614" y="1243"/>
                  </a:cubicBezTo>
                  <a:cubicBezTo>
                    <a:pt x="0" y="3857"/>
                    <a:pt x="1854" y="8386"/>
                    <a:pt x="5593" y="8386"/>
                  </a:cubicBezTo>
                  <a:cubicBezTo>
                    <a:pt x="7903" y="8386"/>
                    <a:pt x="9757" y="6502"/>
                    <a:pt x="9757" y="4192"/>
                  </a:cubicBezTo>
                  <a:cubicBezTo>
                    <a:pt x="9757" y="1666"/>
                    <a:pt x="7705" y="1"/>
                    <a:pt x="555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1" name="Google Shape;2361;p52"/>
            <p:cNvSpPr/>
            <p:nvPr/>
          </p:nvSpPr>
          <p:spPr>
            <a:xfrm>
              <a:off x="6116126" y="2498113"/>
              <a:ext cx="150357" cy="577989"/>
            </a:xfrm>
            <a:custGeom>
              <a:avLst/>
              <a:gdLst/>
              <a:ahLst/>
              <a:cxnLst/>
              <a:rect l="l" t="t" r="r" b="b"/>
              <a:pathLst>
                <a:path w="5472" h="21035" extrusionOk="0">
                  <a:moveTo>
                    <a:pt x="2158" y="1"/>
                  </a:moveTo>
                  <a:lnTo>
                    <a:pt x="0" y="21034"/>
                  </a:lnTo>
                  <a:lnTo>
                    <a:pt x="4134" y="21034"/>
                  </a:lnTo>
                  <a:cubicBezTo>
                    <a:pt x="4863" y="21034"/>
                    <a:pt x="5471" y="20427"/>
                    <a:pt x="5471" y="19697"/>
                  </a:cubicBezTo>
                  <a:lnTo>
                    <a:pt x="5471" y="1368"/>
                  </a:lnTo>
                  <a:cubicBezTo>
                    <a:pt x="5471" y="609"/>
                    <a:pt x="4863" y="1"/>
                    <a:pt x="4134"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2" name="Google Shape;2362;p52"/>
            <p:cNvSpPr/>
            <p:nvPr/>
          </p:nvSpPr>
          <p:spPr>
            <a:xfrm>
              <a:off x="6111098" y="2493112"/>
              <a:ext cx="161238" cy="587991"/>
            </a:xfrm>
            <a:custGeom>
              <a:avLst/>
              <a:gdLst/>
              <a:ahLst/>
              <a:cxnLst/>
              <a:rect l="l" t="t" r="r" b="b"/>
              <a:pathLst>
                <a:path w="5868" h="21399" extrusionOk="0">
                  <a:moveTo>
                    <a:pt x="4317" y="395"/>
                  </a:moveTo>
                  <a:cubicBezTo>
                    <a:pt x="4955" y="395"/>
                    <a:pt x="5442" y="912"/>
                    <a:pt x="5442" y="1550"/>
                  </a:cubicBezTo>
                  <a:lnTo>
                    <a:pt x="5442" y="19879"/>
                  </a:lnTo>
                  <a:cubicBezTo>
                    <a:pt x="5442" y="20517"/>
                    <a:pt x="4955" y="21034"/>
                    <a:pt x="4317" y="21034"/>
                  </a:cubicBezTo>
                  <a:lnTo>
                    <a:pt x="396" y="21034"/>
                  </a:lnTo>
                  <a:lnTo>
                    <a:pt x="2524" y="395"/>
                  </a:lnTo>
                  <a:close/>
                  <a:moveTo>
                    <a:pt x="2189" y="0"/>
                  </a:moveTo>
                  <a:lnTo>
                    <a:pt x="1" y="21399"/>
                  </a:lnTo>
                  <a:lnTo>
                    <a:pt x="4317" y="21399"/>
                  </a:lnTo>
                  <a:cubicBezTo>
                    <a:pt x="5168" y="21399"/>
                    <a:pt x="5867" y="20700"/>
                    <a:pt x="5837" y="19849"/>
                  </a:cubicBezTo>
                  <a:lnTo>
                    <a:pt x="5837" y="1520"/>
                  </a:lnTo>
                  <a:cubicBezTo>
                    <a:pt x="5837" y="699"/>
                    <a:pt x="5168" y="0"/>
                    <a:pt x="431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3" name="Google Shape;2363;p52"/>
            <p:cNvSpPr/>
            <p:nvPr/>
          </p:nvSpPr>
          <p:spPr>
            <a:xfrm>
              <a:off x="3042575" y="1081620"/>
              <a:ext cx="387570" cy="2332730"/>
            </a:xfrm>
            <a:custGeom>
              <a:avLst/>
              <a:gdLst/>
              <a:ahLst/>
              <a:cxnLst/>
              <a:rect l="l" t="t" r="r" b="b"/>
              <a:pathLst>
                <a:path w="14105" h="84896" extrusionOk="0">
                  <a:moveTo>
                    <a:pt x="14105" y="1"/>
                  </a:moveTo>
                  <a:lnTo>
                    <a:pt x="1" y="8481"/>
                  </a:lnTo>
                  <a:lnTo>
                    <a:pt x="1" y="76415"/>
                  </a:lnTo>
                  <a:lnTo>
                    <a:pt x="14105" y="84896"/>
                  </a:lnTo>
                  <a:lnTo>
                    <a:pt x="14105" y="1"/>
                  </a:ln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4" name="Google Shape;2364;p52"/>
            <p:cNvSpPr/>
            <p:nvPr/>
          </p:nvSpPr>
          <p:spPr>
            <a:xfrm>
              <a:off x="3037574" y="1071618"/>
              <a:ext cx="397572" cy="2351909"/>
            </a:xfrm>
            <a:custGeom>
              <a:avLst/>
              <a:gdLst/>
              <a:ahLst/>
              <a:cxnLst/>
              <a:rect l="l" t="t" r="r" b="b"/>
              <a:pathLst>
                <a:path w="14469" h="85594" extrusionOk="0">
                  <a:moveTo>
                    <a:pt x="14104" y="699"/>
                  </a:moveTo>
                  <a:lnTo>
                    <a:pt x="14104" y="84925"/>
                  </a:lnTo>
                  <a:lnTo>
                    <a:pt x="396" y="76658"/>
                  </a:lnTo>
                  <a:lnTo>
                    <a:pt x="396" y="8936"/>
                  </a:lnTo>
                  <a:lnTo>
                    <a:pt x="14104" y="699"/>
                  </a:lnTo>
                  <a:close/>
                  <a:moveTo>
                    <a:pt x="14469" y="0"/>
                  </a:moveTo>
                  <a:lnTo>
                    <a:pt x="1" y="8724"/>
                  </a:lnTo>
                  <a:lnTo>
                    <a:pt x="1" y="76870"/>
                  </a:lnTo>
                  <a:lnTo>
                    <a:pt x="14469" y="85594"/>
                  </a:lnTo>
                  <a:lnTo>
                    <a:pt x="1446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5" name="Google Shape;2365;p52"/>
            <p:cNvSpPr/>
            <p:nvPr/>
          </p:nvSpPr>
          <p:spPr>
            <a:xfrm>
              <a:off x="2960747" y="2014536"/>
              <a:ext cx="71002" cy="177092"/>
            </a:xfrm>
            <a:custGeom>
              <a:avLst/>
              <a:gdLst/>
              <a:ahLst/>
              <a:cxnLst/>
              <a:rect l="l" t="t" r="r" b="b"/>
              <a:pathLst>
                <a:path w="2584" h="6445" extrusionOk="0">
                  <a:moveTo>
                    <a:pt x="517" y="1"/>
                  </a:moveTo>
                  <a:cubicBezTo>
                    <a:pt x="243" y="1"/>
                    <a:pt x="0" y="213"/>
                    <a:pt x="0" y="517"/>
                  </a:cubicBezTo>
                  <a:lnTo>
                    <a:pt x="0" y="5928"/>
                  </a:lnTo>
                  <a:cubicBezTo>
                    <a:pt x="0" y="6232"/>
                    <a:pt x="243" y="6445"/>
                    <a:pt x="517" y="6445"/>
                  </a:cubicBezTo>
                  <a:lnTo>
                    <a:pt x="2037" y="6445"/>
                  </a:lnTo>
                  <a:cubicBezTo>
                    <a:pt x="2341" y="6445"/>
                    <a:pt x="2553" y="6232"/>
                    <a:pt x="2584" y="5928"/>
                  </a:cubicBezTo>
                  <a:lnTo>
                    <a:pt x="2584" y="517"/>
                  </a:lnTo>
                  <a:cubicBezTo>
                    <a:pt x="2553" y="213"/>
                    <a:pt x="2341" y="1"/>
                    <a:pt x="20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6" name="Google Shape;2366;p52"/>
            <p:cNvSpPr/>
            <p:nvPr/>
          </p:nvSpPr>
          <p:spPr>
            <a:xfrm>
              <a:off x="2957395" y="2010359"/>
              <a:ext cx="77706" cy="185446"/>
            </a:xfrm>
            <a:custGeom>
              <a:avLst/>
              <a:gdLst/>
              <a:ahLst/>
              <a:cxnLst/>
              <a:rect l="l" t="t" r="r" b="b"/>
              <a:pathLst>
                <a:path w="2828" h="6749" extrusionOk="0">
                  <a:moveTo>
                    <a:pt x="2159" y="274"/>
                  </a:moveTo>
                  <a:cubicBezTo>
                    <a:pt x="2371" y="274"/>
                    <a:pt x="2554" y="457"/>
                    <a:pt x="2554" y="669"/>
                  </a:cubicBezTo>
                  <a:lnTo>
                    <a:pt x="2554" y="6110"/>
                  </a:lnTo>
                  <a:cubicBezTo>
                    <a:pt x="2554" y="6323"/>
                    <a:pt x="2371" y="6475"/>
                    <a:pt x="2159" y="6475"/>
                  </a:cubicBezTo>
                  <a:lnTo>
                    <a:pt x="639" y="6475"/>
                  </a:lnTo>
                  <a:cubicBezTo>
                    <a:pt x="426" y="6475"/>
                    <a:pt x="274" y="6323"/>
                    <a:pt x="274" y="6110"/>
                  </a:cubicBezTo>
                  <a:lnTo>
                    <a:pt x="274" y="669"/>
                  </a:lnTo>
                  <a:cubicBezTo>
                    <a:pt x="274" y="457"/>
                    <a:pt x="426" y="274"/>
                    <a:pt x="639" y="274"/>
                  </a:cubicBezTo>
                  <a:close/>
                  <a:moveTo>
                    <a:pt x="639" y="1"/>
                  </a:moveTo>
                  <a:cubicBezTo>
                    <a:pt x="274" y="1"/>
                    <a:pt x="1" y="305"/>
                    <a:pt x="1" y="669"/>
                  </a:cubicBezTo>
                  <a:lnTo>
                    <a:pt x="1" y="6080"/>
                  </a:lnTo>
                  <a:cubicBezTo>
                    <a:pt x="1" y="6445"/>
                    <a:pt x="274" y="6748"/>
                    <a:pt x="639" y="6748"/>
                  </a:cubicBezTo>
                  <a:lnTo>
                    <a:pt x="2159" y="6748"/>
                  </a:lnTo>
                  <a:cubicBezTo>
                    <a:pt x="2523" y="6748"/>
                    <a:pt x="2827" y="6445"/>
                    <a:pt x="2827" y="6080"/>
                  </a:cubicBezTo>
                  <a:lnTo>
                    <a:pt x="2827" y="669"/>
                  </a:lnTo>
                  <a:cubicBezTo>
                    <a:pt x="2827" y="305"/>
                    <a:pt x="2523" y="1"/>
                    <a:pt x="215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7" name="Google Shape;2367;p52"/>
            <p:cNvSpPr/>
            <p:nvPr/>
          </p:nvSpPr>
          <p:spPr>
            <a:xfrm>
              <a:off x="2934012" y="2005359"/>
              <a:ext cx="71029" cy="195447"/>
            </a:xfrm>
            <a:custGeom>
              <a:avLst/>
              <a:gdLst/>
              <a:ahLst/>
              <a:cxnLst/>
              <a:rect l="l" t="t" r="r" b="b"/>
              <a:pathLst>
                <a:path w="2585" h="7113" extrusionOk="0">
                  <a:moveTo>
                    <a:pt x="548" y="0"/>
                  </a:moveTo>
                  <a:cubicBezTo>
                    <a:pt x="244" y="0"/>
                    <a:pt x="1" y="213"/>
                    <a:pt x="1" y="517"/>
                  </a:cubicBezTo>
                  <a:lnTo>
                    <a:pt x="1" y="6596"/>
                  </a:lnTo>
                  <a:cubicBezTo>
                    <a:pt x="1" y="6870"/>
                    <a:pt x="244" y="7113"/>
                    <a:pt x="548" y="7113"/>
                  </a:cubicBezTo>
                  <a:lnTo>
                    <a:pt x="2067" y="7113"/>
                  </a:lnTo>
                  <a:cubicBezTo>
                    <a:pt x="2341" y="7113"/>
                    <a:pt x="2584" y="6870"/>
                    <a:pt x="2584" y="6596"/>
                  </a:cubicBezTo>
                  <a:lnTo>
                    <a:pt x="2584" y="517"/>
                  </a:lnTo>
                  <a:cubicBezTo>
                    <a:pt x="2584" y="213"/>
                    <a:pt x="2341" y="0"/>
                    <a:pt x="206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8" name="Google Shape;2368;p52"/>
            <p:cNvSpPr/>
            <p:nvPr/>
          </p:nvSpPr>
          <p:spPr>
            <a:xfrm>
              <a:off x="2930659" y="2001182"/>
              <a:ext cx="78558" cy="202976"/>
            </a:xfrm>
            <a:custGeom>
              <a:avLst/>
              <a:gdLst/>
              <a:ahLst/>
              <a:cxnLst/>
              <a:rect l="l" t="t" r="r" b="b"/>
              <a:pathLst>
                <a:path w="2859" h="7387" extrusionOk="0">
                  <a:moveTo>
                    <a:pt x="2189" y="304"/>
                  </a:moveTo>
                  <a:cubicBezTo>
                    <a:pt x="2372" y="304"/>
                    <a:pt x="2554" y="487"/>
                    <a:pt x="2554" y="699"/>
                  </a:cubicBezTo>
                  <a:lnTo>
                    <a:pt x="2554" y="6779"/>
                  </a:lnTo>
                  <a:cubicBezTo>
                    <a:pt x="2554" y="6991"/>
                    <a:pt x="2372" y="7143"/>
                    <a:pt x="2189" y="7143"/>
                  </a:cubicBezTo>
                  <a:lnTo>
                    <a:pt x="670" y="7143"/>
                  </a:lnTo>
                  <a:cubicBezTo>
                    <a:pt x="457" y="7143"/>
                    <a:pt x="275" y="6991"/>
                    <a:pt x="275" y="6779"/>
                  </a:cubicBezTo>
                  <a:lnTo>
                    <a:pt x="275" y="699"/>
                  </a:lnTo>
                  <a:cubicBezTo>
                    <a:pt x="275" y="487"/>
                    <a:pt x="457" y="304"/>
                    <a:pt x="670" y="304"/>
                  </a:cubicBezTo>
                  <a:close/>
                  <a:moveTo>
                    <a:pt x="670" y="0"/>
                  </a:moveTo>
                  <a:cubicBezTo>
                    <a:pt x="305" y="0"/>
                    <a:pt x="1" y="304"/>
                    <a:pt x="1" y="669"/>
                  </a:cubicBezTo>
                  <a:lnTo>
                    <a:pt x="1" y="6748"/>
                  </a:lnTo>
                  <a:cubicBezTo>
                    <a:pt x="1" y="7113"/>
                    <a:pt x="305" y="7386"/>
                    <a:pt x="670" y="7386"/>
                  </a:cubicBezTo>
                  <a:lnTo>
                    <a:pt x="2189" y="7386"/>
                  </a:lnTo>
                  <a:cubicBezTo>
                    <a:pt x="2524" y="7386"/>
                    <a:pt x="2828" y="7113"/>
                    <a:pt x="2858" y="6748"/>
                  </a:cubicBezTo>
                  <a:lnTo>
                    <a:pt x="2858" y="669"/>
                  </a:lnTo>
                  <a:cubicBezTo>
                    <a:pt x="2828" y="304"/>
                    <a:pt x="2524" y="0"/>
                    <a:pt x="2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69" name="Google Shape;2369;p52"/>
            <p:cNvSpPr/>
            <p:nvPr/>
          </p:nvSpPr>
          <p:spPr>
            <a:xfrm>
              <a:off x="3066810" y="2014536"/>
              <a:ext cx="70178" cy="177092"/>
            </a:xfrm>
            <a:custGeom>
              <a:avLst/>
              <a:gdLst/>
              <a:ahLst/>
              <a:cxnLst/>
              <a:rect l="l" t="t" r="r" b="b"/>
              <a:pathLst>
                <a:path w="2554" h="6445" extrusionOk="0">
                  <a:moveTo>
                    <a:pt x="517" y="1"/>
                  </a:moveTo>
                  <a:cubicBezTo>
                    <a:pt x="213" y="1"/>
                    <a:pt x="0" y="213"/>
                    <a:pt x="0" y="517"/>
                  </a:cubicBezTo>
                  <a:lnTo>
                    <a:pt x="0" y="5928"/>
                  </a:lnTo>
                  <a:cubicBezTo>
                    <a:pt x="0" y="6232"/>
                    <a:pt x="213" y="6445"/>
                    <a:pt x="517" y="6445"/>
                  </a:cubicBezTo>
                  <a:lnTo>
                    <a:pt x="2037" y="6445"/>
                  </a:lnTo>
                  <a:cubicBezTo>
                    <a:pt x="2311" y="6445"/>
                    <a:pt x="2554" y="6232"/>
                    <a:pt x="2554" y="5928"/>
                  </a:cubicBezTo>
                  <a:lnTo>
                    <a:pt x="2554" y="517"/>
                  </a:lnTo>
                  <a:cubicBezTo>
                    <a:pt x="2554" y="213"/>
                    <a:pt x="2311" y="1"/>
                    <a:pt x="20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0" name="Google Shape;2370;p52"/>
            <p:cNvSpPr/>
            <p:nvPr/>
          </p:nvSpPr>
          <p:spPr>
            <a:xfrm>
              <a:off x="3062634" y="2010359"/>
              <a:ext cx="78531" cy="185446"/>
            </a:xfrm>
            <a:custGeom>
              <a:avLst/>
              <a:gdLst/>
              <a:ahLst/>
              <a:cxnLst/>
              <a:rect l="l" t="t" r="r" b="b"/>
              <a:pathLst>
                <a:path w="2858" h="6749" extrusionOk="0">
                  <a:moveTo>
                    <a:pt x="2189" y="274"/>
                  </a:moveTo>
                  <a:cubicBezTo>
                    <a:pt x="2402" y="274"/>
                    <a:pt x="2554" y="457"/>
                    <a:pt x="2554" y="669"/>
                  </a:cubicBezTo>
                  <a:lnTo>
                    <a:pt x="2554" y="6110"/>
                  </a:lnTo>
                  <a:cubicBezTo>
                    <a:pt x="2554" y="6323"/>
                    <a:pt x="2402" y="6475"/>
                    <a:pt x="2189" y="6475"/>
                  </a:cubicBezTo>
                  <a:lnTo>
                    <a:pt x="669" y="6475"/>
                  </a:lnTo>
                  <a:cubicBezTo>
                    <a:pt x="456" y="6475"/>
                    <a:pt x="274" y="6323"/>
                    <a:pt x="274" y="6110"/>
                  </a:cubicBezTo>
                  <a:lnTo>
                    <a:pt x="274" y="669"/>
                  </a:lnTo>
                  <a:cubicBezTo>
                    <a:pt x="274" y="457"/>
                    <a:pt x="456" y="274"/>
                    <a:pt x="669" y="274"/>
                  </a:cubicBezTo>
                  <a:close/>
                  <a:moveTo>
                    <a:pt x="669" y="1"/>
                  </a:moveTo>
                  <a:cubicBezTo>
                    <a:pt x="304" y="1"/>
                    <a:pt x="0" y="305"/>
                    <a:pt x="0" y="669"/>
                  </a:cubicBezTo>
                  <a:lnTo>
                    <a:pt x="0" y="6080"/>
                  </a:lnTo>
                  <a:cubicBezTo>
                    <a:pt x="0" y="6445"/>
                    <a:pt x="304" y="6748"/>
                    <a:pt x="669" y="6748"/>
                  </a:cubicBezTo>
                  <a:lnTo>
                    <a:pt x="2189" y="6748"/>
                  </a:lnTo>
                  <a:cubicBezTo>
                    <a:pt x="2554" y="6748"/>
                    <a:pt x="2858" y="6445"/>
                    <a:pt x="2858" y="6080"/>
                  </a:cubicBezTo>
                  <a:lnTo>
                    <a:pt x="2858" y="669"/>
                  </a:lnTo>
                  <a:cubicBezTo>
                    <a:pt x="2858" y="305"/>
                    <a:pt x="2554"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1" name="Google Shape;2371;p52"/>
            <p:cNvSpPr/>
            <p:nvPr/>
          </p:nvSpPr>
          <p:spPr>
            <a:xfrm>
              <a:off x="3040075" y="2005359"/>
              <a:ext cx="70205" cy="195447"/>
            </a:xfrm>
            <a:custGeom>
              <a:avLst/>
              <a:gdLst/>
              <a:ahLst/>
              <a:cxnLst/>
              <a:rect l="l" t="t" r="r" b="b"/>
              <a:pathLst>
                <a:path w="2555" h="7113" extrusionOk="0">
                  <a:moveTo>
                    <a:pt x="518" y="0"/>
                  </a:moveTo>
                  <a:cubicBezTo>
                    <a:pt x="244" y="0"/>
                    <a:pt x="1" y="213"/>
                    <a:pt x="1" y="517"/>
                  </a:cubicBezTo>
                  <a:lnTo>
                    <a:pt x="1" y="6596"/>
                  </a:lnTo>
                  <a:cubicBezTo>
                    <a:pt x="1" y="6870"/>
                    <a:pt x="244" y="7113"/>
                    <a:pt x="518" y="7113"/>
                  </a:cubicBezTo>
                  <a:lnTo>
                    <a:pt x="2037" y="7113"/>
                  </a:lnTo>
                  <a:cubicBezTo>
                    <a:pt x="2311" y="7113"/>
                    <a:pt x="2554" y="6870"/>
                    <a:pt x="2554" y="6596"/>
                  </a:cubicBezTo>
                  <a:lnTo>
                    <a:pt x="2554" y="517"/>
                  </a:lnTo>
                  <a:cubicBezTo>
                    <a:pt x="2554" y="213"/>
                    <a:pt x="2311" y="0"/>
                    <a:pt x="2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2" name="Google Shape;2372;p52"/>
            <p:cNvSpPr/>
            <p:nvPr/>
          </p:nvSpPr>
          <p:spPr>
            <a:xfrm>
              <a:off x="3035898" y="2001182"/>
              <a:ext cx="78531" cy="202976"/>
            </a:xfrm>
            <a:custGeom>
              <a:avLst/>
              <a:gdLst/>
              <a:ahLst/>
              <a:cxnLst/>
              <a:rect l="l" t="t" r="r" b="b"/>
              <a:pathLst>
                <a:path w="2858" h="7387" extrusionOk="0">
                  <a:moveTo>
                    <a:pt x="2189" y="304"/>
                  </a:moveTo>
                  <a:cubicBezTo>
                    <a:pt x="2402" y="304"/>
                    <a:pt x="2584" y="487"/>
                    <a:pt x="2584" y="699"/>
                  </a:cubicBezTo>
                  <a:lnTo>
                    <a:pt x="2584" y="6779"/>
                  </a:lnTo>
                  <a:cubicBezTo>
                    <a:pt x="2584" y="6991"/>
                    <a:pt x="2402" y="7143"/>
                    <a:pt x="2189" y="7143"/>
                  </a:cubicBezTo>
                  <a:lnTo>
                    <a:pt x="670" y="7143"/>
                  </a:lnTo>
                  <a:cubicBezTo>
                    <a:pt x="457" y="7143"/>
                    <a:pt x="305" y="6991"/>
                    <a:pt x="305" y="6779"/>
                  </a:cubicBezTo>
                  <a:lnTo>
                    <a:pt x="305" y="699"/>
                  </a:lnTo>
                  <a:cubicBezTo>
                    <a:pt x="305" y="487"/>
                    <a:pt x="457" y="304"/>
                    <a:pt x="670" y="304"/>
                  </a:cubicBezTo>
                  <a:close/>
                  <a:moveTo>
                    <a:pt x="670" y="0"/>
                  </a:moveTo>
                  <a:cubicBezTo>
                    <a:pt x="305" y="0"/>
                    <a:pt x="1" y="304"/>
                    <a:pt x="1" y="669"/>
                  </a:cubicBezTo>
                  <a:lnTo>
                    <a:pt x="1" y="6748"/>
                  </a:lnTo>
                  <a:cubicBezTo>
                    <a:pt x="1" y="7113"/>
                    <a:pt x="305" y="7386"/>
                    <a:pt x="670" y="7386"/>
                  </a:cubicBezTo>
                  <a:lnTo>
                    <a:pt x="2189" y="7386"/>
                  </a:lnTo>
                  <a:cubicBezTo>
                    <a:pt x="2554" y="7386"/>
                    <a:pt x="2858" y="7113"/>
                    <a:pt x="2858" y="6748"/>
                  </a:cubicBezTo>
                  <a:lnTo>
                    <a:pt x="2858" y="669"/>
                  </a:lnTo>
                  <a:cubicBezTo>
                    <a:pt x="2858" y="304"/>
                    <a:pt x="2554" y="0"/>
                    <a:pt x="2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3" name="Google Shape;2373;p52"/>
            <p:cNvSpPr/>
            <p:nvPr/>
          </p:nvSpPr>
          <p:spPr>
            <a:xfrm>
              <a:off x="3172049" y="2014536"/>
              <a:ext cx="71002" cy="177092"/>
            </a:xfrm>
            <a:custGeom>
              <a:avLst/>
              <a:gdLst/>
              <a:ahLst/>
              <a:cxnLst/>
              <a:rect l="l" t="t" r="r" b="b"/>
              <a:pathLst>
                <a:path w="2584" h="6445" extrusionOk="0">
                  <a:moveTo>
                    <a:pt x="517" y="1"/>
                  </a:moveTo>
                  <a:cubicBezTo>
                    <a:pt x="243" y="1"/>
                    <a:pt x="0" y="213"/>
                    <a:pt x="0" y="517"/>
                  </a:cubicBezTo>
                  <a:lnTo>
                    <a:pt x="0" y="5928"/>
                  </a:lnTo>
                  <a:cubicBezTo>
                    <a:pt x="0" y="6232"/>
                    <a:pt x="243" y="6445"/>
                    <a:pt x="517" y="6445"/>
                  </a:cubicBezTo>
                  <a:lnTo>
                    <a:pt x="2037" y="6445"/>
                  </a:lnTo>
                  <a:cubicBezTo>
                    <a:pt x="2341" y="6445"/>
                    <a:pt x="2554" y="6232"/>
                    <a:pt x="2584" y="5928"/>
                  </a:cubicBezTo>
                  <a:lnTo>
                    <a:pt x="2584" y="517"/>
                  </a:lnTo>
                  <a:cubicBezTo>
                    <a:pt x="2554" y="213"/>
                    <a:pt x="2341" y="1"/>
                    <a:pt x="20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4" name="Google Shape;2374;p52"/>
            <p:cNvSpPr/>
            <p:nvPr/>
          </p:nvSpPr>
          <p:spPr>
            <a:xfrm>
              <a:off x="3167873" y="2010359"/>
              <a:ext cx="78531" cy="185446"/>
            </a:xfrm>
            <a:custGeom>
              <a:avLst/>
              <a:gdLst/>
              <a:ahLst/>
              <a:cxnLst/>
              <a:rect l="l" t="t" r="r" b="b"/>
              <a:pathLst>
                <a:path w="2858" h="6749" extrusionOk="0">
                  <a:moveTo>
                    <a:pt x="2189" y="274"/>
                  </a:moveTo>
                  <a:cubicBezTo>
                    <a:pt x="2402" y="274"/>
                    <a:pt x="2584" y="457"/>
                    <a:pt x="2584" y="669"/>
                  </a:cubicBezTo>
                  <a:lnTo>
                    <a:pt x="2584" y="6110"/>
                  </a:lnTo>
                  <a:cubicBezTo>
                    <a:pt x="2584" y="6323"/>
                    <a:pt x="2402" y="6475"/>
                    <a:pt x="2189" y="6475"/>
                  </a:cubicBezTo>
                  <a:lnTo>
                    <a:pt x="669" y="6475"/>
                  </a:lnTo>
                  <a:cubicBezTo>
                    <a:pt x="456" y="6475"/>
                    <a:pt x="304" y="6323"/>
                    <a:pt x="304" y="6110"/>
                  </a:cubicBezTo>
                  <a:lnTo>
                    <a:pt x="304" y="669"/>
                  </a:lnTo>
                  <a:cubicBezTo>
                    <a:pt x="304" y="457"/>
                    <a:pt x="456" y="274"/>
                    <a:pt x="669" y="274"/>
                  </a:cubicBezTo>
                  <a:close/>
                  <a:moveTo>
                    <a:pt x="669" y="1"/>
                  </a:moveTo>
                  <a:cubicBezTo>
                    <a:pt x="304" y="1"/>
                    <a:pt x="0" y="305"/>
                    <a:pt x="0" y="669"/>
                  </a:cubicBezTo>
                  <a:lnTo>
                    <a:pt x="0" y="6080"/>
                  </a:lnTo>
                  <a:cubicBezTo>
                    <a:pt x="0" y="6445"/>
                    <a:pt x="304" y="6748"/>
                    <a:pt x="669" y="6748"/>
                  </a:cubicBezTo>
                  <a:lnTo>
                    <a:pt x="2189" y="6748"/>
                  </a:lnTo>
                  <a:cubicBezTo>
                    <a:pt x="2554" y="6748"/>
                    <a:pt x="2858" y="6445"/>
                    <a:pt x="2858" y="6080"/>
                  </a:cubicBezTo>
                  <a:lnTo>
                    <a:pt x="2858" y="669"/>
                  </a:lnTo>
                  <a:cubicBezTo>
                    <a:pt x="2858" y="305"/>
                    <a:pt x="2554"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5" name="Google Shape;2375;p52"/>
            <p:cNvSpPr/>
            <p:nvPr/>
          </p:nvSpPr>
          <p:spPr>
            <a:xfrm>
              <a:off x="3145314" y="2005359"/>
              <a:ext cx="71029" cy="195447"/>
            </a:xfrm>
            <a:custGeom>
              <a:avLst/>
              <a:gdLst/>
              <a:ahLst/>
              <a:cxnLst/>
              <a:rect l="l" t="t" r="r" b="b"/>
              <a:pathLst>
                <a:path w="2585" h="7113" extrusionOk="0">
                  <a:moveTo>
                    <a:pt x="517" y="0"/>
                  </a:moveTo>
                  <a:cubicBezTo>
                    <a:pt x="244" y="0"/>
                    <a:pt x="1" y="213"/>
                    <a:pt x="1" y="517"/>
                  </a:cubicBezTo>
                  <a:lnTo>
                    <a:pt x="1" y="6596"/>
                  </a:lnTo>
                  <a:cubicBezTo>
                    <a:pt x="1" y="6870"/>
                    <a:pt x="244" y="7113"/>
                    <a:pt x="517" y="7113"/>
                  </a:cubicBezTo>
                  <a:lnTo>
                    <a:pt x="2037" y="7113"/>
                  </a:lnTo>
                  <a:cubicBezTo>
                    <a:pt x="2341" y="7113"/>
                    <a:pt x="2584" y="6870"/>
                    <a:pt x="2584" y="6596"/>
                  </a:cubicBezTo>
                  <a:lnTo>
                    <a:pt x="2584" y="517"/>
                  </a:lnTo>
                  <a:cubicBezTo>
                    <a:pt x="2584" y="213"/>
                    <a:pt x="2341" y="0"/>
                    <a:pt x="2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6" name="Google Shape;2376;p52"/>
            <p:cNvSpPr/>
            <p:nvPr/>
          </p:nvSpPr>
          <p:spPr>
            <a:xfrm>
              <a:off x="3141989" y="2001182"/>
              <a:ext cx="77679" cy="202976"/>
            </a:xfrm>
            <a:custGeom>
              <a:avLst/>
              <a:gdLst/>
              <a:ahLst/>
              <a:cxnLst/>
              <a:rect l="l" t="t" r="r" b="b"/>
              <a:pathLst>
                <a:path w="2827" h="7387" extrusionOk="0">
                  <a:moveTo>
                    <a:pt x="2158" y="304"/>
                  </a:moveTo>
                  <a:cubicBezTo>
                    <a:pt x="2371" y="304"/>
                    <a:pt x="2553" y="487"/>
                    <a:pt x="2553" y="699"/>
                  </a:cubicBezTo>
                  <a:lnTo>
                    <a:pt x="2553" y="6779"/>
                  </a:lnTo>
                  <a:cubicBezTo>
                    <a:pt x="2553" y="6991"/>
                    <a:pt x="2371" y="7143"/>
                    <a:pt x="2158" y="7143"/>
                  </a:cubicBezTo>
                  <a:lnTo>
                    <a:pt x="638" y="7143"/>
                  </a:lnTo>
                  <a:cubicBezTo>
                    <a:pt x="426" y="7143"/>
                    <a:pt x="274" y="6991"/>
                    <a:pt x="274" y="6779"/>
                  </a:cubicBezTo>
                  <a:lnTo>
                    <a:pt x="274" y="699"/>
                  </a:lnTo>
                  <a:cubicBezTo>
                    <a:pt x="274" y="487"/>
                    <a:pt x="426" y="304"/>
                    <a:pt x="638" y="304"/>
                  </a:cubicBezTo>
                  <a:close/>
                  <a:moveTo>
                    <a:pt x="638" y="0"/>
                  </a:moveTo>
                  <a:cubicBezTo>
                    <a:pt x="274" y="0"/>
                    <a:pt x="0" y="304"/>
                    <a:pt x="0" y="669"/>
                  </a:cubicBezTo>
                  <a:lnTo>
                    <a:pt x="0" y="6748"/>
                  </a:lnTo>
                  <a:cubicBezTo>
                    <a:pt x="0" y="7113"/>
                    <a:pt x="274" y="7386"/>
                    <a:pt x="638" y="7386"/>
                  </a:cubicBezTo>
                  <a:lnTo>
                    <a:pt x="2158" y="7386"/>
                  </a:lnTo>
                  <a:cubicBezTo>
                    <a:pt x="2523" y="7386"/>
                    <a:pt x="2827" y="7113"/>
                    <a:pt x="2827" y="6748"/>
                  </a:cubicBezTo>
                  <a:lnTo>
                    <a:pt x="2827" y="669"/>
                  </a:lnTo>
                  <a:cubicBezTo>
                    <a:pt x="2827" y="304"/>
                    <a:pt x="2523" y="0"/>
                    <a:pt x="21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7" name="Google Shape;2377;p52"/>
            <p:cNvSpPr/>
            <p:nvPr/>
          </p:nvSpPr>
          <p:spPr>
            <a:xfrm>
              <a:off x="3277288" y="2014536"/>
              <a:ext cx="71002" cy="177092"/>
            </a:xfrm>
            <a:custGeom>
              <a:avLst/>
              <a:gdLst/>
              <a:ahLst/>
              <a:cxnLst/>
              <a:rect l="l" t="t" r="r" b="b"/>
              <a:pathLst>
                <a:path w="2584" h="6445" extrusionOk="0">
                  <a:moveTo>
                    <a:pt x="547" y="1"/>
                  </a:moveTo>
                  <a:cubicBezTo>
                    <a:pt x="243" y="1"/>
                    <a:pt x="0" y="213"/>
                    <a:pt x="0" y="517"/>
                  </a:cubicBezTo>
                  <a:lnTo>
                    <a:pt x="0" y="5928"/>
                  </a:lnTo>
                  <a:cubicBezTo>
                    <a:pt x="0" y="6232"/>
                    <a:pt x="243" y="6445"/>
                    <a:pt x="547" y="6445"/>
                  </a:cubicBezTo>
                  <a:lnTo>
                    <a:pt x="2067" y="6445"/>
                  </a:lnTo>
                  <a:cubicBezTo>
                    <a:pt x="2341" y="6445"/>
                    <a:pt x="2584" y="6232"/>
                    <a:pt x="2584" y="5928"/>
                  </a:cubicBezTo>
                  <a:lnTo>
                    <a:pt x="2584" y="517"/>
                  </a:lnTo>
                  <a:cubicBezTo>
                    <a:pt x="2584" y="213"/>
                    <a:pt x="2341" y="1"/>
                    <a:pt x="20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8" name="Google Shape;2378;p52"/>
            <p:cNvSpPr/>
            <p:nvPr/>
          </p:nvSpPr>
          <p:spPr>
            <a:xfrm>
              <a:off x="3273936" y="2010359"/>
              <a:ext cx="77706" cy="185446"/>
            </a:xfrm>
            <a:custGeom>
              <a:avLst/>
              <a:gdLst/>
              <a:ahLst/>
              <a:cxnLst/>
              <a:rect l="l" t="t" r="r" b="b"/>
              <a:pathLst>
                <a:path w="2828" h="6749" extrusionOk="0">
                  <a:moveTo>
                    <a:pt x="2189" y="274"/>
                  </a:moveTo>
                  <a:cubicBezTo>
                    <a:pt x="2371" y="274"/>
                    <a:pt x="2554" y="457"/>
                    <a:pt x="2554" y="669"/>
                  </a:cubicBezTo>
                  <a:lnTo>
                    <a:pt x="2554" y="6110"/>
                  </a:lnTo>
                  <a:cubicBezTo>
                    <a:pt x="2554" y="6323"/>
                    <a:pt x="2371" y="6475"/>
                    <a:pt x="2189" y="6475"/>
                  </a:cubicBezTo>
                  <a:lnTo>
                    <a:pt x="669" y="6475"/>
                  </a:lnTo>
                  <a:cubicBezTo>
                    <a:pt x="457" y="6475"/>
                    <a:pt x="274" y="6323"/>
                    <a:pt x="274" y="6110"/>
                  </a:cubicBezTo>
                  <a:lnTo>
                    <a:pt x="274" y="669"/>
                  </a:lnTo>
                  <a:cubicBezTo>
                    <a:pt x="274" y="457"/>
                    <a:pt x="457" y="274"/>
                    <a:pt x="669" y="274"/>
                  </a:cubicBezTo>
                  <a:close/>
                  <a:moveTo>
                    <a:pt x="669" y="1"/>
                  </a:moveTo>
                  <a:cubicBezTo>
                    <a:pt x="305" y="1"/>
                    <a:pt x="1" y="305"/>
                    <a:pt x="1" y="669"/>
                  </a:cubicBezTo>
                  <a:lnTo>
                    <a:pt x="1" y="6080"/>
                  </a:lnTo>
                  <a:cubicBezTo>
                    <a:pt x="1" y="6445"/>
                    <a:pt x="305" y="6748"/>
                    <a:pt x="669" y="6748"/>
                  </a:cubicBezTo>
                  <a:lnTo>
                    <a:pt x="2189" y="6748"/>
                  </a:lnTo>
                  <a:cubicBezTo>
                    <a:pt x="2523" y="6748"/>
                    <a:pt x="2827" y="6445"/>
                    <a:pt x="2827" y="6080"/>
                  </a:cubicBezTo>
                  <a:lnTo>
                    <a:pt x="2827" y="669"/>
                  </a:lnTo>
                  <a:cubicBezTo>
                    <a:pt x="2827" y="305"/>
                    <a:pt x="2523" y="1"/>
                    <a:pt x="218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79" name="Google Shape;2379;p52"/>
            <p:cNvSpPr/>
            <p:nvPr/>
          </p:nvSpPr>
          <p:spPr>
            <a:xfrm>
              <a:off x="3251377" y="2005359"/>
              <a:ext cx="70205" cy="195447"/>
            </a:xfrm>
            <a:custGeom>
              <a:avLst/>
              <a:gdLst/>
              <a:ahLst/>
              <a:cxnLst/>
              <a:rect l="l" t="t" r="r" b="b"/>
              <a:pathLst>
                <a:path w="2555" h="7113" extrusionOk="0">
                  <a:moveTo>
                    <a:pt x="518" y="0"/>
                  </a:moveTo>
                  <a:cubicBezTo>
                    <a:pt x="214" y="0"/>
                    <a:pt x="1" y="213"/>
                    <a:pt x="1" y="517"/>
                  </a:cubicBezTo>
                  <a:lnTo>
                    <a:pt x="1" y="6596"/>
                  </a:lnTo>
                  <a:cubicBezTo>
                    <a:pt x="1" y="6870"/>
                    <a:pt x="214" y="7113"/>
                    <a:pt x="518" y="7113"/>
                  </a:cubicBezTo>
                  <a:lnTo>
                    <a:pt x="2037" y="7113"/>
                  </a:lnTo>
                  <a:cubicBezTo>
                    <a:pt x="2311" y="7113"/>
                    <a:pt x="2554" y="6870"/>
                    <a:pt x="2554" y="6596"/>
                  </a:cubicBezTo>
                  <a:lnTo>
                    <a:pt x="2554" y="517"/>
                  </a:lnTo>
                  <a:cubicBezTo>
                    <a:pt x="2554" y="213"/>
                    <a:pt x="2311" y="0"/>
                    <a:pt x="2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0" name="Google Shape;2380;p52"/>
            <p:cNvSpPr/>
            <p:nvPr/>
          </p:nvSpPr>
          <p:spPr>
            <a:xfrm>
              <a:off x="3247200" y="2001182"/>
              <a:ext cx="78558" cy="202976"/>
            </a:xfrm>
            <a:custGeom>
              <a:avLst/>
              <a:gdLst/>
              <a:ahLst/>
              <a:cxnLst/>
              <a:rect l="l" t="t" r="r" b="b"/>
              <a:pathLst>
                <a:path w="2859" h="7387" extrusionOk="0">
                  <a:moveTo>
                    <a:pt x="2189" y="304"/>
                  </a:moveTo>
                  <a:cubicBezTo>
                    <a:pt x="2402" y="304"/>
                    <a:pt x="2554" y="487"/>
                    <a:pt x="2554" y="699"/>
                  </a:cubicBezTo>
                  <a:lnTo>
                    <a:pt x="2554" y="6779"/>
                  </a:lnTo>
                  <a:cubicBezTo>
                    <a:pt x="2554" y="6991"/>
                    <a:pt x="2402" y="7143"/>
                    <a:pt x="2189" y="7143"/>
                  </a:cubicBezTo>
                  <a:lnTo>
                    <a:pt x="670" y="7143"/>
                  </a:lnTo>
                  <a:cubicBezTo>
                    <a:pt x="457" y="7143"/>
                    <a:pt x="274" y="6991"/>
                    <a:pt x="274" y="6779"/>
                  </a:cubicBezTo>
                  <a:lnTo>
                    <a:pt x="274" y="699"/>
                  </a:lnTo>
                  <a:cubicBezTo>
                    <a:pt x="274" y="487"/>
                    <a:pt x="457" y="304"/>
                    <a:pt x="670" y="304"/>
                  </a:cubicBezTo>
                  <a:close/>
                  <a:moveTo>
                    <a:pt x="670" y="0"/>
                  </a:moveTo>
                  <a:cubicBezTo>
                    <a:pt x="305" y="0"/>
                    <a:pt x="1" y="304"/>
                    <a:pt x="1" y="669"/>
                  </a:cubicBezTo>
                  <a:lnTo>
                    <a:pt x="1" y="6748"/>
                  </a:lnTo>
                  <a:cubicBezTo>
                    <a:pt x="1" y="7113"/>
                    <a:pt x="305" y="7386"/>
                    <a:pt x="670" y="7386"/>
                  </a:cubicBezTo>
                  <a:lnTo>
                    <a:pt x="2189" y="7386"/>
                  </a:lnTo>
                  <a:cubicBezTo>
                    <a:pt x="2554" y="7386"/>
                    <a:pt x="2858" y="7113"/>
                    <a:pt x="2858" y="6748"/>
                  </a:cubicBezTo>
                  <a:lnTo>
                    <a:pt x="2858" y="669"/>
                  </a:lnTo>
                  <a:cubicBezTo>
                    <a:pt x="2858" y="304"/>
                    <a:pt x="2554" y="0"/>
                    <a:pt x="2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1" name="Google Shape;2381;p52"/>
            <p:cNvSpPr/>
            <p:nvPr/>
          </p:nvSpPr>
          <p:spPr>
            <a:xfrm>
              <a:off x="3383351" y="2014536"/>
              <a:ext cx="50146" cy="177092"/>
            </a:xfrm>
            <a:custGeom>
              <a:avLst/>
              <a:gdLst/>
              <a:ahLst/>
              <a:cxnLst/>
              <a:rect l="l" t="t" r="r" b="b"/>
              <a:pathLst>
                <a:path w="1825" h="6445" extrusionOk="0">
                  <a:moveTo>
                    <a:pt x="517" y="1"/>
                  </a:moveTo>
                  <a:cubicBezTo>
                    <a:pt x="213" y="1"/>
                    <a:pt x="0" y="213"/>
                    <a:pt x="0" y="517"/>
                  </a:cubicBezTo>
                  <a:lnTo>
                    <a:pt x="0" y="5928"/>
                  </a:lnTo>
                  <a:cubicBezTo>
                    <a:pt x="0" y="6232"/>
                    <a:pt x="213" y="6445"/>
                    <a:pt x="517" y="6445"/>
                  </a:cubicBezTo>
                  <a:lnTo>
                    <a:pt x="1824" y="6445"/>
                  </a:lnTo>
                  <a:lnTo>
                    <a:pt x="18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2" name="Google Shape;2382;p52"/>
            <p:cNvSpPr/>
            <p:nvPr/>
          </p:nvSpPr>
          <p:spPr>
            <a:xfrm>
              <a:off x="3379175" y="2010359"/>
              <a:ext cx="57648" cy="185446"/>
            </a:xfrm>
            <a:custGeom>
              <a:avLst/>
              <a:gdLst/>
              <a:ahLst/>
              <a:cxnLst/>
              <a:rect l="l" t="t" r="r" b="b"/>
              <a:pathLst>
                <a:path w="2098" h="6749" extrusionOk="0">
                  <a:moveTo>
                    <a:pt x="669" y="274"/>
                  </a:moveTo>
                  <a:lnTo>
                    <a:pt x="1794" y="305"/>
                  </a:lnTo>
                  <a:lnTo>
                    <a:pt x="1794" y="6475"/>
                  </a:lnTo>
                  <a:lnTo>
                    <a:pt x="669" y="6475"/>
                  </a:lnTo>
                  <a:cubicBezTo>
                    <a:pt x="456" y="6475"/>
                    <a:pt x="274" y="6323"/>
                    <a:pt x="274" y="6110"/>
                  </a:cubicBezTo>
                  <a:lnTo>
                    <a:pt x="274" y="669"/>
                  </a:lnTo>
                  <a:cubicBezTo>
                    <a:pt x="274" y="457"/>
                    <a:pt x="456" y="274"/>
                    <a:pt x="669" y="274"/>
                  </a:cubicBezTo>
                  <a:close/>
                  <a:moveTo>
                    <a:pt x="669" y="1"/>
                  </a:moveTo>
                  <a:cubicBezTo>
                    <a:pt x="304" y="1"/>
                    <a:pt x="0" y="305"/>
                    <a:pt x="0" y="669"/>
                  </a:cubicBezTo>
                  <a:lnTo>
                    <a:pt x="0" y="6080"/>
                  </a:lnTo>
                  <a:cubicBezTo>
                    <a:pt x="0" y="6445"/>
                    <a:pt x="304" y="6748"/>
                    <a:pt x="669" y="6748"/>
                  </a:cubicBezTo>
                  <a:lnTo>
                    <a:pt x="2098" y="6748"/>
                  </a:lnTo>
                  <a:lnTo>
                    <a:pt x="2098" y="1"/>
                  </a:ln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3" name="Google Shape;2383;p52"/>
            <p:cNvSpPr/>
            <p:nvPr/>
          </p:nvSpPr>
          <p:spPr>
            <a:xfrm>
              <a:off x="3356616" y="2005359"/>
              <a:ext cx="71029" cy="195447"/>
            </a:xfrm>
            <a:custGeom>
              <a:avLst/>
              <a:gdLst/>
              <a:ahLst/>
              <a:cxnLst/>
              <a:rect l="l" t="t" r="r" b="b"/>
              <a:pathLst>
                <a:path w="2585" h="7113" extrusionOk="0">
                  <a:moveTo>
                    <a:pt x="517" y="0"/>
                  </a:moveTo>
                  <a:cubicBezTo>
                    <a:pt x="244" y="0"/>
                    <a:pt x="1" y="213"/>
                    <a:pt x="1" y="517"/>
                  </a:cubicBezTo>
                  <a:lnTo>
                    <a:pt x="1" y="6596"/>
                  </a:lnTo>
                  <a:cubicBezTo>
                    <a:pt x="1" y="6870"/>
                    <a:pt x="244" y="7113"/>
                    <a:pt x="517" y="7113"/>
                  </a:cubicBezTo>
                  <a:lnTo>
                    <a:pt x="2037" y="7113"/>
                  </a:lnTo>
                  <a:cubicBezTo>
                    <a:pt x="2341" y="7113"/>
                    <a:pt x="2554" y="6870"/>
                    <a:pt x="2584" y="6596"/>
                  </a:cubicBezTo>
                  <a:lnTo>
                    <a:pt x="2584" y="517"/>
                  </a:lnTo>
                  <a:cubicBezTo>
                    <a:pt x="2554" y="213"/>
                    <a:pt x="2341" y="0"/>
                    <a:pt x="20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4" name="Google Shape;2384;p52"/>
            <p:cNvSpPr/>
            <p:nvPr/>
          </p:nvSpPr>
          <p:spPr>
            <a:xfrm>
              <a:off x="3352439" y="2001182"/>
              <a:ext cx="78531" cy="202976"/>
            </a:xfrm>
            <a:custGeom>
              <a:avLst/>
              <a:gdLst/>
              <a:ahLst/>
              <a:cxnLst/>
              <a:rect l="l" t="t" r="r" b="b"/>
              <a:pathLst>
                <a:path w="2858" h="7387" extrusionOk="0">
                  <a:moveTo>
                    <a:pt x="2189" y="304"/>
                  </a:moveTo>
                  <a:cubicBezTo>
                    <a:pt x="2402" y="304"/>
                    <a:pt x="2584" y="487"/>
                    <a:pt x="2584" y="699"/>
                  </a:cubicBezTo>
                  <a:lnTo>
                    <a:pt x="2584" y="6779"/>
                  </a:lnTo>
                  <a:cubicBezTo>
                    <a:pt x="2584" y="6991"/>
                    <a:pt x="2402" y="7143"/>
                    <a:pt x="2189" y="7143"/>
                  </a:cubicBezTo>
                  <a:lnTo>
                    <a:pt x="669" y="7143"/>
                  </a:lnTo>
                  <a:cubicBezTo>
                    <a:pt x="457" y="7143"/>
                    <a:pt x="305" y="6991"/>
                    <a:pt x="305" y="6779"/>
                  </a:cubicBezTo>
                  <a:lnTo>
                    <a:pt x="305" y="699"/>
                  </a:lnTo>
                  <a:cubicBezTo>
                    <a:pt x="305" y="487"/>
                    <a:pt x="457" y="304"/>
                    <a:pt x="669" y="304"/>
                  </a:cubicBezTo>
                  <a:close/>
                  <a:moveTo>
                    <a:pt x="669" y="0"/>
                  </a:moveTo>
                  <a:cubicBezTo>
                    <a:pt x="305" y="0"/>
                    <a:pt x="31" y="304"/>
                    <a:pt x="1" y="669"/>
                  </a:cubicBezTo>
                  <a:lnTo>
                    <a:pt x="1" y="6748"/>
                  </a:lnTo>
                  <a:cubicBezTo>
                    <a:pt x="31" y="7113"/>
                    <a:pt x="305" y="7386"/>
                    <a:pt x="669" y="7386"/>
                  </a:cubicBezTo>
                  <a:lnTo>
                    <a:pt x="2189" y="7386"/>
                  </a:lnTo>
                  <a:cubicBezTo>
                    <a:pt x="2554" y="7386"/>
                    <a:pt x="2858" y="7113"/>
                    <a:pt x="2858" y="6748"/>
                  </a:cubicBezTo>
                  <a:lnTo>
                    <a:pt x="2858" y="669"/>
                  </a:lnTo>
                  <a:cubicBezTo>
                    <a:pt x="2858" y="304"/>
                    <a:pt x="2554" y="0"/>
                    <a:pt x="21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5" name="Google Shape;2385;p52"/>
            <p:cNvSpPr/>
            <p:nvPr/>
          </p:nvSpPr>
          <p:spPr>
            <a:xfrm>
              <a:off x="2737740" y="1456633"/>
              <a:ext cx="124473" cy="198800"/>
            </a:xfrm>
            <a:custGeom>
              <a:avLst/>
              <a:gdLst/>
              <a:ahLst/>
              <a:cxnLst/>
              <a:rect l="l" t="t" r="r" b="b"/>
              <a:pathLst>
                <a:path w="4530" h="7235" extrusionOk="0">
                  <a:moveTo>
                    <a:pt x="4530" y="0"/>
                  </a:moveTo>
                  <a:lnTo>
                    <a:pt x="1" y="5654"/>
                  </a:lnTo>
                  <a:lnTo>
                    <a:pt x="3526" y="7235"/>
                  </a:lnTo>
                  <a:lnTo>
                    <a:pt x="4530" y="0"/>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6" name="Google Shape;2386;p52"/>
            <p:cNvSpPr/>
            <p:nvPr/>
          </p:nvSpPr>
          <p:spPr>
            <a:xfrm>
              <a:off x="2729387" y="1438250"/>
              <a:ext cx="140355" cy="224711"/>
            </a:xfrm>
            <a:custGeom>
              <a:avLst/>
              <a:gdLst/>
              <a:ahLst/>
              <a:cxnLst/>
              <a:rect l="l" t="t" r="r" b="b"/>
              <a:pathLst>
                <a:path w="5108" h="8178" extrusionOk="0">
                  <a:moveTo>
                    <a:pt x="4560" y="1338"/>
                  </a:moveTo>
                  <a:lnTo>
                    <a:pt x="3678" y="7630"/>
                  </a:lnTo>
                  <a:lnTo>
                    <a:pt x="608" y="6232"/>
                  </a:lnTo>
                  <a:lnTo>
                    <a:pt x="4560" y="1338"/>
                  </a:lnTo>
                  <a:close/>
                  <a:moveTo>
                    <a:pt x="5107" y="1"/>
                  </a:moveTo>
                  <a:lnTo>
                    <a:pt x="1" y="6384"/>
                  </a:lnTo>
                  <a:lnTo>
                    <a:pt x="3982" y="8177"/>
                  </a:lnTo>
                  <a:lnTo>
                    <a:pt x="5107"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7" name="Google Shape;2387;p52"/>
            <p:cNvSpPr/>
            <p:nvPr/>
          </p:nvSpPr>
          <p:spPr>
            <a:xfrm>
              <a:off x="2658385" y="1595724"/>
              <a:ext cx="219710" cy="137772"/>
            </a:xfrm>
            <a:custGeom>
              <a:avLst/>
              <a:gdLst/>
              <a:ahLst/>
              <a:cxnLst/>
              <a:rect l="l" t="t" r="r" b="b"/>
              <a:pathLst>
                <a:path w="7996" h="5014" extrusionOk="0">
                  <a:moveTo>
                    <a:pt x="2458" y="0"/>
                  </a:moveTo>
                  <a:cubicBezTo>
                    <a:pt x="1495" y="0"/>
                    <a:pt x="734" y="320"/>
                    <a:pt x="457" y="926"/>
                  </a:cubicBezTo>
                  <a:cubicBezTo>
                    <a:pt x="1" y="2021"/>
                    <a:pt x="1186" y="3601"/>
                    <a:pt x="3132" y="4452"/>
                  </a:cubicBezTo>
                  <a:cubicBezTo>
                    <a:pt x="3968" y="4831"/>
                    <a:pt x="4811" y="5014"/>
                    <a:pt x="5536" y="5014"/>
                  </a:cubicBezTo>
                  <a:cubicBezTo>
                    <a:pt x="6496" y="5014"/>
                    <a:pt x="7249" y="4694"/>
                    <a:pt x="7509" y="4087"/>
                  </a:cubicBezTo>
                  <a:cubicBezTo>
                    <a:pt x="7995" y="3024"/>
                    <a:pt x="6810" y="1413"/>
                    <a:pt x="4864" y="562"/>
                  </a:cubicBezTo>
                  <a:cubicBezTo>
                    <a:pt x="4027" y="182"/>
                    <a:pt x="3185" y="0"/>
                    <a:pt x="2458"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8" name="Google Shape;2388;p52"/>
            <p:cNvSpPr/>
            <p:nvPr/>
          </p:nvSpPr>
          <p:spPr>
            <a:xfrm>
              <a:off x="2659237" y="1590613"/>
              <a:ext cx="225535" cy="148351"/>
            </a:xfrm>
            <a:custGeom>
              <a:avLst/>
              <a:gdLst/>
              <a:ahLst/>
              <a:cxnLst/>
              <a:rect l="l" t="t" r="r" b="b"/>
              <a:pathLst>
                <a:path w="8208" h="5399" extrusionOk="0">
                  <a:moveTo>
                    <a:pt x="2434" y="383"/>
                  </a:moveTo>
                  <a:cubicBezTo>
                    <a:pt x="3224" y="414"/>
                    <a:pt x="4013" y="596"/>
                    <a:pt x="4742" y="930"/>
                  </a:cubicBezTo>
                  <a:cubicBezTo>
                    <a:pt x="6566" y="1720"/>
                    <a:pt x="7751" y="3240"/>
                    <a:pt x="7326" y="4182"/>
                  </a:cubicBezTo>
                  <a:cubicBezTo>
                    <a:pt x="7113" y="4638"/>
                    <a:pt x="6596" y="4942"/>
                    <a:pt x="5836" y="5003"/>
                  </a:cubicBezTo>
                  <a:cubicBezTo>
                    <a:pt x="5770" y="5005"/>
                    <a:pt x="5703" y="5006"/>
                    <a:pt x="5637" y="5006"/>
                  </a:cubicBezTo>
                  <a:cubicBezTo>
                    <a:pt x="3854" y="5006"/>
                    <a:pt x="2146" y="4222"/>
                    <a:pt x="1003" y="2845"/>
                  </a:cubicBezTo>
                  <a:cubicBezTo>
                    <a:pt x="547" y="2237"/>
                    <a:pt x="426" y="1659"/>
                    <a:pt x="639" y="1204"/>
                  </a:cubicBezTo>
                  <a:cubicBezTo>
                    <a:pt x="849" y="662"/>
                    <a:pt x="1536" y="389"/>
                    <a:pt x="2434" y="383"/>
                  </a:cubicBezTo>
                  <a:close/>
                  <a:moveTo>
                    <a:pt x="2431" y="0"/>
                  </a:moveTo>
                  <a:cubicBezTo>
                    <a:pt x="1393" y="0"/>
                    <a:pt x="575" y="361"/>
                    <a:pt x="274" y="1052"/>
                  </a:cubicBezTo>
                  <a:cubicBezTo>
                    <a:pt x="0" y="1629"/>
                    <a:pt x="152" y="2359"/>
                    <a:pt x="699" y="3088"/>
                  </a:cubicBezTo>
                  <a:cubicBezTo>
                    <a:pt x="1307" y="3848"/>
                    <a:pt x="2098" y="4425"/>
                    <a:pt x="3010" y="4821"/>
                  </a:cubicBezTo>
                  <a:cubicBezTo>
                    <a:pt x="3800" y="5185"/>
                    <a:pt x="4620" y="5368"/>
                    <a:pt x="5502" y="5398"/>
                  </a:cubicBezTo>
                  <a:cubicBezTo>
                    <a:pt x="5624" y="5398"/>
                    <a:pt x="5745" y="5398"/>
                    <a:pt x="5867" y="5368"/>
                  </a:cubicBezTo>
                  <a:cubicBezTo>
                    <a:pt x="6748" y="5307"/>
                    <a:pt x="7387" y="4942"/>
                    <a:pt x="7660" y="4334"/>
                  </a:cubicBezTo>
                  <a:cubicBezTo>
                    <a:pt x="8207" y="3149"/>
                    <a:pt x="6991" y="1507"/>
                    <a:pt x="4894" y="565"/>
                  </a:cubicBezTo>
                  <a:cubicBezTo>
                    <a:pt x="4032" y="185"/>
                    <a:pt x="3175" y="0"/>
                    <a:pt x="24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89" name="Google Shape;2389;p52"/>
            <p:cNvSpPr/>
            <p:nvPr/>
          </p:nvSpPr>
          <p:spPr>
            <a:xfrm>
              <a:off x="2022803" y="1721324"/>
              <a:ext cx="271478" cy="375095"/>
            </a:xfrm>
            <a:custGeom>
              <a:avLst/>
              <a:gdLst/>
              <a:ahLst/>
              <a:cxnLst/>
              <a:rect l="l" t="t" r="r" b="b"/>
              <a:pathLst>
                <a:path w="9880" h="13651" extrusionOk="0">
                  <a:moveTo>
                    <a:pt x="6762" y="0"/>
                  </a:moveTo>
                  <a:cubicBezTo>
                    <a:pt x="5414" y="0"/>
                    <a:pt x="4139" y="771"/>
                    <a:pt x="3557" y="2070"/>
                  </a:cubicBezTo>
                  <a:lnTo>
                    <a:pt x="791" y="8240"/>
                  </a:lnTo>
                  <a:cubicBezTo>
                    <a:pt x="1" y="10003"/>
                    <a:pt x="791" y="12100"/>
                    <a:pt x="2584" y="12891"/>
                  </a:cubicBezTo>
                  <a:lnTo>
                    <a:pt x="4287" y="13650"/>
                  </a:lnTo>
                  <a:lnTo>
                    <a:pt x="9879" y="1036"/>
                  </a:lnTo>
                  <a:lnTo>
                    <a:pt x="8208" y="307"/>
                  </a:lnTo>
                  <a:cubicBezTo>
                    <a:pt x="7735" y="99"/>
                    <a:pt x="7244" y="0"/>
                    <a:pt x="6762"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0" name="Google Shape;2390;p52"/>
            <p:cNvSpPr/>
            <p:nvPr/>
          </p:nvSpPr>
          <p:spPr>
            <a:xfrm>
              <a:off x="2016978" y="1715993"/>
              <a:ext cx="283980" cy="387103"/>
            </a:xfrm>
            <a:custGeom>
              <a:avLst/>
              <a:gdLst/>
              <a:ahLst/>
              <a:cxnLst/>
              <a:rect l="l" t="t" r="r" b="b"/>
              <a:pathLst>
                <a:path w="10335" h="14088" extrusionOk="0">
                  <a:moveTo>
                    <a:pt x="6991" y="379"/>
                  </a:moveTo>
                  <a:cubicBezTo>
                    <a:pt x="7447" y="379"/>
                    <a:pt x="7903" y="470"/>
                    <a:pt x="8328" y="653"/>
                  </a:cubicBezTo>
                  <a:lnTo>
                    <a:pt x="9848" y="1352"/>
                  </a:lnTo>
                  <a:lnTo>
                    <a:pt x="4407" y="13601"/>
                  </a:lnTo>
                  <a:lnTo>
                    <a:pt x="2888" y="12902"/>
                  </a:lnTo>
                  <a:cubicBezTo>
                    <a:pt x="1185" y="12173"/>
                    <a:pt x="426" y="10197"/>
                    <a:pt x="1185" y="8525"/>
                  </a:cubicBezTo>
                  <a:lnTo>
                    <a:pt x="3951" y="2355"/>
                  </a:lnTo>
                  <a:cubicBezTo>
                    <a:pt x="4499" y="1139"/>
                    <a:pt x="5684" y="379"/>
                    <a:pt x="6991" y="379"/>
                  </a:cubicBezTo>
                  <a:close/>
                  <a:moveTo>
                    <a:pt x="6966" y="1"/>
                  </a:moveTo>
                  <a:cubicBezTo>
                    <a:pt x="5543" y="1"/>
                    <a:pt x="4192" y="812"/>
                    <a:pt x="3587" y="2203"/>
                  </a:cubicBezTo>
                  <a:lnTo>
                    <a:pt x="821" y="8343"/>
                  </a:lnTo>
                  <a:cubicBezTo>
                    <a:pt x="0" y="10227"/>
                    <a:pt x="821" y="12416"/>
                    <a:pt x="2705" y="13267"/>
                  </a:cubicBezTo>
                  <a:lnTo>
                    <a:pt x="4620" y="14088"/>
                  </a:lnTo>
                  <a:lnTo>
                    <a:pt x="10335" y="1139"/>
                  </a:lnTo>
                  <a:lnTo>
                    <a:pt x="8480" y="318"/>
                  </a:lnTo>
                  <a:cubicBezTo>
                    <a:pt x="7987" y="103"/>
                    <a:pt x="7472" y="1"/>
                    <a:pt x="696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1" name="Google Shape;2391;p52"/>
            <p:cNvSpPr/>
            <p:nvPr/>
          </p:nvSpPr>
          <p:spPr>
            <a:xfrm>
              <a:off x="2867186" y="2073832"/>
              <a:ext cx="271478" cy="375123"/>
            </a:xfrm>
            <a:custGeom>
              <a:avLst/>
              <a:gdLst/>
              <a:ahLst/>
              <a:cxnLst/>
              <a:rect l="l" t="t" r="r" b="b"/>
              <a:pathLst>
                <a:path w="9880" h="13652" extrusionOk="0">
                  <a:moveTo>
                    <a:pt x="5594" y="1"/>
                  </a:moveTo>
                  <a:lnTo>
                    <a:pt x="1" y="12585"/>
                  </a:lnTo>
                  <a:lnTo>
                    <a:pt x="1703" y="13344"/>
                  </a:lnTo>
                  <a:cubicBezTo>
                    <a:pt x="2167" y="13553"/>
                    <a:pt x="2653" y="13651"/>
                    <a:pt x="3131" y="13651"/>
                  </a:cubicBezTo>
                  <a:cubicBezTo>
                    <a:pt x="4468" y="13651"/>
                    <a:pt x="5749" y="12880"/>
                    <a:pt x="6354" y="11581"/>
                  </a:cubicBezTo>
                  <a:lnTo>
                    <a:pt x="9089" y="5411"/>
                  </a:lnTo>
                  <a:cubicBezTo>
                    <a:pt x="9879" y="3648"/>
                    <a:pt x="9089" y="1551"/>
                    <a:pt x="7296" y="761"/>
                  </a:cubicBezTo>
                  <a:lnTo>
                    <a:pt x="559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2" name="Google Shape;2392;p52"/>
            <p:cNvSpPr/>
            <p:nvPr/>
          </p:nvSpPr>
          <p:spPr>
            <a:xfrm>
              <a:off x="2859685" y="2067155"/>
              <a:ext cx="283980" cy="387570"/>
            </a:xfrm>
            <a:custGeom>
              <a:avLst/>
              <a:gdLst/>
              <a:ahLst/>
              <a:cxnLst/>
              <a:rect l="l" t="t" r="r" b="b"/>
              <a:pathLst>
                <a:path w="10335" h="14105" extrusionOk="0">
                  <a:moveTo>
                    <a:pt x="5988" y="487"/>
                  </a:moveTo>
                  <a:lnTo>
                    <a:pt x="7508" y="1186"/>
                  </a:lnTo>
                  <a:cubicBezTo>
                    <a:pt x="9180" y="1915"/>
                    <a:pt x="9940" y="3891"/>
                    <a:pt x="9210" y="5563"/>
                  </a:cubicBezTo>
                  <a:lnTo>
                    <a:pt x="6444" y="11733"/>
                  </a:lnTo>
                  <a:cubicBezTo>
                    <a:pt x="5880" y="12974"/>
                    <a:pt x="4663" y="13713"/>
                    <a:pt x="3390" y="13713"/>
                  </a:cubicBezTo>
                  <a:cubicBezTo>
                    <a:pt x="2947" y="13713"/>
                    <a:pt x="2498" y="13623"/>
                    <a:pt x="2067" y="13435"/>
                  </a:cubicBezTo>
                  <a:lnTo>
                    <a:pt x="547" y="12736"/>
                  </a:lnTo>
                  <a:lnTo>
                    <a:pt x="5988" y="487"/>
                  </a:lnTo>
                  <a:close/>
                  <a:moveTo>
                    <a:pt x="5775" y="1"/>
                  </a:moveTo>
                  <a:lnTo>
                    <a:pt x="0" y="12919"/>
                  </a:lnTo>
                  <a:lnTo>
                    <a:pt x="1854" y="13770"/>
                  </a:lnTo>
                  <a:cubicBezTo>
                    <a:pt x="2341" y="13983"/>
                    <a:pt x="2858" y="14104"/>
                    <a:pt x="3374" y="14104"/>
                  </a:cubicBezTo>
                  <a:cubicBezTo>
                    <a:pt x="4833" y="14074"/>
                    <a:pt x="6171" y="13223"/>
                    <a:pt x="6779" y="11885"/>
                  </a:cubicBezTo>
                  <a:lnTo>
                    <a:pt x="9514" y="5715"/>
                  </a:lnTo>
                  <a:cubicBezTo>
                    <a:pt x="10335" y="3861"/>
                    <a:pt x="9514" y="1672"/>
                    <a:pt x="7630" y="821"/>
                  </a:cubicBezTo>
                  <a:lnTo>
                    <a:pt x="5775" y="1"/>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3" name="Google Shape;2393;p52"/>
            <p:cNvSpPr/>
            <p:nvPr/>
          </p:nvSpPr>
          <p:spPr>
            <a:xfrm>
              <a:off x="2044537" y="1617239"/>
              <a:ext cx="1070743" cy="946627"/>
            </a:xfrm>
            <a:custGeom>
              <a:avLst/>
              <a:gdLst/>
              <a:ahLst/>
              <a:cxnLst/>
              <a:rect l="l" t="t" r="r" b="b"/>
              <a:pathLst>
                <a:path w="38968" h="34451" extrusionOk="0">
                  <a:moveTo>
                    <a:pt x="19471" y="1"/>
                  </a:moveTo>
                  <a:cubicBezTo>
                    <a:pt x="17422" y="1"/>
                    <a:pt x="15339" y="369"/>
                    <a:pt x="13313" y="1146"/>
                  </a:cubicBezTo>
                  <a:cubicBezTo>
                    <a:pt x="4438" y="4551"/>
                    <a:pt x="0" y="14520"/>
                    <a:pt x="3404" y="23396"/>
                  </a:cubicBezTo>
                  <a:cubicBezTo>
                    <a:pt x="6031" y="30245"/>
                    <a:pt x="12567" y="34451"/>
                    <a:pt x="19493" y="34451"/>
                  </a:cubicBezTo>
                  <a:cubicBezTo>
                    <a:pt x="21543" y="34451"/>
                    <a:pt x="23627" y="34082"/>
                    <a:pt x="25654" y="33305"/>
                  </a:cubicBezTo>
                  <a:cubicBezTo>
                    <a:pt x="34530" y="29901"/>
                    <a:pt x="38967" y="19961"/>
                    <a:pt x="35563" y="11086"/>
                  </a:cubicBezTo>
                  <a:cubicBezTo>
                    <a:pt x="32936" y="4213"/>
                    <a:pt x="26398" y="1"/>
                    <a:pt x="19471" y="1"/>
                  </a:cubicBez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4" name="Google Shape;2394;p52"/>
            <p:cNvSpPr/>
            <p:nvPr/>
          </p:nvSpPr>
          <p:spPr>
            <a:xfrm>
              <a:off x="2060392" y="1612101"/>
              <a:ext cx="1043183" cy="957041"/>
            </a:xfrm>
            <a:custGeom>
              <a:avLst/>
              <a:gdLst/>
              <a:ahLst/>
              <a:cxnLst/>
              <a:rect l="l" t="t" r="r" b="b"/>
              <a:pathLst>
                <a:path w="37965" h="34830" extrusionOk="0">
                  <a:moveTo>
                    <a:pt x="18846" y="391"/>
                  </a:moveTo>
                  <a:cubicBezTo>
                    <a:pt x="18867" y="391"/>
                    <a:pt x="18887" y="391"/>
                    <a:pt x="18907" y="391"/>
                  </a:cubicBezTo>
                  <a:cubicBezTo>
                    <a:pt x="21308" y="391"/>
                    <a:pt x="23648" y="877"/>
                    <a:pt x="25837" y="1850"/>
                  </a:cubicBezTo>
                  <a:cubicBezTo>
                    <a:pt x="33801" y="5437"/>
                    <a:pt x="37813" y="14434"/>
                    <a:pt x="35108" y="22762"/>
                  </a:cubicBezTo>
                  <a:cubicBezTo>
                    <a:pt x="32760" y="29883"/>
                    <a:pt x="26137" y="34520"/>
                    <a:pt x="18907" y="34520"/>
                  </a:cubicBezTo>
                  <a:cubicBezTo>
                    <a:pt x="17712" y="34520"/>
                    <a:pt x="16501" y="34393"/>
                    <a:pt x="15290" y="34130"/>
                  </a:cubicBezTo>
                  <a:cubicBezTo>
                    <a:pt x="6748" y="32306"/>
                    <a:pt x="943" y="24312"/>
                    <a:pt x="1885" y="15619"/>
                  </a:cubicBezTo>
                  <a:cubicBezTo>
                    <a:pt x="2825" y="6976"/>
                    <a:pt x="10119" y="391"/>
                    <a:pt x="18846" y="391"/>
                  </a:cubicBezTo>
                  <a:close/>
                  <a:moveTo>
                    <a:pt x="18907" y="1"/>
                  </a:moveTo>
                  <a:cubicBezTo>
                    <a:pt x="15623" y="1"/>
                    <a:pt x="12325" y="929"/>
                    <a:pt x="9423" y="2823"/>
                  </a:cubicBezTo>
                  <a:cubicBezTo>
                    <a:pt x="2949" y="7017"/>
                    <a:pt x="1" y="14981"/>
                    <a:pt x="2189" y="22367"/>
                  </a:cubicBezTo>
                  <a:cubicBezTo>
                    <a:pt x="4378" y="29753"/>
                    <a:pt x="11186" y="34829"/>
                    <a:pt x="18907" y="34829"/>
                  </a:cubicBezTo>
                  <a:cubicBezTo>
                    <a:pt x="25776" y="34829"/>
                    <a:pt x="32007" y="30787"/>
                    <a:pt x="34804" y="24495"/>
                  </a:cubicBezTo>
                  <a:cubicBezTo>
                    <a:pt x="37965" y="17443"/>
                    <a:pt x="36080" y="9175"/>
                    <a:pt x="30214" y="4160"/>
                  </a:cubicBezTo>
                  <a:cubicBezTo>
                    <a:pt x="26977" y="1409"/>
                    <a:pt x="22952" y="1"/>
                    <a:pt x="18907"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5" name="Google Shape;2395;p52"/>
            <p:cNvSpPr/>
            <p:nvPr/>
          </p:nvSpPr>
          <p:spPr>
            <a:xfrm>
              <a:off x="2614119" y="1871735"/>
              <a:ext cx="480279" cy="682953"/>
            </a:xfrm>
            <a:custGeom>
              <a:avLst/>
              <a:gdLst/>
              <a:ahLst/>
              <a:cxnLst/>
              <a:rect l="l" t="t" r="r" b="b"/>
              <a:pathLst>
                <a:path w="17479" h="24855" extrusionOk="0">
                  <a:moveTo>
                    <a:pt x="12847" y="0"/>
                  </a:moveTo>
                  <a:cubicBezTo>
                    <a:pt x="9719" y="0"/>
                    <a:pt x="5604" y="4029"/>
                    <a:pt x="3010" y="9879"/>
                  </a:cubicBezTo>
                  <a:cubicBezTo>
                    <a:pt x="1" y="16566"/>
                    <a:pt x="153" y="23161"/>
                    <a:pt x="3314" y="24590"/>
                  </a:cubicBezTo>
                  <a:cubicBezTo>
                    <a:pt x="3722" y="24769"/>
                    <a:pt x="4158" y="24854"/>
                    <a:pt x="4616" y="24854"/>
                  </a:cubicBezTo>
                  <a:cubicBezTo>
                    <a:pt x="7746" y="24854"/>
                    <a:pt x="11875" y="20845"/>
                    <a:pt x="14500" y="14985"/>
                  </a:cubicBezTo>
                  <a:cubicBezTo>
                    <a:pt x="17479" y="8268"/>
                    <a:pt x="17327" y="1672"/>
                    <a:pt x="14165" y="274"/>
                  </a:cubicBezTo>
                  <a:cubicBezTo>
                    <a:pt x="13753" y="89"/>
                    <a:pt x="13311" y="0"/>
                    <a:pt x="12847" y="0"/>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6" name="Google Shape;2396;p52"/>
            <p:cNvSpPr/>
            <p:nvPr/>
          </p:nvSpPr>
          <p:spPr>
            <a:xfrm>
              <a:off x="2565703" y="1872560"/>
              <a:ext cx="577137" cy="680700"/>
            </a:xfrm>
            <a:custGeom>
              <a:avLst/>
              <a:gdLst/>
              <a:ahLst/>
              <a:cxnLst/>
              <a:rect l="l" t="t" r="r" b="b"/>
              <a:pathLst>
                <a:path w="21004" h="24773" extrusionOk="0">
                  <a:moveTo>
                    <a:pt x="15836" y="456"/>
                  </a:moveTo>
                  <a:lnTo>
                    <a:pt x="15836" y="456"/>
                  </a:lnTo>
                  <a:cubicBezTo>
                    <a:pt x="20487" y="10001"/>
                    <a:pt x="15380" y="21399"/>
                    <a:pt x="5198" y="24317"/>
                  </a:cubicBezTo>
                  <a:cubicBezTo>
                    <a:pt x="517" y="14773"/>
                    <a:pt x="5623" y="3374"/>
                    <a:pt x="15836" y="456"/>
                  </a:cubicBezTo>
                  <a:close/>
                  <a:moveTo>
                    <a:pt x="16019" y="0"/>
                  </a:moveTo>
                  <a:lnTo>
                    <a:pt x="15867" y="61"/>
                  </a:lnTo>
                  <a:cubicBezTo>
                    <a:pt x="5289" y="2949"/>
                    <a:pt x="0" y="14803"/>
                    <a:pt x="4924" y="24621"/>
                  </a:cubicBezTo>
                  <a:lnTo>
                    <a:pt x="4985" y="24773"/>
                  </a:lnTo>
                  <a:lnTo>
                    <a:pt x="5167" y="24742"/>
                  </a:lnTo>
                  <a:cubicBezTo>
                    <a:pt x="15715" y="21824"/>
                    <a:pt x="21003" y="9970"/>
                    <a:pt x="16079" y="152"/>
                  </a:cubicBezTo>
                  <a:lnTo>
                    <a:pt x="16019"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7" name="Google Shape;2397;p52"/>
            <p:cNvSpPr/>
            <p:nvPr/>
          </p:nvSpPr>
          <p:spPr>
            <a:xfrm>
              <a:off x="2067069" y="1631912"/>
              <a:ext cx="458572" cy="665615"/>
            </a:xfrm>
            <a:custGeom>
              <a:avLst/>
              <a:gdLst/>
              <a:ahLst/>
              <a:cxnLst/>
              <a:rect l="l" t="t" r="r" b="b"/>
              <a:pathLst>
                <a:path w="16689" h="24224" extrusionOk="0">
                  <a:moveTo>
                    <a:pt x="12447" y="1"/>
                  </a:moveTo>
                  <a:cubicBezTo>
                    <a:pt x="9477" y="1"/>
                    <a:pt x="5499" y="3954"/>
                    <a:pt x="2919" y="9701"/>
                  </a:cubicBezTo>
                  <a:cubicBezTo>
                    <a:pt x="1" y="16236"/>
                    <a:pt x="62" y="22649"/>
                    <a:pt x="3040" y="23987"/>
                  </a:cubicBezTo>
                  <a:cubicBezTo>
                    <a:pt x="3409" y="24147"/>
                    <a:pt x="3804" y="24224"/>
                    <a:pt x="4219" y="24224"/>
                  </a:cubicBezTo>
                  <a:cubicBezTo>
                    <a:pt x="7190" y="24224"/>
                    <a:pt x="11179" y="20265"/>
                    <a:pt x="13740" y="14503"/>
                  </a:cubicBezTo>
                  <a:cubicBezTo>
                    <a:pt x="16688" y="7968"/>
                    <a:pt x="16627" y="1555"/>
                    <a:pt x="13648" y="248"/>
                  </a:cubicBezTo>
                  <a:cubicBezTo>
                    <a:pt x="13273" y="81"/>
                    <a:pt x="12870" y="1"/>
                    <a:pt x="12447"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8" name="Google Shape;2398;p52"/>
            <p:cNvSpPr/>
            <p:nvPr/>
          </p:nvSpPr>
          <p:spPr>
            <a:xfrm>
              <a:off x="2023655" y="1632022"/>
              <a:ext cx="545401" cy="664846"/>
            </a:xfrm>
            <a:custGeom>
              <a:avLst/>
              <a:gdLst/>
              <a:ahLst/>
              <a:cxnLst/>
              <a:rect l="l" t="t" r="r" b="b"/>
              <a:pathLst>
                <a:path w="19849" h="24196" extrusionOk="0">
                  <a:moveTo>
                    <a:pt x="15107" y="456"/>
                  </a:moveTo>
                  <a:cubicBezTo>
                    <a:pt x="19332" y="9757"/>
                    <a:pt x="14469" y="20639"/>
                    <a:pt x="4742" y="23739"/>
                  </a:cubicBezTo>
                  <a:cubicBezTo>
                    <a:pt x="517" y="14438"/>
                    <a:pt x="5380" y="3526"/>
                    <a:pt x="15107" y="456"/>
                  </a:cubicBezTo>
                  <a:close/>
                  <a:moveTo>
                    <a:pt x="15320" y="0"/>
                  </a:moveTo>
                  <a:lnTo>
                    <a:pt x="15168" y="61"/>
                  </a:lnTo>
                  <a:cubicBezTo>
                    <a:pt x="5046" y="3131"/>
                    <a:pt x="0" y="14469"/>
                    <a:pt x="4468" y="24043"/>
                  </a:cubicBezTo>
                  <a:lnTo>
                    <a:pt x="4529" y="24195"/>
                  </a:lnTo>
                  <a:lnTo>
                    <a:pt x="4681" y="24135"/>
                  </a:lnTo>
                  <a:cubicBezTo>
                    <a:pt x="14803" y="21065"/>
                    <a:pt x="19849" y="9727"/>
                    <a:pt x="15380" y="152"/>
                  </a:cubicBezTo>
                  <a:lnTo>
                    <a:pt x="15320"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399" name="Google Shape;2399;p52"/>
            <p:cNvSpPr/>
            <p:nvPr/>
          </p:nvSpPr>
          <p:spPr>
            <a:xfrm>
              <a:off x="2199043" y="1790622"/>
              <a:ext cx="736672" cy="564333"/>
            </a:xfrm>
            <a:custGeom>
              <a:avLst/>
              <a:gdLst/>
              <a:ahLst/>
              <a:cxnLst/>
              <a:rect l="l" t="t" r="r" b="b"/>
              <a:pathLst>
                <a:path w="26810" h="20538" extrusionOk="0">
                  <a:moveTo>
                    <a:pt x="6515" y="0"/>
                  </a:moveTo>
                  <a:cubicBezTo>
                    <a:pt x="5400" y="0"/>
                    <a:pt x="4332" y="636"/>
                    <a:pt x="3861" y="1736"/>
                  </a:cubicBezTo>
                  <a:lnTo>
                    <a:pt x="669" y="8879"/>
                  </a:lnTo>
                  <a:cubicBezTo>
                    <a:pt x="0" y="10369"/>
                    <a:pt x="669" y="12071"/>
                    <a:pt x="2128" y="12739"/>
                  </a:cubicBezTo>
                  <a:lnTo>
                    <a:pt x="19119" y="20277"/>
                  </a:lnTo>
                  <a:cubicBezTo>
                    <a:pt x="19505" y="20454"/>
                    <a:pt x="19910" y="20538"/>
                    <a:pt x="20308" y="20538"/>
                  </a:cubicBezTo>
                  <a:cubicBezTo>
                    <a:pt x="21418" y="20538"/>
                    <a:pt x="22479" y="19892"/>
                    <a:pt x="22949" y="18819"/>
                  </a:cubicBezTo>
                  <a:lnTo>
                    <a:pt x="26141" y="11676"/>
                  </a:lnTo>
                  <a:cubicBezTo>
                    <a:pt x="26809" y="10186"/>
                    <a:pt x="26141" y="8484"/>
                    <a:pt x="24682" y="7815"/>
                  </a:cubicBezTo>
                  <a:lnTo>
                    <a:pt x="7690" y="247"/>
                  </a:lnTo>
                  <a:cubicBezTo>
                    <a:pt x="7309" y="80"/>
                    <a:pt x="6909" y="0"/>
                    <a:pt x="6515"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0" name="Google Shape;2400;p52"/>
            <p:cNvSpPr/>
            <p:nvPr/>
          </p:nvSpPr>
          <p:spPr>
            <a:xfrm>
              <a:off x="2194015" y="1785758"/>
              <a:ext cx="747553" cy="574582"/>
            </a:xfrm>
            <a:custGeom>
              <a:avLst/>
              <a:gdLst/>
              <a:ahLst/>
              <a:cxnLst/>
              <a:rect l="l" t="t" r="r" b="b"/>
              <a:pathLst>
                <a:path w="27206" h="20911" extrusionOk="0">
                  <a:moveTo>
                    <a:pt x="6688" y="363"/>
                  </a:moveTo>
                  <a:cubicBezTo>
                    <a:pt x="7083" y="363"/>
                    <a:pt x="7448" y="454"/>
                    <a:pt x="7813" y="606"/>
                  </a:cubicBezTo>
                  <a:lnTo>
                    <a:pt x="24773" y="8175"/>
                  </a:lnTo>
                  <a:cubicBezTo>
                    <a:pt x="26141" y="8783"/>
                    <a:pt x="26780" y="10394"/>
                    <a:pt x="26172" y="11761"/>
                  </a:cubicBezTo>
                  <a:lnTo>
                    <a:pt x="22980" y="18904"/>
                  </a:lnTo>
                  <a:cubicBezTo>
                    <a:pt x="22506" y="19920"/>
                    <a:pt x="21513" y="20533"/>
                    <a:pt x="20473" y="20533"/>
                  </a:cubicBezTo>
                  <a:cubicBezTo>
                    <a:pt x="20112" y="20533"/>
                    <a:pt x="19746" y="20459"/>
                    <a:pt x="19393" y="20303"/>
                  </a:cubicBezTo>
                  <a:lnTo>
                    <a:pt x="2402" y="12734"/>
                  </a:lnTo>
                  <a:cubicBezTo>
                    <a:pt x="1034" y="12126"/>
                    <a:pt x="426" y="10515"/>
                    <a:pt x="1034" y="9147"/>
                  </a:cubicBezTo>
                  <a:lnTo>
                    <a:pt x="4226" y="1974"/>
                  </a:lnTo>
                  <a:cubicBezTo>
                    <a:pt x="4651" y="1001"/>
                    <a:pt x="5624" y="363"/>
                    <a:pt x="6688" y="363"/>
                  </a:cubicBezTo>
                  <a:close/>
                  <a:moveTo>
                    <a:pt x="6689" y="0"/>
                  </a:moveTo>
                  <a:cubicBezTo>
                    <a:pt x="5501" y="0"/>
                    <a:pt x="4376" y="680"/>
                    <a:pt x="3861" y="1822"/>
                  </a:cubicBezTo>
                  <a:lnTo>
                    <a:pt x="670" y="8995"/>
                  </a:lnTo>
                  <a:cubicBezTo>
                    <a:pt x="1" y="10546"/>
                    <a:pt x="700" y="12369"/>
                    <a:pt x="2250" y="13068"/>
                  </a:cubicBezTo>
                  <a:lnTo>
                    <a:pt x="19211" y="20637"/>
                  </a:lnTo>
                  <a:cubicBezTo>
                    <a:pt x="19606" y="20819"/>
                    <a:pt x="20062" y="20910"/>
                    <a:pt x="20488" y="20910"/>
                  </a:cubicBezTo>
                  <a:cubicBezTo>
                    <a:pt x="20852" y="20910"/>
                    <a:pt x="21248" y="20850"/>
                    <a:pt x="21582" y="20728"/>
                  </a:cubicBezTo>
                  <a:cubicBezTo>
                    <a:pt x="22372" y="20424"/>
                    <a:pt x="22980" y="19847"/>
                    <a:pt x="23314" y="19087"/>
                  </a:cubicBezTo>
                  <a:lnTo>
                    <a:pt x="26506" y="11944"/>
                  </a:lnTo>
                  <a:cubicBezTo>
                    <a:pt x="27205" y="10363"/>
                    <a:pt x="26506" y="8539"/>
                    <a:pt x="24925" y="7840"/>
                  </a:cubicBezTo>
                  <a:lnTo>
                    <a:pt x="7965" y="272"/>
                  </a:lnTo>
                  <a:cubicBezTo>
                    <a:pt x="7548" y="88"/>
                    <a:pt x="7114" y="0"/>
                    <a:pt x="66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1" name="Google Shape;2401;p52"/>
            <p:cNvSpPr/>
            <p:nvPr/>
          </p:nvSpPr>
          <p:spPr>
            <a:xfrm>
              <a:off x="2349373" y="1955130"/>
              <a:ext cx="120187" cy="98727"/>
            </a:xfrm>
            <a:custGeom>
              <a:avLst/>
              <a:gdLst/>
              <a:ahLst/>
              <a:cxnLst/>
              <a:rect l="l" t="t" r="r" b="b"/>
              <a:pathLst>
                <a:path w="4374" h="3593" extrusionOk="0">
                  <a:moveTo>
                    <a:pt x="2206" y="1"/>
                  </a:moveTo>
                  <a:cubicBezTo>
                    <a:pt x="1994" y="1"/>
                    <a:pt x="1773" y="40"/>
                    <a:pt x="1551" y="126"/>
                  </a:cubicBezTo>
                  <a:cubicBezTo>
                    <a:pt x="61" y="704"/>
                    <a:pt x="1" y="2771"/>
                    <a:pt x="1460" y="3439"/>
                  </a:cubicBezTo>
                  <a:cubicBezTo>
                    <a:pt x="1690" y="3543"/>
                    <a:pt x="1934" y="3592"/>
                    <a:pt x="2175" y="3592"/>
                  </a:cubicBezTo>
                  <a:cubicBezTo>
                    <a:pt x="2854" y="3592"/>
                    <a:pt x="3516" y="3200"/>
                    <a:pt x="3830" y="2527"/>
                  </a:cubicBezTo>
                  <a:cubicBezTo>
                    <a:pt x="4374" y="1286"/>
                    <a:pt x="3420" y="1"/>
                    <a:pt x="2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2" name="Google Shape;2402;p52"/>
            <p:cNvSpPr/>
            <p:nvPr/>
          </p:nvSpPr>
          <p:spPr>
            <a:xfrm>
              <a:off x="2352725" y="1949744"/>
              <a:ext cx="123127" cy="109086"/>
            </a:xfrm>
            <a:custGeom>
              <a:avLst/>
              <a:gdLst/>
              <a:ahLst/>
              <a:cxnLst/>
              <a:rect l="l" t="t" r="r" b="b"/>
              <a:pathLst>
                <a:path w="4481" h="3970" extrusionOk="0">
                  <a:moveTo>
                    <a:pt x="2067" y="383"/>
                  </a:moveTo>
                  <a:cubicBezTo>
                    <a:pt x="2280" y="383"/>
                    <a:pt x="2493" y="444"/>
                    <a:pt x="2705" y="535"/>
                  </a:cubicBezTo>
                  <a:cubicBezTo>
                    <a:pt x="3526" y="900"/>
                    <a:pt x="3891" y="1842"/>
                    <a:pt x="3526" y="2632"/>
                  </a:cubicBezTo>
                  <a:cubicBezTo>
                    <a:pt x="3344" y="3027"/>
                    <a:pt x="3009" y="3331"/>
                    <a:pt x="2614" y="3483"/>
                  </a:cubicBezTo>
                  <a:cubicBezTo>
                    <a:pt x="2426" y="3556"/>
                    <a:pt x="2230" y="3594"/>
                    <a:pt x="2034" y="3594"/>
                  </a:cubicBezTo>
                  <a:cubicBezTo>
                    <a:pt x="1820" y="3594"/>
                    <a:pt x="1605" y="3548"/>
                    <a:pt x="1398" y="3453"/>
                  </a:cubicBezTo>
                  <a:cubicBezTo>
                    <a:pt x="608" y="3088"/>
                    <a:pt x="243" y="2146"/>
                    <a:pt x="578" y="1356"/>
                  </a:cubicBezTo>
                  <a:cubicBezTo>
                    <a:pt x="851" y="748"/>
                    <a:pt x="1429" y="383"/>
                    <a:pt x="2067" y="383"/>
                  </a:cubicBezTo>
                  <a:close/>
                  <a:moveTo>
                    <a:pt x="2075" y="0"/>
                  </a:moveTo>
                  <a:cubicBezTo>
                    <a:pt x="1836" y="0"/>
                    <a:pt x="1588" y="44"/>
                    <a:pt x="1338" y="140"/>
                  </a:cubicBezTo>
                  <a:cubicBezTo>
                    <a:pt x="851" y="322"/>
                    <a:pt x="456" y="687"/>
                    <a:pt x="243" y="1173"/>
                  </a:cubicBezTo>
                  <a:cubicBezTo>
                    <a:pt x="31" y="1660"/>
                    <a:pt x="0" y="2207"/>
                    <a:pt x="213" y="2693"/>
                  </a:cubicBezTo>
                  <a:cubicBezTo>
                    <a:pt x="486" y="3453"/>
                    <a:pt x="1246" y="3970"/>
                    <a:pt x="2067" y="3970"/>
                  </a:cubicBezTo>
                  <a:cubicBezTo>
                    <a:pt x="2310" y="3970"/>
                    <a:pt x="2553" y="3939"/>
                    <a:pt x="2766" y="3848"/>
                  </a:cubicBezTo>
                  <a:cubicBezTo>
                    <a:pt x="3252" y="3666"/>
                    <a:pt x="3648" y="3271"/>
                    <a:pt x="3860" y="2784"/>
                  </a:cubicBezTo>
                  <a:cubicBezTo>
                    <a:pt x="4481" y="1414"/>
                    <a:pt x="3431" y="0"/>
                    <a:pt x="207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3" name="Google Shape;2403;p52"/>
            <p:cNvSpPr/>
            <p:nvPr/>
          </p:nvSpPr>
          <p:spPr>
            <a:xfrm>
              <a:off x="2667590" y="2097106"/>
              <a:ext cx="120187" cy="98589"/>
            </a:xfrm>
            <a:custGeom>
              <a:avLst/>
              <a:gdLst/>
              <a:ahLst/>
              <a:cxnLst/>
              <a:rect l="l" t="t" r="r" b="b"/>
              <a:pathLst>
                <a:path w="4374" h="3588" extrusionOk="0">
                  <a:moveTo>
                    <a:pt x="2206" y="1"/>
                  </a:moveTo>
                  <a:cubicBezTo>
                    <a:pt x="1993" y="1"/>
                    <a:pt x="1773" y="40"/>
                    <a:pt x="1550" y="126"/>
                  </a:cubicBezTo>
                  <a:cubicBezTo>
                    <a:pt x="61" y="704"/>
                    <a:pt x="0" y="2771"/>
                    <a:pt x="1459" y="3440"/>
                  </a:cubicBezTo>
                  <a:cubicBezTo>
                    <a:pt x="1692" y="3540"/>
                    <a:pt x="1933" y="3588"/>
                    <a:pt x="2169" y="3588"/>
                  </a:cubicBezTo>
                  <a:cubicBezTo>
                    <a:pt x="2859" y="3588"/>
                    <a:pt x="3513" y="3184"/>
                    <a:pt x="3830" y="2528"/>
                  </a:cubicBezTo>
                  <a:cubicBezTo>
                    <a:pt x="4373" y="1286"/>
                    <a:pt x="3420" y="1"/>
                    <a:pt x="2206" y="1"/>
                  </a:cubicBez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4" name="Google Shape;2404;p52"/>
            <p:cNvSpPr/>
            <p:nvPr/>
          </p:nvSpPr>
          <p:spPr>
            <a:xfrm>
              <a:off x="2660913" y="2090951"/>
              <a:ext cx="133183" cy="109855"/>
            </a:xfrm>
            <a:custGeom>
              <a:avLst/>
              <a:gdLst/>
              <a:ahLst/>
              <a:cxnLst/>
              <a:rect l="l" t="t" r="r" b="b"/>
              <a:pathLst>
                <a:path w="4847" h="3998" extrusionOk="0">
                  <a:moveTo>
                    <a:pt x="2400" y="411"/>
                  </a:moveTo>
                  <a:cubicBezTo>
                    <a:pt x="2411" y="411"/>
                    <a:pt x="2421" y="411"/>
                    <a:pt x="2432" y="411"/>
                  </a:cubicBezTo>
                  <a:lnTo>
                    <a:pt x="2462" y="411"/>
                  </a:lnTo>
                  <a:cubicBezTo>
                    <a:pt x="2675" y="411"/>
                    <a:pt x="2888" y="442"/>
                    <a:pt x="3070" y="533"/>
                  </a:cubicBezTo>
                  <a:cubicBezTo>
                    <a:pt x="4712" y="1269"/>
                    <a:pt x="4060" y="3612"/>
                    <a:pt x="2441" y="3612"/>
                  </a:cubicBezTo>
                  <a:cubicBezTo>
                    <a:pt x="2322" y="3612"/>
                    <a:pt x="2197" y="3600"/>
                    <a:pt x="2067" y="3572"/>
                  </a:cubicBezTo>
                  <a:cubicBezTo>
                    <a:pt x="193" y="3179"/>
                    <a:pt x="483" y="411"/>
                    <a:pt x="2400" y="411"/>
                  </a:cubicBezTo>
                  <a:close/>
                  <a:moveTo>
                    <a:pt x="2430" y="0"/>
                  </a:moveTo>
                  <a:cubicBezTo>
                    <a:pt x="2194" y="0"/>
                    <a:pt x="1949" y="43"/>
                    <a:pt x="1702" y="138"/>
                  </a:cubicBezTo>
                  <a:cubicBezTo>
                    <a:pt x="61" y="776"/>
                    <a:pt x="0" y="3086"/>
                    <a:pt x="1611" y="3815"/>
                  </a:cubicBezTo>
                  <a:cubicBezTo>
                    <a:pt x="1885" y="3937"/>
                    <a:pt x="2158" y="3967"/>
                    <a:pt x="2432" y="3998"/>
                  </a:cubicBezTo>
                  <a:cubicBezTo>
                    <a:pt x="3222" y="3967"/>
                    <a:pt x="3921" y="3512"/>
                    <a:pt x="4225" y="2812"/>
                  </a:cubicBezTo>
                  <a:cubicBezTo>
                    <a:pt x="4847" y="1439"/>
                    <a:pt x="3791" y="0"/>
                    <a:pt x="243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5" name="Google Shape;2405;p52"/>
            <p:cNvSpPr/>
            <p:nvPr/>
          </p:nvSpPr>
          <p:spPr>
            <a:xfrm>
              <a:off x="2819595" y="1373843"/>
              <a:ext cx="120901" cy="98589"/>
            </a:xfrm>
            <a:custGeom>
              <a:avLst/>
              <a:gdLst/>
              <a:ahLst/>
              <a:cxnLst/>
              <a:rect l="l" t="t" r="r" b="b"/>
              <a:pathLst>
                <a:path w="4400" h="3588" extrusionOk="0">
                  <a:moveTo>
                    <a:pt x="2208" y="0"/>
                  </a:moveTo>
                  <a:cubicBezTo>
                    <a:pt x="1994" y="0"/>
                    <a:pt x="1773" y="40"/>
                    <a:pt x="1551" y="126"/>
                  </a:cubicBezTo>
                  <a:cubicBezTo>
                    <a:pt x="61" y="673"/>
                    <a:pt x="0" y="2770"/>
                    <a:pt x="1459" y="3439"/>
                  </a:cubicBezTo>
                  <a:cubicBezTo>
                    <a:pt x="1692" y="3540"/>
                    <a:pt x="1935" y="3587"/>
                    <a:pt x="2174" y="3587"/>
                  </a:cubicBezTo>
                  <a:cubicBezTo>
                    <a:pt x="2871" y="3587"/>
                    <a:pt x="3536" y="3184"/>
                    <a:pt x="3830" y="2527"/>
                  </a:cubicBezTo>
                  <a:cubicBezTo>
                    <a:pt x="4399" y="1286"/>
                    <a:pt x="3428" y="0"/>
                    <a:pt x="2208"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6" name="Google Shape;2406;p52"/>
            <p:cNvSpPr/>
            <p:nvPr/>
          </p:nvSpPr>
          <p:spPr>
            <a:xfrm>
              <a:off x="2805389" y="1368348"/>
              <a:ext cx="141592" cy="109196"/>
            </a:xfrm>
            <a:custGeom>
              <a:avLst/>
              <a:gdLst/>
              <a:ahLst/>
              <a:cxnLst/>
              <a:rect l="l" t="t" r="r" b="b"/>
              <a:pathLst>
                <a:path w="5153" h="3974" extrusionOk="0">
                  <a:moveTo>
                    <a:pt x="2706" y="387"/>
                  </a:moveTo>
                  <a:cubicBezTo>
                    <a:pt x="2949" y="387"/>
                    <a:pt x="3162" y="447"/>
                    <a:pt x="3375" y="539"/>
                  </a:cubicBezTo>
                  <a:cubicBezTo>
                    <a:pt x="4979" y="1271"/>
                    <a:pt x="4367" y="3594"/>
                    <a:pt x="2770" y="3594"/>
                  </a:cubicBezTo>
                  <a:cubicBezTo>
                    <a:pt x="2643" y="3594"/>
                    <a:pt x="2510" y="3579"/>
                    <a:pt x="2371" y="3548"/>
                  </a:cubicBezTo>
                  <a:cubicBezTo>
                    <a:pt x="487" y="3153"/>
                    <a:pt x="791" y="387"/>
                    <a:pt x="2706" y="387"/>
                  </a:cubicBezTo>
                  <a:close/>
                  <a:moveTo>
                    <a:pt x="2710" y="0"/>
                  </a:moveTo>
                  <a:cubicBezTo>
                    <a:pt x="2357" y="0"/>
                    <a:pt x="1990" y="100"/>
                    <a:pt x="1642" y="326"/>
                  </a:cubicBezTo>
                  <a:cubicBezTo>
                    <a:pt x="1" y="1390"/>
                    <a:pt x="730" y="3973"/>
                    <a:pt x="2706" y="3973"/>
                  </a:cubicBezTo>
                  <a:cubicBezTo>
                    <a:pt x="3496" y="3973"/>
                    <a:pt x="4195" y="3517"/>
                    <a:pt x="4530" y="2788"/>
                  </a:cubicBezTo>
                  <a:cubicBezTo>
                    <a:pt x="5152" y="1375"/>
                    <a:pt x="4020" y="0"/>
                    <a:pt x="271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7" name="Google Shape;2407;p52"/>
            <p:cNvSpPr/>
            <p:nvPr/>
          </p:nvSpPr>
          <p:spPr>
            <a:xfrm>
              <a:off x="1991918" y="1288965"/>
              <a:ext cx="144504" cy="139091"/>
            </a:xfrm>
            <a:custGeom>
              <a:avLst/>
              <a:gdLst/>
              <a:ahLst/>
              <a:cxnLst/>
              <a:rect l="l" t="t" r="r" b="b"/>
              <a:pathLst>
                <a:path w="5259" h="5062" extrusionOk="0">
                  <a:moveTo>
                    <a:pt x="3891" y="1"/>
                  </a:moveTo>
                  <a:cubicBezTo>
                    <a:pt x="3784" y="1"/>
                    <a:pt x="3678" y="38"/>
                    <a:pt x="3587" y="114"/>
                  </a:cubicBezTo>
                  <a:lnTo>
                    <a:pt x="183" y="3367"/>
                  </a:lnTo>
                  <a:cubicBezTo>
                    <a:pt x="0" y="3549"/>
                    <a:pt x="0" y="3823"/>
                    <a:pt x="183" y="4005"/>
                  </a:cubicBezTo>
                  <a:lnTo>
                    <a:pt x="1064" y="4947"/>
                  </a:lnTo>
                  <a:cubicBezTo>
                    <a:pt x="1155" y="5023"/>
                    <a:pt x="1269" y="5061"/>
                    <a:pt x="1383" y="5061"/>
                  </a:cubicBezTo>
                  <a:cubicBezTo>
                    <a:pt x="1497" y="5061"/>
                    <a:pt x="1611" y="5023"/>
                    <a:pt x="1702" y="4947"/>
                  </a:cubicBezTo>
                  <a:lnTo>
                    <a:pt x="5076" y="1665"/>
                  </a:lnTo>
                  <a:cubicBezTo>
                    <a:pt x="5259" y="1513"/>
                    <a:pt x="5259" y="1209"/>
                    <a:pt x="5076" y="1057"/>
                  </a:cubicBezTo>
                  <a:lnTo>
                    <a:pt x="4195" y="114"/>
                  </a:lnTo>
                  <a:cubicBezTo>
                    <a:pt x="4104" y="38"/>
                    <a:pt x="3997" y="1"/>
                    <a:pt x="389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8" name="Google Shape;2408;p52"/>
            <p:cNvSpPr/>
            <p:nvPr/>
          </p:nvSpPr>
          <p:spPr>
            <a:xfrm>
              <a:off x="1989390" y="1285421"/>
              <a:ext cx="148708" cy="146180"/>
            </a:xfrm>
            <a:custGeom>
              <a:avLst/>
              <a:gdLst/>
              <a:ahLst/>
              <a:cxnLst/>
              <a:rect l="l" t="t" r="r" b="b"/>
              <a:pathLst>
                <a:path w="5412" h="5320" extrusionOk="0">
                  <a:moveTo>
                    <a:pt x="3983" y="243"/>
                  </a:moveTo>
                  <a:cubicBezTo>
                    <a:pt x="4074" y="243"/>
                    <a:pt x="4165" y="274"/>
                    <a:pt x="4226" y="335"/>
                  </a:cubicBezTo>
                  <a:lnTo>
                    <a:pt x="5107" y="1277"/>
                  </a:lnTo>
                  <a:cubicBezTo>
                    <a:pt x="5229" y="1399"/>
                    <a:pt x="5229" y="1581"/>
                    <a:pt x="5107" y="1702"/>
                  </a:cubicBezTo>
                  <a:lnTo>
                    <a:pt x="1703" y="4985"/>
                  </a:lnTo>
                  <a:cubicBezTo>
                    <a:pt x="1642" y="5046"/>
                    <a:pt x="1559" y="5076"/>
                    <a:pt x="1475" y="5076"/>
                  </a:cubicBezTo>
                  <a:cubicBezTo>
                    <a:pt x="1392" y="5076"/>
                    <a:pt x="1308" y="5046"/>
                    <a:pt x="1247" y="4985"/>
                  </a:cubicBezTo>
                  <a:lnTo>
                    <a:pt x="335" y="4043"/>
                  </a:lnTo>
                  <a:cubicBezTo>
                    <a:pt x="214" y="3921"/>
                    <a:pt x="214" y="3709"/>
                    <a:pt x="335" y="3587"/>
                  </a:cubicBezTo>
                  <a:lnTo>
                    <a:pt x="3740" y="335"/>
                  </a:lnTo>
                  <a:cubicBezTo>
                    <a:pt x="3800" y="274"/>
                    <a:pt x="3892" y="243"/>
                    <a:pt x="3952" y="243"/>
                  </a:cubicBezTo>
                  <a:close/>
                  <a:moveTo>
                    <a:pt x="3983" y="0"/>
                  </a:moveTo>
                  <a:cubicBezTo>
                    <a:pt x="3831" y="0"/>
                    <a:pt x="3679" y="61"/>
                    <a:pt x="3557" y="152"/>
                  </a:cubicBezTo>
                  <a:lnTo>
                    <a:pt x="183" y="3405"/>
                  </a:lnTo>
                  <a:cubicBezTo>
                    <a:pt x="62" y="3526"/>
                    <a:pt x="1" y="3648"/>
                    <a:pt x="1" y="3800"/>
                  </a:cubicBezTo>
                  <a:cubicBezTo>
                    <a:pt x="1" y="3952"/>
                    <a:pt x="62" y="4104"/>
                    <a:pt x="153" y="4195"/>
                  </a:cubicBezTo>
                  <a:lnTo>
                    <a:pt x="1065" y="5137"/>
                  </a:lnTo>
                  <a:cubicBezTo>
                    <a:pt x="1156" y="5259"/>
                    <a:pt x="1308" y="5320"/>
                    <a:pt x="1460" y="5320"/>
                  </a:cubicBezTo>
                  <a:cubicBezTo>
                    <a:pt x="1612" y="5320"/>
                    <a:pt x="1734" y="5259"/>
                    <a:pt x="1825" y="5168"/>
                  </a:cubicBezTo>
                  <a:lnTo>
                    <a:pt x="5229" y="1885"/>
                  </a:lnTo>
                  <a:cubicBezTo>
                    <a:pt x="5351" y="1794"/>
                    <a:pt x="5411" y="1642"/>
                    <a:pt x="5411" y="1520"/>
                  </a:cubicBezTo>
                  <a:cubicBezTo>
                    <a:pt x="5411" y="1368"/>
                    <a:pt x="5351" y="1216"/>
                    <a:pt x="5259" y="1095"/>
                  </a:cubicBezTo>
                  <a:lnTo>
                    <a:pt x="4348" y="183"/>
                  </a:lnTo>
                  <a:cubicBezTo>
                    <a:pt x="4256" y="61"/>
                    <a:pt x="4135" y="0"/>
                    <a:pt x="398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09" name="Google Shape;2409;p52"/>
            <p:cNvSpPr/>
            <p:nvPr/>
          </p:nvSpPr>
          <p:spPr>
            <a:xfrm>
              <a:off x="2001920" y="1299187"/>
              <a:ext cx="155385" cy="150384"/>
            </a:xfrm>
            <a:custGeom>
              <a:avLst/>
              <a:gdLst/>
              <a:ahLst/>
              <a:cxnLst/>
              <a:rect l="l" t="t" r="r" b="b"/>
              <a:pathLst>
                <a:path w="5655" h="5473" extrusionOk="0">
                  <a:moveTo>
                    <a:pt x="4275" y="1"/>
                  </a:moveTo>
                  <a:cubicBezTo>
                    <a:pt x="4165" y="1"/>
                    <a:pt x="4059" y="46"/>
                    <a:pt x="3983" y="138"/>
                  </a:cubicBezTo>
                  <a:lnTo>
                    <a:pt x="183" y="3785"/>
                  </a:lnTo>
                  <a:cubicBezTo>
                    <a:pt x="1" y="3967"/>
                    <a:pt x="1" y="4241"/>
                    <a:pt x="183" y="4423"/>
                  </a:cubicBezTo>
                  <a:lnTo>
                    <a:pt x="1065" y="5335"/>
                  </a:lnTo>
                  <a:cubicBezTo>
                    <a:pt x="1156" y="5426"/>
                    <a:pt x="1270" y="5472"/>
                    <a:pt x="1384" y="5472"/>
                  </a:cubicBezTo>
                  <a:cubicBezTo>
                    <a:pt x="1498" y="5472"/>
                    <a:pt x="1612" y="5426"/>
                    <a:pt x="1703" y="5335"/>
                  </a:cubicBezTo>
                  <a:lnTo>
                    <a:pt x="5503" y="1688"/>
                  </a:lnTo>
                  <a:cubicBezTo>
                    <a:pt x="5655" y="1536"/>
                    <a:pt x="5655" y="1232"/>
                    <a:pt x="5503" y="1080"/>
                  </a:cubicBezTo>
                  <a:lnTo>
                    <a:pt x="4591" y="138"/>
                  </a:lnTo>
                  <a:cubicBezTo>
                    <a:pt x="4499" y="46"/>
                    <a:pt x="4386" y="1"/>
                    <a:pt x="427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0" name="Google Shape;2410;p52"/>
            <p:cNvSpPr/>
            <p:nvPr/>
          </p:nvSpPr>
          <p:spPr>
            <a:xfrm>
              <a:off x="1998595" y="1295450"/>
              <a:ext cx="161210" cy="157034"/>
            </a:xfrm>
            <a:custGeom>
              <a:avLst/>
              <a:gdLst/>
              <a:ahLst/>
              <a:cxnLst/>
              <a:rect l="l" t="t" r="r" b="b"/>
              <a:pathLst>
                <a:path w="5867" h="5715" extrusionOk="0">
                  <a:moveTo>
                    <a:pt x="4408" y="243"/>
                  </a:moveTo>
                  <a:cubicBezTo>
                    <a:pt x="4499" y="274"/>
                    <a:pt x="4560" y="304"/>
                    <a:pt x="4620" y="365"/>
                  </a:cubicBezTo>
                  <a:lnTo>
                    <a:pt x="5532" y="1277"/>
                  </a:lnTo>
                  <a:cubicBezTo>
                    <a:pt x="5593" y="1368"/>
                    <a:pt x="5624" y="1429"/>
                    <a:pt x="5624" y="1520"/>
                  </a:cubicBezTo>
                  <a:cubicBezTo>
                    <a:pt x="5624" y="1611"/>
                    <a:pt x="5593" y="1672"/>
                    <a:pt x="5532" y="1733"/>
                  </a:cubicBezTo>
                  <a:lnTo>
                    <a:pt x="1733" y="5380"/>
                  </a:lnTo>
                  <a:cubicBezTo>
                    <a:pt x="1672" y="5441"/>
                    <a:pt x="1581" y="5471"/>
                    <a:pt x="1490" y="5471"/>
                  </a:cubicBezTo>
                  <a:cubicBezTo>
                    <a:pt x="1399" y="5471"/>
                    <a:pt x="1338" y="5441"/>
                    <a:pt x="1277" y="5380"/>
                  </a:cubicBezTo>
                  <a:lnTo>
                    <a:pt x="365" y="4438"/>
                  </a:lnTo>
                  <a:cubicBezTo>
                    <a:pt x="244" y="4316"/>
                    <a:pt x="244" y="4103"/>
                    <a:pt x="365" y="3982"/>
                  </a:cubicBezTo>
                  <a:lnTo>
                    <a:pt x="4165" y="334"/>
                  </a:lnTo>
                  <a:cubicBezTo>
                    <a:pt x="4214" y="310"/>
                    <a:pt x="4283" y="265"/>
                    <a:pt x="4356" y="265"/>
                  </a:cubicBezTo>
                  <a:cubicBezTo>
                    <a:pt x="4373" y="265"/>
                    <a:pt x="4390" y="268"/>
                    <a:pt x="4408" y="274"/>
                  </a:cubicBezTo>
                  <a:lnTo>
                    <a:pt x="4408" y="243"/>
                  </a:lnTo>
                  <a:close/>
                  <a:moveTo>
                    <a:pt x="4438" y="0"/>
                  </a:moveTo>
                  <a:cubicBezTo>
                    <a:pt x="4286" y="0"/>
                    <a:pt x="4134" y="61"/>
                    <a:pt x="4013" y="182"/>
                  </a:cubicBezTo>
                  <a:lnTo>
                    <a:pt x="213" y="3830"/>
                  </a:lnTo>
                  <a:cubicBezTo>
                    <a:pt x="0" y="4043"/>
                    <a:pt x="0" y="4407"/>
                    <a:pt x="213" y="4620"/>
                  </a:cubicBezTo>
                  <a:lnTo>
                    <a:pt x="1125" y="5562"/>
                  </a:lnTo>
                  <a:cubicBezTo>
                    <a:pt x="1216" y="5654"/>
                    <a:pt x="1368" y="5714"/>
                    <a:pt x="1490" y="5714"/>
                  </a:cubicBezTo>
                  <a:cubicBezTo>
                    <a:pt x="1642" y="5714"/>
                    <a:pt x="1794" y="5654"/>
                    <a:pt x="1885" y="5562"/>
                  </a:cubicBezTo>
                  <a:lnTo>
                    <a:pt x="5684" y="1915"/>
                  </a:lnTo>
                  <a:cubicBezTo>
                    <a:pt x="5806" y="1824"/>
                    <a:pt x="5867" y="1672"/>
                    <a:pt x="5867" y="1520"/>
                  </a:cubicBezTo>
                  <a:cubicBezTo>
                    <a:pt x="5867" y="1368"/>
                    <a:pt x="5806" y="1246"/>
                    <a:pt x="5684" y="1125"/>
                  </a:cubicBezTo>
                  <a:lnTo>
                    <a:pt x="4803" y="182"/>
                  </a:lnTo>
                  <a:cubicBezTo>
                    <a:pt x="4712" y="91"/>
                    <a:pt x="4560" y="30"/>
                    <a:pt x="443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1" name="Google Shape;2411;p52"/>
            <p:cNvSpPr/>
            <p:nvPr/>
          </p:nvSpPr>
          <p:spPr>
            <a:xfrm>
              <a:off x="1930094" y="1223926"/>
              <a:ext cx="144532" cy="139806"/>
            </a:xfrm>
            <a:custGeom>
              <a:avLst/>
              <a:gdLst/>
              <a:ahLst/>
              <a:cxnLst/>
              <a:rect l="l" t="t" r="r" b="b"/>
              <a:pathLst>
                <a:path w="5260" h="5088" extrusionOk="0">
                  <a:moveTo>
                    <a:pt x="3861" y="0"/>
                  </a:moveTo>
                  <a:cubicBezTo>
                    <a:pt x="3752" y="0"/>
                    <a:pt x="3644" y="38"/>
                    <a:pt x="3557" y="111"/>
                  </a:cubicBezTo>
                  <a:lnTo>
                    <a:pt x="183" y="3363"/>
                  </a:lnTo>
                  <a:cubicBezTo>
                    <a:pt x="1" y="3545"/>
                    <a:pt x="1" y="3819"/>
                    <a:pt x="183" y="4001"/>
                  </a:cubicBezTo>
                  <a:lnTo>
                    <a:pt x="1065" y="4974"/>
                  </a:lnTo>
                  <a:cubicBezTo>
                    <a:pt x="1156" y="5050"/>
                    <a:pt x="1270" y="5088"/>
                    <a:pt x="1384" y="5088"/>
                  </a:cubicBezTo>
                  <a:cubicBezTo>
                    <a:pt x="1498" y="5088"/>
                    <a:pt x="1612" y="5050"/>
                    <a:pt x="1703" y="4974"/>
                  </a:cubicBezTo>
                  <a:lnTo>
                    <a:pt x="5077" y="1691"/>
                  </a:lnTo>
                  <a:cubicBezTo>
                    <a:pt x="5259" y="1509"/>
                    <a:pt x="5259" y="1235"/>
                    <a:pt x="5077" y="1083"/>
                  </a:cubicBezTo>
                  <a:lnTo>
                    <a:pt x="4196" y="141"/>
                  </a:lnTo>
                  <a:cubicBezTo>
                    <a:pt x="4100" y="46"/>
                    <a:pt x="3980" y="0"/>
                    <a:pt x="386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2" name="Google Shape;2412;p52"/>
            <p:cNvSpPr/>
            <p:nvPr/>
          </p:nvSpPr>
          <p:spPr>
            <a:xfrm>
              <a:off x="1926769" y="1220464"/>
              <a:ext cx="152033" cy="146840"/>
            </a:xfrm>
            <a:custGeom>
              <a:avLst/>
              <a:gdLst/>
              <a:ahLst/>
              <a:cxnLst/>
              <a:rect l="l" t="t" r="r" b="b"/>
              <a:pathLst>
                <a:path w="5533" h="5344" extrusionOk="0">
                  <a:moveTo>
                    <a:pt x="4013" y="237"/>
                  </a:moveTo>
                  <a:cubicBezTo>
                    <a:pt x="4073" y="237"/>
                    <a:pt x="4165" y="267"/>
                    <a:pt x="4225" y="328"/>
                  </a:cubicBezTo>
                  <a:lnTo>
                    <a:pt x="5137" y="1270"/>
                  </a:lnTo>
                  <a:cubicBezTo>
                    <a:pt x="5259" y="1392"/>
                    <a:pt x="5259" y="1604"/>
                    <a:pt x="5137" y="1726"/>
                  </a:cubicBezTo>
                  <a:lnTo>
                    <a:pt x="1733" y="4978"/>
                  </a:lnTo>
                  <a:cubicBezTo>
                    <a:pt x="1672" y="5039"/>
                    <a:pt x="1588" y="5070"/>
                    <a:pt x="1505" y="5070"/>
                  </a:cubicBezTo>
                  <a:cubicBezTo>
                    <a:pt x="1421" y="5070"/>
                    <a:pt x="1338" y="5039"/>
                    <a:pt x="1277" y="4978"/>
                  </a:cubicBezTo>
                  <a:lnTo>
                    <a:pt x="365" y="4036"/>
                  </a:lnTo>
                  <a:cubicBezTo>
                    <a:pt x="243" y="3914"/>
                    <a:pt x="243" y="3732"/>
                    <a:pt x="365" y="3611"/>
                  </a:cubicBezTo>
                  <a:lnTo>
                    <a:pt x="3769" y="328"/>
                  </a:lnTo>
                  <a:cubicBezTo>
                    <a:pt x="3830" y="297"/>
                    <a:pt x="3921" y="237"/>
                    <a:pt x="3982" y="237"/>
                  </a:cubicBezTo>
                  <a:close/>
                  <a:moveTo>
                    <a:pt x="3982" y="0"/>
                  </a:moveTo>
                  <a:cubicBezTo>
                    <a:pt x="3848" y="0"/>
                    <a:pt x="3716" y="47"/>
                    <a:pt x="3617" y="145"/>
                  </a:cubicBezTo>
                  <a:lnTo>
                    <a:pt x="213" y="3428"/>
                  </a:lnTo>
                  <a:cubicBezTo>
                    <a:pt x="0" y="3641"/>
                    <a:pt x="0" y="4006"/>
                    <a:pt x="213" y="4218"/>
                  </a:cubicBezTo>
                  <a:lnTo>
                    <a:pt x="1125" y="5161"/>
                  </a:lnTo>
                  <a:cubicBezTo>
                    <a:pt x="1216" y="5252"/>
                    <a:pt x="1368" y="5313"/>
                    <a:pt x="1490" y="5343"/>
                  </a:cubicBezTo>
                  <a:cubicBezTo>
                    <a:pt x="1642" y="5343"/>
                    <a:pt x="1794" y="5282"/>
                    <a:pt x="1885" y="5191"/>
                  </a:cubicBezTo>
                  <a:lnTo>
                    <a:pt x="5320" y="1908"/>
                  </a:lnTo>
                  <a:cubicBezTo>
                    <a:pt x="5532" y="1696"/>
                    <a:pt x="5532" y="1331"/>
                    <a:pt x="5320" y="1118"/>
                  </a:cubicBezTo>
                  <a:lnTo>
                    <a:pt x="4408" y="176"/>
                  </a:lnTo>
                  <a:cubicBezTo>
                    <a:pt x="4294" y="62"/>
                    <a:pt x="4136" y="0"/>
                    <a:pt x="398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3" name="Google Shape;2413;p52"/>
            <p:cNvSpPr/>
            <p:nvPr/>
          </p:nvSpPr>
          <p:spPr>
            <a:xfrm>
              <a:off x="1940123" y="1235192"/>
              <a:ext cx="155385" cy="150055"/>
            </a:xfrm>
            <a:custGeom>
              <a:avLst/>
              <a:gdLst/>
              <a:ahLst/>
              <a:cxnLst/>
              <a:rect l="l" t="t" r="r" b="b"/>
              <a:pathLst>
                <a:path w="5655" h="5461" extrusionOk="0">
                  <a:moveTo>
                    <a:pt x="4283" y="1"/>
                  </a:moveTo>
                  <a:cubicBezTo>
                    <a:pt x="4177" y="1"/>
                    <a:pt x="4070" y="39"/>
                    <a:pt x="3982" y="126"/>
                  </a:cubicBezTo>
                  <a:lnTo>
                    <a:pt x="183" y="3743"/>
                  </a:lnTo>
                  <a:cubicBezTo>
                    <a:pt x="1" y="3926"/>
                    <a:pt x="1" y="4199"/>
                    <a:pt x="183" y="4382"/>
                  </a:cubicBezTo>
                  <a:lnTo>
                    <a:pt x="1064" y="5324"/>
                  </a:lnTo>
                  <a:cubicBezTo>
                    <a:pt x="1156" y="5415"/>
                    <a:pt x="1270" y="5461"/>
                    <a:pt x="1384" y="5461"/>
                  </a:cubicBezTo>
                  <a:cubicBezTo>
                    <a:pt x="1498" y="5461"/>
                    <a:pt x="1612" y="5415"/>
                    <a:pt x="1703" y="5324"/>
                  </a:cubicBezTo>
                  <a:lnTo>
                    <a:pt x="5502" y="1676"/>
                  </a:lnTo>
                  <a:cubicBezTo>
                    <a:pt x="5654" y="1524"/>
                    <a:pt x="5654" y="1220"/>
                    <a:pt x="5502" y="1068"/>
                  </a:cubicBezTo>
                  <a:lnTo>
                    <a:pt x="4590" y="126"/>
                  </a:lnTo>
                  <a:cubicBezTo>
                    <a:pt x="4511" y="47"/>
                    <a:pt x="4398" y="1"/>
                    <a:pt x="428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4" name="Google Shape;2414;p52"/>
            <p:cNvSpPr/>
            <p:nvPr/>
          </p:nvSpPr>
          <p:spPr>
            <a:xfrm>
              <a:off x="1938447" y="1231757"/>
              <a:ext cx="160386" cy="156622"/>
            </a:xfrm>
            <a:custGeom>
              <a:avLst/>
              <a:gdLst/>
              <a:ahLst/>
              <a:cxnLst/>
              <a:rect l="l" t="t" r="r" b="b"/>
              <a:pathLst>
                <a:path w="5837" h="5700" extrusionOk="0">
                  <a:moveTo>
                    <a:pt x="4347" y="251"/>
                  </a:moveTo>
                  <a:cubicBezTo>
                    <a:pt x="4408" y="251"/>
                    <a:pt x="4499" y="282"/>
                    <a:pt x="4560" y="342"/>
                  </a:cubicBezTo>
                  <a:lnTo>
                    <a:pt x="5472" y="1285"/>
                  </a:lnTo>
                  <a:cubicBezTo>
                    <a:pt x="5502" y="1345"/>
                    <a:pt x="5533" y="1406"/>
                    <a:pt x="5533" y="1497"/>
                  </a:cubicBezTo>
                  <a:cubicBezTo>
                    <a:pt x="5533" y="1589"/>
                    <a:pt x="5502" y="1649"/>
                    <a:pt x="5442" y="1710"/>
                  </a:cubicBezTo>
                  <a:lnTo>
                    <a:pt x="1642" y="5358"/>
                  </a:lnTo>
                  <a:cubicBezTo>
                    <a:pt x="1581" y="5418"/>
                    <a:pt x="1521" y="5449"/>
                    <a:pt x="1429" y="5449"/>
                  </a:cubicBezTo>
                  <a:cubicBezTo>
                    <a:pt x="1338" y="5449"/>
                    <a:pt x="1247" y="5418"/>
                    <a:pt x="1217" y="5358"/>
                  </a:cubicBezTo>
                  <a:lnTo>
                    <a:pt x="305" y="4415"/>
                  </a:lnTo>
                  <a:cubicBezTo>
                    <a:pt x="244" y="4355"/>
                    <a:pt x="214" y="4263"/>
                    <a:pt x="214" y="4203"/>
                  </a:cubicBezTo>
                  <a:cubicBezTo>
                    <a:pt x="214" y="4111"/>
                    <a:pt x="244" y="4020"/>
                    <a:pt x="305" y="3959"/>
                  </a:cubicBezTo>
                  <a:lnTo>
                    <a:pt x="4104" y="312"/>
                  </a:lnTo>
                  <a:cubicBezTo>
                    <a:pt x="4165" y="282"/>
                    <a:pt x="4256" y="251"/>
                    <a:pt x="4347" y="251"/>
                  </a:cubicBezTo>
                  <a:close/>
                  <a:moveTo>
                    <a:pt x="4378" y="0"/>
                  </a:moveTo>
                  <a:cubicBezTo>
                    <a:pt x="4233" y="0"/>
                    <a:pt x="4089" y="54"/>
                    <a:pt x="3983" y="160"/>
                  </a:cubicBezTo>
                  <a:lnTo>
                    <a:pt x="183" y="3807"/>
                  </a:lnTo>
                  <a:cubicBezTo>
                    <a:pt x="62" y="3899"/>
                    <a:pt x="1" y="4051"/>
                    <a:pt x="1" y="4172"/>
                  </a:cubicBezTo>
                  <a:cubicBezTo>
                    <a:pt x="1" y="4324"/>
                    <a:pt x="62" y="4476"/>
                    <a:pt x="153" y="4598"/>
                  </a:cubicBezTo>
                  <a:lnTo>
                    <a:pt x="1065" y="5540"/>
                  </a:lnTo>
                  <a:cubicBezTo>
                    <a:pt x="1156" y="5631"/>
                    <a:pt x="1308" y="5692"/>
                    <a:pt x="1429" y="5692"/>
                  </a:cubicBezTo>
                  <a:cubicBezTo>
                    <a:pt x="1461" y="5697"/>
                    <a:pt x="1491" y="5700"/>
                    <a:pt x="1520" y="5700"/>
                  </a:cubicBezTo>
                  <a:cubicBezTo>
                    <a:pt x="1662" y="5700"/>
                    <a:pt x="1779" y="5641"/>
                    <a:pt x="1855" y="5540"/>
                  </a:cubicBezTo>
                  <a:lnTo>
                    <a:pt x="5654" y="1893"/>
                  </a:lnTo>
                  <a:cubicBezTo>
                    <a:pt x="5776" y="1801"/>
                    <a:pt x="5837" y="1649"/>
                    <a:pt x="5837" y="1497"/>
                  </a:cubicBezTo>
                  <a:cubicBezTo>
                    <a:pt x="5837" y="1345"/>
                    <a:pt x="5776" y="1193"/>
                    <a:pt x="5685" y="1102"/>
                  </a:cubicBezTo>
                  <a:lnTo>
                    <a:pt x="4773" y="160"/>
                  </a:lnTo>
                  <a:cubicBezTo>
                    <a:pt x="4667" y="54"/>
                    <a:pt x="4522" y="0"/>
                    <a:pt x="43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5" name="Google Shape;2415;p52"/>
            <p:cNvSpPr/>
            <p:nvPr/>
          </p:nvSpPr>
          <p:spPr>
            <a:xfrm>
              <a:off x="1882503" y="1150946"/>
              <a:ext cx="129474" cy="148076"/>
            </a:xfrm>
            <a:custGeom>
              <a:avLst/>
              <a:gdLst/>
              <a:ahLst/>
              <a:cxnLst/>
              <a:rect l="l" t="t" r="r" b="b"/>
              <a:pathLst>
                <a:path w="4712" h="5389" extrusionOk="0">
                  <a:moveTo>
                    <a:pt x="2493" y="1"/>
                  </a:moveTo>
                  <a:cubicBezTo>
                    <a:pt x="2371" y="1"/>
                    <a:pt x="2250" y="92"/>
                    <a:pt x="2189" y="213"/>
                  </a:cubicBezTo>
                  <a:lnTo>
                    <a:pt x="92" y="4438"/>
                  </a:lnTo>
                  <a:cubicBezTo>
                    <a:pt x="61" y="4530"/>
                    <a:pt x="31" y="4621"/>
                    <a:pt x="31" y="4742"/>
                  </a:cubicBezTo>
                  <a:cubicBezTo>
                    <a:pt x="0" y="4803"/>
                    <a:pt x="31" y="4894"/>
                    <a:pt x="92" y="4925"/>
                  </a:cubicBezTo>
                  <a:cubicBezTo>
                    <a:pt x="274" y="5046"/>
                    <a:pt x="426" y="5168"/>
                    <a:pt x="578" y="5320"/>
                  </a:cubicBezTo>
                  <a:cubicBezTo>
                    <a:pt x="593" y="5335"/>
                    <a:pt x="608" y="5335"/>
                    <a:pt x="627" y="5335"/>
                  </a:cubicBezTo>
                  <a:cubicBezTo>
                    <a:pt x="646" y="5335"/>
                    <a:pt x="669" y="5335"/>
                    <a:pt x="699" y="5350"/>
                  </a:cubicBezTo>
                  <a:cubicBezTo>
                    <a:pt x="730" y="5381"/>
                    <a:pt x="791" y="5381"/>
                    <a:pt x="851" y="5381"/>
                  </a:cubicBezTo>
                  <a:cubicBezTo>
                    <a:pt x="873" y="5386"/>
                    <a:pt x="894" y="5389"/>
                    <a:pt x="913" y="5389"/>
                  </a:cubicBezTo>
                  <a:cubicBezTo>
                    <a:pt x="1005" y="5389"/>
                    <a:pt x="1080" y="5334"/>
                    <a:pt x="1155" y="5259"/>
                  </a:cubicBezTo>
                  <a:lnTo>
                    <a:pt x="4560" y="2007"/>
                  </a:lnTo>
                  <a:cubicBezTo>
                    <a:pt x="4651" y="1916"/>
                    <a:pt x="4681" y="1824"/>
                    <a:pt x="4712" y="1703"/>
                  </a:cubicBezTo>
                  <a:cubicBezTo>
                    <a:pt x="4681" y="1642"/>
                    <a:pt x="4681" y="1581"/>
                    <a:pt x="4681" y="1520"/>
                  </a:cubicBezTo>
                  <a:cubicBezTo>
                    <a:pt x="4620" y="1460"/>
                    <a:pt x="4590" y="1399"/>
                    <a:pt x="4529" y="1338"/>
                  </a:cubicBezTo>
                  <a:cubicBezTo>
                    <a:pt x="4043" y="882"/>
                    <a:pt x="3526" y="487"/>
                    <a:pt x="2979" y="153"/>
                  </a:cubicBezTo>
                  <a:cubicBezTo>
                    <a:pt x="2827" y="31"/>
                    <a:pt x="2675" y="1"/>
                    <a:pt x="249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6" name="Google Shape;2416;p52"/>
            <p:cNvSpPr/>
            <p:nvPr/>
          </p:nvSpPr>
          <p:spPr>
            <a:xfrm>
              <a:off x="1880002" y="1147621"/>
              <a:ext cx="135327" cy="155358"/>
            </a:xfrm>
            <a:custGeom>
              <a:avLst/>
              <a:gdLst/>
              <a:ahLst/>
              <a:cxnLst/>
              <a:rect l="l" t="t" r="r" b="b"/>
              <a:pathLst>
                <a:path w="4925" h="5654" extrusionOk="0">
                  <a:moveTo>
                    <a:pt x="2614" y="274"/>
                  </a:moveTo>
                  <a:cubicBezTo>
                    <a:pt x="2736" y="274"/>
                    <a:pt x="2888" y="304"/>
                    <a:pt x="2979" y="395"/>
                  </a:cubicBezTo>
                  <a:cubicBezTo>
                    <a:pt x="3556" y="730"/>
                    <a:pt x="4043" y="1125"/>
                    <a:pt x="4499" y="1581"/>
                  </a:cubicBezTo>
                  <a:cubicBezTo>
                    <a:pt x="4560" y="1611"/>
                    <a:pt x="4590" y="1672"/>
                    <a:pt x="4620" y="1733"/>
                  </a:cubicBezTo>
                  <a:cubicBezTo>
                    <a:pt x="4651" y="1763"/>
                    <a:pt x="4651" y="1793"/>
                    <a:pt x="4651" y="1854"/>
                  </a:cubicBezTo>
                  <a:cubicBezTo>
                    <a:pt x="4651" y="1915"/>
                    <a:pt x="4620" y="1976"/>
                    <a:pt x="4590" y="2037"/>
                  </a:cubicBezTo>
                  <a:lnTo>
                    <a:pt x="1155" y="5319"/>
                  </a:lnTo>
                  <a:cubicBezTo>
                    <a:pt x="1088" y="5364"/>
                    <a:pt x="1005" y="5392"/>
                    <a:pt x="918" y="5392"/>
                  </a:cubicBezTo>
                  <a:cubicBezTo>
                    <a:pt x="886" y="5392"/>
                    <a:pt x="853" y="5388"/>
                    <a:pt x="821" y="5380"/>
                  </a:cubicBezTo>
                  <a:cubicBezTo>
                    <a:pt x="821" y="5350"/>
                    <a:pt x="790" y="5350"/>
                    <a:pt x="760" y="5350"/>
                  </a:cubicBezTo>
                  <a:cubicBezTo>
                    <a:pt x="608" y="5198"/>
                    <a:pt x="456" y="5076"/>
                    <a:pt x="274" y="4985"/>
                  </a:cubicBezTo>
                  <a:cubicBezTo>
                    <a:pt x="243" y="4955"/>
                    <a:pt x="243" y="4924"/>
                    <a:pt x="274" y="4894"/>
                  </a:cubicBezTo>
                  <a:cubicBezTo>
                    <a:pt x="274" y="4803"/>
                    <a:pt x="274" y="4711"/>
                    <a:pt x="335" y="4651"/>
                  </a:cubicBezTo>
                  <a:lnTo>
                    <a:pt x="2401" y="395"/>
                  </a:lnTo>
                  <a:cubicBezTo>
                    <a:pt x="2432" y="334"/>
                    <a:pt x="2523" y="274"/>
                    <a:pt x="2614" y="274"/>
                  </a:cubicBezTo>
                  <a:close/>
                  <a:moveTo>
                    <a:pt x="2584" y="0"/>
                  </a:moveTo>
                  <a:cubicBezTo>
                    <a:pt x="2401" y="30"/>
                    <a:pt x="2249" y="122"/>
                    <a:pt x="2158" y="274"/>
                  </a:cubicBezTo>
                  <a:lnTo>
                    <a:pt x="91" y="4499"/>
                  </a:lnTo>
                  <a:cubicBezTo>
                    <a:pt x="31" y="4620"/>
                    <a:pt x="0" y="4742"/>
                    <a:pt x="0" y="4894"/>
                  </a:cubicBezTo>
                  <a:cubicBezTo>
                    <a:pt x="0" y="4985"/>
                    <a:pt x="31" y="5107"/>
                    <a:pt x="152" y="5198"/>
                  </a:cubicBezTo>
                  <a:cubicBezTo>
                    <a:pt x="304" y="5289"/>
                    <a:pt x="456" y="5410"/>
                    <a:pt x="608" y="5532"/>
                  </a:cubicBezTo>
                  <a:cubicBezTo>
                    <a:pt x="638" y="5562"/>
                    <a:pt x="669" y="5593"/>
                    <a:pt x="699" y="5593"/>
                  </a:cubicBezTo>
                  <a:lnTo>
                    <a:pt x="730" y="5593"/>
                  </a:lnTo>
                  <a:cubicBezTo>
                    <a:pt x="790" y="5623"/>
                    <a:pt x="882" y="5654"/>
                    <a:pt x="942" y="5654"/>
                  </a:cubicBezTo>
                  <a:cubicBezTo>
                    <a:pt x="1094" y="5623"/>
                    <a:pt x="1246" y="5562"/>
                    <a:pt x="1338" y="5471"/>
                  </a:cubicBezTo>
                  <a:lnTo>
                    <a:pt x="4742" y="2189"/>
                  </a:lnTo>
                  <a:cubicBezTo>
                    <a:pt x="4863" y="2097"/>
                    <a:pt x="4924" y="1976"/>
                    <a:pt x="4924" y="1824"/>
                  </a:cubicBezTo>
                  <a:cubicBezTo>
                    <a:pt x="4924" y="1733"/>
                    <a:pt x="4894" y="1672"/>
                    <a:pt x="4894" y="1611"/>
                  </a:cubicBezTo>
                  <a:cubicBezTo>
                    <a:pt x="4833" y="1520"/>
                    <a:pt x="4772" y="1429"/>
                    <a:pt x="4711" y="1368"/>
                  </a:cubicBezTo>
                  <a:cubicBezTo>
                    <a:pt x="4225" y="912"/>
                    <a:pt x="3708" y="486"/>
                    <a:pt x="3131" y="152"/>
                  </a:cubicBezTo>
                  <a:cubicBezTo>
                    <a:pt x="2979" y="30"/>
                    <a:pt x="2766" y="0"/>
                    <a:pt x="258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7" name="Google Shape;2417;p52"/>
            <p:cNvSpPr/>
            <p:nvPr/>
          </p:nvSpPr>
          <p:spPr>
            <a:xfrm>
              <a:off x="1887504" y="1162898"/>
              <a:ext cx="147032" cy="158051"/>
            </a:xfrm>
            <a:custGeom>
              <a:avLst/>
              <a:gdLst/>
              <a:ahLst/>
              <a:cxnLst/>
              <a:rect l="l" t="t" r="r" b="b"/>
              <a:pathLst>
                <a:path w="5351" h="5752" extrusionOk="0">
                  <a:moveTo>
                    <a:pt x="3474" y="1"/>
                  </a:moveTo>
                  <a:cubicBezTo>
                    <a:pt x="3342" y="1"/>
                    <a:pt x="3230" y="47"/>
                    <a:pt x="3162" y="143"/>
                  </a:cubicBezTo>
                  <a:lnTo>
                    <a:pt x="183" y="4459"/>
                  </a:lnTo>
                  <a:cubicBezTo>
                    <a:pt x="31" y="4672"/>
                    <a:pt x="1" y="4885"/>
                    <a:pt x="92" y="4946"/>
                  </a:cubicBezTo>
                  <a:cubicBezTo>
                    <a:pt x="153" y="5006"/>
                    <a:pt x="213" y="5067"/>
                    <a:pt x="305" y="5158"/>
                  </a:cubicBezTo>
                  <a:lnTo>
                    <a:pt x="761" y="5614"/>
                  </a:lnTo>
                  <a:cubicBezTo>
                    <a:pt x="837" y="5706"/>
                    <a:pt x="943" y="5751"/>
                    <a:pt x="1053" y="5751"/>
                  </a:cubicBezTo>
                  <a:cubicBezTo>
                    <a:pt x="1163" y="5751"/>
                    <a:pt x="1277" y="5706"/>
                    <a:pt x="1369" y="5614"/>
                  </a:cubicBezTo>
                  <a:lnTo>
                    <a:pt x="5168" y="1967"/>
                  </a:lnTo>
                  <a:cubicBezTo>
                    <a:pt x="5350" y="1815"/>
                    <a:pt x="5350" y="1511"/>
                    <a:pt x="5168" y="1359"/>
                  </a:cubicBezTo>
                  <a:lnTo>
                    <a:pt x="4712" y="873"/>
                  </a:lnTo>
                  <a:cubicBezTo>
                    <a:pt x="4499" y="660"/>
                    <a:pt x="4256" y="417"/>
                    <a:pt x="4013" y="204"/>
                  </a:cubicBezTo>
                  <a:cubicBezTo>
                    <a:pt x="3829" y="70"/>
                    <a:pt x="3636" y="1"/>
                    <a:pt x="347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8" name="Google Shape;2418;p52"/>
            <p:cNvSpPr/>
            <p:nvPr/>
          </p:nvSpPr>
          <p:spPr>
            <a:xfrm>
              <a:off x="1885003" y="1159986"/>
              <a:ext cx="151209" cy="163876"/>
            </a:xfrm>
            <a:custGeom>
              <a:avLst/>
              <a:gdLst/>
              <a:ahLst/>
              <a:cxnLst/>
              <a:rect l="l" t="t" r="r" b="b"/>
              <a:pathLst>
                <a:path w="5503" h="5964" extrusionOk="0">
                  <a:moveTo>
                    <a:pt x="3557" y="249"/>
                  </a:moveTo>
                  <a:cubicBezTo>
                    <a:pt x="3709" y="249"/>
                    <a:pt x="3861" y="310"/>
                    <a:pt x="3982" y="401"/>
                  </a:cubicBezTo>
                  <a:cubicBezTo>
                    <a:pt x="4256" y="675"/>
                    <a:pt x="4560" y="948"/>
                    <a:pt x="4681" y="1070"/>
                  </a:cubicBezTo>
                  <a:lnTo>
                    <a:pt x="5137" y="1556"/>
                  </a:lnTo>
                  <a:cubicBezTo>
                    <a:pt x="5198" y="1617"/>
                    <a:pt x="5229" y="1678"/>
                    <a:pt x="5229" y="1769"/>
                  </a:cubicBezTo>
                  <a:cubicBezTo>
                    <a:pt x="5229" y="1860"/>
                    <a:pt x="5198" y="1921"/>
                    <a:pt x="5168" y="1982"/>
                  </a:cubicBezTo>
                  <a:lnTo>
                    <a:pt x="1368" y="5629"/>
                  </a:lnTo>
                  <a:cubicBezTo>
                    <a:pt x="1308" y="5690"/>
                    <a:pt x="1216" y="5720"/>
                    <a:pt x="1125" y="5720"/>
                  </a:cubicBezTo>
                  <a:cubicBezTo>
                    <a:pt x="1034" y="5720"/>
                    <a:pt x="973" y="5690"/>
                    <a:pt x="912" y="5629"/>
                  </a:cubicBezTo>
                  <a:lnTo>
                    <a:pt x="456" y="5143"/>
                  </a:lnTo>
                  <a:lnTo>
                    <a:pt x="244" y="4960"/>
                  </a:lnTo>
                  <a:cubicBezTo>
                    <a:pt x="244" y="4839"/>
                    <a:pt x="274" y="4717"/>
                    <a:pt x="335" y="4626"/>
                  </a:cubicBezTo>
                  <a:lnTo>
                    <a:pt x="3374" y="310"/>
                  </a:lnTo>
                  <a:cubicBezTo>
                    <a:pt x="3405" y="280"/>
                    <a:pt x="3435" y="249"/>
                    <a:pt x="3496" y="249"/>
                  </a:cubicBezTo>
                  <a:close/>
                  <a:moveTo>
                    <a:pt x="3560" y="0"/>
                  </a:moveTo>
                  <a:cubicBezTo>
                    <a:pt x="3528" y="0"/>
                    <a:pt x="3497" y="2"/>
                    <a:pt x="3466" y="6"/>
                  </a:cubicBezTo>
                  <a:cubicBezTo>
                    <a:pt x="3344" y="6"/>
                    <a:pt x="3253" y="67"/>
                    <a:pt x="3162" y="188"/>
                  </a:cubicBezTo>
                  <a:lnTo>
                    <a:pt x="153" y="4505"/>
                  </a:lnTo>
                  <a:cubicBezTo>
                    <a:pt x="31" y="4626"/>
                    <a:pt x="1" y="4808"/>
                    <a:pt x="1" y="4991"/>
                  </a:cubicBezTo>
                  <a:cubicBezTo>
                    <a:pt x="1" y="5052"/>
                    <a:pt x="31" y="5082"/>
                    <a:pt x="61" y="5112"/>
                  </a:cubicBezTo>
                  <a:cubicBezTo>
                    <a:pt x="153" y="5204"/>
                    <a:pt x="183" y="5234"/>
                    <a:pt x="304" y="5325"/>
                  </a:cubicBezTo>
                  <a:lnTo>
                    <a:pt x="760" y="5812"/>
                  </a:lnTo>
                  <a:cubicBezTo>
                    <a:pt x="852" y="5903"/>
                    <a:pt x="1004" y="5964"/>
                    <a:pt x="1125" y="5964"/>
                  </a:cubicBezTo>
                  <a:cubicBezTo>
                    <a:pt x="1277" y="5964"/>
                    <a:pt x="1429" y="5903"/>
                    <a:pt x="1520" y="5812"/>
                  </a:cubicBezTo>
                  <a:lnTo>
                    <a:pt x="5320" y="2164"/>
                  </a:lnTo>
                  <a:cubicBezTo>
                    <a:pt x="5441" y="2042"/>
                    <a:pt x="5502" y="1921"/>
                    <a:pt x="5502" y="1769"/>
                  </a:cubicBezTo>
                  <a:cubicBezTo>
                    <a:pt x="5502" y="1617"/>
                    <a:pt x="5441" y="1465"/>
                    <a:pt x="5350" y="1374"/>
                  </a:cubicBezTo>
                  <a:lnTo>
                    <a:pt x="4894" y="887"/>
                  </a:lnTo>
                  <a:cubicBezTo>
                    <a:pt x="4742" y="766"/>
                    <a:pt x="4469" y="492"/>
                    <a:pt x="4165" y="219"/>
                  </a:cubicBezTo>
                  <a:cubicBezTo>
                    <a:pt x="3979" y="86"/>
                    <a:pt x="3771" y="0"/>
                    <a:pt x="3560"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19" name="Google Shape;2419;p52"/>
            <p:cNvSpPr/>
            <p:nvPr/>
          </p:nvSpPr>
          <p:spPr>
            <a:xfrm>
              <a:off x="1816529" y="1123386"/>
              <a:ext cx="88560" cy="154643"/>
            </a:xfrm>
            <a:custGeom>
              <a:avLst/>
              <a:gdLst/>
              <a:ahLst/>
              <a:cxnLst/>
              <a:rect l="l" t="t" r="r" b="b"/>
              <a:pathLst>
                <a:path w="3223" h="5628" extrusionOk="0">
                  <a:moveTo>
                    <a:pt x="638" y="1"/>
                  </a:moveTo>
                  <a:cubicBezTo>
                    <a:pt x="274" y="31"/>
                    <a:pt x="0" y="274"/>
                    <a:pt x="30" y="517"/>
                  </a:cubicBezTo>
                  <a:lnTo>
                    <a:pt x="730" y="5168"/>
                  </a:lnTo>
                  <a:cubicBezTo>
                    <a:pt x="760" y="5411"/>
                    <a:pt x="912" y="5593"/>
                    <a:pt x="1003" y="5593"/>
                  </a:cubicBezTo>
                  <a:lnTo>
                    <a:pt x="1337" y="5593"/>
                  </a:lnTo>
                  <a:cubicBezTo>
                    <a:pt x="1429" y="5593"/>
                    <a:pt x="1520" y="5593"/>
                    <a:pt x="1641" y="5624"/>
                  </a:cubicBezTo>
                  <a:cubicBezTo>
                    <a:pt x="1648" y="5626"/>
                    <a:pt x="1655" y="5627"/>
                    <a:pt x="1662" y="5627"/>
                  </a:cubicBezTo>
                  <a:cubicBezTo>
                    <a:pt x="1754" y="5627"/>
                    <a:pt x="1889" y="5454"/>
                    <a:pt x="1945" y="5229"/>
                  </a:cubicBezTo>
                  <a:lnTo>
                    <a:pt x="3161" y="669"/>
                  </a:lnTo>
                  <a:cubicBezTo>
                    <a:pt x="3222" y="457"/>
                    <a:pt x="2918" y="153"/>
                    <a:pt x="2584" y="122"/>
                  </a:cubicBezTo>
                  <a:cubicBezTo>
                    <a:pt x="2280" y="61"/>
                    <a:pt x="1945" y="31"/>
                    <a:pt x="161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0" name="Google Shape;2420;p52"/>
            <p:cNvSpPr/>
            <p:nvPr/>
          </p:nvSpPr>
          <p:spPr>
            <a:xfrm>
              <a:off x="1814001" y="1120885"/>
              <a:ext cx="92737" cy="160441"/>
            </a:xfrm>
            <a:custGeom>
              <a:avLst/>
              <a:gdLst/>
              <a:ahLst/>
              <a:cxnLst/>
              <a:rect l="l" t="t" r="r" b="b"/>
              <a:pathLst>
                <a:path w="3375" h="5839" extrusionOk="0">
                  <a:moveTo>
                    <a:pt x="1703" y="183"/>
                  </a:moveTo>
                  <a:cubicBezTo>
                    <a:pt x="1977" y="213"/>
                    <a:pt x="2281" y="244"/>
                    <a:pt x="2676" y="304"/>
                  </a:cubicBezTo>
                  <a:cubicBezTo>
                    <a:pt x="2828" y="335"/>
                    <a:pt x="2980" y="426"/>
                    <a:pt x="3071" y="548"/>
                  </a:cubicBezTo>
                  <a:cubicBezTo>
                    <a:pt x="3132" y="608"/>
                    <a:pt x="3132" y="669"/>
                    <a:pt x="3101" y="730"/>
                  </a:cubicBezTo>
                  <a:lnTo>
                    <a:pt x="1916" y="5289"/>
                  </a:lnTo>
                  <a:cubicBezTo>
                    <a:pt x="1855" y="5472"/>
                    <a:pt x="1764" y="5563"/>
                    <a:pt x="1733" y="5563"/>
                  </a:cubicBezTo>
                  <a:lnTo>
                    <a:pt x="1612" y="5563"/>
                  </a:lnTo>
                  <a:lnTo>
                    <a:pt x="1399" y="5532"/>
                  </a:lnTo>
                  <a:lnTo>
                    <a:pt x="1278" y="5532"/>
                  </a:lnTo>
                  <a:cubicBezTo>
                    <a:pt x="1247" y="5517"/>
                    <a:pt x="1217" y="5510"/>
                    <a:pt x="1186" y="5510"/>
                  </a:cubicBezTo>
                  <a:cubicBezTo>
                    <a:pt x="1156" y="5510"/>
                    <a:pt x="1126" y="5517"/>
                    <a:pt x="1095" y="5532"/>
                  </a:cubicBezTo>
                  <a:cubicBezTo>
                    <a:pt x="1004" y="5441"/>
                    <a:pt x="974" y="5320"/>
                    <a:pt x="943" y="5228"/>
                  </a:cubicBezTo>
                  <a:lnTo>
                    <a:pt x="244" y="548"/>
                  </a:lnTo>
                  <a:cubicBezTo>
                    <a:pt x="244" y="487"/>
                    <a:pt x="274" y="426"/>
                    <a:pt x="305" y="396"/>
                  </a:cubicBezTo>
                  <a:cubicBezTo>
                    <a:pt x="426" y="274"/>
                    <a:pt x="578" y="183"/>
                    <a:pt x="761" y="183"/>
                  </a:cubicBezTo>
                  <a:close/>
                  <a:moveTo>
                    <a:pt x="730" y="0"/>
                  </a:moveTo>
                  <a:cubicBezTo>
                    <a:pt x="487" y="31"/>
                    <a:pt x="274" y="122"/>
                    <a:pt x="92" y="304"/>
                  </a:cubicBezTo>
                  <a:cubicBezTo>
                    <a:pt x="31" y="396"/>
                    <a:pt x="1" y="517"/>
                    <a:pt x="1" y="639"/>
                  </a:cubicBezTo>
                  <a:lnTo>
                    <a:pt x="700" y="5320"/>
                  </a:lnTo>
                  <a:cubicBezTo>
                    <a:pt x="758" y="5579"/>
                    <a:pt x="897" y="5839"/>
                    <a:pt x="1093" y="5839"/>
                  </a:cubicBezTo>
                  <a:cubicBezTo>
                    <a:pt x="1104" y="5839"/>
                    <a:pt x="1115" y="5838"/>
                    <a:pt x="1126" y="5836"/>
                  </a:cubicBezTo>
                  <a:cubicBezTo>
                    <a:pt x="1156" y="5821"/>
                    <a:pt x="1179" y="5814"/>
                    <a:pt x="1202" y="5814"/>
                  </a:cubicBezTo>
                  <a:cubicBezTo>
                    <a:pt x="1224" y="5814"/>
                    <a:pt x="1247" y="5821"/>
                    <a:pt x="1278" y="5836"/>
                  </a:cubicBezTo>
                  <a:lnTo>
                    <a:pt x="1764" y="5836"/>
                  </a:lnTo>
                  <a:cubicBezTo>
                    <a:pt x="1946" y="5836"/>
                    <a:pt x="2098" y="5593"/>
                    <a:pt x="2159" y="5411"/>
                  </a:cubicBezTo>
                  <a:lnTo>
                    <a:pt x="3344" y="851"/>
                  </a:lnTo>
                  <a:cubicBezTo>
                    <a:pt x="3375" y="730"/>
                    <a:pt x="3375" y="608"/>
                    <a:pt x="3314" y="487"/>
                  </a:cubicBezTo>
                  <a:cubicBezTo>
                    <a:pt x="3162" y="304"/>
                    <a:pt x="2949" y="152"/>
                    <a:pt x="2706" y="122"/>
                  </a:cubicBezTo>
                  <a:cubicBezTo>
                    <a:pt x="2311" y="61"/>
                    <a:pt x="2007" y="0"/>
                    <a:pt x="17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1" name="Google Shape;2421;p52"/>
            <p:cNvSpPr/>
            <p:nvPr/>
          </p:nvSpPr>
          <p:spPr>
            <a:xfrm>
              <a:off x="1849090" y="1115802"/>
              <a:ext cx="90236" cy="171679"/>
            </a:xfrm>
            <a:custGeom>
              <a:avLst/>
              <a:gdLst/>
              <a:ahLst/>
              <a:cxnLst/>
              <a:rect l="l" t="t" r="r" b="b"/>
              <a:pathLst>
                <a:path w="3284" h="6248" extrusionOk="0">
                  <a:moveTo>
                    <a:pt x="655" y="0"/>
                  </a:moveTo>
                  <a:cubicBezTo>
                    <a:pt x="297" y="0"/>
                    <a:pt x="29" y="201"/>
                    <a:pt x="1" y="429"/>
                  </a:cubicBezTo>
                  <a:lnTo>
                    <a:pt x="1" y="5687"/>
                  </a:lnTo>
                  <a:cubicBezTo>
                    <a:pt x="1" y="5930"/>
                    <a:pt x="92" y="6143"/>
                    <a:pt x="183" y="6143"/>
                  </a:cubicBezTo>
                  <a:cubicBezTo>
                    <a:pt x="274" y="6143"/>
                    <a:pt x="365" y="6143"/>
                    <a:pt x="456" y="6173"/>
                  </a:cubicBezTo>
                  <a:lnTo>
                    <a:pt x="608" y="6204"/>
                  </a:lnTo>
                  <a:lnTo>
                    <a:pt x="730" y="6234"/>
                  </a:lnTo>
                  <a:cubicBezTo>
                    <a:pt x="744" y="6243"/>
                    <a:pt x="759" y="6248"/>
                    <a:pt x="775" y="6248"/>
                  </a:cubicBezTo>
                  <a:cubicBezTo>
                    <a:pt x="866" y="6248"/>
                    <a:pt x="991" y="6107"/>
                    <a:pt x="1095" y="5900"/>
                  </a:cubicBezTo>
                  <a:lnTo>
                    <a:pt x="3192" y="1097"/>
                  </a:lnTo>
                  <a:cubicBezTo>
                    <a:pt x="3283" y="854"/>
                    <a:pt x="3070" y="550"/>
                    <a:pt x="2706" y="429"/>
                  </a:cubicBezTo>
                  <a:cubicBezTo>
                    <a:pt x="2554" y="368"/>
                    <a:pt x="2371" y="337"/>
                    <a:pt x="2219" y="277"/>
                  </a:cubicBezTo>
                  <a:lnTo>
                    <a:pt x="1733" y="155"/>
                  </a:lnTo>
                  <a:cubicBezTo>
                    <a:pt x="1399" y="94"/>
                    <a:pt x="1064" y="33"/>
                    <a:pt x="730" y="3"/>
                  </a:cubicBezTo>
                  <a:cubicBezTo>
                    <a:pt x="705" y="1"/>
                    <a:pt x="680" y="0"/>
                    <a:pt x="6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2" name="Google Shape;2422;p52"/>
            <p:cNvSpPr/>
            <p:nvPr/>
          </p:nvSpPr>
          <p:spPr>
            <a:xfrm>
              <a:off x="1845738" y="1113164"/>
              <a:ext cx="93588" cy="178137"/>
            </a:xfrm>
            <a:custGeom>
              <a:avLst/>
              <a:gdLst/>
              <a:ahLst/>
              <a:cxnLst/>
              <a:rect l="l" t="t" r="r" b="b"/>
              <a:pathLst>
                <a:path w="3406" h="6483" extrusionOk="0">
                  <a:moveTo>
                    <a:pt x="852" y="221"/>
                  </a:moveTo>
                  <a:lnTo>
                    <a:pt x="1034" y="251"/>
                  </a:lnTo>
                  <a:cubicBezTo>
                    <a:pt x="1308" y="281"/>
                    <a:pt x="1582" y="312"/>
                    <a:pt x="1855" y="373"/>
                  </a:cubicBezTo>
                  <a:lnTo>
                    <a:pt x="2341" y="494"/>
                  </a:lnTo>
                  <a:cubicBezTo>
                    <a:pt x="2463" y="525"/>
                    <a:pt x="2585" y="555"/>
                    <a:pt x="2737" y="585"/>
                  </a:cubicBezTo>
                  <a:lnTo>
                    <a:pt x="2828" y="646"/>
                  </a:lnTo>
                  <a:cubicBezTo>
                    <a:pt x="2980" y="677"/>
                    <a:pt x="3132" y="798"/>
                    <a:pt x="3192" y="950"/>
                  </a:cubicBezTo>
                  <a:cubicBezTo>
                    <a:pt x="3223" y="1011"/>
                    <a:pt x="3223" y="1072"/>
                    <a:pt x="3192" y="1132"/>
                  </a:cubicBezTo>
                  <a:lnTo>
                    <a:pt x="1126" y="5935"/>
                  </a:lnTo>
                  <a:cubicBezTo>
                    <a:pt x="1065" y="6057"/>
                    <a:pt x="1004" y="6148"/>
                    <a:pt x="913" y="6209"/>
                  </a:cubicBezTo>
                  <a:lnTo>
                    <a:pt x="761" y="6178"/>
                  </a:lnTo>
                  <a:lnTo>
                    <a:pt x="639" y="6148"/>
                  </a:lnTo>
                  <a:cubicBezTo>
                    <a:pt x="578" y="6117"/>
                    <a:pt x="518" y="6117"/>
                    <a:pt x="457" y="6117"/>
                  </a:cubicBezTo>
                  <a:lnTo>
                    <a:pt x="366" y="6117"/>
                  </a:lnTo>
                  <a:cubicBezTo>
                    <a:pt x="274" y="6026"/>
                    <a:pt x="244" y="5905"/>
                    <a:pt x="274" y="5783"/>
                  </a:cubicBezTo>
                  <a:lnTo>
                    <a:pt x="274" y="525"/>
                  </a:lnTo>
                  <a:cubicBezTo>
                    <a:pt x="274" y="464"/>
                    <a:pt x="305" y="403"/>
                    <a:pt x="335" y="373"/>
                  </a:cubicBezTo>
                  <a:cubicBezTo>
                    <a:pt x="457" y="281"/>
                    <a:pt x="609" y="221"/>
                    <a:pt x="761" y="221"/>
                  </a:cubicBezTo>
                  <a:close/>
                  <a:moveTo>
                    <a:pt x="703" y="0"/>
                  </a:moveTo>
                  <a:cubicBezTo>
                    <a:pt x="501" y="0"/>
                    <a:pt x="306" y="68"/>
                    <a:pt x="153" y="221"/>
                  </a:cubicBezTo>
                  <a:cubicBezTo>
                    <a:pt x="62" y="281"/>
                    <a:pt x="1" y="403"/>
                    <a:pt x="1" y="555"/>
                  </a:cubicBezTo>
                  <a:lnTo>
                    <a:pt x="1" y="5813"/>
                  </a:lnTo>
                  <a:cubicBezTo>
                    <a:pt x="1" y="6117"/>
                    <a:pt x="123" y="6361"/>
                    <a:pt x="305" y="6361"/>
                  </a:cubicBezTo>
                  <a:lnTo>
                    <a:pt x="426" y="6361"/>
                  </a:lnTo>
                  <a:cubicBezTo>
                    <a:pt x="457" y="6391"/>
                    <a:pt x="518" y="6391"/>
                    <a:pt x="578" y="6391"/>
                  </a:cubicBezTo>
                  <a:cubicBezTo>
                    <a:pt x="609" y="6421"/>
                    <a:pt x="639" y="6421"/>
                    <a:pt x="700" y="6421"/>
                  </a:cubicBezTo>
                  <a:lnTo>
                    <a:pt x="822" y="6482"/>
                  </a:lnTo>
                  <a:lnTo>
                    <a:pt x="882" y="6482"/>
                  </a:lnTo>
                  <a:cubicBezTo>
                    <a:pt x="1065" y="6482"/>
                    <a:pt x="1217" y="6269"/>
                    <a:pt x="1338" y="6057"/>
                  </a:cubicBezTo>
                  <a:lnTo>
                    <a:pt x="3375" y="1224"/>
                  </a:lnTo>
                  <a:cubicBezTo>
                    <a:pt x="3405" y="1102"/>
                    <a:pt x="3405" y="980"/>
                    <a:pt x="3375" y="859"/>
                  </a:cubicBezTo>
                  <a:cubicBezTo>
                    <a:pt x="3253" y="646"/>
                    <a:pt x="3071" y="464"/>
                    <a:pt x="2828" y="403"/>
                  </a:cubicBezTo>
                  <a:lnTo>
                    <a:pt x="2737" y="373"/>
                  </a:lnTo>
                  <a:lnTo>
                    <a:pt x="2341" y="251"/>
                  </a:lnTo>
                  <a:lnTo>
                    <a:pt x="1855" y="160"/>
                  </a:lnTo>
                  <a:cubicBezTo>
                    <a:pt x="1582" y="69"/>
                    <a:pt x="1278" y="38"/>
                    <a:pt x="1004" y="8"/>
                  </a:cubicBezTo>
                  <a:lnTo>
                    <a:pt x="822" y="8"/>
                  </a:lnTo>
                  <a:cubicBezTo>
                    <a:pt x="782" y="3"/>
                    <a:pt x="743" y="0"/>
                    <a:pt x="703"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3" name="Google Shape;2423;p52"/>
            <p:cNvSpPr/>
            <p:nvPr/>
          </p:nvSpPr>
          <p:spPr>
            <a:xfrm>
              <a:off x="1698761" y="1141164"/>
              <a:ext cx="123621" cy="151593"/>
            </a:xfrm>
            <a:custGeom>
              <a:avLst/>
              <a:gdLst/>
              <a:ahLst/>
              <a:cxnLst/>
              <a:rect l="l" t="t" r="r" b="b"/>
              <a:pathLst>
                <a:path w="4499" h="5517" extrusionOk="0">
                  <a:moveTo>
                    <a:pt x="2431" y="0"/>
                  </a:moveTo>
                  <a:cubicBezTo>
                    <a:pt x="2317" y="0"/>
                    <a:pt x="2190" y="27"/>
                    <a:pt x="2067" y="83"/>
                  </a:cubicBezTo>
                  <a:cubicBezTo>
                    <a:pt x="1763" y="205"/>
                    <a:pt x="1490" y="387"/>
                    <a:pt x="1186" y="539"/>
                  </a:cubicBezTo>
                  <a:cubicBezTo>
                    <a:pt x="912" y="721"/>
                    <a:pt x="639" y="904"/>
                    <a:pt x="395" y="1117"/>
                  </a:cubicBezTo>
                  <a:cubicBezTo>
                    <a:pt x="91" y="1360"/>
                    <a:pt x="0" y="1694"/>
                    <a:pt x="152" y="1876"/>
                  </a:cubicBezTo>
                  <a:lnTo>
                    <a:pt x="3405" y="5311"/>
                  </a:lnTo>
                  <a:cubicBezTo>
                    <a:pt x="3519" y="5448"/>
                    <a:pt x="3667" y="5516"/>
                    <a:pt x="3772" y="5516"/>
                  </a:cubicBezTo>
                  <a:cubicBezTo>
                    <a:pt x="3807" y="5516"/>
                    <a:pt x="3838" y="5509"/>
                    <a:pt x="3861" y="5493"/>
                  </a:cubicBezTo>
                  <a:lnTo>
                    <a:pt x="4104" y="5311"/>
                  </a:lnTo>
                  <a:cubicBezTo>
                    <a:pt x="4195" y="5250"/>
                    <a:pt x="4286" y="5220"/>
                    <a:pt x="4377" y="5159"/>
                  </a:cubicBezTo>
                  <a:cubicBezTo>
                    <a:pt x="4468" y="5129"/>
                    <a:pt x="4499" y="4886"/>
                    <a:pt x="4438" y="4673"/>
                  </a:cubicBezTo>
                  <a:lnTo>
                    <a:pt x="2827" y="235"/>
                  </a:lnTo>
                  <a:cubicBezTo>
                    <a:pt x="2789" y="81"/>
                    <a:pt x="2628" y="0"/>
                    <a:pt x="24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4" name="Google Shape;2424;p52"/>
            <p:cNvSpPr/>
            <p:nvPr/>
          </p:nvSpPr>
          <p:spPr>
            <a:xfrm>
              <a:off x="1697909" y="1138306"/>
              <a:ext cx="128650" cy="157996"/>
            </a:xfrm>
            <a:custGeom>
              <a:avLst/>
              <a:gdLst/>
              <a:ahLst/>
              <a:cxnLst/>
              <a:rect l="l" t="t" r="r" b="b"/>
              <a:pathLst>
                <a:path w="4682" h="5750" extrusionOk="0">
                  <a:moveTo>
                    <a:pt x="2446" y="215"/>
                  </a:moveTo>
                  <a:cubicBezTo>
                    <a:pt x="2510" y="215"/>
                    <a:pt x="2576" y="225"/>
                    <a:pt x="2645" y="248"/>
                  </a:cubicBezTo>
                  <a:cubicBezTo>
                    <a:pt x="2676" y="278"/>
                    <a:pt x="2737" y="309"/>
                    <a:pt x="2737" y="369"/>
                  </a:cubicBezTo>
                  <a:lnTo>
                    <a:pt x="4347" y="4807"/>
                  </a:lnTo>
                  <a:cubicBezTo>
                    <a:pt x="4408" y="4898"/>
                    <a:pt x="4408" y="5020"/>
                    <a:pt x="4378" y="5142"/>
                  </a:cubicBezTo>
                  <a:cubicBezTo>
                    <a:pt x="4317" y="5172"/>
                    <a:pt x="4256" y="5202"/>
                    <a:pt x="4226" y="5233"/>
                  </a:cubicBezTo>
                  <a:lnTo>
                    <a:pt x="4074" y="5294"/>
                  </a:lnTo>
                  <a:lnTo>
                    <a:pt x="3831" y="5476"/>
                  </a:lnTo>
                  <a:cubicBezTo>
                    <a:pt x="3709" y="5446"/>
                    <a:pt x="3618" y="5385"/>
                    <a:pt x="3527" y="5324"/>
                  </a:cubicBezTo>
                  <a:lnTo>
                    <a:pt x="305" y="1889"/>
                  </a:lnTo>
                  <a:cubicBezTo>
                    <a:pt x="244" y="1859"/>
                    <a:pt x="244" y="1798"/>
                    <a:pt x="244" y="1737"/>
                  </a:cubicBezTo>
                  <a:cubicBezTo>
                    <a:pt x="274" y="1555"/>
                    <a:pt x="366" y="1403"/>
                    <a:pt x="487" y="1312"/>
                  </a:cubicBezTo>
                  <a:cubicBezTo>
                    <a:pt x="761" y="1099"/>
                    <a:pt x="1034" y="917"/>
                    <a:pt x="1278" y="734"/>
                  </a:cubicBezTo>
                  <a:lnTo>
                    <a:pt x="1490" y="613"/>
                  </a:lnTo>
                  <a:cubicBezTo>
                    <a:pt x="1703" y="491"/>
                    <a:pt x="1916" y="400"/>
                    <a:pt x="2129" y="278"/>
                  </a:cubicBezTo>
                  <a:cubicBezTo>
                    <a:pt x="2241" y="241"/>
                    <a:pt x="2342" y="215"/>
                    <a:pt x="2446" y="215"/>
                  </a:cubicBezTo>
                  <a:close/>
                  <a:moveTo>
                    <a:pt x="2401" y="0"/>
                  </a:moveTo>
                  <a:cubicBezTo>
                    <a:pt x="2274" y="0"/>
                    <a:pt x="2151" y="31"/>
                    <a:pt x="2037" y="96"/>
                  </a:cubicBezTo>
                  <a:cubicBezTo>
                    <a:pt x="1794" y="187"/>
                    <a:pt x="1581" y="309"/>
                    <a:pt x="1369" y="430"/>
                  </a:cubicBezTo>
                  <a:lnTo>
                    <a:pt x="1156" y="552"/>
                  </a:lnTo>
                  <a:cubicBezTo>
                    <a:pt x="882" y="734"/>
                    <a:pt x="609" y="917"/>
                    <a:pt x="335" y="1129"/>
                  </a:cubicBezTo>
                  <a:cubicBezTo>
                    <a:pt x="153" y="1281"/>
                    <a:pt x="31" y="1494"/>
                    <a:pt x="1" y="1737"/>
                  </a:cubicBezTo>
                  <a:cubicBezTo>
                    <a:pt x="1" y="1859"/>
                    <a:pt x="31" y="1980"/>
                    <a:pt x="122" y="2072"/>
                  </a:cubicBezTo>
                  <a:lnTo>
                    <a:pt x="3344" y="5506"/>
                  </a:lnTo>
                  <a:cubicBezTo>
                    <a:pt x="3466" y="5628"/>
                    <a:pt x="3648" y="5719"/>
                    <a:pt x="3831" y="5749"/>
                  </a:cubicBezTo>
                  <a:cubicBezTo>
                    <a:pt x="3892" y="5749"/>
                    <a:pt x="3922" y="5719"/>
                    <a:pt x="3983" y="5689"/>
                  </a:cubicBezTo>
                  <a:lnTo>
                    <a:pt x="4195" y="5537"/>
                  </a:lnTo>
                  <a:cubicBezTo>
                    <a:pt x="4256" y="5506"/>
                    <a:pt x="4287" y="5476"/>
                    <a:pt x="4347" y="5446"/>
                  </a:cubicBezTo>
                  <a:cubicBezTo>
                    <a:pt x="4378" y="5446"/>
                    <a:pt x="4408" y="5415"/>
                    <a:pt x="4469" y="5385"/>
                  </a:cubicBezTo>
                  <a:cubicBezTo>
                    <a:pt x="4651" y="5324"/>
                    <a:pt x="4682" y="5020"/>
                    <a:pt x="4591" y="4746"/>
                  </a:cubicBezTo>
                  <a:lnTo>
                    <a:pt x="2980" y="309"/>
                  </a:lnTo>
                  <a:cubicBezTo>
                    <a:pt x="2949" y="187"/>
                    <a:pt x="2858" y="96"/>
                    <a:pt x="2737" y="65"/>
                  </a:cubicBezTo>
                  <a:cubicBezTo>
                    <a:pt x="2624" y="23"/>
                    <a:pt x="2511" y="0"/>
                    <a:pt x="2401"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5" name="Google Shape;2425;p52"/>
            <p:cNvSpPr/>
            <p:nvPr/>
          </p:nvSpPr>
          <p:spPr>
            <a:xfrm>
              <a:off x="1720468" y="1123056"/>
              <a:ext cx="115296" cy="169509"/>
            </a:xfrm>
            <a:custGeom>
              <a:avLst/>
              <a:gdLst/>
              <a:ahLst/>
              <a:cxnLst/>
              <a:rect l="l" t="t" r="r" b="b"/>
              <a:pathLst>
                <a:path w="4196" h="6169" extrusionOk="0">
                  <a:moveTo>
                    <a:pt x="2631" y="0"/>
                  </a:moveTo>
                  <a:cubicBezTo>
                    <a:pt x="2548" y="0"/>
                    <a:pt x="2460" y="14"/>
                    <a:pt x="2371" y="43"/>
                  </a:cubicBezTo>
                  <a:cubicBezTo>
                    <a:pt x="2037" y="134"/>
                    <a:pt x="1703" y="256"/>
                    <a:pt x="1399" y="377"/>
                  </a:cubicBezTo>
                  <a:cubicBezTo>
                    <a:pt x="1095" y="499"/>
                    <a:pt x="791" y="651"/>
                    <a:pt x="487" y="833"/>
                  </a:cubicBezTo>
                  <a:cubicBezTo>
                    <a:pt x="153" y="1016"/>
                    <a:pt x="1" y="1380"/>
                    <a:pt x="153" y="1563"/>
                  </a:cubicBezTo>
                  <a:lnTo>
                    <a:pt x="3131" y="5909"/>
                  </a:lnTo>
                  <a:cubicBezTo>
                    <a:pt x="3256" y="6059"/>
                    <a:pt x="3381" y="6168"/>
                    <a:pt x="3473" y="6168"/>
                  </a:cubicBezTo>
                  <a:cubicBezTo>
                    <a:pt x="3492" y="6168"/>
                    <a:pt x="3510" y="6163"/>
                    <a:pt x="3526" y="6152"/>
                  </a:cubicBezTo>
                  <a:cubicBezTo>
                    <a:pt x="3618" y="6122"/>
                    <a:pt x="3709" y="6061"/>
                    <a:pt x="3770" y="6031"/>
                  </a:cubicBezTo>
                  <a:cubicBezTo>
                    <a:pt x="3861" y="6001"/>
                    <a:pt x="3952" y="5970"/>
                    <a:pt x="4043" y="5940"/>
                  </a:cubicBezTo>
                  <a:cubicBezTo>
                    <a:pt x="4134" y="5909"/>
                    <a:pt x="4195" y="5727"/>
                    <a:pt x="4134" y="5484"/>
                  </a:cubicBezTo>
                  <a:lnTo>
                    <a:pt x="3131" y="317"/>
                  </a:lnTo>
                  <a:cubicBezTo>
                    <a:pt x="3108" y="132"/>
                    <a:pt x="2893" y="0"/>
                    <a:pt x="263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6" name="Google Shape;2426;p52"/>
            <p:cNvSpPr/>
            <p:nvPr/>
          </p:nvSpPr>
          <p:spPr>
            <a:xfrm>
              <a:off x="1718792" y="1119786"/>
              <a:ext cx="120296" cy="176515"/>
            </a:xfrm>
            <a:custGeom>
              <a:avLst/>
              <a:gdLst/>
              <a:ahLst/>
              <a:cxnLst/>
              <a:rect l="l" t="t" r="r" b="b"/>
              <a:pathLst>
                <a:path w="4378" h="6424" extrusionOk="0">
                  <a:moveTo>
                    <a:pt x="2676" y="253"/>
                  </a:moveTo>
                  <a:cubicBezTo>
                    <a:pt x="2767" y="253"/>
                    <a:pt x="2858" y="284"/>
                    <a:pt x="2949" y="314"/>
                  </a:cubicBezTo>
                  <a:cubicBezTo>
                    <a:pt x="3010" y="344"/>
                    <a:pt x="3040" y="405"/>
                    <a:pt x="3040" y="466"/>
                  </a:cubicBezTo>
                  <a:lnTo>
                    <a:pt x="4074" y="5633"/>
                  </a:lnTo>
                  <a:cubicBezTo>
                    <a:pt x="4104" y="5846"/>
                    <a:pt x="4074" y="5968"/>
                    <a:pt x="4043" y="5968"/>
                  </a:cubicBezTo>
                  <a:cubicBezTo>
                    <a:pt x="3952" y="5998"/>
                    <a:pt x="3891" y="6028"/>
                    <a:pt x="3800" y="6059"/>
                  </a:cubicBezTo>
                  <a:cubicBezTo>
                    <a:pt x="3709" y="6089"/>
                    <a:pt x="3648" y="6120"/>
                    <a:pt x="3557" y="6180"/>
                  </a:cubicBezTo>
                  <a:cubicBezTo>
                    <a:pt x="3527" y="6180"/>
                    <a:pt x="3435" y="6120"/>
                    <a:pt x="3314" y="5968"/>
                  </a:cubicBezTo>
                  <a:lnTo>
                    <a:pt x="305" y="1621"/>
                  </a:lnTo>
                  <a:cubicBezTo>
                    <a:pt x="274" y="1560"/>
                    <a:pt x="274" y="1499"/>
                    <a:pt x="305" y="1439"/>
                  </a:cubicBezTo>
                  <a:cubicBezTo>
                    <a:pt x="335" y="1287"/>
                    <a:pt x="457" y="1135"/>
                    <a:pt x="609" y="1074"/>
                  </a:cubicBezTo>
                  <a:cubicBezTo>
                    <a:pt x="913" y="891"/>
                    <a:pt x="1217" y="739"/>
                    <a:pt x="1521" y="618"/>
                  </a:cubicBezTo>
                  <a:cubicBezTo>
                    <a:pt x="1825" y="466"/>
                    <a:pt x="2128" y="375"/>
                    <a:pt x="2463" y="284"/>
                  </a:cubicBezTo>
                  <a:cubicBezTo>
                    <a:pt x="2524" y="253"/>
                    <a:pt x="2615" y="253"/>
                    <a:pt x="2676" y="253"/>
                  </a:cubicBezTo>
                  <a:close/>
                  <a:moveTo>
                    <a:pt x="2678" y="0"/>
                  </a:moveTo>
                  <a:cubicBezTo>
                    <a:pt x="2584" y="0"/>
                    <a:pt x="2490" y="15"/>
                    <a:pt x="2402" y="40"/>
                  </a:cubicBezTo>
                  <a:cubicBezTo>
                    <a:pt x="2068" y="132"/>
                    <a:pt x="1733" y="253"/>
                    <a:pt x="1429" y="375"/>
                  </a:cubicBezTo>
                  <a:cubicBezTo>
                    <a:pt x="1095" y="527"/>
                    <a:pt x="791" y="679"/>
                    <a:pt x="487" y="861"/>
                  </a:cubicBezTo>
                  <a:cubicBezTo>
                    <a:pt x="274" y="952"/>
                    <a:pt x="122" y="1135"/>
                    <a:pt x="62" y="1378"/>
                  </a:cubicBezTo>
                  <a:cubicBezTo>
                    <a:pt x="1" y="1499"/>
                    <a:pt x="31" y="1651"/>
                    <a:pt x="122" y="1773"/>
                  </a:cubicBezTo>
                  <a:lnTo>
                    <a:pt x="3101" y="6089"/>
                  </a:lnTo>
                  <a:cubicBezTo>
                    <a:pt x="3192" y="6271"/>
                    <a:pt x="3375" y="6393"/>
                    <a:pt x="3557" y="6423"/>
                  </a:cubicBezTo>
                  <a:cubicBezTo>
                    <a:pt x="3587" y="6393"/>
                    <a:pt x="3618" y="6393"/>
                    <a:pt x="3679" y="6393"/>
                  </a:cubicBezTo>
                  <a:lnTo>
                    <a:pt x="3709" y="6363"/>
                  </a:lnTo>
                  <a:cubicBezTo>
                    <a:pt x="3770" y="6332"/>
                    <a:pt x="3831" y="6271"/>
                    <a:pt x="3922" y="6271"/>
                  </a:cubicBezTo>
                  <a:cubicBezTo>
                    <a:pt x="3983" y="6241"/>
                    <a:pt x="4043" y="6211"/>
                    <a:pt x="4104" y="6180"/>
                  </a:cubicBezTo>
                  <a:lnTo>
                    <a:pt x="4165" y="6180"/>
                  </a:lnTo>
                  <a:cubicBezTo>
                    <a:pt x="4317" y="6120"/>
                    <a:pt x="4378" y="5876"/>
                    <a:pt x="4317" y="5572"/>
                  </a:cubicBezTo>
                  <a:lnTo>
                    <a:pt x="3314" y="405"/>
                  </a:lnTo>
                  <a:cubicBezTo>
                    <a:pt x="3284" y="284"/>
                    <a:pt x="3192" y="162"/>
                    <a:pt x="3071" y="101"/>
                  </a:cubicBezTo>
                  <a:cubicBezTo>
                    <a:pt x="2946" y="30"/>
                    <a:pt x="2811" y="0"/>
                    <a:pt x="26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7" name="Google Shape;2427;p52"/>
            <p:cNvSpPr/>
            <p:nvPr/>
          </p:nvSpPr>
          <p:spPr>
            <a:xfrm>
              <a:off x="1634436" y="1217606"/>
              <a:ext cx="149533" cy="133980"/>
            </a:xfrm>
            <a:custGeom>
              <a:avLst/>
              <a:gdLst/>
              <a:ahLst/>
              <a:cxnLst/>
              <a:rect l="l" t="t" r="r" b="b"/>
              <a:pathLst>
                <a:path w="5442" h="4876" extrusionOk="0">
                  <a:moveTo>
                    <a:pt x="1339" y="0"/>
                  </a:moveTo>
                  <a:cubicBezTo>
                    <a:pt x="1210" y="0"/>
                    <a:pt x="1077" y="55"/>
                    <a:pt x="973" y="158"/>
                  </a:cubicBezTo>
                  <a:lnTo>
                    <a:pt x="153" y="1161"/>
                  </a:lnTo>
                  <a:cubicBezTo>
                    <a:pt x="1" y="1344"/>
                    <a:pt x="31" y="1617"/>
                    <a:pt x="214" y="1769"/>
                  </a:cubicBezTo>
                  <a:lnTo>
                    <a:pt x="3861" y="4778"/>
                  </a:lnTo>
                  <a:cubicBezTo>
                    <a:pt x="3940" y="4844"/>
                    <a:pt x="4036" y="4876"/>
                    <a:pt x="4131" y="4876"/>
                  </a:cubicBezTo>
                  <a:cubicBezTo>
                    <a:pt x="4257" y="4876"/>
                    <a:pt x="4383" y="4821"/>
                    <a:pt x="4469" y="4718"/>
                  </a:cubicBezTo>
                  <a:lnTo>
                    <a:pt x="5290" y="3715"/>
                  </a:lnTo>
                  <a:cubicBezTo>
                    <a:pt x="5442" y="3532"/>
                    <a:pt x="5411" y="3259"/>
                    <a:pt x="5229" y="3107"/>
                  </a:cubicBezTo>
                  <a:lnTo>
                    <a:pt x="1612" y="97"/>
                  </a:lnTo>
                  <a:cubicBezTo>
                    <a:pt x="1533" y="32"/>
                    <a:pt x="1437" y="0"/>
                    <a:pt x="13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8" name="Google Shape;2428;p52"/>
            <p:cNvSpPr/>
            <p:nvPr/>
          </p:nvSpPr>
          <p:spPr>
            <a:xfrm>
              <a:off x="1632787" y="1213842"/>
              <a:ext cx="155358" cy="140932"/>
            </a:xfrm>
            <a:custGeom>
              <a:avLst/>
              <a:gdLst/>
              <a:ahLst/>
              <a:cxnLst/>
              <a:rect l="l" t="t" r="r" b="b"/>
              <a:pathLst>
                <a:path w="5654" h="5129" extrusionOk="0">
                  <a:moveTo>
                    <a:pt x="1398" y="234"/>
                  </a:moveTo>
                  <a:lnTo>
                    <a:pt x="1398" y="265"/>
                  </a:lnTo>
                  <a:cubicBezTo>
                    <a:pt x="1459" y="265"/>
                    <a:pt x="1520" y="265"/>
                    <a:pt x="1581" y="326"/>
                  </a:cubicBezTo>
                  <a:lnTo>
                    <a:pt x="5228" y="3304"/>
                  </a:lnTo>
                  <a:cubicBezTo>
                    <a:pt x="5350" y="3426"/>
                    <a:pt x="5380" y="3639"/>
                    <a:pt x="5258" y="3760"/>
                  </a:cubicBezTo>
                  <a:lnTo>
                    <a:pt x="4438" y="4763"/>
                  </a:lnTo>
                  <a:cubicBezTo>
                    <a:pt x="4370" y="4832"/>
                    <a:pt x="4282" y="4871"/>
                    <a:pt x="4192" y="4871"/>
                  </a:cubicBezTo>
                  <a:cubicBezTo>
                    <a:pt x="4121" y="4871"/>
                    <a:pt x="4048" y="4847"/>
                    <a:pt x="3982" y="4794"/>
                  </a:cubicBezTo>
                  <a:lnTo>
                    <a:pt x="365" y="1815"/>
                  </a:lnTo>
                  <a:cubicBezTo>
                    <a:pt x="304" y="1754"/>
                    <a:pt x="243" y="1663"/>
                    <a:pt x="243" y="1602"/>
                  </a:cubicBezTo>
                  <a:cubicBezTo>
                    <a:pt x="243" y="1511"/>
                    <a:pt x="274" y="1420"/>
                    <a:pt x="304" y="1359"/>
                  </a:cubicBezTo>
                  <a:lnTo>
                    <a:pt x="1155" y="356"/>
                  </a:lnTo>
                  <a:cubicBezTo>
                    <a:pt x="1185" y="295"/>
                    <a:pt x="1277" y="265"/>
                    <a:pt x="1368" y="234"/>
                  </a:cubicBezTo>
                  <a:close/>
                  <a:moveTo>
                    <a:pt x="1368" y="1"/>
                  </a:moveTo>
                  <a:cubicBezTo>
                    <a:pt x="1213" y="1"/>
                    <a:pt x="1059" y="70"/>
                    <a:pt x="942" y="204"/>
                  </a:cubicBezTo>
                  <a:lnTo>
                    <a:pt x="122" y="1207"/>
                  </a:lnTo>
                  <a:cubicBezTo>
                    <a:pt x="30" y="1329"/>
                    <a:pt x="0" y="1481"/>
                    <a:pt x="0" y="1633"/>
                  </a:cubicBezTo>
                  <a:cubicBezTo>
                    <a:pt x="0" y="1785"/>
                    <a:pt x="91" y="1906"/>
                    <a:pt x="213" y="1997"/>
                  </a:cubicBezTo>
                  <a:lnTo>
                    <a:pt x="3830" y="5007"/>
                  </a:lnTo>
                  <a:cubicBezTo>
                    <a:pt x="3921" y="5067"/>
                    <a:pt x="4073" y="5128"/>
                    <a:pt x="4195" y="5128"/>
                  </a:cubicBezTo>
                  <a:cubicBezTo>
                    <a:pt x="4347" y="5128"/>
                    <a:pt x="4529" y="5067"/>
                    <a:pt x="4620" y="4915"/>
                  </a:cubicBezTo>
                  <a:lnTo>
                    <a:pt x="5441" y="3912"/>
                  </a:lnTo>
                  <a:cubicBezTo>
                    <a:pt x="5654" y="3669"/>
                    <a:pt x="5623" y="3335"/>
                    <a:pt x="5380" y="3122"/>
                  </a:cubicBezTo>
                  <a:lnTo>
                    <a:pt x="1733" y="143"/>
                  </a:lnTo>
                  <a:cubicBezTo>
                    <a:pt x="1623" y="47"/>
                    <a:pt x="1495" y="1"/>
                    <a:pt x="13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29" name="Google Shape;2429;p52"/>
            <p:cNvSpPr/>
            <p:nvPr/>
          </p:nvSpPr>
          <p:spPr>
            <a:xfrm>
              <a:off x="1642789" y="1191997"/>
              <a:ext cx="159562" cy="147060"/>
            </a:xfrm>
            <a:custGeom>
              <a:avLst/>
              <a:gdLst/>
              <a:ahLst/>
              <a:cxnLst/>
              <a:rect l="l" t="t" r="r" b="b"/>
              <a:pathLst>
                <a:path w="5807" h="5352" extrusionOk="0">
                  <a:moveTo>
                    <a:pt x="1558" y="0"/>
                  </a:moveTo>
                  <a:cubicBezTo>
                    <a:pt x="1386" y="0"/>
                    <a:pt x="1168" y="116"/>
                    <a:pt x="1004" y="300"/>
                  </a:cubicBezTo>
                  <a:lnTo>
                    <a:pt x="153" y="1273"/>
                  </a:lnTo>
                  <a:cubicBezTo>
                    <a:pt x="1" y="1485"/>
                    <a:pt x="31" y="1759"/>
                    <a:pt x="214" y="1911"/>
                  </a:cubicBezTo>
                  <a:lnTo>
                    <a:pt x="4287" y="5254"/>
                  </a:lnTo>
                  <a:cubicBezTo>
                    <a:pt x="4365" y="5320"/>
                    <a:pt x="4461" y="5352"/>
                    <a:pt x="4557" y="5352"/>
                  </a:cubicBezTo>
                  <a:cubicBezTo>
                    <a:pt x="4683" y="5352"/>
                    <a:pt x="4808" y="5297"/>
                    <a:pt x="4894" y="5194"/>
                  </a:cubicBezTo>
                  <a:lnTo>
                    <a:pt x="5715" y="4191"/>
                  </a:lnTo>
                  <a:cubicBezTo>
                    <a:pt x="5806" y="4130"/>
                    <a:pt x="5715" y="3917"/>
                    <a:pt x="5563" y="3735"/>
                  </a:cubicBezTo>
                  <a:lnTo>
                    <a:pt x="1764" y="87"/>
                  </a:lnTo>
                  <a:cubicBezTo>
                    <a:pt x="1714" y="28"/>
                    <a:pt x="1642" y="0"/>
                    <a:pt x="155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0" name="Google Shape;2430;p52"/>
            <p:cNvSpPr/>
            <p:nvPr/>
          </p:nvSpPr>
          <p:spPr>
            <a:xfrm>
              <a:off x="1640288" y="1188535"/>
              <a:ext cx="166239" cy="153709"/>
            </a:xfrm>
            <a:custGeom>
              <a:avLst/>
              <a:gdLst/>
              <a:ahLst/>
              <a:cxnLst/>
              <a:rect l="l" t="t" r="r" b="b"/>
              <a:pathLst>
                <a:path w="6050" h="5594" extrusionOk="0">
                  <a:moveTo>
                    <a:pt x="1642" y="244"/>
                  </a:moveTo>
                  <a:cubicBezTo>
                    <a:pt x="1672" y="244"/>
                    <a:pt x="1733" y="274"/>
                    <a:pt x="1764" y="304"/>
                  </a:cubicBezTo>
                  <a:lnTo>
                    <a:pt x="5563" y="3952"/>
                  </a:lnTo>
                  <a:cubicBezTo>
                    <a:pt x="5715" y="4104"/>
                    <a:pt x="5715" y="4225"/>
                    <a:pt x="5715" y="4256"/>
                  </a:cubicBezTo>
                  <a:lnTo>
                    <a:pt x="4894" y="5259"/>
                  </a:lnTo>
                  <a:cubicBezTo>
                    <a:pt x="4834" y="5320"/>
                    <a:pt x="4773" y="5350"/>
                    <a:pt x="4682" y="5350"/>
                  </a:cubicBezTo>
                  <a:cubicBezTo>
                    <a:pt x="4657" y="5358"/>
                    <a:pt x="4633" y="5362"/>
                    <a:pt x="4609" y="5362"/>
                  </a:cubicBezTo>
                  <a:cubicBezTo>
                    <a:pt x="4544" y="5362"/>
                    <a:pt x="4483" y="5334"/>
                    <a:pt x="4438" y="5289"/>
                  </a:cubicBezTo>
                  <a:lnTo>
                    <a:pt x="396" y="1946"/>
                  </a:lnTo>
                  <a:cubicBezTo>
                    <a:pt x="335" y="1885"/>
                    <a:pt x="274" y="1794"/>
                    <a:pt x="274" y="1733"/>
                  </a:cubicBezTo>
                  <a:cubicBezTo>
                    <a:pt x="274" y="1642"/>
                    <a:pt x="305" y="1551"/>
                    <a:pt x="365" y="1490"/>
                  </a:cubicBezTo>
                  <a:lnTo>
                    <a:pt x="1186" y="487"/>
                  </a:lnTo>
                  <a:cubicBezTo>
                    <a:pt x="1277" y="365"/>
                    <a:pt x="1429" y="274"/>
                    <a:pt x="1612" y="244"/>
                  </a:cubicBezTo>
                  <a:close/>
                  <a:moveTo>
                    <a:pt x="1612" y="0"/>
                  </a:moveTo>
                  <a:cubicBezTo>
                    <a:pt x="1368" y="31"/>
                    <a:pt x="1125" y="152"/>
                    <a:pt x="973" y="335"/>
                  </a:cubicBezTo>
                  <a:lnTo>
                    <a:pt x="153" y="1338"/>
                  </a:lnTo>
                  <a:cubicBezTo>
                    <a:pt x="61" y="1459"/>
                    <a:pt x="1" y="1611"/>
                    <a:pt x="31" y="1763"/>
                  </a:cubicBezTo>
                  <a:cubicBezTo>
                    <a:pt x="31" y="1885"/>
                    <a:pt x="122" y="2037"/>
                    <a:pt x="213" y="2128"/>
                  </a:cubicBezTo>
                  <a:lnTo>
                    <a:pt x="4286" y="5472"/>
                  </a:lnTo>
                  <a:cubicBezTo>
                    <a:pt x="4378" y="5563"/>
                    <a:pt x="4499" y="5593"/>
                    <a:pt x="4651" y="5593"/>
                  </a:cubicBezTo>
                  <a:lnTo>
                    <a:pt x="4712" y="5593"/>
                  </a:lnTo>
                  <a:cubicBezTo>
                    <a:pt x="4864" y="5593"/>
                    <a:pt x="5016" y="5502"/>
                    <a:pt x="5107" y="5411"/>
                  </a:cubicBezTo>
                  <a:lnTo>
                    <a:pt x="5897" y="4408"/>
                  </a:lnTo>
                  <a:cubicBezTo>
                    <a:pt x="6049" y="4286"/>
                    <a:pt x="5989" y="4043"/>
                    <a:pt x="5745" y="3769"/>
                  </a:cubicBezTo>
                  <a:lnTo>
                    <a:pt x="1946" y="122"/>
                  </a:lnTo>
                  <a:cubicBezTo>
                    <a:pt x="1855" y="31"/>
                    <a:pt x="1733" y="0"/>
                    <a:pt x="1612"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1" name="Google Shape;2431;p52"/>
            <p:cNvSpPr/>
            <p:nvPr/>
          </p:nvSpPr>
          <p:spPr>
            <a:xfrm>
              <a:off x="1577640" y="1286080"/>
              <a:ext cx="149533" cy="134283"/>
            </a:xfrm>
            <a:custGeom>
              <a:avLst/>
              <a:gdLst/>
              <a:ahLst/>
              <a:cxnLst/>
              <a:rect l="l" t="t" r="r" b="b"/>
              <a:pathLst>
                <a:path w="5442" h="4887" extrusionOk="0">
                  <a:moveTo>
                    <a:pt x="1339" y="1"/>
                  </a:moveTo>
                  <a:cubicBezTo>
                    <a:pt x="1210" y="1"/>
                    <a:pt x="1077" y="55"/>
                    <a:pt x="974" y="159"/>
                  </a:cubicBezTo>
                  <a:lnTo>
                    <a:pt x="153" y="1162"/>
                  </a:lnTo>
                  <a:cubicBezTo>
                    <a:pt x="1" y="1344"/>
                    <a:pt x="31" y="1648"/>
                    <a:pt x="214" y="1800"/>
                  </a:cubicBezTo>
                  <a:lnTo>
                    <a:pt x="3861" y="4779"/>
                  </a:lnTo>
                  <a:cubicBezTo>
                    <a:pt x="3945" y="4848"/>
                    <a:pt x="4047" y="4886"/>
                    <a:pt x="4149" y="4886"/>
                  </a:cubicBezTo>
                  <a:cubicBezTo>
                    <a:pt x="4269" y="4886"/>
                    <a:pt x="4387" y="4833"/>
                    <a:pt x="4469" y="4718"/>
                  </a:cubicBezTo>
                  <a:lnTo>
                    <a:pt x="5290" y="3745"/>
                  </a:lnTo>
                  <a:cubicBezTo>
                    <a:pt x="5442" y="3533"/>
                    <a:pt x="5442" y="3259"/>
                    <a:pt x="5229" y="3107"/>
                  </a:cubicBezTo>
                  <a:lnTo>
                    <a:pt x="1612" y="98"/>
                  </a:lnTo>
                  <a:cubicBezTo>
                    <a:pt x="1533" y="32"/>
                    <a:pt x="1437" y="1"/>
                    <a:pt x="133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2" name="Google Shape;2432;p52"/>
            <p:cNvSpPr/>
            <p:nvPr/>
          </p:nvSpPr>
          <p:spPr>
            <a:xfrm>
              <a:off x="1575991" y="1283030"/>
              <a:ext cx="155358" cy="141042"/>
            </a:xfrm>
            <a:custGeom>
              <a:avLst/>
              <a:gdLst/>
              <a:ahLst/>
              <a:cxnLst/>
              <a:rect l="l" t="t" r="r" b="b"/>
              <a:pathLst>
                <a:path w="5654" h="5133" extrusionOk="0">
                  <a:moveTo>
                    <a:pt x="1398" y="239"/>
                  </a:moveTo>
                  <a:cubicBezTo>
                    <a:pt x="1459" y="239"/>
                    <a:pt x="1550" y="270"/>
                    <a:pt x="1581" y="330"/>
                  </a:cubicBezTo>
                  <a:lnTo>
                    <a:pt x="5228" y="3309"/>
                  </a:lnTo>
                  <a:cubicBezTo>
                    <a:pt x="5350" y="3431"/>
                    <a:pt x="5380" y="3613"/>
                    <a:pt x="5259" y="3765"/>
                  </a:cubicBezTo>
                  <a:lnTo>
                    <a:pt x="4438" y="4768"/>
                  </a:lnTo>
                  <a:cubicBezTo>
                    <a:pt x="4377" y="4829"/>
                    <a:pt x="4316" y="4859"/>
                    <a:pt x="4225" y="4890"/>
                  </a:cubicBezTo>
                  <a:cubicBezTo>
                    <a:pt x="4134" y="4890"/>
                    <a:pt x="4043" y="4859"/>
                    <a:pt x="3982" y="4799"/>
                  </a:cubicBezTo>
                  <a:lnTo>
                    <a:pt x="365" y="1820"/>
                  </a:lnTo>
                  <a:cubicBezTo>
                    <a:pt x="304" y="1759"/>
                    <a:pt x="243" y="1668"/>
                    <a:pt x="243" y="1607"/>
                  </a:cubicBezTo>
                  <a:cubicBezTo>
                    <a:pt x="243" y="1516"/>
                    <a:pt x="274" y="1425"/>
                    <a:pt x="304" y="1364"/>
                  </a:cubicBezTo>
                  <a:lnTo>
                    <a:pt x="1155" y="361"/>
                  </a:lnTo>
                  <a:cubicBezTo>
                    <a:pt x="1216" y="300"/>
                    <a:pt x="1307" y="239"/>
                    <a:pt x="1398" y="239"/>
                  </a:cubicBezTo>
                  <a:close/>
                  <a:moveTo>
                    <a:pt x="1387" y="0"/>
                  </a:moveTo>
                  <a:cubicBezTo>
                    <a:pt x="1225" y="0"/>
                    <a:pt x="1064" y="70"/>
                    <a:pt x="942" y="209"/>
                  </a:cubicBezTo>
                  <a:lnTo>
                    <a:pt x="122" y="1212"/>
                  </a:lnTo>
                  <a:cubicBezTo>
                    <a:pt x="31" y="1334"/>
                    <a:pt x="0" y="1455"/>
                    <a:pt x="0" y="1607"/>
                  </a:cubicBezTo>
                  <a:cubicBezTo>
                    <a:pt x="0" y="1759"/>
                    <a:pt x="91" y="1911"/>
                    <a:pt x="213" y="2002"/>
                  </a:cubicBezTo>
                  <a:lnTo>
                    <a:pt x="3830" y="5011"/>
                  </a:lnTo>
                  <a:cubicBezTo>
                    <a:pt x="3921" y="5072"/>
                    <a:pt x="4073" y="5133"/>
                    <a:pt x="4195" y="5133"/>
                  </a:cubicBezTo>
                  <a:lnTo>
                    <a:pt x="4256" y="5133"/>
                  </a:lnTo>
                  <a:cubicBezTo>
                    <a:pt x="4407" y="5103"/>
                    <a:pt x="4529" y="5042"/>
                    <a:pt x="4620" y="4920"/>
                  </a:cubicBezTo>
                  <a:lnTo>
                    <a:pt x="5441" y="3917"/>
                  </a:lnTo>
                  <a:cubicBezTo>
                    <a:pt x="5654" y="3674"/>
                    <a:pt x="5623" y="3340"/>
                    <a:pt x="5380" y="3127"/>
                  </a:cubicBezTo>
                  <a:lnTo>
                    <a:pt x="1733" y="118"/>
                  </a:lnTo>
                  <a:cubicBezTo>
                    <a:pt x="1628" y="40"/>
                    <a:pt x="1507" y="0"/>
                    <a:pt x="138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3" name="Google Shape;2433;p52"/>
            <p:cNvSpPr/>
            <p:nvPr/>
          </p:nvSpPr>
          <p:spPr>
            <a:xfrm>
              <a:off x="1585993" y="1264373"/>
              <a:ext cx="161238" cy="143790"/>
            </a:xfrm>
            <a:custGeom>
              <a:avLst/>
              <a:gdLst/>
              <a:ahLst/>
              <a:cxnLst/>
              <a:rect l="l" t="t" r="r" b="b"/>
              <a:pathLst>
                <a:path w="5868" h="5233" extrusionOk="0">
                  <a:moveTo>
                    <a:pt x="1317" y="0"/>
                  </a:moveTo>
                  <a:cubicBezTo>
                    <a:pt x="1185" y="0"/>
                    <a:pt x="1060" y="55"/>
                    <a:pt x="974" y="158"/>
                  </a:cubicBezTo>
                  <a:lnTo>
                    <a:pt x="153" y="1161"/>
                  </a:lnTo>
                  <a:cubicBezTo>
                    <a:pt x="1" y="1344"/>
                    <a:pt x="31" y="1617"/>
                    <a:pt x="214" y="1769"/>
                  </a:cubicBezTo>
                  <a:lnTo>
                    <a:pt x="4287" y="5113"/>
                  </a:lnTo>
                  <a:cubicBezTo>
                    <a:pt x="4367" y="5194"/>
                    <a:pt x="4466" y="5233"/>
                    <a:pt x="4564" y="5233"/>
                  </a:cubicBezTo>
                  <a:cubicBezTo>
                    <a:pt x="4687" y="5233"/>
                    <a:pt x="4810" y="5171"/>
                    <a:pt x="4895" y="5052"/>
                  </a:cubicBezTo>
                  <a:lnTo>
                    <a:pt x="5715" y="4079"/>
                  </a:lnTo>
                  <a:cubicBezTo>
                    <a:pt x="5867" y="3867"/>
                    <a:pt x="5837" y="3593"/>
                    <a:pt x="5654" y="3441"/>
                  </a:cubicBezTo>
                  <a:lnTo>
                    <a:pt x="1612" y="98"/>
                  </a:lnTo>
                  <a:cubicBezTo>
                    <a:pt x="1520" y="32"/>
                    <a:pt x="1417" y="0"/>
                    <a:pt x="13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4" name="Google Shape;2434;p52"/>
            <p:cNvSpPr/>
            <p:nvPr/>
          </p:nvSpPr>
          <p:spPr>
            <a:xfrm>
              <a:off x="1582668" y="1260966"/>
              <a:ext cx="169564" cy="150604"/>
            </a:xfrm>
            <a:custGeom>
              <a:avLst/>
              <a:gdLst/>
              <a:ahLst/>
              <a:cxnLst/>
              <a:rect l="l" t="t" r="r" b="b"/>
              <a:pathLst>
                <a:path w="6171" h="5481" extrusionOk="0">
                  <a:moveTo>
                    <a:pt x="1483" y="240"/>
                  </a:moveTo>
                  <a:cubicBezTo>
                    <a:pt x="1536" y="240"/>
                    <a:pt x="1597" y="268"/>
                    <a:pt x="1642" y="313"/>
                  </a:cubicBezTo>
                  <a:lnTo>
                    <a:pt x="5715" y="3656"/>
                  </a:lnTo>
                  <a:cubicBezTo>
                    <a:pt x="5836" y="3778"/>
                    <a:pt x="5867" y="3960"/>
                    <a:pt x="5745" y="4112"/>
                  </a:cubicBezTo>
                  <a:lnTo>
                    <a:pt x="4924" y="5115"/>
                  </a:lnTo>
                  <a:cubicBezTo>
                    <a:pt x="4864" y="5176"/>
                    <a:pt x="4803" y="5206"/>
                    <a:pt x="4712" y="5237"/>
                  </a:cubicBezTo>
                  <a:cubicBezTo>
                    <a:pt x="4620" y="5237"/>
                    <a:pt x="4560" y="5206"/>
                    <a:pt x="4468" y="5146"/>
                  </a:cubicBezTo>
                  <a:lnTo>
                    <a:pt x="426" y="1802"/>
                  </a:lnTo>
                  <a:cubicBezTo>
                    <a:pt x="274" y="1681"/>
                    <a:pt x="274" y="1498"/>
                    <a:pt x="395" y="1346"/>
                  </a:cubicBezTo>
                  <a:lnTo>
                    <a:pt x="1216" y="374"/>
                  </a:lnTo>
                  <a:cubicBezTo>
                    <a:pt x="1247" y="282"/>
                    <a:pt x="1338" y="252"/>
                    <a:pt x="1429" y="252"/>
                  </a:cubicBezTo>
                  <a:cubicBezTo>
                    <a:pt x="1445" y="244"/>
                    <a:pt x="1464" y="240"/>
                    <a:pt x="1483" y="240"/>
                  </a:cubicBezTo>
                  <a:close/>
                  <a:moveTo>
                    <a:pt x="1496" y="1"/>
                  </a:moveTo>
                  <a:cubicBezTo>
                    <a:pt x="1473" y="1"/>
                    <a:pt x="1450" y="3"/>
                    <a:pt x="1429" y="9"/>
                  </a:cubicBezTo>
                  <a:cubicBezTo>
                    <a:pt x="1277" y="9"/>
                    <a:pt x="1125" y="100"/>
                    <a:pt x="1034" y="191"/>
                  </a:cubicBezTo>
                  <a:lnTo>
                    <a:pt x="213" y="1194"/>
                  </a:lnTo>
                  <a:cubicBezTo>
                    <a:pt x="0" y="1437"/>
                    <a:pt x="31" y="1802"/>
                    <a:pt x="274" y="1985"/>
                  </a:cubicBezTo>
                  <a:lnTo>
                    <a:pt x="4316" y="5358"/>
                  </a:lnTo>
                  <a:cubicBezTo>
                    <a:pt x="4438" y="5419"/>
                    <a:pt x="4560" y="5480"/>
                    <a:pt x="4681" y="5480"/>
                  </a:cubicBezTo>
                  <a:lnTo>
                    <a:pt x="4742" y="5480"/>
                  </a:lnTo>
                  <a:cubicBezTo>
                    <a:pt x="4894" y="5450"/>
                    <a:pt x="5046" y="5389"/>
                    <a:pt x="5137" y="5267"/>
                  </a:cubicBezTo>
                  <a:lnTo>
                    <a:pt x="5958" y="4264"/>
                  </a:lnTo>
                  <a:cubicBezTo>
                    <a:pt x="6171" y="4021"/>
                    <a:pt x="6110" y="3656"/>
                    <a:pt x="5897" y="3474"/>
                  </a:cubicBezTo>
                  <a:lnTo>
                    <a:pt x="1824" y="130"/>
                  </a:lnTo>
                  <a:cubicBezTo>
                    <a:pt x="1724" y="55"/>
                    <a:pt x="1603" y="1"/>
                    <a:pt x="149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5" name="Google Shape;2435;p52"/>
            <p:cNvSpPr/>
            <p:nvPr/>
          </p:nvSpPr>
          <p:spPr>
            <a:xfrm>
              <a:off x="1520871" y="1355406"/>
              <a:ext cx="150357" cy="133980"/>
            </a:xfrm>
            <a:custGeom>
              <a:avLst/>
              <a:gdLst/>
              <a:ahLst/>
              <a:cxnLst/>
              <a:rect l="l" t="t" r="r" b="b"/>
              <a:pathLst>
                <a:path w="5472" h="4876" extrusionOk="0">
                  <a:moveTo>
                    <a:pt x="1346" y="0"/>
                  </a:moveTo>
                  <a:cubicBezTo>
                    <a:pt x="1215" y="0"/>
                    <a:pt x="1089" y="55"/>
                    <a:pt x="1003" y="159"/>
                  </a:cubicBezTo>
                  <a:lnTo>
                    <a:pt x="152" y="1162"/>
                  </a:lnTo>
                  <a:cubicBezTo>
                    <a:pt x="0" y="1344"/>
                    <a:pt x="30" y="1618"/>
                    <a:pt x="243" y="1769"/>
                  </a:cubicBezTo>
                  <a:lnTo>
                    <a:pt x="3860" y="4779"/>
                  </a:lnTo>
                  <a:cubicBezTo>
                    <a:pt x="3952" y="4844"/>
                    <a:pt x="4056" y="4876"/>
                    <a:pt x="4156" y="4876"/>
                  </a:cubicBezTo>
                  <a:cubicBezTo>
                    <a:pt x="4287" y="4876"/>
                    <a:pt x="4412" y="4821"/>
                    <a:pt x="4499" y="4718"/>
                  </a:cubicBezTo>
                  <a:lnTo>
                    <a:pt x="5319" y="3715"/>
                  </a:lnTo>
                  <a:cubicBezTo>
                    <a:pt x="5471" y="3532"/>
                    <a:pt x="5441" y="3259"/>
                    <a:pt x="5258" y="3107"/>
                  </a:cubicBezTo>
                  <a:lnTo>
                    <a:pt x="1641" y="98"/>
                  </a:lnTo>
                  <a:cubicBezTo>
                    <a:pt x="1549" y="32"/>
                    <a:pt x="1446" y="0"/>
                    <a:pt x="134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6" name="Google Shape;2436;p52"/>
            <p:cNvSpPr/>
            <p:nvPr/>
          </p:nvSpPr>
          <p:spPr>
            <a:xfrm>
              <a:off x="1517519" y="1352026"/>
              <a:ext cx="155385" cy="140547"/>
            </a:xfrm>
            <a:custGeom>
              <a:avLst/>
              <a:gdLst/>
              <a:ahLst/>
              <a:cxnLst/>
              <a:rect l="l" t="t" r="r" b="b"/>
              <a:pathLst>
                <a:path w="5655" h="5115" extrusionOk="0">
                  <a:moveTo>
                    <a:pt x="1471" y="239"/>
                  </a:moveTo>
                  <a:cubicBezTo>
                    <a:pt x="1536" y="239"/>
                    <a:pt x="1597" y="267"/>
                    <a:pt x="1642" y="312"/>
                  </a:cubicBezTo>
                  <a:lnTo>
                    <a:pt x="5259" y="3321"/>
                  </a:lnTo>
                  <a:cubicBezTo>
                    <a:pt x="5320" y="3351"/>
                    <a:pt x="5380" y="3443"/>
                    <a:pt x="5380" y="3534"/>
                  </a:cubicBezTo>
                  <a:cubicBezTo>
                    <a:pt x="5380" y="3595"/>
                    <a:pt x="5350" y="3686"/>
                    <a:pt x="5320" y="3747"/>
                  </a:cubicBezTo>
                  <a:lnTo>
                    <a:pt x="4469" y="4750"/>
                  </a:lnTo>
                  <a:cubicBezTo>
                    <a:pt x="4417" y="4835"/>
                    <a:pt x="4327" y="4873"/>
                    <a:pt x="4237" y="4873"/>
                  </a:cubicBezTo>
                  <a:cubicBezTo>
                    <a:pt x="4167" y="4873"/>
                    <a:pt x="4096" y="4850"/>
                    <a:pt x="4043" y="4810"/>
                  </a:cubicBezTo>
                  <a:lnTo>
                    <a:pt x="396" y="1801"/>
                  </a:lnTo>
                  <a:cubicBezTo>
                    <a:pt x="274" y="1680"/>
                    <a:pt x="244" y="1497"/>
                    <a:pt x="365" y="1345"/>
                  </a:cubicBezTo>
                  <a:lnTo>
                    <a:pt x="1186" y="342"/>
                  </a:lnTo>
                  <a:cubicBezTo>
                    <a:pt x="1247" y="282"/>
                    <a:pt x="1307" y="251"/>
                    <a:pt x="1399" y="251"/>
                  </a:cubicBezTo>
                  <a:cubicBezTo>
                    <a:pt x="1423" y="243"/>
                    <a:pt x="1447" y="239"/>
                    <a:pt x="1471" y="239"/>
                  </a:cubicBezTo>
                  <a:close/>
                  <a:moveTo>
                    <a:pt x="1477" y="0"/>
                  </a:moveTo>
                  <a:cubicBezTo>
                    <a:pt x="1452" y="0"/>
                    <a:pt x="1426" y="3"/>
                    <a:pt x="1399" y="8"/>
                  </a:cubicBezTo>
                  <a:cubicBezTo>
                    <a:pt x="1247" y="8"/>
                    <a:pt x="1095" y="99"/>
                    <a:pt x="1003" y="221"/>
                  </a:cubicBezTo>
                  <a:lnTo>
                    <a:pt x="183" y="1193"/>
                  </a:lnTo>
                  <a:cubicBezTo>
                    <a:pt x="0" y="1437"/>
                    <a:pt x="31" y="1801"/>
                    <a:pt x="274" y="2014"/>
                  </a:cubicBezTo>
                  <a:lnTo>
                    <a:pt x="3891" y="4993"/>
                  </a:lnTo>
                  <a:cubicBezTo>
                    <a:pt x="3982" y="5084"/>
                    <a:pt x="4134" y="5114"/>
                    <a:pt x="4256" y="5114"/>
                  </a:cubicBezTo>
                  <a:cubicBezTo>
                    <a:pt x="4408" y="5114"/>
                    <a:pt x="4590" y="5054"/>
                    <a:pt x="4681" y="4932"/>
                  </a:cubicBezTo>
                  <a:lnTo>
                    <a:pt x="5502" y="3929"/>
                  </a:lnTo>
                  <a:cubicBezTo>
                    <a:pt x="5593" y="3807"/>
                    <a:pt x="5654" y="3655"/>
                    <a:pt x="5654" y="3503"/>
                  </a:cubicBezTo>
                  <a:cubicBezTo>
                    <a:pt x="5624" y="3351"/>
                    <a:pt x="5563" y="3230"/>
                    <a:pt x="5441" y="3139"/>
                  </a:cubicBezTo>
                  <a:lnTo>
                    <a:pt x="1794" y="130"/>
                  </a:lnTo>
                  <a:cubicBezTo>
                    <a:pt x="1694" y="55"/>
                    <a:pt x="1594" y="0"/>
                    <a:pt x="147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7" name="Google Shape;2437;p52"/>
            <p:cNvSpPr/>
            <p:nvPr/>
          </p:nvSpPr>
          <p:spPr>
            <a:xfrm>
              <a:off x="1530049" y="1333699"/>
              <a:ext cx="160386" cy="143185"/>
            </a:xfrm>
            <a:custGeom>
              <a:avLst/>
              <a:gdLst/>
              <a:ahLst/>
              <a:cxnLst/>
              <a:rect l="l" t="t" r="r" b="b"/>
              <a:pathLst>
                <a:path w="5837" h="5211" extrusionOk="0">
                  <a:moveTo>
                    <a:pt x="1311" y="0"/>
                  </a:moveTo>
                  <a:cubicBezTo>
                    <a:pt x="1185" y="0"/>
                    <a:pt x="1059" y="55"/>
                    <a:pt x="973" y="158"/>
                  </a:cubicBezTo>
                  <a:lnTo>
                    <a:pt x="152" y="1161"/>
                  </a:lnTo>
                  <a:cubicBezTo>
                    <a:pt x="0" y="1344"/>
                    <a:pt x="0" y="1587"/>
                    <a:pt x="183" y="1769"/>
                  </a:cubicBezTo>
                  <a:lnTo>
                    <a:pt x="4256" y="5113"/>
                  </a:lnTo>
                  <a:cubicBezTo>
                    <a:pt x="4335" y="5178"/>
                    <a:pt x="4430" y="5210"/>
                    <a:pt x="4526" y="5210"/>
                  </a:cubicBezTo>
                  <a:cubicBezTo>
                    <a:pt x="4652" y="5210"/>
                    <a:pt x="4777" y="5155"/>
                    <a:pt x="4864" y="5052"/>
                  </a:cubicBezTo>
                  <a:lnTo>
                    <a:pt x="5684" y="4049"/>
                  </a:lnTo>
                  <a:cubicBezTo>
                    <a:pt x="5836" y="3867"/>
                    <a:pt x="5836" y="3593"/>
                    <a:pt x="5654" y="3441"/>
                  </a:cubicBezTo>
                  <a:lnTo>
                    <a:pt x="1581" y="97"/>
                  </a:lnTo>
                  <a:cubicBezTo>
                    <a:pt x="1502" y="32"/>
                    <a:pt x="1406" y="0"/>
                    <a:pt x="131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8" name="Google Shape;2438;p52"/>
            <p:cNvSpPr/>
            <p:nvPr/>
          </p:nvSpPr>
          <p:spPr>
            <a:xfrm>
              <a:off x="1525872" y="1329797"/>
              <a:ext cx="167063" cy="150247"/>
            </a:xfrm>
            <a:custGeom>
              <a:avLst/>
              <a:gdLst/>
              <a:ahLst/>
              <a:cxnLst/>
              <a:rect l="l" t="t" r="r" b="b"/>
              <a:pathLst>
                <a:path w="6080" h="5468" extrusionOk="0">
                  <a:moveTo>
                    <a:pt x="1459" y="239"/>
                  </a:moveTo>
                  <a:cubicBezTo>
                    <a:pt x="1520" y="239"/>
                    <a:pt x="1611" y="270"/>
                    <a:pt x="1642" y="300"/>
                  </a:cubicBezTo>
                  <a:lnTo>
                    <a:pt x="5715" y="3674"/>
                  </a:lnTo>
                  <a:cubicBezTo>
                    <a:pt x="5776" y="3705"/>
                    <a:pt x="5806" y="3796"/>
                    <a:pt x="5836" y="3887"/>
                  </a:cubicBezTo>
                  <a:cubicBezTo>
                    <a:pt x="5836" y="3948"/>
                    <a:pt x="5806" y="4039"/>
                    <a:pt x="5745" y="4100"/>
                  </a:cubicBezTo>
                  <a:lnTo>
                    <a:pt x="4924" y="5103"/>
                  </a:lnTo>
                  <a:cubicBezTo>
                    <a:pt x="4851" y="5176"/>
                    <a:pt x="4755" y="5217"/>
                    <a:pt x="4657" y="5217"/>
                  </a:cubicBezTo>
                  <a:cubicBezTo>
                    <a:pt x="4593" y="5217"/>
                    <a:pt x="4528" y="5200"/>
                    <a:pt x="4469" y="5164"/>
                  </a:cubicBezTo>
                  <a:lnTo>
                    <a:pt x="426" y="1790"/>
                  </a:lnTo>
                  <a:cubicBezTo>
                    <a:pt x="365" y="1759"/>
                    <a:pt x="304" y="1668"/>
                    <a:pt x="304" y="1577"/>
                  </a:cubicBezTo>
                  <a:cubicBezTo>
                    <a:pt x="304" y="1516"/>
                    <a:pt x="335" y="1425"/>
                    <a:pt x="396" y="1364"/>
                  </a:cubicBezTo>
                  <a:lnTo>
                    <a:pt x="1216" y="361"/>
                  </a:lnTo>
                  <a:cubicBezTo>
                    <a:pt x="1277" y="270"/>
                    <a:pt x="1368" y="239"/>
                    <a:pt x="1459" y="239"/>
                  </a:cubicBezTo>
                  <a:close/>
                  <a:moveTo>
                    <a:pt x="1466" y="1"/>
                  </a:moveTo>
                  <a:cubicBezTo>
                    <a:pt x="1296" y="1"/>
                    <a:pt x="1125" y="70"/>
                    <a:pt x="1003" y="209"/>
                  </a:cubicBezTo>
                  <a:lnTo>
                    <a:pt x="183" y="1212"/>
                  </a:lnTo>
                  <a:cubicBezTo>
                    <a:pt x="0" y="1425"/>
                    <a:pt x="31" y="1790"/>
                    <a:pt x="274" y="2002"/>
                  </a:cubicBezTo>
                  <a:lnTo>
                    <a:pt x="4317" y="5346"/>
                  </a:lnTo>
                  <a:cubicBezTo>
                    <a:pt x="4438" y="5437"/>
                    <a:pt x="4560" y="5467"/>
                    <a:pt x="4681" y="5467"/>
                  </a:cubicBezTo>
                  <a:cubicBezTo>
                    <a:pt x="4864" y="5467"/>
                    <a:pt x="5016" y="5407"/>
                    <a:pt x="5107" y="5255"/>
                  </a:cubicBezTo>
                  <a:lnTo>
                    <a:pt x="5928" y="4252"/>
                  </a:lnTo>
                  <a:cubicBezTo>
                    <a:pt x="6049" y="4160"/>
                    <a:pt x="6080" y="4009"/>
                    <a:pt x="6080" y="3857"/>
                  </a:cubicBezTo>
                  <a:cubicBezTo>
                    <a:pt x="6049" y="3705"/>
                    <a:pt x="5988" y="3553"/>
                    <a:pt x="5867" y="3461"/>
                  </a:cubicBezTo>
                  <a:lnTo>
                    <a:pt x="1824" y="118"/>
                  </a:lnTo>
                  <a:cubicBezTo>
                    <a:pt x="1720" y="40"/>
                    <a:pt x="1593" y="1"/>
                    <a:pt x="146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39" name="Google Shape;2439;p52"/>
            <p:cNvSpPr/>
            <p:nvPr/>
          </p:nvSpPr>
          <p:spPr>
            <a:xfrm>
              <a:off x="1464075" y="1423880"/>
              <a:ext cx="149505" cy="134008"/>
            </a:xfrm>
            <a:custGeom>
              <a:avLst/>
              <a:gdLst/>
              <a:ahLst/>
              <a:cxnLst/>
              <a:rect l="l" t="t" r="r" b="b"/>
              <a:pathLst>
                <a:path w="5441" h="4877" extrusionOk="0">
                  <a:moveTo>
                    <a:pt x="1329" y="1"/>
                  </a:moveTo>
                  <a:cubicBezTo>
                    <a:pt x="1194" y="1"/>
                    <a:pt x="1059" y="55"/>
                    <a:pt x="973" y="159"/>
                  </a:cubicBezTo>
                  <a:lnTo>
                    <a:pt x="152" y="1162"/>
                  </a:lnTo>
                  <a:cubicBezTo>
                    <a:pt x="0" y="1344"/>
                    <a:pt x="30" y="1618"/>
                    <a:pt x="213" y="1800"/>
                  </a:cubicBezTo>
                  <a:lnTo>
                    <a:pt x="3860" y="4779"/>
                  </a:lnTo>
                  <a:cubicBezTo>
                    <a:pt x="3939" y="4845"/>
                    <a:pt x="4035" y="4876"/>
                    <a:pt x="4131" y="4876"/>
                  </a:cubicBezTo>
                  <a:cubicBezTo>
                    <a:pt x="4256" y="4876"/>
                    <a:pt x="4382" y="4822"/>
                    <a:pt x="4468" y="4718"/>
                  </a:cubicBezTo>
                  <a:lnTo>
                    <a:pt x="5289" y="3715"/>
                  </a:lnTo>
                  <a:cubicBezTo>
                    <a:pt x="5441" y="3533"/>
                    <a:pt x="5441" y="3259"/>
                    <a:pt x="5228" y="3107"/>
                  </a:cubicBezTo>
                  <a:lnTo>
                    <a:pt x="1611" y="98"/>
                  </a:lnTo>
                  <a:cubicBezTo>
                    <a:pt x="1532" y="32"/>
                    <a:pt x="1431" y="1"/>
                    <a:pt x="132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0" name="Google Shape;2440;p52"/>
            <p:cNvSpPr/>
            <p:nvPr/>
          </p:nvSpPr>
          <p:spPr>
            <a:xfrm>
              <a:off x="1460723" y="1420830"/>
              <a:ext cx="157034" cy="141069"/>
            </a:xfrm>
            <a:custGeom>
              <a:avLst/>
              <a:gdLst/>
              <a:ahLst/>
              <a:cxnLst/>
              <a:rect l="l" t="t" r="r" b="b"/>
              <a:pathLst>
                <a:path w="5715" h="5134" extrusionOk="0">
                  <a:moveTo>
                    <a:pt x="1508" y="258"/>
                  </a:moveTo>
                  <a:cubicBezTo>
                    <a:pt x="1553" y="258"/>
                    <a:pt x="1597" y="286"/>
                    <a:pt x="1642" y="331"/>
                  </a:cubicBezTo>
                  <a:lnTo>
                    <a:pt x="5289" y="3340"/>
                  </a:lnTo>
                  <a:cubicBezTo>
                    <a:pt x="5411" y="3431"/>
                    <a:pt x="5441" y="3644"/>
                    <a:pt x="5320" y="3765"/>
                  </a:cubicBezTo>
                  <a:lnTo>
                    <a:pt x="4499" y="4769"/>
                  </a:lnTo>
                  <a:cubicBezTo>
                    <a:pt x="4425" y="4842"/>
                    <a:pt x="4330" y="4882"/>
                    <a:pt x="4232" y="4882"/>
                  </a:cubicBezTo>
                  <a:cubicBezTo>
                    <a:pt x="4168" y="4882"/>
                    <a:pt x="4103" y="4865"/>
                    <a:pt x="4043" y="4829"/>
                  </a:cubicBezTo>
                  <a:lnTo>
                    <a:pt x="426" y="1820"/>
                  </a:lnTo>
                  <a:cubicBezTo>
                    <a:pt x="365" y="1759"/>
                    <a:pt x="304" y="1699"/>
                    <a:pt x="304" y="1607"/>
                  </a:cubicBezTo>
                  <a:cubicBezTo>
                    <a:pt x="304" y="1516"/>
                    <a:pt x="335" y="1425"/>
                    <a:pt x="396" y="1364"/>
                  </a:cubicBezTo>
                  <a:lnTo>
                    <a:pt x="1216" y="361"/>
                  </a:lnTo>
                  <a:cubicBezTo>
                    <a:pt x="1266" y="312"/>
                    <a:pt x="1336" y="262"/>
                    <a:pt x="1409" y="262"/>
                  </a:cubicBezTo>
                  <a:cubicBezTo>
                    <a:pt x="1426" y="262"/>
                    <a:pt x="1443" y="264"/>
                    <a:pt x="1460" y="270"/>
                  </a:cubicBezTo>
                  <a:cubicBezTo>
                    <a:pt x="1476" y="262"/>
                    <a:pt x="1492" y="258"/>
                    <a:pt x="1508" y="258"/>
                  </a:cubicBezTo>
                  <a:close/>
                  <a:moveTo>
                    <a:pt x="1448" y="1"/>
                  </a:moveTo>
                  <a:cubicBezTo>
                    <a:pt x="1286" y="1"/>
                    <a:pt x="1125" y="70"/>
                    <a:pt x="1004" y="209"/>
                  </a:cubicBezTo>
                  <a:lnTo>
                    <a:pt x="183" y="1212"/>
                  </a:lnTo>
                  <a:cubicBezTo>
                    <a:pt x="1" y="1425"/>
                    <a:pt x="31" y="1790"/>
                    <a:pt x="274" y="2003"/>
                  </a:cubicBezTo>
                  <a:lnTo>
                    <a:pt x="3891" y="4981"/>
                  </a:lnTo>
                  <a:cubicBezTo>
                    <a:pt x="3982" y="5072"/>
                    <a:pt x="4134" y="5103"/>
                    <a:pt x="4256" y="5133"/>
                  </a:cubicBezTo>
                  <a:cubicBezTo>
                    <a:pt x="4438" y="5133"/>
                    <a:pt x="4590" y="5042"/>
                    <a:pt x="4712" y="4920"/>
                  </a:cubicBezTo>
                  <a:lnTo>
                    <a:pt x="5502" y="3917"/>
                  </a:lnTo>
                  <a:cubicBezTo>
                    <a:pt x="5715" y="3674"/>
                    <a:pt x="5685" y="3310"/>
                    <a:pt x="5441" y="3127"/>
                  </a:cubicBezTo>
                  <a:lnTo>
                    <a:pt x="1794" y="118"/>
                  </a:lnTo>
                  <a:cubicBezTo>
                    <a:pt x="1690" y="40"/>
                    <a:pt x="1569" y="1"/>
                    <a:pt x="144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1" name="Google Shape;2441;p52"/>
            <p:cNvSpPr/>
            <p:nvPr/>
          </p:nvSpPr>
          <p:spPr>
            <a:xfrm>
              <a:off x="1472428" y="1402172"/>
              <a:ext cx="161210" cy="143185"/>
            </a:xfrm>
            <a:custGeom>
              <a:avLst/>
              <a:gdLst/>
              <a:ahLst/>
              <a:cxnLst/>
              <a:rect l="l" t="t" r="r" b="b"/>
              <a:pathLst>
                <a:path w="5867" h="5211" extrusionOk="0">
                  <a:moveTo>
                    <a:pt x="1341" y="1"/>
                  </a:moveTo>
                  <a:cubicBezTo>
                    <a:pt x="1215" y="1"/>
                    <a:pt x="1089" y="55"/>
                    <a:pt x="1003" y="159"/>
                  </a:cubicBezTo>
                  <a:lnTo>
                    <a:pt x="182" y="1162"/>
                  </a:lnTo>
                  <a:cubicBezTo>
                    <a:pt x="0" y="1344"/>
                    <a:pt x="30" y="1618"/>
                    <a:pt x="213" y="1770"/>
                  </a:cubicBezTo>
                  <a:lnTo>
                    <a:pt x="4286" y="5113"/>
                  </a:lnTo>
                  <a:cubicBezTo>
                    <a:pt x="4365" y="5179"/>
                    <a:pt x="4461" y="5210"/>
                    <a:pt x="4556" y="5210"/>
                  </a:cubicBezTo>
                  <a:cubicBezTo>
                    <a:pt x="4682" y="5210"/>
                    <a:pt x="4807" y="5156"/>
                    <a:pt x="4894" y="5052"/>
                  </a:cubicBezTo>
                  <a:lnTo>
                    <a:pt x="5714" y="4049"/>
                  </a:lnTo>
                  <a:cubicBezTo>
                    <a:pt x="5866" y="3867"/>
                    <a:pt x="5866" y="3593"/>
                    <a:pt x="5654" y="3441"/>
                  </a:cubicBezTo>
                  <a:lnTo>
                    <a:pt x="1611" y="98"/>
                  </a:lnTo>
                  <a:cubicBezTo>
                    <a:pt x="1532" y="32"/>
                    <a:pt x="1436" y="1"/>
                    <a:pt x="134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2" name="Google Shape;2442;p52"/>
            <p:cNvSpPr/>
            <p:nvPr/>
          </p:nvSpPr>
          <p:spPr>
            <a:xfrm>
              <a:off x="1470752" y="1398436"/>
              <a:ext cx="167063" cy="150934"/>
            </a:xfrm>
            <a:custGeom>
              <a:avLst/>
              <a:gdLst/>
              <a:ahLst/>
              <a:cxnLst/>
              <a:rect l="l" t="t" r="r" b="b"/>
              <a:pathLst>
                <a:path w="6080" h="5493" extrusionOk="0">
                  <a:moveTo>
                    <a:pt x="1386" y="248"/>
                  </a:moveTo>
                  <a:cubicBezTo>
                    <a:pt x="1457" y="248"/>
                    <a:pt x="1528" y="272"/>
                    <a:pt x="1581" y="325"/>
                  </a:cubicBezTo>
                  <a:lnTo>
                    <a:pt x="5654" y="3669"/>
                  </a:lnTo>
                  <a:cubicBezTo>
                    <a:pt x="5775" y="3760"/>
                    <a:pt x="5806" y="3973"/>
                    <a:pt x="5684" y="4125"/>
                  </a:cubicBezTo>
                  <a:lnTo>
                    <a:pt x="4864" y="5128"/>
                  </a:lnTo>
                  <a:cubicBezTo>
                    <a:pt x="4803" y="5188"/>
                    <a:pt x="4742" y="5219"/>
                    <a:pt x="4651" y="5219"/>
                  </a:cubicBezTo>
                  <a:cubicBezTo>
                    <a:pt x="4626" y="5227"/>
                    <a:pt x="4604" y="5231"/>
                    <a:pt x="4583" y="5231"/>
                  </a:cubicBezTo>
                  <a:cubicBezTo>
                    <a:pt x="4525" y="5231"/>
                    <a:pt x="4474" y="5202"/>
                    <a:pt x="4408" y="5158"/>
                  </a:cubicBezTo>
                  <a:lnTo>
                    <a:pt x="365" y="1814"/>
                  </a:lnTo>
                  <a:cubicBezTo>
                    <a:pt x="304" y="1754"/>
                    <a:pt x="243" y="1693"/>
                    <a:pt x="243" y="1602"/>
                  </a:cubicBezTo>
                  <a:cubicBezTo>
                    <a:pt x="243" y="1511"/>
                    <a:pt x="274" y="1419"/>
                    <a:pt x="335" y="1359"/>
                  </a:cubicBezTo>
                  <a:lnTo>
                    <a:pt x="1155" y="355"/>
                  </a:lnTo>
                  <a:cubicBezTo>
                    <a:pt x="1207" y="287"/>
                    <a:pt x="1296" y="248"/>
                    <a:pt x="1386" y="248"/>
                  </a:cubicBezTo>
                  <a:close/>
                  <a:moveTo>
                    <a:pt x="1386" y="0"/>
                  </a:moveTo>
                  <a:cubicBezTo>
                    <a:pt x="1222" y="0"/>
                    <a:pt x="1060" y="70"/>
                    <a:pt x="943" y="203"/>
                  </a:cubicBezTo>
                  <a:lnTo>
                    <a:pt x="122" y="1207"/>
                  </a:lnTo>
                  <a:cubicBezTo>
                    <a:pt x="31" y="1328"/>
                    <a:pt x="0" y="1480"/>
                    <a:pt x="0" y="1632"/>
                  </a:cubicBezTo>
                  <a:cubicBezTo>
                    <a:pt x="31" y="1784"/>
                    <a:pt x="91" y="1906"/>
                    <a:pt x="213" y="1997"/>
                  </a:cubicBezTo>
                  <a:lnTo>
                    <a:pt x="4256" y="5340"/>
                  </a:lnTo>
                  <a:cubicBezTo>
                    <a:pt x="4377" y="5432"/>
                    <a:pt x="4499" y="5492"/>
                    <a:pt x="4620" y="5492"/>
                  </a:cubicBezTo>
                  <a:lnTo>
                    <a:pt x="4681" y="5462"/>
                  </a:lnTo>
                  <a:cubicBezTo>
                    <a:pt x="4833" y="5462"/>
                    <a:pt x="4955" y="5401"/>
                    <a:pt x="5046" y="5280"/>
                  </a:cubicBezTo>
                  <a:lnTo>
                    <a:pt x="5897" y="4276"/>
                  </a:lnTo>
                  <a:cubicBezTo>
                    <a:pt x="6079" y="4033"/>
                    <a:pt x="6049" y="3669"/>
                    <a:pt x="5806" y="3486"/>
                  </a:cubicBezTo>
                  <a:lnTo>
                    <a:pt x="1763" y="143"/>
                  </a:lnTo>
                  <a:cubicBezTo>
                    <a:pt x="1654" y="47"/>
                    <a:pt x="1520" y="0"/>
                    <a:pt x="138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3" name="Google Shape;2443;p52"/>
            <p:cNvSpPr/>
            <p:nvPr/>
          </p:nvSpPr>
          <p:spPr>
            <a:xfrm>
              <a:off x="1407279" y="1492601"/>
              <a:ext cx="149533" cy="134612"/>
            </a:xfrm>
            <a:custGeom>
              <a:avLst/>
              <a:gdLst/>
              <a:ahLst/>
              <a:cxnLst/>
              <a:rect l="l" t="t" r="r" b="b"/>
              <a:pathLst>
                <a:path w="5442" h="4899" extrusionOk="0">
                  <a:moveTo>
                    <a:pt x="1321" y="0"/>
                  </a:moveTo>
                  <a:cubicBezTo>
                    <a:pt x="1190" y="0"/>
                    <a:pt x="1058" y="62"/>
                    <a:pt x="973" y="181"/>
                  </a:cubicBezTo>
                  <a:lnTo>
                    <a:pt x="152" y="1184"/>
                  </a:lnTo>
                  <a:cubicBezTo>
                    <a:pt x="0" y="1366"/>
                    <a:pt x="31" y="1640"/>
                    <a:pt x="213" y="1792"/>
                  </a:cubicBezTo>
                  <a:lnTo>
                    <a:pt x="3860" y="4801"/>
                  </a:lnTo>
                  <a:cubicBezTo>
                    <a:pt x="3939" y="4867"/>
                    <a:pt x="4035" y="4898"/>
                    <a:pt x="4131" y="4898"/>
                  </a:cubicBezTo>
                  <a:cubicBezTo>
                    <a:pt x="4257" y="4898"/>
                    <a:pt x="4382" y="4844"/>
                    <a:pt x="4468" y="4740"/>
                  </a:cubicBezTo>
                  <a:lnTo>
                    <a:pt x="5289" y="3737"/>
                  </a:lnTo>
                  <a:cubicBezTo>
                    <a:pt x="5441" y="3555"/>
                    <a:pt x="5441" y="3251"/>
                    <a:pt x="5259" y="3099"/>
                  </a:cubicBezTo>
                  <a:lnTo>
                    <a:pt x="1611" y="120"/>
                  </a:lnTo>
                  <a:cubicBezTo>
                    <a:pt x="1530" y="39"/>
                    <a:pt x="1426" y="0"/>
                    <a:pt x="132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4" name="Google Shape;2444;p52"/>
            <p:cNvSpPr/>
            <p:nvPr/>
          </p:nvSpPr>
          <p:spPr>
            <a:xfrm>
              <a:off x="1403927" y="1489194"/>
              <a:ext cx="157034" cy="141179"/>
            </a:xfrm>
            <a:custGeom>
              <a:avLst/>
              <a:gdLst/>
              <a:ahLst/>
              <a:cxnLst/>
              <a:rect l="l" t="t" r="r" b="b"/>
              <a:pathLst>
                <a:path w="5715" h="5138" extrusionOk="0">
                  <a:moveTo>
                    <a:pt x="1460" y="244"/>
                  </a:moveTo>
                  <a:cubicBezTo>
                    <a:pt x="1520" y="244"/>
                    <a:pt x="1612" y="274"/>
                    <a:pt x="1642" y="335"/>
                  </a:cubicBezTo>
                  <a:lnTo>
                    <a:pt x="5289" y="3314"/>
                  </a:lnTo>
                  <a:cubicBezTo>
                    <a:pt x="5441" y="3436"/>
                    <a:pt x="5441" y="3648"/>
                    <a:pt x="5320" y="3770"/>
                  </a:cubicBezTo>
                  <a:lnTo>
                    <a:pt x="4499" y="4773"/>
                  </a:lnTo>
                  <a:cubicBezTo>
                    <a:pt x="4469" y="4834"/>
                    <a:pt x="4378" y="4864"/>
                    <a:pt x="4286" y="4895"/>
                  </a:cubicBezTo>
                  <a:cubicBezTo>
                    <a:pt x="4195" y="4895"/>
                    <a:pt x="4134" y="4864"/>
                    <a:pt x="4074" y="4803"/>
                  </a:cubicBezTo>
                  <a:lnTo>
                    <a:pt x="426" y="1825"/>
                  </a:lnTo>
                  <a:cubicBezTo>
                    <a:pt x="305" y="1703"/>
                    <a:pt x="274" y="1490"/>
                    <a:pt x="396" y="1369"/>
                  </a:cubicBezTo>
                  <a:lnTo>
                    <a:pt x="1216" y="366"/>
                  </a:lnTo>
                  <a:cubicBezTo>
                    <a:pt x="1277" y="305"/>
                    <a:pt x="1338" y="274"/>
                    <a:pt x="1429" y="244"/>
                  </a:cubicBezTo>
                  <a:close/>
                  <a:moveTo>
                    <a:pt x="1399" y="1"/>
                  </a:moveTo>
                  <a:cubicBezTo>
                    <a:pt x="1247" y="31"/>
                    <a:pt x="1095" y="92"/>
                    <a:pt x="1004" y="214"/>
                  </a:cubicBezTo>
                  <a:lnTo>
                    <a:pt x="183" y="1217"/>
                  </a:lnTo>
                  <a:cubicBezTo>
                    <a:pt x="1" y="1460"/>
                    <a:pt x="31" y="1794"/>
                    <a:pt x="274" y="2007"/>
                  </a:cubicBezTo>
                  <a:lnTo>
                    <a:pt x="3891" y="5016"/>
                  </a:lnTo>
                  <a:cubicBezTo>
                    <a:pt x="4013" y="5077"/>
                    <a:pt x="4134" y="5138"/>
                    <a:pt x="4256" y="5138"/>
                  </a:cubicBezTo>
                  <a:lnTo>
                    <a:pt x="4317" y="5138"/>
                  </a:lnTo>
                  <a:cubicBezTo>
                    <a:pt x="4469" y="5107"/>
                    <a:pt x="4590" y="5047"/>
                    <a:pt x="4682" y="4925"/>
                  </a:cubicBezTo>
                  <a:lnTo>
                    <a:pt x="5502" y="3922"/>
                  </a:lnTo>
                  <a:cubicBezTo>
                    <a:pt x="5715" y="3679"/>
                    <a:pt x="5685" y="3344"/>
                    <a:pt x="5441" y="3132"/>
                  </a:cubicBezTo>
                  <a:lnTo>
                    <a:pt x="1794" y="122"/>
                  </a:lnTo>
                  <a:cubicBezTo>
                    <a:pt x="1703" y="31"/>
                    <a:pt x="1551" y="1"/>
                    <a:pt x="139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5" name="Google Shape;2445;p52"/>
            <p:cNvSpPr/>
            <p:nvPr/>
          </p:nvSpPr>
          <p:spPr>
            <a:xfrm>
              <a:off x="1415632" y="1470674"/>
              <a:ext cx="161210" cy="144010"/>
            </a:xfrm>
            <a:custGeom>
              <a:avLst/>
              <a:gdLst/>
              <a:ahLst/>
              <a:cxnLst/>
              <a:rect l="l" t="t" r="r" b="b"/>
              <a:pathLst>
                <a:path w="5867" h="5241" extrusionOk="0">
                  <a:moveTo>
                    <a:pt x="1341" y="0"/>
                  </a:moveTo>
                  <a:cubicBezTo>
                    <a:pt x="1215" y="0"/>
                    <a:pt x="1089" y="55"/>
                    <a:pt x="1003" y="158"/>
                  </a:cubicBezTo>
                  <a:lnTo>
                    <a:pt x="183" y="1161"/>
                  </a:lnTo>
                  <a:cubicBezTo>
                    <a:pt x="0" y="1344"/>
                    <a:pt x="31" y="1617"/>
                    <a:pt x="213" y="1769"/>
                  </a:cubicBezTo>
                  <a:lnTo>
                    <a:pt x="4286" y="5143"/>
                  </a:lnTo>
                  <a:cubicBezTo>
                    <a:pt x="4365" y="5209"/>
                    <a:pt x="4461" y="5240"/>
                    <a:pt x="4556" y="5240"/>
                  </a:cubicBezTo>
                  <a:cubicBezTo>
                    <a:pt x="4682" y="5240"/>
                    <a:pt x="4808" y="5186"/>
                    <a:pt x="4894" y="5082"/>
                  </a:cubicBezTo>
                  <a:lnTo>
                    <a:pt x="5715" y="4079"/>
                  </a:lnTo>
                  <a:cubicBezTo>
                    <a:pt x="5867" y="3897"/>
                    <a:pt x="5867" y="3593"/>
                    <a:pt x="5654" y="3441"/>
                  </a:cubicBezTo>
                  <a:lnTo>
                    <a:pt x="1611" y="97"/>
                  </a:lnTo>
                  <a:cubicBezTo>
                    <a:pt x="1532" y="32"/>
                    <a:pt x="1436" y="0"/>
                    <a:pt x="13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6" name="Google Shape;2446;p52"/>
            <p:cNvSpPr/>
            <p:nvPr/>
          </p:nvSpPr>
          <p:spPr>
            <a:xfrm>
              <a:off x="1412280" y="1466662"/>
              <a:ext cx="168739" cy="151181"/>
            </a:xfrm>
            <a:custGeom>
              <a:avLst/>
              <a:gdLst/>
              <a:ahLst/>
              <a:cxnLst/>
              <a:rect l="l" t="t" r="r" b="b"/>
              <a:pathLst>
                <a:path w="6141" h="5502" extrusionOk="0">
                  <a:moveTo>
                    <a:pt x="1473" y="259"/>
                  </a:moveTo>
                  <a:cubicBezTo>
                    <a:pt x="1540" y="259"/>
                    <a:pt x="1609" y="284"/>
                    <a:pt x="1672" y="335"/>
                  </a:cubicBezTo>
                  <a:lnTo>
                    <a:pt x="5715" y="3678"/>
                  </a:lnTo>
                  <a:cubicBezTo>
                    <a:pt x="5867" y="3800"/>
                    <a:pt x="5867" y="4012"/>
                    <a:pt x="5776" y="4134"/>
                  </a:cubicBezTo>
                  <a:lnTo>
                    <a:pt x="4925" y="5137"/>
                  </a:lnTo>
                  <a:cubicBezTo>
                    <a:pt x="4894" y="5198"/>
                    <a:pt x="4803" y="5259"/>
                    <a:pt x="4712" y="5259"/>
                  </a:cubicBezTo>
                  <a:cubicBezTo>
                    <a:pt x="4651" y="5259"/>
                    <a:pt x="4560" y="5228"/>
                    <a:pt x="4499" y="5198"/>
                  </a:cubicBezTo>
                  <a:lnTo>
                    <a:pt x="426" y="1824"/>
                  </a:lnTo>
                  <a:cubicBezTo>
                    <a:pt x="305" y="1733"/>
                    <a:pt x="274" y="1520"/>
                    <a:pt x="396" y="1398"/>
                  </a:cubicBezTo>
                  <a:lnTo>
                    <a:pt x="1216" y="395"/>
                  </a:lnTo>
                  <a:cubicBezTo>
                    <a:pt x="1287" y="307"/>
                    <a:pt x="1379" y="259"/>
                    <a:pt x="1473" y="259"/>
                  </a:cubicBezTo>
                  <a:close/>
                  <a:moveTo>
                    <a:pt x="1399" y="0"/>
                  </a:moveTo>
                  <a:cubicBezTo>
                    <a:pt x="1247" y="31"/>
                    <a:pt x="1125" y="91"/>
                    <a:pt x="1004" y="213"/>
                  </a:cubicBezTo>
                  <a:lnTo>
                    <a:pt x="183" y="1216"/>
                  </a:lnTo>
                  <a:cubicBezTo>
                    <a:pt x="1" y="1459"/>
                    <a:pt x="31" y="1793"/>
                    <a:pt x="274" y="2006"/>
                  </a:cubicBezTo>
                  <a:lnTo>
                    <a:pt x="4317" y="5380"/>
                  </a:lnTo>
                  <a:cubicBezTo>
                    <a:pt x="4438" y="5441"/>
                    <a:pt x="4560" y="5502"/>
                    <a:pt x="4681" y="5502"/>
                  </a:cubicBezTo>
                  <a:lnTo>
                    <a:pt x="4742" y="5502"/>
                  </a:lnTo>
                  <a:cubicBezTo>
                    <a:pt x="4894" y="5471"/>
                    <a:pt x="5016" y="5411"/>
                    <a:pt x="5107" y="5289"/>
                  </a:cubicBezTo>
                  <a:lnTo>
                    <a:pt x="5958" y="4286"/>
                  </a:lnTo>
                  <a:cubicBezTo>
                    <a:pt x="6140" y="4043"/>
                    <a:pt x="6110" y="3678"/>
                    <a:pt x="5867" y="3496"/>
                  </a:cubicBezTo>
                  <a:lnTo>
                    <a:pt x="1824" y="152"/>
                  </a:lnTo>
                  <a:cubicBezTo>
                    <a:pt x="1703" y="31"/>
                    <a:pt x="1551" y="0"/>
                    <a:pt x="13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7" name="Google Shape;2447;p52"/>
            <p:cNvSpPr/>
            <p:nvPr/>
          </p:nvSpPr>
          <p:spPr>
            <a:xfrm>
              <a:off x="1350483" y="1561707"/>
              <a:ext cx="149533" cy="133980"/>
            </a:xfrm>
            <a:custGeom>
              <a:avLst/>
              <a:gdLst/>
              <a:ahLst/>
              <a:cxnLst/>
              <a:rect l="l" t="t" r="r" b="b"/>
              <a:pathLst>
                <a:path w="5442" h="4876" extrusionOk="0">
                  <a:moveTo>
                    <a:pt x="1341" y="0"/>
                  </a:moveTo>
                  <a:cubicBezTo>
                    <a:pt x="1215" y="0"/>
                    <a:pt x="1090" y="55"/>
                    <a:pt x="1003" y="158"/>
                  </a:cubicBezTo>
                  <a:lnTo>
                    <a:pt x="152" y="1161"/>
                  </a:lnTo>
                  <a:cubicBezTo>
                    <a:pt x="0" y="1344"/>
                    <a:pt x="31" y="1648"/>
                    <a:pt x="213" y="1800"/>
                  </a:cubicBezTo>
                  <a:lnTo>
                    <a:pt x="3861" y="4778"/>
                  </a:lnTo>
                  <a:cubicBezTo>
                    <a:pt x="3939" y="4844"/>
                    <a:pt x="4035" y="4876"/>
                    <a:pt x="4131" y="4876"/>
                  </a:cubicBezTo>
                  <a:cubicBezTo>
                    <a:pt x="4257" y="4876"/>
                    <a:pt x="4382" y="4821"/>
                    <a:pt x="4468" y="4718"/>
                  </a:cubicBezTo>
                  <a:lnTo>
                    <a:pt x="5289" y="3745"/>
                  </a:lnTo>
                  <a:cubicBezTo>
                    <a:pt x="5441" y="3532"/>
                    <a:pt x="5441" y="3259"/>
                    <a:pt x="5259" y="3107"/>
                  </a:cubicBezTo>
                  <a:lnTo>
                    <a:pt x="1611" y="97"/>
                  </a:lnTo>
                  <a:cubicBezTo>
                    <a:pt x="1532" y="32"/>
                    <a:pt x="1437" y="0"/>
                    <a:pt x="13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8" name="Google Shape;2448;p52"/>
            <p:cNvSpPr/>
            <p:nvPr/>
          </p:nvSpPr>
          <p:spPr>
            <a:xfrm>
              <a:off x="1347131" y="1557695"/>
              <a:ext cx="155385" cy="142004"/>
            </a:xfrm>
            <a:custGeom>
              <a:avLst/>
              <a:gdLst/>
              <a:ahLst/>
              <a:cxnLst/>
              <a:rect l="l" t="t" r="r" b="b"/>
              <a:pathLst>
                <a:path w="5655" h="5168" extrusionOk="0">
                  <a:moveTo>
                    <a:pt x="1448" y="272"/>
                  </a:moveTo>
                  <a:cubicBezTo>
                    <a:pt x="1519" y="272"/>
                    <a:pt x="1589" y="295"/>
                    <a:pt x="1642" y="335"/>
                  </a:cubicBezTo>
                  <a:lnTo>
                    <a:pt x="5290" y="3344"/>
                  </a:lnTo>
                  <a:cubicBezTo>
                    <a:pt x="5350" y="3405"/>
                    <a:pt x="5381" y="3465"/>
                    <a:pt x="5411" y="3557"/>
                  </a:cubicBezTo>
                  <a:cubicBezTo>
                    <a:pt x="5411" y="3648"/>
                    <a:pt x="5381" y="3739"/>
                    <a:pt x="5320" y="3800"/>
                  </a:cubicBezTo>
                  <a:lnTo>
                    <a:pt x="4499" y="4803"/>
                  </a:lnTo>
                  <a:cubicBezTo>
                    <a:pt x="4431" y="4871"/>
                    <a:pt x="4344" y="4911"/>
                    <a:pt x="4253" y="4911"/>
                  </a:cubicBezTo>
                  <a:cubicBezTo>
                    <a:pt x="4182" y="4911"/>
                    <a:pt x="4110" y="4886"/>
                    <a:pt x="4043" y="4833"/>
                  </a:cubicBezTo>
                  <a:lnTo>
                    <a:pt x="426" y="1824"/>
                  </a:lnTo>
                  <a:cubicBezTo>
                    <a:pt x="274" y="1733"/>
                    <a:pt x="274" y="1520"/>
                    <a:pt x="396" y="1398"/>
                  </a:cubicBezTo>
                  <a:lnTo>
                    <a:pt x="1217" y="395"/>
                  </a:lnTo>
                  <a:cubicBezTo>
                    <a:pt x="1268" y="310"/>
                    <a:pt x="1358" y="272"/>
                    <a:pt x="1448" y="272"/>
                  </a:cubicBezTo>
                  <a:close/>
                  <a:moveTo>
                    <a:pt x="1399" y="0"/>
                  </a:moveTo>
                  <a:cubicBezTo>
                    <a:pt x="1247" y="31"/>
                    <a:pt x="1095" y="91"/>
                    <a:pt x="1004" y="213"/>
                  </a:cubicBezTo>
                  <a:lnTo>
                    <a:pt x="183" y="1216"/>
                  </a:lnTo>
                  <a:cubicBezTo>
                    <a:pt x="1" y="1459"/>
                    <a:pt x="31" y="1824"/>
                    <a:pt x="274" y="2037"/>
                  </a:cubicBezTo>
                  <a:lnTo>
                    <a:pt x="3891" y="5016"/>
                  </a:lnTo>
                  <a:cubicBezTo>
                    <a:pt x="4013" y="5107"/>
                    <a:pt x="4135" y="5168"/>
                    <a:pt x="4256" y="5168"/>
                  </a:cubicBezTo>
                  <a:cubicBezTo>
                    <a:pt x="4408" y="5137"/>
                    <a:pt x="4560" y="5076"/>
                    <a:pt x="4682" y="4955"/>
                  </a:cubicBezTo>
                  <a:lnTo>
                    <a:pt x="5502" y="3952"/>
                  </a:lnTo>
                  <a:cubicBezTo>
                    <a:pt x="5594" y="3830"/>
                    <a:pt x="5654" y="3678"/>
                    <a:pt x="5624" y="3526"/>
                  </a:cubicBezTo>
                  <a:cubicBezTo>
                    <a:pt x="5624" y="3374"/>
                    <a:pt x="5533" y="3253"/>
                    <a:pt x="5442" y="3161"/>
                  </a:cubicBezTo>
                  <a:lnTo>
                    <a:pt x="1794" y="152"/>
                  </a:lnTo>
                  <a:cubicBezTo>
                    <a:pt x="1703" y="31"/>
                    <a:pt x="1551" y="0"/>
                    <a:pt x="139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49" name="Google Shape;2449;p52"/>
            <p:cNvSpPr/>
            <p:nvPr/>
          </p:nvSpPr>
          <p:spPr>
            <a:xfrm>
              <a:off x="1359661" y="1539368"/>
              <a:ext cx="160386" cy="143790"/>
            </a:xfrm>
            <a:custGeom>
              <a:avLst/>
              <a:gdLst/>
              <a:ahLst/>
              <a:cxnLst/>
              <a:rect l="l" t="t" r="r" b="b"/>
              <a:pathLst>
                <a:path w="5837" h="5233" extrusionOk="0">
                  <a:moveTo>
                    <a:pt x="1304" y="0"/>
                  </a:moveTo>
                  <a:cubicBezTo>
                    <a:pt x="1181" y="0"/>
                    <a:pt x="1058" y="62"/>
                    <a:pt x="973" y="181"/>
                  </a:cubicBezTo>
                  <a:lnTo>
                    <a:pt x="153" y="1154"/>
                  </a:lnTo>
                  <a:cubicBezTo>
                    <a:pt x="1" y="1336"/>
                    <a:pt x="1" y="1610"/>
                    <a:pt x="183" y="1762"/>
                  </a:cubicBezTo>
                  <a:lnTo>
                    <a:pt x="4256" y="5135"/>
                  </a:lnTo>
                  <a:cubicBezTo>
                    <a:pt x="4335" y="5201"/>
                    <a:pt x="4431" y="5233"/>
                    <a:pt x="4526" y="5233"/>
                  </a:cubicBezTo>
                  <a:cubicBezTo>
                    <a:pt x="4652" y="5233"/>
                    <a:pt x="4778" y="5178"/>
                    <a:pt x="4864" y="5075"/>
                  </a:cubicBezTo>
                  <a:lnTo>
                    <a:pt x="5685" y="4072"/>
                  </a:lnTo>
                  <a:cubicBezTo>
                    <a:pt x="5837" y="3889"/>
                    <a:pt x="5837" y="3616"/>
                    <a:pt x="5654" y="3464"/>
                  </a:cubicBezTo>
                  <a:lnTo>
                    <a:pt x="1581" y="120"/>
                  </a:lnTo>
                  <a:cubicBezTo>
                    <a:pt x="1500" y="39"/>
                    <a:pt x="1402" y="0"/>
                    <a:pt x="130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0" name="Google Shape;2450;p52"/>
            <p:cNvSpPr/>
            <p:nvPr/>
          </p:nvSpPr>
          <p:spPr>
            <a:xfrm>
              <a:off x="1355484" y="1536098"/>
              <a:ext cx="168739" cy="150247"/>
            </a:xfrm>
            <a:custGeom>
              <a:avLst/>
              <a:gdLst/>
              <a:ahLst/>
              <a:cxnLst/>
              <a:rect l="l" t="t" r="r" b="b"/>
              <a:pathLst>
                <a:path w="6141" h="5468" extrusionOk="0">
                  <a:moveTo>
                    <a:pt x="1448" y="268"/>
                  </a:moveTo>
                  <a:cubicBezTo>
                    <a:pt x="1519" y="268"/>
                    <a:pt x="1589" y="291"/>
                    <a:pt x="1642" y="330"/>
                  </a:cubicBezTo>
                  <a:lnTo>
                    <a:pt x="5715" y="3674"/>
                  </a:lnTo>
                  <a:cubicBezTo>
                    <a:pt x="5776" y="3735"/>
                    <a:pt x="5806" y="3826"/>
                    <a:pt x="5837" y="3887"/>
                  </a:cubicBezTo>
                  <a:cubicBezTo>
                    <a:pt x="5837" y="3978"/>
                    <a:pt x="5806" y="4069"/>
                    <a:pt x="5745" y="4130"/>
                  </a:cubicBezTo>
                  <a:lnTo>
                    <a:pt x="4925" y="5133"/>
                  </a:lnTo>
                  <a:cubicBezTo>
                    <a:pt x="4870" y="5206"/>
                    <a:pt x="4770" y="5247"/>
                    <a:pt x="4673" y="5247"/>
                  </a:cubicBezTo>
                  <a:cubicBezTo>
                    <a:pt x="4609" y="5247"/>
                    <a:pt x="4547" y="5230"/>
                    <a:pt x="4499" y="5194"/>
                  </a:cubicBezTo>
                  <a:lnTo>
                    <a:pt x="426" y="1820"/>
                  </a:lnTo>
                  <a:cubicBezTo>
                    <a:pt x="274" y="1698"/>
                    <a:pt x="274" y="1516"/>
                    <a:pt x="396" y="1394"/>
                  </a:cubicBezTo>
                  <a:lnTo>
                    <a:pt x="1216" y="391"/>
                  </a:lnTo>
                  <a:cubicBezTo>
                    <a:pt x="1268" y="305"/>
                    <a:pt x="1358" y="268"/>
                    <a:pt x="1448" y="268"/>
                  </a:cubicBezTo>
                  <a:close/>
                  <a:moveTo>
                    <a:pt x="1469" y="0"/>
                  </a:moveTo>
                  <a:cubicBezTo>
                    <a:pt x="1302" y="0"/>
                    <a:pt x="1138" y="70"/>
                    <a:pt x="1034" y="209"/>
                  </a:cubicBezTo>
                  <a:lnTo>
                    <a:pt x="183" y="1212"/>
                  </a:lnTo>
                  <a:cubicBezTo>
                    <a:pt x="1" y="1455"/>
                    <a:pt x="31" y="1789"/>
                    <a:pt x="274" y="2002"/>
                  </a:cubicBezTo>
                  <a:lnTo>
                    <a:pt x="4317" y="5346"/>
                  </a:lnTo>
                  <a:cubicBezTo>
                    <a:pt x="4438" y="5437"/>
                    <a:pt x="4560" y="5467"/>
                    <a:pt x="4682" y="5467"/>
                  </a:cubicBezTo>
                  <a:cubicBezTo>
                    <a:pt x="4864" y="5467"/>
                    <a:pt x="5016" y="5406"/>
                    <a:pt x="5138" y="5285"/>
                  </a:cubicBezTo>
                  <a:lnTo>
                    <a:pt x="5958" y="4282"/>
                  </a:lnTo>
                  <a:cubicBezTo>
                    <a:pt x="6141" y="4039"/>
                    <a:pt x="6110" y="3674"/>
                    <a:pt x="5897" y="3491"/>
                  </a:cubicBezTo>
                  <a:lnTo>
                    <a:pt x="1824" y="118"/>
                  </a:lnTo>
                  <a:cubicBezTo>
                    <a:pt x="1720" y="39"/>
                    <a:pt x="1594" y="0"/>
                    <a:pt x="146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1" name="Google Shape;2451;p52"/>
            <p:cNvSpPr/>
            <p:nvPr/>
          </p:nvSpPr>
          <p:spPr>
            <a:xfrm>
              <a:off x="1293687" y="1630181"/>
              <a:ext cx="149533" cy="134008"/>
            </a:xfrm>
            <a:custGeom>
              <a:avLst/>
              <a:gdLst/>
              <a:ahLst/>
              <a:cxnLst/>
              <a:rect l="l" t="t" r="r" b="b"/>
              <a:pathLst>
                <a:path w="5442" h="4877" extrusionOk="0">
                  <a:moveTo>
                    <a:pt x="1316" y="1"/>
                  </a:moveTo>
                  <a:cubicBezTo>
                    <a:pt x="1185" y="1"/>
                    <a:pt x="1059" y="55"/>
                    <a:pt x="973" y="159"/>
                  </a:cubicBezTo>
                  <a:lnTo>
                    <a:pt x="152" y="1162"/>
                  </a:lnTo>
                  <a:cubicBezTo>
                    <a:pt x="0" y="1344"/>
                    <a:pt x="31" y="1648"/>
                    <a:pt x="213" y="1800"/>
                  </a:cubicBezTo>
                  <a:lnTo>
                    <a:pt x="3830" y="4779"/>
                  </a:lnTo>
                  <a:cubicBezTo>
                    <a:pt x="3922" y="4844"/>
                    <a:pt x="4026" y="4876"/>
                    <a:pt x="4125" y="4876"/>
                  </a:cubicBezTo>
                  <a:cubicBezTo>
                    <a:pt x="4257" y="4876"/>
                    <a:pt x="4382" y="4822"/>
                    <a:pt x="4469" y="4718"/>
                  </a:cubicBezTo>
                  <a:lnTo>
                    <a:pt x="5289" y="3745"/>
                  </a:lnTo>
                  <a:cubicBezTo>
                    <a:pt x="5441" y="3533"/>
                    <a:pt x="5411" y="3259"/>
                    <a:pt x="5228" y="3107"/>
                  </a:cubicBezTo>
                  <a:lnTo>
                    <a:pt x="1611" y="98"/>
                  </a:lnTo>
                  <a:cubicBezTo>
                    <a:pt x="1519" y="32"/>
                    <a:pt x="1416" y="1"/>
                    <a:pt x="131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2" name="Google Shape;2452;p52"/>
            <p:cNvSpPr/>
            <p:nvPr/>
          </p:nvSpPr>
          <p:spPr>
            <a:xfrm>
              <a:off x="1290335" y="1627131"/>
              <a:ext cx="157886" cy="141042"/>
            </a:xfrm>
            <a:custGeom>
              <a:avLst/>
              <a:gdLst/>
              <a:ahLst/>
              <a:cxnLst/>
              <a:rect l="l" t="t" r="r" b="b"/>
              <a:pathLst>
                <a:path w="5746" h="5133" extrusionOk="0">
                  <a:moveTo>
                    <a:pt x="1460" y="239"/>
                  </a:moveTo>
                  <a:cubicBezTo>
                    <a:pt x="1521" y="239"/>
                    <a:pt x="1581" y="270"/>
                    <a:pt x="1642" y="330"/>
                  </a:cubicBezTo>
                  <a:lnTo>
                    <a:pt x="5290" y="3309"/>
                  </a:lnTo>
                  <a:cubicBezTo>
                    <a:pt x="5411" y="3431"/>
                    <a:pt x="5442" y="3644"/>
                    <a:pt x="5320" y="3765"/>
                  </a:cubicBezTo>
                  <a:lnTo>
                    <a:pt x="4499" y="4768"/>
                  </a:lnTo>
                  <a:cubicBezTo>
                    <a:pt x="4431" y="4836"/>
                    <a:pt x="4344" y="4876"/>
                    <a:pt x="4253" y="4876"/>
                  </a:cubicBezTo>
                  <a:cubicBezTo>
                    <a:pt x="4183" y="4876"/>
                    <a:pt x="4110" y="4852"/>
                    <a:pt x="4043" y="4799"/>
                  </a:cubicBezTo>
                  <a:lnTo>
                    <a:pt x="426" y="1820"/>
                  </a:lnTo>
                  <a:cubicBezTo>
                    <a:pt x="366" y="1759"/>
                    <a:pt x="305" y="1668"/>
                    <a:pt x="305" y="1607"/>
                  </a:cubicBezTo>
                  <a:cubicBezTo>
                    <a:pt x="305" y="1516"/>
                    <a:pt x="335" y="1425"/>
                    <a:pt x="366" y="1364"/>
                  </a:cubicBezTo>
                  <a:lnTo>
                    <a:pt x="1217" y="361"/>
                  </a:lnTo>
                  <a:cubicBezTo>
                    <a:pt x="1277" y="300"/>
                    <a:pt x="1369" y="239"/>
                    <a:pt x="1460" y="239"/>
                  </a:cubicBezTo>
                  <a:close/>
                  <a:moveTo>
                    <a:pt x="1478" y="0"/>
                  </a:moveTo>
                  <a:cubicBezTo>
                    <a:pt x="1317" y="0"/>
                    <a:pt x="1156" y="70"/>
                    <a:pt x="1034" y="209"/>
                  </a:cubicBezTo>
                  <a:lnTo>
                    <a:pt x="214" y="1212"/>
                  </a:lnTo>
                  <a:cubicBezTo>
                    <a:pt x="1" y="1425"/>
                    <a:pt x="31" y="1789"/>
                    <a:pt x="274" y="2002"/>
                  </a:cubicBezTo>
                  <a:lnTo>
                    <a:pt x="3891" y="5011"/>
                  </a:lnTo>
                  <a:cubicBezTo>
                    <a:pt x="4013" y="5072"/>
                    <a:pt x="4135" y="5133"/>
                    <a:pt x="4256" y="5133"/>
                  </a:cubicBezTo>
                  <a:cubicBezTo>
                    <a:pt x="4439" y="5133"/>
                    <a:pt x="4591" y="5042"/>
                    <a:pt x="4682" y="4920"/>
                  </a:cubicBezTo>
                  <a:lnTo>
                    <a:pt x="5533" y="3917"/>
                  </a:lnTo>
                  <a:cubicBezTo>
                    <a:pt x="5746" y="3674"/>
                    <a:pt x="5685" y="3309"/>
                    <a:pt x="5472" y="3127"/>
                  </a:cubicBezTo>
                  <a:lnTo>
                    <a:pt x="1825" y="118"/>
                  </a:lnTo>
                  <a:cubicBezTo>
                    <a:pt x="1720" y="40"/>
                    <a:pt x="1599" y="0"/>
                    <a:pt x="147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3" name="Google Shape;2453;p52"/>
            <p:cNvSpPr/>
            <p:nvPr/>
          </p:nvSpPr>
          <p:spPr>
            <a:xfrm>
              <a:off x="1302040" y="1608474"/>
              <a:ext cx="161210" cy="143460"/>
            </a:xfrm>
            <a:custGeom>
              <a:avLst/>
              <a:gdLst/>
              <a:ahLst/>
              <a:cxnLst/>
              <a:rect l="l" t="t" r="r" b="b"/>
              <a:pathLst>
                <a:path w="5867" h="5221" extrusionOk="0">
                  <a:moveTo>
                    <a:pt x="1341" y="0"/>
                  </a:moveTo>
                  <a:cubicBezTo>
                    <a:pt x="1215" y="0"/>
                    <a:pt x="1090" y="55"/>
                    <a:pt x="1003" y="158"/>
                  </a:cubicBezTo>
                  <a:lnTo>
                    <a:pt x="183" y="1161"/>
                  </a:lnTo>
                  <a:cubicBezTo>
                    <a:pt x="0" y="1344"/>
                    <a:pt x="31" y="1617"/>
                    <a:pt x="243" y="1800"/>
                  </a:cubicBezTo>
                  <a:lnTo>
                    <a:pt x="4286" y="5113"/>
                  </a:lnTo>
                  <a:cubicBezTo>
                    <a:pt x="4370" y="5182"/>
                    <a:pt x="4472" y="5220"/>
                    <a:pt x="4574" y="5220"/>
                  </a:cubicBezTo>
                  <a:cubicBezTo>
                    <a:pt x="4694" y="5220"/>
                    <a:pt x="4812" y="5167"/>
                    <a:pt x="4894" y="5052"/>
                  </a:cubicBezTo>
                  <a:lnTo>
                    <a:pt x="5715" y="4079"/>
                  </a:lnTo>
                  <a:cubicBezTo>
                    <a:pt x="5867" y="3867"/>
                    <a:pt x="5867" y="3593"/>
                    <a:pt x="5654" y="3441"/>
                  </a:cubicBezTo>
                  <a:lnTo>
                    <a:pt x="1611" y="98"/>
                  </a:lnTo>
                  <a:cubicBezTo>
                    <a:pt x="1532" y="32"/>
                    <a:pt x="1437" y="0"/>
                    <a:pt x="134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4" name="Google Shape;2454;p52"/>
            <p:cNvSpPr/>
            <p:nvPr/>
          </p:nvSpPr>
          <p:spPr>
            <a:xfrm>
              <a:off x="1300364" y="1605066"/>
              <a:ext cx="167063" cy="150604"/>
            </a:xfrm>
            <a:custGeom>
              <a:avLst/>
              <a:gdLst/>
              <a:ahLst/>
              <a:cxnLst/>
              <a:rect l="l" t="t" r="r" b="b"/>
              <a:pathLst>
                <a:path w="6080" h="5481" extrusionOk="0">
                  <a:moveTo>
                    <a:pt x="1397" y="238"/>
                  </a:moveTo>
                  <a:cubicBezTo>
                    <a:pt x="1464" y="238"/>
                    <a:pt x="1530" y="262"/>
                    <a:pt x="1581" y="313"/>
                  </a:cubicBezTo>
                  <a:lnTo>
                    <a:pt x="5654" y="3656"/>
                  </a:lnTo>
                  <a:cubicBezTo>
                    <a:pt x="5776" y="3778"/>
                    <a:pt x="5806" y="3960"/>
                    <a:pt x="5685" y="4112"/>
                  </a:cubicBezTo>
                  <a:lnTo>
                    <a:pt x="4864" y="5115"/>
                  </a:lnTo>
                  <a:cubicBezTo>
                    <a:pt x="4803" y="5176"/>
                    <a:pt x="4742" y="5206"/>
                    <a:pt x="4651" y="5237"/>
                  </a:cubicBezTo>
                  <a:cubicBezTo>
                    <a:pt x="4560" y="5237"/>
                    <a:pt x="4499" y="5206"/>
                    <a:pt x="4438" y="5146"/>
                  </a:cubicBezTo>
                  <a:lnTo>
                    <a:pt x="365" y="1802"/>
                  </a:lnTo>
                  <a:cubicBezTo>
                    <a:pt x="304" y="1741"/>
                    <a:pt x="244" y="1681"/>
                    <a:pt x="244" y="1589"/>
                  </a:cubicBezTo>
                  <a:cubicBezTo>
                    <a:pt x="244" y="1498"/>
                    <a:pt x="274" y="1437"/>
                    <a:pt x="335" y="1346"/>
                  </a:cubicBezTo>
                  <a:lnTo>
                    <a:pt x="1156" y="374"/>
                  </a:lnTo>
                  <a:cubicBezTo>
                    <a:pt x="1209" y="285"/>
                    <a:pt x="1303" y="238"/>
                    <a:pt x="1397" y="238"/>
                  </a:cubicBezTo>
                  <a:close/>
                  <a:moveTo>
                    <a:pt x="1417" y="0"/>
                  </a:moveTo>
                  <a:cubicBezTo>
                    <a:pt x="1247" y="0"/>
                    <a:pt x="1079" y="80"/>
                    <a:pt x="973" y="222"/>
                  </a:cubicBezTo>
                  <a:lnTo>
                    <a:pt x="122" y="1194"/>
                  </a:lnTo>
                  <a:cubicBezTo>
                    <a:pt x="31" y="1316"/>
                    <a:pt x="1" y="1468"/>
                    <a:pt x="1" y="1620"/>
                  </a:cubicBezTo>
                  <a:cubicBezTo>
                    <a:pt x="31" y="1772"/>
                    <a:pt x="92" y="1893"/>
                    <a:pt x="213" y="1985"/>
                  </a:cubicBezTo>
                  <a:lnTo>
                    <a:pt x="4256" y="5358"/>
                  </a:lnTo>
                  <a:cubicBezTo>
                    <a:pt x="4378" y="5419"/>
                    <a:pt x="4499" y="5480"/>
                    <a:pt x="4621" y="5480"/>
                  </a:cubicBezTo>
                  <a:lnTo>
                    <a:pt x="4681" y="5480"/>
                  </a:lnTo>
                  <a:cubicBezTo>
                    <a:pt x="4833" y="5450"/>
                    <a:pt x="4955" y="5389"/>
                    <a:pt x="5046" y="5267"/>
                  </a:cubicBezTo>
                  <a:lnTo>
                    <a:pt x="5897" y="4264"/>
                  </a:lnTo>
                  <a:cubicBezTo>
                    <a:pt x="6080" y="4021"/>
                    <a:pt x="6049" y="3687"/>
                    <a:pt x="5806" y="3474"/>
                  </a:cubicBezTo>
                  <a:lnTo>
                    <a:pt x="1763" y="130"/>
                  </a:lnTo>
                  <a:cubicBezTo>
                    <a:pt x="1662" y="41"/>
                    <a:pt x="1539" y="0"/>
                    <a:pt x="1417"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5" name="Google Shape;2455;p52"/>
            <p:cNvSpPr/>
            <p:nvPr/>
          </p:nvSpPr>
          <p:spPr>
            <a:xfrm>
              <a:off x="1251922" y="1717175"/>
              <a:ext cx="153709" cy="85263"/>
            </a:xfrm>
            <a:custGeom>
              <a:avLst/>
              <a:gdLst/>
              <a:ahLst/>
              <a:cxnLst/>
              <a:rect l="l" t="t" r="r" b="b"/>
              <a:pathLst>
                <a:path w="5594" h="3103" extrusionOk="0">
                  <a:moveTo>
                    <a:pt x="417" y="1"/>
                  </a:moveTo>
                  <a:cubicBezTo>
                    <a:pt x="318" y="1"/>
                    <a:pt x="220" y="34"/>
                    <a:pt x="122" y="93"/>
                  </a:cubicBezTo>
                  <a:cubicBezTo>
                    <a:pt x="31" y="245"/>
                    <a:pt x="1" y="427"/>
                    <a:pt x="1" y="640"/>
                  </a:cubicBezTo>
                  <a:lnTo>
                    <a:pt x="1" y="2646"/>
                  </a:lnTo>
                  <a:cubicBezTo>
                    <a:pt x="1" y="2889"/>
                    <a:pt x="183" y="3102"/>
                    <a:pt x="426" y="3102"/>
                  </a:cubicBezTo>
                  <a:lnTo>
                    <a:pt x="5168" y="3102"/>
                  </a:lnTo>
                  <a:cubicBezTo>
                    <a:pt x="5411" y="3102"/>
                    <a:pt x="5593" y="2889"/>
                    <a:pt x="5593" y="2646"/>
                  </a:cubicBezTo>
                  <a:lnTo>
                    <a:pt x="5593" y="2099"/>
                  </a:lnTo>
                  <a:cubicBezTo>
                    <a:pt x="5593" y="2069"/>
                    <a:pt x="5563" y="2038"/>
                    <a:pt x="5472" y="2008"/>
                  </a:cubicBezTo>
                  <a:cubicBezTo>
                    <a:pt x="5381" y="1947"/>
                    <a:pt x="5289" y="1917"/>
                    <a:pt x="5168" y="1886"/>
                  </a:cubicBezTo>
                  <a:lnTo>
                    <a:pt x="578" y="32"/>
                  </a:lnTo>
                  <a:cubicBezTo>
                    <a:pt x="524" y="11"/>
                    <a:pt x="470" y="1"/>
                    <a:pt x="41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6" name="Google Shape;2456;p52"/>
            <p:cNvSpPr/>
            <p:nvPr/>
          </p:nvSpPr>
          <p:spPr>
            <a:xfrm>
              <a:off x="1248597" y="1714234"/>
              <a:ext cx="159534" cy="91528"/>
            </a:xfrm>
            <a:custGeom>
              <a:avLst/>
              <a:gdLst/>
              <a:ahLst/>
              <a:cxnLst/>
              <a:rect l="l" t="t" r="r" b="b"/>
              <a:pathLst>
                <a:path w="5806" h="3331" extrusionOk="0">
                  <a:moveTo>
                    <a:pt x="520" y="241"/>
                  </a:moveTo>
                  <a:cubicBezTo>
                    <a:pt x="568" y="241"/>
                    <a:pt x="618" y="248"/>
                    <a:pt x="669" y="261"/>
                  </a:cubicBezTo>
                  <a:lnTo>
                    <a:pt x="5258" y="2085"/>
                  </a:lnTo>
                  <a:cubicBezTo>
                    <a:pt x="5350" y="2115"/>
                    <a:pt x="5441" y="2176"/>
                    <a:pt x="5532" y="2237"/>
                  </a:cubicBezTo>
                  <a:lnTo>
                    <a:pt x="5593" y="2267"/>
                  </a:lnTo>
                  <a:lnTo>
                    <a:pt x="5593" y="2753"/>
                  </a:lnTo>
                  <a:cubicBezTo>
                    <a:pt x="5593" y="2936"/>
                    <a:pt x="5441" y="3088"/>
                    <a:pt x="5258" y="3088"/>
                  </a:cubicBezTo>
                  <a:lnTo>
                    <a:pt x="547" y="3088"/>
                  </a:lnTo>
                  <a:cubicBezTo>
                    <a:pt x="395" y="3088"/>
                    <a:pt x="243" y="2936"/>
                    <a:pt x="243" y="2753"/>
                  </a:cubicBezTo>
                  <a:lnTo>
                    <a:pt x="243" y="717"/>
                  </a:lnTo>
                  <a:cubicBezTo>
                    <a:pt x="243" y="565"/>
                    <a:pt x="274" y="413"/>
                    <a:pt x="334" y="291"/>
                  </a:cubicBezTo>
                  <a:cubicBezTo>
                    <a:pt x="388" y="256"/>
                    <a:pt x="452" y="241"/>
                    <a:pt x="520" y="241"/>
                  </a:cubicBezTo>
                  <a:close/>
                  <a:moveTo>
                    <a:pt x="540" y="1"/>
                  </a:moveTo>
                  <a:cubicBezTo>
                    <a:pt x="412" y="1"/>
                    <a:pt x="284" y="28"/>
                    <a:pt x="182" y="109"/>
                  </a:cubicBezTo>
                  <a:lnTo>
                    <a:pt x="152" y="109"/>
                  </a:lnTo>
                  <a:lnTo>
                    <a:pt x="152" y="139"/>
                  </a:lnTo>
                  <a:cubicBezTo>
                    <a:pt x="30" y="322"/>
                    <a:pt x="0" y="534"/>
                    <a:pt x="0" y="747"/>
                  </a:cubicBezTo>
                  <a:lnTo>
                    <a:pt x="0" y="2753"/>
                  </a:lnTo>
                  <a:cubicBezTo>
                    <a:pt x="0" y="3057"/>
                    <a:pt x="243" y="3331"/>
                    <a:pt x="547" y="3331"/>
                  </a:cubicBezTo>
                  <a:lnTo>
                    <a:pt x="5258" y="3331"/>
                  </a:lnTo>
                  <a:cubicBezTo>
                    <a:pt x="5562" y="3300"/>
                    <a:pt x="5806" y="3088"/>
                    <a:pt x="5806" y="2784"/>
                  </a:cubicBezTo>
                  <a:lnTo>
                    <a:pt x="5806" y="2206"/>
                  </a:lnTo>
                  <a:cubicBezTo>
                    <a:pt x="5806" y="2115"/>
                    <a:pt x="5714" y="2054"/>
                    <a:pt x="5623" y="2024"/>
                  </a:cubicBezTo>
                  <a:cubicBezTo>
                    <a:pt x="5562" y="1993"/>
                    <a:pt x="5441" y="1933"/>
                    <a:pt x="5319" y="1872"/>
                  </a:cubicBezTo>
                  <a:lnTo>
                    <a:pt x="729" y="18"/>
                  </a:lnTo>
                  <a:cubicBezTo>
                    <a:pt x="669" y="8"/>
                    <a:pt x="605" y="1"/>
                    <a:pt x="540"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7" name="Google Shape;2457;p52"/>
            <p:cNvSpPr/>
            <p:nvPr/>
          </p:nvSpPr>
          <p:spPr>
            <a:xfrm>
              <a:off x="1244420" y="1682690"/>
              <a:ext cx="168712" cy="97188"/>
            </a:xfrm>
            <a:custGeom>
              <a:avLst/>
              <a:gdLst/>
              <a:ahLst/>
              <a:cxnLst/>
              <a:rect l="l" t="t" r="r" b="b"/>
              <a:pathLst>
                <a:path w="6140" h="3537" extrusionOk="0">
                  <a:moveTo>
                    <a:pt x="1382" y="0"/>
                  </a:moveTo>
                  <a:cubicBezTo>
                    <a:pt x="1164" y="0"/>
                    <a:pt x="874" y="160"/>
                    <a:pt x="638" y="467"/>
                  </a:cubicBezTo>
                  <a:lnTo>
                    <a:pt x="0" y="1226"/>
                  </a:lnTo>
                  <a:lnTo>
                    <a:pt x="0" y="2746"/>
                  </a:lnTo>
                  <a:cubicBezTo>
                    <a:pt x="0" y="2959"/>
                    <a:pt x="30" y="3172"/>
                    <a:pt x="122" y="3354"/>
                  </a:cubicBezTo>
                  <a:cubicBezTo>
                    <a:pt x="122" y="3385"/>
                    <a:pt x="152" y="3415"/>
                    <a:pt x="182" y="3445"/>
                  </a:cubicBezTo>
                  <a:lnTo>
                    <a:pt x="243" y="3506"/>
                  </a:lnTo>
                  <a:cubicBezTo>
                    <a:pt x="304" y="3506"/>
                    <a:pt x="365" y="3537"/>
                    <a:pt x="426" y="3537"/>
                  </a:cubicBezTo>
                  <a:lnTo>
                    <a:pt x="5714" y="3537"/>
                  </a:lnTo>
                  <a:cubicBezTo>
                    <a:pt x="5775" y="3537"/>
                    <a:pt x="5836" y="3506"/>
                    <a:pt x="5866" y="3506"/>
                  </a:cubicBezTo>
                  <a:lnTo>
                    <a:pt x="5958" y="3445"/>
                  </a:lnTo>
                  <a:lnTo>
                    <a:pt x="6140" y="3445"/>
                  </a:lnTo>
                  <a:lnTo>
                    <a:pt x="6140" y="3415"/>
                  </a:lnTo>
                  <a:lnTo>
                    <a:pt x="5806" y="3141"/>
                  </a:lnTo>
                  <a:lnTo>
                    <a:pt x="1550" y="41"/>
                  </a:lnTo>
                  <a:cubicBezTo>
                    <a:pt x="1502" y="14"/>
                    <a:pt x="1445" y="0"/>
                    <a:pt x="13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8" name="Google Shape;2458;p52"/>
            <p:cNvSpPr/>
            <p:nvPr/>
          </p:nvSpPr>
          <p:spPr>
            <a:xfrm>
              <a:off x="1240244" y="1678019"/>
              <a:ext cx="177917" cy="105211"/>
            </a:xfrm>
            <a:custGeom>
              <a:avLst/>
              <a:gdLst/>
              <a:ahLst/>
              <a:cxnLst/>
              <a:rect l="l" t="t" r="r" b="b"/>
              <a:pathLst>
                <a:path w="6475" h="3829" extrusionOk="0">
                  <a:moveTo>
                    <a:pt x="1506" y="242"/>
                  </a:moveTo>
                  <a:cubicBezTo>
                    <a:pt x="1549" y="242"/>
                    <a:pt x="1585" y="252"/>
                    <a:pt x="1611" y="272"/>
                  </a:cubicBezTo>
                  <a:lnTo>
                    <a:pt x="5866" y="3372"/>
                  </a:lnTo>
                  <a:lnTo>
                    <a:pt x="6018" y="3494"/>
                  </a:lnTo>
                  <a:lnTo>
                    <a:pt x="5958" y="3524"/>
                  </a:lnTo>
                  <a:cubicBezTo>
                    <a:pt x="5927" y="3524"/>
                    <a:pt x="5897" y="3555"/>
                    <a:pt x="5836" y="3555"/>
                  </a:cubicBezTo>
                  <a:lnTo>
                    <a:pt x="578" y="3555"/>
                  </a:lnTo>
                  <a:cubicBezTo>
                    <a:pt x="547" y="3555"/>
                    <a:pt x="486" y="3524"/>
                    <a:pt x="456" y="3524"/>
                  </a:cubicBezTo>
                  <a:lnTo>
                    <a:pt x="426" y="3524"/>
                  </a:lnTo>
                  <a:cubicBezTo>
                    <a:pt x="395" y="3494"/>
                    <a:pt x="395" y="3494"/>
                    <a:pt x="395" y="3463"/>
                  </a:cubicBezTo>
                  <a:cubicBezTo>
                    <a:pt x="304" y="3281"/>
                    <a:pt x="274" y="3099"/>
                    <a:pt x="274" y="2886"/>
                  </a:cubicBezTo>
                  <a:lnTo>
                    <a:pt x="274" y="1396"/>
                  </a:lnTo>
                  <a:lnTo>
                    <a:pt x="851" y="637"/>
                  </a:lnTo>
                  <a:cubicBezTo>
                    <a:pt x="1090" y="374"/>
                    <a:pt x="1348" y="242"/>
                    <a:pt x="1506" y="242"/>
                  </a:cubicBezTo>
                  <a:close/>
                  <a:moveTo>
                    <a:pt x="6140" y="3615"/>
                  </a:moveTo>
                  <a:lnTo>
                    <a:pt x="6170" y="3707"/>
                  </a:lnTo>
                  <a:lnTo>
                    <a:pt x="6140" y="3676"/>
                  </a:lnTo>
                  <a:lnTo>
                    <a:pt x="6140" y="3615"/>
                  </a:lnTo>
                  <a:close/>
                  <a:moveTo>
                    <a:pt x="1508" y="1"/>
                  </a:moveTo>
                  <a:cubicBezTo>
                    <a:pt x="1256" y="1"/>
                    <a:pt x="931" y="187"/>
                    <a:pt x="669" y="515"/>
                  </a:cubicBezTo>
                  <a:lnTo>
                    <a:pt x="30" y="1305"/>
                  </a:lnTo>
                  <a:lnTo>
                    <a:pt x="30" y="2886"/>
                  </a:lnTo>
                  <a:cubicBezTo>
                    <a:pt x="0" y="3129"/>
                    <a:pt x="61" y="3372"/>
                    <a:pt x="152" y="3585"/>
                  </a:cubicBezTo>
                  <a:cubicBezTo>
                    <a:pt x="182" y="3646"/>
                    <a:pt x="213" y="3676"/>
                    <a:pt x="274" y="3707"/>
                  </a:cubicBezTo>
                  <a:cubicBezTo>
                    <a:pt x="304" y="3737"/>
                    <a:pt x="334" y="3767"/>
                    <a:pt x="365" y="3767"/>
                  </a:cubicBezTo>
                  <a:cubicBezTo>
                    <a:pt x="426" y="3798"/>
                    <a:pt x="517" y="3828"/>
                    <a:pt x="578" y="3828"/>
                  </a:cubicBezTo>
                  <a:lnTo>
                    <a:pt x="5836" y="3828"/>
                  </a:lnTo>
                  <a:cubicBezTo>
                    <a:pt x="5927" y="3828"/>
                    <a:pt x="5988" y="3798"/>
                    <a:pt x="6079" y="3767"/>
                  </a:cubicBezTo>
                  <a:cubicBezTo>
                    <a:pt x="6110" y="3767"/>
                    <a:pt x="6140" y="3737"/>
                    <a:pt x="6170" y="3737"/>
                  </a:cubicBezTo>
                  <a:lnTo>
                    <a:pt x="6231" y="3737"/>
                  </a:lnTo>
                  <a:cubicBezTo>
                    <a:pt x="6292" y="3737"/>
                    <a:pt x="6383" y="3676"/>
                    <a:pt x="6414" y="3615"/>
                  </a:cubicBezTo>
                  <a:lnTo>
                    <a:pt x="6474" y="3524"/>
                  </a:lnTo>
                  <a:lnTo>
                    <a:pt x="6383" y="3463"/>
                  </a:lnTo>
                  <a:lnTo>
                    <a:pt x="6018" y="3190"/>
                  </a:lnTo>
                  <a:lnTo>
                    <a:pt x="1763" y="89"/>
                  </a:lnTo>
                  <a:cubicBezTo>
                    <a:pt x="1695" y="30"/>
                    <a:pt x="1607" y="1"/>
                    <a:pt x="150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59" name="Google Shape;2459;p52"/>
            <p:cNvSpPr/>
            <p:nvPr/>
          </p:nvSpPr>
          <p:spPr>
            <a:xfrm>
              <a:off x="1251922" y="1831646"/>
              <a:ext cx="153709" cy="60148"/>
            </a:xfrm>
            <a:custGeom>
              <a:avLst/>
              <a:gdLst/>
              <a:ahLst/>
              <a:cxnLst/>
              <a:rect l="l" t="t" r="r" b="b"/>
              <a:pathLst>
                <a:path w="5594" h="2189" extrusionOk="0">
                  <a:moveTo>
                    <a:pt x="426" y="0"/>
                  </a:moveTo>
                  <a:cubicBezTo>
                    <a:pt x="183" y="0"/>
                    <a:pt x="1" y="182"/>
                    <a:pt x="1" y="456"/>
                  </a:cubicBezTo>
                  <a:lnTo>
                    <a:pt x="1" y="1733"/>
                  </a:lnTo>
                  <a:cubicBezTo>
                    <a:pt x="1" y="1976"/>
                    <a:pt x="183" y="2189"/>
                    <a:pt x="426" y="2189"/>
                  </a:cubicBezTo>
                  <a:lnTo>
                    <a:pt x="5137" y="2189"/>
                  </a:lnTo>
                  <a:cubicBezTo>
                    <a:pt x="5381" y="2189"/>
                    <a:pt x="5593" y="1976"/>
                    <a:pt x="5593" y="1733"/>
                  </a:cubicBezTo>
                  <a:lnTo>
                    <a:pt x="5593" y="456"/>
                  </a:lnTo>
                  <a:cubicBezTo>
                    <a:pt x="5593" y="182"/>
                    <a:pt x="5381" y="0"/>
                    <a:pt x="5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0" name="Google Shape;2460;p52"/>
            <p:cNvSpPr/>
            <p:nvPr/>
          </p:nvSpPr>
          <p:spPr>
            <a:xfrm>
              <a:off x="1248597" y="1828294"/>
              <a:ext cx="160359" cy="66853"/>
            </a:xfrm>
            <a:custGeom>
              <a:avLst/>
              <a:gdLst/>
              <a:ahLst/>
              <a:cxnLst/>
              <a:rect l="l" t="t" r="r" b="b"/>
              <a:pathLst>
                <a:path w="5836" h="2433" extrusionOk="0">
                  <a:moveTo>
                    <a:pt x="5258" y="244"/>
                  </a:moveTo>
                  <a:cubicBezTo>
                    <a:pt x="5441" y="244"/>
                    <a:pt x="5593" y="396"/>
                    <a:pt x="5593" y="578"/>
                  </a:cubicBezTo>
                  <a:lnTo>
                    <a:pt x="5593" y="1855"/>
                  </a:lnTo>
                  <a:cubicBezTo>
                    <a:pt x="5593" y="2037"/>
                    <a:pt x="5441" y="2189"/>
                    <a:pt x="5258" y="2189"/>
                  </a:cubicBezTo>
                  <a:lnTo>
                    <a:pt x="547" y="2189"/>
                  </a:lnTo>
                  <a:cubicBezTo>
                    <a:pt x="395" y="2189"/>
                    <a:pt x="243" y="2037"/>
                    <a:pt x="243" y="1855"/>
                  </a:cubicBezTo>
                  <a:lnTo>
                    <a:pt x="243" y="578"/>
                  </a:lnTo>
                  <a:cubicBezTo>
                    <a:pt x="243" y="396"/>
                    <a:pt x="395" y="244"/>
                    <a:pt x="547" y="244"/>
                  </a:cubicBezTo>
                  <a:close/>
                  <a:moveTo>
                    <a:pt x="547" y="0"/>
                  </a:moveTo>
                  <a:cubicBezTo>
                    <a:pt x="243" y="0"/>
                    <a:pt x="0" y="244"/>
                    <a:pt x="0" y="578"/>
                  </a:cubicBezTo>
                  <a:lnTo>
                    <a:pt x="0" y="1855"/>
                  </a:lnTo>
                  <a:cubicBezTo>
                    <a:pt x="0" y="2159"/>
                    <a:pt x="243" y="2432"/>
                    <a:pt x="547" y="2432"/>
                  </a:cubicBezTo>
                  <a:lnTo>
                    <a:pt x="5258" y="2432"/>
                  </a:lnTo>
                  <a:cubicBezTo>
                    <a:pt x="5593" y="2432"/>
                    <a:pt x="5836" y="2159"/>
                    <a:pt x="5836" y="1855"/>
                  </a:cubicBezTo>
                  <a:lnTo>
                    <a:pt x="5836" y="578"/>
                  </a:lnTo>
                  <a:cubicBezTo>
                    <a:pt x="5836" y="244"/>
                    <a:pt x="5593" y="0"/>
                    <a:pt x="52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1" name="Google Shape;2461;p52"/>
            <p:cNvSpPr/>
            <p:nvPr/>
          </p:nvSpPr>
          <p:spPr>
            <a:xfrm>
              <a:off x="1244420" y="1809087"/>
              <a:ext cx="168712" cy="60148"/>
            </a:xfrm>
            <a:custGeom>
              <a:avLst/>
              <a:gdLst/>
              <a:ahLst/>
              <a:cxnLst/>
              <a:rect l="l" t="t" r="r" b="b"/>
              <a:pathLst>
                <a:path w="6140" h="2189" extrusionOk="0">
                  <a:moveTo>
                    <a:pt x="426" y="0"/>
                  </a:moveTo>
                  <a:cubicBezTo>
                    <a:pt x="182" y="0"/>
                    <a:pt x="0" y="213"/>
                    <a:pt x="0" y="456"/>
                  </a:cubicBezTo>
                  <a:lnTo>
                    <a:pt x="0" y="1733"/>
                  </a:lnTo>
                  <a:cubicBezTo>
                    <a:pt x="0" y="1976"/>
                    <a:pt x="182" y="2189"/>
                    <a:pt x="426" y="2189"/>
                  </a:cubicBezTo>
                  <a:lnTo>
                    <a:pt x="5684" y="2189"/>
                  </a:lnTo>
                  <a:cubicBezTo>
                    <a:pt x="5927" y="2189"/>
                    <a:pt x="6140" y="1976"/>
                    <a:pt x="6140" y="1733"/>
                  </a:cubicBezTo>
                  <a:lnTo>
                    <a:pt x="6140" y="456"/>
                  </a:lnTo>
                  <a:cubicBezTo>
                    <a:pt x="6140" y="213"/>
                    <a:pt x="5927" y="0"/>
                    <a:pt x="56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2" name="Google Shape;2462;p52"/>
            <p:cNvSpPr/>
            <p:nvPr/>
          </p:nvSpPr>
          <p:spPr>
            <a:xfrm>
              <a:off x="1240244" y="1805735"/>
              <a:ext cx="176241" cy="66853"/>
            </a:xfrm>
            <a:custGeom>
              <a:avLst/>
              <a:gdLst/>
              <a:ahLst/>
              <a:cxnLst/>
              <a:rect l="l" t="t" r="r" b="b"/>
              <a:pathLst>
                <a:path w="6414" h="2433" extrusionOk="0">
                  <a:moveTo>
                    <a:pt x="5836" y="244"/>
                  </a:moveTo>
                  <a:cubicBezTo>
                    <a:pt x="6018" y="244"/>
                    <a:pt x="6170" y="396"/>
                    <a:pt x="6170" y="578"/>
                  </a:cubicBezTo>
                  <a:lnTo>
                    <a:pt x="6170" y="1855"/>
                  </a:lnTo>
                  <a:cubicBezTo>
                    <a:pt x="6170" y="2037"/>
                    <a:pt x="6018" y="2189"/>
                    <a:pt x="5836" y="2189"/>
                  </a:cubicBezTo>
                  <a:lnTo>
                    <a:pt x="578" y="2189"/>
                  </a:lnTo>
                  <a:cubicBezTo>
                    <a:pt x="395" y="2189"/>
                    <a:pt x="274" y="2037"/>
                    <a:pt x="274" y="1855"/>
                  </a:cubicBezTo>
                  <a:lnTo>
                    <a:pt x="274" y="578"/>
                  </a:lnTo>
                  <a:cubicBezTo>
                    <a:pt x="274" y="396"/>
                    <a:pt x="395" y="244"/>
                    <a:pt x="578" y="244"/>
                  </a:cubicBezTo>
                  <a:close/>
                  <a:moveTo>
                    <a:pt x="578" y="1"/>
                  </a:moveTo>
                  <a:cubicBezTo>
                    <a:pt x="274" y="1"/>
                    <a:pt x="0" y="244"/>
                    <a:pt x="30" y="578"/>
                  </a:cubicBezTo>
                  <a:lnTo>
                    <a:pt x="30" y="1855"/>
                  </a:lnTo>
                  <a:cubicBezTo>
                    <a:pt x="0" y="2159"/>
                    <a:pt x="274" y="2432"/>
                    <a:pt x="578" y="2432"/>
                  </a:cubicBezTo>
                  <a:lnTo>
                    <a:pt x="5836" y="2432"/>
                  </a:lnTo>
                  <a:cubicBezTo>
                    <a:pt x="6170" y="2432"/>
                    <a:pt x="6414" y="2159"/>
                    <a:pt x="6414" y="1855"/>
                  </a:cubicBezTo>
                  <a:lnTo>
                    <a:pt x="6414" y="578"/>
                  </a:lnTo>
                  <a:cubicBezTo>
                    <a:pt x="6414" y="244"/>
                    <a:pt x="6170" y="1"/>
                    <a:pt x="58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3" name="Google Shape;2463;p52"/>
            <p:cNvSpPr/>
            <p:nvPr/>
          </p:nvSpPr>
          <p:spPr>
            <a:xfrm>
              <a:off x="1251922" y="1921003"/>
              <a:ext cx="153709" cy="60148"/>
            </a:xfrm>
            <a:custGeom>
              <a:avLst/>
              <a:gdLst/>
              <a:ahLst/>
              <a:cxnLst/>
              <a:rect l="l" t="t" r="r" b="b"/>
              <a:pathLst>
                <a:path w="5594" h="2189" extrusionOk="0">
                  <a:moveTo>
                    <a:pt x="426" y="0"/>
                  </a:moveTo>
                  <a:cubicBezTo>
                    <a:pt x="183" y="0"/>
                    <a:pt x="1" y="183"/>
                    <a:pt x="1" y="426"/>
                  </a:cubicBezTo>
                  <a:lnTo>
                    <a:pt x="1" y="1733"/>
                  </a:lnTo>
                  <a:cubicBezTo>
                    <a:pt x="1" y="1976"/>
                    <a:pt x="183" y="2189"/>
                    <a:pt x="426" y="2189"/>
                  </a:cubicBezTo>
                  <a:lnTo>
                    <a:pt x="5137" y="2189"/>
                  </a:lnTo>
                  <a:cubicBezTo>
                    <a:pt x="5411" y="2189"/>
                    <a:pt x="5593" y="1976"/>
                    <a:pt x="5593" y="1733"/>
                  </a:cubicBezTo>
                  <a:lnTo>
                    <a:pt x="5593" y="426"/>
                  </a:lnTo>
                  <a:cubicBezTo>
                    <a:pt x="5593" y="183"/>
                    <a:pt x="5381" y="0"/>
                    <a:pt x="5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4" name="Google Shape;2464;p52"/>
            <p:cNvSpPr/>
            <p:nvPr/>
          </p:nvSpPr>
          <p:spPr>
            <a:xfrm>
              <a:off x="1248597" y="1917650"/>
              <a:ext cx="160359" cy="66853"/>
            </a:xfrm>
            <a:custGeom>
              <a:avLst/>
              <a:gdLst/>
              <a:ahLst/>
              <a:cxnLst/>
              <a:rect l="l" t="t" r="r" b="b"/>
              <a:pathLst>
                <a:path w="5836" h="2433" extrusionOk="0">
                  <a:moveTo>
                    <a:pt x="5258" y="244"/>
                  </a:moveTo>
                  <a:cubicBezTo>
                    <a:pt x="5441" y="244"/>
                    <a:pt x="5593" y="366"/>
                    <a:pt x="5593" y="548"/>
                  </a:cubicBezTo>
                  <a:lnTo>
                    <a:pt x="5593" y="1855"/>
                  </a:lnTo>
                  <a:cubicBezTo>
                    <a:pt x="5593" y="2037"/>
                    <a:pt x="5441" y="2159"/>
                    <a:pt x="5258" y="2159"/>
                  </a:cubicBezTo>
                  <a:lnTo>
                    <a:pt x="547" y="2159"/>
                  </a:lnTo>
                  <a:cubicBezTo>
                    <a:pt x="395" y="2159"/>
                    <a:pt x="243" y="2037"/>
                    <a:pt x="243" y="1855"/>
                  </a:cubicBezTo>
                  <a:lnTo>
                    <a:pt x="243" y="548"/>
                  </a:lnTo>
                  <a:cubicBezTo>
                    <a:pt x="243" y="366"/>
                    <a:pt x="395" y="244"/>
                    <a:pt x="547" y="244"/>
                  </a:cubicBezTo>
                  <a:close/>
                  <a:moveTo>
                    <a:pt x="547" y="1"/>
                  </a:moveTo>
                  <a:cubicBezTo>
                    <a:pt x="243" y="1"/>
                    <a:pt x="0" y="244"/>
                    <a:pt x="0" y="548"/>
                  </a:cubicBezTo>
                  <a:lnTo>
                    <a:pt x="0" y="1855"/>
                  </a:lnTo>
                  <a:cubicBezTo>
                    <a:pt x="0" y="2159"/>
                    <a:pt x="243" y="2402"/>
                    <a:pt x="547" y="2432"/>
                  </a:cubicBezTo>
                  <a:lnTo>
                    <a:pt x="5258" y="2432"/>
                  </a:lnTo>
                  <a:cubicBezTo>
                    <a:pt x="5593" y="2402"/>
                    <a:pt x="5836" y="2159"/>
                    <a:pt x="5836" y="1855"/>
                  </a:cubicBezTo>
                  <a:lnTo>
                    <a:pt x="5836" y="548"/>
                  </a:lnTo>
                  <a:cubicBezTo>
                    <a:pt x="5836" y="244"/>
                    <a:pt x="5593" y="1"/>
                    <a:pt x="52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5" name="Google Shape;2465;p52"/>
            <p:cNvSpPr/>
            <p:nvPr/>
          </p:nvSpPr>
          <p:spPr>
            <a:xfrm>
              <a:off x="1244420" y="1898444"/>
              <a:ext cx="168712" cy="60176"/>
            </a:xfrm>
            <a:custGeom>
              <a:avLst/>
              <a:gdLst/>
              <a:ahLst/>
              <a:cxnLst/>
              <a:rect l="l" t="t" r="r" b="b"/>
              <a:pathLst>
                <a:path w="6140" h="2190" extrusionOk="0">
                  <a:moveTo>
                    <a:pt x="426" y="1"/>
                  </a:moveTo>
                  <a:cubicBezTo>
                    <a:pt x="182" y="1"/>
                    <a:pt x="0" y="213"/>
                    <a:pt x="0" y="426"/>
                  </a:cubicBezTo>
                  <a:lnTo>
                    <a:pt x="0" y="1733"/>
                  </a:lnTo>
                  <a:cubicBezTo>
                    <a:pt x="0" y="1976"/>
                    <a:pt x="182" y="2159"/>
                    <a:pt x="426" y="2189"/>
                  </a:cubicBezTo>
                  <a:lnTo>
                    <a:pt x="5684" y="2189"/>
                  </a:lnTo>
                  <a:cubicBezTo>
                    <a:pt x="5927" y="2189"/>
                    <a:pt x="6140" y="1976"/>
                    <a:pt x="6140" y="1733"/>
                  </a:cubicBezTo>
                  <a:lnTo>
                    <a:pt x="6140" y="426"/>
                  </a:lnTo>
                  <a:cubicBezTo>
                    <a:pt x="6140" y="213"/>
                    <a:pt x="5927" y="1"/>
                    <a:pt x="5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6" name="Google Shape;2466;p52"/>
            <p:cNvSpPr/>
            <p:nvPr/>
          </p:nvSpPr>
          <p:spPr>
            <a:xfrm>
              <a:off x="1240244" y="1895119"/>
              <a:ext cx="176241" cy="66825"/>
            </a:xfrm>
            <a:custGeom>
              <a:avLst/>
              <a:gdLst/>
              <a:ahLst/>
              <a:cxnLst/>
              <a:rect l="l" t="t" r="r" b="b"/>
              <a:pathLst>
                <a:path w="6414" h="2432" extrusionOk="0">
                  <a:moveTo>
                    <a:pt x="5836" y="243"/>
                  </a:moveTo>
                  <a:cubicBezTo>
                    <a:pt x="6018" y="243"/>
                    <a:pt x="6170" y="395"/>
                    <a:pt x="6170" y="547"/>
                  </a:cubicBezTo>
                  <a:lnTo>
                    <a:pt x="6170" y="1854"/>
                  </a:lnTo>
                  <a:cubicBezTo>
                    <a:pt x="6170" y="2037"/>
                    <a:pt x="6018" y="2158"/>
                    <a:pt x="5836" y="2189"/>
                  </a:cubicBezTo>
                  <a:lnTo>
                    <a:pt x="578" y="2189"/>
                  </a:lnTo>
                  <a:cubicBezTo>
                    <a:pt x="395" y="2158"/>
                    <a:pt x="274" y="2037"/>
                    <a:pt x="274" y="1854"/>
                  </a:cubicBezTo>
                  <a:lnTo>
                    <a:pt x="274" y="547"/>
                  </a:lnTo>
                  <a:cubicBezTo>
                    <a:pt x="274" y="395"/>
                    <a:pt x="395" y="243"/>
                    <a:pt x="578" y="243"/>
                  </a:cubicBezTo>
                  <a:close/>
                  <a:moveTo>
                    <a:pt x="578" y="0"/>
                  </a:moveTo>
                  <a:cubicBezTo>
                    <a:pt x="274" y="0"/>
                    <a:pt x="0" y="243"/>
                    <a:pt x="30" y="547"/>
                  </a:cubicBezTo>
                  <a:lnTo>
                    <a:pt x="30" y="1854"/>
                  </a:lnTo>
                  <a:cubicBezTo>
                    <a:pt x="0" y="2158"/>
                    <a:pt x="274" y="2432"/>
                    <a:pt x="578" y="2432"/>
                  </a:cubicBezTo>
                  <a:lnTo>
                    <a:pt x="5836" y="2432"/>
                  </a:lnTo>
                  <a:cubicBezTo>
                    <a:pt x="6170" y="2432"/>
                    <a:pt x="6414" y="2158"/>
                    <a:pt x="6414" y="1854"/>
                  </a:cubicBezTo>
                  <a:lnTo>
                    <a:pt x="6414" y="547"/>
                  </a:lnTo>
                  <a:cubicBezTo>
                    <a:pt x="6414" y="243"/>
                    <a:pt x="6170" y="0"/>
                    <a:pt x="58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7" name="Google Shape;2467;p52"/>
            <p:cNvSpPr/>
            <p:nvPr/>
          </p:nvSpPr>
          <p:spPr>
            <a:xfrm>
              <a:off x="1251922" y="2010277"/>
              <a:ext cx="153709" cy="59406"/>
            </a:xfrm>
            <a:custGeom>
              <a:avLst/>
              <a:gdLst/>
              <a:ahLst/>
              <a:cxnLst/>
              <a:rect l="l" t="t" r="r" b="b"/>
              <a:pathLst>
                <a:path w="5594" h="2162" extrusionOk="0">
                  <a:moveTo>
                    <a:pt x="380" y="1"/>
                  </a:moveTo>
                  <a:cubicBezTo>
                    <a:pt x="160" y="1"/>
                    <a:pt x="1" y="202"/>
                    <a:pt x="1" y="429"/>
                  </a:cubicBezTo>
                  <a:lnTo>
                    <a:pt x="1" y="1736"/>
                  </a:lnTo>
                  <a:cubicBezTo>
                    <a:pt x="1" y="1979"/>
                    <a:pt x="183" y="2162"/>
                    <a:pt x="426" y="2162"/>
                  </a:cubicBezTo>
                  <a:lnTo>
                    <a:pt x="5137" y="2162"/>
                  </a:lnTo>
                  <a:cubicBezTo>
                    <a:pt x="5381" y="2162"/>
                    <a:pt x="5593" y="1979"/>
                    <a:pt x="5593" y="1736"/>
                  </a:cubicBezTo>
                  <a:lnTo>
                    <a:pt x="5593" y="429"/>
                  </a:lnTo>
                  <a:cubicBezTo>
                    <a:pt x="5593" y="202"/>
                    <a:pt x="5407" y="1"/>
                    <a:pt x="5184" y="1"/>
                  </a:cubicBezTo>
                  <a:cubicBezTo>
                    <a:pt x="5169" y="1"/>
                    <a:pt x="5153" y="2"/>
                    <a:pt x="5137" y="4"/>
                  </a:cubicBezTo>
                  <a:lnTo>
                    <a:pt x="426" y="4"/>
                  </a:lnTo>
                  <a:cubicBezTo>
                    <a:pt x="410" y="2"/>
                    <a:pt x="395" y="1"/>
                    <a:pt x="3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8" name="Google Shape;2468;p52"/>
            <p:cNvSpPr/>
            <p:nvPr/>
          </p:nvSpPr>
          <p:spPr>
            <a:xfrm>
              <a:off x="1248597" y="2007035"/>
              <a:ext cx="160359" cy="66001"/>
            </a:xfrm>
            <a:custGeom>
              <a:avLst/>
              <a:gdLst/>
              <a:ahLst/>
              <a:cxnLst/>
              <a:rect l="l" t="t" r="r" b="b"/>
              <a:pathLst>
                <a:path w="5836" h="2402" extrusionOk="0">
                  <a:moveTo>
                    <a:pt x="5258" y="243"/>
                  </a:moveTo>
                  <a:cubicBezTo>
                    <a:pt x="5441" y="243"/>
                    <a:pt x="5593" y="365"/>
                    <a:pt x="5593" y="547"/>
                  </a:cubicBezTo>
                  <a:lnTo>
                    <a:pt x="5593" y="1854"/>
                  </a:lnTo>
                  <a:cubicBezTo>
                    <a:pt x="5593" y="2006"/>
                    <a:pt x="5441" y="2158"/>
                    <a:pt x="5258" y="2158"/>
                  </a:cubicBezTo>
                  <a:lnTo>
                    <a:pt x="547" y="2158"/>
                  </a:lnTo>
                  <a:cubicBezTo>
                    <a:pt x="395" y="2158"/>
                    <a:pt x="243" y="2006"/>
                    <a:pt x="243" y="1854"/>
                  </a:cubicBezTo>
                  <a:lnTo>
                    <a:pt x="243" y="547"/>
                  </a:lnTo>
                  <a:cubicBezTo>
                    <a:pt x="243" y="365"/>
                    <a:pt x="395" y="243"/>
                    <a:pt x="547" y="243"/>
                  </a:cubicBezTo>
                  <a:close/>
                  <a:moveTo>
                    <a:pt x="547" y="0"/>
                  </a:moveTo>
                  <a:cubicBezTo>
                    <a:pt x="243" y="0"/>
                    <a:pt x="0" y="243"/>
                    <a:pt x="0" y="547"/>
                  </a:cubicBezTo>
                  <a:lnTo>
                    <a:pt x="0" y="1854"/>
                  </a:lnTo>
                  <a:cubicBezTo>
                    <a:pt x="0" y="2158"/>
                    <a:pt x="243" y="2401"/>
                    <a:pt x="547" y="2401"/>
                  </a:cubicBezTo>
                  <a:lnTo>
                    <a:pt x="5258" y="2401"/>
                  </a:lnTo>
                  <a:cubicBezTo>
                    <a:pt x="5593" y="2401"/>
                    <a:pt x="5836" y="2158"/>
                    <a:pt x="5836" y="1854"/>
                  </a:cubicBezTo>
                  <a:lnTo>
                    <a:pt x="5836" y="547"/>
                  </a:lnTo>
                  <a:cubicBezTo>
                    <a:pt x="5836" y="243"/>
                    <a:pt x="5593" y="0"/>
                    <a:pt x="52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69" name="Google Shape;2469;p52"/>
            <p:cNvSpPr/>
            <p:nvPr/>
          </p:nvSpPr>
          <p:spPr>
            <a:xfrm>
              <a:off x="1244420" y="1987800"/>
              <a:ext cx="168712" cy="59351"/>
            </a:xfrm>
            <a:custGeom>
              <a:avLst/>
              <a:gdLst/>
              <a:ahLst/>
              <a:cxnLst/>
              <a:rect l="l" t="t" r="r" b="b"/>
              <a:pathLst>
                <a:path w="6140" h="2160" extrusionOk="0">
                  <a:moveTo>
                    <a:pt x="426" y="1"/>
                  </a:moveTo>
                  <a:cubicBezTo>
                    <a:pt x="182" y="1"/>
                    <a:pt x="0" y="183"/>
                    <a:pt x="0" y="427"/>
                  </a:cubicBezTo>
                  <a:lnTo>
                    <a:pt x="0" y="1734"/>
                  </a:lnTo>
                  <a:cubicBezTo>
                    <a:pt x="0" y="1977"/>
                    <a:pt x="182" y="2159"/>
                    <a:pt x="426" y="2159"/>
                  </a:cubicBezTo>
                  <a:lnTo>
                    <a:pt x="5684" y="2159"/>
                  </a:lnTo>
                  <a:cubicBezTo>
                    <a:pt x="5927" y="2159"/>
                    <a:pt x="6140" y="1977"/>
                    <a:pt x="6140" y="1734"/>
                  </a:cubicBezTo>
                  <a:lnTo>
                    <a:pt x="6140" y="427"/>
                  </a:lnTo>
                  <a:cubicBezTo>
                    <a:pt x="6140" y="183"/>
                    <a:pt x="5927" y="1"/>
                    <a:pt x="5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0" name="Google Shape;2470;p52"/>
            <p:cNvSpPr/>
            <p:nvPr/>
          </p:nvSpPr>
          <p:spPr>
            <a:xfrm>
              <a:off x="1240244" y="1984476"/>
              <a:ext cx="176241" cy="66853"/>
            </a:xfrm>
            <a:custGeom>
              <a:avLst/>
              <a:gdLst/>
              <a:ahLst/>
              <a:cxnLst/>
              <a:rect l="l" t="t" r="r" b="b"/>
              <a:pathLst>
                <a:path w="6414" h="2433" extrusionOk="0">
                  <a:moveTo>
                    <a:pt x="5836" y="213"/>
                  </a:moveTo>
                  <a:cubicBezTo>
                    <a:pt x="6018" y="213"/>
                    <a:pt x="6170" y="365"/>
                    <a:pt x="6170" y="548"/>
                  </a:cubicBezTo>
                  <a:lnTo>
                    <a:pt x="6170" y="1824"/>
                  </a:lnTo>
                  <a:cubicBezTo>
                    <a:pt x="6170" y="2007"/>
                    <a:pt x="6018" y="2159"/>
                    <a:pt x="5836" y="2159"/>
                  </a:cubicBezTo>
                  <a:lnTo>
                    <a:pt x="578" y="2159"/>
                  </a:lnTo>
                  <a:cubicBezTo>
                    <a:pt x="395" y="2159"/>
                    <a:pt x="274" y="2007"/>
                    <a:pt x="274" y="1855"/>
                  </a:cubicBezTo>
                  <a:lnTo>
                    <a:pt x="274" y="548"/>
                  </a:lnTo>
                  <a:cubicBezTo>
                    <a:pt x="274" y="365"/>
                    <a:pt x="395" y="244"/>
                    <a:pt x="578" y="244"/>
                  </a:cubicBezTo>
                  <a:lnTo>
                    <a:pt x="5836" y="213"/>
                  </a:lnTo>
                  <a:close/>
                  <a:moveTo>
                    <a:pt x="578" y="0"/>
                  </a:moveTo>
                  <a:cubicBezTo>
                    <a:pt x="274" y="0"/>
                    <a:pt x="0" y="244"/>
                    <a:pt x="30" y="548"/>
                  </a:cubicBezTo>
                  <a:lnTo>
                    <a:pt x="30" y="1855"/>
                  </a:lnTo>
                  <a:cubicBezTo>
                    <a:pt x="0" y="2159"/>
                    <a:pt x="274" y="2402"/>
                    <a:pt x="578" y="2432"/>
                  </a:cubicBezTo>
                  <a:lnTo>
                    <a:pt x="5836" y="2432"/>
                  </a:lnTo>
                  <a:cubicBezTo>
                    <a:pt x="6170" y="2402"/>
                    <a:pt x="6414" y="2159"/>
                    <a:pt x="6414" y="1855"/>
                  </a:cubicBezTo>
                  <a:lnTo>
                    <a:pt x="6414" y="548"/>
                  </a:lnTo>
                  <a:cubicBezTo>
                    <a:pt x="6414" y="244"/>
                    <a:pt x="6170" y="0"/>
                    <a:pt x="58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1" name="Google Shape;2471;p52"/>
            <p:cNvSpPr/>
            <p:nvPr/>
          </p:nvSpPr>
          <p:spPr>
            <a:xfrm>
              <a:off x="1251922" y="2098892"/>
              <a:ext cx="153709" cy="60176"/>
            </a:xfrm>
            <a:custGeom>
              <a:avLst/>
              <a:gdLst/>
              <a:ahLst/>
              <a:cxnLst/>
              <a:rect l="l" t="t" r="r" b="b"/>
              <a:pathLst>
                <a:path w="5594" h="2190" extrusionOk="0">
                  <a:moveTo>
                    <a:pt x="426" y="1"/>
                  </a:moveTo>
                  <a:cubicBezTo>
                    <a:pt x="183" y="1"/>
                    <a:pt x="1" y="213"/>
                    <a:pt x="1" y="457"/>
                  </a:cubicBezTo>
                  <a:lnTo>
                    <a:pt x="1" y="1764"/>
                  </a:lnTo>
                  <a:cubicBezTo>
                    <a:pt x="1" y="2007"/>
                    <a:pt x="183" y="2189"/>
                    <a:pt x="426" y="2189"/>
                  </a:cubicBezTo>
                  <a:lnTo>
                    <a:pt x="5137" y="2189"/>
                  </a:lnTo>
                  <a:cubicBezTo>
                    <a:pt x="5381" y="2189"/>
                    <a:pt x="5593" y="2007"/>
                    <a:pt x="5593" y="1764"/>
                  </a:cubicBezTo>
                  <a:lnTo>
                    <a:pt x="5593" y="457"/>
                  </a:lnTo>
                  <a:cubicBezTo>
                    <a:pt x="5593" y="213"/>
                    <a:pt x="5381" y="1"/>
                    <a:pt x="5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2" name="Google Shape;2472;p52"/>
            <p:cNvSpPr/>
            <p:nvPr/>
          </p:nvSpPr>
          <p:spPr>
            <a:xfrm>
              <a:off x="1248597" y="2096392"/>
              <a:ext cx="160359" cy="66001"/>
            </a:xfrm>
            <a:custGeom>
              <a:avLst/>
              <a:gdLst/>
              <a:ahLst/>
              <a:cxnLst/>
              <a:rect l="l" t="t" r="r" b="b"/>
              <a:pathLst>
                <a:path w="5836" h="2402" extrusionOk="0">
                  <a:moveTo>
                    <a:pt x="5258" y="213"/>
                  </a:moveTo>
                  <a:cubicBezTo>
                    <a:pt x="5441" y="213"/>
                    <a:pt x="5593" y="365"/>
                    <a:pt x="5593" y="548"/>
                  </a:cubicBezTo>
                  <a:lnTo>
                    <a:pt x="5593" y="1855"/>
                  </a:lnTo>
                  <a:cubicBezTo>
                    <a:pt x="5593" y="2007"/>
                    <a:pt x="5441" y="2159"/>
                    <a:pt x="5258" y="2159"/>
                  </a:cubicBezTo>
                  <a:lnTo>
                    <a:pt x="547" y="2159"/>
                  </a:lnTo>
                  <a:cubicBezTo>
                    <a:pt x="395" y="2159"/>
                    <a:pt x="243" y="2007"/>
                    <a:pt x="243" y="1855"/>
                  </a:cubicBezTo>
                  <a:lnTo>
                    <a:pt x="243" y="548"/>
                  </a:lnTo>
                  <a:cubicBezTo>
                    <a:pt x="243" y="365"/>
                    <a:pt x="395" y="213"/>
                    <a:pt x="547" y="213"/>
                  </a:cubicBezTo>
                  <a:close/>
                  <a:moveTo>
                    <a:pt x="547" y="0"/>
                  </a:moveTo>
                  <a:cubicBezTo>
                    <a:pt x="243" y="0"/>
                    <a:pt x="0" y="244"/>
                    <a:pt x="0" y="548"/>
                  </a:cubicBezTo>
                  <a:lnTo>
                    <a:pt x="0" y="1855"/>
                  </a:lnTo>
                  <a:cubicBezTo>
                    <a:pt x="0" y="2159"/>
                    <a:pt x="243" y="2402"/>
                    <a:pt x="547" y="2402"/>
                  </a:cubicBezTo>
                  <a:lnTo>
                    <a:pt x="5258" y="2402"/>
                  </a:lnTo>
                  <a:cubicBezTo>
                    <a:pt x="5593" y="2402"/>
                    <a:pt x="5836" y="2159"/>
                    <a:pt x="5836" y="1855"/>
                  </a:cubicBezTo>
                  <a:lnTo>
                    <a:pt x="5836" y="548"/>
                  </a:lnTo>
                  <a:cubicBezTo>
                    <a:pt x="5836" y="244"/>
                    <a:pt x="5593" y="0"/>
                    <a:pt x="52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3" name="Google Shape;2473;p52"/>
            <p:cNvSpPr/>
            <p:nvPr/>
          </p:nvSpPr>
          <p:spPr>
            <a:xfrm>
              <a:off x="1244420" y="2077185"/>
              <a:ext cx="168712" cy="59324"/>
            </a:xfrm>
            <a:custGeom>
              <a:avLst/>
              <a:gdLst/>
              <a:ahLst/>
              <a:cxnLst/>
              <a:rect l="l" t="t" r="r" b="b"/>
              <a:pathLst>
                <a:path w="6140" h="2159" extrusionOk="0">
                  <a:moveTo>
                    <a:pt x="426" y="0"/>
                  </a:moveTo>
                  <a:cubicBezTo>
                    <a:pt x="182" y="0"/>
                    <a:pt x="0" y="183"/>
                    <a:pt x="0" y="426"/>
                  </a:cubicBezTo>
                  <a:lnTo>
                    <a:pt x="0" y="1733"/>
                  </a:lnTo>
                  <a:cubicBezTo>
                    <a:pt x="0" y="1976"/>
                    <a:pt x="182" y="2158"/>
                    <a:pt x="426" y="2158"/>
                  </a:cubicBezTo>
                  <a:lnTo>
                    <a:pt x="5684" y="2158"/>
                  </a:lnTo>
                  <a:cubicBezTo>
                    <a:pt x="5927" y="2158"/>
                    <a:pt x="6140" y="1976"/>
                    <a:pt x="6140" y="1733"/>
                  </a:cubicBezTo>
                  <a:lnTo>
                    <a:pt x="6140" y="426"/>
                  </a:lnTo>
                  <a:cubicBezTo>
                    <a:pt x="6140" y="183"/>
                    <a:pt x="5927" y="0"/>
                    <a:pt x="56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4" name="Google Shape;2474;p52"/>
            <p:cNvSpPr/>
            <p:nvPr/>
          </p:nvSpPr>
          <p:spPr>
            <a:xfrm>
              <a:off x="1240244" y="2073008"/>
              <a:ext cx="176241" cy="66825"/>
            </a:xfrm>
            <a:custGeom>
              <a:avLst/>
              <a:gdLst/>
              <a:ahLst/>
              <a:cxnLst/>
              <a:rect l="l" t="t" r="r" b="b"/>
              <a:pathLst>
                <a:path w="6414" h="2432" extrusionOk="0">
                  <a:moveTo>
                    <a:pt x="5836" y="274"/>
                  </a:moveTo>
                  <a:cubicBezTo>
                    <a:pt x="6018" y="274"/>
                    <a:pt x="6170" y="395"/>
                    <a:pt x="6170" y="578"/>
                  </a:cubicBezTo>
                  <a:lnTo>
                    <a:pt x="6170" y="1885"/>
                  </a:lnTo>
                  <a:cubicBezTo>
                    <a:pt x="6170" y="2037"/>
                    <a:pt x="6018" y="2189"/>
                    <a:pt x="5836" y="2189"/>
                  </a:cubicBezTo>
                  <a:lnTo>
                    <a:pt x="578" y="2189"/>
                  </a:lnTo>
                  <a:cubicBezTo>
                    <a:pt x="395" y="2189"/>
                    <a:pt x="274" y="2037"/>
                    <a:pt x="274" y="1885"/>
                  </a:cubicBezTo>
                  <a:lnTo>
                    <a:pt x="274" y="578"/>
                  </a:lnTo>
                  <a:cubicBezTo>
                    <a:pt x="274" y="395"/>
                    <a:pt x="395" y="274"/>
                    <a:pt x="578" y="274"/>
                  </a:cubicBezTo>
                  <a:close/>
                  <a:moveTo>
                    <a:pt x="578" y="0"/>
                  </a:moveTo>
                  <a:cubicBezTo>
                    <a:pt x="274" y="0"/>
                    <a:pt x="0" y="274"/>
                    <a:pt x="30" y="578"/>
                  </a:cubicBezTo>
                  <a:lnTo>
                    <a:pt x="30" y="1885"/>
                  </a:lnTo>
                  <a:cubicBezTo>
                    <a:pt x="0" y="2189"/>
                    <a:pt x="274" y="2432"/>
                    <a:pt x="578" y="2432"/>
                  </a:cubicBezTo>
                  <a:lnTo>
                    <a:pt x="5836" y="2432"/>
                  </a:lnTo>
                  <a:cubicBezTo>
                    <a:pt x="6170" y="2432"/>
                    <a:pt x="6414" y="2189"/>
                    <a:pt x="6414" y="1885"/>
                  </a:cubicBezTo>
                  <a:lnTo>
                    <a:pt x="6414" y="578"/>
                  </a:lnTo>
                  <a:cubicBezTo>
                    <a:pt x="6414" y="274"/>
                    <a:pt x="6170" y="0"/>
                    <a:pt x="58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5" name="Google Shape;2475;p52"/>
            <p:cNvSpPr/>
            <p:nvPr/>
          </p:nvSpPr>
          <p:spPr>
            <a:xfrm>
              <a:off x="1251922" y="2188249"/>
              <a:ext cx="153709" cy="60176"/>
            </a:xfrm>
            <a:custGeom>
              <a:avLst/>
              <a:gdLst/>
              <a:ahLst/>
              <a:cxnLst/>
              <a:rect l="l" t="t" r="r" b="b"/>
              <a:pathLst>
                <a:path w="5594" h="2190" extrusionOk="0">
                  <a:moveTo>
                    <a:pt x="426" y="1"/>
                  </a:moveTo>
                  <a:cubicBezTo>
                    <a:pt x="183" y="1"/>
                    <a:pt x="1" y="183"/>
                    <a:pt x="1" y="457"/>
                  </a:cubicBezTo>
                  <a:lnTo>
                    <a:pt x="1" y="1733"/>
                  </a:lnTo>
                  <a:cubicBezTo>
                    <a:pt x="1" y="1977"/>
                    <a:pt x="183" y="2189"/>
                    <a:pt x="426" y="2189"/>
                  </a:cubicBezTo>
                  <a:lnTo>
                    <a:pt x="5137" y="2189"/>
                  </a:lnTo>
                  <a:cubicBezTo>
                    <a:pt x="5381" y="2189"/>
                    <a:pt x="5593" y="1977"/>
                    <a:pt x="5593" y="1733"/>
                  </a:cubicBezTo>
                  <a:lnTo>
                    <a:pt x="5593" y="457"/>
                  </a:lnTo>
                  <a:cubicBezTo>
                    <a:pt x="5593" y="183"/>
                    <a:pt x="5381" y="1"/>
                    <a:pt x="5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6" name="Google Shape;2476;p52"/>
            <p:cNvSpPr/>
            <p:nvPr/>
          </p:nvSpPr>
          <p:spPr>
            <a:xfrm>
              <a:off x="1248597" y="2184924"/>
              <a:ext cx="160359" cy="66825"/>
            </a:xfrm>
            <a:custGeom>
              <a:avLst/>
              <a:gdLst/>
              <a:ahLst/>
              <a:cxnLst/>
              <a:rect l="l" t="t" r="r" b="b"/>
              <a:pathLst>
                <a:path w="5836" h="2432" extrusionOk="0">
                  <a:moveTo>
                    <a:pt x="5258" y="244"/>
                  </a:moveTo>
                  <a:cubicBezTo>
                    <a:pt x="5441" y="244"/>
                    <a:pt x="5593" y="395"/>
                    <a:pt x="5593" y="578"/>
                  </a:cubicBezTo>
                  <a:lnTo>
                    <a:pt x="5593" y="1854"/>
                  </a:lnTo>
                  <a:cubicBezTo>
                    <a:pt x="5593" y="2037"/>
                    <a:pt x="5441" y="2189"/>
                    <a:pt x="5258" y="2189"/>
                  </a:cubicBezTo>
                  <a:lnTo>
                    <a:pt x="547" y="2189"/>
                  </a:lnTo>
                  <a:cubicBezTo>
                    <a:pt x="395" y="2189"/>
                    <a:pt x="243" y="2037"/>
                    <a:pt x="243" y="1854"/>
                  </a:cubicBezTo>
                  <a:lnTo>
                    <a:pt x="243" y="578"/>
                  </a:lnTo>
                  <a:cubicBezTo>
                    <a:pt x="243" y="395"/>
                    <a:pt x="395" y="244"/>
                    <a:pt x="547" y="244"/>
                  </a:cubicBezTo>
                  <a:close/>
                  <a:moveTo>
                    <a:pt x="547" y="0"/>
                  </a:moveTo>
                  <a:cubicBezTo>
                    <a:pt x="243" y="0"/>
                    <a:pt x="0" y="244"/>
                    <a:pt x="0" y="578"/>
                  </a:cubicBezTo>
                  <a:lnTo>
                    <a:pt x="0" y="1854"/>
                  </a:lnTo>
                  <a:cubicBezTo>
                    <a:pt x="0" y="2189"/>
                    <a:pt x="243" y="2432"/>
                    <a:pt x="547" y="2432"/>
                  </a:cubicBezTo>
                  <a:lnTo>
                    <a:pt x="5258" y="2432"/>
                  </a:lnTo>
                  <a:cubicBezTo>
                    <a:pt x="5593" y="2432"/>
                    <a:pt x="5836" y="2158"/>
                    <a:pt x="5836" y="1854"/>
                  </a:cubicBezTo>
                  <a:lnTo>
                    <a:pt x="5836" y="578"/>
                  </a:lnTo>
                  <a:cubicBezTo>
                    <a:pt x="5836" y="244"/>
                    <a:pt x="5593" y="0"/>
                    <a:pt x="52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7" name="Google Shape;2477;p52"/>
            <p:cNvSpPr/>
            <p:nvPr/>
          </p:nvSpPr>
          <p:spPr>
            <a:xfrm>
              <a:off x="1244420" y="2165717"/>
              <a:ext cx="168712" cy="60148"/>
            </a:xfrm>
            <a:custGeom>
              <a:avLst/>
              <a:gdLst/>
              <a:ahLst/>
              <a:cxnLst/>
              <a:rect l="l" t="t" r="r" b="b"/>
              <a:pathLst>
                <a:path w="6140" h="2189" extrusionOk="0">
                  <a:moveTo>
                    <a:pt x="426" y="0"/>
                  </a:moveTo>
                  <a:cubicBezTo>
                    <a:pt x="182" y="31"/>
                    <a:pt x="0" y="213"/>
                    <a:pt x="0" y="456"/>
                  </a:cubicBezTo>
                  <a:lnTo>
                    <a:pt x="0" y="1763"/>
                  </a:lnTo>
                  <a:cubicBezTo>
                    <a:pt x="0" y="1976"/>
                    <a:pt x="182" y="2189"/>
                    <a:pt x="426" y="2189"/>
                  </a:cubicBezTo>
                  <a:lnTo>
                    <a:pt x="5684" y="2189"/>
                  </a:lnTo>
                  <a:cubicBezTo>
                    <a:pt x="5927" y="2189"/>
                    <a:pt x="6140" y="2006"/>
                    <a:pt x="6140" y="1763"/>
                  </a:cubicBezTo>
                  <a:lnTo>
                    <a:pt x="6140" y="456"/>
                  </a:lnTo>
                  <a:cubicBezTo>
                    <a:pt x="6140" y="213"/>
                    <a:pt x="5927" y="31"/>
                    <a:pt x="56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8" name="Google Shape;2478;p52"/>
            <p:cNvSpPr/>
            <p:nvPr/>
          </p:nvSpPr>
          <p:spPr>
            <a:xfrm>
              <a:off x="1240244" y="2162365"/>
              <a:ext cx="176241" cy="66853"/>
            </a:xfrm>
            <a:custGeom>
              <a:avLst/>
              <a:gdLst/>
              <a:ahLst/>
              <a:cxnLst/>
              <a:rect l="l" t="t" r="r" b="b"/>
              <a:pathLst>
                <a:path w="6414" h="2433" extrusionOk="0">
                  <a:moveTo>
                    <a:pt x="5836" y="244"/>
                  </a:moveTo>
                  <a:cubicBezTo>
                    <a:pt x="6018" y="244"/>
                    <a:pt x="6170" y="396"/>
                    <a:pt x="6170" y="578"/>
                  </a:cubicBezTo>
                  <a:lnTo>
                    <a:pt x="6170" y="1855"/>
                  </a:lnTo>
                  <a:cubicBezTo>
                    <a:pt x="6170" y="2037"/>
                    <a:pt x="6018" y="2189"/>
                    <a:pt x="5836" y="2189"/>
                  </a:cubicBezTo>
                  <a:lnTo>
                    <a:pt x="578" y="2189"/>
                  </a:lnTo>
                  <a:cubicBezTo>
                    <a:pt x="395" y="2189"/>
                    <a:pt x="274" y="2037"/>
                    <a:pt x="274" y="1855"/>
                  </a:cubicBezTo>
                  <a:lnTo>
                    <a:pt x="274" y="578"/>
                  </a:lnTo>
                  <a:cubicBezTo>
                    <a:pt x="274" y="396"/>
                    <a:pt x="395" y="244"/>
                    <a:pt x="578" y="244"/>
                  </a:cubicBezTo>
                  <a:close/>
                  <a:moveTo>
                    <a:pt x="578" y="1"/>
                  </a:moveTo>
                  <a:cubicBezTo>
                    <a:pt x="274" y="1"/>
                    <a:pt x="0" y="274"/>
                    <a:pt x="30" y="578"/>
                  </a:cubicBezTo>
                  <a:lnTo>
                    <a:pt x="30" y="1885"/>
                  </a:lnTo>
                  <a:cubicBezTo>
                    <a:pt x="0" y="2189"/>
                    <a:pt x="274" y="2432"/>
                    <a:pt x="578" y="2432"/>
                  </a:cubicBezTo>
                  <a:lnTo>
                    <a:pt x="5836" y="2432"/>
                  </a:lnTo>
                  <a:cubicBezTo>
                    <a:pt x="6170" y="2432"/>
                    <a:pt x="6414" y="2189"/>
                    <a:pt x="6414" y="1885"/>
                  </a:cubicBezTo>
                  <a:lnTo>
                    <a:pt x="6414" y="578"/>
                  </a:lnTo>
                  <a:cubicBezTo>
                    <a:pt x="6414" y="274"/>
                    <a:pt x="6170" y="1"/>
                    <a:pt x="58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79" name="Google Shape;2479;p52"/>
            <p:cNvSpPr/>
            <p:nvPr/>
          </p:nvSpPr>
          <p:spPr>
            <a:xfrm>
              <a:off x="1251922" y="2277633"/>
              <a:ext cx="153709" cy="60148"/>
            </a:xfrm>
            <a:custGeom>
              <a:avLst/>
              <a:gdLst/>
              <a:ahLst/>
              <a:cxnLst/>
              <a:rect l="l" t="t" r="r" b="b"/>
              <a:pathLst>
                <a:path w="5594" h="2189" extrusionOk="0">
                  <a:moveTo>
                    <a:pt x="426" y="0"/>
                  </a:moveTo>
                  <a:cubicBezTo>
                    <a:pt x="183" y="0"/>
                    <a:pt x="1" y="213"/>
                    <a:pt x="1" y="456"/>
                  </a:cubicBezTo>
                  <a:lnTo>
                    <a:pt x="1" y="1763"/>
                  </a:lnTo>
                  <a:cubicBezTo>
                    <a:pt x="1" y="2006"/>
                    <a:pt x="183" y="2189"/>
                    <a:pt x="426" y="2189"/>
                  </a:cubicBezTo>
                  <a:lnTo>
                    <a:pt x="5137" y="2189"/>
                  </a:lnTo>
                  <a:cubicBezTo>
                    <a:pt x="5381" y="2189"/>
                    <a:pt x="5593" y="2006"/>
                    <a:pt x="5593" y="1763"/>
                  </a:cubicBezTo>
                  <a:lnTo>
                    <a:pt x="5593" y="456"/>
                  </a:lnTo>
                  <a:cubicBezTo>
                    <a:pt x="5593" y="213"/>
                    <a:pt x="5381" y="0"/>
                    <a:pt x="513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0" name="Google Shape;2480;p52"/>
            <p:cNvSpPr/>
            <p:nvPr/>
          </p:nvSpPr>
          <p:spPr>
            <a:xfrm>
              <a:off x="1248597" y="2274281"/>
              <a:ext cx="160359" cy="66853"/>
            </a:xfrm>
            <a:custGeom>
              <a:avLst/>
              <a:gdLst/>
              <a:ahLst/>
              <a:cxnLst/>
              <a:rect l="l" t="t" r="r" b="b"/>
              <a:pathLst>
                <a:path w="5836" h="2433" extrusionOk="0">
                  <a:moveTo>
                    <a:pt x="5289" y="244"/>
                  </a:moveTo>
                  <a:cubicBezTo>
                    <a:pt x="5441" y="244"/>
                    <a:pt x="5593" y="396"/>
                    <a:pt x="5593" y="578"/>
                  </a:cubicBezTo>
                  <a:lnTo>
                    <a:pt x="5593" y="1885"/>
                  </a:lnTo>
                  <a:cubicBezTo>
                    <a:pt x="5593" y="2037"/>
                    <a:pt x="5441" y="2189"/>
                    <a:pt x="5258" y="2189"/>
                  </a:cubicBezTo>
                  <a:lnTo>
                    <a:pt x="547" y="2189"/>
                  </a:lnTo>
                  <a:cubicBezTo>
                    <a:pt x="395" y="2189"/>
                    <a:pt x="243" y="2037"/>
                    <a:pt x="243" y="1885"/>
                  </a:cubicBezTo>
                  <a:lnTo>
                    <a:pt x="243" y="578"/>
                  </a:lnTo>
                  <a:cubicBezTo>
                    <a:pt x="243" y="396"/>
                    <a:pt x="395" y="244"/>
                    <a:pt x="547" y="244"/>
                  </a:cubicBezTo>
                  <a:close/>
                  <a:moveTo>
                    <a:pt x="547" y="1"/>
                  </a:moveTo>
                  <a:cubicBezTo>
                    <a:pt x="243" y="1"/>
                    <a:pt x="0" y="274"/>
                    <a:pt x="0" y="578"/>
                  </a:cubicBezTo>
                  <a:lnTo>
                    <a:pt x="0" y="1885"/>
                  </a:lnTo>
                  <a:cubicBezTo>
                    <a:pt x="0" y="2189"/>
                    <a:pt x="243" y="2432"/>
                    <a:pt x="547" y="2432"/>
                  </a:cubicBezTo>
                  <a:lnTo>
                    <a:pt x="5258" y="2432"/>
                  </a:lnTo>
                  <a:cubicBezTo>
                    <a:pt x="5562" y="2432"/>
                    <a:pt x="5836" y="2189"/>
                    <a:pt x="5836" y="1885"/>
                  </a:cubicBezTo>
                  <a:lnTo>
                    <a:pt x="5836" y="578"/>
                  </a:lnTo>
                  <a:cubicBezTo>
                    <a:pt x="5836" y="274"/>
                    <a:pt x="5593" y="1"/>
                    <a:pt x="525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1" name="Google Shape;2481;p52"/>
            <p:cNvSpPr/>
            <p:nvPr/>
          </p:nvSpPr>
          <p:spPr>
            <a:xfrm>
              <a:off x="1244420" y="2255074"/>
              <a:ext cx="168712" cy="60176"/>
            </a:xfrm>
            <a:custGeom>
              <a:avLst/>
              <a:gdLst/>
              <a:ahLst/>
              <a:cxnLst/>
              <a:rect l="l" t="t" r="r" b="b"/>
              <a:pathLst>
                <a:path w="6140" h="2190" extrusionOk="0">
                  <a:moveTo>
                    <a:pt x="426" y="1"/>
                  </a:moveTo>
                  <a:cubicBezTo>
                    <a:pt x="182" y="1"/>
                    <a:pt x="0" y="213"/>
                    <a:pt x="0" y="457"/>
                  </a:cubicBezTo>
                  <a:lnTo>
                    <a:pt x="0" y="1733"/>
                  </a:lnTo>
                  <a:cubicBezTo>
                    <a:pt x="0" y="1976"/>
                    <a:pt x="182" y="2189"/>
                    <a:pt x="426" y="2189"/>
                  </a:cubicBezTo>
                  <a:lnTo>
                    <a:pt x="5684" y="2189"/>
                  </a:lnTo>
                  <a:cubicBezTo>
                    <a:pt x="5927" y="2189"/>
                    <a:pt x="6140" y="1976"/>
                    <a:pt x="6140" y="1733"/>
                  </a:cubicBezTo>
                  <a:lnTo>
                    <a:pt x="6140" y="457"/>
                  </a:lnTo>
                  <a:cubicBezTo>
                    <a:pt x="6140" y="213"/>
                    <a:pt x="5927" y="1"/>
                    <a:pt x="5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2" name="Google Shape;2482;p52"/>
            <p:cNvSpPr/>
            <p:nvPr/>
          </p:nvSpPr>
          <p:spPr>
            <a:xfrm>
              <a:off x="1240244" y="2251749"/>
              <a:ext cx="176241" cy="66825"/>
            </a:xfrm>
            <a:custGeom>
              <a:avLst/>
              <a:gdLst/>
              <a:ahLst/>
              <a:cxnLst/>
              <a:rect l="l" t="t" r="r" b="b"/>
              <a:pathLst>
                <a:path w="6414" h="2432" extrusionOk="0">
                  <a:moveTo>
                    <a:pt x="5836" y="243"/>
                  </a:moveTo>
                  <a:cubicBezTo>
                    <a:pt x="6018" y="243"/>
                    <a:pt x="6170" y="395"/>
                    <a:pt x="6170" y="578"/>
                  </a:cubicBezTo>
                  <a:lnTo>
                    <a:pt x="6170" y="1854"/>
                  </a:lnTo>
                  <a:cubicBezTo>
                    <a:pt x="6170" y="2037"/>
                    <a:pt x="6018" y="2188"/>
                    <a:pt x="5836" y="2188"/>
                  </a:cubicBezTo>
                  <a:lnTo>
                    <a:pt x="578" y="2188"/>
                  </a:lnTo>
                  <a:cubicBezTo>
                    <a:pt x="395" y="2188"/>
                    <a:pt x="274" y="2037"/>
                    <a:pt x="274" y="1854"/>
                  </a:cubicBezTo>
                  <a:lnTo>
                    <a:pt x="274" y="578"/>
                  </a:lnTo>
                  <a:cubicBezTo>
                    <a:pt x="274" y="395"/>
                    <a:pt x="395" y="243"/>
                    <a:pt x="578" y="243"/>
                  </a:cubicBezTo>
                  <a:close/>
                  <a:moveTo>
                    <a:pt x="578" y="0"/>
                  </a:moveTo>
                  <a:cubicBezTo>
                    <a:pt x="274" y="0"/>
                    <a:pt x="0" y="243"/>
                    <a:pt x="30" y="578"/>
                  </a:cubicBezTo>
                  <a:lnTo>
                    <a:pt x="30" y="1854"/>
                  </a:lnTo>
                  <a:cubicBezTo>
                    <a:pt x="0" y="2158"/>
                    <a:pt x="274" y="2432"/>
                    <a:pt x="578" y="2432"/>
                  </a:cubicBezTo>
                  <a:lnTo>
                    <a:pt x="5836" y="2432"/>
                  </a:lnTo>
                  <a:cubicBezTo>
                    <a:pt x="6170" y="2432"/>
                    <a:pt x="6414" y="2158"/>
                    <a:pt x="6414" y="1854"/>
                  </a:cubicBezTo>
                  <a:lnTo>
                    <a:pt x="6414" y="578"/>
                  </a:lnTo>
                  <a:cubicBezTo>
                    <a:pt x="6414" y="243"/>
                    <a:pt x="6170" y="0"/>
                    <a:pt x="58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3" name="Google Shape;2483;p52"/>
            <p:cNvSpPr/>
            <p:nvPr/>
          </p:nvSpPr>
          <p:spPr>
            <a:xfrm>
              <a:off x="1251922" y="2367759"/>
              <a:ext cx="153709" cy="59406"/>
            </a:xfrm>
            <a:custGeom>
              <a:avLst/>
              <a:gdLst/>
              <a:ahLst/>
              <a:cxnLst/>
              <a:rect l="l" t="t" r="r" b="b"/>
              <a:pathLst>
                <a:path w="5594" h="2162" extrusionOk="0">
                  <a:moveTo>
                    <a:pt x="385" y="0"/>
                  </a:moveTo>
                  <a:cubicBezTo>
                    <a:pt x="187" y="0"/>
                    <a:pt x="1" y="199"/>
                    <a:pt x="1" y="398"/>
                  </a:cubicBezTo>
                  <a:lnTo>
                    <a:pt x="1" y="1705"/>
                  </a:lnTo>
                  <a:cubicBezTo>
                    <a:pt x="1" y="1948"/>
                    <a:pt x="183" y="2161"/>
                    <a:pt x="426" y="2161"/>
                  </a:cubicBezTo>
                  <a:lnTo>
                    <a:pt x="5137" y="2161"/>
                  </a:lnTo>
                  <a:cubicBezTo>
                    <a:pt x="5381" y="2161"/>
                    <a:pt x="5593" y="1979"/>
                    <a:pt x="5593" y="1736"/>
                  </a:cubicBezTo>
                  <a:lnTo>
                    <a:pt x="5593" y="429"/>
                  </a:lnTo>
                  <a:cubicBezTo>
                    <a:pt x="5593" y="185"/>
                    <a:pt x="5381" y="3"/>
                    <a:pt x="5137" y="3"/>
                  </a:cubicBezTo>
                  <a:lnTo>
                    <a:pt x="426" y="3"/>
                  </a:lnTo>
                  <a:cubicBezTo>
                    <a:pt x="412" y="1"/>
                    <a:pt x="399" y="0"/>
                    <a:pt x="38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4" name="Google Shape;2484;p52"/>
            <p:cNvSpPr/>
            <p:nvPr/>
          </p:nvSpPr>
          <p:spPr>
            <a:xfrm>
              <a:off x="1248597" y="2363665"/>
              <a:ext cx="160359" cy="66825"/>
            </a:xfrm>
            <a:custGeom>
              <a:avLst/>
              <a:gdLst/>
              <a:ahLst/>
              <a:cxnLst/>
              <a:rect l="l" t="t" r="r" b="b"/>
              <a:pathLst>
                <a:path w="5836" h="2432" extrusionOk="0">
                  <a:moveTo>
                    <a:pt x="5258" y="243"/>
                  </a:moveTo>
                  <a:cubicBezTo>
                    <a:pt x="5441" y="243"/>
                    <a:pt x="5593" y="365"/>
                    <a:pt x="5593" y="547"/>
                  </a:cubicBezTo>
                  <a:lnTo>
                    <a:pt x="5593" y="1854"/>
                  </a:lnTo>
                  <a:cubicBezTo>
                    <a:pt x="5593" y="2037"/>
                    <a:pt x="5441" y="2158"/>
                    <a:pt x="5258" y="2158"/>
                  </a:cubicBezTo>
                  <a:lnTo>
                    <a:pt x="547" y="2158"/>
                  </a:lnTo>
                  <a:cubicBezTo>
                    <a:pt x="395" y="2158"/>
                    <a:pt x="243" y="2037"/>
                    <a:pt x="243" y="1854"/>
                  </a:cubicBezTo>
                  <a:lnTo>
                    <a:pt x="243" y="547"/>
                  </a:lnTo>
                  <a:cubicBezTo>
                    <a:pt x="243" y="365"/>
                    <a:pt x="395" y="243"/>
                    <a:pt x="547" y="243"/>
                  </a:cubicBezTo>
                  <a:close/>
                  <a:moveTo>
                    <a:pt x="547" y="0"/>
                  </a:moveTo>
                  <a:cubicBezTo>
                    <a:pt x="243" y="0"/>
                    <a:pt x="0" y="243"/>
                    <a:pt x="0" y="547"/>
                  </a:cubicBezTo>
                  <a:lnTo>
                    <a:pt x="0" y="1854"/>
                  </a:lnTo>
                  <a:cubicBezTo>
                    <a:pt x="0" y="2158"/>
                    <a:pt x="243" y="2401"/>
                    <a:pt x="547" y="2432"/>
                  </a:cubicBezTo>
                  <a:lnTo>
                    <a:pt x="5258" y="2432"/>
                  </a:lnTo>
                  <a:cubicBezTo>
                    <a:pt x="5593" y="2401"/>
                    <a:pt x="5836" y="2158"/>
                    <a:pt x="5836" y="1854"/>
                  </a:cubicBezTo>
                  <a:lnTo>
                    <a:pt x="5836" y="547"/>
                  </a:lnTo>
                  <a:cubicBezTo>
                    <a:pt x="5836" y="243"/>
                    <a:pt x="5593" y="0"/>
                    <a:pt x="52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5" name="Google Shape;2485;p52"/>
            <p:cNvSpPr/>
            <p:nvPr/>
          </p:nvSpPr>
          <p:spPr>
            <a:xfrm>
              <a:off x="1244420" y="2344431"/>
              <a:ext cx="168712" cy="60176"/>
            </a:xfrm>
            <a:custGeom>
              <a:avLst/>
              <a:gdLst/>
              <a:ahLst/>
              <a:cxnLst/>
              <a:rect l="l" t="t" r="r" b="b"/>
              <a:pathLst>
                <a:path w="6140" h="2190" extrusionOk="0">
                  <a:moveTo>
                    <a:pt x="426" y="1"/>
                  </a:moveTo>
                  <a:cubicBezTo>
                    <a:pt x="182" y="1"/>
                    <a:pt x="0" y="214"/>
                    <a:pt x="0" y="457"/>
                  </a:cubicBezTo>
                  <a:lnTo>
                    <a:pt x="0" y="1733"/>
                  </a:lnTo>
                  <a:cubicBezTo>
                    <a:pt x="0" y="1977"/>
                    <a:pt x="182" y="2189"/>
                    <a:pt x="426" y="2189"/>
                  </a:cubicBezTo>
                  <a:lnTo>
                    <a:pt x="5684" y="2189"/>
                  </a:lnTo>
                  <a:cubicBezTo>
                    <a:pt x="5927" y="2189"/>
                    <a:pt x="6140" y="2007"/>
                    <a:pt x="6140" y="1764"/>
                  </a:cubicBezTo>
                  <a:lnTo>
                    <a:pt x="6140" y="457"/>
                  </a:lnTo>
                  <a:cubicBezTo>
                    <a:pt x="6140" y="214"/>
                    <a:pt x="5927" y="1"/>
                    <a:pt x="5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6" name="Google Shape;2486;p52"/>
            <p:cNvSpPr/>
            <p:nvPr/>
          </p:nvSpPr>
          <p:spPr>
            <a:xfrm>
              <a:off x="1240244" y="2341106"/>
              <a:ext cx="176241" cy="66825"/>
            </a:xfrm>
            <a:custGeom>
              <a:avLst/>
              <a:gdLst/>
              <a:ahLst/>
              <a:cxnLst/>
              <a:rect l="l" t="t" r="r" b="b"/>
              <a:pathLst>
                <a:path w="6414" h="2432" extrusionOk="0">
                  <a:moveTo>
                    <a:pt x="578" y="243"/>
                  </a:moveTo>
                  <a:lnTo>
                    <a:pt x="5836" y="274"/>
                  </a:lnTo>
                  <a:cubicBezTo>
                    <a:pt x="6018" y="274"/>
                    <a:pt x="6170" y="395"/>
                    <a:pt x="6170" y="578"/>
                  </a:cubicBezTo>
                  <a:lnTo>
                    <a:pt x="6170" y="1854"/>
                  </a:lnTo>
                  <a:cubicBezTo>
                    <a:pt x="6170" y="2037"/>
                    <a:pt x="6018" y="2189"/>
                    <a:pt x="5836" y="2189"/>
                  </a:cubicBezTo>
                  <a:lnTo>
                    <a:pt x="578" y="2189"/>
                  </a:lnTo>
                  <a:cubicBezTo>
                    <a:pt x="395" y="2189"/>
                    <a:pt x="274" y="2037"/>
                    <a:pt x="274" y="1854"/>
                  </a:cubicBezTo>
                  <a:lnTo>
                    <a:pt x="274" y="578"/>
                  </a:lnTo>
                  <a:cubicBezTo>
                    <a:pt x="274" y="395"/>
                    <a:pt x="395" y="243"/>
                    <a:pt x="578" y="243"/>
                  </a:cubicBezTo>
                  <a:close/>
                  <a:moveTo>
                    <a:pt x="578" y="0"/>
                  </a:moveTo>
                  <a:cubicBezTo>
                    <a:pt x="274" y="0"/>
                    <a:pt x="0" y="274"/>
                    <a:pt x="30" y="578"/>
                  </a:cubicBezTo>
                  <a:lnTo>
                    <a:pt x="30" y="1854"/>
                  </a:lnTo>
                  <a:cubicBezTo>
                    <a:pt x="0" y="2158"/>
                    <a:pt x="274" y="2432"/>
                    <a:pt x="578" y="2432"/>
                  </a:cubicBezTo>
                  <a:lnTo>
                    <a:pt x="5836" y="2432"/>
                  </a:lnTo>
                  <a:cubicBezTo>
                    <a:pt x="6140" y="2432"/>
                    <a:pt x="6414" y="2189"/>
                    <a:pt x="6414" y="1885"/>
                  </a:cubicBezTo>
                  <a:lnTo>
                    <a:pt x="6414" y="578"/>
                  </a:lnTo>
                  <a:cubicBezTo>
                    <a:pt x="6414" y="274"/>
                    <a:pt x="6170" y="0"/>
                    <a:pt x="5836"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7" name="Google Shape;2487;p52"/>
            <p:cNvSpPr/>
            <p:nvPr/>
          </p:nvSpPr>
          <p:spPr>
            <a:xfrm>
              <a:off x="1251922" y="2456347"/>
              <a:ext cx="153709" cy="59324"/>
            </a:xfrm>
            <a:custGeom>
              <a:avLst/>
              <a:gdLst/>
              <a:ahLst/>
              <a:cxnLst/>
              <a:rect l="l" t="t" r="r" b="b"/>
              <a:pathLst>
                <a:path w="5594" h="2159" extrusionOk="0">
                  <a:moveTo>
                    <a:pt x="426" y="1"/>
                  </a:moveTo>
                  <a:cubicBezTo>
                    <a:pt x="183" y="1"/>
                    <a:pt x="1" y="183"/>
                    <a:pt x="1" y="426"/>
                  </a:cubicBezTo>
                  <a:lnTo>
                    <a:pt x="1" y="1733"/>
                  </a:lnTo>
                  <a:cubicBezTo>
                    <a:pt x="1" y="1977"/>
                    <a:pt x="183" y="2159"/>
                    <a:pt x="426" y="2159"/>
                  </a:cubicBezTo>
                  <a:lnTo>
                    <a:pt x="5137" y="2159"/>
                  </a:lnTo>
                  <a:cubicBezTo>
                    <a:pt x="5381" y="2159"/>
                    <a:pt x="5593" y="1977"/>
                    <a:pt x="5593" y="1733"/>
                  </a:cubicBezTo>
                  <a:lnTo>
                    <a:pt x="5593" y="426"/>
                  </a:lnTo>
                  <a:cubicBezTo>
                    <a:pt x="5593" y="183"/>
                    <a:pt x="5381" y="1"/>
                    <a:pt x="513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8" name="Google Shape;2488;p52"/>
            <p:cNvSpPr/>
            <p:nvPr/>
          </p:nvSpPr>
          <p:spPr>
            <a:xfrm>
              <a:off x="1248597" y="2453022"/>
              <a:ext cx="160359" cy="66825"/>
            </a:xfrm>
            <a:custGeom>
              <a:avLst/>
              <a:gdLst/>
              <a:ahLst/>
              <a:cxnLst/>
              <a:rect l="l" t="t" r="r" b="b"/>
              <a:pathLst>
                <a:path w="5836" h="2432" extrusionOk="0">
                  <a:moveTo>
                    <a:pt x="5258" y="243"/>
                  </a:moveTo>
                  <a:cubicBezTo>
                    <a:pt x="5441" y="243"/>
                    <a:pt x="5593" y="365"/>
                    <a:pt x="5593" y="547"/>
                  </a:cubicBezTo>
                  <a:lnTo>
                    <a:pt x="5593" y="1854"/>
                  </a:lnTo>
                  <a:cubicBezTo>
                    <a:pt x="5593" y="2037"/>
                    <a:pt x="5441" y="2158"/>
                    <a:pt x="5258" y="2158"/>
                  </a:cubicBezTo>
                  <a:lnTo>
                    <a:pt x="547" y="2158"/>
                  </a:lnTo>
                  <a:cubicBezTo>
                    <a:pt x="395" y="2158"/>
                    <a:pt x="243" y="2037"/>
                    <a:pt x="243" y="1854"/>
                  </a:cubicBezTo>
                  <a:lnTo>
                    <a:pt x="243" y="547"/>
                  </a:lnTo>
                  <a:cubicBezTo>
                    <a:pt x="243" y="365"/>
                    <a:pt x="395" y="243"/>
                    <a:pt x="547" y="243"/>
                  </a:cubicBezTo>
                  <a:close/>
                  <a:moveTo>
                    <a:pt x="547" y="0"/>
                  </a:moveTo>
                  <a:cubicBezTo>
                    <a:pt x="243" y="0"/>
                    <a:pt x="0" y="243"/>
                    <a:pt x="0" y="547"/>
                  </a:cubicBezTo>
                  <a:lnTo>
                    <a:pt x="0" y="1854"/>
                  </a:lnTo>
                  <a:cubicBezTo>
                    <a:pt x="0" y="2158"/>
                    <a:pt x="243" y="2402"/>
                    <a:pt x="547" y="2432"/>
                  </a:cubicBezTo>
                  <a:lnTo>
                    <a:pt x="5258" y="2432"/>
                  </a:lnTo>
                  <a:cubicBezTo>
                    <a:pt x="5593" y="2402"/>
                    <a:pt x="5836" y="2158"/>
                    <a:pt x="5836" y="1854"/>
                  </a:cubicBezTo>
                  <a:lnTo>
                    <a:pt x="5836" y="547"/>
                  </a:lnTo>
                  <a:cubicBezTo>
                    <a:pt x="5836" y="243"/>
                    <a:pt x="5593" y="0"/>
                    <a:pt x="5258"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89" name="Google Shape;2489;p52"/>
            <p:cNvSpPr/>
            <p:nvPr/>
          </p:nvSpPr>
          <p:spPr>
            <a:xfrm>
              <a:off x="1244420" y="2433815"/>
              <a:ext cx="168712" cy="60148"/>
            </a:xfrm>
            <a:custGeom>
              <a:avLst/>
              <a:gdLst/>
              <a:ahLst/>
              <a:cxnLst/>
              <a:rect l="l" t="t" r="r" b="b"/>
              <a:pathLst>
                <a:path w="6140" h="2189" extrusionOk="0">
                  <a:moveTo>
                    <a:pt x="426" y="0"/>
                  </a:moveTo>
                  <a:cubicBezTo>
                    <a:pt x="182" y="0"/>
                    <a:pt x="0" y="183"/>
                    <a:pt x="0" y="426"/>
                  </a:cubicBezTo>
                  <a:lnTo>
                    <a:pt x="0" y="1733"/>
                  </a:lnTo>
                  <a:cubicBezTo>
                    <a:pt x="0" y="1976"/>
                    <a:pt x="182" y="2158"/>
                    <a:pt x="426" y="2189"/>
                  </a:cubicBezTo>
                  <a:lnTo>
                    <a:pt x="5684" y="2189"/>
                  </a:lnTo>
                  <a:cubicBezTo>
                    <a:pt x="5927" y="2189"/>
                    <a:pt x="6140" y="1976"/>
                    <a:pt x="6140" y="1733"/>
                  </a:cubicBezTo>
                  <a:lnTo>
                    <a:pt x="6140" y="426"/>
                  </a:lnTo>
                  <a:cubicBezTo>
                    <a:pt x="6140" y="183"/>
                    <a:pt x="5927" y="0"/>
                    <a:pt x="568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0" name="Google Shape;2490;p52"/>
            <p:cNvSpPr/>
            <p:nvPr/>
          </p:nvSpPr>
          <p:spPr>
            <a:xfrm>
              <a:off x="1240244" y="2430463"/>
              <a:ext cx="176241" cy="66853"/>
            </a:xfrm>
            <a:custGeom>
              <a:avLst/>
              <a:gdLst/>
              <a:ahLst/>
              <a:cxnLst/>
              <a:rect l="l" t="t" r="r" b="b"/>
              <a:pathLst>
                <a:path w="6414" h="2433" extrusionOk="0">
                  <a:moveTo>
                    <a:pt x="5836" y="244"/>
                  </a:moveTo>
                  <a:cubicBezTo>
                    <a:pt x="6018" y="244"/>
                    <a:pt x="6170" y="396"/>
                    <a:pt x="6170" y="548"/>
                  </a:cubicBezTo>
                  <a:lnTo>
                    <a:pt x="6170" y="1855"/>
                  </a:lnTo>
                  <a:cubicBezTo>
                    <a:pt x="6170" y="2037"/>
                    <a:pt x="6018" y="2159"/>
                    <a:pt x="5836" y="2189"/>
                  </a:cubicBezTo>
                  <a:lnTo>
                    <a:pt x="578" y="2189"/>
                  </a:lnTo>
                  <a:cubicBezTo>
                    <a:pt x="395" y="2159"/>
                    <a:pt x="274" y="2037"/>
                    <a:pt x="274" y="1855"/>
                  </a:cubicBezTo>
                  <a:lnTo>
                    <a:pt x="274" y="548"/>
                  </a:lnTo>
                  <a:cubicBezTo>
                    <a:pt x="274" y="396"/>
                    <a:pt x="395" y="244"/>
                    <a:pt x="578" y="244"/>
                  </a:cubicBezTo>
                  <a:close/>
                  <a:moveTo>
                    <a:pt x="578" y="1"/>
                  </a:moveTo>
                  <a:cubicBezTo>
                    <a:pt x="274" y="1"/>
                    <a:pt x="0" y="244"/>
                    <a:pt x="30" y="548"/>
                  </a:cubicBezTo>
                  <a:lnTo>
                    <a:pt x="30" y="1855"/>
                  </a:lnTo>
                  <a:cubicBezTo>
                    <a:pt x="0" y="2159"/>
                    <a:pt x="274" y="2432"/>
                    <a:pt x="578" y="2432"/>
                  </a:cubicBezTo>
                  <a:lnTo>
                    <a:pt x="5836" y="2432"/>
                  </a:lnTo>
                  <a:cubicBezTo>
                    <a:pt x="6170" y="2432"/>
                    <a:pt x="6414" y="2159"/>
                    <a:pt x="6414" y="1855"/>
                  </a:cubicBezTo>
                  <a:lnTo>
                    <a:pt x="6414" y="548"/>
                  </a:lnTo>
                  <a:cubicBezTo>
                    <a:pt x="6414" y="244"/>
                    <a:pt x="6170" y="1"/>
                    <a:pt x="58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1" name="Google Shape;2491;p52"/>
            <p:cNvSpPr/>
            <p:nvPr/>
          </p:nvSpPr>
          <p:spPr>
            <a:xfrm>
              <a:off x="1251097" y="2544879"/>
              <a:ext cx="155358" cy="74574"/>
            </a:xfrm>
            <a:custGeom>
              <a:avLst/>
              <a:gdLst/>
              <a:ahLst/>
              <a:cxnLst/>
              <a:rect l="l" t="t" r="r" b="b"/>
              <a:pathLst>
                <a:path w="5654" h="2714" extrusionOk="0">
                  <a:moveTo>
                    <a:pt x="456" y="1"/>
                  </a:moveTo>
                  <a:cubicBezTo>
                    <a:pt x="213" y="1"/>
                    <a:pt x="31" y="214"/>
                    <a:pt x="31" y="457"/>
                  </a:cubicBezTo>
                  <a:cubicBezTo>
                    <a:pt x="0" y="1034"/>
                    <a:pt x="61" y="1581"/>
                    <a:pt x="122" y="2159"/>
                  </a:cubicBezTo>
                  <a:cubicBezTo>
                    <a:pt x="152" y="2311"/>
                    <a:pt x="213" y="2463"/>
                    <a:pt x="335" y="2584"/>
                  </a:cubicBezTo>
                  <a:cubicBezTo>
                    <a:pt x="410" y="2660"/>
                    <a:pt x="505" y="2714"/>
                    <a:pt x="604" y="2714"/>
                  </a:cubicBezTo>
                  <a:cubicBezTo>
                    <a:pt x="626" y="2714"/>
                    <a:pt x="647" y="2711"/>
                    <a:pt x="669" y="2706"/>
                  </a:cubicBezTo>
                  <a:lnTo>
                    <a:pt x="5259" y="1642"/>
                  </a:lnTo>
                  <a:cubicBezTo>
                    <a:pt x="5380" y="1612"/>
                    <a:pt x="5471" y="1581"/>
                    <a:pt x="5532" y="1521"/>
                  </a:cubicBezTo>
                  <a:cubicBezTo>
                    <a:pt x="5623" y="1460"/>
                    <a:pt x="5654" y="1399"/>
                    <a:pt x="5654" y="1338"/>
                  </a:cubicBezTo>
                  <a:cubicBezTo>
                    <a:pt x="5623" y="1217"/>
                    <a:pt x="5623" y="1095"/>
                    <a:pt x="5623" y="1004"/>
                  </a:cubicBezTo>
                  <a:lnTo>
                    <a:pt x="5623" y="457"/>
                  </a:lnTo>
                  <a:cubicBezTo>
                    <a:pt x="5623" y="183"/>
                    <a:pt x="5411" y="1"/>
                    <a:pt x="516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2" name="Google Shape;2492;p52"/>
            <p:cNvSpPr/>
            <p:nvPr/>
          </p:nvSpPr>
          <p:spPr>
            <a:xfrm>
              <a:off x="1247745" y="2541555"/>
              <a:ext cx="162062" cy="81031"/>
            </a:xfrm>
            <a:custGeom>
              <a:avLst/>
              <a:gdLst/>
              <a:ahLst/>
              <a:cxnLst/>
              <a:rect l="l" t="t" r="r" b="b"/>
              <a:pathLst>
                <a:path w="5898" h="2949" extrusionOk="0">
                  <a:moveTo>
                    <a:pt x="5320" y="274"/>
                  </a:moveTo>
                  <a:cubicBezTo>
                    <a:pt x="5472" y="274"/>
                    <a:pt x="5624" y="426"/>
                    <a:pt x="5624" y="608"/>
                  </a:cubicBezTo>
                  <a:lnTo>
                    <a:pt x="5624" y="760"/>
                  </a:lnTo>
                  <a:lnTo>
                    <a:pt x="5624" y="1155"/>
                  </a:lnTo>
                  <a:lnTo>
                    <a:pt x="5624" y="1186"/>
                  </a:lnTo>
                  <a:cubicBezTo>
                    <a:pt x="5624" y="1307"/>
                    <a:pt x="5624" y="1398"/>
                    <a:pt x="5654" y="1490"/>
                  </a:cubicBezTo>
                  <a:cubicBezTo>
                    <a:pt x="5654" y="1520"/>
                    <a:pt x="5624" y="1550"/>
                    <a:pt x="5593" y="1550"/>
                  </a:cubicBezTo>
                  <a:cubicBezTo>
                    <a:pt x="5533" y="1611"/>
                    <a:pt x="5441" y="1642"/>
                    <a:pt x="5350" y="1672"/>
                  </a:cubicBezTo>
                  <a:lnTo>
                    <a:pt x="760" y="2736"/>
                  </a:lnTo>
                  <a:cubicBezTo>
                    <a:pt x="669" y="2736"/>
                    <a:pt x="578" y="2705"/>
                    <a:pt x="548" y="2645"/>
                  </a:cubicBezTo>
                  <a:cubicBezTo>
                    <a:pt x="426" y="2523"/>
                    <a:pt x="365" y="2402"/>
                    <a:pt x="365" y="2250"/>
                  </a:cubicBezTo>
                  <a:cubicBezTo>
                    <a:pt x="305" y="1733"/>
                    <a:pt x="274" y="1186"/>
                    <a:pt x="274" y="669"/>
                  </a:cubicBezTo>
                  <a:lnTo>
                    <a:pt x="274" y="578"/>
                  </a:lnTo>
                  <a:cubicBezTo>
                    <a:pt x="274" y="395"/>
                    <a:pt x="426" y="274"/>
                    <a:pt x="578" y="274"/>
                  </a:cubicBezTo>
                  <a:close/>
                  <a:moveTo>
                    <a:pt x="578" y="0"/>
                  </a:moveTo>
                  <a:cubicBezTo>
                    <a:pt x="274" y="0"/>
                    <a:pt x="1" y="274"/>
                    <a:pt x="1" y="578"/>
                  </a:cubicBezTo>
                  <a:lnTo>
                    <a:pt x="1" y="669"/>
                  </a:lnTo>
                  <a:cubicBezTo>
                    <a:pt x="1" y="1216"/>
                    <a:pt x="31" y="1763"/>
                    <a:pt x="122" y="2310"/>
                  </a:cubicBezTo>
                  <a:cubicBezTo>
                    <a:pt x="122" y="2493"/>
                    <a:pt x="213" y="2675"/>
                    <a:pt x="365" y="2797"/>
                  </a:cubicBezTo>
                  <a:cubicBezTo>
                    <a:pt x="457" y="2918"/>
                    <a:pt x="578" y="2949"/>
                    <a:pt x="730" y="2949"/>
                  </a:cubicBezTo>
                  <a:lnTo>
                    <a:pt x="791" y="2949"/>
                  </a:lnTo>
                  <a:lnTo>
                    <a:pt x="5381" y="1915"/>
                  </a:lnTo>
                  <a:cubicBezTo>
                    <a:pt x="5502" y="1885"/>
                    <a:pt x="5624" y="1824"/>
                    <a:pt x="5715" y="1763"/>
                  </a:cubicBezTo>
                  <a:cubicBezTo>
                    <a:pt x="5837" y="1672"/>
                    <a:pt x="5897" y="1581"/>
                    <a:pt x="5867" y="1459"/>
                  </a:cubicBezTo>
                  <a:cubicBezTo>
                    <a:pt x="5867" y="1368"/>
                    <a:pt x="5837" y="1277"/>
                    <a:pt x="5837" y="1186"/>
                  </a:cubicBezTo>
                  <a:lnTo>
                    <a:pt x="5837" y="1125"/>
                  </a:lnTo>
                  <a:lnTo>
                    <a:pt x="5837" y="730"/>
                  </a:lnTo>
                  <a:lnTo>
                    <a:pt x="5837" y="578"/>
                  </a:lnTo>
                  <a:cubicBezTo>
                    <a:pt x="5837" y="274"/>
                    <a:pt x="5593" y="0"/>
                    <a:pt x="5289"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3" name="Google Shape;2493;p52"/>
            <p:cNvSpPr/>
            <p:nvPr/>
          </p:nvSpPr>
          <p:spPr>
            <a:xfrm>
              <a:off x="1244420" y="2523172"/>
              <a:ext cx="168712" cy="66001"/>
            </a:xfrm>
            <a:custGeom>
              <a:avLst/>
              <a:gdLst/>
              <a:ahLst/>
              <a:cxnLst/>
              <a:rect l="l" t="t" r="r" b="b"/>
              <a:pathLst>
                <a:path w="6140" h="2402" extrusionOk="0">
                  <a:moveTo>
                    <a:pt x="426" y="1"/>
                  </a:moveTo>
                  <a:cubicBezTo>
                    <a:pt x="182" y="1"/>
                    <a:pt x="0" y="183"/>
                    <a:pt x="0" y="426"/>
                  </a:cubicBezTo>
                  <a:lnTo>
                    <a:pt x="0" y="1764"/>
                  </a:lnTo>
                  <a:cubicBezTo>
                    <a:pt x="0" y="2128"/>
                    <a:pt x="243" y="2402"/>
                    <a:pt x="456" y="2402"/>
                  </a:cubicBezTo>
                  <a:lnTo>
                    <a:pt x="5714" y="1946"/>
                  </a:lnTo>
                  <a:cubicBezTo>
                    <a:pt x="5958" y="1915"/>
                    <a:pt x="6140" y="1824"/>
                    <a:pt x="6140" y="1703"/>
                  </a:cubicBezTo>
                  <a:lnTo>
                    <a:pt x="6140" y="426"/>
                  </a:lnTo>
                  <a:cubicBezTo>
                    <a:pt x="6140" y="183"/>
                    <a:pt x="5927" y="1"/>
                    <a:pt x="56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4" name="Google Shape;2494;p52"/>
            <p:cNvSpPr/>
            <p:nvPr/>
          </p:nvSpPr>
          <p:spPr>
            <a:xfrm>
              <a:off x="1240244" y="2519820"/>
              <a:ext cx="176241" cy="72705"/>
            </a:xfrm>
            <a:custGeom>
              <a:avLst/>
              <a:gdLst/>
              <a:ahLst/>
              <a:cxnLst/>
              <a:rect l="l" t="t" r="r" b="b"/>
              <a:pathLst>
                <a:path w="6414" h="2646" extrusionOk="0">
                  <a:moveTo>
                    <a:pt x="5836" y="244"/>
                  </a:moveTo>
                  <a:cubicBezTo>
                    <a:pt x="6018" y="244"/>
                    <a:pt x="6140" y="396"/>
                    <a:pt x="6140" y="578"/>
                  </a:cubicBezTo>
                  <a:lnTo>
                    <a:pt x="6140" y="1825"/>
                  </a:lnTo>
                  <a:cubicBezTo>
                    <a:pt x="6079" y="1916"/>
                    <a:pt x="5958" y="1946"/>
                    <a:pt x="5836" y="1946"/>
                  </a:cubicBezTo>
                  <a:lnTo>
                    <a:pt x="578" y="2402"/>
                  </a:lnTo>
                  <a:cubicBezTo>
                    <a:pt x="547" y="2402"/>
                    <a:pt x="486" y="2372"/>
                    <a:pt x="426" y="2341"/>
                  </a:cubicBezTo>
                  <a:cubicBezTo>
                    <a:pt x="334" y="2220"/>
                    <a:pt x="243" y="2037"/>
                    <a:pt x="274" y="1886"/>
                  </a:cubicBezTo>
                  <a:lnTo>
                    <a:pt x="274" y="548"/>
                  </a:lnTo>
                  <a:cubicBezTo>
                    <a:pt x="274" y="396"/>
                    <a:pt x="395" y="244"/>
                    <a:pt x="578" y="244"/>
                  </a:cubicBezTo>
                  <a:close/>
                  <a:moveTo>
                    <a:pt x="578" y="1"/>
                  </a:moveTo>
                  <a:cubicBezTo>
                    <a:pt x="274" y="1"/>
                    <a:pt x="0" y="244"/>
                    <a:pt x="0" y="548"/>
                  </a:cubicBezTo>
                  <a:lnTo>
                    <a:pt x="0" y="1886"/>
                  </a:lnTo>
                  <a:cubicBezTo>
                    <a:pt x="0" y="2129"/>
                    <a:pt x="122" y="2341"/>
                    <a:pt x="274" y="2524"/>
                  </a:cubicBezTo>
                  <a:cubicBezTo>
                    <a:pt x="365" y="2585"/>
                    <a:pt x="456" y="2645"/>
                    <a:pt x="578" y="2645"/>
                  </a:cubicBezTo>
                  <a:lnTo>
                    <a:pt x="638" y="2645"/>
                  </a:lnTo>
                  <a:lnTo>
                    <a:pt x="5866" y="2189"/>
                  </a:lnTo>
                  <a:cubicBezTo>
                    <a:pt x="6049" y="2189"/>
                    <a:pt x="6231" y="2129"/>
                    <a:pt x="6353" y="2007"/>
                  </a:cubicBezTo>
                  <a:cubicBezTo>
                    <a:pt x="6383" y="1946"/>
                    <a:pt x="6414" y="1886"/>
                    <a:pt x="6414" y="1825"/>
                  </a:cubicBezTo>
                  <a:lnTo>
                    <a:pt x="6414" y="548"/>
                  </a:lnTo>
                  <a:cubicBezTo>
                    <a:pt x="6414" y="244"/>
                    <a:pt x="6170" y="1"/>
                    <a:pt x="5836"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5" name="Google Shape;2495;p52"/>
            <p:cNvSpPr/>
            <p:nvPr/>
          </p:nvSpPr>
          <p:spPr>
            <a:xfrm>
              <a:off x="1275305" y="2605192"/>
              <a:ext cx="152033" cy="125242"/>
            </a:xfrm>
            <a:custGeom>
              <a:avLst/>
              <a:gdLst/>
              <a:ahLst/>
              <a:cxnLst/>
              <a:rect l="l" t="t" r="r" b="b"/>
              <a:pathLst>
                <a:path w="5533" h="4558" extrusionOk="0">
                  <a:moveTo>
                    <a:pt x="4856" y="0"/>
                  </a:moveTo>
                  <a:cubicBezTo>
                    <a:pt x="4774" y="0"/>
                    <a:pt x="4680" y="17"/>
                    <a:pt x="4590" y="55"/>
                  </a:cubicBezTo>
                  <a:lnTo>
                    <a:pt x="274" y="1940"/>
                  </a:lnTo>
                  <a:cubicBezTo>
                    <a:pt x="31" y="2031"/>
                    <a:pt x="1" y="2426"/>
                    <a:pt x="153" y="2700"/>
                  </a:cubicBezTo>
                  <a:cubicBezTo>
                    <a:pt x="305" y="3003"/>
                    <a:pt x="426" y="3277"/>
                    <a:pt x="639" y="3520"/>
                  </a:cubicBezTo>
                  <a:cubicBezTo>
                    <a:pt x="852" y="3794"/>
                    <a:pt x="1004" y="4067"/>
                    <a:pt x="1216" y="4280"/>
                  </a:cubicBezTo>
                  <a:cubicBezTo>
                    <a:pt x="1374" y="4457"/>
                    <a:pt x="1569" y="4557"/>
                    <a:pt x="1736" y="4557"/>
                  </a:cubicBezTo>
                  <a:cubicBezTo>
                    <a:pt x="1828" y="4557"/>
                    <a:pt x="1912" y="4527"/>
                    <a:pt x="1976" y="4462"/>
                  </a:cubicBezTo>
                  <a:lnTo>
                    <a:pt x="5320" y="1119"/>
                  </a:lnTo>
                  <a:cubicBezTo>
                    <a:pt x="5472" y="967"/>
                    <a:pt x="5533" y="724"/>
                    <a:pt x="5472" y="633"/>
                  </a:cubicBezTo>
                  <a:cubicBezTo>
                    <a:pt x="5381" y="572"/>
                    <a:pt x="5320" y="481"/>
                    <a:pt x="5259" y="389"/>
                  </a:cubicBezTo>
                  <a:cubicBezTo>
                    <a:pt x="5198" y="298"/>
                    <a:pt x="5138" y="207"/>
                    <a:pt x="5077" y="86"/>
                  </a:cubicBezTo>
                  <a:cubicBezTo>
                    <a:pt x="5059" y="33"/>
                    <a:pt x="4970" y="0"/>
                    <a:pt x="485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6" name="Google Shape;2496;p52"/>
            <p:cNvSpPr/>
            <p:nvPr/>
          </p:nvSpPr>
          <p:spPr>
            <a:xfrm>
              <a:off x="1272804" y="2601813"/>
              <a:ext cx="159562" cy="131865"/>
            </a:xfrm>
            <a:custGeom>
              <a:avLst/>
              <a:gdLst/>
              <a:ahLst/>
              <a:cxnLst/>
              <a:rect l="l" t="t" r="r" b="b"/>
              <a:pathLst>
                <a:path w="5807" h="4799" extrusionOk="0">
                  <a:moveTo>
                    <a:pt x="4955" y="239"/>
                  </a:moveTo>
                  <a:cubicBezTo>
                    <a:pt x="5016" y="239"/>
                    <a:pt x="5077" y="269"/>
                    <a:pt x="5077" y="269"/>
                  </a:cubicBezTo>
                  <a:lnTo>
                    <a:pt x="5168" y="421"/>
                  </a:lnTo>
                  <a:lnTo>
                    <a:pt x="5259" y="573"/>
                  </a:lnTo>
                  <a:cubicBezTo>
                    <a:pt x="5289" y="604"/>
                    <a:pt x="5320" y="664"/>
                    <a:pt x="5320" y="695"/>
                  </a:cubicBezTo>
                  <a:cubicBezTo>
                    <a:pt x="5381" y="756"/>
                    <a:pt x="5411" y="786"/>
                    <a:pt x="5472" y="847"/>
                  </a:cubicBezTo>
                  <a:cubicBezTo>
                    <a:pt x="5472" y="968"/>
                    <a:pt x="5411" y="1090"/>
                    <a:pt x="5320" y="1151"/>
                  </a:cubicBezTo>
                  <a:lnTo>
                    <a:pt x="1976" y="4494"/>
                  </a:lnTo>
                  <a:cubicBezTo>
                    <a:pt x="1946" y="4525"/>
                    <a:pt x="1885" y="4555"/>
                    <a:pt x="1824" y="4555"/>
                  </a:cubicBezTo>
                  <a:cubicBezTo>
                    <a:pt x="1672" y="4525"/>
                    <a:pt x="1520" y="4464"/>
                    <a:pt x="1399" y="4312"/>
                  </a:cubicBezTo>
                  <a:cubicBezTo>
                    <a:pt x="1247" y="4160"/>
                    <a:pt x="1125" y="3947"/>
                    <a:pt x="973" y="3765"/>
                  </a:cubicBezTo>
                  <a:lnTo>
                    <a:pt x="821" y="3582"/>
                  </a:lnTo>
                  <a:cubicBezTo>
                    <a:pt x="669" y="3339"/>
                    <a:pt x="487" y="3066"/>
                    <a:pt x="335" y="2762"/>
                  </a:cubicBezTo>
                  <a:cubicBezTo>
                    <a:pt x="274" y="2640"/>
                    <a:pt x="244" y="2458"/>
                    <a:pt x="274" y="2306"/>
                  </a:cubicBezTo>
                  <a:cubicBezTo>
                    <a:pt x="304" y="2245"/>
                    <a:pt x="335" y="2184"/>
                    <a:pt x="396" y="2184"/>
                  </a:cubicBezTo>
                  <a:lnTo>
                    <a:pt x="4712" y="300"/>
                  </a:lnTo>
                  <a:cubicBezTo>
                    <a:pt x="4803" y="269"/>
                    <a:pt x="4864" y="239"/>
                    <a:pt x="4955" y="239"/>
                  </a:cubicBezTo>
                  <a:close/>
                  <a:moveTo>
                    <a:pt x="4968" y="1"/>
                  </a:moveTo>
                  <a:cubicBezTo>
                    <a:pt x="4869" y="1"/>
                    <a:pt x="4758" y="28"/>
                    <a:pt x="4651" y="87"/>
                  </a:cubicBezTo>
                  <a:lnTo>
                    <a:pt x="304" y="1941"/>
                  </a:lnTo>
                  <a:cubicBezTo>
                    <a:pt x="213" y="2002"/>
                    <a:pt x="122" y="2093"/>
                    <a:pt x="61" y="2215"/>
                  </a:cubicBezTo>
                  <a:cubicBezTo>
                    <a:pt x="0" y="2458"/>
                    <a:pt x="31" y="2671"/>
                    <a:pt x="122" y="2883"/>
                  </a:cubicBezTo>
                  <a:cubicBezTo>
                    <a:pt x="304" y="3187"/>
                    <a:pt x="487" y="3491"/>
                    <a:pt x="639" y="3734"/>
                  </a:cubicBezTo>
                  <a:cubicBezTo>
                    <a:pt x="700" y="3795"/>
                    <a:pt x="730" y="3856"/>
                    <a:pt x="791" y="3917"/>
                  </a:cubicBezTo>
                  <a:cubicBezTo>
                    <a:pt x="912" y="4130"/>
                    <a:pt x="1064" y="4312"/>
                    <a:pt x="1247" y="4494"/>
                  </a:cubicBezTo>
                  <a:cubicBezTo>
                    <a:pt x="1368" y="4677"/>
                    <a:pt x="1611" y="4798"/>
                    <a:pt x="1824" y="4798"/>
                  </a:cubicBezTo>
                  <a:cubicBezTo>
                    <a:pt x="1946" y="4798"/>
                    <a:pt x="2067" y="4768"/>
                    <a:pt x="2159" y="4677"/>
                  </a:cubicBezTo>
                  <a:lnTo>
                    <a:pt x="5502" y="1333"/>
                  </a:lnTo>
                  <a:cubicBezTo>
                    <a:pt x="5684" y="1151"/>
                    <a:pt x="5806" y="847"/>
                    <a:pt x="5654" y="664"/>
                  </a:cubicBezTo>
                  <a:cubicBezTo>
                    <a:pt x="5624" y="634"/>
                    <a:pt x="5593" y="604"/>
                    <a:pt x="5563" y="543"/>
                  </a:cubicBezTo>
                  <a:cubicBezTo>
                    <a:pt x="5532" y="512"/>
                    <a:pt x="5502" y="482"/>
                    <a:pt x="5472" y="452"/>
                  </a:cubicBezTo>
                  <a:lnTo>
                    <a:pt x="5381" y="300"/>
                  </a:lnTo>
                  <a:cubicBezTo>
                    <a:pt x="5350" y="269"/>
                    <a:pt x="5320" y="209"/>
                    <a:pt x="5289" y="178"/>
                  </a:cubicBezTo>
                  <a:cubicBezTo>
                    <a:pt x="5252" y="67"/>
                    <a:pt x="5125" y="1"/>
                    <a:pt x="496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7" name="Google Shape;2497;p52"/>
            <p:cNvSpPr/>
            <p:nvPr/>
          </p:nvSpPr>
          <p:spPr>
            <a:xfrm>
              <a:off x="1255274" y="2591646"/>
              <a:ext cx="171240" cy="118758"/>
            </a:xfrm>
            <a:custGeom>
              <a:avLst/>
              <a:gdLst/>
              <a:ahLst/>
              <a:cxnLst/>
              <a:rect l="l" t="t" r="r" b="b"/>
              <a:pathLst>
                <a:path w="6232" h="4322" extrusionOk="0">
                  <a:moveTo>
                    <a:pt x="5638" y="1"/>
                  </a:moveTo>
                  <a:cubicBezTo>
                    <a:pt x="5569" y="1"/>
                    <a:pt x="5492" y="11"/>
                    <a:pt x="5411" y="31"/>
                  </a:cubicBezTo>
                  <a:lnTo>
                    <a:pt x="335" y="1430"/>
                  </a:lnTo>
                  <a:cubicBezTo>
                    <a:pt x="122" y="1490"/>
                    <a:pt x="0" y="1825"/>
                    <a:pt x="122" y="2189"/>
                  </a:cubicBezTo>
                  <a:lnTo>
                    <a:pt x="304" y="2645"/>
                  </a:lnTo>
                  <a:lnTo>
                    <a:pt x="517" y="3101"/>
                  </a:lnTo>
                  <a:cubicBezTo>
                    <a:pt x="669" y="3405"/>
                    <a:pt x="821" y="3679"/>
                    <a:pt x="1003" y="3952"/>
                  </a:cubicBezTo>
                  <a:cubicBezTo>
                    <a:pt x="1133" y="4191"/>
                    <a:pt x="1356" y="4321"/>
                    <a:pt x="1550" y="4321"/>
                  </a:cubicBezTo>
                  <a:cubicBezTo>
                    <a:pt x="1629" y="4321"/>
                    <a:pt x="1702" y="4300"/>
                    <a:pt x="1763" y="4256"/>
                  </a:cubicBezTo>
                  <a:lnTo>
                    <a:pt x="5927" y="1095"/>
                  </a:lnTo>
                  <a:cubicBezTo>
                    <a:pt x="6140" y="943"/>
                    <a:pt x="6231" y="761"/>
                    <a:pt x="6170" y="639"/>
                  </a:cubicBezTo>
                  <a:cubicBezTo>
                    <a:pt x="6110" y="579"/>
                    <a:pt x="6079" y="487"/>
                    <a:pt x="6019" y="396"/>
                  </a:cubicBezTo>
                  <a:lnTo>
                    <a:pt x="5958" y="244"/>
                  </a:lnTo>
                  <a:lnTo>
                    <a:pt x="5897" y="123"/>
                  </a:lnTo>
                  <a:cubicBezTo>
                    <a:pt x="5877" y="42"/>
                    <a:pt x="5775" y="1"/>
                    <a:pt x="563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8" name="Google Shape;2498;p52"/>
            <p:cNvSpPr/>
            <p:nvPr/>
          </p:nvSpPr>
          <p:spPr>
            <a:xfrm>
              <a:off x="1253598" y="2587991"/>
              <a:ext cx="177092" cy="125627"/>
            </a:xfrm>
            <a:custGeom>
              <a:avLst/>
              <a:gdLst/>
              <a:ahLst/>
              <a:cxnLst/>
              <a:rect l="l" t="t" r="r" b="b"/>
              <a:pathLst>
                <a:path w="6445" h="4572" extrusionOk="0">
                  <a:moveTo>
                    <a:pt x="5715" y="256"/>
                  </a:moveTo>
                  <a:cubicBezTo>
                    <a:pt x="5745" y="256"/>
                    <a:pt x="5806" y="256"/>
                    <a:pt x="5836" y="286"/>
                  </a:cubicBezTo>
                  <a:lnTo>
                    <a:pt x="5897" y="438"/>
                  </a:lnTo>
                  <a:cubicBezTo>
                    <a:pt x="5928" y="499"/>
                    <a:pt x="5958" y="529"/>
                    <a:pt x="5958" y="560"/>
                  </a:cubicBezTo>
                  <a:cubicBezTo>
                    <a:pt x="5988" y="620"/>
                    <a:pt x="6019" y="712"/>
                    <a:pt x="6080" y="772"/>
                  </a:cubicBezTo>
                  <a:lnTo>
                    <a:pt x="6110" y="833"/>
                  </a:lnTo>
                  <a:cubicBezTo>
                    <a:pt x="6140" y="863"/>
                    <a:pt x="6080" y="985"/>
                    <a:pt x="5928" y="1107"/>
                  </a:cubicBezTo>
                  <a:lnTo>
                    <a:pt x="1733" y="4298"/>
                  </a:lnTo>
                  <a:cubicBezTo>
                    <a:pt x="1672" y="4329"/>
                    <a:pt x="1611" y="4329"/>
                    <a:pt x="1551" y="4329"/>
                  </a:cubicBezTo>
                  <a:cubicBezTo>
                    <a:pt x="1368" y="4268"/>
                    <a:pt x="1247" y="4177"/>
                    <a:pt x="1155" y="4025"/>
                  </a:cubicBezTo>
                  <a:lnTo>
                    <a:pt x="1125" y="3964"/>
                  </a:lnTo>
                  <a:cubicBezTo>
                    <a:pt x="973" y="3721"/>
                    <a:pt x="821" y="3447"/>
                    <a:pt x="699" y="3174"/>
                  </a:cubicBezTo>
                  <a:lnTo>
                    <a:pt x="487" y="2748"/>
                  </a:lnTo>
                  <a:lnTo>
                    <a:pt x="304" y="2262"/>
                  </a:lnTo>
                  <a:cubicBezTo>
                    <a:pt x="244" y="2110"/>
                    <a:pt x="244" y="1958"/>
                    <a:pt x="304" y="1806"/>
                  </a:cubicBezTo>
                  <a:cubicBezTo>
                    <a:pt x="335" y="1745"/>
                    <a:pt x="365" y="1684"/>
                    <a:pt x="426" y="1684"/>
                  </a:cubicBezTo>
                  <a:lnTo>
                    <a:pt x="5502" y="286"/>
                  </a:lnTo>
                  <a:cubicBezTo>
                    <a:pt x="5563" y="256"/>
                    <a:pt x="5624" y="256"/>
                    <a:pt x="5715" y="256"/>
                  </a:cubicBezTo>
                  <a:close/>
                  <a:moveTo>
                    <a:pt x="5709" y="1"/>
                  </a:moveTo>
                  <a:cubicBezTo>
                    <a:pt x="5626" y="1"/>
                    <a:pt x="5535" y="15"/>
                    <a:pt x="5441" y="43"/>
                  </a:cubicBezTo>
                  <a:lnTo>
                    <a:pt x="396" y="1441"/>
                  </a:lnTo>
                  <a:cubicBezTo>
                    <a:pt x="244" y="1471"/>
                    <a:pt x="152" y="1563"/>
                    <a:pt x="92" y="1684"/>
                  </a:cubicBezTo>
                  <a:cubicBezTo>
                    <a:pt x="0" y="1897"/>
                    <a:pt x="0" y="2140"/>
                    <a:pt x="92" y="2353"/>
                  </a:cubicBezTo>
                  <a:lnTo>
                    <a:pt x="274" y="2839"/>
                  </a:lnTo>
                  <a:lnTo>
                    <a:pt x="487" y="3295"/>
                  </a:lnTo>
                  <a:cubicBezTo>
                    <a:pt x="608" y="3569"/>
                    <a:pt x="760" y="3842"/>
                    <a:pt x="943" y="4116"/>
                  </a:cubicBezTo>
                  <a:lnTo>
                    <a:pt x="973" y="4177"/>
                  </a:lnTo>
                  <a:cubicBezTo>
                    <a:pt x="1095" y="4359"/>
                    <a:pt x="1277" y="4511"/>
                    <a:pt x="1520" y="4572"/>
                  </a:cubicBezTo>
                  <a:lnTo>
                    <a:pt x="1611" y="4572"/>
                  </a:lnTo>
                  <a:cubicBezTo>
                    <a:pt x="1703" y="4572"/>
                    <a:pt x="1794" y="4541"/>
                    <a:pt x="1885" y="4481"/>
                  </a:cubicBezTo>
                  <a:lnTo>
                    <a:pt x="6080" y="1319"/>
                  </a:lnTo>
                  <a:cubicBezTo>
                    <a:pt x="6353" y="1137"/>
                    <a:pt x="6444" y="894"/>
                    <a:pt x="6353" y="712"/>
                  </a:cubicBezTo>
                  <a:cubicBezTo>
                    <a:pt x="6323" y="681"/>
                    <a:pt x="6292" y="651"/>
                    <a:pt x="6292" y="620"/>
                  </a:cubicBezTo>
                  <a:cubicBezTo>
                    <a:pt x="6262" y="590"/>
                    <a:pt x="6231" y="529"/>
                    <a:pt x="6201" y="468"/>
                  </a:cubicBezTo>
                  <a:cubicBezTo>
                    <a:pt x="6171" y="408"/>
                    <a:pt x="6171" y="377"/>
                    <a:pt x="6140" y="347"/>
                  </a:cubicBezTo>
                  <a:lnTo>
                    <a:pt x="6080" y="195"/>
                  </a:lnTo>
                  <a:cubicBezTo>
                    <a:pt x="6038" y="69"/>
                    <a:pt x="5894" y="1"/>
                    <a:pt x="570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499" name="Google Shape;2499;p52"/>
            <p:cNvSpPr/>
            <p:nvPr/>
          </p:nvSpPr>
          <p:spPr>
            <a:xfrm>
              <a:off x="1357160" y="2639677"/>
              <a:ext cx="111119" cy="155797"/>
            </a:xfrm>
            <a:custGeom>
              <a:avLst/>
              <a:gdLst/>
              <a:ahLst/>
              <a:cxnLst/>
              <a:rect l="l" t="t" r="r" b="b"/>
              <a:pathLst>
                <a:path w="4044" h="5670" extrusionOk="0">
                  <a:moveTo>
                    <a:pt x="3194" y="0"/>
                  </a:moveTo>
                  <a:cubicBezTo>
                    <a:pt x="3089" y="0"/>
                    <a:pt x="2927" y="109"/>
                    <a:pt x="2827" y="259"/>
                  </a:cubicBezTo>
                  <a:lnTo>
                    <a:pt x="152" y="4150"/>
                  </a:lnTo>
                  <a:cubicBezTo>
                    <a:pt x="0" y="4363"/>
                    <a:pt x="152" y="4697"/>
                    <a:pt x="456" y="4879"/>
                  </a:cubicBezTo>
                  <a:cubicBezTo>
                    <a:pt x="730" y="5031"/>
                    <a:pt x="1034" y="5183"/>
                    <a:pt x="1307" y="5305"/>
                  </a:cubicBezTo>
                  <a:cubicBezTo>
                    <a:pt x="1611" y="5426"/>
                    <a:pt x="1915" y="5548"/>
                    <a:pt x="2219" y="5639"/>
                  </a:cubicBezTo>
                  <a:cubicBezTo>
                    <a:pt x="2301" y="5660"/>
                    <a:pt x="2382" y="5669"/>
                    <a:pt x="2458" y="5669"/>
                  </a:cubicBezTo>
                  <a:cubicBezTo>
                    <a:pt x="2719" y="5669"/>
                    <a:pt x="2925" y="5554"/>
                    <a:pt x="2949" y="5366"/>
                  </a:cubicBezTo>
                  <a:lnTo>
                    <a:pt x="3982" y="776"/>
                  </a:lnTo>
                  <a:cubicBezTo>
                    <a:pt x="4043" y="533"/>
                    <a:pt x="3982" y="320"/>
                    <a:pt x="3861" y="290"/>
                  </a:cubicBezTo>
                  <a:lnTo>
                    <a:pt x="3557" y="168"/>
                  </a:lnTo>
                  <a:cubicBezTo>
                    <a:pt x="3466" y="138"/>
                    <a:pt x="3344" y="77"/>
                    <a:pt x="3253" y="16"/>
                  </a:cubicBezTo>
                  <a:cubicBezTo>
                    <a:pt x="3237" y="5"/>
                    <a:pt x="3217" y="0"/>
                    <a:pt x="31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0" name="Google Shape;2500;p52"/>
            <p:cNvSpPr/>
            <p:nvPr/>
          </p:nvSpPr>
          <p:spPr>
            <a:xfrm>
              <a:off x="1356336" y="2635692"/>
              <a:ext cx="115268" cy="163134"/>
            </a:xfrm>
            <a:custGeom>
              <a:avLst/>
              <a:gdLst/>
              <a:ahLst/>
              <a:cxnLst/>
              <a:rect l="l" t="t" r="r" b="b"/>
              <a:pathLst>
                <a:path w="4195" h="5937" extrusionOk="0">
                  <a:moveTo>
                    <a:pt x="3222" y="283"/>
                  </a:moveTo>
                  <a:cubicBezTo>
                    <a:pt x="3283" y="313"/>
                    <a:pt x="3344" y="343"/>
                    <a:pt x="3404" y="374"/>
                  </a:cubicBezTo>
                  <a:cubicBezTo>
                    <a:pt x="3435" y="404"/>
                    <a:pt x="3496" y="404"/>
                    <a:pt x="3526" y="435"/>
                  </a:cubicBezTo>
                  <a:lnTo>
                    <a:pt x="3708" y="495"/>
                  </a:lnTo>
                  <a:lnTo>
                    <a:pt x="3860" y="556"/>
                  </a:lnTo>
                  <a:cubicBezTo>
                    <a:pt x="3921" y="678"/>
                    <a:pt x="3921" y="799"/>
                    <a:pt x="3891" y="890"/>
                  </a:cubicBezTo>
                  <a:lnTo>
                    <a:pt x="2857" y="5511"/>
                  </a:lnTo>
                  <a:cubicBezTo>
                    <a:pt x="2857" y="5541"/>
                    <a:pt x="2796" y="5602"/>
                    <a:pt x="2766" y="5632"/>
                  </a:cubicBezTo>
                  <a:cubicBezTo>
                    <a:pt x="2672" y="5670"/>
                    <a:pt x="2567" y="5696"/>
                    <a:pt x="2464" y="5696"/>
                  </a:cubicBezTo>
                  <a:cubicBezTo>
                    <a:pt x="2400" y="5696"/>
                    <a:pt x="2338" y="5686"/>
                    <a:pt x="2280" y="5663"/>
                  </a:cubicBezTo>
                  <a:cubicBezTo>
                    <a:pt x="1976" y="5571"/>
                    <a:pt x="1672" y="5450"/>
                    <a:pt x="1398" y="5359"/>
                  </a:cubicBezTo>
                  <a:lnTo>
                    <a:pt x="1155" y="5237"/>
                  </a:lnTo>
                  <a:cubicBezTo>
                    <a:pt x="942" y="5146"/>
                    <a:pt x="760" y="5055"/>
                    <a:pt x="547" y="4933"/>
                  </a:cubicBezTo>
                  <a:cubicBezTo>
                    <a:pt x="426" y="4842"/>
                    <a:pt x="304" y="4720"/>
                    <a:pt x="243" y="4538"/>
                  </a:cubicBezTo>
                  <a:cubicBezTo>
                    <a:pt x="243" y="4477"/>
                    <a:pt x="243" y="4416"/>
                    <a:pt x="274" y="4386"/>
                  </a:cubicBezTo>
                  <a:lnTo>
                    <a:pt x="2948" y="495"/>
                  </a:lnTo>
                  <a:cubicBezTo>
                    <a:pt x="3040" y="343"/>
                    <a:pt x="3222" y="283"/>
                    <a:pt x="3222" y="283"/>
                  </a:cubicBezTo>
                  <a:close/>
                  <a:moveTo>
                    <a:pt x="3243" y="1"/>
                  </a:moveTo>
                  <a:cubicBezTo>
                    <a:pt x="3076" y="1"/>
                    <a:pt x="2878" y="153"/>
                    <a:pt x="2736" y="343"/>
                  </a:cubicBezTo>
                  <a:lnTo>
                    <a:pt x="91" y="4204"/>
                  </a:lnTo>
                  <a:cubicBezTo>
                    <a:pt x="0" y="4325"/>
                    <a:pt x="0" y="4477"/>
                    <a:pt x="30" y="4599"/>
                  </a:cubicBezTo>
                  <a:cubicBezTo>
                    <a:pt x="91" y="4811"/>
                    <a:pt x="243" y="5024"/>
                    <a:pt x="426" y="5115"/>
                  </a:cubicBezTo>
                  <a:cubicBezTo>
                    <a:pt x="638" y="5237"/>
                    <a:pt x="851" y="5359"/>
                    <a:pt x="1064" y="5450"/>
                  </a:cubicBezTo>
                  <a:lnTo>
                    <a:pt x="1307" y="5571"/>
                  </a:lnTo>
                  <a:cubicBezTo>
                    <a:pt x="1611" y="5693"/>
                    <a:pt x="1915" y="5784"/>
                    <a:pt x="2219" y="5906"/>
                  </a:cubicBezTo>
                  <a:cubicBezTo>
                    <a:pt x="2310" y="5936"/>
                    <a:pt x="2401" y="5936"/>
                    <a:pt x="2492" y="5936"/>
                  </a:cubicBezTo>
                  <a:cubicBezTo>
                    <a:pt x="2644" y="5936"/>
                    <a:pt x="2766" y="5906"/>
                    <a:pt x="2888" y="5815"/>
                  </a:cubicBezTo>
                  <a:cubicBezTo>
                    <a:pt x="3009" y="5754"/>
                    <a:pt x="3100" y="5663"/>
                    <a:pt x="3131" y="5541"/>
                  </a:cubicBezTo>
                  <a:lnTo>
                    <a:pt x="4134" y="921"/>
                  </a:lnTo>
                  <a:cubicBezTo>
                    <a:pt x="4195" y="769"/>
                    <a:pt x="4164" y="586"/>
                    <a:pt x="4073" y="435"/>
                  </a:cubicBezTo>
                  <a:cubicBezTo>
                    <a:pt x="4073" y="374"/>
                    <a:pt x="4012" y="343"/>
                    <a:pt x="3951" y="313"/>
                  </a:cubicBezTo>
                  <a:lnTo>
                    <a:pt x="3800" y="252"/>
                  </a:lnTo>
                  <a:cubicBezTo>
                    <a:pt x="3739" y="252"/>
                    <a:pt x="3708" y="222"/>
                    <a:pt x="3648" y="191"/>
                  </a:cubicBezTo>
                  <a:cubicBezTo>
                    <a:pt x="3617" y="161"/>
                    <a:pt x="3556" y="161"/>
                    <a:pt x="3496" y="131"/>
                  </a:cubicBezTo>
                  <a:cubicBezTo>
                    <a:pt x="3465" y="100"/>
                    <a:pt x="3404" y="100"/>
                    <a:pt x="3374" y="39"/>
                  </a:cubicBezTo>
                  <a:cubicBezTo>
                    <a:pt x="3334" y="13"/>
                    <a:pt x="3290" y="1"/>
                    <a:pt x="3243"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1" name="Google Shape;2501;p52"/>
            <p:cNvSpPr/>
            <p:nvPr/>
          </p:nvSpPr>
          <p:spPr>
            <a:xfrm>
              <a:off x="1327924" y="2627779"/>
              <a:ext cx="132002" cy="163931"/>
            </a:xfrm>
            <a:custGeom>
              <a:avLst/>
              <a:gdLst/>
              <a:ahLst/>
              <a:cxnLst/>
              <a:rect l="l" t="t" r="r" b="b"/>
              <a:pathLst>
                <a:path w="4804" h="5966" extrusionOk="0">
                  <a:moveTo>
                    <a:pt x="4081" y="1"/>
                  </a:moveTo>
                  <a:cubicBezTo>
                    <a:pt x="3982" y="1"/>
                    <a:pt x="3846" y="69"/>
                    <a:pt x="3709" y="206"/>
                  </a:cubicBezTo>
                  <a:lnTo>
                    <a:pt x="153" y="4096"/>
                  </a:lnTo>
                  <a:cubicBezTo>
                    <a:pt x="1" y="4248"/>
                    <a:pt x="61" y="4613"/>
                    <a:pt x="365" y="4856"/>
                  </a:cubicBezTo>
                  <a:cubicBezTo>
                    <a:pt x="639" y="5039"/>
                    <a:pt x="912" y="5221"/>
                    <a:pt x="1186" y="5403"/>
                  </a:cubicBezTo>
                  <a:lnTo>
                    <a:pt x="1581" y="5677"/>
                  </a:lnTo>
                  <a:lnTo>
                    <a:pt x="2037" y="5890"/>
                  </a:lnTo>
                  <a:cubicBezTo>
                    <a:pt x="2151" y="5942"/>
                    <a:pt x="2269" y="5965"/>
                    <a:pt x="2378" y="5965"/>
                  </a:cubicBezTo>
                  <a:cubicBezTo>
                    <a:pt x="2589" y="5965"/>
                    <a:pt x="2767" y="5878"/>
                    <a:pt x="2827" y="5738"/>
                  </a:cubicBezTo>
                  <a:lnTo>
                    <a:pt x="4712" y="814"/>
                  </a:lnTo>
                  <a:cubicBezTo>
                    <a:pt x="4803" y="601"/>
                    <a:pt x="4773" y="388"/>
                    <a:pt x="4682" y="327"/>
                  </a:cubicBezTo>
                  <a:lnTo>
                    <a:pt x="4530" y="267"/>
                  </a:lnTo>
                  <a:lnTo>
                    <a:pt x="4408" y="175"/>
                  </a:lnTo>
                  <a:cubicBezTo>
                    <a:pt x="4317" y="145"/>
                    <a:pt x="4226" y="84"/>
                    <a:pt x="4165" y="23"/>
                  </a:cubicBezTo>
                  <a:cubicBezTo>
                    <a:pt x="4142" y="8"/>
                    <a:pt x="4114" y="1"/>
                    <a:pt x="40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2" name="Google Shape;2502;p52"/>
            <p:cNvSpPr/>
            <p:nvPr/>
          </p:nvSpPr>
          <p:spPr>
            <a:xfrm>
              <a:off x="1325424" y="2624097"/>
              <a:ext cx="137003" cy="171377"/>
            </a:xfrm>
            <a:custGeom>
              <a:avLst/>
              <a:gdLst/>
              <a:ahLst/>
              <a:cxnLst/>
              <a:rect l="l" t="t" r="r" b="b"/>
              <a:pathLst>
                <a:path w="4986" h="6237" extrusionOk="0">
                  <a:moveTo>
                    <a:pt x="4143" y="254"/>
                  </a:moveTo>
                  <a:lnTo>
                    <a:pt x="4225" y="309"/>
                  </a:lnTo>
                  <a:cubicBezTo>
                    <a:pt x="4256" y="370"/>
                    <a:pt x="4317" y="401"/>
                    <a:pt x="4408" y="431"/>
                  </a:cubicBezTo>
                  <a:lnTo>
                    <a:pt x="4560" y="522"/>
                  </a:lnTo>
                  <a:lnTo>
                    <a:pt x="4681" y="583"/>
                  </a:lnTo>
                  <a:cubicBezTo>
                    <a:pt x="4712" y="583"/>
                    <a:pt x="4742" y="735"/>
                    <a:pt x="4681" y="917"/>
                  </a:cubicBezTo>
                  <a:lnTo>
                    <a:pt x="2797" y="5841"/>
                  </a:lnTo>
                  <a:cubicBezTo>
                    <a:pt x="2766" y="5872"/>
                    <a:pt x="2736" y="5933"/>
                    <a:pt x="2675" y="5963"/>
                  </a:cubicBezTo>
                  <a:cubicBezTo>
                    <a:pt x="2608" y="5974"/>
                    <a:pt x="2546" y="5981"/>
                    <a:pt x="2486" y="5981"/>
                  </a:cubicBezTo>
                  <a:cubicBezTo>
                    <a:pt x="2382" y="5981"/>
                    <a:pt x="2285" y="5960"/>
                    <a:pt x="2189" y="5902"/>
                  </a:cubicBezTo>
                  <a:lnTo>
                    <a:pt x="1733" y="5689"/>
                  </a:lnTo>
                  <a:lnTo>
                    <a:pt x="1307" y="5446"/>
                  </a:lnTo>
                  <a:cubicBezTo>
                    <a:pt x="1034" y="5264"/>
                    <a:pt x="760" y="5081"/>
                    <a:pt x="517" y="4869"/>
                  </a:cubicBezTo>
                  <a:cubicBezTo>
                    <a:pt x="396" y="4778"/>
                    <a:pt x="304" y="4626"/>
                    <a:pt x="274" y="4474"/>
                  </a:cubicBezTo>
                  <a:cubicBezTo>
                    <a:pt x="244" y="4413"/>
                    <a:pt x="274" y="4352"/>
                    <a:pt x="335" y="4291"/>
                  </a:cubicBezTo>
                  <a:lnTo>
                    <a:pt x="3861" y="431"/>
                  </a:lnTo>
                  <a:cubicBezTo>
                    <a:pt x="3946" y="345"/>
                    <a:pt x="4032" y="286"/>
                    <a:pt x="4143" y="254"/>
                  </a:cubicBezTo>
                  <a:close/>
                  <a:moveTo>
                    <a:pt x="4151" y="1"/>
                  </a:moveTo>
                  <a:cubicBezTo>
                    <a:pt x="4009" y="1"/>
                    <a:pt x="3835" y="91"/>
                    <a:pt x="3678" y="249"/>
                  </a:cubicBezTo>
                  <a:lnTo>
                    <a:pt x="122" y="4139"/>
                  </a:lnTo>
                  <a:cubicBezTo>
                    <a:pt x="31" y="4230"/>
                    <a:pt x="0" y="4382"/>
                    <a:pt x="0" y="4504"/>
                  </a:cubicBezTo>
                  <a:cubicBezTo>
                    <a:pt x="31" y="4747"/>
                    <a:pt x="183" y="4960"/>
                    <a:pt x="396" y="5112"/>
                  </a:cubicBezTo>
                  <a:cubicBezTo>
                    <a:pt x="639" y="5294"/>
                    <a:pt x="912" y="5477"/>
                    <a:pt x="1186" y="5659"/>
                  </a:cubicBezTo>
                  <a:lnTo>
                    <a:pt x="1642" y="5933"/>
                  </a:lnTo>
                  <a:lnTo>
                    <a:pt x="2067" y="6145"/>
                  </a:lnTo>
                  <a:cubicBezTo>
                    <a:pt x="2189" y="6206"/>
                    <a:pt x="2341" y="6237"/>
                    <a:pt x="2493" y="6237"/>
                  </a:cubicBezTo>
                  <a:cubicBezTo>
                    <a:pt x="2584" y="6237"/>
                    <a:pt x="2645" y="6206"/>
                    <a:pt x="2736" y="6176"/>
                  </a:cubicBezTo>
                  <a:cubicBezTo>
                    <a:pt x="2858" y="6115"/>
                    <a:pt x="2949" y="6024"/>
                    <a:pt x="3010" y="5902"/>
                  </a:cubicBezTo>
                  <a:lnTo>
                    <a:pt x="4894" y="978"/>
                  </a:lnTo>
                  <a:cubicBezTo>
                    <a:pt x="4985" y="705"/>
                    <a:pt x="4955" y="431"/>
                    <a:pt x="4803" y="340"/>
                  </a:cubicBezTo>
                  <a:cubicBezTo>
                    <a:pt x="4742" y="309"/>
                    <a:pt x="4712" y="309"/>
                    <a:pt x="4651" y="279"/>
                  </a:cubicBezTo>
                  <a:lnTo>
                    <a:pt x="4529" y="188"/>
                  </a:lnTo>
                  <a:cubicBezTo>
                    <a:pt x="4469" y="157"/>
                    <a:pt x="4408" y="127"/>
                    <a:pt x="4377" y="97"/>
                  </a:cubicBezTo>
                  <a:lnTo>
                    <a:pt x="4286" y="36"/>
                  </a:lnTo>
                  <a:cubicBezTo>
                    <a:pt x="4246" y="12"/>
                    <a:pt x="4201" y="1"/>
                    <a:pt x="415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3" name="Google Shape;2503;p52"/>
            <p:cNvSpPr/>
            <p:nvPr/>
          </p:nvSpPr>
          <p:spPr>
            <a:xfrm>
              <a:off x="1478254" y="2651794"/>
              <a:ext cx="63501" cy="153709"/>
            </a:xfrm>
            <a:custGeom>
              <a:avLst/>
              <a:gdLst/>
              <a:ahLst/>
              <a:cxnLst/>
              <a:rect l="l" t="t" r="r" b="b"/>
              <a:pathLst>
                <a:path w="2311" h="5594" extrusionOk="0">
                  <a:moveTo>
                    <a:pt x="578" y="0"/>
                  </a:moveTo>
                  <a:cubicBezTo>
                    <a:pt x="274" y="0"/>
                    <a:pt x="244" y="183"/>
                    <a:pt x="214" y="426"/>
                  </a:cubicBezTo>
                  <a:lnTo>
                    <a:pt x="31" y="5137"/>
                  </a:lnTo>
                  <a:cubicBezTo>
                    <a:pt x="1" y="5381"/>
                    <a:pt x="366" y="5593"/>
                    <a:pt x="578" y="5593"/>
                  </a:cubicBezTo>
                  <a:lnTo>
                    <a:pt x="1855" y="5593"/>
                  </a:lnTo>
                  <a:cubicBezTo>
                    <a:pt x="2098" y="5593"/>
                    <a:pt x="2311" y="5381"/>
                    <a:pt x="2311" y="5137"/>
                  </a:cubicBezTo>
                  <a:lnTo>
                    <a:pt x="2311" y="426"/>
                  </a:lnTo>
                  <a:cubicBezTo>
                    <a:pt x="2311" y="183"/>
                    <a:pt x="2098" y="0"/>
                    <a:pt x="185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4" name="Google Shape;2504;p52"/>
            <p:cNvSpPr/>
            <p:nvPr/>
          </p:nvSpPr>
          <p:spPr>
            <a:xfrm>
              <a:off x="1475753" y="2648387"/>
              <a:ext cx="69353" cy="160441"/>
            </a:xfrm>
            <a:custGeom>
              <a:avLst/>
              <a:gdLst/>
              <a:ahLst/>
              <a:cxnLst/>
              <a:rect l="l" t="t" r="r" b="b"/>
              <a:pathLst>
                <a:path w="2524" h="5839" extrusionOk="0">
                  <a:moveTo>
                    <a:pt x="1946" y="246"/>
                  </a:moveTo>
                  <a:cubicBezTo>
                    <a:pt x="2128" y="246"/>
                    <a:pt x="2250" y="368"/>
                    <a:pt x="2250" y="550"/>
                  </a:cubicBezTo>
                  <a:lnTo>
                    <a:pt x="2250" y="5261"/>
                  </a:lnTo>
                  <a:cubicBezTo>
                    <a:pt x="2250" y="5444"/>
                    <a:pt x="2128" y="5565"/>
                    <a:pt x="1946" y="5565"/>
                  </a:cubicBezTo>
                  <a:lnTo>
                    <a:pt x="639" y="5565"/>
                  </a:lnTo>
                  <a:cubicBezTo>
                    <a:pt x="517" y="5565"/>
                    <a:pt x="396" y="5505"/>
                    <a:pt x="305" y="5413"/>
                  </a:cubicBezTo>
                  <a:cubicBezTo>
                    <a:pt x="244" y="5383"/>
                    <a:pt x="244" y="5322"/>
                    <a:pt x="244" y="5261"/>
                  </a:cubicBezTo>
                  <a:lnTo>
                    <a:pt x="426" y="550"/>
                  </a:lnTo>
                  <a:cubicBezTo>
                    <a:pt x="426" y="307"/>
                    <a:pt x="487" y="246"/>
                    <a:pt x="639" y="246"/>
                  </a:cubicBezTo>
                  <a:close/>
                  <a:moveTo>
                    <a:pt x="1992" y="1"/>
                  </a:moveTo>
                  <a:cubicBezTo>
                    <a:pt x="1977" y="1"/>
                    <a:pt x="1962" y="1"/>
                    <a:pt x="1946" y="3"/>
                  </a:cubicBezTo>
                  <a:lnTo>
                    <a:pt x="669" y="3"/>
                  </a:lnTo>
                  <a:cubicBezTo>
                    <a:pt x="244" y="3"/>
                    <a:pt x="183" y="337"/>
                    <a:pt x="183" y="550"/>
                  </a:cubicBezTo>
                  <a:lnTo>
                    <a:pt x="1" y="5231"/>
                  </a:lnTo>
                  <a:cubicBezTo>
                    <a:pt x="1" y="5353"/>
                    <a:pt x="31" y="5505"/>
                    <a:pt x="122" y="5596"/>
                  </a:cubicBezTo>
                  <a:cubicBezTo>
                    <a:pt x="274" y="5717"/>
                    <a:pt x="457" y="5808"/>
                    <a:pt x="639" y="5839"/>
                  </a:cubicBezTo>
                  <a:lnTo>
                    <a:pt x="1946" y="5839"/>
                  </a:lnTo>
                  <a:cubicBezTo>
                    <a:pt x="2250" y="5839"/>
                    <a:pt x="2523" y="5565"/>
                    <a:pt x="2523" y="5261"/>
                  </a:cubicBezTo>
                  <a:lnTo>
                    <a:pt x="2523" y="550"/>
                  </a:lnTo>
                  <a:cubicBezTo>
                    <a:pt x="2523" y="262"/>
                    <a:pt x="2277" y="1"/>
                    <a:pt x="199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5" name="Google Shape;2505;p52"/>
            <p:cNvSpPr/>
            <p:nvPr/>
          </p:nvSpPr>
          <p:spPr>
            <a:xfrm>
              <a:off x="1444841" y="2644183"/>
              <a:ext cx="74382" cy="168822"/>
            </a:xfrm>
            <a:custGeom>
              <a:avLst/>
              <a:gdLst/>
              <a:ahLst/>
              <a:cxnLst/>
              <a:rect l="l" t="t" r="r" b="b"/>
              <a:pathLst>
                <a:path w="2707" h="6144" extrusionOk="0">
                  <a:moveTo>
                    <a:pt x="1251" y="1"/>
                  </a:moveTo>
                  <a:cubicBezTo>
                    <a:pt x="1139" y="1"/>
                    <a:pt x="1032" y="174"/>
                    <a:pt x="1004" y="399"/>
                  </a:cubicBezTo>
                  <a:lnTo>
                    <a:pt x="62" y="5566"/>
                  </a:lnTo>
                  <a:cubicBezTo>
                    <a:pt x="1" y="5809"/>
                    <a:pt x="275" y="6053"/>
                    <a:pt x="670" y="6113"/>
                  </a:cubicBezTo>
                  <a:lnTo>
                    <a:pt x="1156" y="6144"/>
                  </a:lnTo>
                  <a:lnTo>
                    <a:pt x="2250" y="6144"/>
                  </a:lnTo>
                  <a:cubicBezTo>
                    <a:pt x="2493" y="6144"/>
                    <a:pt x="2676" y="5931"/>
                    <a:pt x="2706" y="5718"/>
                  </a:cubicBezTo>
                  <a:lnTo>
                    <a:pt x="2706" y="460"/>
                  </a:lnTo>
                  <a:cubicBezTo>
                    <a:pt x="2706" y="217"/>
                    <a:pt x="2493" y="4"/>
                    <a:pt x="2250" y="4"/>
                  </a:cubicBezTo>
                  <a:lnTo>
                    <a:pt x="1278" y="4"/>
                  </a:lnTo>
                  <a:cubicBezTo>
                    <a:pt x="1269" y="2"/>
                    <a:pt x="1260" y="1"/>
                    <a:pt x="125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6" name="Google Shape;2506;p52"/>
            <p:cNvSpPr/>
            <p:nvPr/>
          </p:nvSpPr>
          <p:spPr>
            <a:xfrm>
              <a:off x="1442341" y="2640089"/>
              <a:ext cx="80207" cy="176268"/>
            </a:xfrm>
            <a:custGeom>
              <a:avLst/>
              <a:gdLst/>
              <a:ahLst/>
              <a:cxnLst/>
              <a:rect l="l" t="t" r="r" b="b"/>
              <a:pathLst>
                <a:path w="2919" h="6415" extrusionOk="0">
                  <a:moveTo>
                    <a:pt x="2341" y="275"/>
                  </a:moveTo>
                  <a:cubicBezTo>
                    <a:pt x="2524" y="275"/>
                    <a:pt x="2645" y="396"/>
                    <a:pt x="2676" y="578"/>
                  </a:cubicBezTo>
                  <a:lnTo>
                    <a:pt x="2676" y="5867"/>
                  </a:lnTo>
                  <a:cubicBezTo>
                    <a:pt x="2645" y="6019"/>
                    <a:pt x="2524" y="6171"/>
                    <a:pt x="2341" y="6171"/>
                  </a:cubicBezTo>
                  <a:lnTo>
                    <a:pt x="1703" y="6171"/>
                  </a:lnTo>
                  <a:lnTo>
                    <a:pt x="761" y="6110"/>
                  </a:lnTo>
                  <a:cubicBezTo>
                    <a:pt x="578" y="6110"/>
                    <a:pt x="426" y="6019"/>
                    <a:pt x="305" y="5898"/>
                  </a:cubicBezTo>
                  <a:cubicBezTo>
                    <a:pt x="274" y="5837"/>
                    <a:pt x="244" y="5776"/>
                    <a:pt x="274" y="5746"/>
                  </a:cubicBezTo>
                  <a:lnTo>
                    <a:pt x="1186" y="548"/>
                  </a:lnTo>
                  <a:cubicBezTo>
                    <a:pt x="1247" y="366"/>
                    <a:pt x="1308" y="275"/>
                    <a:pt x="1369" y="275"/>
                  </a:cubicBezTo>
                  <a:close/>
                  <a:moveTo>
                    <a:pt x="1369" y="1"/>
                  </a:moveTo>
                  <a:cubicBezTo>
                    <a:pt x="1308" y="1"/>
                    <a:pt x="1247" y="31"/>
                    <a:pt x="1217" y="62"/>
                  </a:cubicBezTo>
                  <a:cubicBezTo>
                    <a:pt x="1065" y="183"/>
                    <a:pt x="973" y="335"/>
                    <a:pt x="943" y="518"/>
                  </a:cubicBezTo>
                  <a:lnTo>
                    <a:pt x="31" y="5685"/>
                  </a:lnTo>
                  <a:cubicBezTo>
                    <a:pt x="1" y="5807"/>
                    <a:pt x="31" y="5928"/>
                    <a:pt x="122" y="6050"/>
                  </a:cubicBezTo>
                  <a:cubicBezTo>
                    <a:pt x="274" y="6232"/>
                    <a:pt x="487" y="6354"/>
                    <a:pt x="730" y="6384"/>
                  </a:cubicBezTo>
                  <a:lnTo>
                    <a:pt x="1217" y="6384"/>
                  </a:lnTo>
                  <a:lnTo>
                    <a:pt x="2341" y="6414"/>
                  </a:lnTo>
                  <a:cubicBezTo>
                    <a:pt x="2676" y="6414"/>
                    <a:pt x="2919" y="6171"/>
                    <a:pt x="2919" y="5837"/>
                  </a:cubicBezTo>
                  <a:lnTo>
                    <a:pt x="2919" y="578"/>
                  </a:lnTo>
                  <a:cubicBezTo>
                    <a:pt x="2919" y="275"/>
                    <a:pt x="2676" y="1"/>
                    <a:pt x="234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7" name="Google Shape;2507;p52"/>
            <p:cNvSpPr/>
            <p:nvPr/>
          </p:nvSpPr>
          <p:spPr>
            <a:xfrm>
              <a:off x="1570963" y="2651712"/>
              <a:ext cx="60176" cy="153792"/>
            </a:xfrm>
            <a:custGeom>
              <a:avLst/>
              <a:gdLst/>
              <a:ahLst/>
              <a:cxnLst/>
              <a:rect l="l" t="t" r="r" b="b"/>
              <a:pathLst>
                <a:path w="2190" h="5597" extrusionOk="0">
                  <a:moveTo>
                    <a:pt x="380" y="1"/>
                  </a:moveTo>
                  <a:cubicBezTo>
                    <a:pt x="160" y="1"/>
                    <a:pt x="1" y="201"/>
                    <a:pt x="1" y="429"/>
                  </a:cubicBezTo>
                  <a:lnTo>
                    <a:pt x="1" y="5140"/>
                  </a:lnTo>
                  <a:cubicBezTo>
                    <a:pt x="1" y="5384"/>
                    <a:pt x="183" y="5596"/>
                    <a:pt x="426" y="5596"/>
                  </a:cubicBezTo>
                  <a:lnTo>
                    <a:pt x="1733" y="5596"/>
                  </a:lnTo>
                  <a:cubicBezTo>
                    <a:pt x="1976" y="5596"/>
                    <a:pt x="2189" y="5384"/>
                    <a:pt x="2189" y="5140"/>
                  </a:cubicBezTo>
                  <a:lnTo>
                    <a:pt x="2189" y="429"/>
                  </a:lnTo>
                  <a:cubicBezTo>
                    <a:pt x="2189" y="201"/>
                    <a:pt x="2003" y="1"/>
                    <a:pt x="1780" y="1"/>
                  </a:cubicBezTo>
                  <a:cubicBezTo>
                    <a:pt x="1764" y="1"/>
                    <a:pt x="1749" y="2"/>
                    <a:pt x="1733" y="3"/>
                  </a:cubicBezTo>
                  <a:lnTo>
                    <a:pt x="426" y="3"/>
                  </a:lnTo>
                  <a:cubicBezTo>
                    <a:pt x="411" y="2"/>
                    <a:pt x="395" y="1"/>
                    <a:pt x="3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8" name="Google Shape;2508;p52"/>
            <p:cNvSpPr/>
            <p:nvPr/>
          </p:nvSpPr>
          <p:spPr>
            <a:xfrm>
              <a:off x="1567638" y="2648387"/>
              <a:ext cx="66001" cy="160441"/>
            </a:xfrm>
            <a:custGeom>
              <a:avLst/>
              <a:gdLst/>
              <a:ahLst/>
              <a:cxnLst/>
              <a:rect l="l" t="t" r="r" b="b"/>
              <a:pathLst>
                <a:path w="2402" h="5839" extrusionOk="0">
                  <a:moveTo>
                    <a:pt x="1854" y="246"/>
                  </a:moveTo>
                  <a:cubicBezTo>
                    <a:pt x="2037" y="246"/>
                    <a:pt x="2158" y="368"/>
                    <a:pt x="2158" y="550"/>
                  </a:cubicBezTo>
                  <a:lnTo>
                    <a:pt x="2158" y="5261"/>
                  </a:lnTo>
                  <a:cubicBezTo>
                    <a:pt x="2158" y="5444"/>
                    <a:pt x="2037" y="5565"/>
                    <a:pt x="1854" y="5565"/>
                  </a:cubicBezTo>
                  <a:lnTo>
                    <a:pt x="547" y="5565"/>
                  </a:lnTo>
                  <a:cubicBezTo>
                    <a:pt x="534" y="5568"/>
                    <a:pt x="521" y="5569"/>
                    <a:pt x="508" y="5569"/>
                  </a:cubicBezTo>
                  <a:cubicBezTo>
                    <a:pt x="370" y="5569"/>
                    <a:pt x="243" y="5428"/>
                    <a:pt x="243" y="5261"/>
                  </a:cubicBezTo>
                  <a:lnTo>
                    <a:pt x="243" y="550"/>
                  </a:lnTo>
                  <a:cubicBezTo>
                    <a:pt x="243" y="368"/>
                    <a:pt x="395" y="246"/>
                    <a:pt x="547" y="246"/>
                  </a:cubicBezTo>
                  <a:close/>
                  <a:moveTo>
                    <a:pt x="501" y="1"/>
                  </a:moveTo>
                  <a:cubicBezTo>
                    <a:pt x="219" y="1"/>
                    <a:pt x="0" y="262"/>
                    <a:pt x="0" y="550"/>
                  </a:cubicBezTo>
                  <a:lnTo>
                    <a:pt x="0" y="5261"/>
                  </a:lnTo>
                  <a:cubicBezTo>
                    <a:pt x="0" y="5565"/>
                    <a:pt x="243" y="5839"/>
                    <a:pt x="547" y="5839"/>
                  </a:cubicBezTo>
                  <a:lnTo>
                    <a:pt x="1854" y="5839"/>
                  </a:lnTo>
                  <a:cubicBezTo>
                    <a:pt x="2158" y="5839"/>
                    <a:pt x="2401" y="5565"/>
                    <a:pt x="2401" y="5261"/>
                  </a:cubicBezTo>
                  <a:lnTo>
                    <a:pt x="2401" y="550"/>
                  </a:lnTo>
                  <a:cubicBezTo>
                    <a:pt x="2401" y="262"/>
                    <a:pt x="2183" y="1"/>
                    <a:pt x="1900" y="1"/>
                  </a:cubicBezTo>
                  <a:cubicBezTo>
                    <a:pt x="1885" y="1"/>
                    <a:pt x="1870" y="1"/>
                    <a:pt x="1854" y="3"/>
                  </a:cubicBezTo>
                  <a:lnTo>
                    <a:pt x="547" y="3"/>
                  </a:lnTo>
                  <a:cubicBezTo>
                    <a:pt x="532" y="1"/>
                    <a:pt x="516" y="1"/>
                    <a:pt x="5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09" name="Google Shape;2509;p52"/>
            <p:cNvSpPr/>
            <p:nvPr/>
          </p:nvSpPr>
          <p:spPr>
            <a:xfrm>
              <a:off x="1548431" y="2643441"/>
              <a:ext cx="60148" cy="169564"/>
            </a:xfrm>
            <a:custGeom>
              <a:avLst/>
              <a:gdLst/>
              <a:ahLst/>
              <a:cxnLst/>
              <a:rect l="l" t="t" r="r" b="b"/>
              <a:pathLst>
                <a:path w="2189" h="6171" extrusionOk="0">
                  <a:moveTo>
                    <a:pt x="456" y="1"/>
                  </a:moveTo>
                  <a:cubicBezTo>
                    <a:pt x="213" y="1"/>
                    <a:pt x="0" y="213"/>
                    <a:pt x="0" y="456"/>
                  </a:cubicBezTo>
                  <a:lnTo>
                    <a:pt x="0" y="5715"/>
                  </a:lnTo>
                  <a:cubicBezTo>
                    <a:pt x="0" y="5958"/>
                    <a:pt x="213" y="6171"/>
                    <a:pt x="456" y="6171"/>
                  </a:cubicBezTo>
                  <a:lnTo>
                    <a:pt x="1733" y="6171"/>
                  </a:lnTo>
                  <a:cubicBezTo>
                    <a:pt x="1976" y="6171"/>
                    <a:pt x="2189" y="5958"/>
                    <a:pt x="2189" y="5715"/>
                  </a:cubicBezTo>
                  <a:lnTo>
                    <a:pt x="2189" y="456"/>
                  </a:lnTo>
                  <a:cubicBezTo>
                    <a:pt x="2189" y="21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0" name="Google Shape;2510;p52"/>
            <p:cNvSpPr/>
            <p:nvPr/>
          </p:nvSpPr>
          <p:spPr>
            <a:xfrm>
              <a:off x="1545079" y="2640089"/>
              <a:ext cx="66853" cy="176268"/>
            </a:xfrm>
            <a:custGeom>
              <a:avLst/>
              <a:gdLst/>
              <a:ahLst/>
              <a:cxnLst/>
              <a:rect l="l" t="t" r="r" b="b"/>
              <a:pathLst>
                <a:path w="2433" h="6415" extrusionOk="0">
                  <a:moveTo>
                    <a:pt x="1855" y="275"/>
                  </a:moveTo>
                  <a:cubicBezTo>
                    <a:pt x="2037" y="275"/>
                    <a:pt x="2189" y="396"/>
                    <a:pt x="2189" y="578"/>
                  </a:cubicBezTo>
                  <a:lnTo>
                    <a:pt x="2189" y="5867"/>
                  </a:lnTo>
                  <a:cubicBezTo>
                    <a:pt x="2189" y="6019"/>
                    <a:pt x="2037" y="6171"/>
                    <a:pt x="1855" y="6171"/>
                  </a:cubicBezTo>
                  <a:lnTo>
                    <a:pt x="578" y="6171"/>
                  </a:lnTo>
                  <a:cubicBezTo>
                    <a:pt x="396" y="6171"/>
                    <a:pt x="244" y="6019"/>
                    <a:pt x="244" y="5867"/>
                  </a:cubicBezTo>
                  <a:lnTo>
                    <a:pt x="244" y="578"/>
                  </a:lnTo>
                  <a:cubicBezTo>
                    <a:pt x="244" y="426"/>
                    <a:pt x="396" y="275"/>
                    <a:pt x="578" y="275"/>
                  </a:cubicBezTo>
                  <a:close/>
                  <a:moveTo>
                    <a:pt x="578" y="1"/>
                  </a:moveTo>
                  <a:cubicBezTo>
                    <a:pt x="244" y="1"/>
                    <a:pt x="0" y="275"/>
                    <a:pt x="0" y="578"/>
                  </a:cubicBezTo>
                  <a:lnTo>
                    <a:pt x="0" y="5867"/>
                  </a:lnTo>
                  <a:cubicBezTo>
                    <a:pt x="0" y="6171"/>
                    <a:pt x="244" y="6414"/>
                    <a:pt x="578" y="6414"/>
                  </a:cubicBezTo>
                  <a:lnTo>
                    <a:pt x="1855" y="6414"/>
                  </a:lnTo>
                  <a:cubicBezTo>
                    <a:pt x="2159" y="6414"/>
                    <a:pt x="2432" y="6171"/>
                    <a:pt x="2432" y="5837"/>
                  </a:cubicBezTo>
                  <a:lnTo>
                    <a:pt x="2432" y="578"/>
                  </a:lnTo>
                  <a:cubicBezTo>
                    <a:pt x="2432" y="275"/>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1" name="Google Shape;2511;p52"/>
            <p:cNvSpPr/>
            <p:nvPr/>
          </p:nvSpPr>
          <p:spPr>
            <a:xfrm>
              <a:off x="1660347" y="2651794"/>
              <a:ext cx="59324" cy="153709"/>
            </a:xfrm>
            <a:custGeom>
              <a:avLst/>
              <a:gdLst/>
              <a:ahLst/>
              <a:cxnLst/>
              <a:rect l="l" t="t" r="r" b="b"/>
              <a:pathLst>
                <a:path w="2159" h="5594" extrusionOk="0">
                  <a:moveTo>
                    <a:pt x="426" y="0"/>
                  </a:moveTo>
                  <a:cubicBezTo>
                    <a:pt x="182" y="0"/>
                    <a:pt x="0" y="183"/>
                    <a:pt x="0" y="426"/>
                  </a:cubicBezTo>
                  <a:lnTo>
                    <a:pt x="0" y="5137"/>
                  </a:lnTo>
                  <a:cubicBezTo>
                    <a:pt x="0" y="5381"/>
                    <a:pt x="182" y="5593"/>
                    <a:pt x="426" y="5593"/>
                  </a:cubicBezTo>
                  <a:lnTo>
                    <a:pt x="1733" y="5593"/>
                  </a:lnTo>
                  <a:cubicBezTo>
                    <a:pt x="1976" y="5593"/>
                    <a:pt x="2158" y="5381"/>
                    <a:pt x="2158" y="5137"/>
                  </a:cubicBezTo>
                  <a:lnTo>
                    <a:pt x="2158" y="426"/>
                  </a:lnTo>
                  <a:cubicBezTo>
                    <a:pt x="2158" y="183"/>
                    <a:pt x="1976" y="0"/>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2" name="Google Shape;2512;p52"/>
            <p:cNvSpPr/>
            <p:nvPr/>
          </p:nvSpPr>
          <p:spPr>
            <a:xfrm>
              <a:off x="1656995" y="2648387"/>
              <a:ext cx="66001" cy="160441"/>
            </a:xfrm>
            <a:custGeom>
              <a:avLst/>
              <a:gdLst/>
              <a:ahLst/>
              <a:cxnLst/>
              <a:rect l="l" t="t" r="r" b="b"/>
              <a:pathLst>
                <a:path w="2402" h="5839" extrusionOk="0">
                  <a:moveTo>
                    <a:pt x="1855" y="246"/>
                  </a:moveTo>
                  <a:cubicBezTo>
                    <a:pt x="2037" y="246"/>
                    <a:pt x="2159" y="368"/>
                    <a:pt x="2159" y="550"/>
                  </a:cubicBezTo>
                  <a:lnTo>
                    <a:pt x="2159" y="5261"/>
                  </a:lnTo>
                  <a:cubicBezTo>
                    <a:pt x="2159" y="5444"/>
                    <a:pt x="2037" y="5565"/>
                    <a:pt x="1855" y="5565"/>
                  </a:cubicBezTo>
                  <a:lnTo>
                    <a:pt x="548" y="5565"/>
                  </a:lnTo>
                  <a:cubicBezTo>
                    <a:pt x="365" y="5565"/>
                    <a:pt x="244" y="5444"/>
                    <a:pt x="244" y="5261"/>
                  </a:cubicBezTo>
                  <a:lnTo>
                    <a:pt x="244" y="550"/>
                  </a:lnTo>
                  <a:cubicBezTo>
                    <a:pt x="244" y="368"/>
                    <a:pt x="365" y="246"/>
                    <a:pt x="548" y="246"/>
                  </a:cubicBezTo>
                  <a:close/>
                  <a:moveTo>
                    <a:pt x="501" y="1"/>
                  </a:moveTo>
                  <a:cubicBezTo>
                    <a:pt x="219" y="1"/>
                    <a:pt x="1" y="262"/>
                    <a:pt x="1" y="550"/>
                  </a:cubicBezTo>
                  <a:lnTo>
                    <a:pt x="1" y="5261"/>
                  </a:lnTo>
                  <a:cubicBezTo>
                    <a:pt x="1" y="5565"/>
                    <a:pt x="244" y="5839"/>
                    <a:pt x="548" y="5839"/>
                  </a:cubicBezTo>
                  <a:lnTo>
                    <a:pt x="1855" y="5839"/>
                  </a:lnTo>
                  <a:cubicBezTo>
                    <a:pt x="2159" y="5839"/>
                    <a:pt x="2402" y="5565"/>
                    <a:pt x="2402" y="5261"/>
                  </a:cubicBezTo>
                  <a:lnTo>
                    <a:pt x="2402" y="550"/>
                  </a:lnTo>
                  <a:cubicBezTo>
                    <a:pt x="2402" y="262"/>
                    <a:pt x="2183" y="1"/>
                    <a:pt x="1901" y="1"/>
                  </a:cubicBezTo>
                  <a:cubicBezTo>
                    <a:pt x="1886" y="1"/>
                    <a:pt x="1870" y="1"/>
                    <a:pt x="1855" y="3"/>
                  </a:cubicBezTo>
                  <a:lnTo>
                    <a:pt x="548" y="3"/>
                  </a:lnTo>
                  <a:cubicBezTo>
                    <a:pt x="532" y="1"/>
                    <a:pt x="517" y="1"/>
                    <a:pt x="5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3" name="Google Shape;2513;p52"/>
            <p:cNvSpPr/>
            <p:nvPr/>
          </p:nvSpPr>
          <p:spPr>
            <a:xfrm>
              <a:off x="1637788" y="2643441"/>
              <a:ext cx="60148" cy="169564"/>
            </a:xfrm>
            <a:custGeom>
              <a:avLst/>
              <a:gdLst/>
              <a:ahLst/>
              <a:cxnLst/>
              <a:rect l="l" t="t" r="r" b="b"/>
              <a:pathLst>
                <a:path w="2189" h="6171" extrusionOk="0">
                  <a:moveTo>
                    <a:pt x="426" y="1"/>
                  </a:moveTo>
                  <a:cubicBezTo>
                    <a:pt x="183" y="1"/>
                    <a:pt x="0" y="213"/>
                    <a:pt x="0" y="456"/>
                  </a:cubicBezTo>
                  <a:lnTo>
                    <a:pt x="0" y="5715"/>
                  </a:lnTo>
                  <a:cubicBezTo>
                    <a:pt x="0" y="5958"/>
                    <a:pt x="183" y="6171"/>
                    <a:pt x="426" y="6171"/>
                  </a:cubicBezTo>
                  <a:lnTo>
                    <a:pt x="1733" y="6171"/>
                  </a:lnTo>
                  <a:cubicBezTo>
                    <a:pt x="1976" y="6171"/>
                    <a:pt x="2158" y="5958"/>
                    <a:pt x="2189" y="5715"/>
                  </a:cubicBezTo>
                  <a:lnTo>
                    <a:pt x="2189" y="456"/>
                  </a:lnTo>
                  <a:cubicBezTo>
                    <a:pt x="2158" y="21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4" name="Google Shape;2514;p52"/>
            <p:cNvSpPr/>
            <p:nvPr/>
          </p:nvSpPr>
          <p:spPr>
            <a:xfrm>
              <a:off x="1634436" y="2640089"/>
              <a:ext cx="66853" cy="176268"/>
            </a:xfrm>
            <a:custGeom>
              <a:avLst/>
              <a:gdLst/>
              <a:ahLst/>
              <a:cxnLst/>
              <a:rect l="l" t="t" r="r" b="b"/>
              <a:pathLst>
                <a:path w="2433" h="6415" extrusionOk="0">
                  <a:moveTo>
                    <a:pt x="1855" y="275"/>
                  </a:moveTo>
                  <a:cubicBezTo>
                    <a:pt x="2037" y="275"/>
                    <a:pt x="2159" y="396"/>
                    <a:pt x="2159" y="578"/>
                  </a:cubicBezTo>
                  <a:lnTo>
                    <a:pt x="2159" y="5867"/>
                  </a:lnTo>
                  <a:cubicBezTo>
                    <a:pt x="2159" y="6019"/>
                    <a:pt x="2037" y="6171"/>
                    <a:pt x="1855" y="6171"/>
                  </a:cubicBezTo>
                  <a:lnTo>
                    <a:pt x="548" y="6171"/>
                  </a:lnTo>
                  <a:cubicBezTo>
                    <a:pt x="366" y="6171"/>
                    <a:pt x="244" y="6019"/>
                    <a:pt x="244" y="5867"/>
                  </a:cubicBezTo>
                  <a:lnTo>
                    <a:pt x="244" y="578"/>
                  </a:lnTo>
                  <a:cubicBezTo>
                    <a:pt x="244" y="426"/>
                    <a:pt x="366" y="275"/>
                    <a:pt x="548" y="275"/>
                  </a:cubicBezTo>
                  <a:close/>
                  <a:moveTo>
                    <a:pt x="548" y="1"/>
                  </a:moveTo>
                  <a:cubicBezTo>
                    <a:pt x="244" y="1"/>
                    <a:pt x="1" y="275"/>
                    <a:pt x="1" y="578"/>
                  </a:cubicBezTo>
                  <a:lnTo>
                    <a:pt x="1" y="5867"/>
                  </a:lnTo>
                  <a:cubicBezTo>
                    <a:pt x="1" y="6171"/>
                    <a:pt x="244" y="6414"/>
                    <a:pt x="548" y="6414"/>
                  </a:cubicBezTo>
                  <a:lnTo>
                    <a:pt x="1855" y="6414"/>
                  </a:lnTo>
                  <a:cubicBezTo>
                    <a:pt x="2159" y="6414"/>
                    <a:pt x="2432" y="6171"/>
                    <a:pt x="2432" y="5837"/>
                  </a:cubicBezTo>
                  <a:lnTo>
                    <a:pt x="2432" y="578"/>
                  </a:lnTo>
                  <a:cubicBezTo>
                    <a:pt x="2402" y="275"/>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5" name="Google Shape;2515;p52"/>
            <p:cNvSpPr/>
            <p:nvPr/>
          </p:nvSpPr>
          <p:spPr>
            <a:xfrm>
              <a:off x="1748880" y="2651712"/>
              <a:ext cx="60148" cy="153792"/>
            </a:xfrm>
            <a:custGeom>
              <a:avLst/>
              <a:gdLst/>
              <a:ahLst/>
              <a:cxnLst/>
              <a:rect l="l" t="t" r="r" b="b"/>
              <a:pathLst>
                <a:path w="2189" h="5597" extrusionOk="0">
                  <a:moveTo>
                    <a:pt x="409" y="1"/>
                  </a:moveTo>
                  <a:cubicBezTo>
                    <a:pt x="186" y="1"/>
                    <a:pt x="0" y="201"/>
                    <a:pt x="0" y="429"/>
                  </a:cubicBezTo>
                  <a:lnTo>
                    <a:pt x="0" y="5140"/>
                  </a:lnTo>
                  <a:cubicBezTo>
                    <a:pt x="0" y="5384"/>
                    <a:pt x="213" y="5596"/>
                    <a:pt x="456" y="5596"/>
                  </a:cubicBezTo>
                  <a:lnTo>
                    <a:pt x="1763" y="5596"/>
                  </a:lnTo>
                  <a:cubicBezTo>
                    <a:pt x="2006" y="5596"/>
                    <a:pt x="2189" y="5384"/>
                    <a:pt x="2189" y="5140"/>
                  </a:cubicBezTo>
                  <a:lnTo>
                    <a:pt x="2189" y="429"/>
                  </a:lnTo>
                  <a:cubicBezTo>
                    <a:pt x="2189" y="201"/>
                    <a:pt x="2029" y="1"/>
                    <a:pt x="1809" y="1"/>
                  </a:cubicBezTo>
                  <a:cubicBezTo>
                    <a:pt x="1794" y="1"/>
                    <a:pt x="1779" y="2"/>
                    <a:pt x="1763" y="3"/>
                  </a:cubicBezTo>
                  <a:lnTo>
                    <a:pt x="456" y="3"/>
                  </a:lnTo>
                  <a:cubicBezTo>
                    <a:pt x="440" y="2"/>
                    <a:pt x="425" y="1"/>
                    <a:pt x="40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6" name="Google Shape;2516;p52"/>
            <p:cNvSpPr/>
            <p:nvPr/>
          </p:nvSpPr>
          <p:spPr>
            <a:xfrm>
              <a:off x="1745527" y="2648387"/>
              <a:ext cx="66853" cy="160441"/>
            </a:xfrm>
            <a:custGeom>
              <a:avLst/>
              <a:gdLst/>
              <a:ahLst/>
              <a:cxnLst/>
              <a:rect l="l" t="t" r="r" b="b"/>
              <a:pathLst>
                <a:path w="2433" h="5839" extrusionOk="0">
                  <a:moveTo>
                    <a:pt x="1885" y="246"/>
                  </a:moveTo>
                  <a:cubicBezTo>
                    <a:pt x="2037" y="246"/>
                    <a:pt x="2189" y="368"/>
                    <a:pt x="2189" y="550"/>
                  </a:cubicBezTo>
                  <a:lnTo>
                    <a:pt x="2189" y="5261"/>
                  </a:lnTo>
                  <a:cubicBezTo>
                    <a:pt x="2189" y="5428"/>
                    <a:pt x="2062" y="5569"/>
                    <a:pt x="1924" y="5569"/>
                  </a:cubicBezTo>
                  <a:cubicBezTo>
                    <a:pt x="1911" y="5569"/>
                    <a:pt x="1898" y="5568"/>
                    <a:pt x="1885" y="5565"/>
                  </a:cubicBezTo>
                  <a:lnTo>
                    <a:pt x="578" y="5565"/>
                  </a:lnTo>
                  <a:cubicBezTo>
                    <a:pt x="396" y="5565"/>
                    <a:pt x="244" y="5444"/>
                    <a:pt x="244" y="5261"/>
                  </a:cubicBezTo>
                  <a:lnTo>
                    <a:pt x="244" y="550"/>
                  </a:lnTo>
                  <a:cubicBezTo>
                    <a:pt x="244" y="368"/>
                    <a:pt x="396" y="246"/>
                    <a:pt x="578" y="246"/>
                  </a:cubicBezTo>
                  <a:close/>
                  <a:moveTo>
                    <a:pt x="532" y="1"/>
                  </a:moveTo>
                  <a:cubicBezTo>
                    <a:pt x="247" y="1"/>
                    <a:pt x="0" y="262"/>
                    <a:pt x="0" y="550"/>
                  </a:cubicBezTo>
                  <a:lnTo>
                    <a:pt x="0" y="5261"/>
                  </a:lnTo>
                  <a:cubicBezTo>
                    <a:pt x="0" y="5565"/>
                    <a:pt x="274" y="5839"/>
                    <a:pt x="578" y="5839"/>
                  </a:cubicBezTo>
                  <a:lnTo>
                    <a:pt x="1885" y="5839"/>
                  </a:lnTo>
                  <a:cubicBezTo>
                    <a:pt x="2189" y="5839"/>
                    <a:pt x="2432" y="5565"/>
                    <a:pt x="2432" y="5261"/>
                  </a:cubicBezTo>
                  <a:lnTo>
                    <a:pt x="2432" y="550"/>
                  </a:lnTo>
                  <a:cubicBezTo>
                    <a:pt x="2432" y="262"/>
                    <a:pt x="2213" y="1"/>
                    <a:pt x="1931" y="1"/>
                  </a:cubicBezTo>
                  <a:cubicBezTo>
                    <a:pt x="1916" y="1"/>
                    <a:pt x="1901" y="1"/>
                    <a:pt x="1885" y="3"/>
                  </a:cubicBezTo>
                  <a:lnTo>
                    <a:pt x="578" y="3"/>
                  </a:lnTo>
                  <a:cubicBezTo>
                    <a:pt x="562" y="1"/>
                    <a:pt x="547" y="1"/>
                    <a:pt x="5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7" name="Google Shape;2517;p52"/>
            <p:cNvSpPr/>
            <p:nvPr/>
          </p:nvSpPr>
          <p:spPr>
            <a:xfrm>
              <a:off x="1726321" y="2643441"/>
              <a:ext cx="60148" cy="169564"/>
            </a:xfrm>
            <a:custGeom>
              <a:avLst/>
              <a:gdLst/>
              <a:ahLst/>
              <a:cxnLst/>
              <a:rect l="l" t="t" r="r" b="b"/>
              <a:pathLst>
                <a:path w="2189" h="6171" extrusionOk="0">
                  <a:moveTo>
                    <a:pt x="456" y="1"/>
                  </a:moveTo>
                  <a:cubicBezTo>
                    <a:pt x="213" y="1"/>
                    <a:pt x="0" y="213"/>
                    <a:pt x="31" y="456"/>
                  </a:cubicBezTo>
                  <a:lnTo>
                    <a:pt x="31" y="5715"/>
                  </a:lnTo>
                  <a:cubicBezTo>
                    <a:pt x="0" y="5958"/>
                    <a:pt x="213" y="6171"/>
                    <a:pt x="456" y="6171"/>
                  </a:cubicBezTo>
                  <a:lnTo>
                    <a:pt x="1763" y="6171"/>
                  </a:lnTo>
                  <a:cubicBezTo>
                    <a:pt x="2006" y="6171"/>
                    <a:pt x="2189" y="5958"/>
                    <a:pt x="2189" y="5715"/>
                  </a:cubicBezTo>
                  <a:lnTo>
                    <a:pt x="2189" y="456"/>
                  </a:lnTo>
                  <a:cubicBezTo>
                    <a:pt x="2189" y="213"/>
                    <a:pt x="2006" y="1"/>
                    <a:pt x="17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8" name="Google Shape;2518;p52"/>
            <p:cNvSpPr/>
            <p:nvPr/>
          </p:nvSpPr>
          <p:spPr>
            <a:xfrm>
              <a:off x="1723820" y="2640089"/>
              <a:ext cx="66825" cy="176268"/>
            </a:xfrm>
            <a:custGeom>
              <a:avLst/>
              <a:gdLst/>
              <a:ahLst/>
              <a:cxnLst/>
              <a:rect l="l" t="t" r="r" b="b"/>
              <a:pathLst>
                <a:path w="2432" h="6415" extrusionOk="0">
                  <a:moveTo>
                    <a:pt x="1854" y="275"/>
                  </a:moveTo>
                  <a:cubicBezTo>
                    <a:pt x="2006" y="275"/>
                    <a:pt x="2158" y="396"/>
                    <a:pt x="2158" y="578"/>
                  </a:cubicBezTo>
                  <a:lnTo>
                    <a:pt x="2158" y="5867"/>
                  </a:lnTo>
                  <a:cubicBezTo>
                    <a:pt x="2158" y="6019"/>
                    <a:pt x="2006" y="6171"/>
                    <a:pt x="1854" y="6171"/>
                  </a:cubicBezTo>
                  <a:lnTo>
                    <a:pt x="547" y="6171"/>
                  </a:lnTo>
                  <a:cubicBezTo>
                    <a:pt x="365" y="6171"/>
                    <a:pt x="243" y="6019"/>
                    <a:pt x="243" y="5867"/>
                  </a:cubicBezTo>
                  <a:lnTo>
                    <a:pt x="243" y="578"/>
                  </a:lnTo>
                  <a:cubicBezTo>
                    <a:pt x="243" y="426"/>
                    <a:pt x="365" y="275"/>
                    <a:pt x="547" y="275"/>
                  </a:cubicBezTo>
                  <a:close/>
                  <a:moveTo>
                    <a:pt x="547" y="1"/>
                  </a:moveTo>
                  <a:cubicBezTo>
                    <a:pt x="243" y="1"/>
                    <a:pt x="0" y="275"/>
                    <a:pt x="0" y="578"/>
                  </a:cubicBezTo>
                  <a:lnTo>
                    <a:pt x="0" y="5867"/>
                  </a:lnTo>
                  <a:cubicBezTo>
                    <a:pt x="0" y="6171"/>
                    <a:pt x="243" y="6414"/>
                    <a:pt x="547" y="6414"/>
                  </a:cubicBezTo>
                  <a:lnTo>
                    <a:pt x="1854" y="6414"/>
                  </a:lnTo>
                  <a:cubicBezTo>
                    <a:pt x="2158" y="6414"/>
                    <a:pt x="2432" y="6171"/>
                    <a:pt x="2401" y="5837"/>
                  </a:cubicBezTo>
                  <a:lnTo>
                    <a:pt x="2401" y="578"/>
                  </a:lnTo>
                  <a:cubicBezTo>
                    <a:pt x="2401" y="275"/>
                    <a:pt x="2158" y="1"/>
                    <a:pt x="1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19" name="Google Shape;2519;p52"/>
            <p:cNvSpPr/>
            <p:nvPr/>
          </p:nvSpPr>
          <p:spPr>
            <a:xfrm>
              <a:off x="1838236" y="2651794"/>
              <a:ext cx="60148" cy="153709"/>
            </a:xfrm>
            <a:custGeom>
              <a:avLst/>
              <a:gdLst/>
              <a:ahLst/>
              <a:cxnLst/>
              <a:rect l="l" t="t" r="r" b="b"/>
              <a:pathLst>
                <a:path w="2189" h="5594" extrusionOk="0">
                  <a:moveTo>
                    <a:pt x="456" y="0"/>
                  </a:moveTo>
                  <a:cubicBezTo>
                    <a:pt x="213" y="0"/>
                    <a:pt x="0" y="183"/>
                    <a:pt x="0" y="426"/>
                  </a:cubicBezTo>
                  <a:lnTo>
                    <a:pt x="0" y="5137"/>
                  </a:lnTo>
                  <a:cubicBezTo>
                    <a:pt x="0" y="5381"/>
                    <a:pt x="213" y="5593"/>
                    <a:pt x="456" y="5593"/>
                  </a:cubicBezTo>
                  <a:lnTo>
                    <a:pt x="1733" y="5593"/>
                  </a:lnTo>
                  <a:cubicBezTo>
                    <a:pt x="1976" y="5593"/>
                    <a:pt x="2189" y="5381"/>
                    <a:pt x="2189" y="5137"/>
                  </a:cubicBezTo>
                  <a:lnTo>
                    <a:pt x="2189" y="426"/>
                  </a:lnTo>
                  <a:cubicBezTo>
                    <a:pt x="2189" y="183"/>
                    <a:pt x="1976" y="0"/>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0" name="Google Shape;2520;p52"/>
            <p:cNvSpPr/>
            <p:nvPr/>
          </p:nvSpPr>
          <p:spPr>
            <a:xfrm>
              <a:off x="1834884" y="2648387"/>
              <a:ext cx="66853" cy="160441"/>
            </a:xfrm>
            <a:custGeom>
              <a:avLst/>
              <a:gdLst/>
              <a:ahLst/>
              <a:cxnLst/>
              <a:rect l="l" t="t" r="r" b="b"/>
              <a:pathLst>
                <a:path w="2433" h="5839" extrusionOk="0">
                  <a:moveTo>
                    <a:pt x="1855" y="246"/>
                  </a:moveTo>
                  <a:cubicBezTo>
                    <a:pt x="2037" y="246"/>
                    <a:pt x="2189" y="368"/>
                    <a:pt x="2189" y="550"/>
                  </a:cubicBezTo>
                  <a:lnTo>
                    <a:pt x="2189" y="5261"/>
                  </a:lnTo>
                  <a:cubicBezTo>
                    <a:pt x="2189" y="5444"/>
                    <a:pt x="2037" y="5565"/>
                    <a:pt x="1855" y="5565"/>
                  </a:cubicBezTo>
                  <a:lnTo>
                    <a:pt x="578" y="5565"/>
                  </a:lnTo>
                  <a:cubicBezTo>
                    <a:pt x="396" y="5565"/>
                    <a:pt x="244" y="5444"/>
                    <a:pt x="244" y="5261"/>
                  </a:cubicBezTo>
                  <a:lnTo>
                    <a:pt x="244" y="550"/>
                  </a:lnTo>
                  <a:cubicBezTo>
                    <a:pt x="244" y="368"/>
                    <a:pt x="396" y="246"/>
                    <a:pt x="578" y="246"/>
                  </a:cubicBezTo>
                  <a:close/>
                  <a:moveTo>
                    <a:pt x="532" y="1"/>
                  </a:moveTo>
                  <a:cubicBezTo>
                    <a:pt x="247" y="1"/>
                    <a:pt x="1" y="262"/>
                    <a:pt x="1" y="550"/>
                  </a:cubicBezTo>
                  <a:lnTo>
                    <a:pt x="1" y="5261"/>
                  </a:lnTo>
                  <a:cubicBezTo>
                    <a:pt x="1" y="5565"/>
                    <a:pt x="244" y="5839"/>
                    <a:pt x="578" y="5839"/>
                  </a:cubicBezTo>
                  <a:lnTo>
                    <a:pt x="1855" y="5839"/>
                  </a:lnTo>
                  <a:cubicBezTo>
                    <a:pt x="2189" y="5839"/>
                    <a:pt x="2432" y="5565"/>
                    <a:pt x="2432" y="5261"/>
                  </a:cubicBezTo>
                  <a:lnTo>
                    <a:pt x="2432" y="550"/>
                  </a:lnTo>
                  <a:cubicBezTo>
                    <a:pt x="2432" y="262"/>
                    <a:pt x="2214" y="1"/>
                    <a:pt x="1906" y="1"/>
                  </a:cubicBezTo>
                  <a:cubicBezTo>
                    <a:pt x="1889" y="1"/>
                    <a:pt x="1872" y="1"/>
                    <a:pt x="1855" y="3"/>
                  </a:cubicBezTo>
                  <a:lnTo>
                    <a:pt x="578" y="3"/>
                  </a:lnTo>
                  <a:cubicBezTo>
                    <a:pt x="563" y="1"/>
                    <a:pt x="547" y="1"/>
                    <a:pt x="5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1" name="Google Shape;2521;p52"/>
            <p:cNvSpPr/>
            <p:nvPr/>
          </p:nvSpPr>
          <p:spPr>
            <a:xfrm>
              <a:off x="1815677" y="2643441"/>
              <a:ext cx="60176" cy="169564"/>
            </a:xfrm>
            <a:custGeom>
              <a:avLst/>
              <a:gdLst/>
              <a:ahLst/>
              <a:cxnLst/>
              <a:rect l="l" t="t" r="r" b="b"/>
              <a:pathLst>
                <a:path w="2190" h="6171" extrusionOk="0">
                  <a:moveTo>
                    <a:pt x="457" y="1"/>
                  </a:moveTo>
                  <a:cubicBezTo>
                    <a:pt x="213" y="1"/>
                    <a:pt x="1" y="213"/>
                    <a:pt x="1" y="456"/>
                  </a:cubicBezTo>
                  <a:lnTo>
                    <a:pt x="1" y="5715"/>
                  </a:lnTo>
                  <a:cubicBezTo>
                    <a:pt x="1" y="5958"/>
                    <a:pt x="213" y="6171"/>
                    <a:pt x="457" y="6171"/>
                  </a:cubicBezTo>
                  <a:lnTo>
                    <a:pt x="1764" y="6171"/>
                  </a:lnTo>
                  <a:cubicBezTo>
                    <a:pt x="2007" y="6171"/>
                    <a:pt x="2189" y="5958"/>
                    <a:pt x="2189" y="5715"/>
                  </a:cubicBezTo>
                  <a:lnTo>
                    <a:pt x="2189" y="456"/>
                  </a:lnTo>
                  <a:cubicBezTo>
                    <a:pt x="2189" y="213"/>
                    <a:pt x="2007" y="1"/>
                    <a:pt x="17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2" name="Google Shape;2522;p52"/>
            <p:cNvSpPr/>
            <p:nvPr/>
          </p:nvSpPr>
          <p:spPr>
            <a:xfrm>
              <a:off x="1812353" y="2640089"/>
              <a:ext cx="66825" cy="176268"/>
            </a:xfrm>
            <a:custGeom>
              <a:avLst/>
              <a:gdLst/>
              <a:ahLst/>
              <a:cxnLst/>
              <a:rect l="l" t="t" r="r" b="b"/>
              <a:pathLst>
                <a:path w="2432" h="6415" extrusionOk="0">
                  <a:moveTo>
                    <a:pt x="1885" y="275"/>
                  </a:moveTo>
                  <a:cubicBezTo>
                    <a:pt x="2037" y="275"/>
                    <a:pt x="2189" y="396"/>
                    <a:pt x="2189" y="578"/>
                  </a:cubicBezTo>
                  <a:lnTo>
                    <a:pt x="2189" y="5867"/>
                  </a:lnTo>
                  <a:cubicBezTo>
                    <a:pt x="2189" y="6019"/>
                    <a:pt x="2037" y="6171"/>
                    <a:pt x="1885" y="6171"/>
                  </a:cubicBezTo>
                  <a:lnTo>
                    <a:pt x="578" y="6171"/>
                  </a:lnTo>
                  <a:cubicBezTo>
                    <a:pt x="395" y="6171"/>
                    <a:pt x="243" y="6019"/>
                    <a:pt x="243" y="5867"/>
                  </a:cubicBezTo>
                  <a:lnTo>
                    <a:pt x="243" y="578"/>
                  </a:lnTo>
                  <a:cubicBezTo>
                    <a:pt x="243" y="426"/>
                    <a:pt x="395" y="275"/>
                    <a:pt x="578" y="275"/>
                  </a:cubicBezTo>
                  <a:close/>
                  <a:moveTo>
                    <a:pt x="578" y="1"/>
                  </a:moveTo>
                  <a:cubicBezTo>
                    <a:pt x="274" y="1"/>
                    <a:pt x="0" y="275"/>
                    <a:pt x="0" y="578"/>
                  </a:cubicBezTo>
                  <a:lnTo>
                    <a:pt x="0" y="5867"/>
                  </a:lnTo>
                  <a:cubicBezTo>
                    <a:pt x="0" y="6171"/>
                    <a:pt x="274" y="6414"/>
                    <a:pt x="578" y="6414"/>
                  </a:cubicBezTo>
                  <a:lnTo>
                    <a:pt x="1885" y="6414"/>
                  </a:lnTo>
                  <a:cubicBezTo>
                    <a:pt x="2189" y="6414"/>
                    <a:pt x="2432" y="6171"/>
                    <a:pt x="2432" y="5837"/>
                  </a:cubicBezTo>
                  <a:lnTo>
                    <a:pt x="2432" y="578"/>
                  </a:lnTo>
                  <a:cubicBezTo>
                    <a:pt x="2432" y="275"/>
                    <a:pt x="2189" y="1"/>
                    <a:pt x="18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3" name="Google Shape;2523;p52"/>
            <p:cNvSpPr/>
            <p:nvPr/>
          </p:nvSpPr>
          <p:spPr>
            <a:xfrm>
              <a:off x="1927593" y="2651794"/>
              <a:ext cx="60176" cy="153709"/>
            </a:xfrm>
            <a:custGeom>
              <a:avLst/>
              <a:gdLst/>
              <a:ahLst/>
              <a:cxnLst/>
              <a:rect l="l" t="t" r="r" b="b"/>
              <a:pathLst>
                <a:path w="2190" h="5594" extrusionOk="0">
                  <a:moveTo>
                    <a:pt x="457" y="0"/>
                  </a:moveTo>
                  <a:cubicBezTo>
                    <a:pt x="213" y="0"/>
                    <a:pt x="1" y="183"/>
                    <a:pt x="1" y="426"/>
                  </a:cubicBezTo>
                  <a:lnTo>
                    <a:pt x="1" y="5137"/>
                  </a:lnTo>
                  <a:cubicBezTo>
                    <a:pt x="1" y="5381"/>
                    <a:pt x="213" y="5593"/>
                    <a:pt x="457" y="5593"/>
                  </a:cubicBezTo>
                  <a:lnTo>
                    <a:pt x="1733" y="5593"/>
                  </a:lnTo>
                  <a:cubicBezTo>
                    <a:pt x="1976" y="5593"/>
                    <a:pt x="2189" y="5381"/>
                    <a:pt x="2189" y="5137"/>
                  </a:cubicBezTo>
                  <a:lnTo>
                    <a:pt x="2189" y="426"/>
                  </a:lnTo>
                  <a:cubicBezTo>
                    <a:pt x="2189" y="183"/>
                    <a:pt x="1976" y="0"/>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4" name="Google Shape;2524;p52"/>
            <p:cNvSpPr/>
            <p:nvPr/>
          </p:nvSpPr>
          <p:spPr>
            <a:xfrm>
              <a:off x="1924268" y="2648387"/>
              <a:ext cx="66825" cy="160441"/>
            </a:xfrm>
            <a:custGeom>
              <a:avLst/>
              <a:gdLst/>
              <a:ahLst/>
              <a:cxnLst/>
              <a:rect l="l" t="t" r="r" b="b"/>
              <a:pathLst>
                <a:path w="2432" h="5839" extrusionOk="0">
                  <a:moveTo>
                    <a:pt x="1854" y="246"/>
                  </a:moveTo>
                  <a:cubicBezTo>
                    <a:pt x="2037" y="246"/>
                    <a:pt x="2189" y="368"/>
                    <a:pt x="2189" y="550"/>
                  </a:cubicBezTo>
                  <a:lnTo>
                    <a:pt x="2189" y="5261"/>
                  </a:lnTo>
                  <a:cubicBezTo>
                    <a:pt x="2189" y="5444"/>
                    <a:pt x="2037" y="5565"/>
                    <a:pt x="1854" y="5565"/>
                  </a:cubicBezTo>
                  <a:lnTo>
                    <a:pt x="578" y="5565"/>
                  </a:lnTo>
                  <a:cubicBezTo>
                    <a:pt x="395" y="5565"/>
                    <a:pt x="243" y="5444"/>
                    <a:pt x="243" y="5261"/>
                  </a:cubicBezTo>
                  <a:lnTo>
                    <a:pt x="243" y="550"/>
                  </a:lnTo>
                  <a:cubicBezTo>
                    <a:pt x="243" y="368"/>
                    <a:pt x="395" y="246"/>
                    <a:pt x="578" y="246"/>
                  </a:cubicBezTo>
                  <a:close/>
                  <a:moveTo>
                    <a:pt x="527" y="1"/>
                  </a:moveTo>
                  <a:cubicBezTo>
                    <a:pt x="219" y="1"/>
                    <a:pt x="0" y="262"/>
                    <a:pt x="0" y="550"/>
                  </a:cubicBezTo>
                  <a:lnTo>
                    <a:pt x="0" y="5261"/>
                  </a:lnTo>
                  <a:cubicBezTo>
                    <a:pt x="0" y="5565"/>
                    <a:pt x="243" y="5839"/>
                    <a:pt x="578" y="5839"/>
                  </a:cubicBezTo>
                  <a:lnTo>
                    <a:pt x="1854" y="5839"/>
                  </a:lnTo>
                  <a:cubicBezTo>
                    <a:pt x="2189" y="5839"/>
                    <a:pt x="2432" y="5565"/>
                    <a:pt x="2432" y="5261"/>
                  </a:cubicBezTo>
                  <a:lnTo>
                    <a:pt x="2432" y="550"/>
                  </a:lnTo>
                  <a:cubicBezTo>
                    <a:pt x="2432" y="262"/>
                    <a:pt x="2186" y="1"/>
                    <a:pt x="1901" y="1"/>
                  </a:cubicBezTo>
                  <a:cubicBezTo>
                    <a:pt x="1885" y="1"/>
                    <a:pt x="1870" y="1"/>
                    <a:pt x="1854" y="3"/>
                  </a:cubicBezTo>
                  <a:lnTo>
                    <a:pt x="578" y="3"/>
                  </a:lnTo>
                  <a:cubicBezTo>
                    <a:pt x="561" y="1"/>
                    <a:pt x="544" y="1"/>
                    <a:pt x="5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5" name="Google Shape;2525;p52"/>
            <p:cNvSpPr/>
            <p:nvPr/>
          </p:nvSpPr>
          <p:spPr>
            <a:xfrm>
              <a:off x="1905062" y="2643441"/>
              <a:ext cx="60148" cy="169564"/>
            </a:xfrm>
            <a:custGeom>
              <a:avLst/>
              <a:gdLst/>
              <a:ahLst/>
              <a:cxnLst/>
              <a:rect l="l" t="t" r="r" b="b"/>
              <a:pathLst>
                <a:path w="2189" h="6171" extrusionOk="0">
                  <a:moveTo>
                    <a:pt x="456" y="1"/>
                  </a:moveTo>
                  <a:cubicBezTo>
                    <a:pt x="213" y="1"/>
                    <a:pt x="0" y="213"/>
                    <a:pt x="0" y="456"/>
                  </a:cubicBezTo>
                  <a:lnTo>
                    <a:pt x="0" y="5715"/>
                  </a:lnTo>
                  <a:cubicBezTo>
                    <a:pt x="0" y="5958"/>
                    <a:pt x="213" y="6171"/>
                    <a:pt x="456" y="6171"/>
                  </a:cubicBezTo>
                  <a:lnTo>
                    <a:pt x="1733" y="6171"/>
                  </a:lnTo>
                  <a:cubicBezTo>
                    <a:pt x="1976" y="6171"/>
                    <a:pt x="2189" y="5958"/>
                    <a:pt x="2189" y="5715"/>
                  </a:cubicBezTo>
                  <a:lnTo>
                    <a:pt x="2189" y="456"/>
                  </a:lnTo>
                  <a:cubicBezTo>
                    <a:pt x="2189" y="21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6" name="Google Shape;2526;p52"/>
            <p:cNvSpPr/>
            <p:nvPr/>
          </p:nvSpPr>
          <p:spPr>
            <a:xfrm>
              <a:off x="1901709" y="2640089"/>
              <a:ext cx="66853" cy="176268"/>
            </a:xfrm>
            <a:custGeom>
              <a:avLst/>
              <a:gdLst/>
              <a:ahLst/>
              <a:cxnLst/>
              <a:rect l="l" t="t" r="r" b="b"/>
              <a:pathLst>
                <a:path w="2433" h="6415" extrusionOk="0">
                  <a:moveTo>
                    <a:pt x="1855" y="275"/>
                  </a:moveTo>
                  <a:cubicBezTo>
                    <a:pt x="2037" y="275"/>
                    <a:pt x="2189" y="396"/>
                    <a:pt x="2189" y="578"/>
                  </a:cubicBezTo>
                  <a:lnTo>
                    <a:pt x="2189" y="5867"/>
                  </a:lnTo>
                  <a:cubicBezTo>
                    <a:pt x="2189" y="6019"/>
                    <a:pt x="2037" y="6171"/>
                    <a:pt x="1855" y="6171"/>
                  </a:cubicBezTo>
                  <a:lnTo>
                    <a:pt x="578" y="6171"/>
                  </a:lnTo>
                  <a:cubicBezTo>
                    <a:pt x="396" y="6171"/>
                    <a:pt x="244" y="6019"/>
                    <a:pt x="244" y="5867"/>
                  </a:cubicBezTo>
                  <a:lnTo>
                    <a:pt x="244" y="578"/>
                  </a:lnTo>
                  <a:cubicBezTo>
                    <a:pt x="244" y="426"/>
                    <a:pt x="396" y="275"/>
                    <a:pt x="578" y="275"/>
                  </a:cubicBezTo>
                  <a:close/>
                  <a:moveTo>
                    <a:pt x="578" y="1"/>
                  </a:moveTo>
                  <a:cubicBezTo>
                    <a:pt x="274" y="1"/>
                    <a:pt x="0" y="275"/>
                    <a:pt x="0" y="578"/>
                  </a:cubicBezTo>
                  <a:lnTo>
                    <a:pt x="0" y="5867"/>
                  </a:lnTo>
                  <a:cubicBezTo>
                    <a:pt x="0" y="6171"/>
                    <a:pt x="274" y="6414"/>
                    <a:pt x="578" y="6414"/>
                  </a:cubicBezTo>
                  <a:lnTo>
                    <a:pt x="1855" y="6414"/>
                  </a:lnTo>
                  <a:cubicBezTo>
                    <a:pt x="2189" y="6414"/>
                    <a:pt x="2432" y="6171"/>
                    <a:pt x="2432" y="5837"/>
                  </a:cubicBezTo>
                  <a:lnTo>
                    <a:pt x="2432" y="578"/>
                  </a:lnTo>
                  <a:cubicBezTo>
                    <a:pt x="2432" y="275"/>
                    <a:pt x="218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7" name="Google Shape;2527;p52"/>
            <p:cNvSpPr/>
            <p:nvPr/>
          </p:nvSpPr>
          <p:spPr>
            <a:xfrm>
              <a:off x="2016126" y="2651712"/>
              <a:ext cx="60176" cy="153792"/>
            </a:xfrm>
            <a:custGeom>
              <a:avLst/>
              <a:gdLst/>
              <a:ahLst/>
              <a:cxnLst/>
              <a:rect l="l" t="t" r="r" b="b"/>
              <a:pathLst>
                <a:path w="2190" h="5597" extrusionOk="0">
                  <a:moveTo>
                    <a:pt x="410" y="1"/>
                  </a:moveTo>
                  <a:cubicBezTo>
                    <a:pt x="187" y="1"/>
                    <a:pt x="1" y="201"/>
                    <a:pt x="1" y="429"/>
                  </a:cubicBezTo>
                  <a:lnTo>
                    <a:pt x="1" y="5140"/>
                  </a:lnTo>
                  <a:cubicBezTo>
                    <a:pt x="1" y="5384"/>
                    <a:pt x="213" y="5596"/>
                    <a:pt x="457" y="5596"/>
                  </a:cubicBezTo>
                  <a:lnTo>
                    <a:pt x="1764" y="5596"/>
                  </a:lnTo>
                  <a:cubicBezTo>
                    <a:pt x="2007" y="5566"/>
                    <a:pt x="2189" y="5384"/>
                    <a:pt x="2189" y="5140"/>
                  </a:cubicBezTo>
                  <a:lnTo>
                    <a:pt x="2189" y="429"/>
                  </a:lnTo>
                  <a:cubicBezTo>
                    <a:pt x="2189" y="201"/>
                    <a:pt x="2029" y="1"/>
                    <a:pt x="1810" y="1"/>
                  </a:cubicBezTo>
                  <a:cubicBezTo>
                    <a:pt x="1795" y="1"/>
                    <a:pt x="1779" y="2"/>
                    <a:pt x="1764" y="3"/>
                  </a:cubicBezTo>
                  <a:lnTo>
                    <a:pt x="457" y="3"/>
                  </a:lnTo>
                  <a:cubicBezTo>
                    <a:pt x="441" y="2"/>
                    <a:pt x="425" y="1"/>
                    <a:pt x="4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8" name="Google Shape;2528;p52"/>
            <p:cNvSpPr/>
            <p:nvPr/>
          </p:nvSpPr>
          <p:spPr>
            <a:xfrm>
              <a:off x="2012801" y="2648387"/>
              <a:ext cx="66825" cy="160441"/>
            </a:xfrm>
            <a:custGeom>
              <a:avLst/>
              <a:gdLst/>
              <a:ahLst/>
              <a:cxnLst/>
              <a:rect l="l" t="t" r="r" b="b"/>
              <a:pathLst>
                <a:path w="2432" h="5839" extrusionOk="0">
                  <a:moveTo>
                    <a:pt x="1885" y="246"/>
                  </a:moveTo>
                  <a:cubicBezTo>
                    <a:pt x="2037" y="246"/>
                    <a:pt x="2189" y="368"/>
                    <a:pt x="2189" y="550"/>
                  </a:cubicBezTo>
                  <a:lnTo>
                    <a:pt x="2189" y="5261"/>
                  </a:lnTo>
                  <a:cubicBezTo>
                    <a:pt x="2189" y="5444"/>
                    <a:pt x="2037" y="5565"/>
                    <a:pt x="1885" y="5565"/>
                  </a:cubicBezTo>
                  <a:lnTo>
                    <a:pt x="578" y="5565"/>
                  </a:lnTo>
                  <a:cubicBezTo>
                    <a:pt x="562" y="5568"/>
                    <a:pt x="546" y="5569"/>
                    <a:pt x="531" y="5569"/>
                  </a:cubicBezTo>
                  <a:cubicBezTo>
                    <a:pt x="370" y="5569"/>
                    <a:pt x="243" y="5428"/>
                    <a:pt x="243" y="5261"/>
                  </a:cubicBezTo>
                  <a:lnTo>
                    <a:pt x="243" y="550"/>
                  </a:lnTo>
                  <a:cubicBezTo>
                    <a:pt x="243" y="368"/>
                    <a:pt x="395" y="246"/>
                    <a:pt x="578" y="246"/>
                  </a:cubicBezTo>
                  <a:close/>
                  <a:moveTo>
                    <a:pt x="531" y="1"/>
                  </a:moveTo>
                  <a:cubicBezTo>
                    <a:pt x="246" y="1"/>
                    <a:pt x="0" y="262"/>
                    <a:pt x="0" y="550"/>
                  </a:cubicBezTo>
                  <a:lnTo>
                    <a:pt x="0" y="5261"/>
                  </a:lnTo>
                  <a:cubicBezTo>
                    <a:pt x="0" y="5565"/>
                    <a:pt x="274" y="5839"/>
                    <a:pt x="578" y="5839"/>
                  </a:cubicBezTo>
                  <a:lnTo>
                    <a:pt x="1885" y="5839"/>
                  </a:lnTo>
                  <a:cubicBezTo>
                    <a:pt x="2189" y="5808"/>
                    <a:pt x="2432" y="5565"/>
                    <a:pt x="2432" y="5261"/>
                  </a:cubicBezTo>
                  <a:lnTo>
                    <a:pt x="2432" y="550"/>
                  </a:lnTo>
                  <a:cubicBezTo>
                    <a:pt x="2432" y="262"/>
                    <a:pt x="2213" y="1"/>
                    <a:pt x="1931" y="1"/>
                  </a:cubicBezTo>
                  <a:cubicBezTo>
                    <a:pt x="1916" y="1"/>
                    <a:pt x="1900" y="1"/>
                    <a:pt x="1885" y="3"/>
                  </a:cubicBezTo>
                  <a:lnTo>
                    <a:pt x="578" y="3"/>
                  </a:lnTo>
                  <a:cubicBezTo>
                    <a:pt x="562" y="1"/>
                    <a:pt x="547" y="1"/>
                    <a:pt x="5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29" name="Google Shape;2529;p52"/>
            <p:cNvSpPr/>
            <p:nvPr/>
          </p:nvSpPr>
          <p:spPr>
            <a:xfrm>
              <a:off x="1994419" y="2643441"/>
              <a:ext cx="60148" cy="169564"/>
            </a:xfrm>
            <a:custGeom>
              <a:avLst/>
              <a:gdLst/>
              <a:ahLst/>
              <a:cxnLst/>
              <a:rect l="l" t="t" r="r" b="b"/>
              <a:pathLst>
                <a:path w="2189" h="6171" extrusionOk="0">
                  <a:moveTo>
                    <a:pt x="456" y="1"/>
                  </a:moveTo>
                  <a:cubicBezTo>
                    <a:pt x="213" y="1"/>
                    <a:pt x="0" y="213"/>
                    <a:pt x="0" y="456"/>
                  </a:cubicBezTo>
                  <a:lnTo>
                    <a:pt x="0" y="5715"/>
                  </a:lnTo>
                  <a:cubicBezTo>
                    <a:pt x="0" y="5958"/>
                    <a:pt x="213" y="6171"/>
                    <a:pt x="456" y="6171"/>
                  </a:cubicBezTo>
                  <a:lnTo>
                    <a:pt x="1733" y="6171"/>
                  </a:lnTo>
                  <a:cubicBezTo>
                    <a:pt x="1976" y="6171"/>
                    <a:pt x="2189" y="5958"/>
                    <a:pt x="2189" y="5715"/>
                  </a:cubicBezTo>
                  <a:lnTo>
                    <a:pt x="2189" y="456"/>
                  </a:lnTo>
                  <a:cubicBezTo>
                    <a:pt x="2189" y="21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0" name="Google Shape;2530;p52"/>
            <p:cNvSpPr/>
            <p:nvPr/>
          </p:nvSpPr>
          <p:spPr>
            <a:xfrm>
              <a:off x="1991066" y="2640089"/>
              <a:ext cx="66853" cy="176268"/>
            </a:xfrm>
            <a:custGeom>
              <a:avLst/>
              <a:gdLst/>
              <a:ahLst/>
              <a:cxnLst/>
              <a:rect l="l" t="t" r="r" b="b"/>
              <a:pathLst>
                <a:path w="2433" h="6415" extrusionOk="0">
                  <a:moveTo>
                    <a:pt x="1855" y="275"/>
                  </a:moveTo>
                  <a:cubicBezTo>
                    <a:pt x="2037" y="275"/>
                    <a:pt x="2189" y="396"/>
                    <a:pt x="2189" y="578"/>
                  </a:cubicBezTo>
                  <a:lnTo>
                    <a:pt x="2189" y="5867"/>
                  </a:lnTo>
                  <a:cubicBezTo>
                    <a:pt x="2189" y="6019"/>
                    <a:pt x="2037" y="6171"/>
                    <a:pt x="1855" y="6171"/>
                  </a:cubicBezTo>
                  <a:lnTo>
                    <a:pt x="578" y="6171"/>
                  </a:lnTo>
                  <a:cubicBezTo>
                    <a:pt x="396" y="6171"/>
                    <a:pt x="244" y="6019"/>
                    <a:pt x="244" y="5867"/>
                  </a:cubicBezTo>
                  <a:lnTo>
                    <a:pt x="244" y="578"/>
                  </a:lnTo>
                  <a:cubicBezTo>
                    <a:pt x="244" y="426"/>
                    <a:pt x="396" y="275"/>
                    <a:pt x="578" y="275"/>
                  </a:cubicBezTo>
                  <a:close/>
                  <a:moveTo>
                    <a:pt x="578" y="1"/>
                  </a:moveTo>
                  <a:cubicBezTo>
                    <a:pt x="244" y="1"/>
                    <a:pt x="1" y="275"/>
                    <a:pt x="1" y="578"/>
                  </a:cubicBezTo>
                  <a:lnTo>
                    <a:pt x="1" y="5867"/>
                  </a:lnTo>
                  <a:cubicBezTo>
                    <a:pt x="1" y="6171"/>
                    <a:pt x="244" y="6414"/>
                    <a:pt x="578" y="6414"/>
                  </a:cubicBezTo>
                  <a:lnTo>
                    <a:pt x="1855" y="6414"/>
                  </a:lnTo>
                  <a:cubicBezTo>
                    <a:pt x="2189" y="6414"/>
                    <a:pt x="2432" y="6171"/>
                    <a:pt x="2432" y="5837"/>
                  </a:cubicBezTo>
                  <a:lnTo>
                    <a:pt x="2432" y="578"/>
                  </a:lnTo>
                  <a:cubicBezTo>
                    <a:pt x="2432" y="275"/>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1" name="Google Shape;2531;p52"/>
            <p:cNvSpPr/>
            <p:nvPr/>
          </p:nvSpPr>
          <p:spPr>
            <a:xfrm>
              <a:off x="2106334" y="2651794"/>
              <a:ext cx="60148" cy="153709"/>
            </a:xfrm>
            <a:custGeom>
              <a:avLst/>
              <a:gdLst/>
              <a:ahLst/>
              <a:cxnLst/>
              <a:rect l="l" t="t" r="r" b="b"/>
              <a:pathLst>
                <a:path w="2189" h="5594" extrusionOk="0">
                  <a:moveTo>
                    <a:pt x="426" y="0"/>
                  </a:moveTo>
                  <a:cubicBezTo>
                    <a:pt x="183" y="0"/>
                    <a:pt x="0" y="183"/>
                    <a:pt x="0" y="426"/>
                  </a:cubicBezTo>
                  <a:lnTo>
                    <a:pt x="0" y="5137"/>
                  </a:lnTo>
                  <a:cubicBezTo>
                    <a:pt x="0" y="5381"/>
                    <a:pt x="183" y="5593"/>
                    <a:pt x="426" y="5593"/>
                  </a:cubicBezTo>
                  <a:lnTo>
                    <a:pt x="1733" y="5593"/>
                  </a:lnTo>
                  <a:cubicBezTo>
                    <a:pt x="1976" y="5593"/>
                    <a:pt x="2189" y="5381"/>
                    <a:pt x="2189" y="5137"/>
                  </a:cubicBezTo>
                  <a:lnTo>
                    <a:pt x="2189" y="426"/>
                  </a:lnTo>
                  <a:cubicBezTo>
                    <a:pt x="2189" y="183"/>
                    <a:pt x="1976" y="0"/>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2" name="Google Shape;2532;p52"/>
            <p:cNvSpPr/>
            <p:nvPr/>
          </p:nvSpPr>
          <p:spPr>
            <a:xfrm>
              <a:off x="2102982" y="2648387"/>
              <a:ext cx="66853" cy="160441"/>
            </a:xfrm>
            <a:custGeom>
              <a:avLst/>
              <a:gdLst/>
              <a:ahLst/>
              <a:cxnLst/>
              <a:rect l="l" t="t" r="r" b="b"/>
              <a:pathLst>
                <a:path w="2433" h="5839" extrusionOk="0">
                  <a:moveTo>
                    <a:pt x="1855" y="246"/>
                  </a:moveTo>
                  <a:cubicBezTo>
                    <a:pt x="2037" y="246"/>
                    <a:pt x="2159" y="368"/>
                    <a:pt x="2189" y="550"/>
                  </a:cubicBezTo>
                  <a:lnTo>
                    <a:pt x="2189" y="5261"/>
                  </a:lnTo>
                  <a:cubicBezTo>
                    <a:pt x="2159" y="5444"/>
                    <a:pt x="2037" y="5565"/>
                    <a:pt x="1855" y="5565"/>
                  </a:cubicBezTo>
                  <a:lnTo>
                    <a:pt x="548" y="5565"/>
                  </a:lnTo>
                  <a:cubicBezTo>
                    <a:pt x="396" y="5565"/>
                    <a:pt x="244" y="5444"/>
                    <a:pt x="244" y="5261"/>
                  </a:cubicBezTo>
                  <a:lnTo>
                    <a:pt x="244" y="550"/>
                  </a:lnTo>
                  <a:cubicBezTo>
                    <a:pt x="244" y="368"/>
                    <a:pt x="396" y="246"/>
                    <a:pt x="548" y="246"/>
                  </a:cubicBezTo>
                  <a:close/>
                  <a:moveTo>
                    <a:pt x="502" y="1"/>
                  </a:moveTo>
                  <a:cubicBezTo>
                    <a:pt x="220" y="1"/>
                    <a:pt x="1" y="262"/>
                    <a:pt x="1" y="550"/>
                  </a:cubicBezTo>
                  <a:lnTo>
                    <a:pt x="1" y="5261"/>
                  </a:lnTo>
                  <a:cubicBezTo>
                    <a:pt x="1" y="5565"/>
                    <a:pt x="244" y="5839"/>
                    <a:pt x="548" y="5839"/>
                  </a:cubicBezTo>
                  <a:lnTo>
                    <a:pt x="1855" y="5839"/>
                  </a:lnTo>
                  <a:cubicBezTo>
                    <a:pt x="2159" y="5839"/>
                    <a:pt x="2432" y="5565"/>
                    <a:pt x="2432" y="5261"/>
                  </a:cubicBezTo>
                  <a:lnTo>
                    <a:pt x="2432" y="550"/>
                  </a:lnTo>
                  <a:cubicBezTo>
                    <a:pt x="2432" y="262"/>
                    <a:pt x="2186" y="1"/>
                    <a:pt x="1901" y="1"/>
                  </a:cubicBezTo>
                  <a:cubicBezTo>
                    <a:pt x="1886" y="1"/>
                    <a:pt x="1871" y="1"/>
                    <a:pt x="1855" y="3"/>
                  </a:cubicBezTo>
                  <a:lnTo>
                    <a:pt x="548" y="3"/>
                  </a:lnTo>
                  <a:cubicBezTo>
                    <a:pt x="532" y="1"/>
                    <a:pt x="517" y="1"/>
                    <a:pt x="50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3" name="Google Shape;2533;p52"/>
            <p:cNvSpPr/>
            <p:nvPr/>
          </p:nvSpPr>
          <p:spPr>
            <a:xfrm>
              <a:off x="2083775" y="2643441"/>
              <a:ext cx="60176" cy="169564"/>
            </a:xfrm>
            <a:custGeom>
              <a:avLst/>
              <a:gdLst/>
              <a:ahLst/>
              <a:cxnLst/>
              <a:rect l="l" t="t" r="r" b="b"/>
              <a:pathLst>
                <a:path w="2190" h="6171" extrusionOk="0">
                  <a:moveTo>
                    <a:pt x="426" y="1"/>
                  </a:moveTo>
                  <a:cubicBezTo>
                    <a:pt x="183" y="1"/>
                    <a:pt x="1" y="213"/>
                    <a:pt x="1" y="456"/>
                  </a:cubicBezTo>
                  <a:lnTo>
                    <a:pt x="1" y="5715"/>
                  </a:lnTo>
                  <a:cubicBezTo>
                    <a:pt x="1" y="5958"/>
                    <a:pt x="183" y="6171"/>
                    <a:pt x="426" y="6171"/>
                  </a:cubicBezTo>
                  <a:lnTo>
                    <a:pt x="1733" y="6171"/>
                  </a:lnTo>
                  <a:cubicBezTo>
                    <a:pt x="1976" y="6171"/>
                    <a:pt x="2189" y="5958"/>
                    <a:pt x="2189" y="5715"/>
                  </a:cubicBezTo>
                  <a:lnTo>
                    <a:pt x="2189" y="456"/>
                  </a:lnTo>
                  <a:cubicBezTo>
                    <a:pt x="2189" y="21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4" name="Google Shape;2534;p52"/>
            <p:cNvSpPr/>
            <p:nvPr/>
          </p:nvSpPr>
          <p:spPr>
            <a:xfrm>
              <a:off x="2080451" y="2640089"/>
              <a:ext cx="66825" cy="176268"/>
            </a:xfrm>
            <a:custGeom>
              <a:avLst/>
              <a:gdLst/>
              <a:ahLst/>
              <a:cxnLst/>
              <a:rect l="l" t="t" r="r" b="b"/>
              <a:pathLst>
                <a:path w="2432" h="6415" extrusionOk="0">
                  <a:moveTo>
                    <a:pt x="1854" y="275"/>
                  </a:moveTo>
                  <a:cubicBezTo>
                    <a:pt x="2037" y="275"/>
                    <a:pt x="2158" y="396"/>
                    <a:pt x="2189" y="578"/>
                  </a:cubicBezTo>
                  <a:lnTo>
                    <a:pt x="2189" y="5867"/>
                  </a:lnTo>
                  <a:cubicBezTo>
                    <a:pt x="2158" y="6019"/>
                    <a:pt x="2037" y="6171"/>
                    <a:pt x="1854" y="6171"/>
                  </a:cubicBezTo>
                  <a:lnTo>
                    <a:pt x="547" y="6171"/>
                  </a:lnTo>
                  <a:cubicBezTo>
                    <a:pt x="395" y="6171"/>
                    <a:pt x="243" y="6019"/>
                    <a:pt x="243" y="5867"/>
                  </a:cubicBezTo>
                  <a:lnTo>
                    <a:pt x="243" y="578"/>
                  </a:lnTo>
                  <a:cubicBezTo>
                    <a:pt x="243" y="426"/>
                    <a:pt x="395" y="275"/>
                    <a:pt x="547" y="275"/>
                  </a:cubicBezTo>
                  <a:close/>
                  <a:moveTo>
                    <a:pt x="547" y="1"/>
                  </a:moveTo>
                  <a:cubicBezTo>
                    <a:pt x="243" y="1"/>
                    <a:pt x="0" y="275"/>
                    <a:pt x="0" y="578"/>
                  </a:cubicBezTo>
                  <a:lnTo>
                    <a:pt x="0" y="5867"/>
                  </a:lnTo>
                  <a:cubicBezTo>
                    <a:pt x="0" y="6171"/>
                    <a:pt x="243" y="6414"/>
                    <a:pt x="547" y="6414"/>
                  </a:cubicBezTo>
                  <a:lnTo>
                    <a:pt x="1854" y="6414"/>
                  </a:lnTo>
                  <a:cubicBezTo>
                    <a:pt x="2158" y="6414"/>
                    <a:pt x="2432" y="6171"/>
                    <a:pt x="2432" y="5837"/>
                  </a:cubicBezTo>
                  <a:lnTo>
                    <a:pt x="2432" y="578"/>
                  </a:lnTo>
                  <a:cubicBezTo>
                    <a:pt x="2432" y="275"/>
                    <a:pt x="2158" y="1"/>
                    <a:pt x="1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5" name="Google Shape;2535;p52"/>
            <p:cNvSpPr/>
            <p:nvPr/>
          </p:nvSpPr>
          <p:spPr>
            <a:xfrm>
              <a:off x="2194867" y="2651712"/>
              <a:ext cx="60148" cy="153792"/>
            </a:xfrm>
            <a:custGeom>
              <a:avLst/>
              <a:gdLst/>
              <a:ahLst/>
              <a:cxnLst/>
              <a:rect l="l" t="t" r="r" b="b"/>
              <a:pathLst>
                <a:path w="2189" h="5597" extrusionOk="0">
                  <a:moveTo>
                    <a:pt x="410" y="1"/>
                  </a:moveTo>
                  <a:cubicBezTo>
                    <a:pt x="187" y="1"/>
                    <a:pt x="2" y="201"/>
                    <a:pt x="31" y="429"/>
                  </a:cubicBezTo>
                  <a:lnTo>
                    <a:pt x="31" y="5140"/>
                  </a:lnTo>
                  <a:cubicBezTo>
                    <a:pt x="0" y="5384"/>
                    <a:pt x="213" y="5596"/>
                    <a:pt x="456" y="5596"/>
                  </a:cubicBezTo>
                  <a:lnTo>
                    <a:pt x="1763" y="5596"/>
                  </a:lnTo>
                  <a:cubicBezTo>
                    <a:pt x="2006" y="5596"/>
                    <a:pt x="2189" y="5384"/>
                    <a:pt x="2189" y="5140"/>
                  </a:cubicBezTo>
                  <a:lnTo>
                    <a:pt x="2189" y="429"/>
                  </a:lnTo>
                  <a:cubicBezTo>
                    <a:pt x="2189" y="201"/>
                    <a:pt x="2029" y="1"/>
                    <a:pt x="1809" y="1"/>
                  </a:cubicBezTo>
                  <a:cubicBezTo>
                    <a:pt x="1794" y="1"/>
                    <a:pt x="1779" y="2"/>
                    <a:pt x="1763" y="3"/>
                  </a:cubicBezTo>
                  <a:lnTo>
                    <a:pt x="456" y="3"/>
                  </a:lnTo>
                  <a:cubicBezTo>
                    <a:pt x="441" y="2"/>
                    <a:pt x="425" y="1"/>
                    <a:pt x="4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6" name="Google Shape;2536;p52"/>
            <p:cNvSpPr/>
            <p:nvPr/>
          </p:nvSpPr>
          <p:spPr>
            <a:xfrm>
              <a:off x="2191515" y="2648387"/>
              <a:ext cx="66853" cy="160441"/>
            </a:xfrm>
            <a:custGeom>
              <a:avLst/>
              <a:gdLst/>
              <a:ahLst/>
              <a:cxnLst/>
              <a:rect l="l" t="t" r="r" b="b"/>
              <a:pathLst>
                <a:path w="2433" h="5839" extrusionOk="0">
                  <a:moveTo>
                    <a:pt x="1885" y="246"/>
                  </a:moveTo>
                  <a:cubicBezTo>
                    <a:pt x="2037" y="246"/>
                    <a:pt x="2189" y="368"/>
                    <a:pt x="2189" y="550"/>
                  </a:cubicBezTo>
                  <a:lnTo>
                    <a:pt x="2189" y="5261"/>
                  </a:lnTo>
                  <a:cubicBezTo>
                    <a:pt x="2189" y="5428"/>
                    <a:pt x="2062" y="5569"/>
                    <a:pt x="1925" y="5569"/>
                  </a:cubicBezTo>
                  <a:cubicBezTo>
                    <a:pt x="1912" y="5569"/>
                    <a:pt x="1898" y="5568"/>
                    <a:pt x="1885" y="5565"/>
                  </a:cubicBezTo>
                  <a:lnTo>
                    <a:pt x="578" y="5565"/>
                  </a:lnTo>
                  <a:cubicBezTo>
                    <a:pt x="396" y="5565"/>
                    <a:pt x="274" y="5444"/>
                    <a:pt x="274" y="5261"/>
                  </a:cubicBezTo>
                  <a:lnTo>
                    <a:pt x="274" y="550"/>
                  </a:lnTo>
                  <a:cubicBezTo>
                    <a:pt x="274" y="368"/>
                    <a:pt x="396" y="246"/>
                    <a:pt x="578" y="246"/>
                  </a:cubicBezTo>
                  <a:close/>
                  <a:moveTo>
                    <a:pt x="532" y="1"/>
                  </a:moveTo>
                  <a:cubicBezTo>
                    <a:pt x="250" y="1"/>
                    <a:pt x="30" y="262"/>
                    <a:pt x="1" y="550"/>
                  </a:cubicBezTo>
                  <a:lnTo>
                    <a:pt x="1" y="5261"/>
                  </a:lnTo>
                  <a:cubicBezTo>
                    <a:pt x="1" y="5565"/>
                    <a:pt x="274" y="5839"/>
                    <a:pt x="578" y="5839"/>
                  </a:cubicBezTo>
                  <a:lnTo>
                    <a:pt x="1885" y="5839"/>
                  </a:lnTo>
                  <a:cubicBezTo>
                    <a:pt x="2189" y="5839"/>
                    <a:pt x="2432" y="5565"/>
                    <a:pt x="2432" y="5261"/>
                  </a:cubicBezTo>
                  <a:lnTo>
                    <a:pt x="2432" y="550"/>
                  </a:lnTo>
                  <a:cubicBezTo>
                    <a:pt x="2432" y="262"/>
                    <a:pt x="2213" y="1"/>
                    <a:pt x="1931" y="1"/>
                  </a:cubicBezTo>
                  <a:cubicBezTo>
                    <a:pt x="1916" y="1"/>
                    <a:pt x="1901" y="1"/>
                    <a:pt x="1885" y="3"/>
                  </a:cubicBezTo>
                  <a:lnTo>
                    <a:pt x="578" y="3"/>
                  </a:lnTo>
                  <a:cubicBezTo>
                    <a:pt x="563" y="1"/>
                    <a:pt x="547" y="1"/>
                    <a:pt x="5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7" name="Google Shape;2537;p52"/>
            <p:cNvSpPr/>
            <p:nvPr/>
          </p:nvSpPr>
          <p:spPr>
            <a:xfrm>
              <a:off x="2173160" y="2643441"/>
              <a:ext cx="60148" cy="169564"/>
            </a:xfrm>
            <a:custGeom>
              <a:avLst/>
              <a:gdLst/>
              <a:ahLst/>
              <a:cxnLst/>
              <a:rect l="l" t="t" r="r" b="b"/>
              <a:pathLst>
                <a:path w="2189" h="6171" extrusionOk="0">
                  <a:moveTo>
                    <a:pt x="456" y="1"/>
                  </a:moveTo>
                  <a:cubicBezTo>
                    <a:pt x="182" y="1"/>
                    <a:pt x="0" y="213"/>
                    <a:pt x="0" y="456"/>
                  </a:cubicBezTo>
                  <a:lnTo>
                    <a:pt x="0" y="5715"/>
                  </a:lnTo>
                  <a:cubicBezTo>
                    <a:pt x="0" y="5958"/>
                    <a:pt x="182" y="6171"/>
                    <a:pt x="456" y="6171"/>
                  </a:cubicBezTo>
                  <a:lnTo>
                    <a:pt x="1733" y="6171"/>
                  </a:lnTo>
                  <a:cubicBezTo>
                    <a:pt x="1976" y="6171"/>
                    <a:pt x="2189" y="5958"/>
                    <a:pt x="2189" y="5715"/>
                  </a:cubicBezTo>
                  <a:lnTo>
                    <a:pt x="2189" y="456"/>
                  </a:lnTo>
                  <a:cubicBezTo>
                    <a:pt x="2189" y="21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8" name="Google Shape;2538;p52"/>
            <p:cNvSpPr/>
            <p:nvPr/>
          </p:nvSpPr>
          <p:spPr>
            <a:xfrm>
              <a:off x="2169807" y="2640089"/>
              <a:ext cx="66853" cy="176268"/>
            </a:xfrm>
            <a:custGeom>
              <a:avLst/>
              <a:gdLst/>
              <a:ahLst/>
              <a:cxnLst/>
              <a:rect l="l" t="t" r="r" b="b"/>
              <a:pathLst>
                <a:path w="2433" h="6415" extrusionOk="0">
                  <a:moveTo>
                    <a:pt x="1855" y="275"/>
                  </a:moveTo>
                  <a:cubicBezTo>
                    <a:pt x="2037" y="275"/>
                    <a:pt x="2189" y="396"/>
                    <a:pt x="2189" y="578"/>
                  </a:cubicBezTo>
                  <a:lnTo>
                    <a:pt x="2189" y="5837"/>
                  </a:lnTo>
                  <a:cubicBezTo>
                    <a:pt x="2189" y="6019"/>
                    <a:pt x="2037" y="6171"/>
                    <a:pt x="1855" y="6171"/>
                  </a:cubicBezTo>
                  <a:lnTo>
                    <a:pt x="578" y="6171"/>
                  </a:lnTo>
                  <a:cubicBezTo>
                    <a:pt x="396" y="6171"/>
                    <a:pt x="244" y="6019"/>
                    <a:pt x="244" y="5837"/>
                  </a:cubicBezTo>
                  <a:lnTo>
                    <a:pt x="244" y="578"/>
                  </a:lnTo>
                  <a:cubicBezTo>
                    <a:pt x="244" y="396"/>
                    <a:pt x="396" y="275"/>
                    <a:pt x="578" y="275"/>
                  </a:cubicBezTo>
                  <a:close/>
                  <a:moveTo>
                    <a:pt x="578" y="1"/>
                  </a:moveTo>
                  <a:cubicBezTo>
                    <a:pt x="244" y="1"/>
                    <a:pt x="0" y="275"/>
                    <a:pt x="0" y="578"/>
                  </a:cubicBezTo>
                  <a:lnTo>
                    <a:pt x="0" y="5867"/>
                  </a:lnTo>
                  <a:cubicBezTo>
                    <a:pt x="0" y="6171"/>
                    <a:pt x="244" y="6414"/>
                    <a:pt x="578" y="6414"/>
                  </a:cubicBezTo>
                  <a:lnTo>
                    <a:pt x="1855" y="6414"/>
                  </a:lnTo>
                  <a:cubicBezTo>
                    <a:pt x="2159" y="6414"/>
                    <a:pt x="2432" y="6171"/>
                    <a:pt x="2432" y="5837"/>
                  </a:cubicBezTo>
                  <a:lnTo>
                    <a:pt x="2432" y="578"/>
                  </a:lnTo>
                  <a:cubicBezTo>
                    <a:pt x="2432" y="275"/>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39" name="Google Shape;2539;p52"/>
            <p:cNvSpPr/>
            <p:nvPr/>
          </p:nvSpPr>
          <p:spPr>
            <a:xfrm>
              <a:off x="2284224" y="2651794"/>
              <a:ext cx="60176" cy="153709"/>
            </a:xfrm>
            <a:custGeom>
              <a:avLst/>
              <a:gdLst/>
              <a:ahLst/>
              <a:cxnLst/>
              <a:rect l="l" t="t" r="r" b="b"/>
              <a:pathLst>
                <a:path w="2190" h="5594" extrusionOk="0">
                  <a:moveTo>
                    <a:pt x="457" y="0"/>
                  </a:moveTo>
                  <a:cubicBezTo>
                    <a:pt x="213" y="0"/>
                    <a:pt x="1" y="183"/>
                    <a:pt x="1" y="426"/>
                  </a:cubicBezTo>
                  <a:lnTo>
                    <a:pt x="1" y="5137"/>
                  </a:lnTo>
                  <a:cubicBezTo>
                    <a:pt x="1" y="5381"/>
                    <a:pt x="213" y="5593"/>
                    <a:pt x="457" y="5593"/>
                  </a:cubicBezTo>
                  <a:lnTo>
                    <a:pt x="1764" y="5593"/>
                  </a:lnTo>
                  <a:cubicBezTo>
                    <a:pt x="2007" y="5593"/>
                    <a:pt x="2189" y="5381"/>
                    <a:pt x="2189" y="5137"/>
                  </a:cubicBezTo>
                  <a:lnTo>
                    <a:pt x="2189" y="426"/>
                  </a:lnTo>
                  <a:cubicBezTo>
                    <a:pt x="2189" y="183"/>
                    <a:pt x="2007" y="0"/>
                    <a:pt x="1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0" name="Google Shape;2540;p52"/>
            <p:cNvSpPr/>
            <p:nvPr/>
          </p:nvSpPr>
          <p:spPr>
            <a:xfrm>
              <a:off x="2280899" y="2648387"/>
              <a:ext cx="66825" cy="160441"/>
            </a:xfrm>
            <a:custGeom>
              <a:avLst/>
              <a:gdLst/>
              <a:ahLst/>
              <a:cxnLst/>
              <a:rect l="l" t="t" r="r" b="b"/>
              <a:pathLst>
                <a:path w="2432" h="5839" extrusionOk="0">
                  <a:moveTo>
                    <a:pt x="1885" y="246"/>
                  </a:moveTo>
                  <a:cubicBezTo>
                    <a:pt x="2037" y="246"/>
                    <a:pt x="2189" y="368"/>
                    <a:pt x="2189" y="550"/>
                  </a:cubicBezTo>
                  <a:lnTo>
                    <a:pt x="2189" y="5261"/>
                  </a:lnTo>
                  <a:cubicBezTo>
                    <a:pt x="2189" y="5444"/>
                    <a:pt x="2037" y="5565"/>
                    <a:pt x="1885" y="5565"/>
                  </a:cubicBezTo>
                  <a:lnTo>
                    <a:pt x="578" y="5565"/>
                  </a:lnTo>
                  <a:cubicBezTo>
                    <a:pt x="395" y="5565"/>
                    <a:pt x="243" y="5444"/>
                    <a:pt x="243" y="5261"/>
                  </a:cubicBezTo>
                  <a:lnTo>
                    <a:pt x="243" y="550"/>
                  </a:lnTo>
                  <a:cubicBezTo>
                    <a:pt x="243" y="368"/>
                    <a:pt x="395" y="246"/>
                    <a:pt x="578" y="246"/>
                  </a:cubicBezTo>
                  <a:close/>
                  <a:moveTo>
                    <a:pt x="531" y="1"/>
                  </a:moveTo>
                  <a:cubicBezTo>
                    <a:pt x="246" y="1"/>
                    <a:pt x="0" y="262"/>
                    <a:pt x="0" y="550"/>
                  </a:cubicBezTo>
                  <a:lnTo>
                    <a:pt x="0" y="5261"/>
                  </a:lnTo>
                  <a:cubicBezTo>
                    <a:pt x="0" y="5565"/>
                    <a:pt x="274" y="5839"/>
                    <a:pt x="578" y="5839"/>
                  </a:cubicBezTo>
                  <a:lnTo>
                    <a:pt x="1885" y="5839"/>
                  </a:lnTo>
                  <a:cubicBezTo>
                    <a:pt x="2189" y="5839"/>
                    <a:pt x="2432" y="5565"/>
                    <a:pt x="2432" y="5261"/>
                  </a:cubicBezTo>
                  <a:lnTo>
                    <a:pt x="2432" y="550"/>
                  </a:lnTo>
                  <a:cubicBezTo>
                    <a:pt x="2432" y="262"/>
                    <a:pt x="2213" y="1"/>
                    <a:pt x="1931" y="1"/>
                  </a:cubicBezTo>
                  <a:cubicBezTo>
                    <a:pt x="1916" y="1"/>
                    <a:pt x="1900" y="1"/>
                    <a:pt x="1885" y="3"/>
                  </a:cubicBezTo>
                  <a:lnTo>
                    <a:pt x="578" y="3"/>
                  </a:lnTo>
                  <a:cubicBezTo>
                    <a:pt x="562" y="1"/>
                    <a:pt x="547" y="1"/>
                    <a:pt x="5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1" name="Google Shape;2541;p52"/>
            <p:cNvSpPr/>
            <p:nvPr/>
          </p:nvSpPr>
          <p:spPr>
            <a:xfrm>
              <a:off x="2261665" y="2643441"/>
              <a:ext cx="60176" cy="169564"/>
            </a:xfrm>
            <a:custGeom>
              <a:avLst/>
              <a:gdLst/>
              <a:ahLst/>
              <a:cxnLst/>
              <a:rect l="l" t="t" r="r" b="b"/>
              <a:pathLst>
                <a:path w="2190" h="6171" extrusionOk="0">
                  <a:moveTo>
                    <a:pt x="457" y="1"/>
                  </a:moveTo>
                  <a:cubicBezTo>
                    <a:pt x="214" y="1"/>
                    <a:pt x="1" y="213"/>
                    <a:pt x="31" y="456"/>
                  </a:cubicBezTo>
                  <a:lnTo>
                    <a:pt x="31" y="5715"/>
                  </a:lnTo>
                  <a:cubicBezTo>
                    <a:pt x="1" y="5958"/>
                    <a:pt x="214" y="6171"/>
                    <a:pt x="457" y="6171"/>
                  </a:cubicBezTo>
                  <a:lnTo>
                    <a:pt x="1764" y="6171"/>
                  </a:lnTo>
                  <a:cubicBezTo>
                    <a:pt x="2007" y="6171"/>
                    <a:pt x="2189" y="5958"/>
                    <a:pt x="2189" y="5715"/>
                  </a:cubicBezTo>
                  <a:lnTo>
                    <a:pt x="2189" y="456"/>
                  </a:lnTo>
                  <a:cubicBezTo>
                    <a:pt x="2189" y="213"/>
                    <a:pt x="2007" y="1"/>
                    <a:pt x="17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2" name="Google Shape;2542;p52"/>
            <p:cNvSpPr/>
            <p:nvPr/>
          </p:nvSpPr>
          <p:spPr>
            <a:xfrm>
              <a:off x="2258340" y="2640089"/>
              <a:ext cx="66853" cy="176268"/>
            </a:xfrm>
            <a:custGeom>
              <a:avLst/>
              <a:gdLst/>
              <a:ahLst/>
              <a:cxnLst/>
              <a:rect l="l" t="t" r="r" b="b"/>
              <a:pathLst>
                <a:path w="2433" h="6415" extrusionOk="0">
                  <a:moveTo>
                    <a:pt x="1885" y="275"/>
                  </a:moveTo>
                  <a:cubicBezTo>
                    <a:pt x="2037" y="275"/>
                    <a:pt x="2189" y="396"/>
                    <a:pt x="2189" y="578"/>
                  </a:cubicBezTo>
                  <a:lnTo>
                    <a:pt x="2189" y="5867"/>
                  </a:lnTo>
                  <a:cubicBezTo>
                    <a:pt x="2189" y="6019"/>
                    <a:pt x="2037" y="6171"/>
                    <a:pt x="1885" y="6171"/>
                  </a:cubicBezTo>
                  <a:lnTo>
                    <a:pt x="578" y="6171"/>
                  </a:lnTo>
                  <a:cubicBezTo>
                    <a:pt x="396" y="6171"/>
                    <a:pt x="274" y="6019"/>
                    <a:pt x="274" y="5867"/>
                  </a:cubicBezTo>
                  <a:lnTo>
                    <a:pt x="274" y="578"/>
                  </a:lnTo>
                  <a:cubicBezTo>
                    <a:pt x="274" y="426"/>
                    <a:pt x="396" y="275"/>
                    <a:pt x="578" y="275"/>
                  </a:cubicBezTo>
                  <a:close/>
                  <a:moveTo>
                    <a:pt x="578" y="1"/>
                  </a:moveTo>
                  <a:cubicBezTo>
                    <a:pt x="274" y="1"/>
                    <a:pt x="0" y="275"/>
                    <a:pt x="0" y="578"/>
                  </a:cubicBezTo>
                  <a:lnTo>
                    <a:pt x="0" y="5867"/>
                  </a:lnTo>
                  <a:cubicBezTo>
                    <a:pt x="0" y="6171"/>
                    <a:pt x="274" y="6414"/>
                    <a:pt x="578" y="6414"/>
                  </a:cubicBezTo>
                  <a:lnTo>
                    <a:pt x="1885" y="6414"/>
                  </a:lnTo>
                  <a:cubicBezTo>
                    <a:pt x="2189" y="6414"/>
                    <a:pt x="2432" y="6171"/>
                    <a:pt x="2432" y="5837"/>
                  </a:cubicBezTo>
                  <a:lnTo>
                    <a:pt x="2432" y="578"/>
                  </a:lnTo>
                  <a:cubicBezTo>
                    <a:pt x="2432" y="275"/>
                    <a:pt x="2189" y="1"/>
                    <a:pt x="18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3" name="Google Shape;2543;p52"/>
            <p:cNvSpPr/>
            <p:nvPr/>
          </p:nvSpPr>
          <p:spPr>
            <a:xfrm>
              <a:off x="2373608" y="2651794"/>
              <a:ext cx="60148" cy="153709"/>
            </a:xfrm>
            <a:custGeom>
              <a:avLst/>
              <a:gdLst/>
              <a:ahLst/>
              <a:cxnLst/>
              <a:rect l="l" t="t" r="r" b="b"/>
              <a:pathLst>
                <a:path w="2189" h="5594" extrusionOk="0">
                  <a:moveTo>
                    <a:pt x="456" y="0"/>
                  </a:moveTo>
                  <a:cubicBezTo>
                    <a:pt x="213" y="0"/>
                    <a:pt x="0" y="183"/>
                    <a:pt x="0" y="426"/>
                  </a:cubicBezTo>
                  <a:lnTo>
                    <a:pt x="0" y="5137"/>
                  </a:lnTo>
                  <a:cubicBezTo>
                    <a:pt x="0" y="5381"/>
                    <a:pt x="213" y="5593"/>
                    <a:pt x="456" y="5593"/>
                  </a:cubicBezTo>
                  <a:lnTo>
                    <a:pt x="1733" y="5593"/>
                  </a:lnTo>
                  <a:cubicBezTo>
                    <a:pt x="1976" y="5593"/>
                    <a:pt x="2189" y="5381"/>
                    <a:pt x="2189" y="5137"/>
                  </a:cubicBezTo>
                  <a:lnTo>
                    <a:pt x="2189" y="426"/>
                  </a:lnTo>
                  <a:cubicBezTo>
                    <a:pt x="2189" y="183"/>
                    <a:pt x="1976" y="0"/>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4" name="Google Shape;2544;p52"/>
            <p:cNvSpPr/>
            <p:nvPr/>
          </p:nvSpPr>
          <p:spPr>
            <a:xfrm>
              <a:off x="2370256" y="2648387"/>
              <a:ext cx="66853" cy="160441"/>
            </a:xfrm>
            <a:custGeom>
              <a:avLst/>
              <a:gdLst/>
              <a:ahLst/>
              <a:cxnLst/>
              <a:rect l="l" t="t" r="r" b="b"/>
              <a:pathLst>
                <a:path w="2433" h="5839" extrusionOk="0">
                  <a:moveTo>
                    <a:pt x="1855" y="246"/>
                  </a:moveTo>
                  <a:cubicBezTo>
                    <a:pt x="2037" y="246"/>
                    <a:pt x="2189" y="368"/>
                    <a:pt x="2189" y="550"/>
                  </a:cubicBezTo>
                  <a:lnTo>
                    <a:pt x="2189" y="5261"/>
                  </a:lnTo>
                  <a:cubicBezTo>
                    <a:pt x="2189" y="5444"/>
                    <a:pt x="2037" y="5565"/>
                    <a:pt x="1855" y="5565"/>
                  </a:cubicBezTo>
                  <a:lnTo>
                    <a:pt x="578" y="5565"/>
                  </a:lnTo>
                  <a:cubicBezTo>
                    <a:pt x="396" y="5565"/>
                    <a:pt x="244" y="5444"/>
                    <a:pt x="244" y="5261"/>
                  </a:cubicBezTo>
                  <a:lnTo>
                    <a:pt x="244" y="550"/>
                  </a:lnTo>
                  <a:cubicBezTo>
                    <a:pt x="244" y="368"/>
                    <a:pt x="396" y="246"/>
                    <a:pt x="578" y="246"/>
                  </a:cubicBezTo>
                  <a:close/>
                  <a:moveTo>
                    <a:pt x="532" y="1"/>
                  </a:moveTo>
                  <a:cubicBezTo>
                    <a:pt x="247" y="1"/>
                    <a:pt x="0" y="262"/>
                    <a:pt x="0" y="550"/>
                  </a:cubicBezTo>
                  <a:lnTo>
                    <a:pt x="0" y="5261"/>
                  </a:lnTo>
                  <a:cubicBezTo>
                    <a:pt x="0" y="5565"/>
                    <a:pt x="244" y="5839"/>
                    <a:pt x="578" y="5839"/>
                  </a:cubicBezTo>
                  <a:lnTo>
                    <a:pt x="1855" y="5839"/>
                  </a:lnTo>
                  <a:cubicBezTo>
                    <a:pt x="2189" y="5839"/>
                    <a:pt x="2432" y="5565"/>
                    <a:pt x="2432" y="5261"/>
                  </a:cubicBezTo>
                  <a:lnTo>
                    <a:pt x="2432" y="550"/>
                  </a:lnTo>
                  <a:cubicBezTo>
                    <a:pt x="2432" y="262"/>
                    <a:pt x="2213" y="1"/>
                    <a:pt x="1905" y="1"/>
                  </a:cubicBezTo>
                  <a:cubicBezTo>
                    <a:pt x="1889" y="1"/>
                    <a:pt x="1872" y="1"/>
                    <a:pt x="1855" y="3"/>
                  </a:cubicBezTo>
                  <a:lnTo>
                    <a:pt x="578" y="3"/>
                  </a:lnTo>
                  <a:cubicBezTo>
                    <a:pt x="562" y="1"/>
                    <a:pt x="547" y="1"/>
                    <a:pt x="5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5" name="Google Shape;2545;p52"/>
            <p:cNvSpPr/>
            <p:nvPr/>
          </p:nvSpPr>
          <p:spPr>
            <a:xfrm>
              <a:off x="2351049" y="2643441"/>
              <a:ext cx="60148" cy="169564"/>
            </a:xfrm>
            <a:custGeom>
              <a:avLst/>
              <a:gdLst/>
              <a:ahLst/>
              <a:cxnLst/>
              <a:rect l="l" t="t" r="r" b="b"/>
              <a:pathLst>
                <a:path w="2189" h="6171" extrusionOk="0">
                  <a:moveTo>
                    <a:pt x="456" y="1"/>
                  </a:moveTo>
                  <a:cubicBezTo>
                    <a:pt x="213" y="1"/>
                    <a:pt x="0" y="213"/>
                    <a:pt x="0" y="456"/>
                  </a:cubicBezTo>
                  <a:lnTo>
                    <a:pt x="0" y="5715"/>
                  </a:lnTo>
                  <a:cubicBezTo>
                    <a:pt x="0" y="5958"/>
                    <a:pt x="213" y="6171"/>
                    <a:pt x="456" y="6171"/>
                  </a:cubicBezTo>
                  <a:lnTo>
                    <a:pt x="1763" y="6171"/>
                  </a:lnTo>
                  <a:cubicBezTo>
                    <a:pt x="1976" y="6171"/>
                    <a:pt x="2189" y="5958"/>
                    <a:pt x="2189" y="5715"/>
                  </a:cubicBezTo>
                  <a:lnTo>
                    <a:pt x="2189" y="456"/>
                  </a:lnTo>
                  <a:cubicBezTo>
                    <a:pt x="2189" y="213"/>
                    <a:pt x="2006" y="1"/>
                    <a:pt x="17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6" name="Google Shape;2546;p52"/>
            <p:cNvSpPr/>
            <p:nvPr/>
          </p:nvSpPr>
          <p:spPr>
            <a:xfrm>
              <a:off x="2347697" y="2640089"/>
              <a:ext cx="66853" cy="176268"/>
            </a:xfrm>
            <a:custGeom>
              <a:avLst/>
              <a:gdLst/>
              <a:ahLst/>
              <a:cxnLst/>
              <a:rect l="l" t="t" r="r" b="b"/>
              <a:pathLst>
                <a:path w="2433" h="6415" extrusionOk="0">
                  <a:moveTo>
                    <a:pt x="1885" y="275"/>
                  </a:moveTo>
                  <a:cubicBezTo>
                    <a:pt x="2037" y="275"/>
                    <a:pt x="2189" y="396"/>
                    <a:pt x="2189" y="578"/>
                  </a:cubicBezTo>
                  <a:lnTo>
                    <a:pt x="2189" y="5867"/>
                  </a:lnTo>
                  <a:cubicBezTo>
                    <a:pt x="2189" y="6019"/>
                    <a:pt x="2037" y="6171"/>
                    <a:pt x="1885" y="6171"/>
                  </a:cubicBezTo>
                  <a:lnTo>
                    <a:pt x="578" y="6171"/>
                  </a:lnTo>
                  <a:cubicBezTo>
                    <a:pt x="396" y="6171"/>
                    <a:pt x="244" y="6019"/>
                    <a:pt x="244" y="5867"/>
                  </a:cubicBezTo>
                  <a:lnTo>
                    <a:pt x="244" y="578"/>
                  </a:lnTo>
                  <a:cubicBezTo>
                    <a:pt x="244" y="426"/>
                    <a:pt x="396" y="275"/>
                    <a:pt x="578" y="275"/>
                  </a:cubicBezTo>
                  <a:close/>
                  <a:moveTo>
                    <a:pt x="578" y="1"/>
                  </a:moveTo>
                  <a:cubicBezTo>
                    <a:pt x="274" y="1"/>
                    <a:pt x="1" y="275"/>
                    <a:pt x="1" y="578"/>
                  </a:cubicBezTo>
                  <a:lnTo>
                    <a:pt x="1" y="5867"/>
                  </a:lnTo>
                  <a:cubicBezTo>
                    <a:pt x="1" y="6171"/>
                    <a:pt x="274" y="6414"/>
                    <a:pt x="578" y="6414"/>
                  </a:cubicBezTo>
                  <a:lnTo>
                    <a:pt x="1885" y="6414"/>
                  </a:lnTo>
                  <a:cubicBezTo>
                    <a:pt x="2189" y="6414"/>
                    <a:pt x="2432" y="6171"/>
                    <a:pt x="2432" y="5837"/>
                  </a:cubicBezTo>
                  <a:lnTo>
                    <a:pt x="2432" y="578"/>
                  </a:lnTo>
                  <a:cubicBezTo>
                    <a:pt x="2432" y="275"/>
                    <a:pt x="2189" y="1"/>
                    <a:pt x="18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7" name="Google Shape;2547;p52"/>
            <p:cNvSpPr/>
            <p:nvPr/>
          </p:nvSpPr>
          <p:spPr>
            <a:xfrm>
              <a:off x="2462965" y="2651712"/>
              <a:ext cx="60148" cy="153792"/>
            </a:xfrm>
            <a:custGeom>
              <a:avLst/>
              <a:gdLst/>
              <a:ahLst/>
              <a:cxnLst/>
              <a:rect l="l" t="t" r="r" b="b"/>
              <a:pathLst>
                <a:path w="2189" h="5597" extrusionOk="0">
                  <a:moveTo>
                    <a:pt x="410" y="1"/>
                  </a:moveTo>
                  <a:cubicBezTo>
                    <a:pt x="187" y="1"/>
                    <a:pt x="0" y="201"/>
                    <a:pt x="0" y="429"/>
                  </a:cubicBezTo>
                  <a:lnTo>
                    <a:pt x="0" y="5140"/>
                  </a:lnTo>
                  <a:cubicBezTo>
                    <a:pt x="0" y="5384"/>
                    <a:pt x="213" y="5596"/>
                    <a:pt x="456" y="5596"/>
                  </a:cubicBezTo>
                  <a:lnTo>
                    <a:pt x="1733" y="5596"/>
                  </a:lnTo>
                  <a:cubicBezTo>
                    <a:pt x="1976" y="5596"/>
                    <a:pt x="2189" y="5384"/>
                    <a:pt x="2189" y="5140"/>
                  </a:cubicBezTo>
                  <a:lnTo>
                    <a:pt x="2189" y="429"/>
                  </a:lnTo>
                  <a:cubicBezTo>
                    <a:pt x="2189" y="201"/>
                    <a:pt x="2003" y="1"/>
                    <a:pt x="1779" y="1"/>
                  </a:cubicBezTo>
                  <a:cubicBezTo>
                    <a:pt x="1764" y="1"/>
                    <a:pt x="1749" y="2"/>
                    <a:pt x="1733" y="3"/>
                  </a:cubicBezTo>
                  <a:lnTo>
                    <a:pt x="456" y="3"/>
                  </a:lnTo>
                  <a:cubicBezTo>
                    <a:pt x="441" y="2"/>
                    <a:pt x="425" y="1"/>
                    <a:pt x="4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8" name="Google Shape;2548;p52"/>
            <p:cNvSpPr/>
            <p:nvPr/>
          </p:nvSpPr>
          <p:spPr>
            <a:xfrm>
              <a:off x="2459613" y="2648387"/>
              <a:ext cx="66853" cy="160441"/>
            </a:xfrm>
            <a:custGeom>
              <a:avLst/>
              <a:gdLst/>
              <a:ahLst/>
              <a:cxnLst/>
              <a:rect l="l" t="t" r="r" b="b"/>
              <a:pathLst>
                <a:path w="2433" h="5839" extrusionOk="0">
                  <a:moveTo>
                    <a:pt x="1855" y="246"/>
                  </a:moveTo>
                  <a:cubicBezTo>
                    <a:pt x="2037" y="246"/>
                    <a:pt x="2189" y="368"/>
                    <a:pt x="2189" y="550"/>
                  </a:cubicBezTo>
                  <a:lnTo>
                    <a:pt x="2189" y="5261"/>
                  </a:lnTo>
                  <a:cubicBezTo>
                    <a:pt x="2189" y="5444"/>
                    <a:pt x="2037" y="5565"/>
                    <a:pt x="1855" y="5565"/>
                  </a:cubicBezTo>
                  <a:lnTo>
                    <a:pt x="578" y="5565"/>
                  </a:lnTo>
                  <a:cubicBezTo>
                    <a:pt x="563" y="5568"/>
                    <a:pt x="547" y="5569"/>
                    <a:pt x="532" y="5569"/>
                  </a:cubicBezTo>
                  <a:cubicBezTo>
                    <a:pt x="371" y="5569"/>
                    <a:pt x="244" y="5428"/>
                    <a:pt x="244" y="5261"/>
                  </a:cubicBezTo>
                  <a:lnTo>
                    <a:pt x="244" y="550"/>
                  </a:lnTo>
                  <a:cubicBezTo>
                    <a:pt x="244" y="368"/>
                    <a:pt x="396" y="246"/>
                    <a:pt x="578" y="246"/>
                  </a:cubicBezTo>
                  <a:close/>
                  <a:moveTo>
                    <a:pt x="528" y="1"/>
                  </a:moveTo>
                  <a:cubicBezTo>
                    <a:pt x="220" y="1"/>
                    <a:pt x="1" y="262"/>
                    <a:pt x="1" y="550"/>
                  </a:cubicBezTo>
                  <a:lnTo>
                    <a:pt x="1" y="5261"/>
                  </a:lnTo>
                  <a:cubicBezTo>
                    <a:pt x="1" y="5565"/>
                    <a:pt x="244" y="5839"/>
                    <a:pt x="578" y="5839"/>
                  </a:cubicBezTo>
                  <a:lnTo>
                    <a:pt x="1855" y="5839"/>
                  </a:lnTo>
                  <a:cubicBezTo>
                    <a:pt x="2159" y="5839"/>
                    <a:pt x="2432" y="5565"/>
                    <a:pt x="2432" y="5261"/>
                  </a:cubicBezTo>
                  <a:lnTo>
                    <a:pt x="2432" y="550"/>
                  </a:lnTo>
                  <a:cubicBezTo>
                    <a:pt x="2432" y="262"/>
                    <a:pt x="2186" y="1"/>
                    <a:pt x="1901" y="1"/>
                  </a:cubicBezTo>
                  <a:cubicBezTo>
                    <a:pt x="1886" y="1"/>
                    <a:pt x="1870" y="1"/>
                    <a:pt x="1855" y="3"/>
                  </a:cubicBezTo>
                  <a:lnTo>
                    <a:pt x="578" y="3"/>
                  </a:lnTo>
                  <a:cubicBezTo>
                    <a:pt x="561" y="1"/>
                    <a:pt x="544" y="1"/>
                    <a:pt x="5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49" name="Google Shape;2549;p52"/>
            <p:cNvSpPr/>
            <p:nvPr/>
          </p:nvSpPr>
          <p:spPr>
            <a:xfrm>
              <a:off x="2440406" y="2643441"/>
              <a:ext cx="60176" cy="169564"/>
            </a:xfrm>
            <a:custGeom>
              <a:avLst/>
              <a:gdLst/>
              <a:ahLst/>
              <a:cxnLst/>
              <a:rect l="l" t="t" r="r" b="b"/>
              <a:pathLst>
                <a:path w="2190" h="6171" extrusionOk="0">
                  <a:moveTo>
                    <a:pt x="457" y="1"/>
                  </a:moveTo>
                  <a:cubicBezTo>
                    <a:pt x="183" y="1"/>
                    <a:pt x="1" y="213"/>
                    <a:pt x="1" y="456"/>
                  </a:cubicBezTo>
                  <a:lnTo>
                    <a:pt x="1" y="5715"/>
                  </a:lnTo>
                  <a:cubicBezTo>
                    <a:pt x="1" y="5958"/>
                    <a:pt x="183" y="6171"/>
                    <a:pt x="457" y="6171"/>
                  </a:cubicBezTo>
                  <a:lnTo>
                    <a:pt x="1733" y="6171"/>
                  </a:lnTo>
                  <a:cubicBezTo>
                    <a:pt x="1976" y="6171"/>
                    <a:pt x="2189" y="5958"/>
                    <a:pt x="2189" y="5715"/>
                  </a:cubicBezTo>
                  <a:lnTo>
                    <a:pt x="2189" y="456"/>
                  </a:lnTo>
                  <a:cubicBezTo>
                    <a:pt x="2189" y="21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0" name="Google Shape;2550;p52"/>
            <p:cNvSpPr/>
            <p:nvPr/>
          </p:nvSpPr>
          <p:spPr>
            <a:xfrm>
              <a:off x="2437081" y="2640089"/>
              <a:ext cx="66825" cy="176268"/>
            </a:xfrm>
            <a:custGeom>
              <a:avLst/>
              <a:gdLst/>
              <a:ahLst/>
              <a:cxnLst/>
              <a:rect l="l" t="t" r="r" b="b"/>
              <a:pathLst>
                <a:path w="2432" h="6415" extrusionOk="0">
                  <a:moveTo>
                    <a:pt x="1854" y="275"/>
                  </a:moveTo>
                  <a:cubicBezTo>
                    <a:pt x="2037" y="275"/>
                    <a:pt x="2189" y="396"/>
                    <a:pt x="2189" y="578"/>
                  </a:cubicBezTo>
                  <a:lnTo>
                    <a:pt x="2189" y="5867"/>
                  </a:lnTo>
                  <a:cubicBezTo>
                    <a:pt x="2189" y="6019"/>
                    <a:pt x="2037" y="6171"/>
                    <a:pt x="1854" y="6171"/>
                  </a:cubicBezTo>
                  <a:lnTo>
                    <a:pt x="578" y="6171"/>
                  </a:lnTo>
                  <a:cubicBezTo>
                    <a:pt x="395" y="6171"/>
                    <a:pt x="243" y="6019"/>
                    <a:pt x="243" y="5867"/>
                  </a:cubicBezTo>
                  <a:lnTo>
                    <a:pt x="243" y="578"/>
                  </a:lnTo>
                  <a:cubicBezTo>
                    <a:pt x="243" y="426"/>
                    <a:pt x="395" y="275"/>
                    <a:pt x="578" y="275"/>
                  </a:cubicBezTo>
                  <a:close/>
                  <a:moveTo>
                    <a:pt x="578" y="1"/>
                  </a:moveTo>
                  <a:cubicBezTo>
                    <a:pt x="243" y="1"/>
                    <a:pt x="0" y="275"/>
                    <a:pt x="0" y="578"/>
                  </a:cubicBezTo>
                  <a:lnTo>
                    <a:pt x="0" y="5867"/>
                  </a:lnTo>
                  <a:cubicBezTo>
                    <a:pt x="0" y="6171"/>
                    <a:pt x="243" y="6414"/>
                    <a:pt x="578" y="6414"/>
                  </a:cubicBezTo>
                  <a:lnTo>
                    <a:pt x="1854" y="6414"/>
                  </a:lnTo>
                  <a:cubicBezTo>
                    <a:pt x="2158" y="6414"/>
                    <a:pt x="2432" y="6171"/>
                    <a:pt x="2432" y="5837"/>
                  </a:cubicBezTo>
                  <a:lnTo>
                    <a:pt x="2432" y="578"/>
                  </a:lnTo>
                  <a:cubicBezTo>
                    <a:pt x="2432" y="275"/>
                    <a:pt x="2158" y="1"/>
                    <a:pt x="1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1" name="Google Shape;2551;p52"/>
            <p:cNvSpPr/>
            <p:nvPr/>
          </p:nvSpPr>
          <p:spPr>
            <a:xfrm>
              <a:off x="2552322" y="2651794"/>
              <a:ext cx="60176" cy="153709"/>
            </a:xfrm>
            <a:custGeom>
              <a:avLst/>
              <a:gdLst/>
              <a:ahLst/>
              <a:cxnLst/>
              <a:rect l="l" t="t" r="r" b="b"/>
              <a:pathLst>
                <a:path w="2190" h="5594" extrusionOk="0">
                  <a:moveTo>
                    <a:pt x="426" y="0"/>
                  </a:moveTo>
                  <a:cubicBezTo>
                    <a:pt x="183" y="0"/>
                    <a:pt x="1" y="183"/>
                    <a:pt x="1" y="426"/>
                  </a:cubicBezTo>
                  <a:lnTo>
                    <a:pt x="1" y="5137"/>
                  </a:lnTo>
                  <a:cubicBezTo>
                    <a:pt x="1" y="5381"/>
                    <a:pt x="183" y="5593"/>
                    <a:pt x="426" y="5593"/>
                  </a:cubicBezTo>
                  <a:lnTo>
                    <a:pt x="1733" y="5593"/>
                  </a:lnTo>
                  <a:cubicBezTo>
                    <a:pt x="1976" y="5593"/>
                    <a:pt x="2189" y="5381"/>
                    <a:pt x="2189" y="5137"/>
                  </a:cubicBezTo>
                  <a:lnTo>
                    <a:pt x="2189" y="426"/>
                  </a:lnTo>
                  <a:cubicBezTo>
                    <a:pt x="2189" y="183"/>
                    <a:pt x="1976" y="0"/>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2" name="Google Shape;2552;p52"/>
            <p:cNvSpPr/>
            <p:nvPr/>
          </p:nvSpPr>
          <p:spPr>
            <a:xfrm>
              <a:off x="2548997" y="2648387"/>
              <a:ext cx="66825" cy="160441"/>
            </a:xfrm>
            <a:custGeom>
              <a:avLst/>
              <a:gdLst/>
              <a:ahLst/>
              <a:cxnLst/>
              <a:rect l="l" t="t" r="r" b="b"/>
              <a:pathLst>
                <a:path w="2432" h="5839" extrusionOk="0">
                  <a:moveTo>
                    <a:pt x="1854" y="246"/>
                  </a:moveTo>
                  <a:cubicBezTo>
                    <a:pt x="2037" y="246"/>
                    <a:pt x="2158" y="368"/>
                    <a:pt x="2189" y="550"/>
                  </a:cubicBezTo>
                  <a:lnTo>
                    <a:pt x="2189" y="5261"/>
                  </a:lnTo>
                  <a:cubicBezTo>
                    <a:pt x="2158" y="5444"/>
                    <a:pt x="2037" y="5565"/>
                    <a:pt x="1854" y="5565"/>
                  </a:cubicBezTo>
                  <a:lnTo>
                    <a:pt x="547" y="5565"/>
                  </a:lnTo>
                  <a:cubicBezTo>
                    <a:pt x="395" y="5565"/>
                    <a:pt x="243" y="5444"/>
                    <a:pt x="243" y="5261"/>
                  </a:cubicBezTo>
                  <a:lnTo>
                    <a:pt x="243" y="550"/>
                  </a:lnTo>
                  <a:cubicBezTo>
                    <a:pt x="243" y="368"/>
                    <a:pt x="395" y="246"/>
                    <a:pt x="547" y="246"/>
                  </a:cubicBezTo>
                  <a:close/>
                  <a:moveTo>
                    <a:pt x="501" y="1"/>
                  </a:moveTo>
                  <a:cubicBezTo>
                    <a:pt x="219" y="1"/>
                    <a:pt x="0" y="262"/>
                    <a:pt x="0" y="550"/>
                  </a:cubicBezTo>
                  <a:lnTo>
                    <a:pt x="0" y="5261"/>
                  </a:lnTo>
                  <a:cubicBezTo>
                    <a:pt x="0" y="5565"/>
                    <a:pt x="243" y="5839"/>
                    <a:pt x="547" y="5839"/>
                  </a:cubicBezTo>
                  <a:lnTo>
                    <a:pt x="1854" y="5839"/>
                  </a:lnTo>
                  <a:cubicBezTo>
                    <a:pt x="2158" y="5839"/>
                    <a:pt x="2432" y="5565"/>
                    <a:pt x="2432" y="5261"/>
                  </a:cubicBezTo>
                  <a:lnTo>
                    <a:pt x="2432" y="550"/>
                  </a:lnTo>
                  <a:cubicBezTo>
                    <a:pt x="2432" y="262"/>
                    <a:pt x="2185" y="1"/>
                    <a:pt x="1901" y="1"/>
                  </a:cubicBezTo>
                  <a:cubicBezTo>
                    <a:pt x="1885" y="1"/>
                    <a:pt x="1870" y="1"/>
                    <a:pt x="1854" y="3"/>
                  </a:cubicBezTo>
                  <a:lnTo>
                    <a:pt x="547" y="3"/>
                  </a:lnTo>
                  <a:cubicBezTo>
                    <a:pt x="532" y="1"/>
                    <a:pt x="516" y="1"/>
                    <a:pt x="5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3" name="Google Shape;2553;p52"/>
            <p:cNvSpPr/>
            <p:nvPr/>
          </p:nvSpPr>
          <p:spPr>
            <a:xfrm>
              <a:off x="2529790" y="2643441"/>
              <a:ext cx="60148" cy="169564"/>
            </a:xfrm>
            <a:custGeom>
              <a:avLst/>
              <a:gdLst/>
              <a:ahLst/>
              <a:cxnLst/>
              <a:rect l="l" t="t" r="r" b="b"/>
              <a:pathLst>
                <a:path w="2189" h="6171" extrusionOk="0">
                  <a:moveTo>
                    <a:pt x="456" y="1"/>
                  </a:moveTo>
                  <a:cubicBezTo>
                    <a:pt x="182" y="1"/>
                    <a:pt x="0" y="213"/>
                    <a:pt x="0" y="456"/>
                  </a:cubicBezTo>
                  <a:lnTo>
                    <a:pt x="0" y="5715"/>
                  </a:lnTo>
                  <a:cubicBezTo>
                    <a:pt x="0" y="5958"/>
                    <a:pt x="182" y="6171"/>
                    <a:pt x="456" y="6171"/>
                  </a:cubicBezTo>
                  <a:lnTo>
                    <a:pt x="1733" y="6171"/>
                  </a:lnTo>
                  <a:cubicBezTo>
                    <a:pt x="1976" y="6171"/>
                    <a:pt x="2189" y="5958"/>
                    <a:pt x="2189" y="5715"/>
                  </a:cubicBezTo>
                  <a:lnTo>
                    <a:pt x="2189" y="456"/>
                  </a:lnTo>
                  <a:cubicBezTo>
                    <a:pt x="2189" y="21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4" name="Google Shape;2554;p52"/>
            <p:cNvSpPr/>
            <p:nvPr/>
          </p:nvSpPr>
          <p:spPr>
            <a:xfrm>
              <a:off x="2526438" y="2640089"/>
              <a:ext cx="66853" cy="176268"/>
            </a:xfrm>
            <a:custGeom>
              <a:avLst/>
              <a:gdLst/>
              <a:ahLst/>
              <a:cxnLst/>
              <a:rect l="l" t="t" r="r" b="b"/>
              <a:pathLst>
                <a:path w="2433" h="6415" extrusionOk="0">
                  <a:moveTo>
                    <a:pt x="1855" y="275"/>
                  </a:moveTo>
                  <a:cubicBezTo>
                    <a:pt x="2037" y="275"/>
                    <a:pt x="2189" y="396"/>
                    <a:pt x="2189" y="578"/>
                  </a:cubicBezTo>
                  <a:lnTo>
                    <a:pt x="2189" y="5867"/>
                  </a:lnTo>
                  <a:cubicBezTo>
                    <a:pt x="2189" y="6019"/>
                    <a:pt x="2037" y="6171"/>
                    <a:pt x="1855" y="6171"/>
                  </a:cubicBezTo>
                  <a:lnTo>
                    <a:pt x="578" y="6171"/>
                  </a:lnTo>
                  <a:cubicBezTo>
                    <a:pt x="396" y="6171"/>
                    <a:pt x="244" y="6019"/>
                    <a:pt x="244" y="5867"/>
                  </a:cubicBezTo>
                  <a:lnTo>
                    <a:pt x="244" y="578"/>
                  </a:lnTo>
                  <a:cubicBezTo>
                    <a:pt x="244" y="426"/>
                    <a:pt x="396" y="275"/>
                    <a:pt x="578" y="275"/>
                  </a:cubicBezTo>
                  <a:close/>
                  <a:moveTo>
                    <a:pt x="578" y="1"/>
                  </a:moveTo>
                  <a:cubicBezTo>
                    <a:pt x="244" y="1"/>
                    <a:pt x="0" y="275"/>
                    <a:pt x="0" y="578"/>
                  </a:cubicBezTo>
                  <a:lnTo>
                    <a:pt x="0" y="5867"/>
                  </a:lnTo>
                  <a:cubicBezTo>
                    <a:pt x="0" y="6171"/>
                    <a:pt x="244" y="6414"/>
                    <a:pt x="578" y="6414"/>
                  </a:cubicBezTo>
                  <a:lnTo>
                    <a:pt x="1855" y="6414"/>
                  </a:lnTo>
                  <a:cubicBezTo>
                    <a:pt x="2189" y="6414"/>
                    <a:pt x="2432" y="6171"/>
                    <a:pt x="2432" y="5837"/>
                  </a:cubicBezTo>
                  <a:lnTo>
                    <a:pt x="2432" y="578"/>
                  </a:lnTo>
                  <a:cubicBezTo>
                    <a:pt x="2432" y="275"/>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5" name="Google Shape;2555;p52"/>
            <p:cNvSpPr/>
            <p:nvPr/>
          </p:nvSpPr>
          <p:spPr>
            <a:xfrm>
              <a:off x="2641706" y="2651712"/>
              <a:ext cx="59324" cy="153792"/>
            </a:xfrm>
            <a:custGeom>
              <a:avLst/>
              <a:gdLst/>
              <a:ahLst/>
              <a:cxnLst/>
              <a:rect l="l" t="t" r="r" b="b"/>
              <a:pathLst>
                <a:path w="2159" h="5597" extrusionOk="0">
                  <a:moveTo>
                    <a:pt x="379" y="1"/>
                  </a:moveTo>
                  <a:cubicBezTo>
                    <a:pt x="160" y="1"/>
                    <a:pt x="0" y="201"/>
                    <a:pt x="0" y="429"/>
                  </a:cubicBezTo>
                  <a:lnTo>
                    <a:pt x="0" y="5140"/>
                  </a:lnTo>
                  <a:cubicBezTo>
                    <a:pt x="0" y="5384"/>
                    <a:pt x="182" y="5596"/>
                    <a:pt x="426" y="5596"/>
                  </a:cubicBezTo>
                  <a:lnTo>
                    <a:pt x="1733" y="5596"/>
                  </a:lnTo>
                  <a:cubicBezTo>
                    <a:pt x="1976" y="5596"/>
                    <a:pt x="2158" y="5384"/>
                    <a:pt x="2158" y="5140"/>
                  </a:cubicBezTo>
                  <a:lnTo>
                    <a:pt x="2158" y="429"/>
                  </a:lnTo>
                  <a:cubicBezTo>
                    <a:pt x="2158" y="201"/>
                    <a:pt x="1998" y="1"/>
                    <a:pt x="1779" y="1"/>
                  </a:cubicBezTo>
                  <a:cubicBezTo>
                    <a:pt x="1764" y="1"/>
                    <a:pt x="1748" y="2"/>
                    <a:pt x="1733" y="3"/>
                  </a:cubicBezTo>
                  <a:lnTo>
                    <a:pt x="426" y="3"/>
                  </a:lnTo>
                  <a:cubicBezTo>
                    <a:pt x="410" y="2"/>
                    <a:pt x="395" y="1"/>
                    <a:pt x="3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6" name="Google Shape;2556;p52"/>
            <p:cNvSpPr/>
            <p:nvPr/>
          </p:nvSpPr>
          <p:spPr>
            <a:xfrm>
              <a:off x="2638354" y="2648387"/>
              <a:ext cx="66853" cy="160441"/>
            </a:xfrm>
            <a:custGeom>
              <a:avLst/>
              <a:gdLst/>
              <a:ahLst/>
              <a:cxnLst/>
              <a:rect l="l" t="t" r="r" b="b"/>
              <a:pathLst>
                <a:path w="2433" h="5839" extrusionOk="0">
                  <a:moveTo>
                    <a:pt x="1855" y="246"/>
                  </a:moveTo>
                  <a:cubicBezTo>
                    <a:pt x="2037" y="246"/>
                    <a:pt x="2159" y="368"/>
                    <a:pt x="2159" y="550"/>
                  </a:cubicBezTo>
                  <a:lnTo>
                    <a:pt x="2159" y="5261"/>
                  </a:lnTo>
                  <a:cubicBezTo>
                    <a:pt x="2159" y="5444"/>
                    <a:pt x="2037" y="5565"/>
                    <a:pt x="1855" y="5565"/>
                  </a:cubicBezTo>
                  <a:lnTo>
                    <a:pt x="548" y="5565"/>
                  </a:lnTo>
                  <a:cubicBezTo>
                    <a:pt x="365" y="5565"/>
                    <a:pt x="244" y="5444"/>
                    <a:pt x="244" y="5261"/>
                  </a:cubicBezTo>
                  <a:lnTo>
                    <a:pt x="244" y="550"/>
                  </a:lnTo>
                  <a:cubicBezTo>
                    <a:pt x="244" y="368"/>
                    <a:pt x="365" y="246"/>
                    <a:pt x="548" y="246"/>
                  </a:cubicBezTo>
                  <a:close/>
                  <a:moveTo>
                    <a:pt x="501" y="1"/>
                  </a:moveTo>
                  <a:cubicBezTo>
                    <a:pt x="219" y="1"/>
                    <a:pt x="0" y="262"/>
                    <a:pt x="0" y="550"/>
                  </a:cubicBezTo>
                  <a:lnTo>
                    <a:pt x="0" y="5261"/>
                  </a:lnTo>
                  <a:cubicBezTo>
                    <a:pt x="0" y="5565"/>
                    <a:pt x="244" y="5839"/>
                    <a:pt x="548" y="5839"/>
                  </a:cubicBezTo>
                  <a:lnTo>
                    <a:pt x="1855" y="5839"/>
                  </a:lnTo>
                  <a:cubicBezTo>
                    <a:pt x="2159" y="5839"/>
                    <a:pt x="2402" y="5565"/>
                    <a:pt x="2432" y="5261"/>
                  </a:cubicBezTo>
                  <a:lnTo>
                    <a:pt x="2432" y="550"/>
                  </a:lnTo>
                  <a:cubicBezTo>
                    <a:pt x="2403" y="262"/>
                    <a:pt x="2183" y="1"/>
                    <a:pt x="1901" y="1"/>
                  </a:cubicBezTo>
                  <a:cubicBezTo>
                    <a:pt x="1886" y="1"/>
                    <a:pt x="1870" y="1"/>
                    <a:pt x="1855" y="3"/>
                  </a:cubicBezTo>
                  <a:lnTo>
                    <a:pt x="548" y="3"/>
                  </a:lnTo>
                  <a:cubicBezTo>
                    <a:pt x="532" y="1"/>
                    <a:pt x="517" y="1"/>
                    <a:pt x="5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7" name="Google Shape;2557;p52"/>
            <p:cNvSpPr/>
            <p:nvPr/>
          </p:nvSpPr>
          <p:spPr>
            <a:xfrm>
              <a:off x="2619147" y="2643441"/>
              <a:ext cx="60148" cy="169564"/>
            </a:xfrm>
            <a:custGeom>
              <a:avLst/>
              <a:gdLst/>
              <a:ahLst/>
              <a:cxnLst/>
              <a:rect l="l" t="t" r="r" b="b"/>
              <a:pathLst>
                <a:path w="2189" h="6171" extrusionOk="0">
                  <a:moveTo>
                    <a:pt x="426" y="1"/>
                  </a:moveTo>
                  <a:cubicBezTo>
                    <a:pt x="183" y="1"/>
                    <a:pt x="0" y="213"/>
                    <a:pt x="0" y="456"/>
                  </a:cubicBezTo>
                  <a:lnTo>
                    <a:pt x="0" y="5715"/>
                  </a:lnTo>
                  <a:cubicBezTo>
                    <a:pt x="0" y="5958"/>
                    <a:pt x="183" y="6171"/>
                    <a:pt x="426" y="6171"/>
                  </a:cubicBezTo>
                  <a:lnTo>
                    <a:pt x="1733" y="6171"/>
                  </a:lnTo>
                  <a:cubicBezTo>
                    <a:pt x="1976" y="6171"/>
                    <a:pt x="2189" y="5958"/>
                    <a:pt x="2189" y="5715"/>
                  </a:cubicBezTo>
                  <a:lnTo>
                    <a:pt x="2189" y="456"/>
                  </a:lnTo>
                  <a:cubicBezTo>
                    <a:pt x="2189" y="21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8" name="Google Shape;2558;p52"/>
            <p:cNvSpPr/>
            <p:nvPr/>
          </p:nvSpPr>
          <p:spPr>
            <a:xfrm>
              <a:off x="2615795" y="2640089"/>
              <a:ext cx="66853" cy="176268"/>
            </a:xfrm>
            <a:custGeom>
              <a:avLst/>
              <a:gdLst/>
              <a:ahLst/>
              <a:cxnLst/>
              <a:rect l="l" t="t" r="r" b="b"/>
              <a:pathLst>
                <a:path w="2433" h="6415" extrusionOk="0">
                  <a:moveTo>
                    <a:pt x="1855" y="275"/>
                  </a:moveTo>
                  <a:cubicBezTo>
                    <a:pt x="2037" y="275"/>
                    <a:pt x="2159" y="396"/>
                    <a:pt x="2189" y="578"/>
                  </a:cubicBezTo>
                  <a:lnTo>
                    <a:pt x="2189" y="5867"/>
                  </a:lnTo>
                  <a:cubicBezTo>
                    <a:pt x="2159" y="6019"/>
                    <a:pt x="2037" y="6171"/>
                    <a:pt x="1855" y="6171"/>
                  </a:cubicBezTo>
                  <a:lnTo>
                    <a:pt x="548" y="6171"/>
                  </a:lnTo>
                  <a:cubicBezTo>
                    <a:pt x="396" y="6171"/>
                    <a:pt x="244" y="6019"/>
                    <a:pt x="244" y="5867"/>
                  </a:cubicBezTo>
                  <a:lnTo>
                    <a:pt x="244" y="578"/>
                  </a:lnTo>
                  <a:cubicBezTo>
                    <a:pt x="244" y="426"/>
                    <a:pt x="396" y="275"/>
                    <a:pt x="548" y="275"/>
                  </a:cubicBezTo>
                  <a:close/>
                  <a:moveTo>
                    <a:pt x="548" y="1"/>
                  </a:moveTo>
                  <a:cubicBezTo>
                    <a:pt x="244" y="1"/>
                    <a:pt x="1" y="275"/>
                    <a:pt x="1" y="578"/>
                  </a:cubicBezTo>
                  <a:lnTo>
                    <a:pt x="1" y="5867"/>
                  </a:lnTo>
                  <a:cubicBezTo>
                    <a:pt x="1" y="6171"/>
                    <a:pt x="244" y="6414"/>
                    <a:pt x="548" y="6414"/>
                  </a:cubicBezTo>
                  <a:lnTo>
                    <a:pt x="1855" y="6414"/>
                  </a:lnTo>
                  <a:cubicBezTo>
                    <a:pt x="2159" y="6414"/>
                    <a:pt x="2432" y="6171"/>
                    <a:pt x="2432" y="5837"/>
                  </a:cubicBezTo>
                  <a:lnTo>
                    <a:pt x="2432" y="578"/>
                  </a:lnTo>
                  <a:cubicBezTo>
                    <a:pt x="2432" y="275"/>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59" name="Google Shape;2559;p52"/>
            <p:cNvSpPr/>
            <p:nvPr/>
          </p:nvSpPr>
          <p:spPr>
            <a:xfrm>
              <a:off x="2730211" y="2651794"/>
              <a:ext cx="60176" cy="153709"/>
            </a:xfrm>
            <a:custGeom>
              <a:avLst/>
              <a:gdLst/>
              <a:ahLst/>
              <a:cxnLst/>
              <a:rect l="l" t="t" r="r" b="b"/>
              <a:pathLst>
                <a:path w="2190" h="5594" extrusionOk="0">
                  <a:moveTo>
                    <a:pt x="457" y="0"/>
                  </a:moveTo>
                  <a:cubicBezTo>
                    <a:pt x="214" y="0"/>
                    <a:pt x="1" y="183"/>
                    <a:pt x="31" y="426"/>
                  </a:cubicBezTo>
                  <a:lnTo>
                    <a:pt x="31" y="5137"/>
                  </a:lnTo>
                  <a:cubicBezTo>
                    <a:pt x="31" y="5381"/>
                    <a:pt x="214" y="5593"/>
                    <a:pt x="457" y="5593"/>
                  </a:cubicBezTo>
                  <a:lnTo>
                    <a:pt x="1764" y="5593"/>
                  </a:lnTo>
                  <a:cubicBezTo>
                    <a:pt x="2007" y="5593"/>
                    <a:pt x="2189" y="5381"/>
                    <a:pt x="2189" y="5137"/>
                  </a:cubicBezTo>
                  <a:lnTo>
                    <a:pt x="2189" y="426"/>
                  </a:lnTo>
                  <a:cubicBezTo>
                    <a:pt x="2189" y="183"/>
                    <a:pt x="2007" y="0"/>
                    <a:pt x="1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0" name="Google Shape;2560;p52"/>
            <p:cNvSpPr/>
            <p:nvPr/>
          </p:nvSpPr>
          <p:spPr>
            <a:xfrm>
              <a:off x="2726886" y="2648387"/>
              <a:ext cx="66853" cy="160441"/>
            </a:xfrm>
            <a:custGeom>
              <a:avLst/>
              <a:gdLst/>
              <a:ahLst/>
              <a:cxnLst/>
              <a:rect l="l" t="t" r="r" b="b"/>
              <a:pathLst>
                <a:path w="2433" h="5839" extrusionOk="0">
                  <a:moveTo>
                    <a:pt x="1885" y="246"/>
                  </a:moveTo>
                  <a:cubicBezTo>
                    <a:pt x="2037" y="246"/>
                    <a:pt x="2189" y="368"/>
                    <a:pt x="2189" y="550"/>
                  </a:cubicBezTo>
                  <a:lnTo>
                    <a:pt x="2189" y="5261"/>
                  </a:lnTo>
                  <a:cubicBezTo>
                    <a:pt x="2189" y="5444"/>
                    <a:pt x="2037" y="5565"/>
                    <a:pt x="1885" y="5565"/>
                  </a:cubicBezTo>
                  <a:lnTo>
                    <a:pt x="578" y="5565"/>
                  </a:lnTo>
                  <a:cubicBezTo>
                    <a:pt x="396" y="5565"/>
                    <a:pt x="274" y="5444"/>
                    <a:pt x="274" y="5261"/>
                  </a:cubicBezTo>
                  <a:lnTo>
                    <a:pt x="274" y="550"/>
                  </a:lnTo>
                  <a:cubicBezTo>
                    <a:pt x="274" y="368"/>
                    <a:pt x="396" y="246"/>
                    <a:pt x="578" y="246"/>
                  </a:cubicBezTo>
                  <a:close/>
                  <a:moveTo>
                    <a:pt x="532" y="1"/>
                  </a:moveTo>
                  <a:cubicBezTo>
                    <a:pt x="247" y="1"/>
                    <a:pt x="0" y="262"/>
                    <a:pt x="0" y="550"/>
                  </a:cubicBezTo>
                  <a:lnTo>
                    <a:pt x="0" y="5261"/>
                  </a:lnTo>
                  <a:cubicBezTo>
                    <a:pt x="0" y="5565"/>
                    <a:pt x="274" y="5839"/>
                    <a:pt x="578" y="5839"/>
                  </a:cubicBezTo>
                  <a:lnTo>
                    <a:pt x="1885" y="5839"/>
                  </a:lnTo>
                  <a:cubicBezTo>
                    <a:pt x="2189" y="5839"/>
                    <a:pt x="2432" y="5565"/>
                    <a:pt x="2432" y="5261"/>
                  </a:cubicBezTo>
                  <a:lnTo>
                    <a:pt x="2432" y="550"/>
                  </a:lnTo>
                  <a:cubicBezTo>
                    <a:pt x="2432" y="262"/>
                    <a:pt x="2213" y="1"/>
                    <a:pt x="1931" y="1"/>
                  </a:cubicBezTo>
                  <a:cubicBezTo>
                    <a:pt x="1916" y="1"/>
                    <a:pt x="1900" y="1"/>
                    <a:pt x="1885" y="3"/>
                  </a:cubicBezTo>
                  <a:lnTo>
                    <a:pt x="578" y="3"/>
                  </a:lnTo>
                  <a:cubicBezTo>
                    <a:pt x="562" y="1"/>
                    <a:pt x="547" y="1"/>
                    <a:pt x="5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1" name="Google Shape;2561;p52"/>
            <p:cNvSpPr/>
            <p:nvPr/>
          </p:nvSpPr>
          <p:spPr>
            <a:xfrm>
              <a:off x="2708504" y="2643441"/>
              <a:ext cx="59324" cy="169564"/>
            </a:xfrm>
            <a:custGeom>
              <a:avLst/>
              <a:gdLst/>
              <a:ahLst/>
              <a:cxnLst/>
              <a:rect l="l" t="t" r="r" b="b"/>
              <a:pathLst>
                <a:path w="2159" h="6171" extrusionOk="0">
                  <a:moveTo>
                    <a:pt x="426" y="1"/>
                  </a:moveTo>
                  <a:cubicBezTo>
                    <a:pt x="183" y="1"/>
                    <a:pt x="1" y="213"/>
                    <a:pt x="1" y="456"/>
                  </a:cubicBezTo>
                  <a:lnTo>
                    <a:pt x="1" y="5715"/>
                  </a:lnTo>
                  <a:cubicBezTo>
                    <a:pt x="1" y="5958"/>
                    <a:pt x="183" y="6171"/>
                    <a:pt x="426" y="6171"/>
                  </a:cubicBezTo>
                  <a:lnTo>
                    <a:pt x="1733" y="6171"/>
                  </a:lnTo>
                  <a:cubicBezTo>
                    <a:pt x="1976" y="6171"/>
                    <a:pt x="2159" y="5958"/>
                    <a:pt x="2159" y="5715"/>
                  </a:cubicBezTo>
                  <a:lnTo>
                    <a:pt x="2159" y="456"/>
                  </a:lnTo>
                  <a:cubicBezTo>
                    <a:pt x="2159" y="21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2" name="Google Shape;2562;p52"/>
            <p:cNvSpPr/>
            <p:nvPr/>
          </p:nvSpPr>
          <p:spPr>
            <a:xfrm>
              <a:off x="2705179" y="2640089"/>
              <a:ext cx="66825" cy="176268"/>
            </a:xfrm>
            <a:custGeom>
              <a:avLst/>
              <a:gdLst/>
              <a:ahLst/>
              <a:cxnLst/>
              <a:rect l="l" t="t" r="r" b="b"/>
              <a:pathLst>
                <a:path w="2432" h="6415" extrusionOk="0">
                  <a:moveTo>
                    <a:pt x="1854" y="275"/>
                  </a:moveTo>
                  <a:cubicBezTo>
                    <a:pt x="2037" y="275"/>
                    <a:pt x="2158" y="396"/>
                    <a:pt x="2158" y="578"/>
                  </a:cubicBezTo>
                  <a:lnTo>
                    <a:pt x="2158" y="5867"/>
                  </a:lnTo>
                  <a:cubicBezTo>
                    <a:pt x="2158" y="6019"/>
                    <a:pt x="2037" y="6171"/>
                    <a:pt x="1854" y="6171"/>
                  </a:cubicBezTo>
                  <a:lnTo>
                    <a:pt x="547" y="6171"/>
                  </a:lnTo>
                  <a:cubicBezTo>
                    <a:pt x="365" y="6171"/>
                    <a:pt x="243" y="6019"/>
                    <a:pt x="243" y="5867"/>
                  </a:cubicBezTo>
                  <a:lnTo>
                    <a:pt x="243" y="578"/>
                  </a:lnTo>
                  <a:cubicBezTo>
                    <a:pt x="243" y="426"/>
                    <a:pt x="365" y="275"/>
                    <a:pt x="547" y="275"/>
                  </a:cubicBezTo>
                  <a:close/>
                  <a:moveTo>
                    <a:pt x="547" y="1"/>
                  </a:moveTo>
                  <a:cubicBezTo>
                    <a:pt x="243" y="1"/>
                    <a:pt x="0" y="275"/>
                    <a:pt x="0" y="578"/>
                  </a:cubicBezTo>
                  <a:lnTo>
                    <a:pt x="0" y="5867"/>
                  </a:lnTo>
                  <a:cubicBezTo>
                    <a:pt x="0" y="6171"/>
                    <a:pt x="243" y="6414"/>
                    <a:pt x="547" y="6414"/>
                  </a:cubicBezTo>
                  <a:lnTo>
                    <a:pt x="1854" y="6414"/>
                  </a:lnTo>
                  <a:cubicBezTo>
                    <a:pt x="2158" y="6414"/>
                    <a:pt x="2432" y="6171"/>
                    <a:pt x="2401" y="5837"/>
                  </a:cubicBezTo>
                  <a:lnTo>
                    <a:pt x="2401" y="578"/>
                  </a:lnTo>
                  <a:cubicBezTo>
                    <a:pt x="2401" y="275"/>
                    <a:pt x="2158" y="1"/>
                    <a:pt x="1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3" name="Google Shape;2563;p52"/>
            <p:cNvSpPr/>
            <p:nvPr/>
          </p:nvSpPr>
          <p:spPr>
            <a:xfrm>
              <a:off x="2820420" y="2651712"/>
              <a:ext cx="60176" cy="153792"/>
            </a:xfrm>
            <a:custGeom>
              <a:avLst/>
              <a:gdLst/>
              <a:ahLst/>
              <a:cxnLst/>
              <a:rect l="l" t="t" r="r" b="b"/>
              <a:pathLst>
                <a:path w="2190" h="5597" extrusionOk="0">
                  <a:moveTo>
                    <a:pt x="405" y="1"/>
                  </a:moveTo>
                  <a:cubicBezTo>
                    <a:pt x="160" y="1"/>
                    <a:pt x="1" y="201"/>
                    <a:pt x="1" y="429"/>
                  </a:cubicBezTo>
                  <a:lnTo>
                    <a:pt x="1" y="5140"/>
                  </a:lnTo>
                  <a:cubicBezTo>
                    <a:pt x="1" y="5384"/>
                    <a:pt x="183" y="5596"/>
                    <a:pt x="457" y="5596"/>
                  </a:cubicBezTo>
                  <a:lnTo>
                    <a:pt x="1703" y="5596"/>
                  </a:lnTo>
                  <a:cubicBezTo>
                    <a:pt x="1976" y="5596"/>
                    <a:pt x="2189" y="5384"/>
                    <a:pt x="2189" y="5140"/>
                  </a:cubicBezTo>
                  <a:lnTo>
                    <a:pt x="2189" y="429"/>
                  </a:lnTo>
                  <a:cubicBezTo>
                    <a:pt x="2189" y="201"/>
                    <a:pt x="2003" y="1"/>
                    <a:pt x="1780" y="1"/>
                  </a:cubicBezTo>
                  <a:cubicBezTo>
                    <a:pt x="1764" y="1"/>
                    <a:pt x="1749" y="2"/>
                    <a:pt x="1733" y="3"/>
                  </a:cubicBezTo>
                  <a:lnTo>
                    <a:pt x="457" y="3"/>
                  </a:lnTo>
                  <a:cubicBezTo>
                    <a:pt x="439" y="2"/>
                    <a:pt x="422" y="1"/>
                    <a:pt x="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4" name="Google Shape;2564;p52"/>
            <p:cNvSpPr/>
            <p:nvPr/>
          </p:nvSpPr>
          <p:spPr>
            <a:xfrm>
              <a:off x="2817095" y="2648387"/>
              <a:ext cx="66825" cy="160441"/>
            </a:xfrm>
            <a:custGeom>
              <a:avLst/>
              <a:gdLst/>
              <a:ahLst/>
              <a:cxnLst/>
              <a:rect l="l" t="t" r="r" b="b"/>
              <a:pathLst>
                <a:path w="2432" h="5839" extrusionOk="0">
                  <a:moveTo>
                    <a:pt x="1854" y="246"/>
                  </a:moveTo>
                  <a:cubicBezTo>
                    <a:pt x="2037" y="246"/>
                    <a:pt x="2189" y="368"/>
                    <a:pt x="2189" y="550"/>
                  </a:cubicBezTo>
                  <a:lnTo>
                    <a:pt x="2189" y="5261"/>
                  </a:lnTo>
                  <a:cubicBezTo>
                    <a:pt x="2189" y="5428"/>
                    <a:pt x="2062" y="5569"/>
                    <a:pt x="1901" y="5569"/>
                  </a:cubicBezTo>
                  <a:cubicBezTo>
                    <a:pt x="1886" y="5569"/>
                    <a:pt x="1870" y="5568"/>
                    <a:pt x="1854" y="5565"/>
                  </a:cubicBezTo>
                  <a:lnTo>
                    <a:pt x="578" y="5565"/>
                  </a:lnTo>
                  <a:cubicBezTo>
                    <a:pt x="395" y="5565"/>
                    <a:pt x="243" y="5444"/>
                    <a:pt x="243" y="5261"/>
                  </a:cubicBezTo>
                  <a:lnTo>
                    <a:pt x="243" y="550"/>
                  </a:lnTo>
                  <a:cubicBezTo>
                    <a:pt x="243" y="368"/>
                    <a:pt x="395" y="246"/>
                    <a:pt x="578" y="246"/>
                  </a:cubicBezTo>
                  <a:close/>
                  <a:moveTo>
                    <a:pt x="527" y="1"/>
                  </a:moveTo>
                  <a:cubicBezTo>
                    <a:pt x="219" y="1"/>
                    <a:pt x="0" y="262"/>
                    <a:pt x="0" y="550"/>
                  </a:cubicBezTo>
                  <a:lnTo>
                    <a:pt x="0" y="5261"/>
                  </a:lnTo>
                  <a:cubicBezTo>
                    <a:pt x="0" y="5565"/>
                    <a:pt x="243" y="5839"/>
                    <a:pt x="578" y="5839"/>
                  </a:cubicBezTo>
                  <a:lnTo>
                    <a:pt x="1824" y="5839"/>
                  </a:lnTo>
                  <a:cubicBezTo>
                    <a:pt x="2158" y="5839"/>
                    <a:pt x="2432" y="5596"/>
                    <a:pt x="2432" y="5261"/>
                  </a:cubicBezTo>
                  <a:lnTo>
                    <a:pt x="2432" y="550"/>
                  </a:lnTo>
                  <a:cubicBezTo>
                    <a:pt x="2432" y="262"/>
                    <a:pt x="2186" y="1"/>
                    <a:pt x="1901" y="1"/>
                  </a:cubicBezTo>
                  <a:cubicBezTo>
                    <a:pt x="1885" y="1"/>
                    <a:pt x="1870" y="1"/>
                    <a:pt x="1854" y="3"/>
                  </a:cubicBezTo>
                  <a:lnTo>
                    <a:pt x="578" y="3"/>
                  </a:lnTo>
                  <a:cubicBezTo>
                    <a:pt x="561" y="1"/>
                    <a:pt x="544" y="1"/>
                    <a:pt x="5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5" name="Google Shape;2565;p52"/>
            <p:cNvSpPr/>
            <p:nvPr/>
          </p:nvSpPr>
          <p:spPr>
            <a:xfrm>
              <a:off x="2797036" y="2643441"/>
              <a:ext cx="60176" cy="169564"/>
            </a:xfrm>
            <a:custGeom>
              <a:avLst/>
              <a:gdLst/>
              <a:ahLst/>
              <a:cxnLst/>
              <a:rect l="l" t="t" r="r" b="b"/>
              <a:pathLst>
                <a:path w="2190" h="6171" extrusionOk="0">
                  <a:moveTo>
                    <a:pt x="457" y="1"/>
                  </a:moveTo>
                  <a:cubicBezTo>
                    <a:pt x="213" y="1"/>
                    <a:pt x="1" y="213"/>
                    <a:pt x="1" y="456"/>
                  </a:cubicBezTo>
                  <a:lnTo>
                    <a:pt x="1" y="5715"/>
                  </a:lnTo>
                  <a:cubicBezTo>
                    <a:pt x="1" y="5958"/>
                    <a:pt x="213" y="6171"/>
                    <a:pt x="457" y="6171"/>
                  </a:cubicBezTo>
                  <a:lnTo>
                    <a:pt x="1764" y="6171"/>
                  </a:lnTo>
                  <a:cubicBezTo>
                    <a:pt x="2007" y="6171"/>
                    <a:pt x="2189" y="5958"/>
                    <a:pt x="2189" y="5715"/>
                  </a:cubicBezTo>
                  <a:lnTo>
                    <a:pt x="2189" y="456"/>
                  </a:lnTo>
                  <a:cubicBezTo>
                    <a:pt x="2189" y="213"/>
                    <a:pt x="2007" y="1"/>
                    <a:pt x="17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6" name="Google Shape;2566;p52"/>
            <p:cNvSpPr/>
            <p:nvPr/>
          </p:nvSpPr>
          <p:spPr>
            <a:xfrm>
              <a:off x="2793712" y="2640089"/>
              <a:ext cx="66825" cy="176268"/>
            </a:xfrm>
            <a:custGeom>
              <a:avLst/>
              <a:gdLst/>
              <a:ahLst/>
              <a:cxnLst/>
              <a:rect l="l" t="t" r="r" b="b"/>
              <a:pathLst>
                <a:path w="2432" h="6415" extrusionOk="0">
                  <a:moveTo>
                    <a:pt x="1885" y="275"/>
                  </a:moveTo>
                  <a:cubicBezTo>
                    <a:pt x="2037" y="275"/>
                    <a:pt x="2189" y="396"/>
                    <a:pt x="2189" y="578"/>
                  </a:cubicBezTo>
                  <a:lnTo>
                    <a:pt x="2189" y="5867"/>
                  </a:lnTo>
                  <a:cubicBezTo>
                    <a:pt x="2189" y="6019"/>
                    <a:pt x="2037" y="6171"/>
                    <a:pt x="1885" y="6171"/>
                  </a:cubicBezTo>
                  <a:lnTo>
                    <a:pt x="578" y="6171"/>
                  </a:lnTo>
                  <a:cubicBezTo>
                    <a:pt x="395" y="6171"/>
                    <a:pt x="243" y="6019"/>
                    <a:pt x="243" y="5867"/>
                  </a:cubicBezTo>
                  <a:lnTo>
                    <a:pt x="243" y="578"/>
                  </a:lnTo>
                  <a:cubicBezTo>
                    <a:pt x="243" y="426"/>
                    <a:pt x="395" y="275"/>
                    <a:pt x="578" y="275"/>
                  </a:cubicBezTo>
                  <a:close/>
                  <a:moveTo>
                    <a:pt x="578" y="1"/>
                  </a:moveTo>
                  <a:cubicBezTo>
                    <a:pt x="274" y="1"/>
                    <a:pt x="0" y="275"/>
                    <a:pt x="0" y="578"/>
                  </a:cubicBezTo>
                  <a:lnTo>
                    <a:pt x="0" y="5867"/>
                  </a:lnTo>
                  <a:cubicBezTo>
                    <a:pt x="0" y="6171"/>
                    <a:pt x="274" y="6414"/>
                    <a:pt x="578" y="6414"/>
                  </a:cubicBezTo>
                  <a:lnTo>
                    <a:pt x="1885" y="6414"/>
                  </a:lnTo>
                  <a:cubicBezTo>
                    <a:pt x="2189" y="6414"/>
                    <a:pt x="2432" y="6171"/>
                    <a:pt x="2432" y="5837"/>
                  </a:cubicBezTo>
                  <a:lnTo>
                    <a:pt x="2432" y="578"/>
                  </a:lnTo>
                  <a:cubicBezTo>
                    <a:pt x="2432" y="275"/>
                    <a:pt x="2189" y="1"/>
                    <a:pt x="18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7" name="Google Shape;2567;p52"/>
            <p:cNvSpPr/>
            <p:nvPr/>
          </p:nvSpPr>
          <p:spPr>
            <a:xfrm>
              <a:off x="2908952" y="2651712"/>
              <a:ext cx="60176" cy="153792"/>
            </a:xfrm>
            <a:custGeom>
              <a:avLst/>
              <a:gdLst/>
              <a:ahLst/>
              <a:cxnLst/>
              <a:rect l="l" t="t" r="r" b="b"/>
              <a:pathLst>
                <a:path w="2190" h="5597" extrusionOk="0">
                  <a:moveTo>
                    <a:pt x="1780" y="1"/>
                  </a:moveTo>
                  <a:cubicBezTo>
                    <a:pt x="1764" y="1"/>
                    <a:pt x="1749" y="2"/>
                    <a:pt x="1733" y="3"/>
                  </a:cubicBezTo>
                  <a:lnTo>
                    <a:pt x="457" y="3"/>
                  </a:lnTo>
                  <a:cubicBezTo>
                    <a:pt x="213" y="3"/>
                    <a:pt x="1" y="186"/>
                    <a:pt x="1" y="429"/>
                  </a:cubicBezTo>
                  <a:lnTo>
                    <a:pt x="1" y="5140"/>
                  </a:lnTo>
                  <a:cubicBezTo>
                    <a:pt x="1" y="5384"/>
                    <a:pt x="213" y="5596"/>
                    <a:pt x="457" y="5596"/>
                  </a:cubicBezTo>
                  <a:lnTo>
                    <a:pt x="1733" y="5596"/>
                  </a:lnTo>
                  <a:cubicBezTo>
                    <a:pt x="1976" y="5596"/>
                    <a:pt x="2189" y="5384"/>
                    <a:pt x="2189" y="5140"/>
                  </a:cubicBezTo>
                  <a:lnTo>
                    <a:pt x="2189" y="429"/>
                  </a:lnTo>
                  <a:cubicBezTo>
                    <a:pt x="2189" y="201"/>
                    <a:pt x="2003" y="1"/>
                    <a:pt x="17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8" name="Google Shape;2568;p52"/>
            <p:cNvSpPr/>
            <p:nvPr/>
          </p:nvSpPr>
          <p:spPr>
            <a:xfrm>
              <a:off x="2905627" y="2648387"/>
              <a:ext cx="66825" cy="160441"/>
            </a:xfrm>
            <a:custGeom>
              <a:avLst/>
              <a:gdLst/>
              <a:ahLst/>
              <a:cxnLst/>
              <a:rect l="l" t="t" r="r" b="b"/>
              <a:pathLst>
                <a:path w="2432" h="5839" extrusionOk="0">
                  <a:moveTo>
                    <a:pt x="1854" y="246"/>
                  </a:moveTo>
                  <a:cubicBezTo>
                    <a:pt x="2037" y="246"/>
                    <a:pt x="2189" y="368"/>
                    <a:pt x="2189" y="550"/>
                  </a:cubicBezTo>
                  <a:lnTo>
                    <a:pt x="2189" y="5261"/>
                  </a:lnTo>
                  <a:cubicBezTo>
                    <a:pt x="2189" y="5444"/>
                    <a:pt x="2037" y="5565"/>
                    <a:pt x="1854" y="5565"/>
                  </a:cubicBezTo>
                  <a:lnTo>
                    <a:pt x="578" y="5565"/>
                  </a:lnTo>
                  <a:cubicBezTo>
                    <a:pt x="395" y="5565"/>
                    <a:pt x="243" y="5444"/>
                    <a:pt x="243" y="5261"/>
                  </a:cubicBezTo>
                  <a:lnTo>
                    <a:pt x="243" y="550"/>
                  </a:lnTo>
                  <a:cubicBezTo>
                    <a:pt x="243" y="368"/>
                    <a:pt x="395" y="246"/>
                    <a:pt x="578" y="246"/>
                  </a:cubicBezTo>
                  <a:close/>
                  <a:moveTo>
                    <a:pt x="527" y="1"/>
                  </a:moveTo>
                  <a:cubicBezTo>
                    <a:pt x="219" y="1"/>
                    <a:pt x="0" y="262"/>
                    <a:pt x="0" y="550"/>
                  </a:cubicBezTo>
                  <a:lnTo>
                    <a:pt x="0" y="5261"/>
                  </a:lnTo>
                  <a:cubicBezTo>
                    <a:pt x="0" y="5565"/>
                    <a:pt x="243" y="5839"/>
                    <a:pt x="578" y="5839"/>
                  </a:cubicBezTo>
                  <a:lnTo>
                    <a:pt x="1854" y="5839"/>
                  </a:lnTo>
                  <a:cubicBezTo>
                    <a:pt x="2189" y="5839"/>
                    <a:pt x="2432" y="5565"/>
                    <a:pt x="2432" y="5261"/>
                  </a:cubicBezTo>
                  <a:lnTo>
                    <a:pt x="2432" y="550"/>
                  </a:lnTo>
                  <a:cubicBezTo>
                    <a:pt x="2432" y="262"/>
                    <a:pt x="2185" y="1"/>
                    <a:pt x="1901" y="1"/>
                  </a:cubicBezTo>
                  <a:cubicBezTo>
                    <a:pt x="1885" y="1"/>
                    <a:pt x="1870" y="1"/>
                    <a:pt x="1854" y="3"/>
                  </a:cubicBezTo>
                  <a:lnTo>
                    <a:pt x="578" y="3"/>
                  </a:lnTo>
                  <a:cubicBezTo>
                    <a:pt x="560" y="1"/>
                    <a:pt x="544" y="1"/>
                    <a:pt x="527"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69" name="Google Shape;2569;p52"/>
            <p:cNvSpPr/>
            <p:nvPr/>
          </p:nvSpPr>
          <p:spPr>
            <a:xfrm>
              <a:off x="2886393" y="2643441"/>
              <a:ext cx="60176" cy="169564"/>
            </a:xfrm>
            <a:custGeom>
              <a:avLst/>
              <a:gdLst/>
              <a:ahLst/>
              <a:cxnLst/>
              <a:rect l="l" t="t" r="r" b="b"/>
              <a:pathLst>
                <a:path w="2190" h="6171" extrusionOk="0">
                  <a:moveTo>
                    <a:pt x="457" y="1"/>
                  </a:moveTo>
                  <a:cubicBezTo>
                    <a:pt x="214" y="1"/>
                    <a:pt x="1" y="213"/>
                    <a:pt x="1" y="456"/>
                  </a:cubicBezTo>
                  <a:lnTo>
                    <a:pt x="1" y="5715"/>
                  </a:lnTo>
                  <a:cubicBezTo>
                    <a:pt x="1" y="5958"/>
                    <a:pt x="214" y="6171"/>
                    <a:pt x="457" y="6171"/>
                  </a:cubicBezTo>
                  <a:lnTo>
                    <a:pt x="1734" y="6171"/>
                  </a:lnTo>
                  <a:cubicBezTo>
                    <a:pt x="1977" y="6171"/>
                    <a:pt x="2189" y="5958"/>
                    <a:pt x="2189" y="5715"/>
                  </a:cubicBezTo>
                  <a:lnTo>
                    <a:pt x="2189" y="456"/>
                  </a:lnTo>
                  <a:cubicBezTo>
                    <a:pt x="2189" y="213"/>
                    <a:pt x="1977" y="1"/>
                    <a:pt x="17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0" name="Google Shape;2570;p52"/>
            <p:cNvSpPr/>
            <p:nvPr/>
          </p:nvSpPr>
          <p:spPr>
            <a:xfrm>
              <a:off x="2883068" y="2640089"/>
              <a:ext cx="66853" cy="176268"/>
            </a:xfrm>
            <a:custGeom>
              <a:avLst/>
              <a:gdLst/>
              <a:ahLst/>
              <a:cxnLst/>
              <a:rect l="l" t="t" r="r" b="b"/>
              <a:pathLst>
                <a:path w="2433" h="6415" extrusionOk="0">
                  <a:moveTo>
                    <a:pt x="1855" y="275"/>
                  </a:moveTo>
                  <a:cubicBezTo>
                    <a:pt x="2037" y="275"/>
                    <a:pt x="2189" y="396"/>
                    <a:pt x="2189" y="578"/>
                  </a:cubicBezTo>
                  <a:lnTo>
                    <a:pt x="2189" y="5867"/>
                  </a:lnTo>
                  <a:cubicBezTo>
                    <a:pt x="2189" y="6019"/>
                    <a:pt x="2037" y="6171"/>
                    <a:pt x="1855" y="6171"/>
                  </a:cubicBezTo>
                  <a:lnTo>
                    <a:pt x="578" y="6171"/>
                  </a:lnTo>
                  <a:cubicBezTo>
                    <a:pt x="396" y="6171"/>
                    <a:pt x="244" y="6019"/>
                    <a:pt x="244" y="5867"/>
                  </a:cubicBezTo>
                  <a:lnTo>
                    <a:pt x="244" y="578"/>
                  </a:lnTo>
                  <a:cubicBezTo>
                    <a:pt x="244" y="426"/>
                    <a:pt x="396" y="275"/>
                    <a:pt x="578" y="275"/>
                  </a:cubicBezTo>
                  <a:close/>
                  <a:moveTo>
                    <a:pt x="578" y="1"/>
                  </a:moveTo>
                  <a:cubicBezTo>
                    <a:pt x="274" y="1"/>
                    <a:pt x="0" y="275"/>
                    <a:pt x="0" y="578"/>
                  </a:cubicBezTo>
                  <a:lnTo>
                    <a:pt x="0" y="5867"/>
                  </a:lnTo>
                  <a:cubicBezTo>
                    <a:pt x="0" y="6171"/>
                    <a:pt x="274" y="6414"/>
                    <a:pt x="578" y="6414"/>
                  </a:cubicBezTo>
                  <a:lnTo>
                    <a:pt x="1855" y="6414"/>
                  </a:lnTo>
                  <a:cubicBezTo>
                    <a:pt x="2189" y="6414"/>
                    <a:pt x="2432" y="6171"/>
                    <a:pt x="2432" y="5837"/>
                  </a:cubicBezTo>
                  <a:lnTo>
                    <a:pt x="2432" y="578"/>
                  </a:lnTo>
                  <a:cubicBezTo>
                    <a:pt x="2432" y="275"/>
                    <a:pt x="218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1" name="Google Shape;2571;p52"/>
            <p:cNvSpPr/>
            <p:nvPr/>
          </p:nvSpPr>
          <p:spPr>
            <a:xfrm>
              <a:off x="2997485" y="2651794"/>
              <a:ext cx="60176" cy="153709"/>
            </a:xfrm>
            <a:custGeom>
              <a:avLst/>
              <a:gdLst/>
              <a:ahLst/>
              <a:cxnLst/>
              <a:rect l="l" t="t" r="r" b="b"/>
              <a:pathLst>
                <a:path w="2190" h="5594" extrusionOk="0">
                  <a:moveTo>
                    <a:pt x="457" y="0"/>
                  </a:moveTo>
                  <a:cubicBezTo>
                    <a:pt x="213" y="0"/>
                    <a:pt x="1" y="183"/>
                    <a:pt x="1" y="426"/>
                  </a:cubicBezTo>
                  <a:lnTo>
                    <a:pt x="1" y="5137"/>
                  </a:lnTo>
                  <a:cubicBezTo>
                    <a:pt x="1" y="5381"/>
                    <a:pt x="213" y="5593"/>
                    <a:pt x="457" y="5593"/>
                  </a:cubicBezTo>
                  <a:lnTo>
                    <a:pt x="1764" y="5593"/>
                  </a:lnTo>
                  <a:cubicBezTo>
                    <a:pt x="2007" y="5563"/>
                    <a:pt x="2189" y="5381"/>
                    <a:pt x="2189" y="5137"/>
                  </a:cubicBezTo>
                  <a:lnTo>
                    <a:pt x="2189" y="426"/>
                  </a:lnTo>
                  <a:cubicBezTo>
                    <a:pt x="2189" y="183"/>
                    <a:pt x="2007" y="0"/>
                    <a:pt x="176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2" name="Google Shape;2572;p52"/>
            <p:cNvSpPr/>
            <p:nvPr/>
          </p:nvSpPr>
          <p:spPr>
            <a:xfrm>
              <a:off x="2994160" y="2648387"/>
              <a:ext cx="66825" cy="160441"/>
            </a:xfrm>
            <a:custGeom>
              <a:avLst/>
              <a:gdLst/>
              <a:ahLst/>
              <a:cxnLst/>
              <a:rect l="l" t="t" r="r" b="b"/>
              <a:pathLst>
                <a:path w="2432" h="5839" extrusionOk="0">
                  <a:moveTo>
                    <a:pt x="1885" y="246"/>
                  </a:moveTo>
                  <a:cubicBezTo>
                    <a:pt x="2037" y="246"/>
                    <a:pt x="2189" y="368"/>
                    <a:pt x="2189" y="550"/>
                  </a:cubicBezTo>
                  <a:lnTo>
                    <a:pt x="2189" y="5261"/>
                  </a:lnTo>
                  <a:cubicBezTo>
                    <a:pt x="2189" y="5444"/>
                    <a:pt x="2037" y="5565"/>
                    <a:pt x="1885" y="5565"/>
                  </a:cubicBezTo>
                  <a:lnTo>
                    <a:pt x="578" y="5565"/>
                  </a:lnTo>
                  <a:cubicBezTo>
                    <a:pt x="395" y="5565"/>
                    <a:pt x="274" y="5444"/>
                    <a:pt x="274" y="5261"/>
                  </a:cubicBezTo>
                  <a:lnTo>
                    <a:pt x="274" y="550"/>
                  </a:lnTo>
                  <a:cubicBezTo>
                    <a:pt x="274" y="368"/>
                    <a:pt x="395" y="246"/>
                    <a:pt x="578" y="246"/>
                  </a:cubicBezTo>
                  <a:close/>
                  <a:moveTo>
                    <a:pt x="531" y="1"/>
                  </a:moveTo>
                  <a:cubicBezTo>
                    <a:pt x="246" y="1"/>
                    <a:pt x="0" y="262"/>
                    <a:pt x="0" y="550"/>
                  </a:cubicBezTo>
                  <a:lnTo>
                    <a:pt x="0" y="5261"/>
                  </a:lnTo>
                  <a:cubicBezTo>
                    <a:pt x="0" y="5565"/>
                    <a:pt x="274" y="5839"/>
                    <a:pt x="578" y="5839"/>
                  </a:cubicBezTo>
                  <a:lnTo>
                    <a:pt x="1885" y="5839"/>
                  </a:lnTo>
                  <a:cubicBezTo>
                    <a:pt x="2189" y="5808"/>
                    <a:pt x="2432" y="5565"/>
                    <a:pt x="2432" y="5261"/>
                  </a:cubicBezTo>
                  <a:lnTo>
                    <a:pt x="2432" y="550"/>
                  </a:lnTo>
                  <a:cubicBezTo>
                    <a:pt x="2432" y="262"/>
                    <a:pt x="2213" y="1"/>
                    <a:pt x="1931" y="1"/>
                  </a:cubicBezTo>
                  <a:cubicBezTo>
                    <a:pt x="1916" y="1"/>
                    <a:pt x="1900" y="1"/>
                    <a:pt x="1885" y="3"/>
                  </a:cubicBezTo>
                  <a:lnTo>
                    <a:pt x="578" y="3"/>
                  </a:lnTo>
                  <a:cubicBezTo>
                    <a:pt x="562" y="1"/>
                    <a:pt x="547" y="1"/>
                    <a:pt x="5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3" name="Google Shape;2573;p52"/>
            <p:cNvSpPr/>
            <p:nvPr/>
          </p:nvSpPr>
          <p:spPr>
            <a:xfrm>
              <a:off x="2975777" y="2643441"/>
              <a:ext cx="60148" cy="169564"/>
            </a:xfrm>
            <a:custGeom>
              <a:avLst/>
              <a:gdLst/>
              <a:ahLst/>
              <a:cxnLst/>
              <a:rect l="l" t="t" r="r" b="b"/>
              <a:pathLst>
                <a:path w="2189" h="6171" extrusionOk="0">
                  <a:moveTo>
                    <a:pt x="456" y="1"/>
                  </a:moveTo>
                  <a:cubicBezTo>
                    <a:pt x="213" y="1"/>
                    <a:pt x="0" y="213"/>
                    <a:pt x="0" y="456"/>
                  </a:cubicBezTo>
                  <a:lnTo>
                    <a:pt x="0" y="5715"/>
                  </a:lnTo>
                  <a:cubicBezTo>
                    <a:pt x="0" y="5958"/>
                    <a:pt x="213" y="6171"/>
                    <a:pt x="456" y="6171"/>
                  </a:cubicBezTo>
                  <a:lnTo>
                    <a:pt x="1733" y="6171"/>
                  </a:lnTo>
                  <a:cubicBezTo>
                    <a:pt x="1976" y="6171"/>
                    <a:pt x="2189" y="5958"/>
                    <a:pt x="2189" y="5715"/>
                  </a:cubicBezTo>
                  <a:lnTo>
                    <a:pt x="2189" y="456"/>
                  </a:lnTo>
                  <a:cubicBezTo>
                    <a:pt x="2189" y="21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4" name="Google Shape;2574;p52"/>
            <p:cNvSpPr/>
            <p:nvPr/>
          </p:nvSpPr>
          <p:spPr>
            <a:xfrm>
              <a:off x="2972425" y="2640089"/>
              <a:ext cx="66853" cy="176268"/>
            </a:xfrm>
            <a:custGeom>
              <a:avLst/>
              <a:gdLst/>
              <a:ahLst/>
              <a:cxnLst/>
              <a:rect l="l" t="t" r="r" b="b"/>
              <a:pathLst>
                <a:path w="2433" h="6415" extrusionOk="0">
                  <a:moveTo>
                    <a:pt x="1855" y="275"/>
                  </a:moveTo>
                  <a:cubicBezTo>
                    <a:pt x="2037" y="275"/>
                    <a:pt x="2189" y="396"/>
                    <a:pt x="2189" y="578"/>
                  </a:cubicBezTo>
                  <a:lnTo>
                    <a:pt x="2189" y="5867"/>
                  </a:lnTo>
                  <a:cubicBezTo>
                    <a:pt x="2189" y="6019"/>
                    <a:pt x="2037" y="6171"/>
                    <a:pt x="1855" y="6171"/>
                  </a:cubicBezTo>
                  <a:lnTo>
                    <a:pt x="578" y="6171"/>
                  </a:lnTo>
                  <a:cubicBezTo>
                    <a:pt x="396" y="6171"/>
                    <a:pt x="244" y="6019"/>
                    <a:pt x="244" y="5867"/>
                  </a:cubicBezTo>
                  <a:lnTo>
                    <a:pt x="244" y="578"/>
                  </a:lnTo>
                  <a:cubicBezTo>
                    <a:pt x="244" y="426"/>
                    <a:pt x="396" y="275"/>
                    <a:pt x="578" y="275"/>
                  </a:cubicBezTo>
                  <a:close/>
                  <a:moveTo>
                    <a:pt x="578" y="1"/>
                  </a:moveTo>
                  <a:cubicBezTo>
                    <a:pt x="244" y="1"/>
                    <a:pt x="1" y="275"/>
                    <a:pt x="1" y="578"/>
                  </a:cubicBezTo>
                  <a:lnTo>
                    <a:pt x="1" y="5867"/>
                  </a:lnTo>
                  <a:cubicBezTo>
                    <a:pt x="1" y="6171"/>
                    <a:pt x="244" y="6414"/>
                    <a:pt x="578" y="6414"/>
                  </a:cubicBezTo>
                  <a:lnTo>
                    <a:pt x="1855" y="6414"/>
                  </a:lnTo>
                  <a:cubicBezTo>
                    <a:pt x="2189" y="6414"/>
                    <a:pt x="2432" y="6171"/>
                    <a:pt x="2432" y="5837"/>
                  </a:cubicBezTo>
                  <a:lnTo>
                    <a:pt x="2432" y="578"/>
                  </a:lnTo>
                  <a:cubicBezTo>
                    <a:pt x="2432" y="275"/>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5" name="Google Shape;2575;p52"/>
            <p:cNvSpPr/>
            <p:nvPr/>
          </p:nvSpPr>
          <p:spPr>
            <a:xfrm>
              <a:off x="3087693" y="2651712"/>
              <a:ext cx="60148" cy="153792"/>
            </a:xfrm>
            <a:custGeom>
              <a:avLst/>
              <a:gdLst/>
              <a:ahLst/>
              <a:cxnLst/>
              <a:rect l="l" t="t" r="r" b="b"/>
              <a:pathLst>
                <a:path w="2189" h="5597" extrusionOk="0">
                  <a:moveTo>
                    <a:pt x="405" y="1"/>
                  </a:moveTo>
                  <a:cubicBezTo>
                    <a:pt x="160" y="1"/>
                    <a:pt x="0" y="201"/>
                    <a:pt x="0" y="429"/>
                  </a:cubicBezTo>
                  <a:lnTo>
                    <a:pt x="0" y="5140"/>
                  </a:lnTo>
                  <a:cubicBezTo>
                    <a:pt x="0" y="5384"/>
                    <a:pt x="183" y="5596"/>
                    <a:pt x="456" y="5596"/>
                  </a:cubicBezTo>
                  <a:lnTo>
                    <a:pt x="1733" y="5596"/>
                  </a:lnTo>
                  <a:cubicBezTo>
                    <a:pt x="1976" y="5596"/>
                    <a:pt x="2189" y="5384"/>
                    <a:pt x="2189" y="5140"/>
                  </a:cubicBezTo>
                  <a:lnTo>
                    <a:pt x="2189" y="429"/>
                  </a:lnTo>
                  <a:cubicBezTo>
                    <a:pt x="2189" y="201"/>
                    <a:pt x="2003" y="1"/>
                    <a:pt x="1779" y="1"/>
                  </a:cubicBezTo>
                  <a:cubicBezTo>
                    <a:pt x="1764" y="1"/>
                    <a:pt x="1749" y="2"/>
                    <a:pt x="1733" y="3"/>
                  </a:cubicBezTo>
                  <a:lnTo>
                    <a:pt x="456" y="3"/>
                  </a:lnTo>
                  <a:cubicBezTo>
                    <a:pt x="439" y="2"/>
                    <a:pt x="421" y="1"/>
                    <a:pt x="4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6" name="Google Shape;2576;p52"/>
            <p:cNvSpPr/>
            <p:nvPr/>
          </p:nvSpPr>
          <p:spPr>
            <a:xfrm>
              <a:off x="3084341" y="2648387"/>
              <a:ext cx="66853" cy="160441"/>
            </a:xfrm>
            <a:custGeom>
              <a:avLst/>
              <a:gdLst/>
              <a:ahLst/>
              <a:cxnLst/>
              <a:rect l="l" t="t" r="r" b="b"/>
              <a:pathLst>
                <a:path w="2433" h="5839" extrusionOk="0">
                  <a:moveTo>
                    <a:pt x="1855" y="246"/>
                  </a:moveTo>
                  <a:cubicBezTo>
                    <a:pt x="2037" y="246"/>
                    <a:pt x="2189" y="368"/>
                    <a:pt x="2189" y="550"/>
                  </a:cubicBezTo>
                  <a:lnTo>
                    <a:pt x="2189" y="5261"/>
                  </a:lnTo>
                  <a:cubicBezTo>
                    <a:pt x="2189" y="5444"/>
                    <a:pt x="2037" y="5565"/>
                    <a:pt x="1855" y="5565"/>
                  </a:cubicBezTo>
                  <a:lnTo>
                    <a:pt x="578" y="5565"/>
                  </a:lnTo>
                  <a:cubicBezTo>
                    <a:pt x="563" y="5568"/>
                    <a:pt x="547" y="5569"/>
                    <a:pt x="532" y="5569"/>
                  </a:cubicBezTo>
                  <a:cubicBezTo>
                    <a:pt x="371" y="5569"/>
                    <a:pt x="244" y="5428"/>
                    <a:pt x="244" y="5261"/>
                  </a:cubicBezTo>
                  <a:lnTo>
                    <a:pt x="244" y="550"/>
                  </a:lnTo>
                  <a:cubicBezTo>
                    <a:pt x="244" y="368"/>
                    <a:pt x="396" y="246"/>
                    <a:pt x="578" y="246"/>
                  </a:cubicBezTo>
                  <a:close/>
                  <a:moveTo>
                    <a:pt x="528" y="1"/>
                  </a:moveTo>
                  <a:cubicBezTo>
                    <a:pt x="220" y="1"/>
                    <a:pt x="1" y="262"/>
                    <a:pt x="1" y="550"/>
                  </a:cubicBezTo>
                  <a:lnTo>
                    <a:pt x="1" y="5261"/>
                  </a:lnTo>
                  <a:cubicBezTo>
                    <a:pt x="1" y="5565"/>
                    <a:pt x="244" y="5839"/>
                    <a:pt x="578" y="5839"/>
                  </a:cubicBezTo>
                  <a:lnTo>
                    <a:pt x="1855" y="5839"/>
                  </a:lnTo>
                  <a:cubicBezTo>
                    <a:pt x="2159" y="5839"/>
                    <a:pt x="2432" y="5565"/>
                    <a:pt x="2432" y="5261"/>
                  </a:cubicBezTo>
                  <a:lnTo>
                    <a:pt x="2432" y="550"/>
                  </a:lnTo>
                  <a:cubicBezTo>
                    <a:pt x="2432" y="262"/>
                    <a:pt x="2186" y="1"/>
                    <a:pt x="1901" y="1"/>
                  </a:cubicBezTo>
                  <a:cubicBezTo>
                    <a:pt x="1886" y="1"/>
                    <a:pt x="1870" y="1"/>
                    <a:pt x="1855" y="3"/>
                  </a:cubicBezTo>
                  <a:lnTo>
                    <a:pt x="578" y="3"/>
                  </a:lnTo>
                  <a:cubicBezTo>
                    <a:pt x="561" y="1"/>
                    <a:pt x="544" y="1"/>
                    <a:pt x="528"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7" name="Google Shape;2577;p52"/>
            <p:cNvSpPr/>
            <p:nvPr/>
          </p:nvSpPr>
          <p:spPr>
            <a:xfrm>
              <a:off x="3065134" y="2643441"/>
              <a:ext cx="60176" cy="169564"/>
            </a:xfrm>
            <a:custGeom>
              <a:avLst/>
              <a:gdLst/>
              <a:ahLst/>
              <a:cxnLst/>
              <a:rect l="l" t="t" r="r" b="b"/>
              <a:pathLst>
                <a:path w="2190" h="6171" extrusionOk="0">
                  <a:moveTo>
                    <a:pt x="457" y="1"/>
                  </a:moveTo>
                  <a:cubicBezTo>
                    <a:pt x="183" y="1"/>
                    <a:pt x="1" y="213"/>
                    <a:pt x="1" y="456"/>
                  </a:cubicBezTo>
                  <a:lnTo>
                    <a:pt x="1" y="5715"/>
                  </a:lnTo>
                  <a:cubicBezTo>
                    <a:pt x="1" y="5958"/>
                    <a:pt x="183" y="6171"/>
                    <a:pt x="457" y="6171"/>
                  </a:cubicBezTo>
                  <a:lnTo>
                    <a:pt x="1733" y="6171"/>
                  </a:lnTo>
                  <a:cubicBezTo>
                    <a:pt x="1976" y="6171"/>
                    <a:pt x="2189" y="5958"/>
                    <a:pt x="2189" y="5715"/>
                  </a:cubicBezTo>
                  <a:lnTo>
                    <a:pt x="2189" y="456"/>
                  </a:lnTo>
                  <a:cubicBezTo>
                    <a:pt x="2189" y="213"/>
                    <a:pt x="1976" y="1"/>
                    <a:pt x="173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8" name="Google Shape;2578;p52"/>
            <p:cNvSpPr/>
            <p:nvPr/>
          </p:nvSpPr>
          <p:spPr>
            <a:xfrm>
              <a:off x="3061809" y="2640089"/>
              <a:ext cx="66825" cy="176268"/>
            </a:xfrm>
            <a:custGeom>
              <a:avLst/>
              <a:gdLst/>
              <a:ahLst/>
              <a:cxnLst/>
              <a:rect l="l" t="t" r="r" b="b"/>
              <a:pathLst>
                <a:path w="2432" h="6415" extrusionOk="0">
                  <a:moveTo>
                    <a:pt x="1854" y="275"/>
                  </a:moveTo>
                  <a:cubicBezTo>
                    <a:pt x="2037" y="275"/>
                    <a:pt x="2189" y="396"/>
                    <a:pt x="2189" y="578"/>
                  </a:cubicBezTo>
                  <a:lnTo>
                    <a:pt x="2189" y="5867"/>
                  </a:lnTo>
                  <a:cubicBezTo>
                    <a:pt x="2189" y="6019"/>
                    <a:pt x="2037" y="6171"/>
                    <a:pt x="1854" y="6171"/>
                  </a:cubicBezTo>
                  <a:lnTo>
                    <a:pt x="578" y="6171"/>
                  </a:lnTo>
                  <a:cubicBezTo>
                    <a:pt x="395" y="6171"/>
                    <a:pt x="243" y="6019"/>
                    <a:pt x="243" y="5867"/>
                  </a:cubicBezTo>
                  <a:lnTo>
                    <a:pt x="243" y="578"/>
                  </a:lnTo>
                  <a:cubicBezTo>
                    <a:pt x="243" y="426"/>
                    <a:pt x="395" y="275"/>
                    <a:pt x="578" y="275"/>
                  </a:cubicBezTo>
                  <a:close/>
                  <a:moveTo>
                    <a:pt x="578" y="1"/>
                  </a:moveTo>
                  <a:cubicBezTo>
                    <a:pt x="243" y="1"/>
                    <a:pt x="0" y="275"/>
                    <a:pt x="0" y="578"/>
                  </a:cubicBezTo>
                  <a:lnTo>
                    <a:pt x="0" y="5867"/>
                  </a:lnTo>
                  <a:cubicBezTo>
                    <a:pt x="0" y="6171"/>
                    <a:pt x="243" y="6414"/>
                    <a:pt x="578" y="6414"/>
                  </a:cubicBezTo>
                  <a:lnTo>
                    <a:pt x="1854" y="6414"/>
                  </a:lnTo>
                  <a:cubicBezTo>
                    <a:pt x="2158" y="6414"/>
                    <a:pt x="2432" y="6171"/>
                    <a:pt x="2432" y="5837"/>
                  </a:cubicBezTo>
                  <a:lnTo>
                    <a:pt x="2432" y="578"/>
                  </a:lnTo>
                  <a:cubicBezTo>
                    <a:pt x="2432" y="275"/>
                    <a:pt x="2158" y="1"/>
                    <a:pt x="1854"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79" name="Google Shape;2579;p52"/>
            <p:cNvSpPr/>
            <p:nvPr/>
          </p:nvSpPr>
          <p:spPr>
            <a:xfrm>
              <a:off x="3177050" y="2651794"/>
              <a:ext cx="59324" cy="153709"/>
            </a:xfrm>
            <a:custGeom>
              <a:avLst/>
              <a:gdLst/>
              <a:ahLst/>
              <a:cxnLst/>
              <a:rect l="l" t="t" r="r" b="b"/>
              <a:pathLst>
                <a:path w="2159" h="5594" extrusionOk="0">
                  <a:moveTo>
                    <a:pt x="426" y="0"/>
                  </a:moveTo>
                  <a:cubicBezTo>
                    <a:pt x="183" y="0"/>
                    <a:pt x="1" y="183"/>
                    <a:pt x="1" y="426"/>
                  </a:cubicBezTo>
                  <a:lnTo>
                    <a:pt x="1" y="5137"/>
                  </a:lnTo>
                  <a:cubicBezTo>
                    <a:pt x="1" y="5381"/>
                    <a:pt x="183" y="5593"/>
                    <a:pt x="426" y="5593"/>
                  </a:cubicBezTo>
                  <a:lnTo>
                    <a:pt x="1733" y="5593"/>
                  </a:lnTo>
                  <a:cubicBezTo>
                    <a:pt x="1976" y="5593"/>
                    <a:pt x="2159" y="5381"/>
                    <a:pt x="2159" y="5137"/>
                  </a:cubicBezTo>
                  <a:lnTo>
                    <a:pt x="2159" y="426"/>
                  </a:lnTo>
                  <a:cubicBezTo>
                    <a:pt x="2159" y="183"/>
                    <a:pt x="1976" y="0"/>
                    <a:pt x="17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0" name="Google Shape;2580;p52"/>
            <p:cNvSpPr/>
            <p:nvPr/>
          </p:nvSpPr>
          <p:spPr>
            <a:xfrm>
              <a:off x="3173725" y="2648387"/>
              <a:ext cx="66001" cy="160441"/>
            </a:xfrm>
            <a:custGeom>
              <a:avLst/>
              <a:gdLst/>
              <a:ahLst/>
              <a:cxnLst/>
              <a:rect l="l" t="t" r="r" b="b"/>
              <a:pathLst>
                <a:path w="2402" h="5839" extrusionOk="0">
                  <a:moveTo>
                    <a:pt x="1854" y="246"/>
                  </a:moveTo>
                  <a:cubicBezTo>
                    <a:pt x="2037" y="246"/>
                    <a:pt x="2158" y="368"/>
                    <a:pt x="2158" y="550"/>
                  </a:cubicBezTo>
                  <a:lnTo>
                    <a:pt x="2158" y="5261"/>
                  </a:lnTo>
                  <a:cubicBezTo>
                    <a:pt x="2158" y="5444"/>
                    <a:pt x="2037" y="5565"/>
                    <a:pt x="1854" y="5565"/>
                  </a:cubicBezTo>
                  <a:lnTo>
                    <a:pt x="547" y="5565"/>
                  </a:lnTo>
                  <a:cubicBezTo>
                    <a:pt x="365" y="5565"/>
                    <a:pt x="243" y="5444"/>
                    <a:pt x="243" y="5261"/>
                  </a:cubicBezTo>
                  <a:lnTo>
                    <a:pt x="243" y="550"/>
                  </a:lnTo>
                  <a:cubicBezTo>
                    <a:pt x="243" y="368"/>
                    <a:pt x="365" y="246"/>
                    <a:pt x="547" y="246"/>
                  </a:cubicBezTo>
                  <a:close/>
                  <a:moveTo>
                    <a:pt x="501" y="1"/>
                  </a:moveTo>
                  <a:cubicBezTo>
                    <a:pt x="219" y="1"/>
                    <a:pt x="0" y="262"/>
                    <a:pt x="0" y="550"/>
                  </a:cubicBezTo>
                  <a:lnTo>
                    <a:pt x="0" y="5261"/>
                  </a:lnTo>
                  <a:cubicBezTo>
                    <a:pt x="0" y="5565"/>
                    <a:pt x="243" y="5839"/>
                    <a:pt x="547" y="5839"/>
                  </a:cubicBezTo>
                  <a:lnTo>
                    <a:pt x="1854" y="5839"/>
                  </a:lnTo>
                  <a:cubicBezTo>
                    <a:pt x="2158" y="5839"/>
                    <a:pt x="2401" y="5565"/>
                    <a:pt x="2401" y="5261"/>
                  </a:cubicBezTo>
                  <a:lnTo>
                    <a:pt x="2401" y="550"/>
                  </a:lnTo>
                  <a:cubicBezTo>
                    <a:pt x="2401" y="262"/>
                    <a:pt x="2182" y="1"/>
                    <a:pt x="1900" y="1"/>
                  </a:cubicBezTo>
                  <a:cubicBezTo>
                    <a:pt x="1885" y="1"/>
                    <a:pt x="1870" y="1"/>
                    <a:pt x="1854" y="3"/>
                  </a:cubicBezTo>
                  <a:lnTo>
                    <a:pt x="547" y="3"/>
                  </a:lnTo>
                  <a:cubicBezTo>
                    <a:pt x="532" y="1"/>
                    <a:pt x="516" y="1"/>
                    <a:pt x="50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1" name="Google Shape;2581;p52"/>
            <p:cNvSpPr/>
            <p:nvPr/>
          </p:nvSpPr>
          <p:spPr>
            <a:xfrm>
              <a:off x="3154491" y="2643441"/>
              <a:ext cx="60176" cy="169564"/>
            </a:xfrm>
            <a:custGeom>
              <a:avLst/>
              <a:gdLst/>
              <a:ahLst/>
              <a:cxnLst/>
              <a:rect l="l" t="t" r="r" b="b"/>
              <a:pathLst>
                <a:path w="2190" h="6171" extrusionOk="0">
                  <a:moveTo>
                    <a:pt x="457" y="1"/>
                  </a:moveTo>
                  <a:cubicBezTo>
                    <a:pt x="183" y="1"/>
                    <a:pt x="1" y="213"/>
                    <a:pt x="1" y="456"/>
                  </a:cubicBezTo>
                  <a:lnTo>
                    <a:pt x="1" y="5715"/>
                  </a:lnTo>
                  <a:cubicBezTo>
                    <a:pt x="1" y="5958"/>
                    <a:pt x="214" y="6171"/>
                    <a:pt x="457" y="6171"/>
                  </a:cubicBezTo>
                  <a:lnTo>
                    <a:pt x="1734" y="6171"/>
                  </a:lnTo>
                  <a:cubicBezTo>
                    <a:pt x="1977" y="6171"/>
                    <a:pt x="2189" y="5958"/>
                    <a:pt x="2189" y="5715"/>
                  </a:cubicBezTo>
                  <a:lnTo>
                    <a:pt x="2189" y="456"/>
                  </a:lnTo>
                  <a:cubicBezTo>
                    <a:pt x="2189" y="213"/>
                    <a:pt x="1977" y="1"/>
                    <a:pt x="173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2" name="Google Shape;2582;p52"/>
            <p:cNvSpPr/>
            <p:nvPr/>
          </p:nvSpPr>
          <p:spPr>
            <a:xfrm>
              <a:off x="3151166" y="2640089"/>
              <a:ext cx="66853" cy="176268"/>
            </a:xfrm>
            <a:custGeom>
              <a:avLst/>
              <a:gdLst/>
              <a:ahLst/>
              <a:cxnLst/>
              <a:rect l="l" t="t" r="r" b="b"/>
              <a:pathLst>
                <a:path w="2433" h="6415" extrusionOk="0">
                  <a:moveTo>
                    <a:pt x="1855" y="275"/>
                  </a:moveTo>
                  <a:cubicBezTo>
                    <a:pt x="2037" y="275"/>
                    <a:pt x="2189" y="396"/>
                    <a:pt x="2189" y="578"/>
                  </a:cubicBezTo>
                  <a:lnTo>
                    <a:pt x="2189" y="5837"/>
                  </a:lnTo>
                  <a:cubicBezTo>
                    <a:pt x="2189" y="6019"/>
                    <a:pt x="2037" y="6171"/>
                    <a:pt x="1855" y="6171"/>
                  </a:cubicBezTo>
                  <a:lnTo>
                    <a:pt x="578" y="6171"/>
                  </a:lnTo>
                  <a:cubicBezTo>
                    <a:pt x="396" y="6171"/>
                    <a:pt x="244" y="6019"/>
                    <a:pt x="244" y="5837"/>
                  </a:cubicBezTo>
                  <a:lnTo>
                    <a:pt x="244" y="578"/>
                  </a:lnTo>
                  <a:cubicBezTo>
                    <a:pt x="244" y="396"/>
                    <a:pt x="396" y="275"/>
                    <a:pt x="578" y="275"/>
                  </a:cubicBezTo>
                  <a:close/>
                  <a:moveTo>
                    <a:pt x="578" y="1"/>
                  </a:moveTo>
                  <a:cubicBezTo>
                    <a:pt x="244" y="1"/>
                    <a:pt x="0" y="275"/>
                    <a:pt x="0" y="578"/>
                  </a:cubicBezTo>
                  <a:lnTo>
                    <a:pt x="0" y="5867"/>
                  </a:lnTo>
                  <a:cubicBezTo>
                    <a:pt x="0" y="6171"/>
                    <a:pt x="244" y="6414"/>
                    <a:pt x="578" y="6414"/>
                  </a:cubicBezTo>
                  <a:lnTo>
                    <a:pt x="1855" y="6414"/>
                  </a:lnTo>
                  <a:cubicBezTo>
                    <a:pt x="2159" y="6414"/>
                    <a:pt x="2432" y="6171"/>
                    <a:pt x="2432" y="5837"/>
                  </a:cubicBezTo>
                  <a:lnTo>
                    <a:pt x="2432" y="578"/>
                  </a:lnTo>
                  <a:cubicBezTo>
                    <a:pt x="2432" y="275"/>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3" name="Google Shape;2583;p52"/>
            <p:cNvSpPr/>
            <p:nvPr/>
          </p:nvSpPr>
          <p:spPr>
            <a:xfrm>
              <a:off x="3265583" y="2651712"/>
              <a:ext cx="60176" cy="153792"/>
            </a:xfrm>
            <a:custGeom>
              <a:avLst/>
              <a:gdLst/>
              <a:ahLst/>
              <a:cxnLst/>
              <a:rect l="l" t="t" r="r" b="b"/>
              <a:pathLst>
                <a:path w="2190" h="5597" extrusionOk="0">
                  <a:moveTo>
                    <a:pt x="410" y="1"/>
                  </a:moveTo>
                  <a:cubicBezTo>
                    <a:pt x="187" y="1"/>
                    <a:pt x="1" y="201"/>
                    <a:pt x="1" y="429"/>
                  </a:cubicBezTo>
                  <a:lnTo>
                    <a:pt x="1" y="5140"/>
                  </a:lnTo>
                  <a:cubicBezTo>
                    <a:pt x="1" y="5384"/>
                    <a:pt x="213" y="5596"/>
                    <a:pt x="457" y="5596"/>
                  </a:cubicBezTo>
                  <a:lnTo>
                    <a:pt x="1764" y="5596"/>
                  </a:lnTo>
                  <a:cubicBezTo>
                    <a:pt x="2007" y="5596"/>
                    <a:pt x="2189" y="5384"/>
                    <a:pt x="2189" y="5140"/>
                  </a:cubicBezTo>
                  <a:lnTo>
                    <a:pt x="2189" y="429"/>
                  </a:lnTo>
                  <a:cubicBezTo>
                    <a:pt x="2189" y="201"/>
                    <a:pt x="2029" y="1"/>
                    <a:pt x="1810" y="1"/>
                  </a:cubicBezTo>
                  <a:cubicBezTo>
                    <a:pt x="1795" y="1"/>
                    <a:pt x="1779" y="2"/>
                    <a:pt x="1764" y="3"/>
                  </a:cubicBezTo>
                  <a:lnTo>
                    <a:pt x="457" y="3"/>
                  </a:lnTo>
                  <a:cubicBezTo>
                    <a:pt x="441" y="2"/>
                    <a:pt x="425" y="1"/>
                    <a:pt x="41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4" name="Google Shape;2584;p52"/>
            <p:cNvSpPr/>
            <p:nvPr/>
          </p:nvSpPr>
          <p:spPr>
            <a:xfrm>
              <a:off x="3262258" y="2648387"/>
              <a:ext cx="66825" cy="160441"/>
            </a:xfrm>
            <a:custGeom>
              <a:avLst/>
              <a:gdLst/>
              <a:ahLst/>
              <a:cxnLst/>
              <a:rect l="l" t="t" r="r" b="b"/>
              <a:pathLst>
                <a:path w="2432" h="5839" extrusionOk="0">
                  <a:moveTo>
                    <a:pt x="1885" y="246"/>
                  </a:moveTo>
                  <a:cubicBezTo>
                    <a:pt x="2037" y="246"/>
                    <a:pt x="2189" y="368"/>
                    <a:pt x="2189" y="550"/>
                  </a:cubicBezTo>
                  <a:lnTo>
                    <a:pt x="2189" y="5261"/>
                  </a:lnTo>
                  <a:cubicBezTo>
                    <a:pt x="2189" y="5428"/>
                    <a:pt x="2062" y="5569"/>
                    <a:pt x="1924" y="5569"/>
                  </a:cubicBezTo>
                  <a:cubicBezTo>
                    <a:pt x="1911" y="5569"/>
                    <a:pt x="1898" y="5568"/>
                    <a:pt x="1885" y="5565"/>
                  </a:cubicBezTo>
                  <a:lnTo>
                    <a:pt x="578" y="5565"/>
                  </a:lnTo>
                  <a:cubicBezTo>
                    <a:pt x="395" y="5565"/>
                    <a:pt x="243" y="5444"/>
                    <a:pt x="274" y="5261"/>
                  </a:cubicBezTo>
                  <a:lnTo>
                    <a:pt x="274" y="550"/>
                  </a:lnTo>
                  <a:cubicBezTo>
                    <a:pt x="243" y="368"/>
                    <a:pt x="395" y="246"/>
                    <a:pt x="578" y="246"/>
                  </a:cubicBezTo>
                  <a:close/>
                  <a:moveTo>
                    <a:pt x="531" y="1"/>
                  </a:moveTo>
                  <a:cubicBezTo>
                    <a:pt x="246" y="1"/>
                    <a:pt x="0" y="262"/>
                    <a:pt x="0" y="550"/>
                  </a:cubicBezTo>
                  <a:lnTo>
                    <a:pt x="0" y="5261"/>
                  </a:lnTo>
                  <a:cubicBezTo>
                    <a:pt x="0" y="5565"/>
                    <a:pt x="274" y="5839"/>
                    <a:pt x="578" y="5839"/>
                  </a:cubicBezTo>
                  <a:lnTo>
                    <a:pt x="1885" y="5839"/>
                  </a:lnTo>
                  <a:cubicBezTo>
                    <a:pt x="2189" y="5839"/>
                    <a:pt x="2432" y="5565"/>
                    <a:pt x="2432" y="5261"/>
                  </a:cubicBezTo>
                  <a:lnTo>
                    <a:pt x="2432" y="550"/>
                  </a:lnTo>
                  <a:cubicBezTo>
                    <a:pt x="2432" y="262"/>
                    <a:pt x="2213" y="1"/>
                    <a:pt x="1931" y="1"/>
                  </a:cubicBezTo>
                  <a:cubicBezTo>
                    <a:pt x="1916" y="1"/>
                    <a:pt x="1900" y="1"/>
                    <a:pt x="1885" y="3"/>
                  </a:cubicBezTo>
                  <a:lnTo>
                    <a:pt x="578" y="3"/>
                  </a:lnTo>
                  <a:cubicBezTo>
                    <a:pt x="562" y="1"/>
                    <a:pt x="547" y="1"/>
                    <a:pt x="531"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5" name="Google Shape;2585;p52"/>
            <p:cNvSpPr/>
            <p:nvPr/>
          </p:nvSpPr>
          <p:spPr>
            <a:xfrm>
              <a:off x="3243024" y="2643441"/>
              <a:ext cx="60176" cy="169564"/>
            </a:xfrm>
            <a:custGeom>
              <a:avLst/>
              <a:gdLst/>
              <a:ahLst/>
              <a:cxnLst/>
              <a:rect l="l" t="t" r="r" b="b"/>
              <a:pathLst>
                <a:path w="2190" h="6171" extrusionOk="0">
                  <a:moveTo>
                    <a:pt x="457" y="1"/>
                  </a:moveTo>
                  <a:cubicBezTo>
                    <a:pt x="214" y="1"/>
                    <a:pt x="1" y="213"/>
                    <a:pt x="31" y="456"/>
                  </a:cubicBezTo>
                  <a:lnTo>
                    <a:pt x="31" y="5715"/>
                  </a:lnTo>
                  <a:cubicBezTo>
                    <a:pt x="1" y="5958"/>
                    <a:pt x="214" y="6171"/>
                    <a:pt x="457" y="6171"/>
                  </a:cubicBezTo>
                  <a:lnTo>
                    <a:pt x="1764" y="6171"/>
                  </a:lnTo>
                  <a:cubicBezTo>
                    <a:pt x="2007" y="6171"/>
                    <a:pt x="2189" y="5958"/>
                    <a:pt x="2189" y="5715"/>
                  </a:cubicBezTo>
                  <a:lnTo>
                    <a:pt x="2189" y="456"/>
                  </a:lnTo>
                  <a:cubicBezTo>
                    <a:pt x="2189" y="213"/>
                    <a:pt x="2007" y="1"/>
                    <a:pt x="176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6" name="Google Shape;2586;p52"/>
            <p:cNvSpPr/>
            <p:nvPr/>
          </p:nvSpPr>
          <p:spPr>
            <a:xfrm>
              <a:off x="3240523" y="2640089"/>
              <a:ext cx="66853" cy="176268"/>
            </a:xfrm>
            <a:custGeom>
              <a:avLst/>
              <a:gdLst/>
              <a:ahLst/>
              <a:cxnLst/>
              <a:rect l="l" t="t" r="r" b="b"/>
              <a:pathLst>
                <a:path w="2433" h="6415" extrusionOk="0">
                  <a:moveTo>
                    <a:pt x="1855" y="275"/>
                  </a:moveTo>
                  <a:cubicBezTo>
                    <a:pt x="2007" y="275"/>
                    <a:pt x="2159" y="396"/>
                    <a:pt x="2159" y="578"/>
                  </a:cubicBezTo>
                  <a:lnTo>
                    <a:pt x="2159" y="5867"/>
                  </a:lnTo>
                  <a:cubicBezTo>
                    <a:pt x="2159" y="6019"/>
                    <a:pt x="2007" y="6171"/>
                    <a:pt x="1855" y="6171"/>
                  </a:cubicBezTo>
                  <a:lnTo>
                    <a:pt x="548" y="6171"/>
                  </a:lnTo>
                  <a:cubicBezTo>
                    <a:pt x="366" y="6171"/>
                    <a:pt x="244" y="6019"/>
                    <a:pt x="244" y="5867"/>
                  </a:cubicBezTo>
                  <a:lnTo>
                    <a:pt x="244" y="578"/>
                  </a:lnTo>
                  <a:cubicBezTo>
                    <a:pt x="244" y="426"/>
                    <a:pt x="366" y="275"/>
                    <a:pt x="548" y="275"/>
                  </a:cubicBezTo>
                  <a:close/>
                  <a:moveTo>
                    <a:pt x="548" y="1"/>
                  </a:moveTo>
                  <a:cubicBezTo>
                    <a:pt x="244" y="1"/>
                    <a:pt x="1" y="275"/>
                    <a:pt x="1" y="578"/>
                  </a:cubicBezTo>
                  <a:lnTo>
                    <a:pt x="1" y="5867"/>
                  </a:lnTo>
                  <a:cubicBezTo>
                    <a:pt x="1" y="6171"/>
                    <a:pt x="244" y="6414"/>
                    <a:pt x="548" y="6414"/>
                  </a:cubicBezTo>
                  <a:lnTo>
                    <a:pt x="1855" y="6414"/>
                  </a:lnTo>
                  <a:cubicBezTo>
                    <a:pt x="2159" y="6414"/>
                    <a:pt x="2432" y="6171"/>
                    <a:pt x="2402" y="5837"/>
                  </a:cubicBezTo>
                  <a:lnTo>
                    <a:pt x="2402" y="578"/>
                  </a:lnTo>
                  <a:cubicBezTo>
                    <a:pt x="2402" y="275"/>
                    <a:pt x="2159" y="1"/>
                    <a:pt x="185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7" name="Google Shape;2587;p52"/>
            <p:cNvSpPr/>
            <p:nvPr/>
          </p:nvSpPr>
          <p:spPr>
            <a:xfrm>
              <a:off x="3354939" y="2651794"/>
              <a:ext cx="60176" cy="153709"/>
            </a:xfrm>
            <a:custGeom>
              <a:avLst/>
              <a:gdLst/>
              <a:ahLst/>
              <a:cxnLst/>
              <a:rect l="l" t="t" r="r" b="b"/>
              <a:pathLst>
                <a:path w="2190" h="5594" extrusionOk="0">
                  <a:moveTo>
                    <a:pt x="457" y="0"/>
                  </a:moveTo>
                  <a:cubicBezTo>
                    <a:pt x="214" y="0"/>
                    <a:pt x="1" y="183"/>
                    <a:pt x="1" y="426"/>
                  </a:cubicBezTo>
                  <a:lnTo>
                    <a:pt x="1" y="5137"/>
                  </a:lnTo>
                  <a:cubicBezTo>
                    <a:pt x="1" y="5381"/>
                    <a:pt x="214" y="5593"/>
                    <a:pt x="457" y="5593"/>
                  </a:cubicBezTo>
                  <a:lnTo>
                    <a:pt x="1734" y="5593"/>
                  </a:lnTo>
                  <a:cubicBezTo>
                    <a:pt x="1977" y="5593"/>
                    <a:pt x="2189" y="5381"/>
                    <a:pt x="2189" y="5137"/>
                  </a:cubicBezTo>
                  <a:lnTo>
                    <a:pt x="2189" y="426"/>
                  </a:lnTo>
                  <a:cubicBezTo>
                    <a:pt x="2189" y="183"/>
                    <a:pt x="1977" y="0"/>
                    <a:pt x="173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8" name="Google Shape;2588;p52"/>
            <p:cNvSpPr/>
            <p:nvPr/>
          </p:nvSpPr>
          <p:spPr>
            <a:xfrm>
              <a:off x="3351615" y="2648387"/>
              <a:ext cx="66853" cy="160441"/>
            </a:xfrm>
            <a:custGeom>
              <a:avLst/>
              <a:gdLst/>
              <a:ahLst/>
              <a:cxnLst/>
              <a:rect l="l" t="t" r="r" b="b"/>
              <a:pathLst>
                <a:path w="2433" h="5839" extrusionOk="0">
                  <a:moveTo>
                    <a:pt x="1855" y="246"/>
                  </a:moveTo>
                  <a:cubicBezTo>
                    <a:pt x="2037" y="246"/>
                    <a:pt x="2189" y="368"/>
                    <a:pt x="2189" y="550"/>
                  </a:cubicBezTo>
                  <a:lnTo>
                    <a:pt x="2189" y="5261"/>
                  </a:lnTo>
                  <a:cubicBezTo>
                    <a:pt x="2189" y="5444"/>
                    <a:pt x="2037" y="5565"/>
                    <a:pt x="1855" y="5565"/>
                  </a:cubicBezTo>
                  <a:lnTo>
                    <a:pt x="578" y="5565"/>
                  </a:lnTo>
                  <a:cubicBezTo>
                    <a:pt x="396" y="5565"/>
                    <a:pt x="244" y="5444"/>
                    <a:pt x="244" y="5261"/>
                  </a:cubicBezTo>
                  <a:lnTo>
                    <a:pt x="244" y="550"/>
                  </a:lnTo>
                  <a:cubicBezTo>
                    <a:pt x="244" y="368"/>
                    <a:pt x="396" y="246"/>
                    <a:pt x="578" y="246"/>
                  </a:cubicBezTo>
                  <a:close/>
                  <a:moveTo>
                    <a:pt x="532" y="1"/>
                  </a:moveTo>
                  <a:cubicBezTo>
                    <a:pt x="247" y="1"/>
                    <a:pt x="0" y="262"/>
                    <a:pt x="0" y="550"/>
                  </a:cubicBezTo>
                  <a:lnTo>
                    <a:pt x="0" y="5261"/>
                  </a:lnTo>
                  <a:cubicBezTo>
                    <a:pt x="0" y="5565"/>
                    <a:pt x="244" y="5839"/>
                    <a:pt x="578" y="5839"/>
                  </a:cubicBezTo>
                  <a:lnTo>
                    <a:pt x="1855" y="5839"/>
                  </a:lnTo>
                  <a:cubicBezTo>
                    <a:pt x="2189" y="5839"/>
                    <a:pt x="2432" y="5565"/>
                    <a:pt x="2432" y="5261"/>
                  </a:cubicBezTo>
                  <a:lnTo>
                    <a:pt x="2432" y="550"/>
                  </a:lnTo>
                  <a:cubicBezTo>
                    <a:pt x="2432" y="262"/>
                    <a:pt x="2213" y="1"/>
                    <a:pt x="1905" y="1"/>
                  </a:cubicBezTo>
                  <a:cubicBezTo>
                    <a:pt x="1889" y="1"/>
                    <a:pt x="1872" y="1"/>
                    <a:pt x="1855" y="3"/>
                  </a:cubicBezTo>
                  <a:lnTo>
                    <a:pt x="578" y="3"/>
                  </a:lnTo>
                  <a:cubicBezTo>
                    <a:pt x="562" y="1"/>
                    <a:pt x="547" y="1"/>
                    <a:pt x="532"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89" name="Google Shape;2589;p52"/>
            <p:cNvSpPr/>
            <p:nvPr/>
          </p:nvSpPr>
          <p:spPr>
            <a:xfrm>
              <a:off x="3332408" y="2643441"/>
              <a:ext cx="60148" cy="169564"/>
            </a:xfrm>
            <a:custGeom>
              <a:avLst/>
              <a:gdLst/>
              <a:ahLst/>
              <a:cxnLst/>
              <a:rect l="l" t="t" r="r" b="b"/>
              <a:pathLst>
                <a:path w="2189" h="6171" extrusionOk="0">
                  <a:moveTo>
                    <a:pt x="456" y="1"/>
                  </a:moveTo>
                  <a:cubicBezTo>
                    <a:pt x="213" y="1"/>
                    <a:pt x="0" y="213"/>
                    <a:pt x="0" y="456"/>
                  </a:cubicBezTo>
                  <a:lnTo>
                    <a:pt x="0" y="5715"/>
                  </a:lnTo>
                  <a:cubicBezTo>
                    <a:pt x="0" y="5958"/>
                    <a:pt x="213" y="6171"/>
                    <a:pt x="456" y="6171"/>
                  </a:cubicBezTo>
                  <a:lnTo>
                    <a:pt x="1763" y="6171"/>
                  </a:lnTo>
                  <a:cubicBezTo>
                    <a:pt x="2006" y="6171"/>
                    <a:pt x="2189" y="5958"/>
                    <a:pt x="2189" y="5715"/>
                  </a:cubicBezTo>
                  <a:lnTo>
                    <a:pt x="2189" y="456"/>
                  </a:lnTo>
                  <a:cubicBezTo>
                    <a:pt x="2189" y="213"/>
                    <a:pt x="2006" y="1"/>
                    <a:pt x="176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0" name="Google Shape;2590;p52"/>
            <p:cNvSpPr/>
            <p:nvPr/>
          </p:nvSpPr>
          <p:spPr>
            <a:xfrm>
              <a:off x="3329056" y="2640089"/>
              <a:ext cx="66853" cy="176268"/>
            </a:xfrm>
            <a:custGeom>
              <a:avLst/>
              <a:gdLst/>
              <a:ahLst/>
              <a:cxnLst/>
              <a:rect l="l" t="t" r="r" b="b"/>
              <a:pathLst>
                <a:path w="2433" h="6415" extrusionOk="0">
                  <a:moveTo>
                    <a:pt x="1885" y="275"/>
                  </a:moveTo>
                  <a:cubicBezTo>
                    <a:pt x="2037" y="275"/>
                    <a:pt x="2189" y="396"/>
                    <a:pt x="2189" y="578"/>
                  </a:cubicBezTo>
                  <a:lnTo>
                    <a:pt x="2189" y="5867"/>
                  </a:lnTo>
                  <a:cubicBezTo>
                    <a:pt x="2189" y="6019"/>
                    <a:pt x="2037" y="6171"/>
                    <a:pt x="1885" y="6171"/>
                  </a:cubicBezTo>
                  <a:lnTo>
                    <a:pt x="578" y="6171"/>
                  </a:lnTo>
                  <a:cubicBezTo>
                    <a:pt x="396" y="6171"/>
                    <a:pt x="244" y="6019"/>
                    <a:pt x="244" y="5867"/>
                  </a:cubicBezTo>
                  <a:lnTo>
                    <a:pt x="244" y="578"/>
                  </a:lnTo>
                  <a:cubicBezTo>
                    <a:pt x="244" y="426"/>
                    <a:pt x="396" y="275"/>
                    <a:pt x="578" y="275"/>
                  </a:cubicBezTo>
                  <a:close/>
                  <a:moveTo>
                    <a:pt x="578" y="1"/>
                  </a:moveTo>
                  <a:cubicBezTo>
                    <a:pt x="274" y="1"/>
                    <a:pt x="1" y="275"/>
                    <a:pt x="1" y="578"/>
                  </a:cubicBezTo>
                  <a:lnTo>
                    <a:pt x="1" y="5867"/>
                  </a:lnTo>
                  <a:cubicBezTo>
                    <a:pt x="1" y="6171"/>
                    <a:pt x="274" y="6414"/>
                    <a:pt x="578" y="6414"/>
                  </a:cubicBezTo>
                  <a:lnTo>
                    <a:pt x="1885" y="6414"/>
                  </a:lnTo>
                  <a:cubicBezTo>
                    <a:pt x="2189" y="6414"/>
                    <a:pt x="2432" y="6171"/>
                    <a:pt x="2432" y="5837"/>
                  </a:cubicBezTo>
                  <a:lnTo>
                    <a:pt x="2432" y="578"/>
                  </a:lnTo>
                  <a:cubicBezTo>
                    <a:pt x="2432" y="275"/>
                    <a:pt x="2189" y="1"/>
                    <a:pt x="1885"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1" name="Google Shape;2591;p52"/>
            <p:cNvSpPr/>
            <p:nvPr/>
          </p:nvSpPr>
          <p:spPr>
            <a:xfrm>
              <a:off x="1987741" y="1287289"/>
              <a:ext cx="244742" cy="241197"/>
            </a:xfrm>
            <a:custGeom>
              <a:avLst/>
              <a:gdLst/>
              <a:ahLst/>
              <a:cxnLst/>
              <a:rect l="l" t="t" r="r" b="b"/>
              <a:pathLst>
                <a:path w="8907" h="8778" extrusionOk="0">
                  <a:moveTo>
                    <a:pt x="6205" y="1"/>
                  </a:moveTo>
                  <a:cubicBezTo>
                    <a:pt x="5783" y="1"/>
                    <a:pt x="5365" y="160"/>
                    <a:pt x="5046" y="479"/>
                  </a:cubicBezTo>
                  <a:lnTo>
                    <a:pt x="639" y="4887"/>
                  </a:lnTo>
                  <a:cubicBezTo>
                    <a:pt x="0" y="5556"/>
                    <a:pt x="0" y="6589"/>
                    <a:pt x="639" y="7227"/>
                  </a:cubicBezTo>
                  <a:lnTo>
                    <a:pt x="2158" y="8777"/>
                  </a:lnTo>
                  <a:lnTo>
                    <a:pt x="8906" y="2030"/>
                  </a:lnTo>
                  <a:lnTo>
                    <a:pt x="7386" y="479"/>
                  </a:lnTo>
                  <a:cubicBezTo>
                    <a:pt x="7052" y="160"/>
                    <a:pt x="6626" y="1"/>
                    <a:pt x="6205" y="1"/>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2" name="Google Shape;2592;p52"/>
            <p:cNvSpPr/>
            <p:nvPr/>
          </p:nvSpPr>
          <p:spPr>
            <a:xfrm>
              <a:off x="1981889" y="1282068"/>
              <a:ext cx="258096" cy="253095"/>
            </a:xfrm>
            <a:custGeom>
              <a:avLst/>
              <a:gdLst/>
              <a:ahLst/>
              <a:cxnLst/>
              <a:rect l="l" t="t" r="r" b="b"/>
              <a:pathLst>
                <a:path w="9393" h="9211" extrusionOk="0">
                  <a:moveTo>
                    <a:pt x="6414" y="396"/>
                  </a:moveTo>
                  <a:cubicBezTo>
                    <a:pt x="6809" y="396"/>
                    <a:pt x="7174" y="548"/>
                    <a:pt x="7447" y="821"/>
                  </a:cubicBezTo>
                  <a:lnTo>
                    <a:pt x="8846" y="2220"/>
                  </a:lnTo>
                  <a:lnTo>
                    <a:pt x="2371" y="8694"/>
                  </a:lnTo>
                  <a:lnTo>
                    <a:pt x="973" y="7296"/>
                  </a:lnTo>
                  <a:cubicBezTo>
                    <a:pt x="396" y="6718"/>
                    <a:pt x="396" y="5806"/>
                    <a:pt x="973" y="5229"/>
                  </a:cubicBezTo>
                  <a:lnTo>
                    <a:pt x="5380" y="821"/>
                  </a:lnTo>
                  <a:cubicBezTo>
                    <a:pt x="5654" y="548"/>
                    <a:pt x="6019" y="396"/>
                    <a:pt x="6414" y="396"/>
                  </a:cubicBezTo>
                  <a:close/>
                  <a:moveTo>
                    <a:pt x="6429" y="1"/>
                  </a:moveTo>
                  <a:cubicBezTo>
                    <a:pt x="5958" y="1"/>
                    <a:pt x="5487" y="183"/>
                    <a:pt x="5137" y="548"/>
                  </a:cubicBezTo>
                  <a:lnTo>
                    <a:pt x="700" y="4955"/>
                  </a:lnTo>
                  <a:cubicBezTo>
                    <a:pt x="0" y="5685"/>
                    <a:pt x="0" y="6840"/>
                    <a:pt x="700" y="7569"/>
                  </a:cubicBezTo>
                  <a:lnTo>
                    <a:pt x="2371" y="9211"/>
                  </a:lnTo>
                  <a:lnTo>
                    <a:pt x="9393" y="2220"/>
                  </a:lnTo>
                  <a:lnTo>
                    <a:pt x="7721" y="548"/>
                  </a:lnTo>
                  <a:cubicBezTo>
                    <a:pt x="7371" y="183"/>
                    <a:pt x="6900" y="1"/>
                    <a:pt x="642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3" name="Google Shape;2593;p52"/>
            <p:cNvSpPr/>
            <p:nvPr/>
          </p:nvSpPr>
          <p:spPr>
            <a:xfrm>
              <a:off x="2173984" y="1335540"/>
              <a:ext cx="267301" cy="335775"/>
            </a:xfrm>
            <a:custGeom>
              <a:avLst/>
              <a:gdLst/>
              <a:ahLst/>
              <a:cxnLst/>
              <a:rect l="l" t="t" r="r" b="b"/>
              <a:pathLst>
                <a:path w="9728" h="12220" extrusionOk="0">
                  <a:moveTo>
                    <a:pt x="3830" y="0"/>
                  </a:moveTo>
                  <a:lnTo>
                    <a:pt x="0" y="3860"/>
                  </a:lnTo>
                  <a:lnTo>
                    <a:pt x="8207" y="12219"/>
                  </a:lnTo>
                  <a:lnTo>
                    <a:pt x="9727" y="10730"/>
                  </a:lnTo>
                  <a:lnTo>
                    <a:pt x="3830" y="0"/>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4" name="Google Shape;2594;p52"/>
            <p:cNvSpPr/>
            <p:nvPr/>
          </p:nvSpPr>
          <p:spPr>
            <a:xfrm>
              <a:off x="2166455" y="1327186"/>
              <a:ext cx="280655" cy="351630"/>
            </a:xfrm>
            <a:custGeom>
              <a:avLst/>
              <a:gdLst/>
              <a:ahLst/>
              <a:cxnLst/>
              <a:rect l="l" t="t" r="r" b="b"/>
              <a:pathLst>
                <a:path w="10214" h="12797" extrusionOk="0">
                  <a:moveTo>
                    <a:pt x="4074" y="638"/>
                  </a:moveTo>
                  <a:lnTo>
                    <a:pt x="9758" y="11003"/>
                  </a:lnTo>
                  <a:lnTo>
                    <a:pt x="8512" y="12250"/>
                  </a:lnTo>
                  <a:lnTo>
                    <a:pt x="518" y="4164"/>
                  </a:lnTo>
                  <a:lnTo>
                    <a:pt x="4074" y="638"/>
                  </a:lnTo>
                  <a:close/>
                  <a:moveTo>
                    <a:pt x="4135" y="0"/>
                  </a:moveTo>
                  <a:lnTo>
                    <a:pt x="1" y="4164"/>
                  </a:lnTo>
                  <a:lnTo>
                    <a:pt x="8481" y="12797"/>
                  </a:lnTo>
                  <a:lnTo>
                    <a:pt x="10214" y="11064"/>
                  </a:lnTo>
                  <a:lnTo>
                    <a:pt x="413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5" name="Google Shape;2595;p52"/>
            <p:cNvSpPr/>
            <p:nvPr/>
          </p:nvSpPr>
          <p:spPr>
            <a:xfrm>
              <a:off x="2047862" y="1461634"/>
              <a:ext cx="335775" cy="267301"/>
            </a:xfrm>
            <a:custGeom>
              <a:avLst/>
              <a:gdLst/>
              <a:ahLst/>
              <a:cxnLst/>
              <a:rect l="l" t="t" r="r" b="b"/>
              <a:pathLst>
                <a:path w="12220" h="9728" extrusionOk="0">
                  <a:moveTo>
                    <a:pt x="3861" y="1"/>
                  </a:moveTo>
                  <a:lnTo>
                    <a:pt x="1" y="3831"/>
                  </a:lnTo>
                  <a:lnTo>
                    <a:pt x="10730" y="9727"/>
                  </a:lnTo>
                  <a:lnTo>
                    <a:pt x="12220" y="8208"/>
                  </a:lnTo>
                  <a:lnTo>
                    <a:pt x="3861" y="1"/>
                  </a:lnTo>
                  <a:close/>
                </a:path>
              </a:pathLst>
            </a:cu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6" name="Google Shape;2596;p52"/>
            <p:cNvSpPr/>
            <p:nvPr/>
          </p:nvSpPr>
          <p:spPr>
            <a:xfrm>
              <a:off x="2039509" y="1454132"/>
              <a:ext cx="351657" cy="280655"/>
            </a:xfrm>
            <a:custGeom>
              <a:avLst/>
              <a:gdLst/>
              <a:ahLst/>
              <a:cxnLst/>
              <a:rect l="l" t="t" r="r" b="b"/>
              <a:pathLst>
                <a:path w="12798" h="10214" extrusionOk="0">
                  <a:moveTo>
                    <a:pt x="4165" y="517"/>
                  </a:moveTo>
                  <a:lnTo>
                    <a:pt x="12250" y="8511"/>
                  </a:lnTo>
                  <a:lnTo>
                    <a:pt x="11004" y="9757"/>
                  </a:lnTo>
                  <a:lnTo>
                    <a:pt x="639" y="4073"/>
                  </a:lnTo>
                  <a:lnTo>
                    <a:pt x="4165" y="517"/>
                  </a:lnTo>
                  <a:close/>
                  <a:moveTo>
                    <a:pt x="4165" y="0"/>
                  </a:moveTo>
                  <a:lnTo>
                    <a:pt x="1" y="4134"/>
                  </a:lnTo>
                  <a:lnTo>
                    <a:pt x="11065" y="10213"/>
                  </a:lnTo>
                  <a:lnTo>
                    <a:pt x="12797" y="8481"/>
                  </a:lnTo>
                  <a:lnTo>
                    <a:pt x="4165"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7" name="Google Shape;2597;p52"/>
            <p:cNvSpPr/>
            <p:nvPr/>
          </p:nvSpPr>
          <p:spPr>
            <a:xfrm>
              <a:off x="1996919" y="1292922"/>
              <a:ext cx="302362" cy="302390"/>
            </a:xfrm>
            <a:custGeom>
              <a:avLst/>
              <a:gdLst/>
              <a:ahLst/>
              <a:cxnLst/>
              <a:rect l="l" t="t" r="r" b="b"/>
              <a:pathLst>
                <a:path w="11004" h="11005" extrusionOk="0">
                  <a:moveTo>
                    <a:pt x="9454" y="1"/>
                  </a:moveTo>
                  <a:lnTo>
                    <a:pt x="1" y="9424"/>
                  </a:lnTo>
                  <a:lnTo>
                    <a:pt x="1581" y="11004"/>
                  </a:lnTo>
                  <a:lnTo>
                    <a:pt x="11004" y="1581"/>
                  </a:lnTo>
                  <a:lnTo>
                    <a:pt x="9454" y="1"/>
                  </a:lnTo>
                  <a:close/>
                </a:path>
              </a:pathLst>
            </a:cu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598" name="Google Shape;2598;p52"/>
            <p:cNvSpPr/>
            <p:nvPr/>
          </p:nvSpPr>
          <p:spPr>
            <a:xfrm>
              <a:off x="1990242" y="1285421"/>
              <a:ext cx="316568" cy="317393"/>
            </a:xfrm>
            <a:custGeom>
              <a:avLst/>
              <a:gdLst/>
              <a:ahLst/>
              <a:cxnLst/>
              <a:rect l="l" t="t" r="r" b="b"/>
              <a:pathLst>
                <a:path w="11521" h="11551" extrusionOk="0">
                  <a:moveTo>
                    <a:pt x="9697" y="547"/>
                  </a:moveTo>
                  <a:lnTo>
                    <a:pt x="10973" y="1854"/>
                  </a:lnTo>
                  <a:lnTo>
                    <a:pt x="1824" y="11004"/>
                  </a:lnTo>
                  <a:lnTo>
                    <a:pt x="548" y="9697"/>
                  </a:lnTo>
                  <a:lnTo>
                    <a:pt x="9697" y="547"/>
                  </a:lnTo>
                  <a:close/>
                  <a:moveTo>
                    <a:pt x="9697" y="0"/>
                  </a:moveTo>
                  <a:lnTo>
                    <a:pt x="0" y="9697"/>
                  </a:lnTo>
                  <a:lnTo>
                    <a:pt x="1824" y="11551"/>
                  </a:lnTo>
                  <a:lnTo>
                    <a:pt x="11520" y="1854"/>
                  </a:lnTo>
                  <a:lnTo>
                    <a:pt x="969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Shape 2602"/>
        <p:cNvGrpSpPr/>
        <p:nvPr/>
      </p:nvGrpSpPr>
      <p:grpSpPr>
        <a:xfrm>
          <a:off x="0" y="0"/>
          <a:ext cx="0" cy="0"/>
          <a:chOff x="0" y="0"/>
          <a:chExt cx="0" cy="0"/>
        </a:xfrm>
      </p:grpSpPr>
      <p:sp>
        <p:nvSpPr>
          <p:cNvPr id="2603" name="Google Shape;2603;p53"/>
          <p:cNvSpPr txBox="1">
            <a:spLocks noGrp="1"/>
          </p:cNvSpPr>
          <p:nvPr>
            <p:ph type="subTitle" idx="1"/>
          </p:nvPr>
        </p:nvSpPr>
        <p:spPr>
          <a:xfrm>
            <a:off x="713225" y="1308396"/>
            <a:ext cx="3822600" cy="40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Jupiter's rotation period</a:t>
            </a:r>
            <a:endParaRPr/>
          </a:p>
        </p:txBody>
      </p:sp>
      <p:sp>
        <p:nvSpPr>
          <p:cNvPr id="2604" name="Google Shape;2604;p53"/>
          <p:cNvSpPr txBox="1">
            <a:spLocks noGrp="1"/>
          </p:cNvSpPr>
          <p:nvPr>
            <p:ph type="title"/>
          </p:nvPr>
        </p:nvSpPr>
        <p:spPr>
          <a:xfrm>
            <a:off x="713225" y="539500"/>
            <a:ext cx="38226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9h 55m 23s</a:t>
            </a:r>
            <a:endParaRPr/>
          </a:p>
        </p:txBody>
      </p:sp>
      <p:sp>
        <p:nvSpPr>
          <p:cNvPr id="2605" name="Google Shape;2605;p53"/>
          <p:cNvSpPr txBox="1">
            <a:spLocks noGrp="1"/>
          </p:cNvSpPr>
          <p:nvPr>
            <p:ph type="title" idx="2"/>
          </p:nvPr>
        </p:nvSpPr>
        <p:spPr>
          <a:xfrm>
            <a:off x="713225" y="1984059"/>
            <a:ext cx="38226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333,000</a:t>
            </a:r>
            <a:endParaRPr/>
          </a:p>
        </p:txBody>
      </p:sp>
      <p:sp>
        <p:nvSpPr>
          <p:cNvPr id="2606" name="Google Shape;2606;p53"/>
          <p:cNvSpPr txBox="1">
            <a:spLocks noGrp="1"/>
          </p:cNvSpPr>
          <p:nvPr>
            <p:ph type="subTitle" idx="3"/>
          </p:nvPr>
        </p:nvSpPr>
        <p:spPr>
          <a:xfrm>
            <a:off x="713225" y="2752951"/>
            <a:ext cx="3822600" cy="40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The Sun’s mass compared to Earth’s</a:t>
            </a:r>
            <a:endParaRPr/>
          </a:p>
        </p:txBody>
      </p:sp>
      <p:sp>
        <p:nvSpPr>
          <p:cNvPr id="2607" name="Google Shape;2607;p53"/>
          <p:cNvSpPr txBox="1">
            <a:spLocks noGrp="1"/>
          </p:cNvSpPr>
          <p:nvPr>
            <p:ph type="title" idx="4"/>
          </p:nvPr>
        </p:nvSpPr>
        <p:spPr>
          <a:xfrm>
            <a:off x="713225" y="3428594"/>
            <a:ext cx="3822600" cy="76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386,000 km</a:t>
            </a:r>
            <a:endParaRPr/>
          </a:p>
        </p:txBody>
      </p:sp>
      <p:sp>
        <p:nvSpPr>
          <p:cNvPr id="2608" name="Google Shape;2608;p53"/>
          <p:cNvSpPr txBox="1">
            <a:spLocks noGrp="1"/>
          </p:cNvSpPr>
          <p:nvPr>
            <p:ph type="subTitle" idx="5"/>
          </p:nvPr>
        </p:nvSpPr>
        <p:spPr>
          <a:xfrm>
            <a:off x="713225" y="4197499"/>
            <a:ext cx="3822600" cy="4065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Distance between Earth and the Moon</a:t>
            </a:r>
            <a:endParaRPr/>
          </a:p>
        </p:txBody>
      </p:sp>
      <p:grpSp>
        <p:nvGrpSpPr>
          <p:cNvPr id="2609" name="Google Shape;2609;p53"/>
          <p:cNvGrpSpPr/>
          <p:nvPr/>
        </p:nvGrpSpPr>
        <p:grpSpPr>
          <a:xfrm>
            <a:off x="7421075" y="539500"/>
            <a:ext cx="1009703" cy="130500"/>
            <a:chOff x="5461400" y="616025"/>
            <a:chExt cx="1009703" cy="130500"/>
          </a:xfrm>
        </p:grpSpPr>
        <p:sp>
          <p:nvSpPr>
            <p:cNvPr id="2610" name="Google Shape;2610;p53"/>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1" name="Google Shape;2611;p53"/>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2" name="Google Shape;2612;p53"/>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3" name="Google Shape;2613;p53"/>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4" name="Google Shape;2614;p53"/>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615" name="Google Shape;2615;p53"/>
          <p:cNvGrpSpPr/>
          <p:nvPr/>
        </p:nvGrpSpPr>
        <p:grpSpPr>
          <a:xfrm>
            <a:off x="5071491" y="1240101"/>
            <a:ext cx="3359250" cy="3381155"/>
            <a:chOff x="1519550" y="166550"/>
            <a:chExt cx="4987750" cy="5020275"/>
          </a:xfrm>
        </p:grpSpPr>
        <p:sp>
          <p:nvSpPr>
            <p:cNvPr id="2616" name="Google Shape;2616;p53"/>
            <p:cNvSpPr/>
            <p:nvPr/>
          </p:nvSpPr>
          <p:spPr>
            <a:xfrm>
              <a:off x="1519550" y="211125"/>
              <a:ext cx="4987750" cy="4672275"/>
            </a:xfrm>
            <a:custGeom>
              <a:avLst/>
              <a:gdLst/>
              <a:ahLst/>
              <a:cxnLst/>
              <a:rect l="l" t="t" r="r" b="b"/>
              <a:pathLst>
                <a:path w="199510" h="186891" extrusionOk="0">
                  <a:moveTo>
                    <a:pt x="130329" y="1"/>
                  </a:moveTo>
                  <a:cubicBezTo>
                    <a:pt x="124188" y="1"/>
                    <a:pt x="118417" y="2112"/>
                    <a:pt x="112014" y="4722"/>
                  </a:cubicBezTo>
                  <a:cubicBezTo>
                    <a:pt x="94535" y="11894"/>
                    <a:pt x="82726" y="43483"/>
                    <a:pt x="67315" y="48587"/>
                  </a:cubicBezTo>
                  <a:cubicBezTo>
                    <a:pt x="51904" y="53690"/>
                    <a:pt x="11876" y="56059"/>
                    <a:pt x="5938" y="93719"/>
                  </a:cubicBezTo>
                  <a:cubicBezTo>
                    <a:pt x="1" y="131412"/>
                    <a:pt x="45400" y="172575"/>
                    <a:pt x="95969" y="185384"/>
                  </a:cubicBezTo>
                  <a:cubicBezTo>
                    <a:pt x="100031" y="186413"/>
                    <a:pt x="104039" y="186890"/>
                    <a:pt x="107978" y="186890"/>
                  </a:cubicBezTo>
                  <a:cubicBezTo>
                    <a:pt x="153108" y="186890"/>
                    <a:pt x="189158" y="124197"/>
                    <a:pt x="193239" y="108796"/>
                  </a:cubicBezTo>
                  <a:cubicBezTo>
                    <a:pt x="197709" y="92018"/>
                    <a:pt x="197108" y="79609"/>
                    <a:pt x="197108" y="79609"/>
                  </a:cubicBezTo>
                  <a:cubicBezTo>
                    <a:pt x="197108" y="79609"/>
                    <a:pt x="199510" y="60762"/>
                    <a:pt x="170889" y="27471"/>
                  </a:cubicBezTo>
                  <a:cubicBezTo>
                    <a:pt x="152755" y="6354"/>
                    <a:pt x="140983" y="1"/>
                    <a:pt x="13032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7" name="Google Shape;2617;p53"/>
            <p:cNvSpPr/>
            <p:nvPr/>
          </p:nvSpPr>
          <p:spPr>
            <a:xfrm>
              <a:off x="1837275" y="4806525"/>
              <a:ext cx="4549125" cy="380300"/>
            </a:xfrm>
            <a:custGeom>
              <a:avLst/>
              <a:gdLst/>
              <a:ahLst/>
              <a:cxnLst/>
              <a:rect l="l" t="t" r="r" b="b"/>
              <a:pathLst>
                <a:path w="181965" h="15212" extrusionOk="0">
                  <a:moveTo>
                    <a:pt x="90966" y="1"/>
                  </a:moveTo>
                  <a:cubicBezTo>
                    <a:pt x="40730" y="1"/>
                    <a:pt x="1" y="3403"/>
                    <a:pt x="1" y="7606"/>
                  </a:cubicBezTo>
                  <a:cubicBezTo>
                    <a:pt x="1" y="11809"/>
                    <a:pt x="40730" y="15212"/>
                    <a:pt x="90966" y="15212"/>
                  </a:cubicBezTo>
                  <a:cubicBezTo>
                    <a:pt x="141235" y="15212"/>
                    <a:pt x="181964" y="11809"/>
                    <a:pt x="181964" y="7606"/>
                  </a:cubicBezTo>
                  <a:cubicBezTo>
                    <a:pt x="181964" y="3403"/>
                    <a:pt x="141235" y="1"/>
                    <a:pt x="90966"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8" name="Google Shape;2618;p53"/>
            <p:cNvSpPr/>
            <p:nvPr/>
          </p:nvSpPr>
          <p:spPr>
            <a:xfrm>
              <a:off x="4258175" y="166550"/>
              <a:ext cx="1322650" cy="826450"/>
            </a:xfrm>
            <a:custGeom>
              <a:avLst/>
              <a:gdLst/>
              <a:ahLst/>
              <a:cxnLst/>
              <a:rect l="l" t="t" r="r" b="b"/>
              <a:pathLst>
                <a:path w="52906" h="33058" fill="none" extrusionOk="0">
                  <a:moveTo>
                    <a:pt x="1" y="33057"/>
                  </a:moveTo>
                  <a:cubicBezTo>
                    <a:pt x="1" y="33057"/>
                    <a:pt x="39862" y="33024"/>
                    <a:pt x="52905" y="0"/>
                  </a:cubicBezTo>
                </a:path>
              </a:pathLst>
            </a:custGeom>
            <a:noFill/>
            <a:ln w="41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19" name="Google Shape;2619;p53"/>
            <p:cNvSpPr/>
            <p:nvPr/>
          </p:nvSpPr>
          <p:spPr>
            <a:xfrm>
              <a:off x="4273200" y="190725"/>
              <a:ext cx="1220875" cy="1236750"/>
            </a:xfrm>
            <a:custGeom>
              <a:avLst/>
              <a:gdLst/>
              <a:ahLst/>
              <a:cxnLst/>
              <a:rect l="l" t="t" r="r" b="b"/>
              <a:pathLst>
                <a:path w="48835" h="49470" fill="none" extrusionOk="0">
                  <a:moveTo>
                    <a:pt x="0" y="36060"/>
                  </a:moveTo>
                  <a:cubicBezTo>
                    <a:pt x="0" y="36060"/>
                    <a:pt x="2735" y="35626"/>
                    <a:pt x="4303" y="36460"/>
                  </a:cubicBezTo>
                  <a:cubicBezTo>
                    <a:pt x="11008" y="40129"/>
                    <a:pt x="27987" y="49469"/>
                    <a:pt x="40396" y="35793"/>
                  </a:cubicBezTo>
                  <a:cubicBezTo>
                    <a:pt x="44332" y="31423"/>
                    <a:pt x="46767" y="25852"/>
                    <a:pt x="47300" y="19981"/>
                  </a:cubicBezTo>
                  <a:cubicBezTo>
                    <a:pt x="47934" y="13377"/>
                    <a:pt x="48835" y="2602"/>
                    <a:pt x="48101" y="1"/>
                  </a:cubicBezTo>
                </a:path>
              </a:pathLst>
            </a:custGeom>
            <a:noFill/>
            <a:ln w="41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0" name="Google Shape;2620;p53"/>
            <p:cNvSpPr/>
            <p:nvPr/>
          </p:nvSpPr>
          <p:spPr>
            <a:xfrm>
              <a:off x="4254000" y="170700"/>
              <a:ext cx="997400" cy="1213400"/>
            </a:xfrm>
            <a:custGeom>
              <a:avLst/>
              <a:gdLst/>
              <a:ahLst/>
              <a:cxnLst/>
              <a:rect l="l" t="t" r="r" b="b"/>
              <a:pathLst>
                <a:path w="39896" h="48536" fill="none" extrusionOk="0">
                  <a:moveTo>
                    <a:pt x="1" y="41597"/>
                  </a:moveTo>
                  <a:cubicBezTo>
                    <a:pt x="1" y="41597"/>
                    <a:pt x="39896" y="48536"/>
                    <a:pt x="38829" y="1"/>
                  </a:cubicBezTo>
                </a:path>
              </a:pathLst>
            </a:custGeom>
            <a:noFill/>
            <a:ln w="417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1" name="Google Shape;2621;p53"/>
            <p:cNvSpPr/>
            <p:nvPr/>
          </p:nvSpPr>
          <p:spPr>
            <a:xfrm>
              <a:off x="4188125" y="967125"/>
              <a:ext cx="58400" cy="66725"/>
            </a:xfrm>
            <a:custGeom>
              <a:avLst/>
              <a:gdLst/>
              <a:ahLst/>
              <a:cxnLst/>
              <a:rect l="l" t="t" r="r" b="b"/>
              <a:pathLst>
                <a:path w="2336" h="2669" extrusionOk="0">
                  <a:moveTo>
                    <a:pt x="2035" y="0"/>
                  </a:moveTo>
                  <a:lnTo>
                    <a:pt x="1" y="267"/>
                  </a:lnTo>
                  <a:lnTo>
                    <a:pt x="334" y="2669"/>
                  </a:lnTo>
                  <a:lnTo>
                    <a:pt x="2336" y="2402"/>
                  </a:lnTo>
                  <a:lnTo>
                    <a:pt x="2035" y="0"/>
                  </a:lnTo>
                  <a:close/>
                </a:path>
              </a:pathLst>
            </a:custGeom>
            <a:solidFill>
              <a:schemeClr val="dk1"/>
            </a:solidFill>
            <a:ln w="10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2" name="Google Shape;2622;p53"/>
            <p:cNvSpPr/>
            <p:nvPr/>
          </p:nvSpPr>
          <p:spPr>
            <a:xfrm>
              <a:off x="4240675" y="975450"/>
              <a:ext cx="35050" cy="35875"/>
            </a:xfrm>
            <a:custGeom>
              <a:avLst/>
              <a:gdLst/>
              <a:ahLst/>
              <a:cxnLst/>
              <a:rect l="l" t="t" r="r" b="b"/>
              <a:pathLst>
                <a:path w="1402" h="1435" extrusionOk="0">
                  <a:moveTo>
                    <a:pt x="1234" y="1"/>
                  </a:moveTo>
                  <a:lnTo>
                    <a:pt x="0" y="167"/>
                  </a:lnTo>
                  <a:lnTo>
                    <a:pt x="167" y="1435"/>
                  </a:lnTo>
                  <a:lnTo>
                    <a:pt x="1401" y="1235"/>
                  </a:lnTo>
                  <a:lnTo>
                    <a:pt x="1234" y="1"/>
                  </a:lnTo>
                  <a:close/>
                </a:path>
              </a:pathLst>
            </a:custGeom>
            <a:solidFill>
              <a:schemeClr val="dk1"/>
            </a:solidFill>
            <a:ln w="10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3" name="Google Shape;2623;p53"/>
            <p:cNvSpPr/>
            <p:nvPr/>
          </p:nvSpPr>
          <p:spPr>
            <a:xfrm>
              <a:off x="4188125" y="1068850"/>
              <a:ext cx="58400" cy="66750"/>
            </a:xfrm>
            <a:custGeom>
              <a:avLst/>
              <a:gdLst/>
              <a:ahLst/>
              <a:cxnLst/>
              <a:rect l="l" t="t" r="r" b="b"/>
              <a:pathLst>
                <a:path w="2336" h="2670" extrusionOk="0">
                  <a:moveTo>
                    <a:pt x="2002" y="1"/>
                  </a:moveTo>
                  <a:lnTo>
                    <a:pt x="1" y="268"/>
                  </a:lnTo>
                  <a:lnTo>
                    <a:pt x="334" y="2669"/>
                  </a:lnTo>
                  <a:lnTo>
                    <a:pt x="2336" y="2369"/>
                  </a:lnTo>
                  <a:lnTo>
                    <a:pt x="2002" y="1"/>
                  </a:lnTo>
                  <a:close/>
                </a:path>
              </a:pathLst>
            </a:custGeom>
            <a:solidFill>
              <a:schemeClr val="dk1"/>
            </a:solidFill>
            <a:ln w="10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4" name="Google Shape;2624;p53"/>
            <p:cNvSpPr/>
            <p:nvPr/>
          </p:nvSpPr>
          <p:spPr>
            <a:xfrm>
              <a:off x="4240675" y="1077200"/>
              <a:ext cx="35050" cy="35875"/>
            </a:xfrm>
            <a:custGeom>
              <a:avLst/>
              <a:gdLst/>
              <a:ahLst/>
              <a:cxnLst/>
              <a:rect l="l" t="t" r="r" b="b"/>
              <a:pathLst>
                <a:path w="1402" h="1435" extrusionOk="0">
                  <a:moveTo>
                    <a:pt x="1234" y="0"/>
                  </a:moveTo>
                  <a:lnTo>
                    <a:pt x="0" y="167"/>
                  </a:lnTo>
                  <a:lnTo>
                    <a:pt x="167" y="1435"/>
                  </a:lnTo>
                  <a:lnTo>
                    <a:pt x="1401" y="1268"/>
                  </a:lnTo>
                  <a:lnTo>
                    <a:pt x="1234" y="0"/>
                  </a:lnTo>
                  <a:close/>
                </a:path>
              </a:pathLst>
            </a:custGeom>
            <a:solidFill>
              <a:schemeClr val="dk1"/>
            </a:solidFill>
            <a:ln w="10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5" name="Google Shape;2625;p53"/>
            <p:cNvSpPr/>
            <p:nvPr/>
          </p:nvSpPr>
          <p:spPr>
            <a:xfrm>
              <a:off x="4164775" y="1190600"/>
              <a:ext cx="58400" cy="66750"/>
            </a:xfrm>
            <a:custGeom>
              <a:avLst/>
              <a:gdLst/>
              <a:ahLst/>
              <a:cxnLst/>
              <a:rect l="l" t="t" r="r" b="b"/>
              <a:pathLst>
                <a:path w="2336" h="2670" extrusionOk="0">
                  <a:moveTo>
                    <a:pt x="2002" y="1"/>
                  </a:moveTo>
                  <a:lnTo>
                    <a:pt x="1" y="268"/>
                  </a:lnTo>
                  <a:lnTo>
                    <a:pt x="301" y="2669"/>
                  </a:lnTo>
                  <a:lnTo>
                    <a:pt x="2336" y="2403"/>
                  </a:lnTo>
                  <a:lnTo>
                    <a:pt x="2002" y="1"/>
                  </a:lnTo>
                  <a:close/>
                </a:path>
              </a:pathLst>
            </a:custGeom>
            <a:solidFill>
              <a:schemeClr val="dk1"/>
            </a:solidFill>
            <a:ln w="10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6" name="Google Shape;2626;p53"/>
            <p:cNvSpPr/>
            <p:nvPr/>
          </p:nvSpPr>
          <p:spPr>
            <a:xfrm>
              <a:off x="4216475" y="1199775"/>
              <a:ext cx="35900" cy="35050"/>
            </a:xfrm>
            <a:custGeom>
              <a:avLst/>
              <a:gdLst/>
              <a:ahLst/>
              <a:cxnLst/>
              <a:rect l="l" t="t" r="r" b="b"/>
              <a:pathLst>
                <a:path w="1436" h="1402" extrusionOk="0">
                  <a:moveTo>
                    <a:pt x="1268" y="1"/>
                  </a:moveTo>
                  <a:lnTo>
                    <a:pt x="1" y="168"/>
                  </a:lnTo>
                  <a:lnTo>
                    <a:pt x="168" y="1402"/>
                  </a:lnTo>
                  <a:lnTo>
                    <a:pt x="1435" y="1235"/>
                  </a:lnTo>
                  <a:lnTo>
                    <a:pt x="1268" y="1"/>
                  </a:lnTo>
                  <a:close/>
                </a:path>
              </a:pathLst>
            </a:custGeom>
            <a:solidFill>
              <a:schemeClr val="dk1"/>
            </a:solidFill>
            <a:ln w="1000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7" name="Google Shape;2627;p53"/>
            <p:cNvSpPr/>
            <p:nvPr/>
          </p:nvSpPr>
          <p:spPr>
            <a:xfrm>
              <a:off x="3224100" y="1469200"/>
              <a:ext cx="163475" cy="158450"/>
            </a:xfrm>
            <a:custGeom>
              <a:avLst/>
              <a:gdLst/>
              <a:ahLst/>
              <a:cxnLst/>
              <a:rect l="l" t="t" r="r" b="b"/>
              <a:pathLst>
                <a:path w="6539" h="6338" extrusionOk="0">
                  <a:moveTo>
                    <a:pt x="4650" y="0"/>
                  </a:moveTo>
                  <a:cubicBezTo>
                    <a:pt x="4563" y="0"/>
                    <a:pt x="4471" y="31"/>
                    <a:pt x="4371" y="98"/>
                  </a:cubicBezTo>
                  <a:cubicBezTo>
                    <a:pt x="4371" y="98"/>
                    <a:pt x="534" y="1166"/>
                    <a:pt x="368" y="1232"/>
                  </a:cubicBezTo>
                  <a:cubicBezTo>
                    <a:pt x="168" y="1299"/>
                    <a:pt x="1" y="1833"/>
                    <a:pt x="301" y="2333"/>
                  </a:cubicBezTo>
                  <a:cubicBezTo>
                    <a:pt x="601" y="2800"/>
                    <a:pt x="1202" y="5168"/>
                    <a:pt x="1202" y="5168"/>
                  </a:cubicBezTo>
                  <a:cubicBezTo>
                    <a:pt x="1835" y="5602"/>
                    <a:pt x="2503" y="5969"/>
                    <a:pt x="3203" y="6203"/>
                  </a:cubicBezTo>
                  <a:cubicBezTo>
                    <a:pt x="3515" y="6268"/>
                    <a:pt x="3980" y="6338"/>
                    <a:pt x="4452" y="6338"/>
                  </a:cubicBezTo>
                  <a:cubicBezTo>
                    <a:pt x="5190" y="6338"/>
                    <a:pt x="5948" y="6166"/>
                    <a:pt x="6172" y="5535"/>
                  </a:cubicBezTo>
                  <a:cubicBezTo>
                    <a:pt x="6539" y="4501"/>
                    <a:pt x="6472" y="1799"/>
                    <a:pt x="5805" y="1066"/>
                  </a:cubicBezTo>
                  <a:cubicBezTo>
                    <a:pt x="5272" y="480"/>
                    <a:pt x="4995" y="0"/>
                    <a:pt x="4650" y="0"/>
                  </a:cubicBezTo>
                  <a:close/>
                </a:path>
              </a:pathLst>
            </a:custGeom>
            <a:solidFill>
              <a:srgbClr val="BABABA"/>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8" name="Google Shape;2628;p53"/>
            <p:cNvSpPr/>
            <p:nvPr/>
          </p:nvSpPr>
          <p:spPr>
            <a:xfrm>
              <a:off x="3244950" y="1501675"/>
              <a:ext cx="76750" cy="119275"/>
            </a:xfrm>
            <a:custGeom>
              <a:avLst/>
              <a:gdLst/>
              <a:ahLst/>
              <a:cxnLst/>
              <a:rect l="l" t="t" r="r" b="b"/>
              <a:pathLst>
                <a:path w="3070" h="4771" extrusionOk="0">
                  <a:moveTo>
                    <a:pt x="1" y="0"/>
                  </a:moveTo>
                  <a:lnTo>
                    <a:pt x="3070" y="4770"/>
                  </a:lnTo>
                  <a:cubicBezTo>
                    <a:pt x="3070" y="3936"/>
                    <a:pt x="3003" y="3069"/>
                    <a:pt x="2836" y="2235"/>
                  </a:cubicBezTo>
                  <a:cubicBezTo>
                    <a:pt x="2803" y="1935"/>
                    <a:pt x="2669" y="1801"/>
                    <a:pt x="2002" y="1201"/>
                  </a:cubicBezTo>
                  <a:cubicBezTo>
                    <a:pt x="1402" y="734"/>
                    <a:pt x="735" y="334"/>
                    <a:pt x="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29" name="Google Shape;2629;p53"/>
            <p:cNvSpPr/>
            <p:nvPr/>
          </p:nvSpPr>
          <p:spPr>
            <a:xfrm>
              <a:off x="3244950" y="1501675"/>
              <a:ext cx="76750" cy="119275"/>
            </a:xfrm>
            <a:custGeom>
              <a:avLst/>
              <a:gdLst/>
              <a:ahLst/>
              <a:cxnLst/>
              <a:rect l="l" t="t" r="r" b="b"/>
              <a:pathLst>
                <a:path w="3070" h="4771" fill="none" extrusionOk="0">
                  <a:moveTo>
                    <a:pt x="1" y="0"/>
                  </a:moveTo>
                  <a:cubicBezTo>
                    <a:pt x="735" y="334"/>
                    <a:pt x="1402" y="734"/>
                    <a:pt x="2002" y="1201"/>
                  </a:cubicBezTo>
                  <a:cubicBezTo>
                    <a:pt x="2669" y="1801"/>
                    <a:pt x="2803" y="1935"/>
                    <a:pt x="2836" y="2235"/>
                  </a:cubicBezTo>
                  <a:cubicBezTo>
                    <a:pt x="3003" y="3069"/>
                    <a:pt x="3070" y="3936"/>
                    <a:pt x="3070" y="4770"/>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0" name="Google Shape;2630;p53"/>
            <p:cNvSpPr/>
            <p:nvPr/>
          </p:nvSpPr>
          <p:spPr>
            <a:xfrm>
              <a:off x="3316675" y="1495000"/>
              <a:ext cx="52550" cy="62550"/>
            </a:xfrm>
            <a:custGeom>
              <a:avLst/>
              <a:gdLst/>
              <a:ahLst/>
              <a:cxnLst/>
              <a:rect l="l" t="t" r="r" b="b"/>
              <a:pathLst>
                <a:path w="2102" h="2502" extrusionOk="0">
                  <a:moveTo>
                    <a:pt x="2102" y="0"/>
                  </a:moveTo>
                  <a:lnTo>
                    <a:pt x="0" y="2502"/>
                  </a:lnTo>
                  <a:cubicBezTo>
                    <a:pt x="0" y="2502"/>
                    <a:pt x="2102" y="1468"/>
                    <a:pt x="210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1" name="Google Shape;2631;p53"/>
            <p:cNvSpPr/>
            <p:nvPr/>
          </p:nvSpPr>
          <p:spPr>
            <a:xfrm>
              <a:off x="3316675" y="1495000"/>
              <a:ext cx="52550" cy="62550"/>
            </a:xfrm>
            <a:custGeom>
              <a:avLst/>
              <a:gdLst/>
              <a:ahLst/>
              <a:cxnLst/>
              <a:rect l="l" t="t" r="r" b="b"/>
              <a:pathLst>
                <a:path w="2102" h="2502" fill="none" extrusionOk="0">
                  <a:moveTo>
                    <a:pt x="0" y="2502"/>
                  </a:moveTo>
                  <a:cubicBezTo>
                    <a:pt x="0" y="2502"/>
                    <a:pt x="2102" y="1468"/>
                    <a:pt x="2102" y="0"/>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2" name="Google Shape;2632;p53"/>
            <p:cNvSpPr/>
            <p:nvPr/>
          </p:nvSpPr>
          <p:spPr>
            <a:xfrm>
              <a:off x="3170725" y="1365200"/>
              <a:ext cx="622150" cy="1069075"/>
            </a:xfrm>
            <a:custGeom>
              <a:avLst/>
              <a:gdLst/>
              <a:ahLst/>
              <a:cxnLst/>
              <a:rect l="l" t="t" r="r" b="b"/>
              <a:pathLst>
                <a:path w="24886" h="42763" extrusionOk="0">
                  <a:moveTo>
                    <a:pt x="2139" y="1"/>
                  </a:moveTo>
                  <a:cubicBezTo>
                    <a:pt x="1273" y="1"/>
                    <a:pt x="660" y="564"/>
                    <a:pt x="1735" y="1690"/>
                  </a:cubicBezTo>
                  <a:cubicBezTo>
                    <a:pt x="2736" y="2624"/>
                    <a:pt x="4037" y="3224"/>
                    <a:pt x="5371" y="3324"/>
                  </a:cubicBezTo>
                  <a:lnTo>
                    <a:pt x="7206" y="4859"/>
                  </a:lnTo>
                  <a:cubicBezTo>
                    <a:pt x="7206" y="4859"/>
                    <a:pt x="7873" y="7994"/>
                    <a:pt x="7740" y="8795"/>
                  </a:cubicBezTo>
                  <a:cubicBezTo>
                    <a:pt x="7706" y="9195"/>
                    <a:pt x="7540" y="9595"/>
                    <a:pt x="7273" y="9929"/>
                  </a:cubicBezTo>
                  <a:cubicBezTo>
                    <a:pt x="7082" y="9967"/>
                    <a:pt x="6892" y="9986"/>
                    <a:pt x="6703" y="9986"/>
                  </a:cubicBezTo>
                  <a:cubicBezTo>
                    <a:pt x="6233" y="9986"/>
                    <a:pt x="5776" y="9867"/>
                    <a:pt x="5371" y="9629"/>
                  </a:cubicBezTo>
                  <a:cubicBezTo>
                    <a:pt x="4619" y="9213"/>
                    <a:pt x="4048" y="8637"/>
                    <a:pt x="2952" y="8637"/>
                  </a:cubicBezTo>
                  <a:cubicBezTo>
                    <a:pt x="2639" y="8637"/>
                    <a:pt x="2284" y="8684"/>
                    <a:pt x="1869" y="8795"/>
                  </a:cubicBezTo>
                  <a:cubicBezTo>
                    <a:pt x="1" y="9295"/>
                    <a:pt x="535" y="10729"/>
                    <a:pt x="1702" y="10896"/>
                  </a:cubicBezTo>
                  <a:cubicBezTo>
                    <a:pt x="2836" y="11096"/>
                    <a:pt x="4771" y="11563"/>
                    <a:pt x="5638" y="12597"/>
                  </a:cubicBezTo>
                  <a:cubicBezTo>
                    <a:pt x="6472" y="13632"/>
                    <a:pt x="5872" y="14799"/>
                    <a:pt x="7640" y="16000"/>
                  </a:cubicBezTo>
                  <a:cubicBezTo>
                    <a:pt x="9374" y="17201"/>
                    <a:pt x="9808" y="17501"/>
                    <a:pt x="9808" y="17501"/>
                  </a:cubicBezTo>
                  <a:cubicBezTo>
                    <a:pt x="10608" y="20136"/>
                    <a:pt x="11176" y="22805"/>
                    <a:pt x="11509" y="25507"/>
                  </a:cubicBezTo>
                  <a:cubicBezTo>
                    <a:pt x="12009" y="29743"/>
                    <a:pt x="12610" y="34280"/>
                    <a:pt x="16713" y="37982"/>
                  </a:cubicBezTo>
                  <a:cubicBezTo>
                    <a:pt x="20647" y="41504"/>
                    <a:pt x="22529" y="42762"/>
                    <a:pt x="23392" y="42762"/>
                  </a:cubicBezTo>
                  <a:cubicBezTo>
                    <a:pt x="23437" y="42762"/>
                    <a:pt x="23478" y="42759"/>
                    <a:pt x="23518" y="42752"/>
                  </a:cubicBezTo>
                  <a:cubicBezTo>
                    <a:pt x="24285" y="42652"/>
                    <a:pt x="24885" y="42352"/>
                    <a:pt x="24885" y="40818"/>
                  </a:cubicBezTo>
                  <a:cubicBezTo>
                    <a:pt x="24885" y="39317"/>
                    <a:pt x="24185" y="28943"/>
                    <a:pt x="24185" y="28943"/>
                  </a:cubicBezTo>
                  <a:cubicBezTo>
                    <a:pt x="24185" y="28943"/>
                    <a:pt x="21816" y="26908"/>
                    <a:pt x="19081" y="24106"/>
                  </a:cubicBezTo>
                  <a:cubicBezTo>
                    <a:pt x="16346" y="21304"/>
                    <a:pt x="13577" y="17201"/>
                    <a:pt x="13010" y="15500"/>
                  </a:cubicBezTo>
                  <a:cubicBezTo>
                    <a:pt x="12443" y="13798"/>
                    <a:pt x="11075" y="8528"/>
                    <a:pt x="10408" y="6727"/>
                  </a:cubicBezTo>
                  <a:cubicBezTo>
                    <a:pt x="9741" y="4892"/>
                    <a:pt x="9608" y="3624"/>
                    <a:pt x="9074" y="2957"/>
                  </a:cubicBezTo>
                  <a:cubicBezTo>
                    <a:pt x="8540" y="2290"/>
                    <a:pt x="5938" y="1323"/>
                    <a:pt x="5672" y="1223"/>
                  </a:cubicBezTo>
                  <a:cubicBezTo>
                    <a:pt x="5438" y="1089"/>
                    <a:pt x="4171" y="656"/>
                    <a:pt x="3036" y="189"/>
                  </a:cubicBezTo>
                  <a:cubicBezTo>
                    <a:pt x="2745" y="64"/>
                    <a:pt x="2428" y="1"/>
                    <a:pt x="2139" y="1"/>
                  </a:cubicBezTo>
                  <a:close/>
                </a:path>
              </a:pathLst>
            </a:custGeom>
            <a:solidFill>
              <a:srgbClr val="E5E5E5"/>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3" name="Google Shape;2633;p53"/>
            <p:cNvSpPr/>
            <p:nvPr/>
          </p:nvSpPr>
          <p:spPr>
            <a:xfrm>
              <a:off x="3485950" y="1882775"/>
              <a:ext cx="286075" cy="477850"/>
            </a:xfrm>
            <a:custGeom>
              <a:avLst/>
              <a:gdLst/>
              <a:ahLst/>
              <a:cxnLst/>
              <a:rect l="l" t="t" r="r" b="b"/>
              <a:pathLst>
                <a:path w="11443" h="19114" fill="none" extrusionOk="0">
                  <a:moveTo>
                    <a:pt x="1" y="0"/>
                  </a:moveTo>
                  <a:cubicBezTo>
                    <a:pt x="1" y="0"/>
                    <a:pt x="2903" y="10074"/>
                    <a:pt x="6939" y="15144"/>
                  </a:cubicBezTo>
                  <a:cubicBezTo>
                    <a:pt x="9574" y="18413"/>
                    <a:pt x="11442" y="19114"/>
                    <a:pt x="11442" y="19114"/>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4" name="Google Shape;2634;p53"/>
            <p:cNvSpPr/>
            <p:nvPr/>
          </p:nvSpPr>
          <p:spPr>
            <a:xfrm>
              <a:off x="3421750" y="1769350"/>
              <a:ext cx="117600" cy="117625"/>
            </a:xfrm>
            <a:custGeom>
              <a:avLst/>
              <a:gdLst/>
              <a:ahLst/>
              <a:cxnLst/>
              <a:rect l="l" t="t" r="r" b="b"/>
              <a:pathLst>
                <a:path w="4704" h="4705" extrusionOk="0">
                  <a:moveTo>
                    <a:pt x="3269" y="1"/>
                  </a:moveTo>
                  <a:cubicBezTo>
                    <a:pt x="1868" y="1435"/>
                    <a:pt x="734" y="1935"/>
                    <a:pt x="0" y="2136"/>
                  </a:cubicBezTo>
                  <a:cubicBezTo>
                    <a:pt x="167" y="2703"/>
                    <a:pt x="434" y="3603"/>
                    <a:pt x="668" y="4704"/>
                  </a:cubicBezTo>
                  <a:cubicBezTo>
                    <a:pt x="2235" y="4437"/>
                    <a:pt x="3636" y="3670"/>
                    <a:pt x="4704" y="2503"/>
                  </a:cubicBezTo>
                  <a:cubicBezTo>
                    <a:pt x="4170" y="1702"/>
                    <a:pt x="3670" y="868"/>
                    <a:pt x="3269"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5" name="Google Shape;2635;p53"/>
            <p:cNvSpPr/>
            <p:nvPr/>
          </p:nvSpPr>
          <p:spPr>
            <a:xfrm>
              <a:off x="3260800" y="1386575"/>
              <a:ext cx="62575" cy="60075"/>
            </a:xfrm>
            <a:custGeom>
              <a:avLst/>
              <a:gdLst/>
              <a:ahLst/>
              <a:cxnLst/>
              <a:rect l="l" t="t" r="r" b="b"/>
              <a:pathLst>
                <a:path w="2503" h="2403" extrusionOk="0">
                  <a:moveTo>
                    <a:pt x="1168" y="1"/>
                  </a:moveTo>
                  <a:cubicBezTo>
                    <a:pt x="568" y="568"/>
                    <a:pt x="167" y="1268"/>
                    <a:pt x="0" y="2069"/>
                  </a:cubicBezTo>
                  <a:cubicBezTo>
                    <a:pt x="401" y="2202"/>
                    <a:pt x="834" y="2336"/>
                    <a:pt x="1235" y="2402"/>
                  </a:cubicBezTo>
                  <a:cubicBezTo>
                    <a:pt x="1401" y="1635"/>
                    <a:pt x="1835" y="968"/>
                    <a:pt x="2502" y="534"/>
                  </a:cubicBezTo>
                  <a:cubicBezTo>
                    <a:pt x="2302" y="434"/>
                    <a:pt x="2135" y="401"/>
                    <a:pt x="2069" y="368"/>
                  </a:cubicBezTo>
                  <a:cubicBezTo>
                    <a:pt x="1969" y="301"/>
                    <a:pt x="1602" y="168"/>
                    <a:pt x="1168"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6" name="Google Shape;2636;p53"/>
            <p:cNvSpPr/>
            <p:nvPr/>
          </p:nvSpPr>
          <p:spPr>
            <a:xfrm>
              <a:off x="3293325" y="1608400"/>
              <a:ext cx="54225" cy="77575"/>
            </a:xfrm>
            <a:custGeom>
              <a:avLst/>
              <a:gdLst/>
              <a:ahLst/>
              <a:cxnLst/>
              <a:rect l="l" t="t" r="r" b="b"/>
              <a:pathLst>
                <a:path w="2169" h="3103" extrusionOk="0">
                  <a:moveTo>
                    <a:pt x="701" y="1"/>
                  </a:moveTo>
                  <a:lnTo>
                    <a:pt x="701" y="1"/>
                  </a:lnTo>
                  <a:cubicBezTo>
                    <a:pt x="868" y="434"/>
                    <a:pt x="1034" y="1268"/>
                    <a:pt x="0" y="2236"/>
                  </a:cubicBezTo>
                  <a:cubicBezTo>
                    <a:pt x="267" y="2436"/>
                    <a:pt x="534" y="2636"/>
                    <a:pt x="734" y="2869"/>
                  </a:cubicBezTo>
                  <a:cubicBezTo>
                    <a:pt x="801" y="2936"/>
                    <a:pt x="868" y="3036"/>
                    <a:pt x="901" y="3103"/>
                  </a:cubicBezTo>
                  <a:cubicBezTo>
                    <a:pt x="1735" y="2402"/>
                    <a:pt x="2169" y="1335"/>
                    <a:pt x="2069" y="268"/>
                  </a:cubicBezTo>
                  <a:lnTo>
                    <a:pt x="2069" y="268"/>
                  </a:lnTo>
                  <a:cubicBezTo>
                    <a:pt x="2009" y="272"/>
                    <a:pt x="1950" y="274"/>
                    <a:pt x="1891" y="274"/>
                  </a:cubicBezTo>
                  <a:cubicBezTo>
                    <a:pt x="1483" y="274"/>
                    <a:pt x="1079" y="175"/>
                    <a:pt x="701"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7" name="Google Shape;2637;p53"/>
            <p:cNvSpPr/>
            <p:nvPr/>
          </p:nvSpPr>
          <p:spPr>
            <a:xfrm>
              <a:off x="3333350" y="1425775"/>
              <a:ext cx="70075" cy="75075"/>
            </a:xfrm>
            <a:custGeom>
              <a:avLst/>
              <a:gdLst/>
              <a:ahLst/>
              <a:cxnLst/>
              <a:rect l="l" t="t" r="r" b="b"/>
              <a:pathLst>
                <a:path w="2803" h="3003" extrusionOk="0">
                  <a:moveTo>
                    <a:pt x="1802" y="1"/>
                  </a:moveTo>
                  <a:cubicBezTo>
                    <a:pt x="1001" y="401"/>
                    <a:pt x="401" y="1068"/>
                    <a:pt x="1" y="1869"/>
                  </a:cubicBezTo>
                  <a:lnTo>
                    <a:pt x="701" y="2436"/>
                  </a:lnTo>
                  <a:lnTo>
                    <a:pt x="834" y="3003"/>
                  </a:lnTo>
                  <a:lnTo>
                    <a:pt x="901" y="3003"/>
                  </a:lnTo>
                  <a:cubicBezTo>
                    <a:pt x="901" y="2936"/>
                    <a:pt x="1301" y="1335"/>
                    <a:pt x="2803" y="935"/>
                  </a:cubicBezTo>
                  <a:cubicBezTo>
                    <a:pt x="2769" y="801"/>
                    <a:pt x="2669" y="668"/>
                    <a:pt x="2602" y="568"/>
                  </a:cubicBezTo>
                  <a:cubicBezTo>
                    <a:pt x="2369" y="334"/>
                    <a:pt x="2102" y="134"/>
                    <a:pt x="180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8" name="Google Shape;2638;p53"/>
            <p:cNvSpPr/>
            <p:nvPr/>
          </p:nvSpPr>
          <p:spPr>
            <a:xfrm>
              <a:off x="3866225" y="4691450"/>
              <a:ext cx="184325" cy="184325"/>
            </a:xfrm>
            <a:custGeom>
              <a:avLst/>
              <a:gdLst/>
              <a:ahLst/>
              <a:cxnLst/>
              <a:rect l="l" t="t" r="r" b="b"/>
              <a:pathLst>
                <a:path w="7373" h="7373" extrusionOk="0">
                  <a:moveTo>
                    <a:pt x="3670" y="0"/>
                  </a:moveTo>
                  <a:cubicBezTo>
                    <a:pt x="1635" y="0"/>
                    <a:pt x="1" y="1635"/>
                    <a:pt x="1" y="3670"/>
                  </a:cubicBezTo>
                  <a:cubicBezTo>
                    <a:pt x="1" y="5704"/>
                    <a:pt x="1635" y="7372"/>
                    <a:pt x="3670" y="7372"/>
                  </a:cubicBezTo>
                  <a:cubicBezTo>
                    <a:pt x="5705" y="7372"/>
                    <a:pt x="7373" y="5704"/>
                    <a:pt x="7373" y="3670"/>
                  </a:cubicBezTo>
                  <a:cubicBezTo>
                    <a:pt x="7373" y="1635"/>
                    <a:pt x="5705" y="0"/>
                    <a:pt x="3670"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39" name="Google Shape;2639;p53"/>
            <p:cNvSpPr/>
            <p:nvPr/>
          </p:nvSpPr>
          <p:spPr>
            <a:xfrm>
              <a:off x="3465950" y="4644750"/>
              <a:ext cx="653825" cy="353525"/>
            </a:xfrm>
            <a:custGeom>
              <a:avLst/>
              <a:gdLst/>
              <a:ahLst/>
              <a:cxnLst/>
              <a:rect l="l" t="t" r="r" b="b"/>
              <a:pathLst>
                <a:path w="26153" h="14141" extrusionOk="0">
                  <a:moveTo>
                    <a:pt x="14477" y="0"/>
                  </a:moveTo>
                  <a:cubicBezTo>
                    <a:pt x="14477" y="0"/>
                    <a:pt x="11142" y="4937"/>
                    <a:pt x="9174" y="6505"/>
                  </a:cubicBezTo>
                  <a:cubicBezTo>
                    <a:pt x="7205" y="8039"/>
                    <a:pt x="3103" y="10074"/>
                    <a:pt x="1535" y="10608"/>
                  </a:cubicBezTo>
                  <a:cubicBezTo>
                    <a:pt x="0" y="11108"/>
                    <a:pt x="0" y="12042"/>
                    <a:pt x="0" y="12576"/>
                  </a:cubicBezTo>
                  <a:cubicBezTo>
                    <a:pt x="0" y="13076"/>
                    <a:pt x="100" y="14010"/>
                    <a:pt x="768" y="14110"/>
                  </a:cubicBezTo>
                  <a:cubicBezTo>
                    <a:pt x="1001" y="14133"/>
                    <a:pt x="3696" y="14140"/>
                    <a:pt x="7184" y="14140"/>
                  </a:cubicBezTo>
                  <a:cubicBezTo>
                    <a:pt x="14162" y="14140"/>
                    <a:pt x="24318" y="14110"/>
                    <a:pt x="24318" y="14110"/>
                  </a:cubicBezTo>
                  <a:cubicBezTo>
                    <a:pt x="24318" y="14110"/>
                    <a:pt x="26119" y="13610"/>
                    <a:pt x="26119" y="12242"/>
                  </a:cubicBezTo>
                  <a:cubicBezTo>
                    <a:pt x="26152" y="11542"/>
                    <a:pt x="26019" y="10875"/>
                    <a:pt x="25752" y="10241"/>
                  </a:cubicBezTo>
                  <a:lnTo>
                    <a:pt x="25685" y="2302"/>
                  </a:lnTo>
                  <a:lnTo>
                    <a:pt x="14477" y="0"/>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0" name="Google Shape;2640;p53"/>
            <p:cNvSpPr/>
            <p:nvPr/>
          </p:nvSpPr>
          <p:spPr>
            <a:xfrm>
              <a:off x="4050525" y="4802350"/>
              <a:ext cx="50900" cy="25"/>
            </a:xfrm>
            <a:custGeom>
              <a:avLst/>
              <a:gdLst/>
              <a:ahLst/>
              <a:cxnLst/>
              <a:rect l="l" t="t" r="r" b="b"/>
              <a:pathLst>
                <a:path w="2036" h="1" fill="none" extrusionOk="0">
                  <a:moveTo>
                    <a:pt x="2035" y="1"/>
                  </a:moveTo>
                  <a:lnTo>
                    <a:pt x="1" y="1"/>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1" name="Google Shape;2641;p53"/>
            <p:cNvSpPr/>
            <p:nvPr/>
          </p:nvSpPr>
          <p:spPr>
            <a:xfrm>
              <a:off x="3957975" y="4875750"/>
              <a:ext cx="25" cy="53400"/>
            </a:xfrm>
            <a:custGeom>
              <a:avLst/>
              <a:gdLst/>
              <a:ahLst/>
              <a:cxnLst/>
              <a:rect l="l" t="t" r="r" b="b"/>
              <a:pathLst>
                <a:path w="1" h="2136" extrusionOk="0">
                  <a:moveTo>
                    <a:pt x="0" y="0"/>
                  </a:moveTo>
                  <a:lnTo>
                    <a:pt x="0" y="21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2" name="Google Shape;2642;p53"/>
            <p:cNvSpPr/>
            <p:nvPr/>
          </p:nvSpPr>
          <p:spPr>
            <a:xfrm>
              <a:off x="3957975" y="4875750"/>
              <a:ext cx="25" cy="53400"/>
            </a:xfrm>
            <a:custGeom>
              <a:avLst/>
              <a:gdLst/>
              <a:ahLst/>
              <a:cxnLst/>
              <a:rect l="l" t="t" r="r" b="b"/>
              <a:pathLst>
                <a:path w="1" h="2136" fill="none" extrusionOk="0">
                  <a:moveTo>
                    <a:pt x="0" y="0"/>
                  </a:moveTo>
                  <a:lnTo>
                    <a:pt x="0" y="2135"/>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3" name="Google Shape;2643;p53"/>
            <p:cNvSpPr/>
            <p:nvPr/>
          </p:nvSpPr>
          <p:spPr>
            <a:xfrm>
              <a:off x="3658575" y="4802350"/>
              <a:ext cx="120125" cy="196000"/>
            </a:xfrm>
            <a:custGeom>
              <a:avLst/>
              <a:gdLst/>
              <a:ahLst/>
              <a:cxnLst/>
              <a:rect l="l" t="t" r="r" b="b"/>
              <a:pathLst>
                <a:path w="4805" h="7840" extrusionOk="0">
                  <a:moveTo>
                    <a:pt x="1702" y="1"/>
                  </a:moveTo>
                  <a:lnTo>
                    <a:pt x="1469" y="201"/>
                  </a:lnTo>
                  <a:cubicBezTo>
                    <a:pt x="1002" y="535"/>
                    <a:pt x="501" y="868"/>
                    <a:pt x="1" y="1202"/>
                  </a:cubicBezTo>
                  <a:cubicBezTo>
                    <a:pt x="1235" y="3237"/>
                    <a:pt x="2136" y="5505"/>
                    <a:pt x="2669" y="7840"/>
                  </a:cubicBezTo>
                  <a:lnTo>
                    <a:pt x="4804" y="7840"/>
                  </a:lnTo>
                  <a:cubicBezTo>
                    <a:pt x="4237" y="5071"/>
                    <a:pt x="3203" y="2403"/>
                    <a:pt x="1702" y="1"/>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4" name="Google Shape;2644;p53"/>
            <p:cNvSpPr/>
            <p:nvPr/>
          </p:nvSpPr>
          <p:spPr>
            <a:xfrm>
              <a:off x="3465100" y="4929125"/>
              <a:ext cx="653825" cy="69150"/>
            </a:xfrm>
            <a:custGeom>
              <a:avLst/>
              <a:gdLst/>
              <a:ahLst/>
              <a:cxnLst/>
              <a:rect l="l" t="t" r="r" b="b"/>
              <a:pathLst>
                <a:path w="26153" h="2766" extrusionOk="0">
                  <a:moveTo>
                    <a:pt x="368" y="0"/>
                  </a:moveTo>
                  <a:cubicBezTo>
                    <a:pt x="134" y="334"/>
                    <a:pt x="1" y="767"/>
                    <a:pt x="34" y="1201"/>
                  </a:cubicBezTo>
                  <a:cubicBezTo>
                    <a:pt x="34" y="1701"/>
                    <a:pt x="134" y="2635"/>
                    <a:pt x="802" y="2735"/>
                  </a:cubicBezTo>
                  <a:cubicBezTo>
                    <a:pt x="1035" y="2758"/>
                    <a:pt x="3730" y="2765"/>
                    <a:pt x="7218" y="2765"/>
                  </a:cubicBezTo>
                  <a:cubicBezTo>
                    <a:pt x="14196" y="2765"/>
                    <a:pt x="24352" y="2735"/>
                    <a:pt x="24352" y="2735"/>
                  </a:cubicBezTo>
                  <a:cubicBezTo>
                    <a:pt x="24352" y="2735"/>
                    <a:pt x="26153" y="2202"/>
                    <a:pt x="26153" y="867"/>
                  </a:cubicBezTo>
                  <a:cubicBezTo>
                    <a:pt x="26153" y="567"/>
                    <a:pt x="26120" y="267"/>
                    <a:pt x="26086"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5" name="Google Shape;2645;p53"/>
            <p:cNvSpPr/>
            <p:nvPr/>
          </p:nvSpPr>
          <p:spPr>
            <a:xfrm>
              <a:off x="3748650" y="4703125"/>
              <a:ext cx="653825" cy="295975"/>
            </a:xfrm>
            <a:custGeom>
              <a:avLst/>
              <a:gdLst/>
              <a:ahLst/>
              <a:cxnLst/>
              <a:rect l="l" t="t" r="r" b="b"/>
              <a:pathLst>
                <a:path w="26153" h="11839" extrusionOk="0">
                  <a:moveTo>
                    <a:pt x="12976" y="0"/>
                  </a:moveTo>
                  <a:cubicBezTo>
                    <a:pt x="12976" y="0"/>
                    <a:pt x="11108" y="2636"/>
                    <a:pt x="9140" y="4170"/>
                  </a:cubicBezTo>
                  <a:cubicBezTo>
                    <a:pt x="7172" y="5704"/>
                    <a:pt x="3069" y="7773"/>
                    <a:pt x="1535" y="8273"/>
                  </a:cubicBezTo>
                  <a:cubicBezTo>
                    <a:pt x="0" y="8807"/>
                    <a:pt x="0" y="9741"/>
                    <a:pt x="0" y="10241"/>
                  </a:cubicBezTo>
                  <a:cubicBezTo>
                    <a:pt x="0" y="10775"/>
                    <a:pt x="67" y="11709"/>
                    <a:pt x="768" y="11809"/>
                  </a:cubicBezTo>
                  <a:cubicBezTo>
                    <a:pt x="990" y="11831"/>
                    <a:pt x="3681" y="11838"/>
                    <a:pt x="7170" y="11838"/>
                  </a:cubicBezTo>
                  <a:cubicBezTo>
                    <a:pt x="14148" y="11838"/>
                    <a:pt x="24318" y="11809"/>
                    <a:pt x="24318" y="11809"/>
                  </a:cubicBezTo>
                  <a:cubicBezTo>
                    <a:pt x="24318" y="11809"/>
                    <a:pt x="26086" y="11275"/>
                    <a:pt x="26086" y="9907"/>
                  </a:cubicBezTo>
                  <a:cubicBezTo>
                    <a:pt x="26152" y="9240"/>
                    <a:pt x="26019" y="8540"/>
                    <a:pt x="25752" y="7906"/>
                  </a:cubicBezTo>
                  <a:lnTo>
                    <a:pt x="25052" y="1401"/>
                  </a:lnTo>
                  <a:lnTo>
                    <a:pt x="12976" y="0"/>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6" name="Google Shape;2646;p53"/>
            <p:cNvSpPr/>
            <p:nvPr/>
          </p:nvSpPr>
          <p:spPr>
            <a:xfrm>
              <a:off x="4148100" y="4691450"/>
              <a:ext cx="184325" cy="184325"/>
            </a:xfrm>
            <a:custGeom>
              <a:avLst/>
              <a:gdLst/>
              <a:ahLst/>
              <a:cxnLst/>
              <a:rect l="l" t="t" r="r" b="b"/>
              <a:pathLst>
                <a:path w="7373" h="7373" extrusionOk="0">
                  <a:moveTo>
                    <a:pt x="3703" y="0"/>
                  </a:moveTo>
                  <a:cubicBezTo>
                    <a:pt x="1668" y="0"/>
                    <a:pt x="0" y="1635"/>
                    <a:pt x="0" y="3670"/>
                  </a:cubicBezTo>
                  <a:cubicBezTo>
                    <a:pt x="0" y="5704"/>
                    <a:pt x="1668" y="7372"/>
                    <a:pt x="3703" y="7372"/>
                  </a:cubicBezTo>
                  <a:cubicBezTo>
                    <a:pt x="5738" y="7372"/>
                    <a:pt x="7372" y="5704"/>
                    <a:pt x="7372" y="3670"/>
                  </a:cubicBezTo>
                  <a:cubicBezTo>
                    <a:pt x="7372" y="1635"/>
                    <a:pt x="5738" y="0"/>
                    <a:pt x="3703"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7" name="Google Shape;2647;p53"/>
            <p:cNvSpPr/>
            <p:nvPr/>
          </p:nvSpPr>
          <p:spPr>
            <a:xfrm>
              <a:off x="4332400" y="4802350"/>
              <a:ext cx="51725" cy="25"/>
            </a:xfrm>
            <a:custGeom>
              <a:avLst/>
              <a:gdLst/>
              <a:ahLst/>
              <a:cxnLst/>
              <a:rect l="l" t="t" r="r" b="b"/>
              <a:pathLst>
                <a:path w="2069" h="1" fill="none" extrusionOk="0">
                  <a:moveTo>
                    <a:pt x="2069" y="1"/>
                  </a:moveTo>
                  <a:lnTo>
                    <a:pt x="0" y="1"/>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8" name="Google Shape;2648;p53"/>
            <p:cNvSpPr/>
            <p:nvPr/>
          </p:nvSpPr>
          <p:spPr>
            <a:xfrm>
              <a:off x="4240675" y="4875750"/>
              <a:ext cx="25" cy="53400"/>
            </a:xfrm>
            <a:custGeom>
              <a:avLst/>
              <a:gdLst/>
              <a:ahLst/>
              <a:cxnLst/>
              <a:rect l="l" t="t" r="r" b="b"/>
              <a:pathLst>
                <a:path w="1" h="2136" extrusionOk="0">
                  <a:moveTo>
                    <a:pt x="0" y="0"/>
                  </a:moveTo>
                  <a:lnTo>
                    <a:pt x="0" y="2135"/>
                  </a:lnTo>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49" name="Google Shape;2649;p53"/>
            <p:cNvSpPr/>
            <p:nvPr/>
          </p:nvSpPr>
          <p:spPr>
            <a:xfrm>
              <a:off x="4240675" y="4875750"/>
              <a:ext cx="25" cy="53400"/>
            </a:xfrm>
            <a:custGeom>
              <a:avLst/>
              <a:gdLst/>
              <a:ahLst/>
              <a:cxnLst/>
              <a:rect l="l" t="t" r="r" b="b"/>
              <a:pathLst>
                <a:path w="1" h="2136" fill="none" extrusionOk="0">
                  <a:moveTo>
                    <a:pt x="0" y="0"/>
                  </a:moveTo>
                  <a:lnTo>
                    <a:pt x="0" y="2135"/>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0" name="Google Shape;2650;p53"/>
            <p:cNvSpPr/>
            <p:nvPr/>
          </p:nvSpPr>
          <p:spPr>
            <a:xfrm>
              <a:off x="3941275" y="4802350"/>
              <a:ext cx="119275" cy="196000"/>
            </a:xfrm>
            <a:custGeom>
              <a:avLst/>
              <a:gdLst/>
              <a:ahLst/>
              <a:cxnLst/>
              <a:rect l="l" t="t" r="r" b="b"/>
              <a:pathLst>
                <a:path w="4771" h="7840" extrusionOk="0">
                  <a:moveTo>
                    <a:pt x="1702" y="1"/>
                  </a:moveTo>
                  <a:lnTo>
                    <a:pt x="1435" y="201"/>
                  </a:lnTo>
                  <a:cubicBezTo>
                    <a:pt x="968" y="535"/>
                    <a:pt x="501" y="868"/>
                    <a:pt x="1" y="1202"/>
                  </a:cubicBezTo>
                  <a:cubicBezTo>
                    <a:pt x="1235" y="3237"/>
                    <a:pt x="2136" y="5505"/>
                    <a:pt x="2669" y="7840"/>
                  </a:cubicBezTo>
                  <a:lnTo>
                    <a:pt x="4771" y="7840"/>
                  </a:lnTo>
                  <a:cubicBezTo>
                    <a:pt x="4204" y="5071"/>
                    <a:pt x="3170" y="2403"/>
                    <a:pt x="1702" y="1"/>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1" name="Google Shape;2651;p53"/>
            <p:cNvSpPr/>
            <p:nvPr/>
          </p:nvSpPr>
          <p:spPr>
            <a:xfrm>
              <a:off x="3747825" y="4929125"/>
              <a:ext cx="652975" cy="69150"/>
            </a:xfrm>
            <a:custGeom>
              <a:avLst/>
              <a:gdLst/>
              <a:ahLst/>
              <a:cxnLst/>
              <a:rect l="l" t="t" r="r" b="b"/>
              <a:pathLst>
                <a:path w="26119" h="2766" extrusionOk="0">
                  <a:moveTo>
                    <a:pt x="367" y="0"/>
                  </a:moveTo>
                  <a:cubicBezTo>
                    <a:pt x="100" y="334"/>
                    <a:pt x="0" y="767"/>
                    <a:pt x="33" y="1201"/>
                  </a:cubicBezTo>
                  <a:cubicBezTo>
                    <a:pt x="33" y="1701"/>
                    <a:pt x="100" y="2635"/>
                    <a:pt x="801" y="2735"/>
                  </a:cubicBezTo>
                  <a:cubicBezTo>
                    <a:pt x="1023" y="2758"/>
                    <a:pt x="3710" y="2765"/>
                    <a:pt x="7194" y="2765"/>
                  </a:cubicBezTo>
                  <a:cubicBezTo>
                    <a:pt x="14162" y="2765"/>
                    <a:pt x="24317" y="2735"/>
                    <a:pt x="24317" y="2735"/>
                  </a:cubicBezTo>
                  <a:cubicBezTo>
                    <a:pt x="24317" y="2735"/>
                    <a:pt x="26119" y="2202"/>
                    <a:pt x="26119" y="867"/>
                  </a:cubicBezTo>
                  <a:cubicBezTo>
                    <a:pt x="26119" y="567"/>
                    <a:pt x="26119" y="267"/>
                    <a:pt x="26085"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2" name="Google Shape;2652;p53"/>
            <p:cNvSpPr/>
            <p:nvPr/>
          </p:nvSpPr>
          <p:spPr>
            <a:xfrm>
              <a:off x="3729475" y="2567425"/>
              <a:ext cx="678825" cy="2193275"/>
            </a:xfrm>
            <a:custGeom>
              <a:avLst/>
              <a:gdLst/>
              <a:ahLst/>
              <a:cxnLst/>
              <a:rect l="l" t="t" r="r" b="b"/>
              <a:pathLst>
                <a:path w="27153" h="87731" extrusionOk="0">
                  <a:moveTo>
                    <a:pt x="1801" y="1"/>
                  </a:moveTo>
                  <a:lnTo>
                    <a:pt x="1801" y="3803"/>
                  </a:lnTo>
                  <a:cubicBezTo>
                    <a:pt x="1801" y="3803"/>
                    <a:pt x="1435" y="10475"/>
                    <a:pt x="1168" y="13744"/>
                  </a:cubicBezTo>
                  <a:cubicBezTo>
                    <a:pt x="901" y="17013"/>
                    <a:pt x="1535" y="21082"/>
                    <a:pt x="1535" y="21082"/>
                  </a:cubicBezTo>
                  <a:cubicBezTo>
                    <a:pt x="1535" y="21082"/>
                    <a:pt x="0" y="41063"/>
                    <a:pt x="1635" y="47668"/>
                  </a:cubicBezTo>
                  <a:cubicBezTo>
                    <a:pt x="3269" y="54273"/>
                    <a:pt x="4070" y="73520"/>
                    <a:pt x="4070" y="73520"/>
                  </a:cubicBezTo>
                  <a:lnTo>
                    <a:pt x="4437" y="77690"/>
                  </a:lnTo>
                  <a:cubicBezTo>
                    <a:pt x="4437" y="77690"/>
                    <a:pt x="4437" y="79324"/>
                    <a:pt x="3970" y="79324"/>
                  </a:cubicBezTo>
                  <a:cubicBezTo>
                    <a:pt x="3536" y="79324"/>
                    <a:pt x="3236" y="79424"/>
                    <a:pt x="3136" y="80558"/>
                  </a:cubicBezTo>
                  <a:cubicBezTo>
                    <a:pt x="3036" y="81726"/>
                    <a:pt x="3403" y="83294"/>
                    <a:pt x="3870" y="83560"/>
                  </a:cubicBezTo>
                  <a:cubicBezTo>
                    <a:pt x="4303" y="83827"/>
                    <a:pt x="12776" y="86296"/>
                    <a:pt x="12776" y="86296"/>
                  </a:cubicBezTo>
                  <a:cubicBezTo>
                    <a:pt x="12776" y="86296"/>
                    <a:pt x="12576" y="85462"/>
                    <a:pt x="13743" y="85395"/>
                  </a:cubicBezTo>
                  <a:cubicBezTo>
                    <a:pt x="13760" y="85394"/>
                    <a:pt x="13778" y="85394"/>
                    <a:pt x="13798" y="85394"/>
                  </a:cubicBezTo>
                  <a:cubicBezTo>
                    <a:pt x="15242" y="85394"/>
                    <a:pt x="25885" y="87730"/>
                    <a:pt x="25885" y="87730"/>
                  </a:cubicBezTo>
                  <a:cubicBezTo>
                    <a:pt x="26386" y="87163"/>
                    <a:pt x="26686" y="86429"/>
                    <a:pt x="26786" y="85662"/>
                  </a:cubicBezTo>
                  <a:cubicBezTo>
                    <a:pt x="26886" y="84494"/>
                    <a:pt x="25318" y="82126"/>
                    <a:pt x="25318" y="82126"/>
                  </a:cubicBezTo>
                  <a:lnTo>
                    <a:pt x="25151" y="74354"/>
                  </a:lnTo>
                  <a:cubicBezTo>
                    <a:pt x="25151" y="74354"/>
                    <a:pt x="25518" y="62245"/>
                    <a:pt x="24251" y="56174"/>
                  </a:cubicBezTo>
                  <a:cubicBezTo>
                    <a:pt x="22983" y="50103"/>
                    <a:pt x="22883" y="43498"/>
                    <a:pt x="23150" y="36794"/>
                  </a:cubicBezTo>
                  <a:cubicBezTo>
                    <a:pt x="23417" y="30122"/>
                    <a:pt x="24785" y="21883"/>
                    <a:pt x="25418" y="20515"/>
                  </a:cubicBezTo>
                  <a:cubicBezTo>
                    <a:pt x="26052" y="19181"/>
                    <a:pt x="27153" y="12476"/>
                    <a:pt x="26786" y="8206"/>
                  </a:cubicBezTo>
                  <a:cubicBezTo>
                    <a:pt x="26419" y="3970"/>
                    <a:pt x="26052" y="2169"/>
                    <a:pt x="26052" y="2169"/>
                  </a:cubicBezTo>
                  <a:lnTo>
                    <a:pt x="26052" y="1301"/>
                  </a:lnTo>
                  <a:cubicBezTo>
                    <a:pt x="26052" y="801"/>
                    <a:pt x="1801" y="1"/>
                    <a:pt x="1801"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3" name="Google Shape;2653;p53"/>
            <p:cNvSpPr/>
            <p:nvPr/>
          </p:nvSpPr>
          <p:spPr>
            <a:xfrm>
              <a:off x="3774500" y="2567425"/>
              <a:ext cx="187650" cy="92600"/>
            </a:xfrm>
            <a:custGeom>
              <a:avLst/>
              <a:gdLst/>
              <a:ahLst/>
              <a:cxnLst/>
              <a:rect l="l" t="t" r="r" b="b"/>
              <a:pathLst>
                <a:path w="7506" h="3704" extrusionOk="0">
                  <a:moveTo>
                    <a:pt x="0" y="1"/>
                  </a:moveTo>
                  <a:lnTo>
                    <a:pt x="0" y="3603"/>
                  </a:lnTo>
                  <a:lnTo>
                    <a:pt x="7506" y="3703"/>
                  </a:lnTo>
                  <a:lnTo>
                    <a:pt x="7506" y="267"/>
                  </a:lnTo>
                  <a:cubicBezTo>
                    <a:pt x="3336" y="101"/>
                    <a:pt x="0" y="1"/>
                    <a:pt x="0" y="1"/>
                  </a:cubicBezTo>
                  <a:close/>
                </a:path>
              </a:pathLst>
            </a:custGeom>
            <a:solidFill>
              <a:srgbClr val="A1A1A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4" name="Google Shape;2654;p53"/>
            <p:cNvSpPr/>
            <p:nvPr/>
          </p:nvSpPr>
          <p:spPr>
            <a:xfrm>
              <a:off x="4219825" y="2585775"/>
              <a:ext cx="166800" cy="77575"/>
            </a:xfrm>
            <a:custGeom>
              <a:avLst/>
              <a:gdLst/>
              <a:ahLst/>
              <a:cxnLst/>
              <a:rect l="l" t="t" r="r" b="b"/>
              <a:pathLst>
                <a:path w="6672" h="3103" extrusionOk="0">
                  <a:moveTo>
                    <a:pt x="0" y="0"/>
                  </a:moveTo>
                  <a:lnTo>
                    <a:pt x="0" y="3036"/>
                  </a:lnTo>
                  <a:lnTo>
                    <a:pt x="6672" y="3103"/>
                  </a:lnTo>
                  <a:cubicBezTo>
                    <a:pt x="6538" y="1968"/>
                    <a:pt x="6405" y="1435"/>
                    <a:pt x="6405" y="1435"/>
                  </a:cubicBezTo>
                  <a:lnTo>
                    <a:pt x="6405" y="567"/>
                  </a:lnTo>
                  <a:cubicBezTo>
                    <a:pt x="6405" y="401"/>
                    <a:pt x="3669" y="201"/>
                    <a:pt x="0" y="0"/>
                  </a:cubicBezTo>
                  <a:close/>
                </a:path>
              </a:pathLst>
            </a:custGeom>
            <a:solidFill>
              <a:srgbClr val="A1A1A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5" name="Google Shape;2655;p53"/>
            <p:cNvSpPr/>
            <p:nvPr/>
          </p:nvSpPr>
          <p:spPr>
            <a:xfrm>
              <a:off x="4005500" y="2575775"/>
              <a:ext cx="185150" cy="85900"/>
            </a:xfrm>
            <a:custGeom>
              <a:avLst/>
              <a:gdLst/>
              <a:ahLst/>
              <a:cxnLst/>
              <a:rect l="l" t="t" r="r" b="b"/>
              <a:pathLst>
                <a:path w="7406" h="3436" extrusionOk="0">
                  <a:moveTo>
                    <a:pt x="0" y="0"/>
                  </a:moveTo>
                  <a:lnTo>
                    <a:pt x="0" y="3369"/>
                  </a:lnTo>
                  <a:lnTo>
                    <a:pt x="7406" y="3436"/>
                  </a:lnTo>
                  <a:lnTo>
                    <a:pt x="7406" y="334"/>
                  </a:lnTo>
                  <a:cubicBezTo>
                    <a:pt x="5071" y="200"/>
                    <a:pt x="2435" y="100"/>
                    <a:pt x="0" y="0"/>
                  </a:cubicBezTo>
                  <a:close/>
                </a:path>
              </a:pathLst>
            </a:custGeom>
            <a:solidFill>
              <a:srgbClr val="A1A1A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6" name="Google Shape;2656;p53"/>
            <p:cNvSpPr/>
            <p:nvPr/>
          </p:nvSpPr>
          <p:spPr>
            <a:xfrm>
              <a:off x="3797025" y="2594100"/>
              <a:ext cx="95075" cy="59250"/>
            </a:xfrm>
            <a:custGeom>
              <a:avLst/>
              <a:gdLst/>
              <a:ahLst/>
              <a:cxnLst/>
              <a:rect l="l" t="t" r="r" b="b"/>
              <a:pathLst>
                <a:path w="3803" h="2370" extrusionOk="0">
                  <a:moveTo>
                    <a:pt x="0" y="1"/>
                  </a:moveTo>
                  <a:lnTo>
                    <a:pt x="0" y="2369"/>
                  </a:lnTo>
                  <a:lnTo>
                    <a:pt x="3803" y="2369"/>
                  </a:lnTo>
                  <a:lnTo>
                    <a:pt x="3803" y="1"/>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7" name="Google Shape;2657;p53"/>
            <p:cNvSpPr/>
            <p:nvPr/>
          </p:nvSpPr>
          <p:spPr>
            <a:xfrm>
              <a:off x="4023000" y="4512150"/>
              <a:ext cx="65925" cy="155975"/>
            </a:xfrm>
            <a:custGeom>
              <a:avLst/>
              <a:gdLst/>
              <a:ahLst/>
              <a:cxnLst/>
              <a:rect l="l" t="t" r="r" b="b"/>
              <a:pathLst>
                <a:path w="2637" h="6239" fill="none" extrusionOk="0">
                  <a:moveTo>
                    <a:pt x="2136" y="1"/>
                  </a:moveTo>
                  <a:lnTo>
                    <a:pt x="2636" y="2903"/>
                  </a:lnTo>
                  <a:lnTo>
                    <a:pt x="1" y="3069"/>
                  </a:lnTo>
                  <a:lnTo>
                    <a:pt x="1469" y="6238"/>
                  </a:lnTo>
                </a:path>
              </a:pathLst>
            </a:custGeom>
            <a:noFill/>
            <a:ln w="10850" cap="rnd" cmpd="sng">
              <a:solidFill>
                <a:srgbClr val="A6A6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8" name="Google Shape;2658;p53"/>
            <p:cNvSpPr/>
            <p:nvPr/>
          </p:nvSpPr>
          <p:spPr>
            <a:xfrm>
              <a:off x="3888750" y="3404700"/>
              <a:ext cx="172650" cy="1019075"/>
            </a:xfrm>
            <a:custGeom>
              <a:avLst/>
              <a:gdLst/>
              <a:ahLst/>
              <a:cxnLst/>
              <a:rect l="l" t="t" r="r" b="b"/>
              <a:pathLst>
                <a:path w="6906" h="40763" fill="none" extrusionOk="0">
                  <a:moveTo>
                    <a:pt x="0" y="0"/>
                  </a:moveTo>
                  <a:cubicBezTo>
                    <a:pt x="401" y="7272"/>
                    <a:pt x="1001" y="16579"/>
                    <a:pt x="1501" y="18614"/>
                  </a:cubicBezTo>
                  <a:cubicBezTo>
                    <a:pt x="2335" y="22049"/>
                    <a:pt x="6905" y="40763"/>
                    <a:pt x="6905" y="40763"/>
                  </a:cubicBezTo>
                </a:path>
              </a:pathLst>
            </a:custGeom>
            <a:noFill/>
            <a:ln w="10850" cap="rnd" cmpd="sng">
              <a:solidFill>
                <a:srgbClr val="A6A6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59" name="Google Shape;2659;p53"/>
            <p:cNvSpPr/>
            <p:nvPr/>
          </p:nvSpPr>
          <p:spPr>
            <a:xfrm>
              <a:off x="3837875" y="3044425"/>
              <a:ext cx="47550" cy="299425"/>
            </a:xfrm>
            <a:custGeom>
              <a:avLst/>
              <a:gdLst/>
              <a:ahLst/>
              <a:cxnLst/>
              <a:rect l="l" t="t" r="r" b="b"/>
              <a:pathLst>
                <a:path w="1902" h="11977" fill="none" extrusionOk="0">
                  <a:moveTo>
                    <a:pt x="1" y="1"/>
                  </a:moveTo>
                  <a:lnTo>
                    <a:pt x="1535" y="5238"/>
                  </a:lnTo>
                  <a:cubicBezTo>
                    <a:pt x="1535" y="5238"/>
                    <a:pt x="1668" y="8107"/>
                    <a:pt x="1902" y="11976"/>
                  </a:cubicBezTo>
                </a:path>
              </a:pathLst>
            </a:custGeom>
            <a:noFill/>
            <a:ln w="10850" cap="rnd" cmpd="sng">
              <a:solidFill>
                <a:srgbClr val="A6A6A6"/>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0" name="Google Shape;2660;p53"/>
            <p:cNvSpPr/>
            <p:nvPr/>
          </p:nvSpPr>
          <p:spPr>
            <a:xfrm>
              <a:off x="3732800" y="1362400"/>
              <a:ext cx="760575" cy="1239100"/>
            </a:xfrm>
            <a:custGeom>
              <a:avLst/>
              <a:gdLst/>
              <a:ahLst/>
              <a:cxnLst/>
              <a:rect l="l" t="t" r="r" b="b"/>
              <a:pathLst>
                <a:path w="30423" h="49564" extrusionOk="0">
                  <a:moveTo>
                    <a:pt x="21416" y="0"/>
                  </a:moveTo>
                  <a:lnTo>
                    <a:pt x="6572" y="9674"/>
                  </a:lnTo>
                  <a:cubicBezTo>
                    <a:pt x="6572" y="9674"/>
                    <a:pt x="434" y="19081"/>
                    <a:pt x="501" y="22116"/>
                  </a:cubicBezTo>
                  <a:cubicBezTo>
                    <a:pt x="601" y="25152"/>
                    <a:pt x="601" y="29755"/>
                    <a:pt x="601" y="29755"/>
                  </a:cubicBezTo>
                  <a:cubicBezTo>
                    <a:pt x="601" y="29755"/>
                    <a:pt x="901" y="44265"/>
                    <a:pt x="668" y="45333"/>
                  </a:cubicBezTo>
                  <a:cubicBezTo>
                    <a:pt x="434" y="46367"/>
                    <a:pt x="1" y="48268"/>
                    <a:pt x="334" y="48435"/>
                  </a:cubicBezTo>
                  <a:cubicBezTo>
                    <a:pt x="668" y="48602"/>
                    <a:pt x="6005" y="48935"/>
                    <a:pt x="7139" y="49102"/>
                  </a:cubicBezTo>
                  <a:cubicBezTo>
                    <a:pt x="8091" y="49211"/>
                    <a:pt x="18933" y="49564"/>
                    <a:pt x="23754" y="49564"/>
                  </a:cubicBezTo>
                  <a:cubicBezTo>
                    <a:pt x="24846" y="49564"/>
                    <a:pt x="25630" y="49546"/>
                    <a:pt x="25919" y="49502"/>
                  </a:cubicBezTo>
                  <a:cubicBezTo>
                    <a:pt x="27454" y="49269"/>
                    <a:pt x="27720" y="47134"/>
                    <a:pt x="27720" y="46567"/>
                  </a:cubicBezTo>
                  <a:cubicBezTo>
                    <a:pt x="27720" y="45967"/>
                    <a:pt x="30422" y="19114"/>
                    <a:pt x="30422" y="12209"/>
                  </a:cubicBezTo>
                  <a:cubicBezTo>
                    <a:pt x="30422" y="5338"/>
                    <a:pt x="29255" y="4170"/>
                    <a:pt x="27454" y="2936"/>
                  </a:cubicBezTo>
                  <a:cubicBezTo>
                    <a:pt x="25652" y="1735"/>
                    <a:pt x="21416" y="0"/>
                    <a:pt x="21416"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1" name="Google Shape;2661;p53"/>
            <p:cNvSpPr/>
            <p:nvPr/>
          </p:nvSpPr>
          <p:spPr>
            <a:xfrm>
              <a:off x="4173950" y="1447300"/>
              <a:ext cx="384475" cy="822450"/>
            </a:xfrm>
            <a:custGeom>
              <a:avLst/>
              <a:gdLst/>
              <a:ahLst/>
              <a:cxnLst/>
              <a:rect l="l" t="t" r="r" b="b"/>
              <a:pathLst>
                <a:path w="15379" h="32898" extrusionOk="0">
                  <a:moveTo>
                    <a:pt x="9279" y="1"/>
                  </a:moveTo>
                  <a:cubicBezTo>
                    <a:pt x="9115" y="1"/>
                    <a:pt x="8947" y="13"/>
                    <a:pt x="8773" y="40"/>
                  </a:cubicBezTo>
                  <a:lnTo>
                    <a:pt x="4671" y="6411"/>
                  </a:lnTo>
                  <a:cubicBezTo>
                    <a:pt x="4671" y="6411"/>
                    <a:pt x="401" y="10881"/>
                    <a:pt x="201" y="15852"/>
                  </a:cubicBezTo>
                  <a:cubicBezTo>
                    <a:pt x="1" y="20822"/>
                    <a:pt x="1368" y="32664"/>
                    <a:pt x="1368" y="32664"/>
                  </a:cubicBezTo>
                  <a:cubicBezTo>
                    <a:pt x="1368" y="32664"/>
                    <a:pt x="6197" y="31196"/>
                    <a:pt x="8864" y="31196"/>
                  </a:cubicBezTo>
                  <a:cubicBezTo>
                    <a:pt x="9179" y="31196"/>
                    <a:pt x="9464" y="31217"/>
                    <a:pt x="9707" y="31263"/>
                  </a:cubicBezTo>
                  <a:cubicBezTo>
                    <a:pt x="11275" y="31596"/>
                    <a:pt x="12843" y="32163"/>
                    <a:pt x="14277" y="32897"/>
                  </a:cubicBezTo>
                  <a:cubicBezTo>
                    <a:pt x="14277" y="32897"/>
                    <a:pt x="15378" y="27860"/>
                    <a:pt x="14578" y="19588"/>
                  </a:cubicBezTo>
                  <a:cubicBezTo>
                    <a:pt x="13810" y="11282"/>
                    <a:pt x="14177" y="6011"/>
                    <a:pt x="13510" y="4210"/>
                  </a:cubicBezTo>
                  <a:cubicBezTo>
                    <a:pt x="12888" y="2498"/>
                    <a:pt x="11568" y="1"/>
                    <a:pt x="92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2" name="Google Shape;2662;p53"/>
            <p:cNvSpPr/>
            <p:nvPr/>
          </p:nvSpPr>
          <p:spPr>
            <a:xfrm>
              <a:off x="4173950" y="1438275"/>
              <a:ext cx="384475" cy="831475"/>
            </a:xfrm>
            <a:custGeom>
              <a:avLst/>
              <a:gdLst/>
              <a:ahLst/>
              <a:cxnLst/>
              <a:rect l="l" t="t" r="r" b="b"/>
              <a:pathLst>
                <a:path w="15379" h="33259" fill="none" extrusionOk="0">
                  <a:moveTo>
                    <a:pt x="4671" y="6772"/>
                  </a:moveTo>
                  <a:cubicBezTo>
                    <a:pt x="4671" y="6772"/>
                    <a:pt x="401" y="11242"/>
                    <a:pt x="201" y="16213"/>
                  </a:cubicBezTo>
                  <a:cubicBezTo>
                    <a:pt x="1" y="21183"/>
                    <a:pt x="1368" y="33025"/>
                    <a:pt x="1368" y="33025"/>
                  </a:cubicBezTo>
                  <a:cubicBezTo>
                    <a:pt x="1368" y="33025"/>
                    <a:pt x="7406" y="31190"/>
                    <a:pt x="9707" y="31624"/>
                  </a:cubicBezTo>
                  <a:cubicBezTo>
                    <a:pt x="11275" y="31957"/>
                    <a:pt x="12843" y="32524"/>
                    <a:pt x="14277" y="33258"/>
                  </a:cubicBezTo>
                  <a:cubicBezTo>
                    <a:pt x="14277" y="33258"/>
                    <a:pt x="15378" y="28221"/>
                    <a:pt x="14578" y="19949"/>
                  </a:cubicBezTo>
                  <a:cubicBezTo>
                    <a:pt x="13810" y="11643"/>
                    <a:pt x="14177" y="6372"/>
                    <a:pt x="13510" y="4571"/>
                  </a:cubicBezTo>
                  <a:cubicBezTo>
                    <a:pt x="12843" y="2736"/>
                    <a:pt x="11375" y="1"/>
                    <a:pt x="8773" y="401"/>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3" name="Google Shape;2663;p53"/>
            <p:cNvSpPr/>
            <p:nvPr/>
          </p:nvSpPr>
          <p:spPr>
            <a:xfrm>
              <a:off x="3880400" y="1510000"/>
              <a:ext cx="90925" cy="100100"/>
            </a:xfrm>
            <a:custGeom>
              <a:avLst/>
              <a:gdLst/>
              <a:ahLst/>
              <a:cxnLst/>
              <a:rect l="l" t="t" r="r" b="b"/>
              <a:pathLst>
                <a:path w="3637" h="4004" extrusionOk="0">
                  <a:moveTo>
                    <a:pt x="2669" y="1"/>
                  </a:moveTo>
                  <a:lnTo>
                    <a:pt x="1" y="1802"/>
                  </a:lnTo>
                  <a:lnTo>
                    <a:pt x="3136" y="4003"/>
                  </a:lnTo>
                  <a:lnTo>
                    <a:pt x="3637" y="2836"/>
                  </a:lnTo>
                  <a:lnTo>
                    <a:pt x="2669" y="1"/>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4" name="Google Shape;2664;p53"/>
            <p:cNvSpPr/>
            <p:nvPr/>
          </p:nvSpPr>
          <p:spPr>
            <a:xfrm>
              <a:off x="3856225" y="1555025"/>
              <a:ext cx="80075" cy="116775"/>
            </a:xfrm>
            <a:custGeom>
              <a:avLst/>
              <a:gdLst/>
              <a:ahLst/>
              <a:cxnLst/>
              <a:rect l="l" t="t" r="r" b="b"/>
              <a:pathLst>
                <a:path w="3203" h="4671" extrusionOk="0">
                  <a:moveTo>
                    <a:pt x="968" y="1"/>
                  </a:moveTo>
                  <a:lnTo>
                    <a:pt x="0" y="4671"/>
                  </a:lnTo>
                  <a:lnTo>
                    <a:pt x="3203" y="1735"/>
                  </a:lnTo>
                  <a:lnTo>
                    <a:pt x="968" y="1"/>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5" name="Google Shape;2665;p53"/>
            <p:cNvSpPr/>
            <p:nvPr/>
          </p:nvSpPr>
          <p:spPr>
            <a:xfrm>
              <a:off x="3767825" y="1571725"/>
              <a:ext cx="262725" cy="984875"/>
            </a:xfrm>
            <a:custGeom>
              <a:avLst/>
              <a:gdLst/>
              <a:ahLst/>
              <a:cxnLst/>
              <a:rect l="l" t="t" r="r" b="b"/>
              <a:pathLst>
                <a:path w="10509" h="39395" extrusionOk="0">
                  <a:moveTo>
                    <a:pt x="9274" y="0"/>
                  </a:moveTo>
                  <a:cubicBezTo>
                    <a:pt x="9274" y="0"/>
                    <a:pt x="6805" y="634"/>
                    <a:pt x="6072" y="1534"/>
                  </a:cubicBezTo>
                  <a:cubicBezTo>
                    <a:pt x="5338" y="2435"/>
                    <a:pt x="4671" y="3503"/>
                    <a:pt x="4771" y="4670"/>
                  </a:cubicBezTo>
                  <a:cubicBezTo>
                    <a:pt x="4837" y="5804"/>
                    <a:pt x="4837" y="6305"/>
                    <a:pt x="4937" y="6872"/>
                  </a:cubicBezTo>
                  <a:cubicBezTo>
                    <a:pt x="5004" y="7439"/>
                    <a:pt x="1568" y="16378"/>
                    <a:pt x="1235" y="22349"/>
                  </a:cubicBezTo>
                  <a:cubicBezTo>
                    <a:pt x="901" y="28354"/>
                    <a:pt x="1" y="36126"/>
                    <a:pt x="1" y="36126"/>
                  </a:cubicBezTo>
                  <a:lnTo>
                    <a:pt x="1335" y="39395"/>
                  </a:lnTo>
                  <a:lnTo>
                    <a:pt x="4937" y="34358"/>
                  </a:lnTo>
                  <a:cubicBezTo>
                    <a:pt x="4937" y="34358"/>
                    <a:pt x="3270" y="23450"/>
                    <a:pt x="4604" y="15811"/>
                  </a:cubicBezTo>
                  <a:cubicBezTo>
                    <a:pt x="5905" y="8206"/>
                    <a:pt x="6572" y="6905"/>
                    <a:pt x="6572" y="6905"/>
                  </a:cubicBezTo>
                  <a:cubicBezTo>
                    <a:pt x="7373" y="6305"/>
                    <a:pt x="8006" y="5571"/>
                    <a:pt x="8440" y="4670"/>
                  </a:cubicBezTo>
                  <a:cubicBezTo>
                    <a:pt x="9040" y="3569"/>
                    <a:pt x="9708" y="2535"/>
                    <a:pt x="10508" y="1568"/>
                  </a:cubicBezTo>
                  <a:lnTo>
                    <a:pt x="9274" y="0"/>
                  </a:ln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6" name="Google Shape;2666;p53"/>
            <p:cNvSpPr/>
            <p:nvPr/>
          </p:nvSpPr>
          <p:spPr>
            <a:xfrm>
              <a:off x="3645075" y="716800"/>
              <a:ext cx="423825" cy="265550"/>
            </a:xfrm>
            <a:custGeom>
              <a:avLst/>
              <a:gdLst/>
              <a:ahLst/>
              <a:cxnLst/>
              <a:rect l="l" t="t" r="r" b="b"/>
              <a:pathLst>
                <a:path w="16953" h="10622" extrusionOk="0">
                  <a:moveTo>
                    <a:pt x="11012" y="1"/>
                  </a:moveTo>
                  <a:cubicBezTo>
                    <a:pt x="9576" y="1"/>
                    <a:pt x="8446" y="400"/>
                    <a:pt x="6745" y="1340"/>
                  </a:cubicBezTo>
                  <a:cubicBezTo>
                    <a:pt x="4751" y="2442"/>
                    <a:pt x="4429" y="3028"/>
                    <a:pt x="4382" y="3228"/>
                  </a:cubicBezTo>
                  <a:lnTo>
                    <a:pt x="4382" y="3228"/>
                  </a:lnTo>
                  <a:cubicBezTo>
                    <a:pt x="4390" y="2993"/>
                    <a:pt x="4366" y="2322"/>
                    <a:pt x="3805" y="2322"/>
                  </a:cubicBezTo>
                  <a:cubicBezTo>
                    <a:pt x="3558" y="2322"/>
                    <a:pt x="3207" y="2452"/>
                    <a:pt x="2709" y="2808"/>
                  </a:cubicBezTo>
                  <a:cubicBezTo>
                    <a:pt x="874" y="4142"/>
                    <a:pt x="1708" y="6544"/>
                    <a:pt x="1708" y="6544"/>
                  </a:cubicBezTo>
                  <a:cubicBezTo>
                    <a:pt x="1708" y="6544"/>
                    <a:pt x="1375" y="6310"/>
                    <a:pt x="941" y="5977"/>
                  </a:cubicBezTo>
                  <a:cubicBezTo>
                    <a:pt x="866" y="5925"/>
                    <a:pt x="785" y="5898"/>
                    <a:pt x="706" y="5898"/>
                  </a:cubicBezTo>
                  <a:cubicBezTo>
                    <a:pt x="329" y="5898"/>
                    <a:pt x="1" y="6511"/>
                    <a:pt x="608" y="7945"/>
                  </a:cubicBezTo>
                  <a:cubicBezTo>
                    <a:pt x="1320" y="9556"/>
                    <a:pt x="2378" y="9613"/>
                    <a:pt x="2525" y="9613"/>
                  </a:cubicBezTo>
                  <a:cubicBezTo>
                    <a:pt x="2536" y="9613"/>
                    <a:pt x="2542" y="9613"/>
                    <a:pt x="2542" y="9613"/>
                  </a:cubicBezTo>
                  <a:cubicBezTo>
                    <a:pt x="2542" y="9613"/>
                    <a:pt x="3911" y="10621"/>
                    <a:pt x="5365" y="10621"/>
                  </a:cubicBezTo>
                  <a:cubicBezTo>
                    <a:pt x="5625" y="10621"/>
                    <a:pt x="5887" y="10589"/>
                    <a:pt x="6145" y="10513"/>
                  </a:cubicBezTo>
                  <a:cubicBezTo>
                    <a:pt x="7613" y="10080"/>
                    <a:pt x="8913" y="9112"/>
                    <a:pt x="9781" y="7845"/>
                  </a:cubicBezTo>
                  <a:cubicBezTo>
                    <a:pt x="10548" y="6744"/>
                    <a:pt x="10982" y="5310"/>
                    <a:pt x="12516" y="3275"/>
                  </a:cubicBezTo>
                  <a:cubicBezTo>
                    <a:pt x="13425" y="2070"/>
                    <a:pt x="14813" y="1824"/>
                    <a:pt x="15794" y="1824"/>
                  </a:cubicBezTo>
                  <a:cubicBezTo>
                    <a:pt x="16470" y="1824"/>
                    <a:pt x="16953" y="1941"/>
                    <a:pt x="16953" y="1941"/>
                  </a:cubicBezTo>
                  <a:cubicBezTo>
                    <a:pt x="16953" y="1941"/>
                    <a:pt x="16385" y="773"/>
                    <a:pt x="13450" y="273"/>
                  </a:cubicBezTo>
                  <a:cubicBezTo>
                    <a:pt x="12495" y="97"/>
                    <a:pt x="11717" y="1"/>
                    <a:pt x="11012" y="1"/>
                  </a:cubicBezTo>
                  <a:close/>
                </a:path>
              </a:pathLst>
            </a:custGeom>
            <a:solidFill>
              <a:schemeClr val="dk1"/>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7" name="Google Shape;2667;p53"/>
            <p:cNvSpPr/>
            <p:nvPr/>
          </p:nvSpPr>
          <p:spPr>
            <a:xfrm>
              <a:off x="3708625" y="750725"/>
              <a:ext cx="517050" cy="831875"/>
            </a:xfrm>
            <a:custGeom>
              <a:avLst/>
              <a:gdLst/>
              <a:ahLst/>
              <a:cxnLst/>
              <a:rect l="l" t="t" r="r" b="b"/>
              <a:pathLst>
                <a:path w="20682" h="33275" extrusionOk="0">
                  <a:moveTo>
                    <a:pt x="12897" y="0"/>
                  </a:moveTo>
                  <a:cubicBezTo>
                    <a:pt x="11480" y="0"/>
                    <a:pt x="10081" y="521"/>
                    <a:pt x="8873" y="1351"/>
                  </a:cubicBezTo>
                  <a:cubicBezTo>
                    <a:pt x="6705" y="2819"/>
                    <a:pt x="5571" y="7388"/>
                    <a:pt x="5571" y="7388"/>
                  </a:cubicBezTo>
                  <a:lnTo>
                    <a:pt x="3169" y="8890"/>
                  </a:lnTo>
                  <a:lnTo>
                    <a:pt x="0" y="8256"/>
                  </a:lnTo>
                  <a:lnTo>
                    <a:pt x="0" y="8256"/>
                  </a:lnTo>
                  <a:cubicBezTo>
                    <a:pt x="0" y="8256"/>
                    <a:pt x="367" y="15995"/>
                    <a:pt x="1134" y="17896"/>
                  </a:cubicBezTo>
                  <a:cubicBezTo>
                    <a:pt x="1701" y="19197"/>
                    <a:pt x="2469" y="20398"/>
                    <a:pt x="3403" y="21465"/>
                  </a:cubicBezTo>
                  <a:cubicBezTo>
                    <a:pt x="3403" y="21465"/>
                    <a:pt x="4637" y="25768"/>
                    <a:pt x="5638" y="26369"/>
                  </a:cubicBezTo>
                  <a:cubicBezTo>
                    <a:pt x="5985" y="26565"/>
                    <a:pt x="6412" y="26630"/>
                    <a:pt x="6823" y="26630"/>
                  </a:cubicBezTo>
                  <a:cubicBezTo>
                    <a:pt x="7595" y="26630"/>
                    <a:pt x="8306" y="26402"/>
                    <a:pt x="8306" y="26402"/>
                  </a:cubicBezTo>
                  <a:cubicBezTo>
                    <a:pt x="8306" y="26402"/>
                    <a:pt x="10341" y="33207"/>
                    <a:pt x="10708" y="33274"/>
                  </a:cubicBezTo>
                  <a:cubicBezTo>
                    <a:pt x="10709" y="33274"/>
                    <a:pt x="10711" y="33274"/>
                    <a:pt x="10712" y="33274"/>
                  </a:cubicBezTo>
                  <a:cubicBezTo>
                    <a:pt x="11173" y="33274"/>
                    <a:pt x="20682" y="23567"/>
                    <a:pt x="20682" y="23567"/>
                  </a:cubicBezTo>
                  <a:cubicBezTo>
                    <a:pt x="20682" y="23567"/>
                    <a:pt x="19147" y="19497"/>
                    <a:pt x="19147" y="19297"/>
                  </a:cubicBezTo>
                  <a:cubicBezTo>
                    <a:pt x="19147" y="19130"/>
                    <a:pt x="20181" y="12192"/>
                    <a:pt x="19848" y="9457"/>
                  </a:cubicBezTo>
                  <a:cubicBezTo>
                    <a:pt x="19548" y="6721"/>
                    <a:pt x="18447" y="2685"/>
                    <a:pt x="16112" y="1017"/>
                  </a:cubicBezTo>
                  <a:cubicBezTo>
                    <a:pt x="15083" y="307"/>
                    <a:pt x="13985" y="0"/>
                    <a:pt x="12897"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8" name="Google Shape;2668;p53"/>
            <p:cNvSpPr/>
            <p:nvPr/>
          </p:nvSpPr>
          <p:spPr>
            <a:xfrm>
              <a:off x="3847875" y="750725"/>
              <a:ext cx="377800" cy="830200"/>
            </a:xfrm>
            <a:custGeom>
              <a:avLst/>
              <a:gdLst/>
              <a:ahLst/>
              <a:cxnLst/>
              <a:rect l="l" t="t" r="r" b="b"/>
              <a:pathLst>
                <a:path w="15112" h="33208" extrusionOk="0">
                  <a:moveTo>
                    <a:pt x="7327" y="0"/>
                  </a:moveTo>
                  <a:cubicBezTo>
                    <a:pt x="5910" y="0"/>
                    <a:pt x="4511" y="521"/>
                    <a:pt x="3303" y="1351"/>
                  </a:cubicBezTo>
                  <a:cubicBezTo>
                    <a:pt x="1135" y="2785"/>
                    <a:pt x="1" y="7388"/>
                    <a:pt x="1" y="7388"/>
                  </a:cubicBezTo>
                  <a:cubicBezTo>
                    <a:pt x="1" y="7388"/>
                    <a:pt x="868" y="5921"/>
                    <a:pt x="4871" y="5654"/>
                  </a:cubicBezTo>
                  <a:cubicBezTo>
                    <a:pt x="4871" y="5654"/>
                    <a:pt x="5905" y="13793"/>
                    <a:pt x="6005" y="15561"/>
                  </a:cubicBezTo>
                  <a:cubicBezTo>
                    <a:pt x="6139" y="17329"/>
                    <a:pt x="4337" y="18363"/>
                    <a:pt x="4337" y="19230"/>
                  </a:cubicBezTo>
                  <a:cubicBezTo>
                    <a:pt x="4337" y="20131"/>
                    <a:pt x="5238" y="23500"/>
                    <a:pt x="5305" y="24067"/>
                  </a:cubicBezTo>
                  <a:cubicBezTo>
                    <a:pt x="5371" y="24634"/>
                    <a:pt x="2703" y="26402"/>
                    <a:pt x="2703" y="26402"/>
                  </a:cubicBezTo>
                  <a:cubicBezTo>
                    <a:pt x="2703" y="26402"/>
                    <a:pt x="4537" y="33140"/>
                    <a:pt x="4904" y="33207"/>
                  </a:cubicBezTo>
                  <a:cubicBezTo>
                    <a:pt x="4906" y="33207"/>
                    <a:pt x="4907" y="33207"/>
                    <a:pt x="4909" y="33207"/>
                  </a:cubicBezTo>
                  <a:cubicBezTo>
                    <a:pt x="5372" y="33207"/>
                    <a:pt x="15112" y="23567"/>
                    <a:pt x="15112" y="23567"/>
                  </a:cubicBezTo>
                  <a:cubicBezTo>
                    <a:pt x="15112" y="23567"/>
                    <a:pt x="13577" y="19497"/>
                    <a:pt x="13577" y="19297"/>
                  </a:cubicBezTo>
                  <a:cubicBezTo>
                    <a:pt x="13577" y="19097"/>
                    <a:pt x="14611" y="12192"/>
                    <a:pt x="14278" y="9457"/>
                  </a:cubicBezTo>
                  <a:cubicBezTo>
                    <a:pt x="13978" y="6721"/>
                    <a:pt x="12877" y="2685"/>
                    <a:pt x="10542" y="1017"/>
                  </a:cubicBezTo>
                  <a:cubicBezTo>
                    <a:pt x="9513" y="307"/>
                    <a:pt x="8415" y="0"/>
                    <a:pt x="7327" y="0"/>
                  </a:cubicBezTo>
                  <a:close/>
                </a:path>
              </a:pathLst>
            </a:custGeom>
            <a:solidFill>
              <a:srgbClr val="E5E5E5"/>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69" name="Google Shape;2669;p53"/>
            <p:cNvSpPr/>
            <p:nvPr/>
          </p:nvSpPr>
          <p:spPr>
            <a:xfrm>
              <a:off x="3847875" y="750375"/>
              <a:ext cx="353625" cy="211750"/>
            </a:xfrm>
            <a:custGeom>
              <a:avLst/>
              <a:gdLst/>
              <a:ahLst/>
              <a:cxnLst/>
              <a:rect l="l" t="t" r="r" b="b"/>
              <a:pathLst>
                <a:path w="14145" h="8470" extrusionOk="0">
                  <a:moveTo>
                    <a:pt x="7340" y="0"/>
                  </a:moveTo>
                  <a:cubicBezTo>
                    <a:pt x="5919" y="0"/>
                    <a:pt x="4514" y="532"/>
                    <a:pt x="3303" y="1365"/>
                  </a:cubicBezTo>
                  <a:cubicBezTo>
                    <a:pt x="1135" y="2799"/>
                    <a:pt x="1" y="7402"/>
                    <a:pt x="1" y="7402"/>
                  </a:cubicBezTo>
                  <a:cubicBezTo>
                    <a:pt x="1" y="7402"/>
                    <a:pt x="2058" y="5692"/>
                    <a:pt x="5408" y="5692"/>
                  </a:cubicBezTo>
                  <a:cubicBezTo>
                    <a:pt x="6346" y="5692"/>
                    <a:pt x="7384" y="5826"/>
                    <a:pt x="8507" y="6168"/>
                  </a:cubicBezTo>
                  <a:cubicBezTo>
                    <a:pt x="12310" y="7369"/>
                    <a:pt x="13677" y="8136"/>
                    <a:pt x="14144" y="8470"/>
                  </a:cubicBezTo>
                  <a:cubicBezTo>
                    <a:pt x="13711" y="5835"/>
                    <a:pt x="12610" y="2499"/>
                    <a:pt x="10542" y="1031"/>
                  </a:cubicBezTo>
                  <a:cubicBezTo>
                    <a:pt x="9517" y="310"/>
                    <a:pt x="8424" y="0"/>
                    <a:pt x="7340" y="0"/>
                  </a:cubicBezTo>
                  <a:close/>
                </a:path>
              </a:pathLst>
            </a:custGeom>
            <a:solidFill>
              <a:srgbClr val="BABABA"/>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0" name="Google Shape;2670;p53"/>
            <p:cNvSpPr/>
            <p:nvPr/>
          </p:nvSpPr>
          <p:spPr>
            <a:xfrm>
              <a:off x="3916275" y="1146400"/>
              <a:ext cx="180975" cy="264400"/>
            </a:xfrm>
            <a:custGeom>
              <a:avLst/>
              <a:gdLst/>
              <a:ahLst/>
              <a:cxnLst/>
              <a:rect l="l" t="t" r="r" b="b"/>
              <a:pathLst>
                <a:path w="7239" h="10576" fill="none" extrusionOk="0">
                  <a:moveTo>
                    <a:pt x="0" y="10575"/>
                  </a:moveTo>
                  <a:cubicBezTo>
                    <a:pt x="0" y="10575"/>
                    <a:pt x="6605" y="6139"/>
                    <a:pt x="6838" y="4804"/>
                  </a:cubicBezTo>
                  <a:cubicBezTo>
                    <a:pt x="7105" y="3470"/>
                    <a:pt x="7239" y="1"/>
                    <a:pt x="7239" y="1"/>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1" name="Google Shape;2671;p53"/>
            <p:cNvSpPr/>
            <p:nvPr/>
          </p:nvSpPr>
          <p:spPr>
            <a:xfrm>
              <a:off x="3952950" y="1311525"/>
              <a:ext cx="266050" cy="214350"/>
            </a:xfrm>
            <a:custGeom>
              <a:avLst/>
              <a:gdLst/>
              <a:ahLst/>
              <a:cxnLst/>
              <a:rect l="l" t="t" r="r" b="b"/>
              <a:pathLst>
                <a:path w="10642" h="8574" fill="none" extrusionOk="0">
                  <a:moveTo>
                    <a:pt x="10642" y="1"/>
                  </a:moveTo>
                  <a:lnTo>
                    <a:pt x="1" y="8573"/>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2" name="Google Shape;2672;p53"/>
            <p:cNvSpPr/>
            <p:nvPr/>
          </p:nvSpPr>
          <p:spPr>
            <a:xfrm>
              <a:off x="3932950" y="1256500"/>
              <a:ext cx="262700" cy="214325"/>
            </a:xfrm>
            <a:custGeom>
              <a:avLst/>
              <a:gdLst/>
              <a:ahLst/>
              <a:cxnLst/>
              <a:rect l="l" t="t" r="r" b="b"/>
              <a:pathLst>
                <a:path w="10508" h="8573" fill="none" extrusionOk="0">
                  <a:moveTo>
                    <a:pt x="0" y="8573"/>
                  </a:moveTo>
                  <a:lnTo>
                    <a:pt x="10508" y="0"/>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3" name="Google Shape;2673;p53"/>
            <p:cNvSpPr/>
            <p:nvPr/>
          </p:nvSpPr>
          <p:spPr>
            <a:xfrm>
              <a:off x="4092225" y="1211450"/>
              <a:ext cx="98425" cy="42550"/>
            </a:xfrm>
            <a:custGeom>
              <a:avLst/>
              <a:gdLst/>
              <a:ahLst/>
              <a:cxnLst/>
              <a:rect l="l" t="t" r="r" b="b"/>
              <a:pathLst>
                <a:path w="3937" h="1702" fill="none" extrusionOk="0">
                  <a:moveTo>
                    <a:pt x="1" y="1702"/>
                  </a:moveTo>
                  <a:lnTo>
                    <a:pt x="3803" y="868"/>
                  </a:lnTo>
                  <a:lnTo>
                    <a:pt x="3937" y="1"/>
                  </a:lnTo>
                  <a:lnTo>
                    <a:pt x="134" y="1"/>
                  </a:lnTo>
                  <a:close/>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4" name="Google Shape;2674;p53"/>
            <p:cNvSpPr/>
            <p:nvPr/>
          </p:nvSpPr>
          <p:spPr>
            <a:xfrm>
              <a:off x="4037175" y="988800"/>
              <a:ext cx="130125" cy="157625"/>
            </a:xfrm>
            <a:custGeom>
              <a:avLst/>
              <a:gdLst/>
              <a:ahLst/>
              <a:cxnLst/>
              <a:rect l="l" t="t" r="r" b="b"/>
              <a:pathLst>
                <a:path w="5205" h="6305" extrusionOk="0">
                  <a:moveTo>
                    <a:pt x="2603" y="0"/>
                  </a:moveTo>
                  <a:cubicBezTo>
                    <a:pt x="1135" y="0"/>
                    <a:pt x="1" y="1401"/>
                    <a:pt x="1" y="3136"/>
                  </a:cubicBezTo>
                  <a:cubicBezTo>
                    <a:pt x="1" y="4871"/>
                    <a:pt x="1135" y="6305"/>
                    <a:pt x="2603" y="6305"/>
                  </a:cubicBezTo>
                  <a:cubicBezTo>
                    <a:pt x="4037" y="6305"/>
                    <a:pt x="5205" y="4871"/>
                    <a:pt x="5205" y="3136"/>
                  </a:cubicBezTo>
                  <a:cubicBezTo>
                    <a:pt x="5205" y="1401"/>
                    <a:pt x="4037" y="0"/>
                    <a:pt x="2603"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5" name="Google Shape;2675;p53"/>
            <p:cNvSpPr/>
            <p:nvPr/>
          </p:nvSpPr>
          <p:spPr>
            <a:xfrm>
              <a:off x="4059700" y="1024650"/>
              <a:ext cx="68400" cy="85925"/>
            </a:xfrm>
            <a:custGeom>
              <a:avLst/>
              <a:gdLst/>
              <a:ahLst/>
              <a:cxnLst/>
              <a:rect l="l" t="t" r="r" b="b"/>
              <a:pathLst>
                <a:path w="2736" h="3437" extrusionOk="0">
                  <a:moveTo>
                    <a:pt x="1368" y="1"/>
                  </a:moveTo>
                  <a:cubicBezTo>
                    <a:pt x="601" y="1"/>
                    <a:pt x="1" y="768"/>
                    <a:pt x="1" y="1702"/>
                  </a:cubicBezTo>
                  <a:cubicBezTo>
                    <a:pt x="1" y="2669"/>
                    <a:pt x="601" y="3437"/>
                    <a:pt x="1368" y="3437"/>
                  </a:cubicBezTo>
                  <a:cubicBezTo>
                    <a:pt x="2135" y="3437"/>
                    <a:pt x="2736" y="2669"/>
                    <a:pt x="2736" y="1702"/>
                  </a:cubicBezTo>
                  <a:cubicBezTo>
                    <a:pt x="2736" y="768"/>
                    <a:pt x="2135" y="1"/>
                    <a:pt x="1368" y="1"/>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6" name="Google Shape;2676;p53"/>
            <p:cNvSpPr/>
            <p:nvPr/>
          </p:nvSpPr>
          <p:spPr>
            <a:xfrm>
              <a:off x="4108900" y="1014650"/>
              <a:ext cx="39225" cy="106775"/>
            </a:xfrm>
            <a:custGeom>
              <a:avLst/>
              <a:gdLst/>
              <a:ahLst/>
              <a:cxnLst/>
              <a:rect l="l" t="t" r="r" b="b"/>
              <a:pathLst>
                <a:path w="1569" h="4271" fill="none" extrusionOk="0">
                  <a:moveTo>
                    <a:pt x="134" y="0"/>
                  </a:moveTo>
                  <a:cubicBezTo>
                    <a:pt x="1001" y="301"/>
                    <a:pt x="1568" y="1168"/>
                    <a:pt x="1535" y="2102"/>
                  </a:cubicBezTo>
                  <a:cubicBezTo>
                    <a:pt x="1535" y="3203"/>
                    <a:pt x="868" y="4103"/>
                    <a:pt x="1" y="4270"/>
                  </a:cubicBezTo>
                </a:path>
              </a:pathLst>
            </a:custGeom>
            <a:noFill/>
            <a:ln w="10850" cap="rnd" cmpd="sng">
              <a:solidFill>
                <a:srgbClr val="707BE0"/>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7" name="Google Shape;2677;p53"/>
            <p:cNvSpPr/>
            <p:nvPr/>
          </p:nvSpPr>
          <p:spPr>
            <a:xfrm>
              <a:off x="3728625" y="1060525"/>
              <a:ext cx="133450" cy="175975"/>
            </a:xfrm>
            <a:custGeom>
              <a:avLst/>
              <a:gdLst/>
              <a:ahLst/>
              <a:cxnLst/>
              <a:rect l="l" t="t" r="r" b="b"/>
              <a:pathLst>
                <a:path w="5338" h="7039" fill="none" extrusionOk="0">
                  <a:moveTo>
                    <a:pt x="5338" y="6338"/>
                  </a:moveTo>
                  <a:lnTo>
                    <a:pt x="3136" y="7038"/>
                  </a:lnTo>
                  <a:lnTo>
                    <a:pt x="2870" y="1401"/>
                  </a:lnTo>
                  <a:lnTo>
                    <a:pt x="1969" y="0"/>
                  </a:lnTo>
                  <a:cubicBezTo>
                    <a:pt x="1969" y="0"/>
                    <a:pt x="468" y="0"/>
                    <a:pt x="1" y="701"/>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8" name="Google Shape;2678;p53"/>
            <p:cNvSpPr/>
            <p:nvPr/>
          </p:nvSpPr>
          <p:spPr>
            <a:xfrm>
              <a:off x="3830375" y="1268175"/>
              <a:ext cx="66725" cy="27525"/>
            </a:xfrm>
            <a:custGeom>
              <a:avLst/>
              <a:gdLst/>
              <a:ahLst/>
              <a:cxnLst/>
              <a:rect l="l" t="t" r="r" b="b"/>
              <a:pathLst>
                <a:path w="2669" h="1101" fill="none" extrusionOk="0">
                  <a:moveTo>
                    <a:pt x="0" y="1101"/>
                  </a:moveTo>
                  <a:cubicBezTo>
                    <a:pt x="0" y="1101"/>
                    <a:pt x="1768" y="967"/>
                    <a:pt x="2669" y="0"/>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79" name="Google Shape;2679;p53"/>
            <p:cNvSpPr/>
            <p:nvPr/>
          </p:nvSpPr>
          <p:spPr>
            <a:xfrm>
              <a:off x="3896250" y="1073650"/>
              <a:ext cx="31725" cy="46975"/>
            </a:xfrm>
            <a:custGeom>
              <a:avLst/>
              <a:gdLst/>
              <a:ahLst/>
              <a:cxnLst/>
              <a:rect l="l" t="t" r="r" b="b"/>
              <a:pathLst>
                <a:path w="1269" h="1879" extrusionOk="0">
                  <a:moveTo>
                    <a:pt x="539" y="1"/>
                  </a:moveTo>
                  <a:cubicBezTo>
                    <a:pt x="515" y="1"/>
                    <a:pt x="491" y="4"/>
                    <a:pt x="468" y="9"/>
                  </a:cubicBezTo>
                  <a:cubicBezTo>
                    <a:pt x="167" y="42"/>
                    <a:pt x="1" y="509"/>
                    <a:pt x="101" y="1043"/>
                  </a:cubicBezTo>
                  <a:cubicBezTo>
                    <a:pt x="197" y="1522"/>
                    <a:pt x="507" y="1879"/>
                    <a:pt x="767" y="1879"/>
                  </a:cubicBezTo>
                  <a:cubicBezTo>
                    <a:pt x="779" y="1879"/>
                    <a:pt x="790" y="1878"/>
                    <a:pt x="801" y="1877"/>
                  </a:cubicBezTo>
                  <a:cubicBezTo>
                    <a:pt x="1101" y="1810"/>
                    <a:pt x="1268" y="1343"/>
                    <a:pt x="1168" y="843"/>
                  </a:cubicBezTo>
                  <a:cubicBezTo>
                    <a:pt x="1107" y="351"/>
                    <a:pt x="819" y="1"/>
                    <a:pt x="539" y="1"/>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0" name="Google Shape;2680;p53"/>
            <p:cNvSpPr/>
            <p:nvPr/>
          </p:nvSpPr>
          <p:spPr>
            <a:xfrm>
              <a:off x="3758650" y="1106200"/>
              <a:ext cx="31725" cy="47100"/>
            </a:xfrm>
            <a:custGeom>
              <a:avLst/>
              <a:gdLst/>
              <a:ahLst/>
              <a:cxnLst/>
              <a:rect l="l" t="t" r="r" b="b"/>
              <a:pathLst>
                <a:path w="1269" h="1884" extrusionOk="0">
                  <a:moveTo>
                    <a:pt x="534" y="0"/>
                  </a:moveTo>
                  <a:cubicBezTo>
                    <a:pt x="512" y="0"/>
                    <a:pt x="490" y="3"/>
                    <a:pt x="468" y="8"/>
                  </a:cubicBezTo>
                  <a:cubicBezTo>
                    <a:pt x="167" y="74"/>
                    <a:pt x="1" y="541"/>
                    <a:pt x="101" y="1042"/>
                  </a:cubicBezTo>
                  <a:cubicBezTo>
                    <a:pt x="193" y="1533"/>
                    <a:pt x="483" y="1884"/>
                    <a:pt x="737" y="1884"/>
                  </a:cubicBezTo>
                  <a:cubicBezTo>
                    <a:pt x="759" y="1884"/>
                    <a:pt x="780" y="1881"/>
                    <a:pt x="801" y="1876"/>
                  </a:cubicBezTo>
                  <a:cubicBezTo>
                    <a:pt x="1101" y="1842"/>
                    <a:pt x="1268" y="1375"/>
                    <a:pt x="1168" y="842"/>
                  </a:cubicBezTo>
                  <a:cubicBezTo>
                    <a:pt x="1075" y="378"/>
                    <a:pt x="811" y="0"/>
                    <a:pt x="53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1" name="Google Shape;2681;p53"/>
            <p:cNvSpPr/>
            <p:nvPr/>
          </p:nvSpPr>
          <p:spPr>
            <a:xfrm>
              <a:off x="3842875" y="1019650"/>
              <a:ext cx="115950" cy="30875"/>
            </a:xfrm>
            <a:custGeom>
              <a:avLst/>
              <a:gdLst/>
              <a:ahLst/>
              <a:cxnLst/>
              <a:rect l="l" t="t" r="r" b="b"/>
              <a:pathLst>
                <a:path w="4638" h="1235" fill="none" extrusionOk="0">
                  <a:moveTo>
                    <a:pt x="1" y="1235"/>
                  </a:moveTo>
                  <a:cubicBezTo>
                    <a:pt x="1" y="1235"/>
                    <a:pt x="2603" y="1"/>
                    <a:pt x="4637" y="568"/>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2" name="Google Shape;2682;p53"/>
            <p:cNvSpPr/>
            <p:nvPr/>
          </p:nvSpPr>
          <p:spPr>
            <a:xfrm>
              <a:off x="3999650" y="1268175"/>
              <a:ext cx="305250" cy="379450"/>
            </a:xfrm>
            <a:custGeom>
              <a:avLst/>
              <a:gdLst/>
              <a:ahLst/>
              <a:cxnLst/>
              <a:rect l="l" t="t" r="r" b="b"/>
              <a:pathLst>
                <a:path w="12210" h="15178" extrusionOk="0">
                  <a:moveTo>
                    <a:pt x="10308" y="0"/>
                  </a:moveTo>
                  <a:lnTo>
                    <a:pt x="1" y="11542"/>
                  </a:lnTo>
                  <a:lnTo>
                    <a:pt x="2369" y="15178"/>
                  </a:lnTo>
                  <a:lnTo>
                    <a:pt x="12210" y="3036"/>
                  </a:lnTo>
                  <a:lnTo>
                    <a:pt x="10308" y="0"/>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3" name="Google Shape;2683;p53"/>
            <p:cNvSpPr/>
            <p:nvPr/>
          </p:nvSpPr>
          <p:spPr>
            <a:xfrm>
              <a:off x="4195625" y="2238500"/>
              <a:ext cx="336100" cy="253925"/>
            </a:xfrm>
            <a:custGeom>
              <a:avLst/>
              <a:gdLst/>
              <a:ahLst/>
              <a:cxnLst/>
              <a:rect l="l" t="t" r="r" b="b"/>
              <a:pathLst>
                <a:path w="13444" h="10157" extrusionOk="0">
                  <a:moveTo>
                    <a:pt x="6323" y="1"/>
                  </a:moveTo>
                  <a:cubicBezTo>
                    <a:pt x="4536" y="1"/>
                    <a:pt x="2631" y="388"/>
                    <a:pt x="901" y="1483"/>
                  </a:cubicBezTo>
                  <a:cubicBezTo>
                    <a:pt x="901" y="1483"/>
                    <a:pt x="1" y="4485"/>
                    <a:pt x="901" y="7087"/>
                  </a:cubicBezTo>
                  <a:cubicBezTo>
                    <a:pt x="1583" y="8986"/>
                    <a:pt x="3599" y="10157"/>
                    <a:pt x="6079" y="10157"/>
                  </a:cubicBezTo>
                  <a:cubicBezTo>
                    <a:pt x="6995" y="10157"/>
                    <a:pt x="7975" y="9997"/>
                    <a:pt x="8974" y="9655"/>
                  </a:cubicBezTo>
                  <a:cubicBezTo>
                    <a:pt x="12677" y="8354"/>
                    <a:pt x="12777" y="5719"/>
                    <a:pt x="12910" y="4084"/>
                  </a:cubicBezTo>
                  <a:cubicBezTo>
                    <a:pt x="13010" y="2450"/>
                    <a:pt x="13444" y="2817"/>
                    <a:pt x="13277" y="2116"/>
                  </a:cubicBezTo>
                  <a:cubicBezTo>
                    <a:pt x="13143" y="1623"/>
                    <a:pt x="9982" y="1"/>
                    <a:pt x="6323" y="1"/>
                  </a:cubicBezTo>
                  <a:close/>
                </a:path>
              </a:pathLst>
            </a:custGeom>
            <a:solidFill>
              <a:srgbClr val="E5E5E5"/>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4" name="Google Shape;2684;p53"/>
            <p:cNvSpPr/>
            <p:nvPr/>
          </p:nvSpPr>
          <p:spPr>
            <a:xfrm>
              <a:off x="4097325" y="2097925"/>
              <a:ext cx="461100" cy="224875"/>
            </a:xfrm>
            <a:custGeom>
              <a:avLst/>
              <a:gdLst/>
              <a:ahLst/>
              <a:cxnLst/>
              <a:rect l="l" t="t" r="r" b="b"/>
              <a:pathLst>
                <a:path w="18444" h="8995" extrusionOk="0">
                  <a:moveTo>
                    <a:pt x="9937" y="0"/>
                  </a:moveTo>
                  <a:cubicBezTo>
                    <a:pt x="9937" y="0"/>
                    <a:pt x="8169" y="4003"/>
                    <a:pt x="7936" y="4270"/>
                  </a:cubicBezTo>
                  <a:cubicBezTo>
                    <a:pt x="7669" y="4537"/>
                    <a:pt x="5968" y="4637"/>
                    <a:pt x="5634" y="4904"/>
                  </a:cubicBezTo>
                  <a:cubicBezTo>
                    <a:pt x="5300" y="5171"/>
                    <a:pt x="4900" y="5371"/>
                    <a:pt x="4467" y="5471"/>
                  </a:cubicBezTo>
                  <a:cubicBezTo>
                    <a:pt x="3882" y="5685"/>
                    <a:pt x="3275" y="5786"/>
                    <a:pt x="2665" y="5786"/>
                  </a:cubicBezTo>
                  <a:cubicBezTo>
                    <a:pt x="2230" y="5786"/>
                    <a:pt x="1794" y="5735"/>
                    <a:pt x="1364" y="5638"/>
                  </a:cubicBezTo>
                  <a:cubicBezTo>
                    <a:pt x="1255" y="5605"/>
                    <a:pt x="1157" y="5590"/>
                    <a:pt x="1070" y="5590"/>
                  </a:cubicBezTo>
                  <a:cubicBezTo>
                    <a:pt x="1" y="5590"/>
                    <a:pt x="705" y="7900"/>
                    <a:pt x="2865" y="8240"/>
                  </a:cubicBezTo>
                  <a:cubicBezTo>
                    <a:pt x="3505" y="8342"/>
                    <a:pt x="3982" y="8384"/>
                    <a:pt x="4370" y="8384"/>
                  </a:cubicBezTo>
                  <a:cubicBezTo>
                    <a:pt x="5381" y="8384"/>
                    <a:pt x="5793" y="8095"/>
                    <a:pt x="6902" y="7806"/>
                  </a:cubicBezTo>
                  <a:cubicBezTo>
                    <a:pt x="7210" y="7726"/>
                    <a:pt x="7502" y="7692"/>
                    <a:pt x="7778" y="7692"/>
                  </a:cubicBezTo>
                  <a:cubicBezTo>
                    <a:pt x="8877" y="7692"/>
                    <a:pt x="9724" y="8220"/>
                    <a:pt x="10337" y="8406"/>
                  </a:cubicBezTo>
                  <a:cubicBezTo>
                    <a:pt x="10536" y="8473"/>
                    <a:pt x="10744" y="8498"/>
                    <a:pt x="10958" y="8498"/>
                  </a:cubicBezTo>
                  <a:cubicBezTo>
                    <a:pt x="11609" y="8498"/>
                    <a:pt x="12312" y="8265"/>
                    <a:pt x="12939" y="8240"/>
                  </a:cubicBezTo>
                  <a:cubicBezTo>
                    <a:pt x="13015" y="8237"/>
                    <a:pt x="13090" y="8235"/>
                    <a:pt x="13165" y="8235"/>
                  </a:cubicBezTo>
                  <a:cubicBezTo>
                    <a:pt x="13985" y="8235"/>
                    <a:pt x="14780" y="8401"/>
                    <a:pt x="15574" y="8707"/>
                  </a:cubicBezTo>
                  <a:cubicBezTo>
                    <a:pt x="16082" y="8887"/>
                    <a:pt x="16469" y="8995"/>
                    <a:pt x="16787" y="8995"/>
                  </a:cubicBezTo>
                  <a:cubicBezTo>
                    <a:pt x="17116" y="8995"/>
                    <a:pt x="17371" y="8878"/>
                    <a:pt x="17609" y="8607"/>
                  </a:cubicBezTo>
                  <a:cubicBezTo>
                    <a:pt x="18176" y="8006"/>
                    <a:pt x="18443" y="7172"/>
                    <a:pt x="18276" y="6405"/>
                  </a:cubicBezTo>
                  <a:cubicBezTo>
                    <a:pt x="18143" y="5371"/>
                    <a:pt x="16475" y="3937"/>
                    <a:pt x="14874" y="2969"/>
                  </a:cubicBezTo>
                  <a:cubicBezTo>
                    <a:pt x="13239" y="2002"/>
                    <a:pt x="10904" y="834"/>
                    <a:pt x="10904" y="834"/>
                  </a:cubicBezTo>
                  <a:lnTo>
                    <a:pt x="9937" y="0"/>
                  </a:lnTo>
                  <a:close/>
                </a:path>
              </a:pathLst>
            </a:custGeom>
            <a:solidFill>
              <a:srgbClr val="E5E5E5"/>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5" name="Google Shape;2685;p53"/>
            <p:cNvSpPr/>
            <p:nvPr/>
          </p:nvSpPr>
          <p:spPr>
            <a:xfrm>
              <a:off x="4238175" y="2214750"/>
              <a:ext cx="50875" cy="78350"/>
            </a:xfrm>
            <a:custGeom>
              <a:avLst/>
              <a:gdLst/>
              <a:ahLst/>
              <a:cxnLst/>
              <a:rect l="l" t="t" r="r" b="b"/>
              <a:pathLst>
                <a:path w="2035" h="3134" extrusionOk="0">
                  <a:moveTo>
                    <a:pt x="722" y="0"/>
                  </a:moveTo>
                  <a:cubicBezTo>
                    <a:pt x="494" y="0"/>
                    <a:pt x="164" y="46"/>
                    <a:pt x="0" y="231"/>
                  </a:cubicBezTo>
                  <a:cubicBezTo>
                    <a:pt x="734" y="998"/>
                    <a:pt x="1101" y="2066"/>
                    <a:pt x="934" y="3133"/>
                  </a:cubicBezTo>
                  <a:lnTo>
                    <a:pt x="1701" y="3033"/>
                  </a:lnTo>
                  <a:cubicBezTo>
                    <a:pt x="1701" y="3033"/>
                    <a:pt x="2035" y="565"/>
                    <a:pt x="967" y="31"/>
                  </a:cubicBezTo>
                  <a:cubicBezTo>
                    <a:pt x="967" y="18"/>
                    <a:pt x="864" y="0"/>
                    <a:pt x="722"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6" name="Google Shape;2686;p53"/>
            <p:cNvSpPr/>
            <p:nvPr/>
          </p:nvSpPr>
          <p:spPr>
            <a:xfrm>
              <a:off x="4305700" y="2098750"/>
              <a:ext cx="251050" cy="201850"/>
            </a:xfrm>
            <a:custGeom>
              <a:avLst/>
              <a:gdLst/>
              <a:ahLst/>
              <a:cxnLst/>
              <a:rect l="l" t="t" r="r" b="b"/>
              <a:pathLst>
                <a:path w="10042" h="8074" extrusionOk="0">
                  <a:moveTo>
                    <a:pt x="1602" y="1"/>
                  </a:moveTo>
                  <a:cubicBezTo>
                    <a:pt x="1602" y="1"/>
                    <a:pt x="601" y="2236"/>
                    <a:pt x="1" y="3470"/>
                  </a:cubicBezTo>
                  <a:cubicBezTo>
                    <a:pt x="335" y="4004"/>
                    <a:pt x="1068" y="5004"/>
                    <a:pt x="2269" y="5205"/>
                  </a:cubicBezTo>
                  <a:cubicBezTo>
                    <a:pt x="2540" y="5249"/>
                    <a:pt x="2777" y="5265"/>
                    <a:pt x="2987" y="5265"/>
                  </a:cubicBezTo>
                  <a:cubicBezTo>
                    <a:pt x="3513" y="5265"/>
                    <a:pt x="3876" y="5165"/>
                    <a:pt x="4214" y="5165"/>
                  </a:cubicBezTo>
                  <a:cubicBezTo>
                    <a:pt x="4556" y="5165"/>
                    <a:pt x="4872" y="5266"/>
                    <a:pt x="5305" y="5672"/>
                  </a:cubicBezTo>
                  <a:cubicBezTo>
                    <a:pt x="6305" y="6672"/>
                    <a:pt x="8073" y="7973"/>
                    <a:pt x="9408" y="8073"/>
                  </a:cubicBezTo>
                  <a:lnTo>
                    <a:pt x="9641" y="8073"/>
                  </a:lnTo>
                  <a:cubicBezTo>
                    <a:pt x="9941" y="7540"/>
                    <a:pt x="10041" y="6939"/>
                    <a:pt x="9908" y="6372"/>
                  </a:cubicBezTo>
                  <a:cubicBezTo>
                    <a:pt x="9775" y="5338"/>
                    <a:pt x="8107" y="3904"/>
                    <a:pt x="6506" y="2936"/>
                  </a:cubicBezTo>
                  <a:cubicBezTo>
                    <a:pt x="4871" y="2002"/>
                    <a:pt x="2536" y="835"/>
                    <a:pt x="2536" y="835"/>
                  </a:cubicBezTo>
                  <a:lnTo>
                    <a:pt x="1602" y="1"/>
                  </a:ln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7" name="Google Shape;2687;p53"/>
            <p:cNvSpPr/>
            <p:nvPr/>
          </p:nvSpPr>
          <p:spPr>
            <a:xfrm>
              <a:off x="4331575" y="2069200"/>
              <a:ext cx="77575" cy="146250"/>
            </a:xfrm>
            <a:custGeom>
              <a:avLst/>
              <a:gdLst/>
              <a:ahLst/>
              <a:cxnLst/>
              <a:rect l="l" t="t" r="r" b="b"/>
              <a:pathLst>
                <a:path w="3103" h="5850" extrusionOk="0">
                  <a:moveTo>
                    <a:pt x="1814" y="1"/>
                  </a:moveTo>
                  <a:cubicBezTo>
                    <a:pt x="1447" y="1"/>
                    <a:pt x="1100" y="168"/>
                    <a:pt x="901" y="482"/>
                  </a:cubicBezTo>
                  <a:cubicBezTo>
                    <a:pt x="0" y="1650"/>
                    <a:pt x="300" y="3351"/>
                    <a:pt x="467" y="4085"/>
                  </a:cubicBezTo>
                  <a:cubicBezTo>
                    <a:pt x="619" y="4786"/>
                    <a:pt x="967" y="5849"/>
                    <a:pt x="1713" y="5849"/>
                  </a:cubicBezTo>
                  <a:cubicBezTo>
                    <a:pt x="1783" y="5849"/>
                    <a:pt x="1857" y="5840"/>
                    <a:pt x="1935" y="5819"/>
                  </a:cubicBezTo>
                  <a:cubicBezTo>
                    <a:pt x="2869" y="5586"/>
                    <a:pt x="3102" y="5152"/>
                    <a:pt x="3102" y="3685"/>
                  </a:cubicBezTo>
                  <a:cubicBezTo>
                    <a:pt x="3102" y="2784"/>
                    <a:pt x="3036" y="1817"/>
                    <a:pt x="3002" y="1216"/>
                  </a:cubicBezTo>
                  <a:cubicBezTo>
                    <a:pt x="2969" y="649"/>
                    <a:pt x="2569" y="149"/>
                    <a:pt x="2001" y="15"/>
                  </a:cubicBezTo>
                  <a:cubicBezTo>
                    <a:pt x="1939" y="6"/>
                    <a:pt x="1876" y="1"/>
                    <a:pt x="1814" y="1"/>
                  </a:cubicBezTo>
                  <a:close/>
                </a:path>
              </a:pathLst>
            </a:custGeom>
            <a:solidFill>
              <a:srgbClr val="E5E5E5"/>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8" name="Google Shape;2688;p53"/>
            <p:cNvSpPr/>
            <p:nvPr/>
          </p:nvSpPr>
          <p:spPr>
            <a:xfrm>
              <a:off x="4408275" y="2100625"/>
              <a:ext cx="78425" cy="146475"/>
            </a:xfrm>
            <a:custGeom>
              <a:avLst/>
              <a:gdLst/>
              <a:ahLst/>
              <a:cxnLst/>
              <a:rect l="l" t="t" r="r" b="b"/>
              <a:pathLst>
                <a:path w="3137" h="5859" extrusionOk="0">
                  <a:moveTo>
                    <a:pt x="1811" y="0"/>
                  </a:moveTo>
                  <a:cubicBezTo>
                    <a:pt x="1457" y="0"/>
                    <a:pt x="1122" y="190"/>
                    <a:pt x="902" y="493"/>
                  </a:cubicBezTo>
                  <a:cubicBezTo>
                    <a:pt x="1" y="1627"/>
                    <a:pt x="334" y="3362"/>
                    <a:pt x="501" y="4095"/>
                  </a:cubicBezTo>
                  <a:cubicBezTo>
                    <a:pt x="654" y="4767"/>
                    <a:pt x="1002" y="5859"/>
                    <a:pt x="1752" y="5859"/>
                  </a:cubicBezTo>
                  <a:cubicBezTo>
                    <a:pt x="1821" y="5859"/>
                    <a:pt x="1893" y="5850"/>
                    <a:pt x="1969" y="5830"/>
                  </a:cubicBezTo>
                  <a:cubicBezTo>
                    <a:pt x="2870" y="5563"/>
                    <a:pt x="3103" y="5163"/>
                    <a:pt x="3103" y="3695"/>
                  </a:cubicBezTo>
                  <a:cubicBezTo>
                    <a:pt x="3136" y="2761"/>
                    <a:pt x="3070" y="1827"/>
                    <a:pt x="3003" y="1193"/>
                  </a:cubicBezTo>
                  <a:cubicBezTo>
                    <a:pt x="2970" y="626"/>
                    <a:pt x="2569" y="159"/>
                    <a:pt x="2036" y="26"/>
                  </a:cubicBezTo>
                  <a:cubicBezTo>
                    <a:pt x="1961" y="9"/>
                    <a:pt x="1885" y="0"/>
                    <a:pt x="1811" y="0"/>
                  </a:cubicBezTo>
                  <a:close/>
                </a:path>
              </a:pathLst>
            </a:custGeom>
            <a:solidFill>
              <a:srgbClr val="E5E5E5"/>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89" name="Google Shape;2689;p53"/>
            <p:cNvSpPr/>
            <p:nvPr/>
          </p:nvSpPr>
          <p:spPr>
            <a:xfrm>
              <a:off x="4546725" y="2203450"/>
              <a:ext cx="47550" cy="117800"/>
            </a:xfrm>
            <a:custGeom>
              <a:avLst/>
              <a:gdLst/>
              <a:ahLst/>
              <a:cxnLst/>
              <a:rect l="l" t="t" r="r" b="b"/>
              <a:pathLst>
                <a:path w="1902" h="4712" extrusionOk="0">
                  <a:moveTo>
                    <a:pt x="587" y="1"/>
                  </a:moveTo>
                  <a:cubicBezTo>
                    <a:pt x="456" y="1"/>
                    <a:pt x="367" y="16"/>
                    <a:pt x="367" y="16"/>
                  </a:cubicBezTo>
                  <a:lnTo>
                    <a:pt x="0" y="83"/>
                  </a:lnTo>
                  <a:lnTo>
                    <a:pt x="34" y="2784"/>
                  </a:lnTo>
                  <a:cubicBezTo>
                    <a:pt x="67" y="3118"/>
                    <a:pt x="100" y="3518"/>
                    <a:pt x="100" y="3885"/>
                  </a:cubicBezTo>
                  <a:cubicBezTo>
                    <a:pt x="100" y="4349"/>
                    <a:pt x="226" y="4712"/>
                    <a:pt x="805" y="4712"/>
                  </a:cubicBezTo>
                  <a:cubicBezTo>
                    <a:pt x="893" y="4712"/>
                    <a:pt x="991" y="4703"/>
                    <a:pt x="1101" y="4686"/>
                  </a:cubicBezTo>
                  <a:cubicBezTo>
                    <a:pt x="1902" y="4552"/>
                    <a:pt x="1635" y="1951"/>
                    <a:pt x="1601" y="883"/>
                  </a:cubicBezTo>
                  <a:cubicBezTo>
                    <a:pt x="1577" y="107"/>
                    <a:pt x="935" y="1"/>
                    <a:pt x="587" y="1"/>
                  </a:cubicBezTo>
                  <a:close/>
                </a:path>
              </a:pathLst>
            </a:custGeom>
            <a:solidFill>
              <a:srgbClr val="E5E5E5"/>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0" name="Google Shape;2690;p53"/>
            <p:cNvSpPr/>
            <p:nvPr/>
          </p:nvSpPr>
          <p:spPr>
            <a:xfrm>
              <a:off x="4485000" y="2165950"/>
              <a:ext cx="66750" cy="126300"/>
            </a:xfrm>
            <a:custGeom>
              <a:avLst/>
              <a:gdLst/>
              <a:ahLst/>
              <a:cxnLst/>
              <a:rect l="l" t="t" r="r" b="b"/>
              <a:pathLst>
                <a:path w="2670" h="5052" extrusionOk="0">
                  <a:moveTo>
                    <a:pt x="1575" y="0"/>
                  </a:moveTo>
                  <a:cubicBezTo>
                    <a:pt x="1265" y="0"/>
                    <a:pt x="972" y="163"/>
                    <a:pt x="801" y="448"/>
                  </a:cubicBezTo>
                  <a:cubicBezTo>
                    <a:pt x="1" y="1416"/>
                    <a:pt x="301" y="2917"/>
                    <a:pt x="434" y="3551"/>
                  </a:cubicBezTo>
                  <a:cubicBezTo>
                    <a:pt x="555" y="4124"/>
                    <a:pt x="867" y="5051"/>
                    <a:pt x="1492" y="5051"/>
                  </a:cubicBezTo>
                  <a:cubicBezTo>
                    <a:pt x="1559" y="5051"/>
                    <a:pt x="1628" y="5041"/>
                    <a:pt x="1702" y="5018"/>
                  </a:cubicBezTo>
                  <a:cubicBezTo>
                    <a:pt x="2436" y="4818"/>
                    <a:pt x="2669" y="4451"/>
                    <a:pt x="2669" y="3184"/>
                  </a:cubicBezTo>
                  <a:cubicBezTo>
                    <a:pt x="2669" y="2383"/>
                    <a:pt x="2636" y="1583"/>
                    <a:pt x="2569" y="1049"/>
                  </a:cubicBezTo>
                  <a:cubicBezTo>
                    <a:pt x="2569" y="548"/>
                    <a:pt x="2202" y="148"/>
                    <a:pt x="1735" y="15"/>
                  </a:cubicBezTo>
                  <a:cubicBezTo>
                    <a:pt x="1682" y="5"/>
                    <a:pt x="1628" y="0"/>
                    <a:pt x="1575" y="0"/>
                  </a:cubicBezTo>
                  <a:close/>
                </a:path>
              </a:pathLst>
            </a:custGeom>
            <a:solidFill>
              <a:srgbClr val="E5E5E5"/>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1" name="Google Shape;2691;p53"/>
            <p:cNvSpPr/>
            <p:nvPr/>
          </p:nvSpPr>
          <p:spPr>
            <a:xfrm>
              <a:off x="4759375" y="4007625"/>
              <a:ext cx="907325" cy="683850"/>
            </a:xfrm>
            <a:custGeom>
              <a:avLst/>
              <a:gdLst/>
              <a:ahLst/>
              <a:cxnLst/>
              <a:rect l="l" t="t" r="r" b="b"/>
              <a:pathLst>
                <a:path w="36293" h="27354" fill="none" extrusionOk="0">
                  <a:moveTo>
                    <a:pt x="968" y="0"/>
                  </a:moveTo>
                  <a:lnTo>
                    <a:pt x="35325" y="0"/>
                  </a:lnTo>
                  <a:cubicBezTo>
                    <a:pt x="35859" y="0"/>
                    <a:pt x="36293" y="434"/>
                    <a:pt x="36293" y="968"/>
                  </a:cubicBezTo>
                  <a:lnTo>
                    <a:pt x="36293" y="26386"/>
                  </a:lnTo>
                  <a:cubicBezTo>
                    <a:pt x="36293" y="26920"/>
                    <a:pt x="35859" y="27353"/>
                    <a:pt x="35325" y="27353"/>
                  </a:cubicBezTo>
                  <a:lnTo>
                    <a:pt x="968" y="27353"/>
                  </a:lnTo>
                  <a:cubicBezTo>
                    <a:pt x="401" y="27353"/>
                    <a:pt x="0" y="26920"/>
                    <a:pt x="0" y="26386"/>
                  </a:cubicBezTo>
                  <a:lnTo>
                    <a:pt x="0" y="968"/>
                  </a:lnTo>
                  <a:cubicBezTo>
                    <a:pt x="0" y="434"/>
                    <a:pt x="401" y="0"/>
                    <a:pt x="968" y="0"/>
                  </a:cubicBez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2" name="Google Shape;2692;p53"/>
            <p:cNvSpPr/>
            <p:nvPr/>
          </p:nvSpPr>
          <p:spPr>
            <a:xfrm>
              <a:off x="4801075" y="4627225"/>
              <a:ext cx="852300" cy="25"/>
            </a:xfrm>
            <a:custGeom>
              <a:avLst/>
              <a:gdLst/>
              <a:ahLst/>
              <a:cxnLst/>
              <a:rect l="l" t="t" r="r" b="b"/>
              <a:pathLst>
                <a:path w="34092" h="1" fill="none" extrusionOk="0">
                  <a:moveTo>
                    <a:pt x="0" y="1"/>
                  </a:moveTo>
                  <a:lnTo>
                    <a:pt x="34091" y="1"/>
                  </a:lnTo>
                </a:path>
              </a:pathLst>
            </a:custGeom>
            <a:solidFill>
              <a:schemeClr val="dk1"/>
            </a:solidFill>
            <a:ln w="50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3" name="Google Shape;2693;p53"/>
            <p:cNvSpPr/>
            <p:nvPr/>
          </p:nvSpPr>
          <p:spPr>
            <a:xfrm>
              <a:off x="4801075" y="4627225"/>
              <a:ext cx="25" cy="12550"/>
            </a:xfrm>
            <a:custGeom>
              <a:avLst/>
              <a:gdLst/>
              <a:ahLst/>
              <a:cxnLst/>
              <a:rect l="l" t="t" r="r" b="b"/>
              <a:pathLst>
                <a:path w="1" h="502" fill="none" extrusionOk="0">
                  <a:moveTo>
                    <a:pt x="0" y="1"/>
                  </a:moveTo>
                  <a:lnTo>
                    <a:pt x="0" y="501"/>
                  </a:lnTo>
                </a:path>
              </a:pathLst>
            </a:custGeom>
            <a:solidFill>
              <a:schemeClr val="dk1"/>
            </a:solidFill>
            <a:ln w="50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4" name="Google Shape;2694;p53"/>
            <p:cNvSpPr/>
            <p:nvPr/>
          </p:nvSpPr>
          <p:spPr>
            <a:xfrm>
              <a:off x="4857775" y="4627225"/>
              <a:ext cx="25" cy="12550"/>
            </a:xfrm>
            <a:custGeom>
              <a:avLst/>
              <a:gdLst/>
              <a:ahLst/>
              <a:cxnLst/>
              <a:rect l="l" t="t" r="r" b="b"/>
              <a:pathLst>
                <a:path w="1" h="502" fill="none" extrusionOk="0">
                  <a:moveTo>
                    <a:pt x="0" y="1"/>
                  </a:moveTo>
                  <a:lnTo>
                    <a:pt x="0" y="501"/>
                  </a:lnTo>
                </a:path>
              </a:pathLst>
            </a:custGeom>
            <a:solidFill>
              <a:schemeClr val="dk1"/>
            </a:solidFill>
            <a:ln w="50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5" name="Google Shape;2695;p53"/>
            <p:cNvSpPr/>
            <p:nvPr/>
          </p:nvSpPr>
          <p:spPr>
            <a:xfrm>
              <a:off x="4914475" y="4627225"/>
              <a:ext cx="25" cy="12550"/>
            </a:xfrm>
            <a:custGeom>
              <a:avLst/>
              <a:gdLst/>
              <a:ahLst/>
              <a:cxnLst/>
              <a:rect l="l" t="t" r="r" b="b"/>
              <a:pathLst>
                <a:path w="1" h="502" fill="none" extrusionOk="0">
                  <a:moveTo>
                    <a:pt x="1" y="1"/>
                  </a:moveTo>
                  <a:lnTo>
                    <a:pt x="1" y="501"/>
                  </a:lnTo>
                </a:path>
              </a:pathLst>
            </a:custGeom>
            <a:solidFill>
              <a:schemeClr val="dk1"/>
            </a:solidFill>
            <a:ln w="50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6" name="Google Shape;2696;p53"/>
            <p:cNvSpPr/>
            <p:nvPr/>
          </p:nvSpPr>
          <p:spPr>
            <a:xfrm>
              <a:off x="4971175" y="4627225"/>
              <a:ext cx="25" cy="12550"/>
            </a:xfrm>
            <a:custGeom>
              <a:avLst/>
              <a:gdLst/>
              <a:ahLst/>
              <a:cxnLst/>
              <a:rect l="l" t="t" r="r" b="b"/>
              <a:pathLst>
                <a:path w="1" h="502" fill="none" extrusionOk="0">
                  <a:moveTo>
                    <a:pt x="1" y="1"/>
                  </a:moveTo>
                  <a:lnTo>
                    <a:pt x="1" y="501"/>
                  </a:lnTo>
                </a:path>
              </a:pathLst>
            </a:custGeom>
            <a:solidFill>
              <a:schemeClr val="dk1"/>
            </a:solidFill>
            <a:ln w="50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7" name="Google Shape;2697;p53"/>
            <p:cNvSpPr/>
            <p:nvPr/>
          </p:nvSpPr>
          <p:spPr>
            <a:xfrm>
              <a:off x="5028725" y="4627225"/>
              <a:ext cx="25" cy="12550"/>
            </a:xfrm>
            <a:custGeom>
              <a:avLst/>
              <a:gdLst/>
              <a:ahLst/>
              <a:cxnLst/>
              <a:rect l="l" t="t" r="r" b="b"/>
              <a:pathLst>
                <a:path w="1" h="502" fill="none" extrusionOk="0">
                  <a:moveTo>
                    <a:pt x="1" y="1"/>
                  </a:moveTo>
                  <a:lnTo>
                    <a:pt x="1" y="501"/>
                  </a:lnTo>
                </a:path>
              </a:pathLst>
            </a:custGeom>
            <a:solidFill>
              <a:schemeClr val="dk1"/>
            </a:solidFill>
            <a:ln w="50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8" name="Google Shape;2698;p53"/>
            <p:cNvSpPr/>
            <p:nvPr/>
          </p:nvSpPr>
          <p:spPr>
            <a:xfrm>
              <a:off x="5085425" y="4627225"/>
              <a:ext cx="25" cy="12550"/>
            </a:xfrm>
            <a:custGeom>
              <a:avLst/>
              <a:gdLst/>
              <a:ahLst/>
              <a:cxnLst/>
              <a:rect l="l" t="t" r="r" b="b"/>
              <a:pathLst>
                <a:path w="1" h="502" fill="none" extrusionOk="0">
                  <a:moveTo>
                    <a:pt x="1" y="1"/>
                  </a:moveTo>
                  <a:lnTo>
                    <a:pt x="1" y="501"/>
                  </a:lnTo>
                </a:path>
              </a:pathLst>
            </a:custGeom>
            <a:solidFill>
              <a:schemeClr val="dk1"/>
            </a:solidFill>
            <a:ln w="50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699" name="Google Shape;2699;p53"/>
            <p:cNvSpPr/>
            <p:nvPr/>
          </p:nvSpPr>
          <p:spPr>
            <a:xfrm>
              <a:off x="5142150" y="4627225"/>
              <a:ext cx="25" cy="12550"/>
            </a:xfrm>
            <a:custGeom>
              <a:avLst/>
              <a:gdLst/>
              <a:ahLst/>
              <a:cxnLst/>
              <a:rect l="l" t="t" r="r" b="b"/>
              <a:pathLst>
                <a:path w="1" h="502" fill="none" extrusionOk="0">
                  <a:moveTo>
                    <a:pt x="0" y="1"/>
                  </a:moveTo>
                  <a:lnTo>
                    <a:pt x="0" y="501"/>
                  </a:lnTo>
                </a:path>
              </a:pathLst>
            </a:custGeom>
            <a:solidFill>
              <a:schemeClr val="dk1"/>
            </a:solidFill>
            <a:ln w="50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0" name="Google Shape;2700;p53"/>
            <p:cNvSpPr/>
            <p:nvPr/>
          </p:nvSpPr>
          <p:spPr>
            <a:xfrm>
              <a:off x="5198850" y="4627225"/>
              <a:ext cx="25" cy="12550"/>
            </a:xfrm>
            <a:custGeom>
              <a:avLst/>
              <a:gdLst/>
              <a:ahLst/>
              <a:cxnLst/>
              <a:rect l="l" t="t" r="r" b="b"/>
              <a:pathLst>
                <a:path w="1" h="502" fill="none" extrusionOk="0">
                  <a:moveTo>
                    <a:pt x="0" y="1"/>
                  </a:moveTo>
                  <a:lnTo>
                    <a:pt x="0" y="501"/>
                  </a:lnTo>
                </a:path>
              </a:pathLst>
            </a:custGeom>
            <a:solidFill>
              <a:schemeClr val="dk1"/>
            </a:solidFill>
            <a:ln w="50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1" name="Google Shape;2701;p53"/>
            <p:cNvSpPr/>
            <p:nvPr/>
          </p:nvSpPr>
          <p:spPr>
            <a:xfrm>
              <a:off x="5255550" y="4627225"/>
              <a:ext cx="25" cy="12550"/>
            </a:xfrm>
            <a:custGeom>
              <a:avLst/>
              <a:gdLst/>
              <a:ahLst/>
              <a:cxnLst/>
              <a:rect l="l" t="t" r="r" b="b"/>
              <a:pathLst>
                <a:path w="1" h="502" fill="none" extrusionOk="0">
                  <a:moveTo>
                    <a:pt x="1" y="1"/>
                  </a:moveTo>
                  <a:lnTo>
                    <a:pt x="1" y="501"/>
                  </a:lnTo>
                </a:path>
              </a:pathLst>
            </a:custGeom>
            <a:solidFill>
              <a:schemeClr val="dk1"/>
            </a:solidFill>
            <a:ln w="50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2" name="Google Shape;2702;p53"/>
            <p:cNvSpPr/>
            <p:nvPr/>
          </p:nvSpPr>
          <p:spPr>
            <a:xfrm>
              <a:off x="5312275" y="4627225"/>
              <a:ext cx="25" cy="12550"/>
            </a:xfrm>
            <a:custGeom>
              <a:avLst/>
              <a:gdLst/>
              <a:ahLst/>
              <a:cxnLst/>
              <a:rect l="l" t="t" r="r" b="b"/>
              <a:pathLst>
                <a:path w="1" h="502" fill="none" extrusionOk="0">
                  <a:moveTo>
                    <a:pt x="0" y="1"/>
                  </a:moveTo>
                  <a:lnTo>
                    <a:pt x="0" y="501"/>
                  </a:lnTo>
                </a:path>
              </a:pathLst>
            </a:custGeom>
            <a:solidFill>
              <a:schemeClr val="dk1"/>
            </a:solidFill>
            <a:ln w="50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3" name="Google Shape;2703;p53"/>
            <p:cNvSpPr/>
            <p:nvPr/>
          </p:nvSpPr>
          <p:spPr>
            <a:xfrm>
              <a:off x="5368975" y="4627225"/>
              <a:ext cx="25" cy="12550"/>
            </a:xfrm>
            <a:custGeom>
              <a:avLst/>
              <a:gdLst/>
              <a:ahLst/>
              <a:cxnLst/>
              <a:rect l="l" t="t" r="r" b="b"/>
              <a:pathLst>
                <a:path w="1" h="502" fill="none" extrusionOk="0">
                  <a:moveTo>
                    <a:pt x="0" y="1"/>
                  </a:moveTo>
                  <a:lnTo>
                    <a:pt x="0" y="501"/>
                  </a:lnTo>
                </a:path>
              </a:pathLst>
            </a:custGeom>
            <a:solidFill>
              <a:schemeClr val="dk1"/>
            </a:solidFill>
            <a:ln w="50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4" name="Google Shape;2704;p53"/>
            <p:cNvSpPr/>
            <p:nvPr/>
          </p:nvSpPr>
          <p:spPr>
            <a:xfrm>
              <a:off x="5425675" y="4627225"/>
              <a:ext cx="25" cy="12550"/>
            </a:xfrm>
            <a:custGeom>
              <a:avLst/>
              <a:gdLst/>
              <a:ahLst/>
              <a:cxnLst/>
              <a:rect l="l" t="t" r="r" b="b"/>
              <a:pathLst>
                <a:path w="1" h="502" fill="none" extrusionOk="0">
                  <a:moveTo>
                    <a:pt x="1" y="1"/>
                  </a:moveTo>
                  <a:lnTo>
                    <a:pt x="1" y="501"/>
                  </a:lnTo>
                </a:path>
              </a:pathLst>
            </a:custGeom>
            <a:solidFill>
              <a:schemeClr val="dk1"/>
            </a:solidFill>
            <a:ln w="50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5" name="Google Shape;2705;p53"/>
            <p:cNvSpPr/>
            <p:nvPr/>
          </p:nvSpPr>
          <p:spPr>
            <a:xfrm>
              <a:off x="5482375" y="4627225"/>
              <a:ext cx="25" cy="12550"/>
            </a:xfrm>
            <a:custGeom>
              <a:avLst/>
              <a:gdLst/>
              <a:ahLst/>
              <a:cxnLst/>
              <a:rect l="l" t="t" r="r" b="b"/>
              <a:pathLst>
                <a:path w="1" h="502" fill="none" extrusionOk="0">
                  <a:moveTo>
                    <a:pt x="1" y="1"/>
                  </a:moveTo>
                  <a:lnTo>
                    <a:pt x="1" y="501"/>
                  </a:lnTo>
                </a:path>
              </a:pathLst>
            </a:custGeom>
            <a:solidFill>
              <a:schemeClr val="dk1"/>
            </a:solidFill>
            <a:ln w="50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6" name="Google Shape;2706;p53"/>
            <p:cNvSpPr/>
            <p:nvPr/>
          </p:nvSpPr>
          <p:spPr>
            <a:xfrm>
              <a:off x="5539925" y="4627225"/>
              <a:ext cx="25" cy="12550"/>
            </a:xfrm>
            <a:custGeom>
              <a:avLst/>
              <a:gdLst/>
              <a:ahLst/>
              <a:cxnLst/>
              <a:rect l="l" t="t" r="r" b="b"/>
              <a:pathLst>
                <a:path w="1" h="502" fill="none" extrusionOk="0">
                  <a:moveTo>
                    <a:pt x="1" y="1"/>
                  </a:moveTo>
                  <a:lnTo>
                    <a:pt x="1" y="501"/>
                  </a:lnTo>
                </a:path>
              </a:pathLst>
            </a:custGeom>
            <a:solidFill>
              <a:schemeClr val="dk1"/>
            </a:solidFill>
            <a:ln w="50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7" name="Google Shape;2707;p53"/>
            <p:cNvSpPr/>
            <p:nvPr/>
          </p:nvSpPr>
          <p:spPr>
            <a:xfrm>
              <a:off x="5596625" y="4627225"/>
              <a:ext cx="25" cy="12550"/>
            </a:xfrm>
            <a:custGeom>
              <a:avLst/>
              <a:gdLst/>
              <a:ahLst/>
              <a:cxnLst/>
              <a:rect l="l" t="t" r="r" b="b"/>
              <a:pathLst>
                <a:path w="1" h="502" fill="none" extrusionOk="0">
                  <a:moveTo>
                    <a:pt x="1" y="1"/>
                  </a:moveTo>
                  <a:lnTo>
                    <a:pt x="1" y="501"/>
                  </a:lnTo>
                </a:path>
              </a:pathLst>
            </a:custGeom>
            <a:solidFill>
              <a:schemeClr val="dk1"/>
            </a:solidFill>
            <a:ln w="50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8" name="Google Shape;2708;p53"/>
            <p:cNvSpPr/>
            <p:nvPr/>
          </p:nvSpPr>
          <p:spPr>
            <a:xfrm>
              <a:off x="5653350" y="4627225"/>
              <a:ext cx="25" cy="12550"/>
            </a:xfrm>
            <a:custGeom>
              <a:avLst/>
              <a:gdLst/>
              <a:ahLst/>
              <a:cxnLst/>
              <a:rect l="l" t="t" r="r" b="b"/>
              <a:pathLst>
                <a:path w="1" h="502" fill="none" extrusionOk="0">
                  <a:moveTo>
                    <a:pt x="0" y="1"/>
                  </a:moveTo>
                  <a:lnTo>
                    <a:pt x="0" y="501"/>
                  </a:lnTo>
                </a:path>
              </a:pathLst>
            </a:custGeom>
            <a:solidFill>
              <a:schemeClr val="dk1"/>
            </a:solidFill>
            <a:ln w="500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09" name="Google Shape;2709;p53"/>
            <p:cNvSpPr/>
            <p:nvPr/>
          </p:nvSpPr>
          <p:spPr>
            <a:xfrm>
              <a:off x="4829425" y="4067250"/>
              <a:ext cx="795575" cy="550000"/>
            </a:xfrm>
            <a:custGeom>
              <a:avLst/>
              <a:gdLst/>
              <a:ahLst/>
              <a:cxnLst/>
              <a:rect l="l" t="t" r="r" b="b"/>
              <a:pathLst>
                <a:path w="31823" h="22000" extrusionOk="0">
                  <a:moveTo>
                    <a:pt x="27320" y="1"/>
                  </a:moveTo>
                  <a:cubicBezTo>
                    <a:pt x="27203" y="1"/>
                    <a:pt x="27086" y="84"/>
                    <a:pt x="27086" y="251"/>
                  </a:cubicBezTo>
                  <a:lnTo>
                    <a:pt x="25051" y="15995"/>
                  </a:lnTo>
                  <a:cubicBezTo>
                    <a:pt x="25018" y="16062"/>
                    <a:pt x="24985" y="16162"/>
                    <a:pt x="24918" y="16195"/>
                  </a:cubicBezTo>
                  <a:lnTo>
                    <a:pt x="22983" y="17730"/>
                  </a:lnTo>
                  <a:cubicBezTo>
                    <a:pt x="22939" y="17752"/>
                    <a:pt x="22891" y="17763"/>
                    <a:pt x="22844" y="17763"/>
                  </a:cubicBezTo>
                  <a:cubicBezTo>
                    <a:pt x="22750" y="17763"/>
                    <a:pt x="22661" y="17719"/>
                    <a:pt x="22616" y="17630"/>
                  </a:cubicBezTo>
                  <a:lnTo>
                    <a:pt x="20648" y="13527"/>
                  </a:lnTo>
                  <a:cubicBezTo>
                    <a:pt x="20612" y="13435"/>
                    <a:pt x="20525" y="13384"/>
                    <a:pt x="20437" y="13384"/>
                  </a:cubicBezTo>
                  <a:cubicBezTo>
                    <a:pt x="20365" y="13384"/>
                    <a:pt x="20293" y="13418"/>
                    <a:pt x="20248" y="13494"/>
                  </a:cubicBezTo>
                  <a:lnTo>
                    <a:pt x="18213" y="16129"/>
                  </a:lnTo>
                  <a:lnTo>
                    <a:pt x="15945" y="19031"/>
                  </a:lnTo>
                  <a:lnTo>
                    <a:pt x="13643" y="16129"/>
                  </a:lnTo>
                  <a:lnTo>
                    <a:pt x="11642" y="13560"/>
                  </a:lnTo>
                  <a:cubicBezTo>
                    <a:pt x="11599" y="13488"/>
                    <a:pt x="11524" y="13453"/>
                    <a:pt x="11451" y="13453"/>
                  </a:cubicBezTo>
                  <a:cubicBezTo>
                    <a:pt x="11355" y="13453"/>
                    <a:pt x="11261" y="13513"/>
                    <a:pt x="11242" y="13627"/>
                  </a:cubicBezTo>
                  <a:lnTo>
                    <a:pt x="9107" y="20232"/>
                  </a:lnTo>
                  <a:lnTo>
                    <a:pt x="6838" y="8490"/>
                  </a:lnTo>
                  <a:lnTo>
                    <a:pt x="4570" y="21399"/>
                  </a:lnTo>
                  <a:lnTo>
                    <a:pt x="2302" y="19631"/>
                  </a:lnTo>
                  <a:lnTo>
                    <a:pt x="501" y="14528"/>
                  </a:lnTo>
                  <a:cubicBezTo>
                    <a:pt x="458" y="14414"/>
                    <a:pt x="366" y="14360"/>
                    <a:pt x="276" y="14360"/>
                  </a:cubicBezTo>
                  <a:cubicBezTo>
                    <a:pt x="154" y="14360"/>
                    <a:pt x="34" y="14456"/>
                    <a:pt x="34" y="14628"/>
                  </a:cubicBezTo>
                  <a:lnTo>
                    <a:pt x="0" y="22000"/>
                  </a:lnTo>
                  <a:lnTo>
                    <a:pt x="31823" y="22000"/>
                  </a:lnTo>
                  <a:lnTo>
                    <a:pt x="31823" y="17596"/>
                  </a:lnTo>
                  <a:lnTo>
                    <a:pt x="29555" y="13260"/>
                  </a:lnTo>
                  <a:cubicBezTo>
                    <a:pt x="29555" y="13227"/>
                    <a:pt x="29521" y="13193"/>
                    <a:pt x="29521" y="13160"/>
                  </a:cubicBezTo>
                  <a:lnTo>
                    <a:pt x="27553" y="251"/>
                  </a:lnTo>
                  <a:cubicBezTo>
                    <a:pt x="27553" y="84"/>
                    <a:pt x="27437" y="1"/>
                    <a:pt x="27320" y="1"/>
                  </a:cubicBezTo>
                  <a:close/>
                </a:path>
              </a:pathLst>
            </a:custGeom>
            <a:solidFill>
              <a:srgbClr val="FFFFFF"/>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0" name="Google Shape;2710;p53"/>
            <p:cNvSpPr/>
            <p:nvPr/>
          </p:nvSpPr>
          <p:spPr>
            <a:xfrm>
              <a:off x="4829425" y="4145225"/>
              <a:ext cx="795575" cy="472025"/>
            </a:xfrm>
            <a:custGeom>
              <a:avLst/>
              <a:gdLst/>
              <a:ahLst/>
              <a:cxnLst/>
              <a:rect l="l" t="t" r="r" b="b"/>
              <a:pathLst>
                <a:path w="31823" h="18881" extrusionOk="0">
                  <a:moveTo>
                    <a:pt x="4520" y="0"/>
                  </a:moveTo>
                  <a:cubicBezTo>
                    <a:pt x="4412" y="0"/>
                    <a:pt x="4303" y="67"/>
                    <a:pt x="4270" y="201"/>
                  </a:cubicBezTo>
                  <a:lnTo>
                    <a:pt x="2269" y="11275"/>
                  </a:lnTo>
                  <a:cubicBezTo>
                    <a:pt x="2269" y="11309"/>
                    <a:pt x="2269" y="11309"/>
                    <a:pt x="2269" y="11342"/>
                  </a:cubicBezTo>
                  <a:lnTo>
                    <a:pt x="0" y="15111"/>
                  </a:lnTo>
                  <a:lnTo>
                    <a:pt x="0" y="18881"/>
                  </a:lnTo>
                  <a:lnTo>
                    <a:pt x="31823" y="18881"/>
                  </a:lnTo>
                  <a:lnTo>
                    <a:pt x="31823" y="12576"/>
                  </a:lnTo>
                  <a:cubicBezTo>
                    <a:pt x="31823" y="12421"/>
                    <a:pt x="31699" y="12333"/>
                    <a:pt x="31575" y="12333"/>
                  </a:cubicBezTo>
                  <a:cubicBezTo>
                    <a:pt x="31486" y="12333"/>
                    <a:pt x="31398" y="12378"/>
                    <a:pt x="31356" y="12476"/>
                  </a:cubicBezTo>
                  <a:lnTo>
                    <a:pt x="29555" y="16879"/>
                  </a:lnTo>
                  <a:lnTo>
                    <a:pt x="27286" y="18380"/>
                  </a:lnTo>
                  <a:lnTo>
                    <a:pt x="25018" y="17380"/>
                  </a:lnTo>
                  <a:lnTo>
                    <a:pt x="22750" y="17380"/>
                  </a:lnTo>
                  <a:lnTo>
                    <a:pt x="20615" y="11709"/>
                  </a:lnTo>
                  <a:cubicBezTo>
                    <a:pt x="20573" y="11603"/>
                    <a:pt x="20464" y="11538"/>
                    <a:pt x="20364" y="11538"/>
                  </a:cubicBezTo>
                  <a:cubicBezTo>
                    <a:pt x="20306" y="11538"/>
                    <a:pt x="20251" y="11560"/>
                    <a:pt x="20215" y="11609"/>
                  </a:cubicBezTo>
                  <a:lnTo>
                    <a:pt x="18213" y="13844"/>
                  </a:lnTo>
                  <a:lnTo>
                    <a:pt x="15912" y="16345"/>
                  </a:lnTo>
                  <a:lnTo>
                    <a:pt x="13643" y="13844"/>
                  </a:lnTo>
                  <a:lnTo>
                    <a:pt x="11609" y="11575"/>
                  </a:lnTo>
                  <a:cubicBezTo>
                    <a:pt x="11561" y="11512"/>
                    <a:pt x="11484" y="11479"/>
                    <a:pt x="11409" y="11479"/>
                  </a:cubicBezTo>
                  <a:cubicBezTo>
                    <a:pt x="11325" y="11479"/>
                    <a:pt x="11243" y="11521"/>
                    <a:pt x="11208" y="11609"/>
                  </a:cubicBezTo>
                  <a:lnTo>
                    <a:pt x="9207" y="15111"/>
                  </a:lnTo>
                  <a:cubicBezTo>
                    <a:pt x="9162" y="15200"/>
                    <a:pt x="9088" y="15245"/>
                    <a:pt x="9004" y="15245"/>
                  </a:cubicBezTo>
                  <a:cubicBezTo>
                    <a:pt x="8962" y="15245"/>
                    <a:pt x="8918" y="15234"/>
                    <a:pt x="8873" y="15211"/>
                  </a:cubicBezTo>
                  <a:lnTo>
                    <a:pt x="6905" y="13910"/>
                  </a:lnTo>
                  <a:cubicBezTo>
                    <a:pt x="6838" y="13877"/>
                    <a:pt x="6805" y="13810"/>
                    <a:pt x="6805" y="13744"/>
                  </a:cubicBezTo>
                  <a:lnTo>
                    <a:pt x="4770" y="201"/>
                  </a:lnTo>
                  <a:cubicBezTo>
                    <a:pt x="4737" y="67"/>
                    <a:pt x="4629" y="0"/>
                    <a:pt x="45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1" name="Google Shape;2711;p53"/>
            <p:cNvSpPr/>
            <p:nvPr/>
          </p:nvSpPr>
          <p:spPr>
            <a:xfrm>
              <a:off x="5259725" y="4098525"/>
              <a:ext cx="175975" cy="25"/>
            </a:xfrm>
            <a:custGeom>
              <a:avLst/>
              <a:gdLst/>
              <a:ahLst/>
              <a:cxnLst/>
              <a:rect l="l" t="t" r="r" b="b"/>
              <a:pathLst>
                <a:path w="7039" h="1" fill="none" extrusionOk="0">
                  <a:moveTo>
                    <a:pt x="1" y="0"/>
                  </a:moveTo>
                  <a:lnTo>
                    <a:pt x="7039" y="0"/>
                  </a:ln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2" name="Google Shape;2712;p53"/>
            <p:cNvSpPr/>
            <p:nvPr/>
          </p:nvSpPr>
          <p:spPr>
            <a:xfrm>
              <a:off x="5259725" y="4140225"/>
              <a:ext cx="175975" cy="25"/>
            </a:xfrm>
            <a:custGeom>
              <a:avLst/>
              <a:gdLst/>
              <a:ahLst/>
              <a:cxnLst/>
              <a:rect l="l" t="t" r="r" b="b"/>
              <a:pathLst>
                <a:path w="7039" h="1" fill="none" extrusionOk="0">
                  <a:moveTo>
                    <a:pt x="1" y="0"/>
                  </a:moveTo>
                  <a:lnTo>
                    <a:pt x="7039" y="0"/>
                  </a:ln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3" name="Google Shape;2713;p53"/>
            <p:cNvSpPr/>
            <p:nvPr/>
          </p:nvSpPr>
          <p:spPr>
            <a:xfrm>
              <a:off x="5259725" y="4181075"/>
              <a:ext cx="175975" cy="25"/>
            </a:xfrm>
            <a:custGeom>
              <a:avLst/>
              <a:gdLst/>
              <a:ahLst/>
              <a:cxnLst/>
              <a:rect l="l" t="t" r="r" b="b"/>
              <a:pathLst>
                <a:path w="7039" h="1" fill="none" extrusionOk="0">
                  <a:moveTo>
                    <a:pt x="1" y="1"/>
                  </a:moveTo>
                  <a:lnTo>
                    <a:pt x="7039" y="1"/>
                  </a:ln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4" name="Google Shape;2714;p53"/>
            <p:cNvSpPr/>
            <p:nvPr/>
          </p:nvSpPr>
          <p:spPr>
            <a:xfrm>
              <a:off x="5259725" y="4221950"/>
              <a:ext cx="175975" cy="25"/>
            </a:xfrm>
            <a:custGeom>
              <a:avLst/>
              <a:gdLst/>
              <a:ahLst/>
              <a:cxnLst/>
              <a:rect l="l" t="t" r="r" b="b"/>
              <a:pathLst>
                <a:path w="7039" h="1" fill="none" extrusionOk="0">
                  <a:moveTo>
                    <a:pt x="1" y="0"/>
                  </a:moveTo>
                  <a:lnTo>
                    <a:pt x="7039" y="0"/>
                  </a:ln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5" name="Google Shape;2715;p53"/>
            <p:cNvSpPr/>
            <p:nvPr/>
          </p:nvSpPr>
          <p:spPr>
            <a:xfrm>
              <a:off x="5259725" y="4263650"/>
              <a:ext cx="175975" cy="25"/>
            </a:xfrm>
            <a:custGeom>
              <a:avLst/>
              <a:gdLst/>
              <a:ahLst/>
              <a:cxnLst/>
              <a:rect l="l" t="t" r="r" b="b"/>
              <a:pathLst>
                <a:path w="7039" h="1" fill="none" extrusionOk="0">
                  <a:moveTo>
                    <a:pt x="1" y="0"/>
                  </a:moveTo>
                  <a:lnTo>
                    <a:pt x="7039" y="0"/>
                  </a:ln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6" name="Google Shape;2716;p53"/>
            <p:cNvSpPr/>
            <p:nvPr/>
          </p:nvSpPr>
          <p:spPr>
            <a:xfrm>
              <a:off x="5259725" y="4304500"/>
              <a:ext cx="175975" cy="25"/>
            </a:xfrm>
            <a:custGeom>
              <a:avLst/>
              <a:gdLst/>
              <a:ahLst/>
              <a:cxnLst/>
              <a:rect l="l" t="t" r="r" b="b"/>
              <a:pathLst>
                <a:path w="7039" h="1" fill="none" extrusionOk="0">
                  <a:moveTo>
                    <a:pt x="1" y="1"/>
                  </a:moveTo>
                  <a:lnTo>
                    <a:pt x="7039" y="1"/>
                  </a:ln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7" name="Google Shape;2717;p53"/>
            <p:cNvSpPr/>
            <p:nvPr/>
          </p:nvSpPr>
          <p:spPr>
            <a:xfrm>
              <a:off x="5219700" y="4098525"/>
              <a:ext cx="22550" cy="25"/>
            </a:xfrm>
            <a:custGeom>
              <a:avLst/>
              <a:gdLst/>
              <a:ahLst/>
              <a:cxnLst/>
              <a:rect l="l" t="t" r="r" b="b"/>
              <a:pathLst>
                <a:path w="902" h="1" fill="none" extrusionOk="0">
                  <a:moveTo>
                    <a:pt x="0" y="0"/>
                  </a:moveTo>
                  <a:lnTo>
                    <a:pt x="901" y="0"/>
                  </a:ln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8" name="Google Shape;2718;p53"/>
            <p:cNvSpPr/>
            <p:nvPr/>
          </p:nvSpPr>
          <p:spPr>
            <a:xfrm>
              <a:off x="5219700" y="4140225"/>
              <a:ext cx="22550" cy="25"/>
            </a:xfrm>
            <a:custGeom>
              <a:avLst/>
              <a:gdLst/>
              <a:ahLst/>
              <a:cxnLst/>
              <a:rect l="l" t="t" r="r" b="b"/>
              <a:pathLst>
                <a:path w="902" h="1" fill="none" extrusionOk="0">
                  <a:moveTo>
                    <a:pt x="0" y="0"/>
                  </a:moveTo>
                  <a:lnTo>
                    <a:pt x="901" y="0"/>
                  </a:ln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19" name="Google Shape;2719;p53"/>
            <p:cNvSpPr/>
            <p:nvPr/>
          </p:nvSpPr>
          <p:spPr>
            <a:xfrm>
              <a:off x="5219700" y="4181075"/>
              <a:ext cx="22550" cy="25"/>
            </a:xfrm>
            <a:custGeom>
              <a:avLst/>
              <a:gdLst/>
              <a:ahLst/>
              <a:cxnLst/>
              <a:rect l="l" t="t" r="r" b="b"/>
              <a:pathLst>
                <a:path w="902" h="1" fill="none" extrusionOk="0">
                  <a:moveTo>
                    <a:pt x="0" y="1"/>
                  </a:moveTo>
                  <a:lnTo>
                    <a:pt x="901" y="1"/>
                  </a:ln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0" name="Google Shape;2720;p53"/>
            <p:cNvSpPr/>
            <p:nvPr/>
          </p:nvSpPr>
          <p:spPr>
            <a:xfrm>
              <a:off x="5219700" y="4221950"/>
              <a:ext cx="22550" cy="25"/>
            </a:xfrm>
            <a:custGeom>
              <a:avLst/>
              <a:gdLst/>
              <a:ahLst/>
              <a:cxnLst/>
              <a:rect l="l" t="t" r="r" b="b"/>
              <a:pathLst>
                <a:path w="902" h="1" fill="none" extrusionOk="0">
                  <a:moveTo>
                    <a:pt x="0" y="0"/>
                  </a:moveTo>
                  <a:lnTo>
                    <a:pt x="901" y="0"/>
                  </a:ln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1" name="Google Shape;2721;p53"/>
            <p:cNvSpPr/>
            <p:nvPr/>
          </p:nvSpPr>
          <p:spPr>
            <a:xfrm>
              <a:off x="5219700" y="4263650"/>
              <a:ext cx="22550" cy="25"/>
            </a:xfrm>
            <a:custGeom>
              <a:avLst/>
              <a:gdLst/>
              <a:ahLst/>
              <a:cxnLst/>
              <a:rect l="l" t="t" r="r" b="b"/>
              <a:pathLst>
                <a:path w="902" h="1" fill="none" extrusionOk="0">
                  <a:moveTo>
                    <a:pt x="0" y="0"/>
                  </a:moveTo>
                  <a:lnTo>
                    <a:pt x="901" y="0"/>
                  </a:ln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2" name="Google Shape;2722;p53"/>
            <p:cNvSpPr/>
            <p:nvPr/>
          </p:nvSpPr>
          <p:spPr>
            <a:xfrm>
              <a:off x="5219700" y="4304500"/>
              <a:ext cx="22550" cy="25"/>
            </a:xfrm>
            <a:custGeom>
              <a:avLst/>
              <a:gdLst/>
              <a:ahLst/>
              <a:cxnLst/>
              <a:rect l="l" t="t" r="r" b="b"/>
              <a:pathLst>
                <a:path w="902" h="1" fill="none" extrusionOk="0">
                  <a:moveTo>
                    <a:pt x="0" y="1"/>
                  </a:moveTo>
                  <a:lnTo>
                    <a:pt x="901" y="1"/>
                  </a:lnTo>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3" name="Google Shape;2723;p53"/>
            <p:cNvSpPr/>
            <p:nvPr/>
          </p:nvSpPr>
          <p:spPr>
            <a:xfrm>
              <a:off x="4767700" y="3369675"/>
              <a:ext cx="372800" cy="323575"/>
            </a:xfrm>
            <a:custGeom>
              <a:avLst/>
              <a:gdLst/>
              <a:ahLst/>
              <a:cxnLst/>
              <a:rect l="l" t="t" r="r" b="b"/>
              <a:pathLst>
                <a:path w="14912" h="12943" fill="none" extrusionOk="0">
                  <a:moveTo>
                    <a:pt x="11175" y="0"/>
                  </a:moveTo>
                  <a:lnTo>
                    <a:pt x="3703" y="0"/>
                  </a:lnTo>
                  <a:lnTo>
                    <a:pt x="1" y="6472"/>
                  </a:lnTo>
                  <a:lnTo>
                    <a:pt x="3703" y="12943"/>
                  </a:lnTo>
                  <a:lnTo>
                    <a:pt x="11175" y="12943"/>
                  </a:lnTo>
                  <a:lnTo>
                    <a:pt x="14911" y="6472"/>
                  </a:ln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4" name="Google Shape;2724;p53"/>
            <p:cNvSpPr/>
            <p:nvPr/>
          </p:nvSpPr>
          <p:spPr>
            <a:xfrm>
              <a:off x="4766875" y="3045275"/>
              <a:ext cx="372800" cy="322750"/>
            </a:xfrm>
            <a:custGeom>
              <a:avLst/>
              <a:gdLst/>
              <a:ahLst/>
              <a:cxnLst/>
              <a:rect l="l" t="t" r="r" b="b"/>
              <a:pathLst>
                <a:path w="14912" h="12910" fill="none" extrusionOk="0">
                  <a:moveTo>
                    <a:pt x="11175" y="0"/>
                  </a:moveTo>
                  <a:lnTo>
                    <a:pt x="3736" y="0"/>
                  </a:lnTo>
                  <a:lnTo>
                    <a:pt x="0" y="6438"/>
                  </a:lnTo>
                  <a:lnTo>
                    <a:pt x="3736" y="12909"/>
                  </a:lnTo>
                  <a:lnTo>
                    <a:pt x="11175" y="12909"/>
                  </a:lnTo>
                  <a:lnTo>
                    <a:pt x="14911" y="6438"/>
                  </a:ln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5" name="Google Shape;2725;p53"/>
            <p:cNvSpPr/>
            <p:nvPr/>
          </p:nvSpPr>
          <p:spPr>
            <a:xfrm>
              <a:off x="5323950" y="3045275"/>
              <a:ext cx="373625" cy="322750"/>
            </a:xfrm>
            <a:custGeom>
              <a:avLst/>
              <a:gdLst/>
              <a:ahLst/>
              <a:cxnLst/>
              <a:rect l="l" t="t" r="r" b="b"/>
              <a:pathLst>
                <a:path w="14945" h="12910" fill="none" extrusionOk="0">
                  <a:moveTo>
                    <a:pt x="11208" y="0"/>
                  </a:moveTo>
                  <a:lnTo>
                    <a:pt x="3736" y="0"/>
                  </a:lnTo>
                  <a:lnTo>
                    <a:pt x="0" y="6438"/>
                  </a:lnTo>
                  <a:lnTo>
                    <a:pt x="3736" y="12909"/>
                  </a:lnTo>
                  <a:lnTo>
                    <a:pt x="11208" y="12909"/>
                  </a:lnTo>
                  <a:lnTo>
                    <a:pt x="14944" y="6438"/>
                  </a:ln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6" name="Google Shape;2726;p53"/>
            <p:cNvSpPr/>
            <p:nvPr/>
          </p:nvSpPr>
          <p:spPr>
            <a:xfrm>
              <a:off x="5047900" y="3528950"/>
              <a:ext cx="372800" cy="322750"/>
            </a:xfrm>
            <a:custGeom>
              <a:avLst/>
              <a:gdLst/>
              <a:ahLst/>
              <a:cxnLst/>
              <a:rect l="l" t="t" r="r" b="b"/>
              <a:pathLst>
                <a:path w="14912" h="12910" fill="none" extrusionOk="0">
                  <a:moveTo>
                    <a:pt x="11175" y="0"/>
                  </a:moveTo>
                  <a:lnTo>
                    <a:pt x="3737" y="0"/>
                  </a:lnTo>
                  <a:lnTo>
                    <a:pt x="1" y="6472"/>
                  </a:lnTo>
                  <a:lnTo>
                    <a:pt x="3737" y="12910"/>
                  </a:lnTo>
                  <a:lnTo>
                    <a:pt x="11175" y="12910"/>
                  </a:lnTo>
                  <a:lnTo>
                    <a:pt x="14911" y="6472"/>
                  </a:ln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7" name="Google Shape;2727;p53"/>
            <p:cNvSpPr/>
            <p:nvPr/>
          </p:nvSpPr>
          <p:spPr>
            <a:xfrm>
              <a:off x="5047075" y="3208725"/>
              <a:ext cx="372800" cy="322750"/>
            </a:xfrm>
            <a:custGeom>
              <a:avLst/>
              <a:gdLst/>
              <a:ahLst/>
              <a:cxnLst/>
              <a:rect l="l" t="t" r="r" b="b"/>
              <a:pathLst>
                <a:path w="14912" h="12910" extrusionOk="0">
                  <a:moveTo>
                    <a:pt x="3736" y="0"/>
                  </a:moveTo>
                  <a:lnTo>
                    <a:pt x="0" y="6438"/>
                  </a:lnTo>
                  <a:lnTo>
                    <a:pt x="3736" y="12910"/>
                  </a:lnTo>
                  <a:lnTo>
                    <a:pt x="11208" y="12910"/>
                  </a:lnTo>
                  <a:lnTo>
                    <a:pt x="14911" y="6438"/>
                  </a:lnTo>
                  <a:lnTo>
                    <a:pt x="11208" y="0"/>
                  </a:lnTo>
                  <a:close/>
                </a:path>
              </a:pathLst>
            </a:custGeom>
            <a:solidFill>
              <a:schemeClr val="accent2"/>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8" name="Google Shape;2728;p53"/>
            <p:cNvSpPr/>
            <p:nvPr/>
          </p:nvSpPr>
          <p:spPr>
            <a:xfrm>
              <a:off x="5039575" y="2883475"/>
              <a:ext cx="372775" cy="322775"/>
            </a:xfrm>
            <a:custGeom>
              <a:avLst/>
              <a:gdLst/>
              <a:ahLst/>
              <a:cxnLst/>
              <a:rect l="l" t="t" r="r" b="b"/>
              <a:pathLst>
                <a:path w="14911" h="12911" extrusionOk="0">
                  <a:moveTo>
                    <a:pt x="3736" y="1"/>
                  </a:moveTo>
                  <a:lnTo>
                    <a:pt x="0" y="6439"/>
                  </a:lnTo>
                  <a:lnTo>
                    <a:pt x="3736" y="12910"/>
                  </a:lnTo>
                  <a:lnTo>
                    <a:pt x="11175" y="12910"/>
                  </a:lnTo>
                  <a:lnTo>
                    <a:pt x="14911" y="6439"/>
                  </a:lnTo>
                  <a:lnTo>
                    <a:pt x="11175" y="1"/>
                  </a:lnTo>
                  <a:close/>
                </a:path>
              </a:pathLst>
            </a:custGeom>
            <a:solidFill>
              <a:schemeClr val="dk2"/>
            </a:solidFill>
            <a:ln w="9525" cap="flat"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29" name="Google Shape;2729;p53"/>
            <p:cNvSpPr/>
            <p:nvPr/>
          </p:nvSpPr>
          <p:spPr>
            <a:xfrm>
              <a:off x="5327275" y="3367175"/>
              <a:ext cx="373625" cy="323575"/>
            </a:xfrm>
            <a:custGeom>
              <a:avLst/>
              <a:gdLst/>
              <a:ahLst/>
              <a:cxnLst/>
              <a:rect l="l" t="t" r="r" b="b"/>
              <a:pathLst>
                <a:path w="14945" h="12943" fill="none" extrusionOk="0">
                  <a:moveTo>
                    <a:pt x="11208" y="0"/>
                  </a:moveTo>
                  <a:lnTo>
                    <a:pt x="3736" y="0"/>
                  </a:lnTo>
                  <a:lnTo>
                    <a:pt x="0" y="6471"/>
                  </a:lnTo>
                  <a:lnTo>
                    <a:pt x="3736" y="12943"/>
                  </a:lnTo>
                  <a:lnTo>
                    <a:pt x="11208" y="12943"/>
                  </a:lnTo>
                  <a:lnTo>
                    <a:pt x="14944" y="6471"/>
                  </a:lnTo>
                  <a:close/>
                </a:path>
              </a:pathLst>
            </a:custGeom>
            <a:solidFill>
              <a:schemeClr val="dk1"/>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0" name="Google Shape;2730;p53"/>
            <p:cNvSpPr/>
            <p:nvPr/>
          </p:nvSpPr>
          <p:spPr>
            <a:xfrm>
              <a:off x="2172525" y="3267050"/>
              <a:ext cx="598775" cy="373675"/>
            </a:xfrm>
            <a:custGeom>
              <a:avLst/>
              <a:gdLst/>
              <a:ahLst/>
              <a:cxnLst/>
              <a:rect l="l" t="t" r="r" b="b"/>
              <a:pathLst>
                <a:path w="23951" h="14947" extrusionOk="0">
                  <a:moveTo>
                    <a:pt x="567" y="69"/>
                  </a:moveTo>
                  <a:cubicBezTo>
                    <a:pt x="0" y="69"/>
                    <a:pt x="0" y="936"/>
                    <a:pt x="567" y="936"/>
                  </a:cubicBezTo>
                  <a:lnTo>
                    <a:pt x="2335" y="936"/>
                  </a:lnTo>
                  <a:cubicBezTo>
                    <a:pt x="2902" y="936"/>
                    <a:pt x="2902" y="69"/>
                    <a:pt x="2335" y="69"/>
                  </a:cubicBezTo>
                  <a:close/>
                  <a:moveTo>
                    <a:pt x="4303" y="102"/>
                  </a:moveTo>
                  <a:cubicBezTo>
                    <a:pt x="3736" y="102"/>
                    <a:pt x="3736" y="936"/>
                    <a:pt x="4303" y="936"/>
                  </a:cubicBezTo>
                  <a:lnTo>
                    <a:pt x="8873" y="936"/>
                  </a:lnTo>
                  <a:cubicBezTo>
                    <a:pt x="8891" y="938"/>
                    <a:pt x="8908" y="939"/>
                    <a:pt x="8924" y="939"/>
                  </a:cubicBezTo>
                  <a:cubicBezTo>
                    <a:pt x="9165" y="939"/>
                    <a:pt x="9338" y="721"/>
                    <a:pt x="9307" y="503"/>
                  </a:cubicBezTo>
                  <a:cubicBezTo>
                    <a:pt x="9307" y="269"/>
                    <a:pt x="9107" y="102"/>
                    <a:pt x="8873" y="102"/>
                  </a:cubicBezTo>
                  <a:close/>
                  <a:moveTo>
                    <a:pt x="10800" y="0"/>
                  </a:moveTo>
                  <a:cubicBezTo>
                    <a:pt x="10684" y="0"/>
                    <a:pt x="10568" y="42"/>
                    <a:pt x="10475" y="136"/>
                  </a:cubicBezTo>
                  <a:cubicBezTo>
                    <a:pt x="10141" y="469"/>
                    <a:pt x="10374" y="1003"/>
                    <a:pt x="10808" y="1003"/>
                  </a:cubicBezTo>
                  <a:cubicBezTo>
                    <a:pt x="11108" y="1003"/>
                    <a:pt x="11342" y="769"/>
                    <a:pt x="11342" y="503"/>
                  </a:cubicBezTo>
                  <a:lnTo>
                    <a:pt x="11308" y="503"/>
                  </a:lnTo>
                  <a:cubicBezTo>
                    <a:pt x="11308" y="204"/>
                    <a:pt x="11056" y="0"/>
                    <a:pt x="10800" y="0"/>
                  </a:cubicBezTo>
                  <a:close/>
                  <a:moveTo>
                    <a:pt x="12301" y="0"/>
                  </a:moveTo>
                  <a:cubicBezTo>
                    <a:pt x="12185" y="0"/>
                    <a:pt x="12069" y="42"/>
                    <a:pt x="11976" y="136"/>
                  </a:cubicBezTo>
                  <a:cubicBezTo>
                    <a:pt x="11642" y="469"/>
                    <a:pt x="11876" y="1003"/>
                    <a:pt x="12309" y="1003"/>
                  </a:cubicBezTo>
                  <a:cubicBezTo>
                    <a:pt x="12609" y="1003"/>
                    <a:pt x="12843" y="769"/>
                    <a:pt x="12843" y="503"/>
                  </a:cubicBezTo>
                  <a:lnTo>
                    <a:pt x="12810" y="503"/>
                  </a:lnTo>
                  <a:cubicBezTo>
                    <a:pt x="12810" y="204"/>
                    <a:pt x="12557" y="0"/>
                    <a:pt x="12301" y="0"/>
                  </a:cubicBezTo>
                  <a:close/>
                  <a:moveTo>
                    <a:pt x="13802" y="0"/>
                  </a:moveTo>
                  <a:cubicBezTo>
                    <a:pt x="13686" y="0"/>
                    <a:pt x="13570" y="42"/>
                    <a:pt x="13477" y="136"/>
                  </a:cubicBezTo>
                  <a:cubicBezTo>
                    <a:pt x="13143" y="469"/>
                    <a:pt x="13377" y="1003"/>
                    <a:pt x="13810" y="1003"/>
                  </a:cubicBezTo>
                  <a:cubicBezTo>
                    <a:pt x="14110" y="1003"/>
                    <a:pt x="14344" y="769"/>
                    <a:pt x="14344" y="503"/>
                  </a:cubicBezTo>
                  <a:lnTo>
                    <a:pt x="14311" y="503"/>
                  </a:lnTo>
                  <a:cubicBezTo>
                    <a:pt x="14311" y="204"/>
                    <a:pt x="14058" y="0"/>
                    <a:pt x="13802" y="0"/>
                  </a:cubicBezTo>
                  <a:close/>
                  <a:moveTo>
                    <a:pt x="15311" y="2"/>
                  </a:moveTo>
                  <a:cubicBezTo>
                    <a:pt x="15061" y="2"/>
                    <a:pt x="14811" y="169"/>
                    <a:pt x="14811" y="503"/>
                  </a:cubicBezTo>
                  <a:cubicBezTo>
                    <a:pt x="14811" y="836"/>
                    <a:pt x="15061" y="1003"/>
                    <a:pt x="15311" y="1003"/>
                  </a:cubicBezTo>
                  <a:cubicBezTo>
                    <a:pt x="15561" y="1003"/>
                    <a:pt x="15812" y="836"/>
                    <a:pt x="15812" y="503"/>
                  </a:cubicBezTo>
                  <a:cubicBezTo>
                    <a:pt x="15812" y="169"/>
                    <a:pt x="15561" y="2"/>
                    <a:pt x="15311" y="2"/>
                  </a:cubicBezTo>
                  <a:close/>
                  <a:moveTo>
                    <a:pt x="16804" y="0"/>
                  </a:moveTo>
                  <a:cubicBezTo>
                    <a:pt x="16689" y="0"/>
                    <a:pt x="16572" y="42"/>
                    <a:pt x="16479" y="136"/>
                  </a:cubicBezTo>
                  <a:cubicBezTo>
                    <a:pt x="16145" y="469"/>
                    <a:pt x="16379" y="1003"/>
                    <a:pt x="16812" y="1003"/>
                  </a:cubicBezTo>
                  <a:cubicBezTo>
                    <a:pt x="17113" y="1003"/>
                    <a:pt x="17346" y="769"/>
                    <a:pt x="17346" y="503"/>
                  </a:cubicBezTo>
                  <a:lnTo>
                    <a:pt x="17313" y="503"/>
                  </a:lnTo>
                  <a:cubicBezTo>
                    <a:pt x="17313" y="204"/>
                    <a:pt x="17060" y="0"/>
                    <a:pt x="16804" y="0"/>
                  </a:cubicBezTo>
                  <a:close/>
                  <a:moveTo>
                    <a:pt x="18305" y="0"/>
                  </a:moveTo>
                  <a:cubicBezTo>
                    <a:pt x="18190" y="0"/>
                    <a:pt x="18073" y="42"/>
                    <a:pt x="17980" y="136"/>
                  </a:cubicBezTo>
                  <a:cubicBezTo>
                    <a:pt x="17646" y="469"/>
                    <a:pt x="17880" y="1003"/>
                    <a:pt x="18313" y="1003"/>
                  </a:cubicBezTo>
                  <a:cubicBezTo>
                    <a:pt x="18614" y="1003"/>
                    <a:pt x="18847" y="769"/>
                    <a:pt x="18847" y="503"/>
                  </a:cubicBezTo>
                  <a:lnTo>
                    <a:pt x="18814" y="503"/>
                  </a:lnTo>
                  <a:cubicBezTo>
                    <a:pt x="18814" y="204"/>
                    <a:pt x="18561" y="0"/>
                    <a:pt x="18305" y="0"/>
                  </a:cubicBezTo>
                  <a:close/>
                  <a:moveTo>
                    <a:pt x="567" y="2070"/>
                  </a:moveTo>
                  <a:cubicBezTo>
                    <a:pt x="0" y="2070"/>
                    <a:pt x="0" y="2938"/>
                    <a:pt x="567" y="2938"/>
                  </a:cubicBezTo>
                  <a:lnTo>
                    <a:pt x="2335" y="2938"/>
                  </a:lnTo>
                  <a:cubicBezTo>
                    <a:pt x="2569" y="2938"/>
                    <a:pt x="2769" y="2738"/>
                    <a:pt x="2769" y="2504"/>
                  </a:cubicBezTo>
                  <a:lnTo>
                    <a:pt x="2736" y="2504"/>
                  </a:lnTo>
                  <a:cubicBezTo>
                    <a:pt x="2736" y="2271"/>
                    <a:pt x="2569" y="2070"/>
                    <a:pt x="2335" y="2070"/>
                  </a:cubicBezTo>
                  <a:close/>
                  <a:moveTo>
                    <a:pt x="4303" y="2070"/>
                  </a:moveTo>
                  <a:cubicBezTo>
                    <a:pt x="3736" y="2070"/>
                    <a:pt x="3736" y="2938"/>
                    <a:pt x="4303" y="2938"/>
                  </a:cubicBezTo>
                  <a:lnTo>
                    <a:pt x="8873" y="2938"/>
                  </a:lnTo>
                  <a:cubicBezTo>
                    <a:pt x="9140" y="2938"/>
                    <a:pt x="9340" y="2738"/>
                    <a:pt x="9307" y="2504"/>
                  </a:cubicBezTo>
                  <a:cubicBezTo>
                    <a:pt x="9307" y="2271"/>
                    <a:pt x="9107" y="2070"/>
                    <a:pt x="8873" y="2070"/>
                  </a:cubicBezTo>
                  <a:close/>
                  <a:moveTo>
                    <a:pt x="567" y="4072"/>
                  </a:moveTo>
                  <a:cubicBezTo>
                    <a:pt x="0" y="4072"/>
                    <a:pt x="0" y="4939"/>
                    <a:pt x="567" y="4939"/>
                  </a:cubicBezTo>
                  <a:lnTo>
                    <a:pt x="2335" y="4939"/>
                  </a:lnTo>
                  <a:cubicBezTo>
                    <a:pt x="2569" y="4939"/>
                    <a:pt x="2769" y="4739"/>
                    <a:pt x="2769" y="4505"/>
                  </a:cubicBezTo>
                  <a:lnTo>
                    <a:pt x="2736" y="4505"/>
                  </a:lnTo>
                  <a:cubicBezTo>
                    <a:pt x="2736" y="4272"/>
                    <a:pt x="2569" y="4072"/>
                    <a:pt x="2335" y="4072"/>
                  </a:cubicBezTo>
                  <a:close/>
                  <a:moveTo>
                    <a:pt x="4303" y="4072"/>
                  </a:moveTo>
                  <a:cubicBezTo>
                    <a:pt x="3736" y="4072"/>
                    <a:pt x="3736" y="4939"/>
                    <a:pt x="4303" y="4939"/>
                  </a:cubicBezTo>
                  <a:lnTo>
                    <a:pt x="8873" y="4939"/>
                  </a:lnTo>
                  <a:cubicBezTo>
                    <a:pt x="9140" y="4939"/>
                    <a:pt x="9340" y="4739"/>
                    <a:pt x="9307" y="4505"/>
                  </a:cubicBezTo>
                  <a:cubicBezTo>
                    <a:pt x="9307" y="4272"/>
                    <a:pt x="9107" y="4072"/>
                    <a:pt x="8873" y="4072"/>
                  </a:cubicBezTo>
                  <a:close/>
                  <a:moveTo>
                    <a:pt x="10800" y="4003"/>
                  </a:moveTo>
                  <a:cubicBezTo>
                    <a:pt x="10684" y="4003"/>
                    <a:pt x="10568" y="4045"/>
                    <a:pt x="10475" y="4139"/>
                  </a:cubicBezTo>
                  <a:cubicBezTo>
                    <a:pt x="10141" y="4472"/>
                    <a:pt x="10374" y="5006"/>
                    <a:pt x="10808" y="5006"/>
                  </a:cubicBezTo>
                  <a:cubicBezTo>
                    <a:pt x="11108" y="5006"/>
                    <a:pt x="11342" y="4772"/>
                    <a:pt x="11342" y="4505"/>
                  </a:cubicBezTo>
                  <a:lnTo>
                    <a:pt x="11308" y="4505"/>
                  </a:lnTo>
                  <a:cubicBezTo>
                    <a:pt x="11308" y="4207"/>
                    <a:pt x="11056" y="4003"/>
                    <a:pt x="10800" y="4003"/>
                  </a:cubicBezTo>
                  <a:close/>
                  <a:moveTo>
                    <a:pt x="12309" y="4005"/>
                  </a:moveTo>
                  <a:cubicBezTo>
                    <a:pt x="12059" y="4005"/>
                    <a:pt x="11809" y="4172"/>
                    <a:pt x="11809" y="4505"/>
                  </a:cubicBezTo>
                  <a:cubicBezTo>
                    <a:pt x="11809" y="4839"/>
                    <a:pt x="12059" y="5006"/>
                    <a:pt x="12309" y="5006"/>
                  </a:cubicBezTo>
                  <a:cubicBezTo>
                    <a:pt x="12559" y="5006"/>
                    <a:pt x="12810" y="4839"/>
                    <a:pt x="12810" y="4505"/>
                  </a:cubicBezTo>
                  <a:cubicBezTo>
                    <a:pt x="12810" y="4172"/>
                    <a:pt x="12559" y="4005"/>
                    <a:pt x="12309" y="4005"/>
                  </a:cubicBezTo>
                  <a:close/>
                  <a:moveTo>
                    <a:pt x="13802" y="4003"/>
                  </a:moveTo>
                  <a:cubicBezTo>
                    <a:pt x="13686" y="4003"/>
                    <a:pt x="13570" y="4045"/>
                    <a:pt x="13477" y="4139"/>
                  </a:cubicBezTo>
                  <a:cubicBezTo>
                    <a:pt x="13143" y="4472"/>
                    <a:pt x="13377" y="5006"/>
                    <a:pt x="13810" y="5006"/>
                  </a:cubicBezTo>
                  <a:cubicBezTo>
                    <a:pt x="14110" y="5006"/>
                    <a:pt x="14344" y="4772"/>
                    <a:pt x="14344" y="4505"/>
                  </a:cubicBezTo>
                  <a:lnTo>
                    <a:pt x="14311" y="4505"/>
                  </a:lnTo>
                  <a:cubicBezTo>
                    <a:pt x="14311" y="4207"/>
                    <a:pt x="14058" y="4003"/>
                    <a:pt x="13802" y="4003"/>
                  </a:cubicBezTo>
                  <a:close/>
                  <a:moveTo>
                    <a:pt x="15303" y="4003"/>
                  </a:moveTo>
                  <a:cubicBezTo>
                    <a:pt x="15187" y="4003"/>
                    <a:pt x="15071" y="4045"/>
                    <a:pt x="14978" y="4139"/>
                  </a:cubicBezTo>
                  <a:cubicBezTo>
                    <a:pt x="14644" y="4472"/>
                    <a:pt x="14878" y="5006"/>
                    <a:pt x="15311" y="5006"/>
                  </a:cubicBezTo>
                  <a:cubicBezTo>
                    <a:pt x="15612" y="5006"/>
                    <a:pt x="15845" y="4772"/>
                    <a:pt x="15845" y="4505"/>
                  </a:cubicBezTo>
                  <a:lnTo>
                    <a:pt x="15812" y="4505"/>
                  </a:lnTo>
                  <a:cubicBezTo>
                    <a:pt x="15812" y="4207"/>
                    <a:pt x="15559" y="4003"/>
                    <a:pt x="15303" y="4003"/>
                  </a:cubicBezTo>
                  <a:close/>
                  <a:moveTo>
                    <a:pt x="16804" y="4003"/>
                  </a:moveTo>
                  <a:cubicBezTo>
                    <a:pt x="16689" y="4003"/>
                    <a:pt x="16572" y="4045"/>
                    <a:pt x="16479" y="4139"/>
                  </a:cubicBezTo>
                  <a:cubicBezTo>
                    <a:pt x="16145" y="4472"/>
                    <a:pt x="16379" y="5006"/>
                    <a:pt x="16812" y="5006"/>
                  </a:cubicBezTo>
                  <a:cubicBezTo>
                    <a:pt x="17113" y="5006"/>
                    <a:pt x="17346" y="4772"/>
                    <a:pt x="17346" y="4505"/>
                  </a:cubicBezTo>
                  <a:lnTo>
                    <a:pt x="17313" y="4505"/>
                  </a:lnTo>
                  <a:cubicBezTo>
                    <a:pt x="17313" y="4207"/>
                    <a:pt x="17060" y="4003"/>
                    <a:pt x="16804" y="4003"/>
                  </a:cubicBezTo>
                  <a:close/>
                  <a:moveTo>
                    <a:pt x="18305" y="4003"/>
                  </a:moveTo>
                  <a:cubicBezTo>
                    <a:pt x="18190" y="4003"/>
                    <a:pt x="18073" y="4045"/>
                    <a:pt x="17980" y="4139"/>
                  </a:cubicBezTo>
                  <a:cubicBezTo>
                    <a:pt x="17646" y="4472"/>
                    <a:pt x="17880" y="5006"/>
                    <a:pt x="18313" y="5006"/>
                  </a:cubicBezTo>
                  <a:cubicBezTo>
                    <a:pt x="18614" y="5006"/>
                    <a:pt x="18847" y="4772"/>
                    <a:pt x="18847" y="4505"/>
                  </a:cubicBezTo>
                  <a:lnTo>
                    <a:pt x="18814" y="4505"/>
                  </a:lnTo>
                  <a:cubicBezTo>
                    <a:pt x="18814" y="4207"/>
                    <a:pt x="18561" y="4003"/>
                    <a:pt x="18305" y="4003"/>
                  </a:cubicBezTo>
                  <a:close/>
                  <a:moveTo>
                    <a:pt x="567" y="6073"/>
                  </a:moveTo>
                  <a:cubicBezTo>
                    <a:pt x="0" y="6073"/>
                    <a:pt x="0" y="6941"/>
                    <a:pt x="567" y="6941"/>
                  </a:cubicBezTo>
                  <a:lnTo>
                    <a:pt x="2335" y="6941"/>
                  </a:lnTo>
                  <a:cubicBezTo>
                    <a:pt x="2350" y="6943"/>
                    <a:pt x="2365" y="6944"/>
                    <a:pt x="2380" y="6944"/>
                  </a:cubicBezTo>
                  <a:cubicBezTo>
                    <a:pt x="2594" y="6944"/>
                    <a:pt x="2769" y="6725"/>
                    <a:pt x="2769" y="6507"/>
                  </a:cubicBezTo>
                  <a:lnTo>
                    <a:pt x="2736" y="6507"/>
                  </a:lnTo>
                  <a:cubicBezTo>
                    <a:pt x="2736" y="6273"/>
                    <a:pt x="2569" y="6073"/>
                    <a:pt x="2335" y="6073"/>
                  </a:cubicBezTo>
                  <a:close/>
                  <a:moveTo>
                    <a:pt x="4303" y="6073"/>
                  </a:moveTo>
                  <a:cubicBezTo>
                    <a:pt x="3703" y="6073"/>
                    <a:pt x="3703" y="6941"/>
                    <a:pt x="4303" y="6941"/>
                  </a:cubicBezTo>
                  <a:lnTo>
                    <a:pt x="8873" y="6941"/>
                  </a:lnTo>
                  <a:cubicBezTo>
                    <a:pt x="8891" y="6943"/>
                    <a:pt x="8908" y="6944"/>
                    <a:pt x="8924" y="6944"/>
                  </a:cubicBezTo>
                  <a:cubicBezTo>
                    <a:pt x="9165" y="6944"/>
                    <a:pt x="9338" y="6725"/>
                    <a:pt x="9307" y="6507"/>
                  </a:cubicBezTo>
                  <a:cubicBezTo>
                    <a:pt x="9307" y="6273"/>
                    <a:pt x="9107" y="6073"/>
                    <a:pt x="8873" y="6073"/>
                  </a:cubicBezTo>
                  <a:close/>
                  <a:moveTo>
                    <a:pt x="567" y="8075"/>
                  </a:moveTo>
                  <a:cubicBezTo>
                    <a:pt x="0" y="8075"/>
                    <a:pt x="0" y="8942"/>
                    <a:pt x="567" y="8942"/>
                  </a:cubicBezTo>
                  <a:lnTo>
                    <a:pt x="2335" y="8942"/>
                  </a:lnTo>
                  <a:cubicBezTo>
                    <a:pt x="2569" y="8942"/>
                    <a:pt x="2769" y="8742"/>
                    <a:pt x="2769" y="8508"/>
                  </a:cubicBezTo>
                  <a:lnTo>
                    <a:pt x="2736" y="8508"/>
                  </a:lnTo>
                  <a:cubicBezTo>
                    <a:pt x="2736" y="8275"/>
                    <a:pt x="2569" y="8075"/>
                    <a:pt x="2335" y="8075"/>
                  </a:cubicBezTo>
                  <a:close/>
                  <a:moveTo>
                    <a:pt x="4303" y="8075"/>
                  </a:moveTo>
                  <a:cubicBezTo>
                    <a:pt x="3736" y="8075"/>
                    <a:pt x="3736" y="8942"/>
                    <a:pt x="4303" y="8942"/>
                  </a:cubicBezTo>
                  <a:lnTo>
                    <a:pt x="8873" y="8942"/>
                  </a:lnTo>
                  <a:cubicBezTo>
                    <a:pt x="9140" y="8942"/>
                    <a:pt x="9340" y="8742"/>
                    <a:pt x="9307" y="8508"/>
                  </a:cubicBezTo>
                  <a:cubicBezTo>
                    <a:pt x="9307" y="8275"/>
                    <a:pt x="9107" y="8075"/>
                    <a:pt x="8873" y="8075"/>
                  </a:cubicBezTo>
                  <a:close/>
                  <a:moveTo>
                    <a:pt x="23450" y="9743"/>
                  </a:moveTo>
                  <a:cubicBezTo>
                    <a:pt x="23200" y="9743"/>
                    <a:pt x="22950" y="9909"/>
                    <a:pt x="22950" y="10243"/>
                  </a:cubicBezTo>
                  <a:cubicBezTo>
                    <a:pt x="22950" y="10577"/>
                    <a:pt x="23200" y="10743"/>
                    <a:pt x="23450" y="10743"/>
                  </a:cubicBezTo>
                  <a:cubicBezTo>
                    <a:pt x="23701" y="10743"/>
                    <a:pt x="23951" y="10577"/>
                    <a:pt x="23951" y="10243"/>
                  </a:cubicBezTo>
                  <a:cubicBezTo>
                    <a:pt x="23951" y="9909"/>
                    <a:pt x="23701" y="9743"/>
                    <a:pt x="23450" y="9743"/>
                  </a:cubicBezTo>
                  <a:close/>
                  <a:moveTo>
                    <a:pt x="15946" y="9751"/>
                  </a:moveTo>
                  <a:cubicBezTo>
                    <a:pt x="15819" y="9751"/>
                    <a:pt x="15688" y="9800"/>
                    <a:pt x="15578" y="9909"/>
                  </a:cubicBezTo>
                  <a:cubicBezTo>
                    <a:pt x="15278" y="10210"/>
                    <a:pt x="15511" y="10743"/>
                    <a:pt x="15945" y="10743"/>
                  </a:cubicBezTo>
                  <a:cubicBezTo>
                    <a:pt x="15962" y="10745"/>
                    <a:pt x="15979" y="10746"/>
                    <a:pt x="15996" y="10746"/>
                  </a:cubicBezTo>
                  <a:cubicBezTo>
                    <a:pt x="16241" y="10746"/>
                    <a:pt x="16445" y="10524"/>
                    <a:pt x="16445" y="10243"/>
                  </a:cubicBezTo>
                  <a:cubicBezTo>
                    <a:pt x="16445" y="9952"/>
                    <a:pt x="16205" y="9751"/>
                    <a:pt x="15946" y="9751"/>
                  </a:cubicBezTo>
                  <a:close/>
                  <a:moveTo>
                    <a:pt x="17448" y="9751"/>
                  </a:moveTo>
                  <a:cubicBezTo>
                    <a:pt x="17321" y="9751"/>
                    <a:pt x="17189" y="9800"/>
                    <a:pt x="17079" y="9909"/>
                  </a:cubicBezTo>
                  <a:cubicBezTo>
                    <a:pt x="16779" y="10210"/>
                    <a:pt x="17013" y="10743"/>
                    <a:pt x="17446" y="10743"/>
                  </a:cubicBezTo>
                  <a:cubicBezTo>
                    <a:pt x="17463" y="10745"/>
                    <a:pt x="17480" y="10746"/>
                    <a:pt x="17497" y="10746"/>
                  </a:cubicBezTo>
                  <a:cubicBezTo>
                    <a:pt x="17742" y="10746"/>
                    <a:pt x="17947" y="10524"/>
                    <a:pt x="17947" y="10243"/>
                  </a:cubicBezTo>
                  <a:cubicBezTo>
                    <a:pt x="17947" y="9952"/>
                    <a:pt x="17706" y="9751"/>
                    <a:pt x="17448" y="9751"/>
                  </a:cubicBezTo>
                  <a:close/>
                  <a:moveTo>
                    <a:pt x="18949" y="9751"/>
                  </a:moveTo>
                  <a:cubicBezTo>
                    <a:pt x="18822" y="9751"/>
                    <a:pt x="18690" y="9800"/>
                    <a:pt x="18580" y="9909"/>
                  </a:cubicBezTo>
                  <a:cubicBezTo>
                    <a:pt x="18280" y="10210"/>
                    <a:pt x="18514" y="10743"/>
                    <a:pt x="18947" y="10743"/>
                  </a:cubicBezTo>
                  <a:cubicBezTo>
                    <a:pt x="18964" y="10745"/>
                    <a:pt x="18981" y="10746"/>
                    <a:pt x="18998" y="10746"/>
                  </a:cubicBezTo>
                  <a:cubicBezTo>
                    <a:pt x="19243" y="10746"/>
                    <a:pt x="19448" y="10524"/>
                    <a:pt x="19448" y="10243"/>
                  </a:cubicBezTo>
                  <a:cubicBezTo>
                    <a:pt x="19448" y="9952"/>
                    <a:pt x="19207" y="9751"/>
                    <a:pt x="18949" y="9751"/>
                  </a:cubicBezTo>
                  <a:close/>
                  <a:moveTo>
                    <a:pt x="20450" y="9751"/>
                  </a:moveTo>
                  <a:cubicBezTo>
                    <a:pt x="20323" y="9751"/>
                    <a:pt x="20191" y="9800"/>
                    <a:pt x="20081" y="9909"/>
                  </a:cubicBezTo>
                  <a:cubicBezTo>
                    <a:pt x="19781" y="10210"/>
                    <a:pt x="20015" y="10743"/>
                    <a:pt x="20448" y="10743"/>
                  </a:cubicBezTo>
                  <a:cubicBezTo>
                    <a:pt x="20465" y="10745"/>
                    <a:pt x="20482" y="10746"/>
                    <a:pt x="20499" y="10746"/>
                  </a:cubicBezTo>
                  <a:cubicBezTo>
                    <a:pt x="20744" y="10746"/>
                    <a:pt x="20949" y="10524"/>
                    <a:pt x="20949" y="10243"/>
                  </a:cubicBezTo>
                  <a:cubicBezTo>
                    <a:pt x="20949" y="9952"/>
                    <a:pt x="20708" y="9751"/>
                    <a:pt x="20450" y="9751"/>
                  </a:cubicBezTo>
                  <a:close/>
                  <a:moveTo>
                    <a:pt x="21951" y="9751"/>
                  </a:moveTo>
                  <a:cubicBezTo>
                    <a:pt x="21824" y="9751"/>
                    <a:pt x="21692" y="9800"/>
                    <a:pt x="21582" y="9909"/>
                  </a:cubicBezTo>
                  <a:cubicBezTo>
                    <a:pt x="21282" y="10210"/>
                    <a:pt x="21482" y="10743"/>
                    <a:pt x="21949" y="10743"/>
                  </a:cubicBezTo>
                  <a:cubicBezTo>
                    <a:pt x="21966" y="10745"/>
                    <a:pt x="21983" y="10746"/>
                    <a:pt x="22000" y="10746"/>
                  </a:cubicBezTo>
                  <a:cubicBezTo>
                    <a:pt x="22245" y="10746"/>
                    <a:pt x="22450" y="10524"/>
                    <a:pt x="22450" y="10243"/>
                  </a:cubicBezTo>
                  <a:cubicBezTo>
                    <a:pt x="22450" y="9952"/>
                    <a:pt x="22210" y="9751"/>
                    <a:pt x="21951" y="9751"/>
                  </a:cubicBezTo>
                  <a:close/>
                  <a:moveTo>
                    <a:pt x="567" y="10076"/>
                  </a:moveTo>
                  <a:cubicBezTo>
                    <a:pt x="0" y="10076"/>
                    <a:pt x="0" y="10943"/>
                    <a:pt x="567" y="10943"/>
                  </a:cubicBezTo>
                  <a:lnTo>
                    <a:pt x="2335" y="10943"/>
                  </a:lnTo>
                  <a:cubicBezTo>
                    <a:pt x="2569" y="10943"/>
                    <a:pt x="2769" y="10743"/>
                    <a:pt x="2769" y="10510"/>
                  </a:cubicBezTo>
                  <a:lnTo>
                    <a:pt x="2736" y="10510"/>
                  </a:lnTo>
                  <a:cubicBezTo>
                    <a:pt x="2736" y="10276"/>
                    <a:pt x="2569" y="10076"/>
                    <a:pt x="2335" y="10076"/>
                  </a:cubicBezTo>
                  <a:close/>
                  <a:moveTo>
                    <a:pt x="9807" y="10076"/>
                  </a:moveTo>
                  <a:cubicBezTo>
                    <a:pt x="9207" y="10076"/>
                    <a:pt x="9207" y="10943"/>
                    <a:pt x="9807" y="10943"/>
                  </a:cubicBezTo>
                  <a:lnTo>
                    <a:pt x="14377" y="10943"/>
                  </a:lnTo>
                  <a:cubicBezTo>
                    <a:pt x="14644" y="10943"/>
                    <a:pt x="14844" y="10743"/>
                    <a:pt x="14811" y="10510"/>
                  </a:cubicBezTo>
                  <a:cubicBezTo>
                    <a:pt x="14811" y="10276"/>
                    <a:pt x="14611" y="10076"/>
                    <a:pt x="14377" y="10076"/>
                  </a:cubicBezTo>
                  <a:close/>
                  <a:moveTo>
                    <a:pt x="567" y="12078"/>
                  </a:moveTo>
                  <a:cubicBezTo>
                    <a:pt x="0" y="12078"/>
                    <a:pt x="0" y="12945"/>
                    <a:pt x="567" y="12945"/>
                  </a:cubicBezTo>
                  <a:lnTo>
                    <a:pt x="2335" y="12945"/>
                  </a:lnTo>
                  <a:cubicBezTo>
                    <a:pt x="2569" y="12945"/>
                    <a:pt x="2769" y="12745"/>
                    <a:pt x="2769" y="12511"/>
                  </a:cubicBezTo>
                  <a:lnTo>
                    <a:pt x="2736" y="12511"/>
                  </a:lnTo>
                  <a:cubicBezTo>
                    <a:pt x="2736" y="12278"/>
                    <a:pt x="2569" y="12078"/>
                    <a:pt x="2335" y="12078"/>
                  </a:cubicBezTo>
                  <a:close/>
                  <a:moveTo>
                    <a:pt x="9807" y="12078"/>
                  </a:moveTo>
                  <a:cubicBezTo>
                    <a:pt x="9207" y="12078"/>
                    <a:pt x="9207" y="12945"/>
                    <a:pt x="9807" y="12945"/>
                  </a:cubicBezTo>
                  <a:lnTo>
                    <a:pt x="14377" y="12945"/>
                  </a:lnTo>
                  <a:cubicBezTo>
                    <a:pt x="14644" y="12945"/>
                    <a:pt x="14844" y="12745"/>
                    <a:pt x="14811" y="12511"/>
                  </a:cubicBezTo>
                  <a:cubicBezTo>
                    <a:pt x="14811" y="12278"/>
                    <a:pt x="14611" y="12078"/>
                    <a:pt x="14377" y="12078"/>
                  </a:cubicBezTo>
                  <a:close/>
                  <a:moveTo>
                    <a:pt x="15926" y="13877"/>
                  </a:moveTo>
                  <a:cubicBezTo>
                    <a:pt x="15805" y="13877"/>
                    <a:pt x="15682" y="13919"/>
                    <a:pt x="15578" y="14012"/>
                  </a:cubicBezTo>
                  <a:cubicBezTo>
                    <a:pt x="15278" y="14346"/>
                    <a:pt x="15478" y="14880"/>
                    <a:pt x="15945" y="14880"/>
                  </a:cubicBezTo>
                  <a:cubicBezTo>
                    <a:pt x="16212" y="14880"/>
                    <a:pt x="16445" y="14679"/>
                    <a:pt x="16445" y="14379"/>
                  </a:cubicBezTo>
                  <a:cubicBezTo>
                    <a:pt x="16445" y="14081"/>
                    <a:pt x="16193" y="13877"/>
                    <a:pt x="15926" y="13877"/>
                  </a:cubicBezTo>
                  <a:close/>
                  <a:moveTo>
                    <a:pt x="17427" y="13877"/>
                  </a:moveTo>
                  <a:cubicBezTo>
                    <a:pt x="17307" y="13877"/>
                    <a:pt x="17183" y="13919"/>
                    <a:pt x="17079" y="14012"/>
                  </a:cubicBezTo>
                  <a:cubicBezTo>
                    <a:pt x="16779" y="14346"/>
                    <a:pt x="16979" y="14880"/>
                    <a:pt x="17446" y="14880"/>
                  </a:cubicBezTo>
                  <a:cubicBezTo>
                    <a:pt x="17713" y="14880"/>
                    <a:pt x="17947" y="14679"/>
                    <a:pt x="17947" y="14379"/>
                  </a:cubicBezTo>
                  <a:cubicBezTo>
                    <a:pt x="17947" y="14081"/>
                    <a:pt x="17694" y="13877"/>
                    <a:pt x="17427" y="13877"/>
                  </a:cubicBezTo>
                  <a:close/>
                  <a:moveTo>
                    <a:pt x="18928" y="13877"/>
                  </a:moveTo>
                  <a:cubicBezTo>
                    <a:pt x="18808" y="13877"/>
                    <a:pt x="18684" y="13919"/>
                    <a:pt x="18580" y="14012"/>
                  </a:cubicBezTo>
                  <a:cubicBezTo>
                    <a:pt x="18280" y="14346"/>
                    <a:pt x="18480" y="14880"/>
                    <a:pt x="18947" y="14880"/>
                  </a:cubicBezTo>
                  <a:cubicBezTo>
                    <a:pt x="19214" y="14880"/>
                    <a:pt x="19448" y="14679"/>
                    <a:pt x="19448" y="14379"/>
                  </a:cubicBezTo>
                  <a:cubicBezTo>
                    <a:pt x="19448" y="14081"/>
                    <a:pt x="19195" y="13877"/>
                    <a:pt x="18928" y="13877"/>
                  </a:cubicBezTo>
                  <a:close/>
                  <a:moveTo>
                    <a:pt x="20429" y="13877"/>
                  </a:moveTo>
                  <a:cubicBezTo>
                    <a:pt x="20309" y="13877"/>
                    <a:pt x="20185" y="13919"/>
                    <a:pt x="20081" y="14012"/>
                  </a:cubicBezTo>
                  <a:cubicBezTo>
                    <a:pt x="19781" y="14346"/>
                    <a:pt x="19981" y="14880"/>
                    <a:pt x="20448" y="14880"/>
                  </a:cubicBezTo>
                  <a:cubicBezTo>
                    <a:pt x="20715" y="14880"/>
                    <a:pt x="20949" y="14679"/>
                    <a:pt x="20949" y="14379"/>
                  </a:cubicBezTo>
                  <a:cubicBezTo>
                    <a:pt x="20949" y="14081"/>
                    <a:pt x="20696" y="13877"/>
                    <a:pt x="20429" y="13877"/>
                  </a:cubicBezTo>
                  <a:close/>
                  <a:moveTo>
                    <a:pt x="21916" y="13877"/>
                  </a:moveTo>
                  <a:cubicBezTo>
                    <a:pt x="21795" y="13877"/>
                    <a:pt x="21676" y="13919"/>
                    <a:pt x="21582" y="14012"/>
                  </a:cubicBezTo>
                  <a:cubicBezTo>
                    <a:pt x="21282" y="14346"/>
                    <a:pt x="21482" y="14880"/>
                    <a:pt x="21949" y="14880"/>
                  </a:cubicBezTo>
                  <a:cubicBezTo>
                    <a:pt x="22216" y="14880"/>
                    <a:pt x="22450" y="14679"/>
                    <a:pt x="22450" y="14379"/>
                  </a:cubicBezTo>
                  <a:cubicBezTo>
                    <a:pt x="22450" y="14081"/>
                    <a:pt x="22181" y="13877"/>
                    <a:pt x="21916" y="13877"/>
                  </a:cubicBezTo>
                  <a:close/>
                  <a:moveTo>
                    <a:pt x="23417" y="13877"/>
                  </a:moveTo>
                  <a:cubicBezTo>
                    <a:pt x="23297" y="13877"/>
                    <a:pt x="23177" y="13919"/>
                    <a:pt x="23084" y="14012"/>
                  </a:cubicBezTo>
                  <a:cubicBezTo>
                    <a:pt x="22783" y="14346"/>
                    <a:pt x="22983" y="14880"/>
                    <a:pt x="23450" y="14880"/>
                  </a:cubicBezTo>
                  <a:cubicBezTo>
                    <a:pt x="23717" y="14880"/>
                    <a:pt x="23951" y="14679"/>
                    <a:pt x="23951" y="14379"/>
                  </a:cubicBezTo>
                  <a:cubicBezTo>
                    <a:pt x="23951" y="14081"/>
                    <a:pt x="23682" y="13877"/>
                    <a:pt x="23417" y="13877"/>
                  </a:cubicBezTo>
                  <a:close/>
                  <a:moveTo>
                    <a:pt x="567" y="14079"/>
                  </a:moveTo>
                  <a:cubicBezTo>
                    <a:pt x="0" y="14079"/>
                    <a:pt x="0" y="14946"/>
                    <a:pt x="567" y="14946"/>
                  </a:cubicBezTo>
                  <a:lnTo>
                    <a:pt x="2335" y="14946"/>
                  </a:lnTo>
                  <a:cubicBezTo>
                    <a:pt x="2569" y="14946"/>
                    <a:pt x="2769" y="14746"/>
                    <a:pt x="2769" y="14513"/>
                  </a:cubicBezTo>
                  <a:lnTo>
                    <a:pt x="2736" y="14513"/>
                  </a:lnTo>
                  <a:cubicBezTo>
                    <a:pt x="2736" y="14279"/>
                    <a:pt x="2569" y="14079"/>
                    <a:pt x="2335" y="14079"/>
                  </a:cubicBezTo>
                  <a:close/>
                  <a:moveTo>
                    <a:pt x="9807" y="14079"/>
                  </a:moveTo>
                  <a:cubicBezTo>
                    <a:pt x="9207" y="14079"/>
                    <a:pt x="9207" y="14946"/>
                    <a:pt x="9807" y="14946"/>
                  </a:cubicBezTo>
                  <a:lnTo>
                    <a:pt x="14377" y="14946"/>
                  </a:lnTo>
                  <a:cubicBezTo>
                    <a:pt x="14644" y="14946"/>
                    <a:pt x="14844" y="14746"/>
                    <a:pt x="14811" y="14513"/>
                  </a:cubicBezTo>
                  <a:cubicBezTo>
                    <a:pt x="14811" y="14279"/>
                    <a:pt x="14611" y="14079"/>
                    <a:pt x="14377" y="140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1" name="Google Shape;2731;p53"/>
            <p:cNvSpPr/>
            <p:nvPr/>
          </p:nvSpPr>
          <p:spPr>
            <a:xfrm>
              <a:off x="2172525" y="3667325"/>
              <a:ext cx="598775" cy="373675"/>
            </a:xfrm>
            <a:custGeom>
              <a:avLst/>
              <a:gdLst/>
              <a:ahLst/>
              <a:cxnLst/>
              <a:rect l="l" t="t" r="r" b="b"/>
              <a:pathLst>
                <a:path w="23951" h="14947" extrusionOk="0">
                  <a:moveTo>
                    <a:pt x="567" y="69"/>
                  </a:moveTo>
                  <a:cubicBezTo>
                    <a:pt x="0" y="69"/>
                    <a:pt x="0" y="937"/>
                    <a:pt x="567" y="937"/>
                  </a:cubicBezTo>
                  <a:lnTo>
                    <a:pt x="2335" y="937"/>
                  </a:lnTo>
                  <a:cubicBezTo>
                    <a:pt x="2902" y="937"/>
                    <a:pt x="2902" y="69"/>
                    <a:pt x="2335" y="69"/>
                  </a:cubicBezTo>
                  <a:close/>
                  <a:moveTo>
                    <a:pt x="4303" y="69"/>
                  </a:moveTo>
                  <a:cubicBezTo>
                    <a:pt x="3703" y="69"/>
                    <a:pt x="3703" y="937"/>
                    <a:pt x="4303" y="937"/>
                  </a:cubicBezTo>
                  <a:lnTo>
                    <a:pt x="8873" y="937"/>
                  </a:lnTo>
                  <a:cubicBezTo>
                    <a:pt x="8891" y="939"/>
                    <a:pt x="8908" y="940"/>
                    <a:pt x="8924" y="940"/>
                  </a:cubicBezTo>
                  <a:cubicBezTo>
                    <a:pt x="9165" y="940"/>
                    <a:pt x="9338" y="722"/>
                    <a:pt x="9307" y="503"/>
                  </a:cubicBezTo>
                  <a:cubicBezTo>
                    <a:pt x="9307" y="270"/>
                    <a:pt x="9107" y="69"/>
                    <a:pt x="8873" y="69"/>
                  </a:cubicBezTo>
                  <a:close/>
                  <a:moveTo>
                    <a:pt x="10800" y="1"/>
                  </a:moveTo>
                  <a:cubicBezTo>
                    <a:pt x="10684" y="1"/>
                    <a:pt x="10568" y="43"/>
                    <a:pt x="10475" y="136"/>
                  </a:cubicBezTo>
                  <a:cubicBezTo>
                    <a:pt x="10141" y="470"/>
                    <a:pt x="10374" y="1003"/>
                    <a:pt x="10808" y="1003"/>
                  </a:cubicBezTo>
                  <a:cubicBezTo>
                    <a:pt x="11108" y="1003"/>
                    <a:pt x="11342" y="770"/>
                    <a:pt x="11342" y="503"/>
                  </a:cubicBezTo>
                  <a:lnTo>
                    <a:pt x="11308" y="503"/>
                  </a:lnTo>
                  <a:cubicBezTo>
                    <a:pt x="11308" y="205"/>
                    <a:pt x="11056" y="1"/>
                    <a:pt x="10800" y="1"/>
                  </a:cubicBezTo>
                  <a:close/>
                  <a:moveTo>
                    <a:pt x="12301" y="1"/>
                  </a:moveTo>
                  <a:cubicBezTo>
                    <a:pt x="12185" y="1"/>
                    <a:pt x="12069" y="43"/>
                    <a:pt x="11976" y="136"/>
                  </a:cubicBezTo>
                  <a:cubicBezTo>
                    <a:pt x="11642" y="470"/>
                    <a:pt x="11876" y="1003"/>
                    <a:pt x="12309" y="1003"/>
                  </a:cubicBezTo>
                  <a:cubicBezTo>
                    <a:pt x="12609" y="1003"/>
                    <a:pt x="12843" y="770"/>
                    <a:pt x="12843" y="503"/>
                  </a:cubicBezTo>
                  <a:lnTo>
                    <a:pt x="12810" y="503"/>
                  </a:lnTo>
                  <a:cubicBezTo>
                    <a:pt x="12810" y="205"/>
                    <a:pt x="12557" y="1"/>
                    <a:pt x="12301" y="1"/>
                  </a:cubicBezTo>
                  <a:close/>
                  <a:moveTo>
                    <a:pt x="13802" y="1"/>
                  </a:moveTo>
                  <a:cubicBezTo>
                    <a:pt x="13686" y="1"/>
                    <a:pt x="13570" y="43"/>
                    <a:pt x="13477" y="136"/>
                  </a:cubicBezTo>
                  <a:cubicBezTo>
                    <a:pt x="13143" y="470"/>
                    <a:pt x="13377" y="1003"/>
                    <a:pt x="13810" y="1003"/>
                  </a:cubicBezTo>
                  <a:cubicBezTo>
                    <a:pt x="14110" y="1003"/>
                    <a:pt x="14344" y="770"/>
                    <a:pt x="14344" y="503"/>
                  </a:cubicBezTo>
                  <a:lnTo>
                    <a:pt x="14311" y="503"/>
                  </a:lnTo>
                  <a:cubicBezTo>
                    <a:pt x="14311" y="205"/>
                    <a:pt x="14058" y="1"/>
                    <a:pt x="13802" y="1"/>
                  </a:cubicBezTo>
                  <a:close/>
                  <a:moveTo>
                    <a:pt x="15303" y="1"/>
                  </a:moveTo>
                  <a:cubicBezTo>
                    <a:pt x="15187" y="1"/>
                    <a:pt x="15071" y="43"/>
                    <a:pt x="14978" y="136"/>
                  </a:cubicBezTo>
                  <a:cubicBezTo>
                    <a:pt x="14644" y="470"/>
                    <a:pt x="14878" y="1003"/>
                    <a:pt x="15311" y="1003"/>
                  </a:cubicBezTo>
                  <a:cubicBezTo>
                    <a:pt x="15612" y="1003"/>
                    <a:pt x="15845" y="770"/>
                    <a:pt x="15845" y="503"/>
                  </a:cubicBezTo>
                  <a:lnTo>
                    <a:pt x="15812" y="503"/>
                  </a:lnTo>
                  <a:cubicBezTo>
                    <a:pt x="15812" y="205"/>
                    <a:pt x="15559" y="1"/>
                    <a:pt x="15303" y="1"/>
                  </a:cubicBezTo>
                  <a:close/>
                  <a:moveTo>
                    <a:pt x="16804" y="1"/>
                  </a:moveTo>
                  <a:cubicBezTo>
                    <a:pt x="16689" y="1"/>
                    <a:pt x="16572" y="43"/>
                    <a:pt x="16479" y="136"/>
                  </a:cubicBezTo>
                  <a:cubicBezTo>
                    <a:pt x="16145" y="470"/>
                    <a:pt x="16379" y="1003"/>
                    <a:pt x="16812" y="1003"/>
                  </a:cubicBezTo>
                  <a:cubicBezTo>
                    <a:pt x="17113" y="1003"/>
                    <a:pt x="17346" y="770"/>
                    <a:pt x="17346" y="503"/>
                  </a:cubicBezTo>
                  <a:lnTo>
                    <a:pt x="17313" y="503"/>
                  </a:lnTo>
                  <a:cubicBezTo>
                    <a:pt x="17313" y="205"/>
                    <a:pt x="17060" y="1"/>
                    <a:pt x="16804" y="1"/>
                  </a:cubicBezTo>
                  <a:close/>
                  <a:moveTo>
                    <a:pt x="18305" y="1"/>
                  </a:moveTo>
                  <a:cubicBezTo>
                    <a:pt x="18190" y="1"/>
                    <a:pt x="18073" y="43"/>
                    <a:pt x="17980" y="136"/>
                  </a:cubicBezTo>
                  <a:cubicBezTo>
                    <a:pt x="17646" y="470"/>
                    <a:pt x="17880" y="1003"/>
                    <a:pt x="18313" y="1003"/>
                  </a:cubicBezTo>
                  <a:cubicBezTo>
                    <a:pt x="18614" y="1003"/>
                    <a:pt x="18847" y="770"/>
                    <a:pt x="18847" y="503"/>
                  </a:cubicBezTo>
                  <a:lnTo>
                    <a:pt x="18814" y="503"/>
                  </a:lnTo>
                  <a:cubicBezTo>
                    <a:pt x="18814" y="205"/>
                    <a:pt x="18561" y="1"/>
                    <a:pt x="18305" y="1"/>
                  </a:cubicBezTo>
                  <a:close/>
                  <a:moveTo>
                    <a:pt x="567" y="2071"/>
                  </a:moveTo>
                  <a:cubicBezTo>
                    <a:pt x="0" y="2071"/>
                    <a:pt x="0" y="2938"/>
                    <a:pt x="567" y="2938"/>
                  </a:cubicBezTo>
                  <a:lnTo>
                    <a:pt x="2335" y="2938"/>
                  </a:lnTo>
                  <a:cubicBezTo>
                    <a:pt x="2569" y="2938"/>
                    <a:pt x="2769" y="2738"/>
                    <a:pt x="2769" y="2505"/>
                  </a:cubicBezTo>
                  <a:lnTo>
                    <a:pt x="2736" y="2505"/>
                  </a:lnTo>
                  <a:cubicBezTo>
                    <a:pt x="2736" y="2271"/>
                    <a:pt x="2569" y="2071"/>
                    <a:pt x="2335" y="2071"/>
                  </a:cubicBezTo>
                  <a:close/>
                  <a:moveTo>
                    <a:pt x="4303" y="2071"/>
                  </a:moveTo>
                  <a:cubicBezTo>
                    <a:pt x="3736" y="2071"/>
                    <a:pt x="3736" y="2938"/>
                    <a:pt x="4303" y="2938"/>
                  </a:cubicBezTo>
                  <a:lnTo>
                    <a:pt x="8873" y="2938"/>
                  </a:lnTo>
                  <a:cubicBezTo>
                    <a:pt x="9140" y="2938"/>
                    <a:pt x="9340" y="2738"/>
                    <a:pt x="9307" y="2505"/>
                  </a:cubicBezTo>
                  <a:cubicBezTo>
                    <a:pt x="9307" y="2271"/>
                    <a:pt x="9107" y="2071"/>
                    <a:pt x="8873" y="2071"/>
                  </a:cubicBezTo>
                  <a:close/>
                  <a:moveTo>
                    <a:pt x="567" y="4072"/>
                  </a:moveTo>
                  <a:cubicBezTo>
                    <a:pt x="0" y="4072"/>
                    <a:pt x="0" y="4940"/>
                    <a:pt x="567" y="4940"/>
                  </a:cubicBezTo>
                  <a:lnTo>
                    <a:pt x="2335" y="4940"/>
                  </a:lnTo>
                  <a:cubicBezTo>
                    <a:pt x="2569" y="4940"/>
                    <a:pt x="2769" y="4739"/>
                    <a:pt x="2769" y="4506"/>
                  </a:cubicBezTo>
                  <a:lnTo>
                    <a:pt x="2736" y="4506"/>
                  </a:lnTo>
                  <a:cubicBezTo>
                    <a:pt x="2736" y="4272"/>
                    <a:pt x="2569" y="4072"/>
                    <a:pt x="2335" y="4072"/>
                  </a:cubicBezTo>
                  <a:close/>
                  <a:moveTo>
                    <a:pt x="4303" y="4072"/>
                  </a:moveTo>
                  <a:cubicBezTo>
                    <a:pt x="3736" y="4072"/>
                    <a:pt x="3736" y="4940"/>
                    <a:pt x="4303" y="4940"/>
                  </a:cubicBezTo>
                  <a:lnTo>
                    <a:pt x="8873" y="4940"/>
                  </a:lnTo>
                  <a:cubicBezTo>
                    <a:pt x="9140" y="4940"/>
                    <a:pt x="9340" y="4739"/>
                    <a:pt x="9307" y="4506"/>
                  </a:cubicBezTo>
                  <a:cubicBezTo>
                    <a:pt x="9307" y="4272"/>
                    <a:pt x="9107" y="4072"/>
                    <a:pt x="8873" y="4072"/>
                  </a:cubicBezTo>
                  <a:close/>
                  <a:moveTo>
                    <a:pt x="10814" y="3997"/>
                  </a:moveTo>
                  <a:cubicBezTo>
                    <a:pt x="10694" y="3997"/>
                    <a:pt x="10572" y="4042"/>
                    <a:pt x="10475" y="4139"/>
                  </a:cubicBezTo>
                  <a:cubicBezTo>
                    <a:pt x="10141" y="4473"/>
                    <a:pt x="10374" y="5006"/>
                    <a:pt x="10808" y="5006"/>
                  </a:cubicBezTo>
                  <a:cubicBezTo>
                    <a:pt x="11108" y="5006"/>
                    <a:pt x="11342" y="4773"/>
                    <a:pt x="11342" y="4506"/>
                  </a:cubicBezTo>
                  <a:lnTo>
                    <a:pt x="11308" y="4506"/>
                  </a:lnTo>
                  <a:cubicBezTo>
                    <a:pt x="11308" y="4191"/>
                    <a:pt x="11065" y="3997"/>
                    <a:pt x="10814" y="3997"/>
                  </a:cubicBezTo>
                  <a:close/>
                  <a:moveTo>
                    <a:pt x="12315" y="3997"/>
                  </a:moveTo>
                  <a:cubicBezTo>
                    <a:pt x="12195" y="3997"/>
                    <a:pt x="12073" y="4042"/>
                    <a:pt x="11976" y="4139"/>
                  </a:cubicBezTo>
                  <a:cubicBezTo>
                    <a:pt x="11642" y="4473"/>
                    <a:pt x="11876" y="5006"/>
                    <a:pt x="12309" y="5006"/>
                  </a:cubicBezTo>
                  <a:cubicBezTo>
                    <a:pt x="12609" y="5006"/>
                    <a:pt x="12843" y="4773"/>
                    <a:pt x="12843" y="4506"/>
                  </a:cubicBezTo>
                  <a:lnTo>
                    <a:pt x="12810" y="4506"/>
                  </a:lnTo>
                  <a:cubicBezTo>
                    <a:pt x="12810" y="4191"/>
                    <a:pt x="12566" y="3997"/>
                    <a:pt x="12315" y="3997"/>
                  </a:cubicBezTo>
                  <a:close/>
                  <a:moveTo>
                    <a:pt x="13817" y="3997"/>
                  </a:moveTo>
                  <a:cubicBezTo>
                    <a:pt x="13696" y="3997"/>
                    <a:pt x="13574" y="4042"/>
                    <a:pt x="13477" y="4139"/>
                  </a:cubicBezTo>
                  <a:cubicBezTo>
                    <a:pt x="13143" y="4473"/>
                    <a:pt x="13377" y="5006"/>
                    <a:pt x="13810" y="5006"/>
                  </a:cubicBezTo>
                  <a:cubicBezTo>
                    <a:pt x="14110" y="5006"/>
                    <a:pt x="14344" y="4773"/>
                    <a:pt x="14344" y="4506"/>
                  </a:cubicBezTo>
                  <a:lnTo>
                    <a:pt x="14311" y="4506"/>
                  </a:lnTo>
                  <a:cubicBezTo>
                    <a:pt x="14311" y="4191"/>
                    <a:pt x="14067" y="3997"/>
                    <a:pt x="13817" y="3997"/>
                  </a:cubicBezTo>
                  <a:close/>
                  <a:moveTo>
                    <a:pt x="15318" y="3997"/>
                  </a:moveTo>
                  <a:cubicBezTo>
                    <a:pt x="15197" y="3997"/>
                    <a:pt x="15075" y="4042"/>
                    <a:pt x="14978" y="4139"/>
                  </a:cubicBezTo>
                  <a:cubicBezTo>
                    <a:pt x="14644" y="4473"/>
                    <a:pt x="14878" y="5006"/>
                    <a:pt x="15311" y="5006"/>
                  </a:cubicBezTo>
                  <a:cubicBezTo>
                    <a:pt x="15612" y="5006"/>
                    <a:pt x="15845" y="4773"/>
                    <a:pt x="15845" y="4506"/>
                  </a:cubicBezTo>
                  <a:lnTo>
                    <a:pt x="15812" y="4506"/>
                  </a:lnTo>
                  <a:cubicBezTo>
                    <a:pt x="15812" y="4191"/>
                    <a:pt x="15568" y="3997"/>
                    <a:pt x="15318" y="3997"/>
                  </a:cubicBezTo>
                  <a:close/>
                  <a:moveTo>
                    <a:pt x="16819" y="3997"/>
                  </a:moveTo>
                  <a:cubicBezTo>
                    <a:pt x="16698" y="3997"/>
                    <a:pt x="16576" y="4042"/>
                    <a:pt x="16479" y="4139"/>
                  </a:cubicBezTo>
                  <a:cubicBezTo>
                    <a:pt x="16145" y="4473"/>
                    <a:pt x="16379" y="5006"/>
                    <a:pt x="16812" y="5006"/>
                  </a:cubicBezTo>
                  <a:cubicBezTo>
                    <a:pt x="17113" y="5006"/>
                    <a:pt x="17346" y="4773"/>
                    <a:pt x="17346" y="4506"/>
                  </a:cubicBezTo>
                  <a:lnTo>
                    <a:pt x="17313" y="4506"/>
                  </a:lnTo>
                  <a:cubicBezTo>
                    <a:pt x="17313" y="4191"/>
                    <a:pt x="17069" y="3997"/>
                    <a:pt x="16819" y="3997"/>
                  </a:cubicBezTo>
                  <a:close/>
                  <a:moveTo>
                    <a:pt x="18320" y="3997"/>
                  </a:moveTo>
                  <a:cubicBezTo>
                    <a:pt x="18199" y="3997"/>
                    <a:pt x="18077" y="4042"/>
                    <a:pt x="17980" y="4139"/>
                  </a:cubicBezTo>
                  <a:cubicBezTo>
                    <a:pt x="17646" y="4473"/>
                    <a:pt x="17880" y="5006"/>
                    <a:pt x="18313" y="5006"/>
                  </a:cubicBezTo>
                  <a:cubicBezTo>
                    <a:pt x="18614" y="5006"/>
                    <a:pt x="18847" y="4773"/>
                    <a:pt x="18847" y="4506"/>
                  </a:cubicBezTo>
                  <a:lnTo>
                    <a:pt x="18814" y="4506"/>
                  </a:lnTo>
                  <a:cubicBezTo>
                    <a:pt x="18814" y="4191"/>
                    <a:pt x="18570" y="3997"/>
                    <a:pt x="18320" y="3997"/>
                  </a:cubicBezTo>
                  <a:close/>
                  <a:moveTo>
                    <a:pt x="567" y="6074"/>
                  </a:moveTo>
                  <a:cubicBezTo>
                    <a:pt x="0" y="6074"/>
                    <a:pt x="0" y="6941"/>
                    <a:pt x="567" y="6941"/>
                  </a:cubicBezTo>
                  <a:lnTo>
                    <a:pt x="2335" y="6941"/>
                  </a:lnTo>
                  <a:cubicBezTo>
                    <a:pt x="2569" y="6941"/>
                    <a:pt x="2769" y="6741"/>
                    <a:pt x="2769" y="6507"/>
                  </a:cubicBezTo>
                  <a:lnTo>
                    <a:pt x="2736" y="6507"/>
                  </a:lnTo>
                  <a:cubicBezTo>
                    <a:pt x="2736" y="6274"/>
                    <a:pt x="2569" y="6074"/>
                    <a:pt x="2335" y="6074"/>
                  </a:cubicBezTo>
                  <a:close/>
                  <a:moveTo>
                    <a:pt x="4303" y="6074"/>
                  </a:moveTo>
                  <a:cubicBezTo>
                    <a:pt x="3736" y="6074"/>
                    <a:pt x="3736" y="6941"/>
                    <a:pt x="4303" y="6941"/>
                  </a:cubicBezTo>
                  <a:lnTo>
                    <a:pt x="8873" y="6941"/>
                  </a:lnTo>
                  <a:cubicBezTo>
                    <a:pt x="9140" y="6941"/>
                    <a:pt x="9340" y="6741"/>
                    <a:pt x="9307" y="6507"/>
                  </a:cubicBezTo>
                  <a:cubicBezTo>
                    <a:pt x="9307" y="6274"/>
                    <a:pt x="9107" y="6074"/>
                    <a:pt x="8873" y="6074"/>
                  </a:cubicBezTo>
                  <a:close/>
                  <a:moveTo>
                    <a:pt x="567" y="8075"/>
                  </a:moveTo>
                  <a:cubicBezTo>
                    <a:pt x="0" y="8075"/>
                    <a:pt x="0" y="8942"/>
                    <a:pt x="567" y="8942"/>
                  </a:cubicBezTo>
                  <a:lnTo>
                    <a:pt x="2335" y="8942"/>
                  </a:lnTo>
                  <a:cubicBezTo>
                    <a:pt x="2569" y="8942"/>
                    <a:pt x="2769" y="8742"/>
                    <a:pt x="2769" y="8509"/>
                  </a:cubicBezTo>
                  <a:lnTo>
                    <a:pt x="2736" y="8509"/>
                  </a:lnTo>
                  <a:cubicBezTo>
                    <a:pt x="2736" y="8275"/>
                    <a:pt x="2569" y="8075"/>
                    <a:pt x="2335" y="8075"/>
                  </a:cubicBezTo>
                  <a:close/>
                  <a:moveTo>
                    <a:pt x="4303" y="8075"/>
                  </a:moveTo>
                  <a:cubicBezTo>
                    <a:pt x="3703" y="8075"/>
                    <a:pt x="3703" y="8942"/>
                    <a:pt x="4303" y="8942"/>
                  </a:cubicBezTo>
                  <a:lnTo>
                    <a:pt x="8873" y="8942"/>
                  </a:lnTo>
                  <a:cubicBezTo>
                    <a:pt x="9140" y="8942"/>
                    <a:pt x="9340" y="8742"/>
                    <a:pt x="9307" y="8509"/>
                  </a:cubicBezTo>
                  <a:cubicBezTo>
                    <a:pt x="9307" y="8275"/>
                    <a:pt x="9107" y="8075"/>
                    <a:pt x="8873" y="8075"/>
                  </a:cubicBezTo>
                  <a:close/>
                  <a:moveTo>
                    <a:pt x="15946" y="9752"/>
                  </a:moveTo>
                  <a:cubicBezTo>
                    <a:pt x="15819" y="9752"/>
                    <a:pt x="15688" y="9800"/>
                    <a:pt x="15578" y="9910"/>
                  </a:cubicBezTo>
                  <a:cubicBezTo>
                    <a:pt x="15278" y="10210"/>
                    <a:pt x="15511" y="10744"/>
                    <a:pt x="15945" y="10744"/>
                  </a:cubicBezTo>
                  <a:cubicBezTo>
                    <a:pt x="15962" y="10746"/>
                    <a:pt x="15979" y="10747"/>
                    <a:pt x="15996" y="10747"/>
                  </a:cubicBezTo>
                  <a:cubicBezTo>
                    <a:pt x="16241" y="10747"/>
                    <a:pt x="16445" y="10524"/>
                    <a:pt x="16445" y="10243"/>
                  </a:cubicBezTo>
                  <a:cubicBezTo>
                    <a:pt x="16445" y="9952"/>
                    <a:pt x="16205" y="9752"/>
                    <a:pt x="15946" y="9752"/>
                  </a:cubicBezTo>
                  <a:close/>
                  <a:moveTo>
                    <a:pt x="17448" y="9752"/>
                  </a:moveTo>
                  <a:cubicBezTo>
                    <a:pt x="17321" y="9752"/>
                    <a:pt x="17189" y="9800"/>
                    <a:pt x="17079" y="9910"/>
                  </a:cubicBezTo>
                  <a:cubicBezTo>
                    <a:pt x="16779" y="10210"/>
                    <a:pt x="17013" y="10744"/>
                    <a:pt x="17446" y="10744"/>
                  </a:cubicBezTo>
                  <a:cubicBezTo>
                    <a:pt x="17463" y="10746"/>
                    <a:pt x="17480" y="10747"/>
                    <a:pt x="17497" y="10747"/>
                  </a:cubicBezTo>
                  <a:cubicBezTo>
                    <a:pt x="17742" y="10747"/>
                    <a:pt x="17947" y="10524"/>
                    <a:pt x="17947" y="10243"/>
                  </a:cubicBezTo>
                  <a:cubicBezTo>
                    <a:pt x="17947" y="9952"/>
                    <a:pt x="17706" y="9752"/>
                    <a:pt x="17448" y="9752"/>
                  </a:cubicBezTo>
                  <a:close/>
                  <a:moveTo>
                    <a:pt x="18949" y="9752"/>
                  </a:moveTo>
                  <a:cubicBezTo>
                    <a:pt x="18822" y="9752"/>
                    <a:pt x="18690" y="9800"/>
                    <a:pt x="18580" y="9910"/>
                  </a:cubicBezTo>
                  <a:cubicBezTo>
                    <a:pt x="18280" y="10210"/>
                    <a:pt x="18514" y="10744"/>
                    <a:pt x="18947" y="10744"/>
                  </a:cubicBezTo>
                  <a:cubicBezTo>
                    <a:pt x="18964" y="10746"/>
                    <a:pt x="18981" y="10747"/>
                    <a:pt x="18998" y="10747"/>
                  </a:cubicBezTo>
                  <a:cubicBezTo>
                    <a:pt x="19243" y="10747"/>
                    <a:pt x="19448" y="10524"/>
                    <a:pt x="19448" y="10243"/>
                  </a:cubicBezTo>
                  <a:cubicBezTo>
                    <a:pt x="19448" y="9952"/>
                    <a:pt x="19207" y="9752"/>
                    <a:pt x="18949" y="9752"/>
                  </a:cubicBezTo>
                  <a:close/>
                  <a:moveTo>
                    <a:pt x="20450" y="9752"/>
                  </a:moveTo>
                  <a:cubicBezTo>
                    <a:pt x="20323" y="9752"/>
                    <a:pt x="20191" y="9800"/>
                    <a:pt x="20081" y="9910"/>
                  </a:cubicBezTo>
                  <a:cubicBezTo>
                    <a:pt x="19781" y="10210"/>
                    <a:pt x="20015" y="10744"/>
                    <a:pt x="20448" y="10744"/>
                  </a:cubicBezTo>
                  <a:cubicBezTo>
                    <a:pt x="20465" y="10746"/>
                    <a:pt x="20482" y="10747"/>
                    <a:pt x="20499" y="10747"/>
                  </a:cubicBezTo>
                  <a:cubicBezTo>
                    <a:pt x="20744" y="10747"/>
                    <a:pt x="20949" y="10524"/>
                    <a:pt x="20949" y="10243"/>
                  </a:cubicBezTo>
                  <a:cubicBezTo>
                    <a:pt x="20949" y="9952"/>
                    <a:pt x="20708" y="9752"/>
                    <a:pt x="20450" y="9752"/>
                  </a:cubicBezTo>
                  <a:close/>
                  <a:moveTo>
                    <a:pt x="21951" y="9752"/>
                  </a:moveTo>
                  <a:cubicBezTo>
                    <a:pt x="21824" y="9752"/>
                    <a:pt x="21692" y="9800"/>
                    <a:pt x="21582" y="9910"/>
                  </a:cubicBezTo>
                  <a:cubicBezTo>
                    <a:pt x="21282" y="10210"/>
                    <a:pt x="21482" y="10744"/>
                    <a:pt x="21949" y="10744"/>
                  </a:cubicBezTo>
                  <a:cubicBezTo>
                    <a:pt x="21966" y="10746"/>
                    <a:pt x="21983" y="10747"/>
                    <a:pt x="22000" y="10747"/>
                  </a:cubicBezTo>
                  <a:cubicBezTo>
                    <a:pt x="22245" y="10747"/>
                    <a:pt x="22450" y="10524"/>
                    <a:pt x="22450" y="10243"/>
                  </a:cubicBezTo>
                  <a:cubicBezTo>
                    <a:pt x="22450" y="9952"/>
                    <a:pt x="22210" y="9752"/>
                    <a:pt x="21951" y="9752"/>
                  </a:cubicBezTo>
                  <a:close/>
                  <a:moveTo>
                    <a:pt x="23452" y="9752"/>
                  </a:moveTo>
                  <a:cubicBezTo>
                    <a:pt x="23325" y="9752"/>
                    <a:pt x="23193" y="9800"/>
                    <a:pt x="23084" y="9910"/>
                  </a:cubicBezTo>
                  <a:cubicBezTo>
                    <a:pt x="22783" y="10210"/>
                    <a:pt x="22983" y="10744"/>
                    <a:pt x="23450" y="10744"/>
                  </a:cubicBezTo>
                  <a:cubicBezTo>
                    <a:pt x="23468" y="10746"/>
                    <a:pt x="23484" y="10747"/>
                    <a:pt x="23501" y="10747"/>
                  </a:cubicBezTo>
                  <a:cubicBezTo>
                    <a:pt x="23746" y="10747"/>
                    <a:pt x="23951" y="10524"/>
                    <a:pt x="23951" y="10243"/>
                  </a:cubicBezTo>
                  <a:cubicBezTo>
                    <a:pt x="23951" y="9952"/>
                    <a:pt x="23711" y="9752"/>
                    <a:pt x="23452" y="9752"/>
                  </a:cubicBezTo>
                  <a:close/>
                  <a:moveTo>
                    <a:pt x="567" y="10077"/>
                  </a:moveTo>
                  <a:cubicBezTo>
                    <a:pt x="0" y="10077"/>
                    <a:pt x="0" y="10944"/>
                    <a:pt x="567" y="10944"/>
                  </a:cubicBezTo>
                  <a:lnTo>
                    <a:pt x="2335" y="10944"/>
                  </a:lnTo>
                  <a:cubicBezTo>
                    <a:pt x="2569" y="10944"/>
                    <a:pt x="2769" y="10744"/>
                    <a:pt x="2769" y="10510"/>
                  </a:cubicBezTo>
                  <a:lnTo>
                    <a:pt x="2736" y="10510"/>
                  </a:lnTo>
                  <a:cubicBezTo>
                    <a:pt x="2736" y="10277"/>
                    <a:pt x="2569" y="10077"/>
                    <a:pt x="2335" y="10077"/>
                  </a:cubicBezTo>
                  <a:close/>
                  <a:moveTo>
                    <a:pt x="9807" y="10077"/>
                  </a:moveTo>
                  <a:cubicBezTo>
                    <a:pt x="9207" y="10077"/>
                    <a:pt x="9207" y="10944"/>
                    <a:pt x="9807" y="10944"/>
                  </a:cubicBezTo>
                  <a:lnTo>
                    <a:pt x="14377" y="10944"/>
                  </a:lnTo>
                  <a:cubicBezTo>
                    <a:pt x="14644" y="10944"/>
                    <a:pt x="14844" y="10744"/>
                    <a:pt x="14811" y="10510"/>
                  </a:cubicBezTo>
                  <a:cubicBezTo>
                    <a:pt x="14811" y="10277"/>
                    <a:pt x="14611" y="10077"/>
                    <a:pt x="14377" y="10077"/>
                  </a:cubicBezTo>
                  <a:close/>
                  <a:moveTo>
                    <a:pt x="567" y="12078"/>
                  </a:moveTo>
                  <a:cubicBezTo>
                    <a:pt x="0" y="12078"/>
                    <a:pt x="0" y="12945"/>
                    <a:pt x="567" y="12945"/>
                  </a:cubicBezTo>
                  <a:lnTo>
                    <a:pt x="2335" y="12945"/>
                  </a:lnTo>
                  <a:cubicBezTo>
                    <a:pt x="2569" y="12945"/>
                    <a:pt x="2769" y="12745"/>
                    <a:pt x="2769" y="12512"/>
                  </a:cubicBezTo>
                  <a:lnTo>
                    <a:pt x="2736" y="12512"/>
                  </a:lnTo>
                  <a:cubicBezTo>
                    <a:pt x="2736" y="12278"/>
                    <a:pt x="2569" y="12078"/>
                    <a:pt x="2335" y="12078"/>
                  </a:cubicBezTo>
                  <a:close/>
                  <a:moveTo>
                    <a:pt x="9807" y="12078"/>
                  </a:moveTo>
                  <a:cubicBezTo>
                    <a:pt x="9207" y="12078"/>
                    <a:pt x="9207" y="12945"/>
                    <a:pt x="9807" y="12945"/>
                  </a:cubicBezTo>
                  <a:lnTo>
                    <a:pt x="14377" y="12945"/>
                  </a:lnTo>
                  <a:cubicBezTo>
                    <a:pt x="14644" y="12945"/>
                    <a:pt x="14844" y="12745"/>
                    <a:pt x="14811" y="12512"/>
                  </a:cubicBezTo>
                  <a:cubicBezTo>
                    <a:pt x="14811" y="12278"/>
                    <a:pt x="14611" y="12078"/>
                    <a:pt x="14377" y="12078"/>
                  </a:cubicBezTo>
                  <a:close/>
                  <a:moveTo>
                    <a:pt x="15926" y="13877"/>
                  </a:moveTo>
                  <a:cubicBezTo>
                    <a:pt x="15805" y="13877"/>
                    <a:pt x="15682" y="13919"/>
                    <a:pt x="15578" y="14013"/>
                  </a:cubicBezTo>
                  <a:cubicBezTo>
                    <a:pt x="15278" y="14346"/>
                    <a:pt x="15478" y="14880"/>
                    <a:pt x="15945" y="14880"/>
                  </a:cubicBezTo>
                  <a:cubicBezTo>
                    <a:pt x="16212" y="14880"/>
                    <a:pt x="16445" y="14647"/>
                    <a:pt x="16445" y="14380"/>
                  </a:cubicBezTo>
                  <a:cubicBezTo>
                    <a:pt x="16445" y="14081"/>
                    <a:pt x="16193" y="13877"/>
                    <a:pt x="15926" y="13877"/>
                  </a:cubicBezTo>
                  <a:close/>
                  <a:moveTo>
                    <a:pt x="17427" y="13877"/>
                  </a:moveTo>
                  <a:cubicBezTo>
                    <a:pt x="17307" y="13877"/>
                    <a:pt x="17183" y="13919"/>
                    <a:pt x="17079" y="14013"/>
                  </a:cubicBezTo>
                  <a:cubicBezTo>
                    <a:pt x="16779" y="14346"/>
                    <a:pt x="16979" y="14880"/>
                    <a:pt x="17446" y="14880"/>
                  </a:cubicBezTo>
                  <a:cubicBezTo>
                    <a:pt x="17713" y="14880"/>
                    <a:pt x="17947" y="14647"/>
                    <a:pt x="17947" y="14380"/>
                  </a:cubicBezTo>
                  <a:cubicBezTo>
                    <a:pt x="17947" y="14081"/>
                    <a:pt x="17694" y="13877"/>
                    <a:pt x="17427" y="13877"/>
                  </a:cubicBezTo>
                  <a:close/>
                  <a:moveTo>
                    <a:pt x="18928" y="13877"/>
                  </a:moveTo>
                  <a:cubicBezTo>
                    <a:pt x="18808" y="13877"/>
                    <a:pt x="18684" y="13919"/>
                    <a:pt x="18580" y="14013"/>
                  </a:cubicBezTo>
                  <a:cubicBezTo>
                    <a:pt x="18280" y="14346"/>
                    <a:pt x="18480" y="14880"/>
                    <a:pt x="18947" y="14880"/>
                  </a:cubicBezTo>
                  <a:cubicBezTo>
                    <a:pt x="19214" y="14880"/>
                    <a:pt x="19448" y="14647"/>
                    <a:pt x="19448" y="14380"/>
                  </a:cubicBezTo>
                  <a:cubicBezTo>
                    <a:pt x="19448" y="14081"/>
                    <a:pt x="19195" y="13877"/>
                    <a:pt x="18928" y="13877"/>
                  </a:cubicBezTo>
                  <a:close/>
                  <a:moveTo>
                    <a:pt x="20448" y="13879"/>
                  </a:moveTo>
                  <a:cubicBezTo>
                    <a:pt x="20198" y="13879"/>
                    <a:pt x="19948" y="14046"/>
                    <a:pt x="19948" y="14380"/>
                  </a:cubicBezTo>
                  <a:cubicBezTo>
                    <a:pt x="19948" y="14713"/>
                    <a:pt x="20198" y="14880"/>
                    <a:pt x="20448" y="14880"/>
                  </a:cubicBezTo>
                  <a:cubicBezTo>
                    <a:pt x="20698" y="14880"/>
                    <a:pt x="20949" y="14713"/>
                    <a:pt x="20949" y="14380"/>
                  </a:cubicBezTo>
                  <a:cubicBezTo>
                    <a:pt x="20949" y="14046"/>
                    <a:pt x="20698" y="13879"/>
                    <a:pt x="20448" y="13879"/>
                  </a:cubicBezTo>
                  <a:close/>
                  <a:moveTo>
                    <a:pt x="21931" y="13871"/>
                  </a:moveTo>
                  <a:cubicBezTo>
                    <a:pt x="21805" y="13871"/>
                    <a:pt x="21680" y="13915"/>
                    <a:pt x="21582" y="14013"/>
                  </a:cubicBezTo>
                  <a:cubicBezTo>
                    <a:pt x="21282" y="14346"/>
                    <a:pt x="21482" y="14880"/>
                    <a:pt x="21949" y="14880"/>
                  </a:cubicBezTo>
                  <a:cubicBezTo>
                    <a:pt x="22216" y="14880"/>
                    <a:pt x="22450" y="14647"/>
                    <a:pt x="22450" y="14380"/>
                  </a:cubicBezTo>
                  <a:cubicBezTo>
                    <a:pt x="22450" y="14064"/>
                    <a:pt x="22191" y="13871"/>
                    <a:pt x="21931" y="13871"/>
                  </a:cubicBezTo>
                  <a:close/>
                  <a:moveTo>
                    <a:pt x="23417" y="13877"/>
                  </a:moveTo>
                  <a:cubicBezTo>
                    <a:pt x="23297" y="13877"/>
                    <a:pt x="23177" y="13919"/>
                    <a:pt x="23084" y="14013"/>
                  </a:cubicBezTo>
                  <a:cubicBezTo>
                    <a:pt x="22783" y="14346"/>
                    <a:pt x="22983" y="14880"/>
                    <a:pt x="23450" y="14880"/>
                  </a:cubicBezTo>
                  <a:cubicBezTo>
                    <a:pt x="23717" y="14880"/>
                    <a:pt x="23951" y="14647"/>
                    <a:pt x="23951" y="14380"/>
                  </a:cubicBezTo>
                  <a:cubicBezTo>
                    <a:pt x="23951" y="14081"/>
                    <a:pt x="23682" y="13877"/>
                    <a:pt x="23417" y="13877"/>
                  </a:cubicBezTo>
                  <a:close/>
                  <a:moveTo>
                    <a:pt x="567" y="14079"/>
                  </a:moveTo>
                  <a:cubicBezTo>
                    <a:pt x="0" y="14079"/>
                    <a:pt x="0" y="14947"/>
                    <a:pt x="567" y="14947"/>
                  </a:cubicBezTo>
                  <a:lnTo>
                    <a:pt x="2335" y="14947"/>
                  </a:lnTo>
                  <a:cubicBezTo>
                    <a:pt x="2569" y="14947"/>
                    <a:pt x="2769" y="14747"/>
                    <a:pt x="2769" y="14513"/>
                  </a:cubicBezTo>
                  <a:lnTo>
                    <a:pt x="2736" y="14513"/>
                  </a:lnTo>
                  <a:cubicBezTo>
                    <a:pt x="2736" y="14280"/>
                    <a:pt x="2569" y="14079"/>
                    <a:pt x="2335" y="14079"/>
                  </a:cubicBezTo>
                  <a:close/>
                  <a:moveTo>
                    <a:pt x="9807" y="14079"/>
                  </a:moveTo>
                  <a:cubicBezTo>
                    <a:pt x="9207" y="14079"/>
                    <a:pt x="9207" y="14947"/>
                    <a:pt x="9807" y="14947"/>
                  </a:cubicBezTo>
                  <a:lnTo>
                    <a:pt x="14377" y="14947"/>
                  </a:lnTo>
                  <a:cubicBezTo>
                    <a:pt x="14644" y="14947"/>
                    <a:pt x="14844" y="14747"/>
                    <a:pt x="14811" y="14513"/>
                  </a:cubicBezTo>
                  <a:cubicBezTo>
                    <a:pt x="14811" y="14280"/>
                    <a:pt x="14611" y="14079"/>
                    <a:pt x="14377" y="140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2" name="Google Shape;2732;p53"/>
            <p:cNvSpPr/>
            <p:nvPr/>
          </p:nvSpPr>
          <p:spPr>
            <a:xfrm>
              <a:off x="2172525" y="4077050"/>
              <a:ext cx="598775" cy="374250"/>
            </a:xfrm>
            <a:custGeom>
              <a:avLst/>
              <a:gdLst/>
              <a:ahLst/>
              <a:cxnLst/>
              <a:rect l="l" t="t" r="r" b="b"/>
              <a:pathLst>
                <a:path w="23951" h="14970" extrusionOk="0">
                  <a:moveTo>
                    <a:pt x="567" y="59"/>
                  </a:moveTo>
                  <a:cubicBezTo>
                    <a:pt x="0" y="59"/>
                    <a:pt x="0" y="926"/>
                    <a:pt x="567" y="926"/>
                  </a:cubicBezTo>
                  <a:lnTo>
                    <a:pt x="2335" y="926"/>
                  </a:lnTo>
                  <a:cubicBezTo>
                    <a:pt x="2902" y="926"/>
                    <a:pt x="2902" y="59"/>
                    <a:pt x="2335" y="59"/>
                  </a:cubicBezTo>
                  <a:close/>
                  <a:moveTo>
                    <a:pt x="4303" y="92"/>
                  </a:moveTo>
                  <a:cubicBezTo>
                    <a:pt x="3736" y="92"/>
                    <a:pt x="3736" y="959"/>
                    <a:pt x="4303" y="959"/>
                  </a:cubicBezTo>
                  <a:lnTo>
                    <a:pt x="8873" y="959"/>
                  </a:lnTo>
                  <a:cubicBezTo>
                    <a:pt x="9140" y="959"/>
                    <a:pt x="9340" y="759"/>
                    <a:pt x="9307" y="492"/>
                  </a:cubicBezTo>
                  <a:cubicBezTo>
                    <a:pt x="9307" y="259"/>
                    <a:pt x="9107" y="92"/>
                    <a:pt x="8873" y="92"/>
                  </a:cubicBezTo>
                  <a:close/>
                  <a:moveTo>
                    <a:pt x="10820" y="1"/>
                  </a:moveTo>
                  <a:cubicBezTo>
                    <a:pt x="10697" y="1"/>
                    <a:pt x="10573" y="49"/>
                    <a:pt x="10475" y="159"/>
                  </a:cubicBezTo>
                  <a:cubicBezTo>
                    <a:pt x="10141" y="459"/>
                    <a:pt x="10374" y="993"/>
                    <a:pt x="10808" y="993"/>
                  </a:cubicBezTo>
                  <a:cubicBezTo>
                    <a:pt x="10827" y="995"/>
                    <a:pt x="10846" y="996"/>
                    <a:pt x="10865" y="996"/>
                  </a:cubicBezTo>
                  <a:cubicBezTo>
                    <a:pt x="11137" y="996"/>
                    <a:pt x="11342" y="773"/>
                    <a:pt x="11342" y="492"/>
                  </a:cubicBezTo>
                  <a:lnTo>
                    <a:pt x="11308" y="492"/>
                  </a:lnTo>
                  <a:cubicBezTo>
                    <a:pt x="11308" y="202"/>
                    <a:pt x="11068" y="1"/>
                    <a:pt x="10820" y="1"/>
                  </a:cubicBezTo>
                  <a:close/>
                  <a:moveTo>
                    <a:pt x="12321" y="1"/>
                  </a:moveTo>
                  <a:cubicBezTo>
                    <a:pt x="12199" y="1"/>
                    <a:pt x="12074" y="49"/>
                    <a:pt x="11976" y="159"/>
                  </a:cubicBezTo>
                  <a:cubicBezTo>
                    <a:pt x="11642" y="459"/>
                    <a:pt x="11876" y="993"/>
                    <a:pt x="12309" y="993"/>
                  </a:cubicBezTo>
                  <a:cubicBezTo>
                    <a:pt x="12328" y="995"/>
                    <a:pt x="12347" y="996"/>
                    <a:pt x="12366" y="996"/>
                  </a:cubicBezTo>
                  <a:cubicBezTo>
                    <a:pt x="12638" y="996"/>
                    <a:pt x="12843" y="773"/>
                    <a:pt x="12843" y="492"/>
                  </a:cubicBezTo>
                  <a:lnTo>
                    <a:pt x="12810" y="492"/>
                  </a:lnTo>
                  <a:cubicBezTo>
                    <a:pt x="12810" y="202"/>
                    <a:pt x="12569" y="1"/>
                    <a:pt x="12321" y="1"/>
                  </a:cubicBezTo>
                  <a:close/>
                  <a:moveTo>
                    <a:pt x="13822" y="1"/>
                  </a:moveTo>
                  <a:cubicBezTo>
                    <a:pt x="13700" y="1"/>
                    <a:pt x="13575" y="49"/>
                    <a:pt x="13477" y="159"/>
                  </a:cubicBezTo>
                  <a:cubicBezTo>
                    <a:pt x="13143" y="459"/>
                    <a:pt x="13377" y="993"/>
                    <a:pt x="13810" y="993"/>
                  </a:cubicBezTo>
                  <a:cubicBezTo>
                    <a:pt x="13829" y="995"/>
                    <a:pt x="13848" y="996"/>
                    <a:pt x="13867" y="996"/>
                  </a:cubicBezTo>
                  <a:cubicBezTo>
                    <a:pt x="14139" y="996"/>
                    <a:pt x="14344" y="773"/>
                    <a:pt x="14344" y="492"/>
                  </a:cubicBezTo>
                  <a:lnTo>
                    <a:pt x="14311" y="492"/>
                  </a:lnTo>
                  <a:cubicBezTo>
                    <a:pt x="14311" y="202"/>
                    <a:pt x="14070" y="1"/>
                    <a:pt x="13822" y="1"/>
                  </a:cubicBezTo>
                  <a:close/>
                  <a:moveTo>
                    <a:pt x="15323" y="1"/>
                  </a:moveTo>
                  <a:cubicBezTo>
                    <a:pt x="15201" y="1"/>
                    <a:pt x="15077" y="49"/>
                    <a:pt x="14978" y="159"/>
                  </a:cubicBezTo>
                  <a:cubicBezTo>
                    <a:pt x="14644" y="459"/>
                    <a:pt x="14878" y="993"/>
                    <a:pt x="15311" y="993"/>
                  </a:cubicBezTo>
                  <a:cubicBezTo>
                    <a:pt x="15331" y="995"/>
                    <a:pt x="15349" y="996"/>
                    <a:pt x="15368" y="996"/>
                  </a:cubicBezTo>
                  <a:cubicBezTo>
                    <a:pt x="15640" y="996"/>
                    <a:pt x="15845" y="773"/>
                    <a:pt x="15845" y="492"/>
                  </a:cubicBezTo>
                  <a:lnTo>
                    <a:pt x="15812" y="492"/>
                  </a:lnTo>
                  <a:cubicBezTo>
                    <a:pt x="15812" y="202"/>
                    <a:pt x="15571" y="1"/>
                    <a:pt x="15323" y="1"/>
                  </a:cubicBezTo>
                  <a:close/>
                  <a:moveTo>
                    <a:pt x="16824" y="1"/>
                  </a:moveTo>
                  <a:cubicBezTo>
                    <a:pt x="16702" y="1"/>
                    <a:pt x="16578" y="49"/>
                    <a:pt x="16479" y="159"/>
                  </a:cubicBezTo>
                  <a:cubicBezTo>
                    <a:pt x="16145" y="459"/>
                    <a:pt x="16379" y="993"/>
                    <a:pt x="16812" y="993"/>
                  </a:cubicBezTo>
                  <a:cubicBezTo>
                    <a:pt x="16832" y="995"/>
                    <a:pt x="16851" y="996"/>
                    <a:pt x="16869" y="996"/>
                  </a:cubicBezTo>
                  <a:cubicBezTo>
                    <a:pt x="17142" y="996"/>
                    <a:pt x="17346" y="773"/>
                    <a:pt x="17346" y="492"/>
                  </a:cubicBezTo>
                  <a:lnTo>
                    <a:pt x="17313" y="492"/>
                  </a:lnTo>
                  <a:cubicBezTo>
                    <a:pt x="17313" y="202"/>
                    <a:pt x="17073" y="1"/>
                    <a:pt x="16824" y="1"/>
                  </a:cubicBezTo>
                  <a:close/>
                  <a:moveTo>
                    <a:pt x="18325" y="1"/>
                  </a:moveTo>
                  <a:cubicBezTo>
                    <a:pt x="18203" y="1"/>
                    <a:pt x="18079" y="49"/>
                    <a:pt x="17980" y="159"/>
                  </a:cubicBezTo>
                  <a:cubicBezTo>
                    <a:pt x="17646" y="459"/>
                    <a:pt x="17880" y="993"/>
                    <a:pt x="18313" y="993"/>
                  </a:cubicBezTo>
                  <a:cubicBezTo>
                    <a:pt x="18333" y="995"/>
                    <a:pt x="18352" y="996"/>
                    <a:pt x="18370" y="996"/>
                  </a:cubicBezTo>
                  <a:cubicBezTo>
                    <a:pt x="18643" y="996"/>
                    <a:pt x="18847" y="773"/>
                    <a:pt x="18847" y="492"/>
                  </a:cubicBezTo>
                  <a:lnTo>
                    <a:pt x="18814" y="492"/>
                  </a:lnTo>
                  <a:cubicBezTo>
                    <a:pt x="18814" y="202"/>
                    <a:pt x="18574" y="1"/>
                    <a:pt x="18325" y="1"/>
                  </a:cubicBezTo>
                  <a:close/>
                  <a:moveTo>
                    <a:pt x="567" y="2094"/>
                  </a:moveTo>
                  <a:cubicBezTo>
                    <a:pt x="0" y="2094"/>
                    <a:pt x="0" y="2961"/>
                    <a:pt x="567" y="2961"/>
                  </a:cubicBezTo>
                  <a:lnTo>
                    <a:pt x="2335" y="2961"/>
                  </a:lnTo>
                  <a:cubicBezTo>
                    <a:pt x="2569" y="2961"/>
                    <a:pt x="2769" y="2761"/>
                    <a:pt x="2769" y="2527"/>
                  </a:cubicBezTo>
                  <a:lnTo>
                    <a:pt x="2736" y="2494"/>
                  </a:lnTo>
                  <a:cubicBezTo>
                    <a:pt x="2736" y="2260"/>
                    <a:pt x="2569" y="2094"/>
                    <a:pt x="2335" y="2094"/>
                  </a:cubicBezTo>
                  <a:close/>
                  <a:moveTo>
                    <a:pt x="4303" y="2094"/>
                  </a:moveTo>
                  <a:cubicBezTo>
                    <a:pt x="3736" y="2094"/>
                    <a:pt x="3736" y="2961"/>
                    <a:pt x="4303" y="2961"/>
                  </a:cubicBezTo>
                  <a:lnTo>
                    <a:pt x="8873" y="2961"/>
                  </a:lnTo>
                  <a:cubicBezTo>
                    <a:pt x="9140" y="2961"/>
                    <a:pt x="9340" y="2761"/>
                    <a:pt x="9307" y="2527"/>
                  </a:cubicBezTo>
                  <a:lnTo>
                    <a:pt x="9307" y="2494"/>
                  </a:lnTo>
                  <a:cubicBezTo>
                    <a:pt x="9307" y="2260"/>
                    <a:pt x="9107" y="2094"/>
                    <a:pt x="8873" y="2094"/>
                  </a:cubicBezTo>
                  <a:close/>
                  <a:moveTo>
                    <a:pt x="567" y="4095"/>
                  </a:moveTo>
                  <a:cubicBezTo>
                    <a:pt x="0" y="4095"/>
                    <a:pt x="0" y="4962"/>
                    <a:pt x="567" y="4962"/>
                  </a:cubicBezTo>
                  <a:lnTo>
                    <a:pt x="2335" y="4962"/>
                  </a:lnTo>
                  <a:cubicBezTo>
                    <a:pt x="2569" y="4962"/>
                    <a:pt x="2769" y="4762"/>
                    <a:pt x="2769" y="4495"/>
                  </a:cubicBezTo>
                  <a:lnTo>
                    <a:pt x="2736" y="4495"/>
                  </a:lnTo>
                  <a:cubicBezTo>
                    <a:pt x="2736" y="4262"/>
                    <a:pt x="2569" y="4095"/>
                    <a:pt x="2335" y="4095"/>
                  </a:cubicBezTo>
                  <a:close/>
                  <a:moveTo>
                    <a:pt x="4303" y="4095"/>
                  </a:moveTo>
                  <a:cubicBezTo>
                    <a:pt x="3736" y="4095"/>
                    <a:pt x="3736" y="4962"/>
                    <a:pt x="4303" y="4962"/>
                  </a:cubicBezTo>
                  <a:lnTo>
                    <a:pt x="8873" y="4962"/>
                  </a:lnTo>
                  <a:cubicBezTo>
                    <a:pt x="9140" y="4962"/>
                    <a:pt x="9340" y="4762"/>
                    <a:pt x="9307" y="4495"/>
                  </a:cubicBezTo>
                  <a:cubicBezTo>
                    <a:pt x="9307" y="4262"/>
                    <a:pt x="9107" y="4095"/>
                    <a:pt x="8873" y="4095"/>
                  </a:cubicBezTo>
                  <a:close/>
                  <a:moveTo>
                    <a:pt x="12321" y="4004"/>
                  </a:moveTo>
                  <a:cubicBezTo>
                    <a:pt x="12199" y="4004"/>
                    <a:pt x="12074" y="4052"/>
                    <a:pt x="11976" y="4162"/>
                  </a:cubicBezTo>
                  <a:cubicBezTo>
                    <a:pt x="11642" y="4462"/>
                    <a:pt x="11876" y="4996"/>
                    <a:pt x="12309" y="4996"/>
                  </a:cubicBezTo>
                  <a:cubicBezTo>
                    <a:pt x="12328" y="4998"/>
                    <a:pt x="12347" y="4999"/>
                    <a:pt x="12366" y="4999"/>
                  </a:cubicBezTo>
                  <a:cubicBezTo>
                    <a:pt x="12638" y="4999"/>
                    <a:pt x="12843" y="4776"/>
                    <a:pt x="12843" y="4495"/>
                  </a:cubicBezTo>
                  <a:lnTo>
                    <a:pt x="12810" y="4495"/>
                  </a:lnTo>
                  <a:cubicBezTo>
                    <a:pt x="12810" y="4204"/>
                    <a:pt x="12569" y="4004"/>
                    <a:pt x="12321" y="4004"/>
                  </a:cubicBezTo>
                  <a:close/>
                  <a:moveTo>
                    <a:pt x="13822" y="4004"/>
                  </a:moveTo>
                  <a:cubicBezTo>
                    <a:pt x="13700" y="4004"/>
                    <a:pt x="13575" y="4052"/>
                    <a:pt x="13477" y="4162"/>
                  </a:cubicBezTo>
                  <a:cubicBezTo>
                    <a:pt x="13143" y="4462"/>
                    <a:pt x="13377" y="4996"/>
                    <a:pt x="13810" y="4996"/>
                  </a:cubicBezTo>
                  <a:cubicBezTo>
                    <a:pt x="13829" y="4998"/>
                    <a:pt x="13848" y="4999"/>
                    <a:pt x="13867" y="4999"/>
                  </a:cubicBezTo>
                  <a:cubicBezTo>
                    <a:pt x="14139" y="4999"/>
                    <a:pt x="14344" y="4776"/>
                    <a:pt x="14344" y="4495"/>
                  </a:cubicBezTo>
                  <a:lnTo>
                    <a:pt x="14311" y="4495"/>
                  </a:lnTo>
                  <a:cubicBezTo>
                    <a:pt x="14311" y="4204"/>
                    <a:pt x="14070" y="4004"/>
                    <a:pt x="13822" y="4004"/>
                  </a:cubicBezTo>
                  <a:close/>
                  <a:moveTo>
                    <a:pt x="15323" y="4004"/>
                  </a:moveTo>
                  <a:cubicBezTo>
                    <a:pt x="15201" y="4004"/>
                    <a:pt x="15077" y="4052"/>
                    <a:pt x="14978" y="4162"/>
                  </a:cubicBezTo>
                  <a:cubicBezTo>
                    <a:pt x="14644" y="4462"/>
                    <a:pt x="14878" y="4996"/>
                    <a:pt x="15311" y="4996"/>
                  </a:cubicBezTo>
                  <a:cubicBezTo>
                    <a:pt x="15331" y="4998"/>
                    <a:pt x="15349" y="4999"/>
                    <a:pt x="15368" y="4999"/>
                  </a:cubicBezTo>
                  <a:cubicBezTo>
                    <a:pt x="15640" y="4999"/>
                    <a:pt x="15845" y="4776"/>
                    <a:pt x="15845" y="4495"/>
                  </a:cubicBezTo>
                  <a:lnTo>
                    <a:pt x="15812" y="4495"/>
                  </a:lnTo>
                  <a:cubicBezTo>
                    <a:pt x="15812" y="4204"/>
                    <a:pt x="15571" y="4004"/>
                    <a:pt x="15323" y="4004"/>
                  </a:cubicBezTo>
                  <a:close/>
                  <a:moveTo>
                    <a:pt x="16824" y="4004"/>
                  </a:moveTo>
                  <a:cubicBezTo>
                    <a:pt x="16702" y="4004"/>
                    <a:pt x="16578" y="4052"/>
                    <a:pt x="16479" y="4162"/>
                  </a:cubicBezTo>
                  <a:cubicBezTo>
                    <a:pt x="16145" y="4462"/>
                    <a:pt x="16379" y="4996"/>
                    <a:pt x="16812" y="4996"/>
                  </a:cubicBezTo>
                  <a:cubicBezTo>
                    <a:pt x="16832" y="4998"/>
                    <a:pt x="16851" y="4999"/>
                    <a:pt x="16869" y="4999"/>
                  </a:cubicBezTo>
                  <a:cubicBezTo>
                    <a:pt x="17142" y="4999"/>
                    <a:pt x="17346" y="4776"/>
                    <a:pt x="17346" y="4495"/>
                  </a:cubicBezTo>
                  <a:lnTo>
                    <a:pt x="17313" y="4495"/>
                  </a:lnTo>
                  <a:cubicBezTo>
                    <a:pt x="17313" y="4204"/>
                    <a:pt x="17073" y="4004"/>
                    <a:pt x="16824" y="4004"/>
                  </a:cubicBezTo>
                  <a:close/>
                  <a:moveTo>
                    <a:pt x="10809" y="4004"/>
                  </a:moveTo>
                  <a:cubicBezTo>
                    <a:pt x="10682" y="4004"/>
                    <a:pt x="10551" y="4052"/>
                    <a:pt x="10441" y="4162"/>
                  </a:cubicBezTo>
                  <a:cubicBezTo>
                    <a:pt x="10141" y="4495"/>
                    <a:pt x="10374" y="5029"/>
                    <a:pt x="10841" y="5029"/>
                  </a:cubicBezTo>
                  <a:cubicBezTo>
                    <a:pt x="11108" y="5029"/>
                    <a:pt x="11342" y="4796"/>
                    <a:pt x="11342" y="4495"/>
                  </a:cubicBezTo>
                  <a:lnTo>
                    <a:pt x="11308" y="4495"/>
                  </a:lnTo>
                  <a:cubicBezTo>
                    <a:pt x="11308" y="4204"/>
                    <a:pt x="11068" y="4004"/>
                    <a:pt x="10809" y="4004"/>
                  </a:cubicBezTo>
                  <a:close/>
                  <a:moveTo>
                    <a:pt x="18315" y="4004"/>
                  </a:moveTo>
                  <a:cubicBezTo>
                    <a:pt x="18188" y="4004"/>
                    <a:pt x="18056" y="4052"/>
                    <a:pt x="17947" y="4162"/>
                  </a:cubicBezTo>
                  <a:cubicBezTo>
                    <a:pt x="17646" y="4495"/>
                    <a:pt x="17880" y="5029"/>
                    <a:pt x="18347" y="5029"/>
                  </a:cubicBezTo>
                  <a:cubicBezTo>
                    <a:pt x="18614" y="5029"/>
                    <a:pt x="18847" y="4796"/>
                    <a:pt x="18847" y="4495"/>
                  </a:cubicBezTo>
                  <a:lnTo>
                    <a:pt x="18814" y="4495"/>
                  </a:lnTo>
                  <a:cubicBezTo>
                    <a:pt x="18814" y="4204"/>
                    <a:pt x="18574" y="4004"/>
                    <a:pt x="18315" y="4004"/>
                  </a:cubicBezTo>
                  <a:close/>
                  <a:moveTo>
                    <a:pt x="567" y="6096"/>
                  </a:moveTo>
                  <a:cubicBezTo>
                    <a:pt x="0" y="6096"/>
                    <a:pt x="0" y="6964"/>
                    <a:pt x="567" y="6964"/>
                  </a:cubicBezTo>
                  <a:lnTo>
                    <a:pt x="2335" y="6964"/>
                  </a:lnTo>
                  <a:cubicBezTo>
                    <a:pt x="2569" y="6964"/>
                    <a:pt x="2769" y="6764"/>
                    <a:pt x="2769" y="6497"/>
                  </a:cubicBezTo>
                  <a:lnTo>
                    <a:pt x="2736" y="6497"/>
                  </a:lnTo>
                  <a:cubicBezTo>
                    <a:pt x="2736" y="6263"/>
                    <a:pt x="2569" y="6096"/>
                    <a:pt x="2335" y="6096"/>
                  </a:cubicBezTo>
                  <a:close/>
                  <a:moveTo>
                    <a:pt x="4303" y="6096"/>
                  </a:moveTo>
                  <a:cubicBezTo>
                    <a:pt x="3736" y="6096"/>
                    <a:pt x="3736" y="6964"/>
                    <a:pt x="4303" y="6964"/>
                  </a:cubicBezTo>
                  <a:lnTo>
                    <a:pt x="8873" y="6964"/>
                  </a:lnTo>
                  <a:cubicBezTo>
                    <a:pt x="9140" y="6964"/>
                    <a:pt x="9340" y="6764"/>
                    <a:pt x="9307" y="6497"/>
                  </a:cubicBezTo>
                  <a:cubicBezTo>
                    <a:pt x="9307" y="6263"/>
                    <a:pt x="9107" y="6096"/>
                    <a:pt x="8873" y="6096"/>
                  </a:cubicBezTo>
                  <a:close/>
                  <a:moveTo>
                    <a:pt x="567" y="8098"/>
                  </a:moveTo>
                  <a:cubicBezTo>
                    <a:pt x="0" y="8098"/>
                    <a:pt x="0" y="8965"/>
                    <a:pt x="567" y="8965"/>
                  </a:cubicBezTo>
                  <a:lnTo>
                    <a:pt x="2335" y="8965"/>
                  </a:lnTo>
                  <a:cubicBezTo>
                    <a:pt x="2569" y="8965"/>
                    <a:pt x="2769" y="8765"/>
                    <a:pt x="2769" y="8498"/>
                  </a:cubicBezTo>
                  <a:lnTo>
                    <a:pt x="2736" y="8498"/>
                  </a:lnTo>
                  <a:cubicBezTo>
                    <a:pt x="2736" y="8265"/>
                    <a:pt x="2569" y="8098"/>
                    <a:pt x="2335" y="8098"/>
                  </a:cubicBezTo>
                  <a:close/>
                  <a:moveTo>
                    <a:pt x="4303" y="8098"/>
                  </a:moveTo>
                  <a:cubicBezTo>
                    <a:pt x="3703" y="8098"/>
                    <a:pt x="3703" y="8965"/>
                    <a:pt x="4303" y="8965"/>
                  </a:cubicBezTo>
                  <a:lnTo>
                    <a:pt x="8873" y="8965"/>
                  </a:lnTo>
                  <a:cubicBezTo>
                    <a:pt x="9140" y="8965"/>
                    <a:pt x="9340" y="8765"/>
                    <a:pt x="9307" y="8498"/>
                  </a:cubicBezTo>
                  <a:cubicBezTo>
                    <a:pt x="9307" y="8265"/>
                    <a:pt x="9107" y="8098"/>
                    <a:pt x="8873" y="8098"/>
                  </a:cubicBezTo>
                  <a:close/>
                  <a:moveTo>
                    <a:pt x="15941" y="9757"/>
                  </a:moveTo>
                  <a:cubicBezTo>
                    <a:pt x="15816" y="9757"/>
                    <a:pt x="15686" y="9802"/>
                    <a:pt x="15578" y="9899"/>
                  </a:cubicBezTo>
                  <a:cubicBezTo>
                    <a:pt x="15278" y="10233"/>
                    <a:pt x="15511" y="10766"/>
                    <a:pt x="15945" y="10766"/>
                  </a:cubicBezTo>
                  <a:cubicBezTo>
                    <a:pt x="16212" y="10766"/>
                    <a:pt x="16445" y="10533"/>
                    <a:pt x="16445" y="10266"/>
                  </a:cubicBezTo>
                  <a:cubicBezTo>
                    <a:pt x="16445" y="9951"/>
                    <a:pt x="16202" y="9757"/>
                    <a:pt x="15941" y="9757"/>
                  </a:cubicBezTo>
                  <a:close/>
                  <a:moveTo>
                    <a:pt x="17442" y="9757"/>
                  </a:moveTo>
                  <a:cubicBezTo>
                    <a:pt x="17317" y="9757"/>
                    <a:pt x="17188" y="9802"/>
                    <a:pt x="17079" y="9899"/>
                  </a:cubicBezTo>
                  <a:cubicBezTo>
                    <a:pt x="16779" y="10233"/>
                    <a:pt x="17013" y="10766"/>
                    <a:pt x="17446" y="10766"/>
                  </a:cubicBezTo>
                  <a:cubicBezTo>
                    <a:pt x="17713" y="10766"/>
                    <a:pt x="17947" y="10533"/>
                    <a:pt x="17947" y="10266"/>
                  </a:cubicBezTo>
                  <a:cubicBezTo>
                    <a:pt x="17947" y="9951"/>
                    <a:pt x="17703" y="9757"/>
                    <a:pt x="17442" y="9757"/>
                  </a:cubicBezTo>
                  <a:close/>
                  <a:moveTo>
                    <a:pt x="18943" y="9757"/>
                  </a:moveTo>
                  <a:cubicBezTo>
                    <a:pt x="18818" y="9757"/>
                    <a:pt x="18689" y="9802"/>
                    <a:pt x="18580" y="9899"/>
                  </a:cubicBezTo>
                  <a:cubicBezTo>
                    <a:pt x="18280" y="10233"/>
                    <a:pt x="18514" y="10766"/>
                    <a:pt x="18947" y="10766"/>
                  </a:cubicBezTo>
                  <a:cubicBezTo>
                    <a:pt x="19214" y="10766"/>
                    <a:pt x="19448" y="10533"/>
                    <a:pt x="19448" y="10266"/>
                  </a:cubicBezTo>
                  <a:cubicBezTo>
                    <a:pt x="19448" y="9951"/>
                    <a:pt x="19204" y="9757"/>
                    <a:pt x="18943" y="9757"/>
                  </a:cubicBezTo>
                  <a:close/>
                  <a:moveTo>
                    <a:pt x="20444" y="9757"/>
                  </a:moveTo>
                  <a:cubicBezTo>
                    <a:pt x="20319" y="9757"/>
                    <a:pt x="20190" y="9802"/>
                    <a:pt x="20081" y="9899"/>
                  </a:cubicBezTo>
                  <a:cubicBezTo>
                    <a:pt x="19781" y="10233"/>
                    <a:pt x="20015" y="10766"/>
                    <a:pt x="20448" y="10766"/>
                  </a:cubicBezTo>
                  <a:cubicBezTo>
                    <a:pt x="20715" y="10766"/>
                    <a:pt x="20949" y="10533"/>
                    <a:pt x="20949" y="10266"/>
                  </a:cubicBezTo>
                  <a:cubicBezTo>
                    <a:pt x="20949" y="9951"/>
                    <a:pt x="20705" y="9757"/>
                    <a:pt x="20444" y="9757"/>
                  </a:cubicBezTo>
                  <a:close/>
                  <a:moveTo>
                    <a:pt x="21945" y="9757"/>
                  </a:moveTo>
                  <a:cubicBezTo>
                    <a:pt x="21820" y="9757"/>
                    <a:pt x="21691" y="9802"/>
                    <a:pt x="21582" y="9899"/>
                  </a:cubicBezTo>
                  <a:cubicBezTo>
                    <a:pt x="21282" y="10233"/>
                    <a:pt x="21482" y="10766"/>
                    <a:pt x="21949" y="10766"/>
                  </a:cubicBezTo>
                  <a:cubicBezTo>
                    <a:pt x="22216" y="10766"/>
                    <a:pt x="22450" y="10533"/>
                    <a:pt x="22450" y="10266"/>
                  </a:cubicBezTo>
                  <a:cubicBezTo>
                    <a:pt x="22450" y="9951"/>
                    <a:pt x="22206" y="9757"/>
                    <a:pt x="21945" y="9757"/>
                  </a:cubicBezTo>
                  <a:close/>
                  <a:moveTo>
                    <a:pt x="23446" y="9757"/>
                  </a:moveTo>
                  <a:cubicBezTo>
                    <a:pt x="23321" y="9757"/>
                    <a:pt x="23192" y="9802"/>
                    <a:pt x="23084" y="9899"/>
                  </a:cubicBezTo>
                  <a:cubicBezTo>
                    <a:pt x="22783" y="10233"/>
                    <a:pt x="22983" y="10766"/>
                    <a:pt x="23450" y="10766"/>
                  </a:cubicBezTo>
                  <a:cubicBezTo>
                    <a:pt x="23717" y="10766"/>
                    <a:pt x="23951" y="10533"/>
                    <a:pt x="23951" y="10266"/>
                  </a:cubicBezTo>
                  <a:cubicBezTo>
                    <a:pt x="23951" y="9951"/>
                    <a:pt x="23707" y="9757"/>
                    <a:pt x="23446" y="9757"/>
                  </a:cubicBezTo>
                  <a:close/>
                  <a:moveTo>
                    <a:pt x="567" y="10099"/>
                  </a:moveTo>
                  <a:cubicBezTo>
                    <a:pt x="0" y="10099"/>
                    <a:pt x="0" y="10967"/>
                    <a:pt x="567" y="10967"/>
                  </a:cubicBezTo>
                  <a:lnTo>
                    <a:pt x="2335" y="10967"/>
                  </a:lnTo>
                  <a:cubicBezTo>
                    <a:pt x="2569" y="10967"/>
                    <a:pt x="2769" y="10766"/>
                    <a:pt x="2769" y="10500"/>
                  </a:cubicBezTo>
                  <a:lnTo>
                    <a:pt x="2736" y="10500"/>
                  </a:lnTo>
                  <a:cubicBezTo>
                    <a:pt x="2736" y="10266"/>
                    <a:pt x="2569" y="10099"/>
                    <a:pt x="2335" y="10099"/>
                  </a:cubicBezTo>
                  <a:close/>
                  <a:moveTo>
                    <a:pt x="9807" y="10099"/>
                  </a:moveTo>
                  <a:cubicBezTo>
                    <a:pt x="9207" y="10099"/>
                    <a:pt x="9207" y="10967"/>
                    <a:pt x="9807" y="10967"/>
                  </a:cubicBezTo>
                  <a:lnTo>
                    <a:pt x="14377" y="10967"/>
                  </a:lnTo>
                  <a:cubicBezTo>
                    <a:pt x="14644" y="10967"/>
                    <a:pt x="14844" y="10766"/>
                    <a:pt x="14811" y="10500"/>
                  </a:cubicBezTo>
                  <a:cubicBezTo>
                    <a:pt x="14811" y="10266"/>
                    <a:pt x="14611" y="10099"/>
                    <a:pt x="14377" y="10099"/>
                  </a:cubicBezTo>
                  <a:close/>
                  <a:moveTo>
                    <a:pt x="567" y="12101"/>
                  </a:moveTo>
                  <a:cubicBezTo>
                    <a:pt x="0" y="12101"/>
                    <a:pt x="0" y="12968"/>
                    <a:pt x="567" y="12968"/>
                  </a:cubicBezTo>
                  <a:lnTo>
                    <a:pt x="2335" y="12968"/>
                  </a:lnTo>
                  <a:cubicBezTo>
                    <a:pt x="2569" y="12968"/>
                    <a:pt x="2769" y="12768"/>
                    <a:pt x="2769" y="12534"/>
                  </a:cubicBezTo>
                  <a:lnTo>
                    <a:pt x="2736" y="12501"/>
                  </a:lnTo>
                  <a:cubicBezTo>
                    <a:pt x="2736" y="12268"/>
                    <a:pt x="2569" y="12101"/>
                    <a:pt x="2335" y="12101"/>
                  </a:cubicBezTo>
                  <a:close/>
                  <a:moveTo>
                    <a:pt x="9807" y="12101"/>
                  </a:moveTo>
                  <a:cubicBezTo>
                    <a:pt x="9207" y="12101"/>
                    <a:pt x="9207" y="12968"/>
                    <a:pt x="9807" y="12968"/>
                  </a:cubicBezTo>
                  <a:lnTo>
                    <a:pt x="14377" y="12968"/>
                  </a:lnTo>
                  <a:cubicBezTo>
                    <a:pt x="14611" y="12968"/>
                    <a:pt x="14811" y="12768"/>
                    <a:pt x="14811" y="12534"/>
                  </a:cubicBezTo>
                  <a:lnTo>
                    <a:pt x="14811" y="12501"/>
                  </a:lnTo>
                  <a:cubicBezTo>
                    <a:pt x="14811" y="12268"/>
                    <a:pt x="14611" y="12101"/>
                    <a:pt x="14377" y="12101"/>
                  </a:cubicBezTo>
                  <a:close/>
                  <a:moveTo>
                    <a:pt x="20448" y="13869"/>
                  </a:moveTo>
                  <a:cubicBezTo>
                    <a:pt x="20198" y="13869"/>
                    <a:pt x="19948" y="14036"/>
                    <a:pt x="19948" y="14369"/>
                  </a:cubicBezTo>
                  <a:cubicBezTo>
                    <a:pt x="19948" y="14703"/>
                    <a:pt x="20198" y="14869"/>
                    <a:pt x="20448" y="14869"/>
                  </a:cubicBezTo>
                  <a:cubicBezTo>
                    <a:pt x="20698" y="14869"/>
                    <a:pt x="20949" y="14703"/>
                    <a:pt x="20949" y="14369"/>
                  </a:cubicBezTo>
                  <a:cubicBezTo>
                    <a:pt x="20949" y="14036"/>
                    <a:pt x="20698" y="13869"/>
                    <a:pt x="20448" y="13869"/>
                  </a:cubicBezTo>
                  <a:close/>
                  <a:moveTo>
                    <a:pt x="15946" y="13877"/>
                  </a:moveTo>
                  <a:cubicBezTo>
                    <a:pt x="15819" y="13877"/>
                    <a:pt x="15688" y="13926"/>
                    <a:pt x="15578" y="14036"/>
                  </a:cubicBezTo>
                  <a:cubicBezTo>
                    <a:pt x="15278" y="14336"/>
                    <a:pt x="15478" y="14869"/>
                    <a:pt x="15945" y="14869"/>
                  </a:cubicBezTo>
                  <a:cubicBezTo>
                    <a:pt x="15962" y="14872"/>
                    <a:pt x="15979" y="14873"/>
                    <a:pt x="15996" y="14873"/>
                  </a:cubicBezTo>
                  <a:cubicBezTo>
                    <a:pt x="16241" y="14873"/>
                    <a:pt x="16445" y="14650"/>
                    <a:pt x="16445" y="14369"/>
                  </a:cubicBezTo>
                  <a:cubicBezTo>
                    <a:pt x="16445" y="14078"/>
                    <a:pt x="16205" y="13877"/>
                    <a:pt x="15946" y="13877"/>
                  </a:cubicBezTo>
                  <a:close/>
                  <a:moveTo>
                    <a:pt x="17448" y="13877"/>
                  </a:moveTo>
                  <a:cubicBezTo>
                    <a:pt x="17321" y="13877"/>
                    <a:pt x="17189" y="13926"/>
                    <a:pt x="17079" y="14036"/>
                  </a:cubicBezTo>
                  <a:cubicBezTo>
                    <a:pt x="16779" y="14336"/>
                    <a:pt x="16979" y="14869"/>
                    <a:pt x="17446" y="14869"/>
                  </a:cubicBezTo>
                  <a:cubicBezTo>
                    <a:pt x="17463" y="14872"/>
                    <a:pt x="17480" y="14873"/>
                    <a:pt x="17497" y="14873"/>
                  </a:cubicBezTo>
                  <a:cubicBezTo>
                    <a:pt x="17742" y="14873"/>
                    <a:pt x="17947" y="14650"/>
                    <a:pt x="17947" y="14369"/>
                  </a:cubicBezTo>
                  <a:cubicBezTo>
                    <a:pt x="17947" y="14078"/>
                    <a:pt x="17706" y="13877"/>
                    <a:pt x="17448" y="13877"/>
                  </a:cubicBezTo>
                  <a:close/>
                  <a:moveTo>
                    <a:pt x="18949" y="13877"/>
                  </a:moveTo>
                  <a:cubicBezTo>
                    <a:pt x="18822" y="13877"/>
                    <a:pt x="18690" y="13926"/>
                    <a:pt x="18580" y="14036"/>
                  </a:cubicBezTo>
                  <a:cubicBezTo>
                    <a:pt x="18280" y="14336"/>
                    <a:pt x="18480" y="14869"/>
                    <a:pt x="18947" y="14869"/>
                  </a:cubicBezTo>
                  <a:cubicBezTo>
                    <a:pt x="18964" y="14872"/>
                    <a:pt x="18981" y="14873"/>
                    <a:pt x="18998" y="14873"/>
                  </a:cubicBezTo>
                  <a:cubicBezTo>
                    <a:pt x="19243" y="14873"/>
                    <a:pt x="19448" y="14650"/>
                    <a:pt x="19448" y="14369"/>
                  </a:cubicBezTo>
                  <a:cubicBezTo>
                    <a:pt x="19448" y="14078"/>
                    <a:pt x="19207" y="13877"/>
                    <a:pt x="18949" y="13877"/>
                  </a:cubicBezTo>
                  <a:close/>
                  <a:moveTo>
                    <a:pt x="21936" y="13877"/>
                  </a:moveTo>
                  <a:cubicBezTo>
                    <a:pt x="21809" y="13877"/>
                    <a:pt x="21681" y="13926"/>
                    <a:pt x="21582" y="14036"/>
                  </a:cubicBezTo>
                  <a:cubicBezTo>
                    <a:pt x="21282" y="14336"/>
                    <a:pt x="21482" y="14869"/>
                    <a:pt x="21949" y="14869"/>
                  </a:cubicBezTo>
                  <a:cubicBezTo>
                    <a:pt x="21966" y="14872"/>
                    <a:pt x="21983" y="14873"/>
                    <a:pt x="22000" y="14873"/>
                  </a:cubicBezTo>
                  <a:cubicBezTo>
                    <a:pt x="22245" y="14873"/>
                    <a:pt x="22450" y="14650"/>
                    <a:pt x="22450" y="14369"/>
                  </a:cubicBezTo>
                  <a:cubicBezTo>
                    <a:pt x="22450" y="14078"/>
                    <a:pt x="22195" y="13877"/>
                    <a:pt x="21936" y="13877"/>
                  </a:cubicBezTo>
                  <a:close/>
                  <a:moveTo>
                    <a:pt x="23437" y="13877"/>
                  </a:moveTo>
                  <a:cubicBezTo>
                    <a:pt x="23310" y="13877"/>
                    <a:pt x="23182" y="13926"/>
                    <a:pt x="23084" y="14036"/>
                  </a:cubicBezTo>
                  <a:cubicBezTo>
                    <a:pt x="22783" y="14336"/>
                    <a:pt x="22983" y="14869"/>
                    <a:pt x="23450" y="14869"/>
                  </a:cubicBezTo>
                  <a:cubicBezTo>
                    <a:pt x="23468" y="14872"/>
                    <a:pt x="23484" y="14873"/>
                    <a:pt x="23501" y="14873"/>
                  </a:cubicBezTo>
                  <a:cubicBezTo>
                    <a:pt x="23746" y="14873"/>
                    <a:pt x="23951" y="14650"/>
                    <a:pt x="23951" y="14369"/>
                  </a:cubicBezTo>
                  <a:cubicBezTo>
                    <a:pt x="23951" y="14078"/>
                    <a:pt x="23696" y="13877"/>
                    <a:pt x="23437" y="13877"/>
                  </a:cubicBezTo>
                  <a:close/>
                  <a:moveTo>
                    <a:pt x="567" y="14102"/>
                  </a:moveTo>
                  <a:cubicBezTo>
                    <a:pt x="0" y="14102"/>
                    <a:pt x="0" y="14970"/>
                    <a:pt x="567" y="14970"/>
                  </a:cubicBezTo>
                  <a:lnTo>
                    <a:pt x="2335" y="14970"/>
                  </a:lnTo>
                  <a:cubicBezTo>
                    <a:pt x="2569" y="14970"/>
                    <a:pt x="2769" y="14769"/>
                    <a:pt x="2769" y="14503"/>
                  </a:cubicBezTo>
                  <a:lnTo>
                    <a:pt x="2736" y="14503"/>
                  </a:lnTo>
                  <a:cubicBezTo>
                    <a:pt x="2736" y="14269"/>
                    <a:pt x="2569" y="14102"/>
                    <a:pt x="2335" y="14102"/>
                  </a:cubicBezTo>
                  <a:close/>
                  <a:moveTo>
                    <a:pt x="9807" y="14102"/>
                  </a:moveTo>
                  <a:cubicBezTo>
                    <a:pt x="9207" y="14102"/>
                    <a:pt x="9207" y="14970"/>
                    <a:pt x="9807" y="14970"/>
                  </a:cubicBezTo>
                  <a:lnTo>
                    <a:pt x="14377" y="14970"/>
                  </a:lnTo>
                  <a:cubicBezTo>
                    <a:pt x="14644" y="14970"/>
                    <a:pt x="14844" y="14769"/>
                    <a:pt x="14811" y="14503"/>
                  </a:cubicBezTo>
                  <a:cubicBezTo>
                    <a:pt x="14811" y="14269"/>
                    <a:pt x="14611" y="14102"/>
                    <a:pt x="14377" y="14102"/>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3" name="Google Shape;2733;p53"/>
            <p:cNvSpPr/>
            <p:nvPr/>
          </p:nvSpPr>
          <p:spPr>
            <a:xfrm>
              <a:off x="2844675" y="3267050"/>
              <a:ext cx="599625" cy="373675"/>
            </a:xfrm>
            <a:custGeom>
              <a:avLst/>
              <a:gdLst/>
              <a:ahLst/>
              <a:cxnLst/>
              <a:rect l="l" t="t" r="r" b="b"/>
              <a:pathLst>
                <a:path w="23985" h="14947" extrusionOk="0">
                  <a:moveTo>
                    <a:pt x="567" y="69"/>
                  </a:moveTo>
                  <a:cubicBezTo>
                    <a:pt x="0" y="69"/>
                    <a:pt x="0" y="936"/>
                    <a:pt x="567" y="936"/>
                  </a:cubicBezTo>
                  <a:lnTo>
                    <a:pt x="2335" y="936"/>
                  </a:lnTo>
                  <a:cubicBezTo>
                    <a:pt x="2902" y="936"/>
                    <a:pt x="2902" y="69"/>
                    <a:pt x="2335" y="69"/>
                  </a:cubicBezTo>
                  <a:close/>
                  <a:moveTo>
                    <a:pt x="4270" y="102"/>
                  </a:moveTo>
                  <a:cubicBezTo>
                    <a:pt x="3703" y="102"/>
                    <a:pt x="3703" y="936"/>
                    <a:pt x="4270" y="936"/>
                  </a:cubicBezTo>
                  <a:lnTo>
                    <a:pt x="8873" y="936"/>
                  </a:lnTo>
                  <a:cubicBezTo>
                    <a:pt x="8888" y="938"/>
                    <a:pt x="8903" y="939"/>
                    <a:pt x="8918" y="939"/>
                  </a:cubicBezTo>
                  <a:cubicBezTo>
                    <a:pt x="9132" y="939"/>
                    <a:pt x="9307" y="721"/>
                    <a:pt x="9307" y="503"/>
                  </a:cubicBezTo>
                  <a:lnTo>
                    <a:pt x="9274" y="503"/>
                  </a:lnTo>
                  <a:cubicBezTo>
                    <a:pt x="9274" y="269"/>
                    <a:pt x="9107" y="102"/>
                    <a:pt x="8873" y="102"/>
                  </a:cubicBezTo>
                  <a:close/>
                  <a:moveTo>
                    <a:pt x="10789" y="0"/>
                  </a:moveTo>
                  <a:cubicBezTo>
                    <a:pt x="10668" y="0"/>
                    <a:pt x="10545" y="42"/>
                    <a:pt x="10441" y="136"/>
                  </a:cubicBezTo>
                  <a:cubicBezTo>
                    <a:pt x="10141" y="469"/>
                    <a:pt x="10374" y="1003"/>
                    <a:pt x="10808" y="1003"/>
                  </a:cubicBezTo>
                  <a:cubicBezTo>
                    <a:pt x="11075" y="1003"/>
                    <a:pt x="11308" y="769"/>
                    <a:pt x="11308" y="503"/>
                  </a:cubicBezTo>
                  <a:cubicBezTo>
                    <a:pt x="11308" y="204"/>
                    <a:pt x="11055" y="0"/>
                    <a:pt x="10789" y="0"/>
                  </a:cubicBezTo>
                  <a:close/>
                  <a:moveTo>
                    <a:pt x="12290" y="0"/>
                  </a:moveTo>
                  <a:cubicBezTo>
                    <a:pt x="12169" y="0"/>
                    <a:pt x="12046" y="42"/>
                    <a:pt x="11942" y="136"/>
                  </a:cubicBezTo>
                  <a:cubicBezTo>
                    <a:pt x="11642" y="469"/>
                    <a:pt x="11875" y="1003"/>
                    <a:pt x="12309" y="1003"/>
                  </a:cubicBezTo>
                  <a:cubicBezTo>
                    <a:pt x="12576" y="1003"/>
                    <a:pt x="12809" y="769"/>
                    <a:pt x="12809" y="503"/>
                  </a:cubicBezTo>
                  <a:cubicBezTo>
                    <a:pt x="12809" y="204"/>
                    <a:pt x="12556" y="0"/>
                    <a:pt x="12290" y="0"/>
                  </a:cubicBezTo>
                  <a:close/>
                  <a:moveTo>
                    <a:pt x="13791" y="0"/>
                  </a:moveTo>
                  <a:cubicBezTo>
                    <a:pt x="13670" y="0"/>
                    <a:pt x="13547" y="42"/>
                    <a:pt x="13443" y="136"/>
                  </a:cubicBezTo>
                  <a:cubicBezTo>
                    <a:pt x="13143" y="469"/>
                    <a:pt x="13376" y="1003"/>
                    <a:pt x="13810" y="1003"/>
                  </a:cubicBezTo>
                  <a:cubicBezTo>
                    <a:pt x="14077" y="1003"/>
                    <a:pt x="14310" y="769"/>
                    <a:pt x="14310" y="503"/>
                  </a:cubicBezTo>
                  <a:cubicBezTo>
                    <a:pt x="14310" y="204"/>
                    <a:pt x="14058" y="0"/>
                    <a:pt x="13791" y="0"/>
                  </a:cubicBezTo>
                  <a:close/>
                  <a:moveTo>
                    <a:pt x="15292" y="0"/>
                  </a:moveTo>
                  <a:cubicBezTo>
                    <a:pt x="15172" y="0"/>
                    <a:pt x="15048" y="42"/>
                    <a:pt x="14944" y="136"/>
                  </a:cubicBezTo>
                  <a:cubicBezTo>
                    <a:pt x="14644" y="469"/>
                    <a:pt x="14878" y="1003"/>
                    <a:pt x="15311" y="1003"/>
                  </a:cubicBezTo>
                  <a:cubicBezTo>
                    <a:pt x="15578" y="1003"/>
                    <a:pt x="15812" y="769"/>
                    <a:pt x="15812" y="503"/>
                  </a:cubicBezTo>
                  <a:cubicBezTo>
                    <a:pt x="15812" y="204"/>
                    <a:pt x="15559" y="0"/>
                    <a:pt x="15292" y="0"/>
                  </a:cubicBezTo>
                  <a:close/>
                  <a:moveTo>
                    <a:pt x="16812" y="2"/>
                  </a:moveTo>
                  <a:cubicBezTo>
                    <a:pt x="16562" y="2"/>
                    <a:pt x="16312" y="169"/>
                    <a:pt x="16312" y="503"/>
                  </a:cubicBezTo>
                  <a:cubicBezTo>
                    <a:pt x="16312" y="836"/>
                    <a:pt x="16562" y="1003"/>
                    <a:pt x="16812" y="1003"/>
                  </a:cubicBezTo>
                  <a:cubicBezTo>
                    <a:pt x="17062" y="1003"/>
                    <a:pt x="17313" y="836"/>
                    <a:pt x="17313" y="503"/>
                  </a:cubicBezTo>
                  <a:cubicBezTo>
                    <a:pt x="17313" y="169"/>
                    <a:pt x="17062" y="2"/>
                    <a:pt x="16812" y="2"/>
                  </a:cubicBezTo>
                  <a:close/>
                  <a:moveTo>
                    <a:pt x="18313" y="2"/>
                  </a:moveTo>
                  <a:cubicBezTo>
                    <a:pt x="18063" y="2"/>
                    <a:pt x="17813" y="169"/>
                    <a:pt x="17813" y="503"/>
                  </a:cubicBezTo>
                  <a:cubicBezTo>
                    <a:pt x="17813" y="836"/>
                    <a:pt x="18063" y="1003"/>
                    <a:pt x="18313" y="1003"/>
                  </a:cubicBezTo>
                  <a:cubicBezTo>
                    <a:pt x="18563" y="1003"/>
                    <a:pt x="18814" y="836"/>
                    <a:pt x="18814" y="503"/>
                  </a:cubicBezTo>
                  <a:cubicBezTo>
                    <a:pt x="18814" y="169"/>
                    <a:pt x="18563" y="2"/>
                    <a:pt x="18313" y="2"/>
                  </a:cubicBezTo>
                  <a:close/>
                  <a:moveTo>
                    <a:pt x="567" y="2070"/>
                  </a:moveTo>
                  <a:cubicBezTo>
                    <a:pt x="0" y="2070"/>
                    <a:pt x="0" y="2938"/>
                    <a:pt x="567" y="2938"/>
                  </a:cubicBezTo>
                  <a:lnTo>
                    <a:pt x="2335" y="2938"/>
                  </a:lnTo>
                  <a:cubicBezTo>
                    <a:pt x="2350" y="2940"/>
                    <a:pt x="2365" y="2941"/>
                    <a:pt x="2380" y="2941"/>
                  </a:cubicBezTo>
                  <a:cubicBezTo>
                    <a:pt x="2594" y="2941"/>
                    <a:pt x="2769" y="2722"/>
                    <a:pt x="2769" y="2504"/>
                  </a:cubicBezTo>
                  <a:lnTo>
                    <a:pt x="2736" y="2504"/>
                  </a:lnTo>
                  <a:cubicBezTo>
                    <a:pt x="2736" y="2271"/>
                    <a:pt x="2535" y="2070"/>
                    <a:pt x="2335" y="2070"/>
                  </a:cubicBezTo>
                  <a:close/>
                  <a:moveTo>
                    <a:pt x="4270" y="2070"/>
                  </a:moveTo>
                  <a:cubicBezTo>
                    <a:pt x="3703" y="2070"/>
                    <a:pt x="3703" y="2938"/>
                    <a:pt x="4270" y="2938"/>
                  </a:cubicBezTo>
                  <a:lnTo>
                    <a:pt x="8873" y="2938"/>
                  </a:lnTo>
                  <a:cubicBezTo>
                    <a:pt x="8888" y="2940"/>
                    <a:pt x="8903" y="2941"/>
                    <a:pt x="8918" y="2941"/>
                  </a:cubicBezTo>
                  <a:cubicBezTo>
                    <a:pt x="9132" y="2941"/>
                    <a:pt x="9307" y="2722"/>
                    <a:pt x="9307" y="2504"/>
                  </a:cubicBezTo>
                  <a:lnTo>
                    <a:pt x="9274" y="2504"/>
                  </a:lnTo>
                  <a:cubicBezTo>
                    <a:pt x="9274" y="2271"/>
                    <a:pt x="9107" y="2070"/>
                    <a:pt x="8873" y="2070"/>
                  </a:cubicBezTo>
                  <a:close/>
                  <a:moveTo>
                    <a:pt x="567" y="4072"/>
                  </a:moveTo>
                  <a:cubicBezTo>
                    <a:pt x="0" y="4072"/>
                    <a:pt x="0" y="4939"/>
                    <a:pt x="567" y="4939"/>
                  </a:cubicBezTo>
                  <a:lnTo>
                    <a:pt x="2335" y="4939"/>
                  </a:lnTo>
                  <a:cubicBezTo>
                    <a:pt x="2350" y="4941"/>
                    <a:pt x="2365" y="4942"/>
                    <a:pt x="2380" y="4942"/>
                  </a:cubicBezTo>
                  <a:cubicBezTo>
                    <a:pt x="2594" y="4942"/>
                    <a:pt x="2769" y="4724"/>
                    <a:pt x="2769" y="4505"/>
                  </a:cubicBezTo>
                  <a:lnTo>
                    <a:pt x="2736" y="4505"/>
                  </a:lnTo>
                  <a:cubicBezTo>
                    <a:pt x="2736" y="4272"/>
                    <a:pt x="2535" y="4072"/>
                    <a:pt x="2335" y="4072"/>
                  </a:cubicBezTo>
                  <a:close/>
                  <a:moveTo>
                    <a:pt x="4270" y="4072"/>
                  </a:moveTo>
                  <a:cubicBezTo>
                    <a:pt x="3703" y="4072"/>
                    <a:pt x="3703" y="4939"/>
                    <a:pt x="4270" y="4939"/>
                  </a:cubicBezTo>
                  <a:lnTo>
                    <a:pt x="8873" y="4939"/>
                  </a:lnTo>
                  <a:cubicBezTo>
                    <a:pt x="8888" y="4941"/>
                    <a:pt x="8903" y="4942"/>
                    <a:pt x="8918" y="4942"/>
                  </a:cubicBezTo>
                  <a:cubicBezTo>
                    <a:pt x="9132" y="4942"/>
                    <a:pt x="9307" y="4724"/>
                    <a:pt x="9307" y="4505"/>
                  </a:cubicBezTo>
                  <a:lnTo>
                    <a:pt x="9274" y="4505"/>
                  </a:lnTo>
                  <a:cubicBezTo>
                    <a:pt x="9274" y="4272"/>
                    <a:pt x="9107" y="4072"/>
                    <a:pt x="8873" y="4072"/>
                  </a:cubicBezTo>
                  <a:close/>
                  <a:moveTo>
                    <a:pt x="10789" y="4003"/>
                  </a:moveTo>
                  <a:cubicBezTo>
                    <a:pt x="10668" y="4003"/>
                    <a:pt x="10545" y="4045"/>
                    <a:pt x="10441" y="4139"/>
                  </a:cubicBezTo>
                  <a:cubicBezTo>
                    <a:pt x="10141" y="4472"/>
                    <a:pt x="10341" y="5006"/>
                    <a:pt x="10808" y="5006"/>
                  </a:cubicBezTo>
                  <a:cubicBezTo>
                    <a:pt x="11075" y="5006"/>
                    <a:pt x="11308" y="4772"/>
                    <a:pt x="11308" y="4505"/>
                  </a:cubicBezTo>
                  <a:cubicBezTo>
                    <a:pt x="11308" y="4207"/>
                    <a:pt x="11055" y="4003"/>
                    <a:pt x="10789" y="4003"/>
                  </a:cubicBezTo>
                  <a:close/>
                  <a:moveTo>
                    <a:pt x="12290" y="4003"/>
                  </a:moveTo>
                  <a:cubicBezTo>
                    <a:pt x="12169" y="4003"/>
                    <a:pt x="12046" y="4045"/>
                    <a:pt x="11942" y="4139"/>
                  </a:cubicBezTo>
                  <a:cubicBezTo>
                    <a:pt x="11642" y="4472"/>
                    <a:pt x="11842" y="5006"/>
                    <a:pt x="12309" y="5006"/>
                  </a:cubicBezTo>
                  <a:cubicBezTo>
                    <a:pt x="12576" y="5006"/>
                    <a:pt x="12809" y="4772"/>
                    <a:pt x="12809" y="4505"/>
                  </a:cubicBezTo>
                  <a:cubicBezTo>
                    <a:pt x="12809" y="4207"/>
                    <a:pt x="12556" y="4003"/>
                    <a:pt x="12290" y="4003"/>
                  </a:cubicBezTo>
                  <a:close/>
                  <a:moveTo>
                    <a:pt x="13791" y="4003"/>
                  </a:moveTo>
                  <a:cubicBezTo>
                    <a:pt x="13670" y="4003"/>
                    <a:pt x="13547" y="4045"/>
                    <a:pt x="13443" y="4139"/>
                  </a:cubicBezTo>
                  <a:cubicBezTo>
                    <a:pt x="13143" y="4472"/>
                    <a:pt x="13343" y="5006"/>
                    <a:pt x="13810" y="5006"/>
                  </a:cubicBezTo>
                  <a:cubicBezTo>
                    <a:pt x="14077" y="5006"/>
                    <a:pt x="14310" y="4772"/>
                    <a:pt x="14310" y="4505"/>
                  </a:cubicBezTo>
                  <a:cubicBezTo>
                    <a:pt x="14310" y="4207"/>
                    <a:pt x="14058" y="4003"/>
                    <a:pt x="13791" y="4003"/>
                  </a:cubicBezTo>
                  <a:close/>
                  <a:moveTo>
                    <a:pt x="15311" y="4005"/>
                  </a:moveTo>
                  <a:cubicBezTo>
                    <a:pt x="15061" y="4005"/>
                    <a:pt x="14811" y="4172"/>
                    <a:pt x="14811" y="4505"/>
                  </a:cubicBezTo>
                  <a:cubicBezTo>
                    <a:pt x="14811" y="4839"/>
                    <a:pt x="15061" y="5006"/>
                    <a:pt x="15311" y="5006"/>
                  </a:cubicBezTo>
                  <a:cubicBezTo>
                    <a:pt x="15561" y="5006"/>
                    <a:pt x="15812" y="4839"/>
                    <a:pt x="15812" y="4505"/>
                  </a:cubicBezTo>
                  <a:cubicBezTo>
                    <a:pt x="15812" y="4172"/>
                    <a:pt x="15561" y="4005"/>
                    <a:pt x="15311" y="4005"/>
                  </a:cubicBezTo>
                  <a:close/>
                  <a:moveTo>
                    <a:pt x="16778" y="4003"/>
                  </a:moveTo>
                  <a:cubicBezTo>
                    <a:pt x="16658" y="4003"/>
                    <a:pt x="16539" y="4045"/>
                    <a:pt x="16445" y="4139"/>
                  </a:cubicBezTo>
                  <a:cubicBezTo>
                    <a:pt x="16145" y="4472"/>
                    <a:pt x="16345" y="5006"/>
                    <a:pt x="16812" y="5006"/>
                  </a:cubicBezTo>
                  <a:cubicBezTo>
                    <a:pt x="17079" y="5006"/>
                    <a:pt x="17313" y="4772"/>
                    <a:pt x="17313" y="4505"/>
                  </a:cubicBezTo>
                  <a:cubicBezTo>
                    <a:pt x="17313" y="4207"/>
                    <a:pt x="17044" y="4003"/>
                    <a:pt x="16778" y="4003"/>
                  </a:cubicBezTo>
                  <a:close/>
                  <a:moveTo>
                    <a:pt x="18280" y="4003"/>
                  </a:moveTo>
                  <a:cubicBezTo>
                    <a:pt x="18159" y="4003"/>
                    <a:pt x="18040" y="4045"/>
                    <a:pt x="17946" y="4139"/>
                  </a:cubicBezTo>
                  <a:cubicBezTo>
                    <a:pt x="17646" y="4472"/>
                    <a:pt x="17846" y="5006"/>
                    <a:pt x="18313" y="5006"/>
                  </a:cubicBezTo>
                  <a:cubicBezTo>
                    <a:pt x="18580" y="5006"/>
                    <a:pt x="18814" y="4772"/>
                    <a:pt x="18814" y="4505"/>
                  </a:cubicBezTo>
                  <a:cubicBezTo>
                    <a:pt x="18814" y="4207"/>
                    <a:pt x="18545" y="4003"/>
                    <a:pt x="18280" y="4003"/>
                  </a:cubicBezTo>
                  <a:close/>
                  <a:moveTo>
                    <a:pt x="567" y="6073"/>
                  </a:moveTo>
                  <a:cubicBezTo>
                    <a:pt x="0" y="6073"/>
                    <a:pt x="0" y="6941"/>
                    <a:pt x="567" y="6941"/>
                  </a:cubicBezTo>
                  <a:lnTo>
                    <a:pt x="2335" y="6941"/>
                  </a:lnTo>
                  <a:cubicBezTo>
                    <a:pt x="2350" y="6943"/>
                    <a:pt x="2365" y="6944"/>
                    <a:pt x="2380" y="6944"/>
                  </a:cubicBezTo>
                  <a:cubicBezTo>
                    <a:pt x="2594" y="6944"/>
                    <a:pt x="2769" y="6725"/>
                    <a:pt x="2769" y="6507"/>
                  </a:cubicBezTo>
                  <a:lnTo>
                    <a:pt x="2736" y="6507"/>
                  </a:lnTo>
                  <a:cubicBezTo>
                    <a:pt x="2736" y="6273"/>
                    <a:pt x="2535" y="6073"/>
                    <a:pt x="2335" y="6073"/>
                  </a:cubicBezTo>
                  <a:close/>
                  <a:moveTo>
                    <a:pt x="4270" y="6073"/>
                  </a:moveTo>
                  <a:cubicBezTo>
                    <a:pt x="3703" y="6073"/>
                    <a:pt x="3703" y="6941"/>
                    <a:pt x="4270" y="6941"/>
                  </a:cubicBezTo>
                  <a:lnTo>
                    <a:pt x="8873" y="6941"/>
                  </a:lnTo>
                  <a:cubicBezTo>
                    <a:pt x="8888" y="6943"/>
                    <a:pt x="8903" y="6944"/>
                    <a:pt x="8918" y="6944"/>
                  </a:cubicBezTo>
                  <a:cubicBezTo>
                    <a:pt x="9132" y="6944"/>
                    <a:pt x="9307" y="6725"/>
                    <a:pt x="9307" y="6507"/>
                  </a:cubicBezTo>
                  <a:lnTo>
                    <a:pt x="9274" y="6507"/>
                  </a:lnTo>
                  <a:cubicBezTo>
                    <a:pt x="9274" y="6273"/>
                    <a:pt x="9107" y="6073"/>
                    <a:pt x="8873" y="6073"/>
                  </a:cubicBezTo>
                  <a:close/>
                  <a:moveTo>
                    <a:pt x="567" y="8075"/>
                  </a:moveTo>
                  <a:cubicBezTo>
                    <a:pt x="0" y="8075"/>
                    <a:pt x="0" y="8942"/>
                    <a:pt x="567" y="8942"/>
                  </a:cubicBezTo>
                  <a:lnTo>
                    <a:pt x="2335" y="8942"/>
                  </a:lnTo>
                  <a:cubicBezTo>
                    <a:pt x="2350" y="8944"/>
                    <a:pt x="2365" y="8945"/>
                    <a:pt x="2380" y="8945"/>
                  </a:cubicBezTo>
                  <a:cubicBezTo>
                    <a:pt x="2594" y="8945"/>
                    <a:pt x="2769" y="8727"/>
                    <a:pt x="2769" y="8508"/>
                  </a:cubicBezTo>
                  <a:lnTo>
                    <a:pt x="2736" y="8508"/>
                  </a:lnTo>
                  <a:cubicBezTo>
                    <a:pt x="2736" y="8275"/>
                    <a:pt x="2535" y="8075"/>
                    <a:pt x="2335" y="8075"/>
                  </a:cubicBezTo>
                  <a:close/>
                  <a:moveTo>
                    <a:pt x="4270" y="8075"/>
                  </a:moveTo>
                  <a:cubicBezTo>
                    <a:pt x="3703" y="8075"/>
                    <a:pt x="3703" y="8942"/>
                    <a:pt x="4270" y="8942"/>
                  </a:cubicBezTo>
                  <a:lnTo>
                    <a:pt x="8873" y="8942"/>
                  </a:lnTo>
                  <a:cubicBezTo>
                    <a:pt x="8888" y="8944"/>
                    <a:pt x="8903" y="8945"/>
                    <a:pt x="8918" y="8945"/>
                  </a:cubicBezTo>
                  <a:cubicBezTo>
                    <a:pt x="9132" y="8945"/>
                    <a:pt x="9307" y="8727"/>
                    <a:pt x="9307" y="8508"/>
                  </a:cubicBezTo>
                  <a:lnTo>
                    <a:pt x="9274" y="8508"/>
                  </a:lnTo>
                  <a:cubicBezTo>
                    <a:pt x="9274" y="8275"/>
                    <a:pt x="9107" y="8075"/>
                    <a:pt x="8873" y="8075"/>
                  </a:cubicBezTo>
                  <a:close/>
                  <a:moveTo>
                    <a:pt x="17413" y="9743"/>
                  </a:moveTo>
                  <a:cubicBezTo>
                    <a:pt x="17162" y="9743"/>
                    <a:pt x="16912" y="9909"/>
                    <a:pt x="16912" y="10243"/>
                  </a:cubicBezTo>
                  <a:cubicBezTo>
                    <a:pt x="16912" y="10577"/>
                    <a:pt x="17162" y="10743"/>
                    <a:pt x="17413" y="10743"/>
                  </a:cubicBezTo>
                  <a:cubicBezTo>
                    <a:pt x="17663" y="10743"/>
                    <a:pt x="17913" y="10577"/>
                    <a:pt x="17913" y="10243"/>
                  </a:cubicBezTo>
                  <a:cubicBezTo>
                    <a:pt x="17913" y="9909"/>
                    <a:pt x="17663" y="9743"/>
                    <a:pt x="17413" y="9743"/>
                  </a:cubicBezTo>
                  <a:close/>
                  <a:moveTo>
                    <a:pt x="15923" y="9751"/>
                  </a:moveTo>
                  <a:cubicBezTo>
                    <a:pt x="15801" y="9751"/>
                    <a:pt x="15677" y="9800"/>
                    <a:pt x="15578" y="9909"/>
                  </a:cubicBezTo>
                  <a:cubicBezTo>
                    <a:pt x="15244" y="10210"/>
                    <a:pt x="15478" y="10743"/>
                    <a:pt x="15912" y="10743"/>
                  </a:cubicBezTo>
                  <a:cubicBezTo>
                    <a:pt x="15931" y="10745"/>
                    <a:pt x="15950" y="10746"/>
                    <a:pt x="15969" y="10746"/>
                  </a:cubicBezTo>
                  <a:cubicBezTo>
                    <a:pt x="16245" y="10746"/>
                    <a:pt x="16479" y="10524"/>
                    <a:pt x="16479" y="10243"/>
                  </a:cubicBezTo>
                  <a:lnTo>
                    <a:pt x="16412" y="10243"/>
                  </a:lnTo>
                  <a:cubicBezTo>
                    <a:pt x="16412" y="9952"/>
                    <a:pt x="16172" y="9751"/>
                    <a:pt x="15923" y="9751"/>
                  </a:cubicBezTo>
                  <a:close/>
                  <a:moveTo>
                    <a:pt x="18925" y="9751"/>
                  </a:moveTo>
                  <a:cubicBezTo>
                    <a:pt x="18803" y="9751"/>
                    <a:pt x="18679" y="9800"/>
                    <a:pt x="18580" y="9909"/>
                  </a:cubicBezTo>
                  <a:cubicBezTo>
                    <a:pt x="18247" y="10210"/>
                    <a:pt x="18480" y="10743"/>
                    <a:pt x="18914" y="10743"/>
                  </a:cubicBezTo>
                  <a:cubicBezTo>
                    <a:pt x="18933" y="10745"/>
                    <a:pt x="18952" y="10746"/>
                    <a:pt x="18971" y="10746"/>
                  </a:cubicBezTo>
                  <a:cubicBezTo>
                    <a:pt x="19243" y="10746"/>
                    <a:pt x="19447" y="10524"/>
                    <a:pt x="19447" y="10243"/>
                  </a:cubicBezTo>
                  <a:lnTo>
                    <a:pt x="19414" y="10243"/>
                  </a:lnTo>
                  <a:cubicBezTo>
                    <a:pt x="19414" y="9952"/>
                    <a:pt x="19174" y="9751"/>
                    <a:pt x="18925" y="9751"/>
                  </a:cubicBezTo>
                  <a:close/>
                  <a:moveTo>
                    <a:pt x="20426" y="9751"/>
                  </a:moveTo>
                  <a:cubicBezTo>
                    <a:pt x="20304" y="9751"/>
                    <a:pt x="20180" y="9800"/>
                    <a:pt x="20081" y="9909"/>
                  </a:cubicBezTo>
                  <a:cubicBezTo>
                    <a:pt x="19748" y="10210"/>
                    <a:pt x="19981" y="10743"/>
                    <a:pt x="20415" y="10743"/>
                  </a:cubicBezTo>
                  <a:cubicBezTo>
                    <a:pt x="20434" y="10745"/>
                    <a:pt x="20453" y="10746"/>
                    <a:pt x="20472" y="10746"/>
                  </a:cubicBezTo>
                  <a:cubicBezTo>
                    <a:pt x="20744" y="10746"/>
                    <a:pt x="20949" y="10524"/>
                    <a:pt x="20949" y="10243"/>
                  </a:cubicBezTo>
                  <a:lnTo>
                    <a:pt x="20915" y="10243"/>
                  </a:lnTo>
                  <a:cubicBezTo>
                    <a:pt x="20915" y="9952"/>
                    <a:pt x="20675" y="9751"/>
                    <a:pt x="20426" y="9751"/>
                  </a:cubicBezTo>
                  <a:close/>
                  <a:moveTo>
                    <a:pt x="21927" y="9751"/>
                  </a:moveTo>
                  <a:cubicBezTo>
                    <a:pt x="21805" y="9751"/>
                    <a:pt x="21681" y="9800"/>
                    <a:pt x="21582" y="9909"/>
                  </a:cubicBezTo>
                  <a:cubicBezTo>
                    <a:pt x="21249" y="10210"/>
                    <a:pt x="21482" y="10743"/>
                    <a:pt x="21916" y="10743"/>
                  </a:cubicBezTo>
                  <a:cubicBezTo>
                    <a:pt x="21935" y="10745"/>
                    <a:pt x="21954" y="10746"/>
                    <a:pt x="21973" y="10746"/>
                  </a:cubicBezTo>
                  <a:cubicBezTo>
                    <a:pt x="22245" y="10746"/>
                    <a:pt x="22450" y="10524"/>
                    <a:pt x="22450" y="10243"/>
                  </a:cubicBezTo>
                  <a:lnTo>
                    <a:pt x="22416" y="10243"/>
                  </a:lnTo>
                  <a:cubicBezTo>
                    <a:pt x="22416" y="9952"/>
                    <a:pt x="22176" y="9751"/>
                    <a:pt x="21927" y="9751"/>
                  </a:cubicBezTo>
                  <a:close/>
                  <a:moveTo>
                    <a:pt x="23428" y="9751"/>
                  </a:moveTo>
                  <a:cubicBezTo>
                    <a:pt x="23306" y="9751"/>
                    <a:pt x="23182" y="9800"/>
                    <a:pt x="23083" y="9909"/>
                  </a:cubicBezTo>
                  <a:cubicBezTo>
                    <a:pt x="22750" y="10210"/>
                    <a:pt x="22983" y="10743"/>
                    <a:pt x="23417" y="10743"/>
                  </a:cubicBezTo>
                  <a:cubicBezTo>
                    <a:pt x="23436" y="10745"/>
                    <a:pt x="23455" y="10746"/>
                    <a:pt x="23474" y="10746"/>
                  </a:cubicBezTo>
                  <a:cubicBezTo>
                    <a:pt x="23750" y="10746"/>
                    <a:pt x="23984" y="10524"/>
                    <a:pt x="23984" y="10243"/>
                  </a:cubicBezTo>
                  <a:lnTo>
                    <a:pt x="23917" y="10243"/>
                  </a:lnTo>
                  <a:cubicBezTo>
                    <a:pt x="23917" y="9952"/>
                    <a:pt x="23677" y="9751"/>
                    <a:pt x="23428" y="9751"/>
                  </a:cubicBezTo>
                  <a:close/>
                  <a:moveTo>
                    <a:pt x="9807" y="10076"/>
                  </a:moveTo>
                  <a:cubicBezTo>
                    <a:pt x="9207" y="10076"/>
                    <a:pt x="9207" y="10943"/>
                    <a:pt x="9807" y="10943"/>
                  </a:cubicBezTo>
                  <a:lnTo>
                    <a:pt x="14377" y="10943"/>
                  </a:lnTo>
                  <a:cubicBezTo>
                    <a:pt x="14611" y="10943"/>
                    <a:pt x="14811" y="10743"/>
                    <a:pt x="14811" y="10510"/>
                  </a:cubicBezTo>
                  <a:lnTo>
                    <a:pt x="14777" y="10510"/>
                  </a:lnTo>
                  <a:cubicBezTo>
                    <a:pt x="14777" y="10276"/>
                    <a:pt x="14611" y="10076"/>
                    <a:pt x="14377" y="10076"/>
                  </a:cubicBezTo>
                  <a:close/>
                  <a:moveTo>
                    <a:pt x="567" y="10076"/>
                  </a:moveTo>
                  <a:cubicBezTo>
                    <a:pt x="0" y="10076"/>
                    <a:pt x="0" y="10943"/>
                    <a:pt x="567" y="10943"/>
                  </a:cubicBezTo>
                  <a:lnTo>
                    <a:pt x="2335" y="10943"/>
                  </a:lnTo>
                  <a:cubicBezTo>
                    <a:pt x="2350" y="10946"/>
                    <a:pt x="2365" y="10947"/>
                    <a:pt x="2380" y="10947"/>
                  </a:cubicBezTo>
                  <a:cubicBezTo>
                    <a:pt x="2594" y="10947"/>
                    <a:pt x="2769" y="10728"/>
                    <a:pt x="2769" y="10510"/>
                  </a:cubicBezTo>
                  <a:lnTo>
                    <a:pt x="2736" y="10510"/>
                  </a:lnTo>
                  <a:cubicBezTo>
                    <a:pt x="2736" y="10276"/>
                    <a:pt x="2535" y="10076"/>
                    <a:pt x="2335" y="10076"/>
                  </a:cubicBezTo>
                  <a:close/>
                  <a:moveTo>
                    <a:pt x="567" y="12078"/>
                  </a:moveTo>
                  <a:cubicBezTo>
                    <a:pt x="0" y="12078"/>
                    <a:pt x="0" y="12945"/>
                    <a:pt x="567" y="12945"/>
                  </a:cubicBezTo>
                  <a:lnTo>
                    <a:pt x="2335" y="12945"/>
                  </a:lnTo>
                  <a:cubicBezTo>
                    <a:pt x="2569" y="12945"/>
                    <a:pt x="2769" y="12745"/>
                    <a:pt x="2769" y="12511"/>
                  </a:cubicBezTo>
                  <a:lnTo>
                    <a:pt x="2736" y="12511"/>
                  </a:lnTo>
                  <a:cubicBezTo>
                    <a:pt x="2736" y="12278"/>
                    <a:pt x="2535" y="12078"/>
                    <a:pt x="2335" y="12078"/>
                  </a:cubicBezTo>
                  <a:close/>
                  <a:moveTo>
                    <a:pt x="9807" y="12078"/>
                  </a:moveTo>
                  <a:cubicBezTo>
                    <a:pt x="9207" y="12078"/>
                    <a:pt x="9207" y="12945"/>
                    <a:pt x="9807" y="12945"/>
                  </a:cubicBezTo>
                  <a:lnTo>
                    <a:pt x="14377" y="12945"/>
                  </a:lnTo>
                  <a:cubicBezTo>
                    <a:pt x="14611" y="12945"/>
                    <a:pt x="14811" y="12745"/>
                    <a:pt x="14811" y="12511"/>
                  </a:cubicBezTo>
                  <a:lnTo>
                    <a:pt x="14777" y="12511"/>
                  </a:lnTo>
                  <a:cubicBezTo>
                    <a:pt x="14777" y="12278"/>
                    <a:pt x="14611" y="12078"/>
                    <a:pt x="14377" y="12078"/>
                  </a:cubicBezTo>
                  <a:close/>
                  <a:moveTo>
                    <a:pt x="17405" y="13877"/>
                  </a:moveTo>
                  <a:cubicBezTo>
                    <a:pt x="17289" y="13877"/>
                    <a:pt x="17173" y="13919"/>
                    <a:pt x="17079" y="14012"/>
                  </a:cubicBezTo>
                  <a:cubicBezTo>
                    <a:pt x="16746" y="14346"/>
                    <a:pt x="16979" y="14880"/>
                    <a:pt x="17413" y="14880"/>
                  </a:cubicBezTo>
                  <a:cubicBezTo>
                    <a:pt x="17713" y="14880"/>
                    <a:pt x="17946" y="14679"/>
                    <a:pt x="17946" y="14379"/>
                  </a:cubicBezTo>
                  <a:lnTo>
                    <a:pt x="17913" y="14379"/>
                  </a:lnTo>
                  <a:cubicBezTo>
                    <a:pt x="17913" y="14081"/>
                    <a:pt x="17660" y="13877"/>
                    <a:pt x="17405" y="13877"/>
                  </a:cubicBezTo>
                  <a:close/>
                  <a:moveTo>
                    <a:pt x="20407" y="13877"/>
                  </a:moveTo>
                  <a:cubicBezTo>
                    <a:pt x="20291" y="13877"/>
                    <a:pt x="20175" y="13919"/>
                    <a:pt x="20081" y="14012"/>
                  </a:cubicBezTo>
                  <a:cubicBezTo>
                    <a:pt x="19748" y="14346"/>
                    <a:pt x="19981" y="14880"/>
                    <a:pt x="20415" y="14880"/>
                  </a:cubicBezTo>
                  <a:cubicBezTo>
                    <a:pt x="20715" y="14880"/>
                    <a:pt x="20949" y="14679"/>
                    <a:pt x="20949" y="14379"/>
                  </a:cubicBezTo>
                  <a:lnTo>
                    <a:pt x="20915" y="14379"/>
                  </a:lnTo>
                  <a:cubicBezTo>
                    <a:pt x="20915" y="14081"/>
                    <a:pt x="20662" y="13877"/>
                    <a:pt x="20407" y="13877"/>
                  </a:cubicBezTo>
                  <a:close/>
                  <a:moveTo>
                    <a:pt x="21908" y="13877"/>
                  </a:moveTo>
                  <a:cubicBezTo>
                    <a:pt x="21792" y="13877"/>
                    <a:pt x="21676" y="13919"/>
                    <a:pt x="21582" y="14012"/>
                  </a:cubicBezTo>
                  <a:cubicBezTo>
                    <a:pt x="21249" y="14346"/>
                    <a:pt x="21482" y="14880"/>
                    <a:pt x="21916" y="14880"/>
                  </a:cubicBezTo>
                  <a:cubicBezTo>
                    <a:pt x="22216" y="14880"/>
                    <a:pt x="22450" y="14679"/>
                    <a:pt x="22450" y="14379"/>
                  </a:cubicBezTo>
                  <a:lnTo>
                    <a:pt x="22416" y="14379"/>
                  </a:lnTo>
                  <a:cubicBezTo>
                    <a:pt x="22416" y="14081"/>
                    <a:pt x="22163" y="13877"/>
                    <a:pt x="21908" y="13877"/>
                  </a:cubicBezTo>
                  <a:close/>
                  <a:moveTo>
                    <a:pt x="15903" y="13877"/>
                  </a:moveTo>
                  <a:cubicBezTo>
                    <a:pt x="15788" y="13877"/>
                    <a:pt x="15672" y="13919"/>
                    <a:pt x="15578" y="14012"/>
                  </a:cubicBezTo>
                  <a:cubicBezTo>
                    <a:pt x="15244" y="14346"/>
                    <a:pt x="15478" y="14880"/>
                    <a:pt x="15912" y="14880"/>
                  </a:cubicBezTo>
                  <a:cubicBezTo>
                    <a:pt x="15931" y="14882"/>
                    <a:pt x="15950" y="14883"/>
                    <a:pt x="15969" y="14883"/>
                  </a:cubicBezTo>
                  <a:cubicBezTo>
                    <a:pt x="16245" y="14883"/>
                    <a:pt x="16479" y="14660"/>
                    <a:pt x="16479" y="14379"/>
                  </a:cubicBezTo>
                  <a:lnTo>
                    <a:pt x="16412" y="14379"/>
                  </a:lnTo>
                  <a:cubicBezTo>
                    <a:pt x="16412" y="14081"/>
                    <a:pt x="16159" y="13877"/>
                    <a:pt x="15903" y="13877"/>
                  </a:cubicBezTo>
                  <a:close/>
                  <a:moveTo>
                    <a:pt x="23409" y="13877"/>
                  </a:moveTo>
                  <a:cubicBezTo>
                    <a:pt x="23293" y="13877"/>
                    <a:pt x="23177" y="13919"/>
                    <a:pt x="23083" y="14012"/>
                  </a:cubicBezTo>
                  <a:cubicBezTo>
                    <a:pt x="22750" y="14346"/>
                    <a:pt x="22983" y="14880"/>
                    <a:pt x="23417" y="14880"/>
                  </a:cubicBezTo>
                  <a:cubicBezTo>
                    <a:pt x="23436" y="14882"/>
                    <a:pt x="23455" y="14883"/>
                    <a:pt x="23474" y="14883"/>
                  </a:cubicBezTo>
                  <a:cubicBezTo>
                    <a:pt x="23750" y="14883"/>
                    <a:pt x="23984" y="14660"/>
                    <a:pt x="23984" y="14379"/>
                  </a:cubicBezTo>
                  <a:lnTo>
                    <a:pt x="23917" y="14379"/>
                  </a:lnTo>
                  <a:cubicBezTo>
                    <a:pt x="23917" y="14081"/>
                    <a:pt x="23664" y="13877"/>
                    <a:pt x="23409" y="13877"/>
                  </a:cubicBezTo>
                  <a:close/>
                  <a:moveTo>
                    <a:pt x="18919" y="13897"/>
                  </a:moveTo>
                  <a:cubicBezTo>
                    <a:pt x="18786" y="13897"/>
                    <a:pt x="18650" y="13952"/>
                    <a:pt x="18547" y="14079"/>
                  </a:cubicBezTo>
                  <a:cubicBezTo>
                    <a:pt x="18256" y="14403"/>
                    <a:pt x="18498" y="14914"/>
                    <a:pt x="18939" y="14914"/>
                  </a:cubicBezTo>
                  <a:cubicBezTo>
                    <a:pt x="18953" y="14914"/>
                    <a:pt x="18966" y="14914"/>
                    <a:pt x="18980" y="14913"/>
                  </a:cubicBezTo>
                  <a:cubicBezTo>
                    <a:pt x="19247" y="14880"/>
                    <a:pt x="19447" y="14646"/>
                    <a:pt x="19447" y="14379"/>
                  </a:cubicBezTo>
                  <a:lnTo>
                    <a:pt x="19414" y="14379"/>
                  </a:lnTo>
                  <a:cubicBezTo>
                    <a:pt x="19414" y="14095"/>
                    <a:pt x="19171" y="13897"/>
                    <a:pt x="18919" y="13897"/>
                  </a:cubicBezTo>
                  <a:close/>
                  <a:moveTo>
                    <a:pt x="567" y="14079"/>
                  </a:moveTo>
                  <a:cubicBezTo>
                    <a:pt x="0" y="14079"/>
                    <a:pt x="0" y="14946"/>
                    <a:pt x="567" y="14946"/>
                  </a:cubicBezTo>
                  <a:lnTo>
                    <a:pt x="2335" y="14946"/>
                  </a:lnTo>
                  <a:cubicBezTo>
                    <a:pt x="2569" y="14946"/>
                    <a:pt x="2769" y="14746"/>
                    <a:pt x="2769" y="14513"/>
                  </a:cubicBezTo>
                  <a:lnTo>
                    <a:pt x="2736" y="14513"/>
                  </a:lnTo>
                  <a:cubicBezTo>
                    <a:pt x="2736" y="14279"/>
                    <a:pt x="2535" y="14079"/>
                    <a:pt x="2335" y="14079"/>
                  </a:cubicBezTo>
                  <a:close/>
                  <a:moveTo>
                    <a:pt x="9807" y="14079"/>
                  </a:moveTo>
                  <a:cubicBezTo>
                    <a:pt x="9207" y="14079"/>
                    <a:pt x="9207" y="14946"/>
                    <a:pt x="9807" y="14946"/>
                  </a:cubicBezTo>
                  <a:lnTo>
                    <a:pt x="14377" y="14946"/>
                  </a:lnTo>
                  <a:cubicBezTo>
                    <a:pt x="14611" y="14946"/>
                    <a:pt x="14811" y="14746"/>
                    <a:pt x="14811" y="14513"/>
                  </a:cubicBezTo>
                  <a:lnTo>
                    <a:pt x="14777" y="14513"/>
                  </a:lnTo>
                  <a:cubicBezTo>
                    <a:pt x="14777" y="14279"/>
                    <a:pt x="14611" y="14079"/>
                    <a:pt x="14377" y="14079"/>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4" name="Google Shape;2734;p53"/>
            <p:cNvSpPr/>
            <p:nvPr/>
          </p:nvSpPr>
          <p:spPr>
            <a:xfrm>
              <a:off x="2844675" y="3676800"/>
              <a:ext cx="599625" cy="374225"/>
            </a:xfrm>
            <a:custGeom>
              <a:avLst/>
              <a:gdLst/>
              <a:ahLst/>
              <a:cxnLst/>
              <a:rect l="l" t="t" r="r" b="b"/>
              <a:pathLst>
                <a:path w="23985" h="14969" extrusionOk="0">
                  <a:moveTo>
                    <a:pt x="567" y="91"/>
                  </a:moveTo>
                  <a:cubicBezTo>
                    <a:pt x="0" y="91"/>
                    <a:pt x="0" y="925"/>
                    <a:pt x="567" y="925"/>
                  </a:cubicBezTo>
                  <a:lnTo>
                    <a:pt x="2335" y="925"/>
                  </a:lnTo>
                  <a:cubicBezTo>
                    <a:pt x="2902" y="925"/>
                    <a:pt x="2902" y="91"/>
                    <a:pt x="2335" y="91"/>
                  </a:cubicBezTo>
                  <a:close/>
                  <a:moveTo>
                    <a:pt x="4270" y="91"/>
                  </a:moveTo>
                  <a:cubicBezTo>
                    <a:pt x="3703" y="91"/>
                    <a:pt x="3703" y="958"/>
                    <a:pt x="4270" y="958"/>
                  </a:cubicBezTo>
                  <a:lnTo>
                    <a:pt x="8873" y="958"/>
                  </a:lnTo>
                  <a:cubicBezTo>
                    <a:pt x="9107" y="958"/>
                    <a:pt x="9307" y="758"/>
                    <a:pt x="9307" y="524"/>
                  </a:cubicBezTo>
                  <a:lnTo>
                    <a:pt x="9274" y="524"/>
                  </a:lnTo>
                  <a:cubicBezTo>
                    <a:pt x="9274" y="291"/>
                    <a:pt x="9107" y="91"/>
                    <a:pt x="8873" y="91"/>
                  </a:cubicBezTo>
                  <a:close/>
                  <a:moveTo>
                    <a:pt x="16812" y="24"/>
                  </a:moveTo>
                  <a:cubicBezTo>
                    <a:pt x="16562" y="24"/>
                    <a:pt x="16312" y="191"/>
                    <a:pt x="16312" y="524"/>
                  </a:cubicBezTo>
                  <a:cubicBezTo>
                    <a:pt x="16312" y="841"/>
                    <a:pt x="16562" y="1000"/>
                    <a:pt x="16812" y="1000"/>
                  </a:cubicBezTo>
                  <a:cubicBezTo>
                    <a:pt x="17062" y="1000"/>
                    <a:pt x="17313" y="841"/>
                    <a:pt x="17313" y="524"/>
                  </a:cubicBezTo>
                  <a:cubicBezTo>
                    <a:pt x="17313" y="191"/>
                    <a:pt x="17062" y="24"/>
                    <a:pt x="16812" y="24"/>
                  </a:cubicBezTo>
                  <a:close/>
                  <a:moveTo>
                    <a:pt x="18313" y="24"/>
                  </a:moveTo>
                  <a:cubicBezTo>
                    <a:pt x="18063" y="24"/>
                    <a:pt x="17813" y="191"/>
                    <a:pt x="17813" y="524"/>
                  </a:cubicBezTo>
                  <a:cubicBezTo>
                    <a:pt x="17813" y="841"/>
                    <a:pt x="18063" y="1000"/>
                    <a:pt x="18313" y="1000"/>
                  </a:cubicBezTo>
                  <a:cubicBezTo>
                    <a:pt x="18563" y="1000"/>
                    <a:pt x="18814" y="841"/>
                    <a:pt x="18814" y="524"/>
                  </a:cubicBezTo>
                  <a:cubicBezTo>
                    <a:pt x="18814" y="191"/>
                    <a:pt x="18563" y="24"/>
                    <a:pt x="18313" y="24"/>
                  </a:cubicBezTo>
                  <a:close/>
                  <a:moveTo>
                    <a:pt x="10805" y="0"/>
                  </a:moveTo>
                  <a:cubicBezTo>
                    <a:pt x="10679" y="0"/>
                    <a:pt x="10550" y="49"/>
                    <a:pt x="10441" y="157"/>
                  </a:cubicBezTo>
                  <a:cubicBezTo>
                    <a:pt x="10141" y="458"/>
                    <a:pt x="10374" y="1025"/>
                    <a:pt x="10808" y="1025"/>
                  </a:cubicBezTo>
                  <a:cubicBezTo>
                    <a:pt x="11075" y="1025"/>
                    <a:pt x="11308" y="791"/>
                    <a:pt x="11308" y="524"/>
                  </a:cubicBezTo>
                  <a:cubicBezTo>
                    <a:pt x="11308" y="209"/>
                    <a:pt x="11065" y="0"/>
                    <a:pt x="10805" y="0"/>
                  </a:cubicBezTo>
                  <a:close/>
                  <a:moveTo>
                    <a:pt x="12306" y="0"/>
                  </a:moveTo>
                  <a:cubicBezTo>
                    <a:pt x="12180" y="0"/>
                    <a:pt x="12051" y="49"/>
                    <a:pt x="11942" y="157"/>
                  </a:cubicBezTo>
                  <a:cubicBezTo>
                    <a:pt x="11642" y="458"/>
                    <a:pt x="11875" y="1025"/>
                    <a:pt x="12309" y="1025"/>
                  </a:cubicBezTo>
                  <a:cubicBezTo>
                    <a:pt x="12576" y="1025"/>
                    <a:pt x="12809" y="791"/>
                    <a:pt x="12809" y="524"/>
                  </a:cubicBezTo>
                  <a:cubicBezTo>
                    <a:pt x="12809" y="209"/>
                    <a:pt x="12566" y="0"/>
                    <a:pt x="12306" y="0"/>
                  </a:cubicBezTo>
                  <a:close/>
                  <a:moveTo>
                    <a:pt x="13807" y="0"/>
                  </a:moveTo>
                  <a:cubicBezTo>
                    <a:pt x="13681" y="0"/>
                    <a:pt x="13552" y="49"/>
                    <a:pt x="13443" y="157"/>
                  </a:cubicBezTo>
                  <a:cubicBezTo>
                    <a:pt x="13143" y="458"/>
                    <a:pt x="13376" y="1025"/>
                    <a:pt x="13810" y="1025"/>
                  </a:cubicBezTo>
                  <a:cubicBezTo>
                    <a:pt x="14077" y="1025"/>
                    <a:pt x="14310" y="791"/>
                    <a:pt x="14310" y="524"/>
                  </a:cubicBezTo>
                  <a:cubicBezTo>
                    <a:pt x="14310" y="209"/>
                    <a:pt x="14067" y="0"/>
                    <a:pt x="13807" y="0"/>
                  </a:cubicBezTo>
                  <a:close/>
                  <a:moveTo>
                    <a:pt x="15308" y="0"/>
                  </a:moveTo>
                  <a:cubicBezTo>
                    <a:pt x="15182" y="0"/>
                    <a:pt x="15053" y="49"/>
                    <a:pt x="14944" y="157"/>
                  </a:cubicBezTo>
                  <a:cubicBezTo>
                    <a:pt x="14644" y="458"/>
                    <a:pt x="14878" y="1025"/>
                    <a:pt x="15311" y="1025"/>
                  </a:cubicBezTo>
                  <a:cubicBezTo>
                    <a:pt x="15578" y="1025"/>
                    <a:pt x="15812" y="791"/>
                    <a:pt x="15812" y="524"/>
                  </a:cubicBezTo>
                  <a:cubicBezTo>
                    <a:pt x="15812" y="209"/>
                    <a:pt x="15569" y="0"/>
                    <a:pt x="15308" y="0"/>
                  </a:cubicBezTo>
                  <a:close/>
                  <a:moveTo>
                    <a:pt x="567" y="2092"/>
                  </a:moveTo>
                  <a:cubicBezTo>
                    <a:pt x="0" y="2092"/>
                    <a:pt x="0" y="2959"/>
                    <a:pt x="567" y="2959"/>
                  </a:cubicBezTo>
                  <a:lnTo>
                    <a:pt x="2335" y="2959"/>
                  </a:lnTo>
                  <a:cubicBezTo>
                    <a:pt x="2569" y="2959"/>
                    <a:pt x="2769" y="2759"/>
                    <a:pt x="2769" y="2492"/>
                  </a:cubicBezTo>
                  <a:lnTo>
                    <a:pt x="2736" y="2492"/>
                  </a:lnTo>
                  <a:cubicBezTo>
                    <a:pt x="2736" y="2259"/>
                    <a:pt x="2535" y="2092"/>
                    <a:pt x="2335" y="2092"/>
                  </a:cubicBezTo>
                  <a:close/>
                  <a:moveTo>
                    <a:pt x="4270" y="2092"/>
                  </a:moveTo>
                  <a:cubicBezTo>
                    <a:pt x="3703" y="2092"/>
                    <a:pt x="3703" y="2959"/>
                    <a:pt x="4270" y="2959"/>
                  </a:cubicBezTo>
                  <a:lnTo>
                    <a:pt x="8873" y="2959"/>
                  </a:lnTo>
                  <a:cubicBezTo>
                    <a:pt x="9107" y="2959"/>
                    <a:pt x="9307" y="2759"/>
                    <a:pt x="9307" y="2492"/>
                  </a:cubicBezTo>
                  <a:lnTo>
                    <a:pt x="9274" y="2492"/>
                  </a:lnTo>
                  <a:cubicBezTo>
                    <a:pt x="9274" y="2259"/>
                    <a:pt x="9107" y="2092"/>
                    <a:pt x="8873" y="2092"/>
                  </a:cubicBezTo>
                  <a:close/>
                  <a:moveTo>
                    <a:pt x="567" y="4094"/>
                  </a:moveTo>
                  <a:cubicBezTo>
                    <a:pt x="0" y="4094"/>
                    <a:pt x="0" y="4961"/>
                    <a:pt x="567" y="4961"/>
                  </a:cubicBezTo>
                  <a:lnTo>
                    <a:pt x="2335" y="4961"/>
                  </a:lnTo>
                  <a:cubicBezTo>
                    <a:pt x="2569" y="4961"/>
                    <a:pt x="2769" y="4761"/>
                    <a:pt x="2769" y="4494"/>
                  </a:cubicBezTo>
                  <a:lnTo>
                    <a:pt x="2736" y="4494"/>
                  </a:lnTo>
                  <a:cubicBezTo>
                    <a:pt x="2736" y="4260"/>
                    <a:pt x="2535" y="4094"/>
                    <a:pt x="2335" y="4094"/>
                  </a:cubicBezTo>
                  <a:close/>
                  <a:moveTo>
                    <a:pt x="4270" y="4094"/>
                  </a:moveTo>
                  <a:cubicBezTo>
                    <a:pt x="3703" y="4094"/>
                    <a:pt x="3703" y="4961"/>
                    <a:pt x="4270" y="4961"/>
                  </a:cubicBezTo>
                  <a:lnTo>
                    <a:pt x="8873" y="4961"/>
                  </a:lnTo>
                  <a:cubicBezTo>
                    <a:pt x="9107" y="4961"/>
                    <a:pt x="9307" y="4761"/>
                    <a:pt x="9307" y="4494"/>
                  </a:cubicBezTo>
                  <a:lnTo>
                    <a:pt x="9274" y="4494"/>
                  </a:lnTo>
                  <a:cubicBezTo>
                    <a:pt x="9274" y="4260"/>
                    <a:pt x="9107" y="4094"/>
                    <a:pt x="8873" y="4094"/>
                  </a:cubicBezTo>
                  <a:close/>
                  <a:moveTo>
                    <a:pt x="10809" y="4002"/>
                  </a:moveTo>
                  <a:cubicBezTo>
                    <a:pt x="10682" y="4002"/>
                    <a:pt x="10551" y="4051"/>
                    <a:pt x="10441" y="4160"/>
                  </a:cubicBezTo>
                  <a:cubicBezTo>
                    <a:pt x="10141" y="4461"/>
                    <a:pt x="10341" y="4994"/>
                    <a:pt x="10808" y="4994"/>
                  </a:cubicBezTo>
                  <a:cubicBezTo>
                    <a:pt x="10825" y="4996"/>
                    <a:pt x="10842" y="4997"/>
                    <a:pt x="10859" y="4997"/>
                  </a:cubicBezTo>
                  <a:cubicBezTo>
                    <a:pt x="11104" y="4997"/>
                    <a:pt x="11308" y="4775"/>
                    <a:pt x="11308" y="4494"/>
                  </a:cubicBezTo>
                  <a:cubicBezTo>
                    <a:pt x="11308" y="4203"/>
                    <a:pt x="11068" y="4002"/>
                    <a:pt x="10809" y="4002"/>
                  </a:cubicBezTo>
                  <a:close/>
                  <a:moveTo>
                    <a:pt x="12310" y="4002"/>
                  </a:moveTo>
                  <a:cubicBezTo>
                    <a:pt x="12183" y="4002"/>
                    <a:pt x="12052" y="4051"/>
                    <a:pt x="11942" y="4160"/>
                  </a:cubicBezTo>
                  <a:cubicBezTo>
                    <a:pt x="11642" y="4461"/>
                    <a:pt x="11842" y="4994"/>
                    <a:pt x="12309" y="4994"/>
                  </a:cubicBezTo>
                  <a:cubicBezTo>
                    <a:pt x="12326" y="4996"/>
                    <a:pt x="12343" y="4997"/>
                    <a:pt x="12360" y="4997"/>
                  </a:cubicBezTo>
                  <a:cubicBezTo>
                    <a:pt x="12605" y="4997"/>
                    <a:pt x="12809" y="4775"/>
                    <a:pt x="12809" y="4494"/>
                  </a:cubicBezTo>
                  <a:cubicBezTo>
                    <a:pt x="12809" y="4203"/>
                    <a:pt x="12569" y="4002"/>
                    <a:pt x="12310" y="4002"/>
                  </a:cubicBezTo>
                  <a:close/>
                  <a:moveTo>
                    <a:pt x="13811" y="4002"/>
                  </a:moveTo>
                  <a:cubicBezTo>
                    <a:pt x="13684" y="4002"/>
                    <a:pt x="13553" y="4051"/>
                    <a:pt x="13443" y="4160"/>
                  </a:cubicBezTo>
                  <a:cubicBezTo>
                    <a:pt x="13143" y="4461"/>
                    <a:pt x="13343" y="4994"/>
                    <a:pt x="13810" y="4994"/>
                  </a:cubicBezTo>
                  <a:cubicBezTo>
                    <a:pt x="13827" y="4996"/>
                    <a:pt x="13844" y="4997"/>
                    <a:pt x="13861" y="4997"/>
                  </a:cubicBezTo>
                  <a:cubicBezTo>
                    <a:pt x="14106" y="4997"/>
                    <a:pt x="14310" y="4775"/>
                    <a:pt x="14310" y="4494"/>
                  </a:cubicBezTo>
                  <a:cubicBezTo>
                    <a:pt x="14310" y="4203"/>
                    <a:pt x="14070" y="4002"/>
                    <a:pt x="13811" y="4002"/>
                  </a:cubicBezTo>
                  <a:close/>
                  <a:moveTo>
                    <a:pt x="15313" y="4002"/>
                  </a:moveTo>
                  <a:cubicBezTo>
                    <a:pt x="15186" y="4002"/>
                    <a:pt x="15054" y="4051"/>
                    <a:pt x="14944" y="4160"/>
                  </a:cubicBezTo>
                  <a:cubicBezTo>
                    <a:pt x="14644" y="4461"/>
                    <a:pt x="14844" y="4994"/>
                    <a:pt x="15311" y="4994"/>
                  </a:cubicBezTo>
                  <a:cubicBezTo>
                    <a:pt x="15328" y="4996"/>
                    <a:pt x="15345" y="4997"/>
                    <a:pt x="15362" y="4997"/>
                  </a:cubicBezTo>
                  <a:cubicBezTo>
                    <a:pt x="15607" y="4997"/>
                    <a:pt x="15812" y="4775"/>
                    <a:pt x="15812" y="4494"/>
                  </a:cubicBezTo>
                  <a:cubicBezTo>
                    <a:pt x="15812" y="4203"/>
                    <a:pt x="15571" y="4002"/>
                    <a:pt x="15313" y="4002"/>
                  </a:cubicBezTo>
                  <a:close/>
                  <a:moveTo>
                    <a:pt x="16799" y="4002"/>
                  </a:moveTo>
                  <a:cubicBezTo>
                    <a:pt x="16672" y="4002"/>
                    <a:pt x="16544" y="4051"/>
                    <a:pt x="16445" y="4160"/>
                  </a:cubicBezTo>
                  <a:cubicBezTo>
                    <a:pt x="16145" y="4461"/>
                    <a:pt x="16345" y="4994"/>
                    <a:pt x="16812" y="4994"/>
                  </a:cubicBezTo>
                  <a:cubicBezTo>
                    <a:pt x="16829" y="4996"/>
                    <a:pt x="16846" y="4997"/>
                    <a:pt x="16863" y="4997"/>
                  </a:cubicBezTo>
                  <a:cubicBezTo>
                    <a:pt x="17108" y="4997"/>
                    <a:pt x="17313" y="4775"/>
                    <a:pt x="17313" y="4494"/>
                  </a:cubicBezTo>
                  <a:cubicBezTo>
                    <a:pt x="17313" y="4203"/>
                    <a:pt x="17057" y="4002"/>
                    <a:pt x="16799" y="4002"/>
                  </a:cubicBezTo>
                  <a:close/>
                  <a:moveTo>
                    <a:pt x="18300" y="4002"/>
                  </a:moveTo>
                  <a:cubicBezTo>
                    <a:pt x="18173" y="4002"/>
                    <a:pt x="18045" y="4051"/>
                    <a:pt x="17946" y="4160"/>
                  </a:cubicBezTo>
                  <a:cubicBezTo>
                    <a:pt x="17646" y="4461"/>
                    <a:pt x="17846" y="4994"/>
                    <a:pt x="18313" y="4994"/>
                  </a:cubicBezTo>
                  <a:cubicBezTo>
                    <a:pt x="18330" y="4996"/>
                    <a:pt x="18347" y="4997"/>
                    <a:pt x="18364" y="4997"/>
                  </a:cubicBezTo>
                  <a:cubicBezTo>
                    <a:pt x="18609" y="4997"/>
                    <a:pt x="18814" y="4775"/>
                    <a:pt x="18814" y="4494"/>
                  </a:cubicBezTo>
                  <a:cubicBezTo>
                    <a:pt x="18814" y="4203"/>
                    <a:pt x="18558" y="4002"/>
                    <a:pt x="18300" y="4002"/>
                  </a:cubicBezTo>
                  <a:close/>
                  <a:moveTo>
                    <a:pt x="567" y="6095"/>
                  </a:moveTo>
                  <a:cubicBezTo>
                    <a:pt x="0" y="6095"/>
                    <a:pt x="0" y="6962"/>
                    <a:pt x="567" y="6962"/>
                  </a:cubicBezTo>
                  <a:lnTo>
                    <a:pt x="2335" y="6962"/>
                  </a:lnTo>
                  <a:cubicBezTo>
                    <a:pt x="2569" y="6962"/>
                    <a:pt x="2769" y="6762"/>
                    <a:pt x="2769" y="6495"/>
                  </a:cubicBezTo>
                  <a:lnTo>
                    <a:pt x="2736" y="6495"/>
                  </a:lnTo>
                  <a:cubicBezTo>
                    <a:pt x="2736" y="6262"/>
                    <a:pt x="2535" y="6095"/>
                    <a:pt x="2335" y="6095"/>
                  </a:cubicBezTo>
                  <a:close/>
                  <a:moveTo>
                    <a:pt x="4270" y="6095"/>
                  </a:moveTo>
                  <a:cubicBezTo>
                    <a:pt x="3703" y="6095"/>
                    <a:pt x="3703" y="6962"/>
                    <a:pt x="4270" y="6962"/>
                  </a:cubicBezTo>
                  <a:lnTo>
                    <a:pt x="8873" y="6962"/>
                  </a:lnTo>
                  <a:cubicBezTo>
                    <a:pt x="9107" y="6962"/>
                    <a:pt x="9307" y="6762"/>
                    <a:pt x="9307" y="6495"/>
                  </a:cubicBezTo>
                  <a:lnTo>
                    <a:pt x="9274" y="6495"/>
                  </a:lnTo>
                  <a:cubicBezTo>
                    <a:pt x="9274" y="6262"/>
                    <a:pt x="9107" y="6095"/>
                    <a:pt x="8873" y="6095"/>
                  </a:cubicBezTo>
                  <a:close/>
                  <a:moveTo>
                    <a:pt x="567" y="8096"/>
                  </a:moveTo>
                  <a:cubicBezTo>
                    <a:pt x="0" y="8096"/>
                    <a:pt x="0" y="8964"/>
                    <a:pt x="567" y="8964"/>
                  </a:cubicBezTo>
                  <a:lnTo>
                    <a:pt x="2335" y="8964"/>
                  </a:lnTo>
                  <a:cubicBezTo>
                    <a:pt x="2569" y="8964"/>
                    <a:pt x="2769" y="8764"/>
                    <a:pt x="2769" y="8530"/>
                  </a:cubicBezTo>
                  <a:lnTo>
                    <a:pt x="2736" y="8497"/>
                  </a:lnTo>
                  <a:cubicBezTo>
                    <a:pt x="2736" y="8263"/>
                    <a:pt x="2535" y="8096"/>
                    <a:pt x="2335" y="8096"/>
                  </a:cubicBezTo>
                  <a:close/>
                  <a:moveTo>
                    <a:pt x="4270" y="8096"/>
                  </a:moveTo>
                  <a:cubicBezTo>
                    <a:pt x="3703" y="8096"/>
                    <a:pt x="3703" y="8964"/>
                    <a:pt x="4270" y="8964"/>
                  </a:cubicBezTo>
                  <a:lnTo>
                    <a:pt x="8873" y="8964"/>
                  </a:lnTo>
                  <a:cubicBezTo>
                    <a:pt x="9107" y="8964"/>
                    <a:pt x="9307" y="8764"/>
                    <a:pt x="9307" y="8530"/>
                  </a:cubicBezTo>
                  <a:lnTo>
                    <a:pt x="9274" y="8497"/>
                  </a:lnTo>
                  <a:cubicBezTo>
                    <a:pt x="9274" y="8263"/>
                    <a:pt x="9107" y="8096"/>
                    <a:pt x="8873" y="8096"/>
                  </a:cubicBezTo>
                  <a:close/>
                  <a:moveTo>
                    <a:pt x="17413" y="9764"/>
                  </a:moveTo>
                  <a:cubicBezTo>
                    <a:pt x="17162" y="9764"/>
                    <a:pt x="16912" y="9931"/>
                    <a:pt x="16912" y="10265"/>
                  </a:cubicBezTo>
                  <a:cubicBezTo>
                    <a:pt x="16912" y="10598"/>
                    <a:pt x="17162" y="10765"/>
                    <a:pt x="17413" y="10765"/>
                  </a:cubicBezTo>
                  <a:cubicBezTo>
                    <a:pt x="17663" y="10765"/>
                    <a:pt x="17913" y="10598"/>
                    <a:pt x="17913" y="10265"/>
                  </a:cubicBezTo>
                  <a:cubicBezTo>
                    <a:pt x="17913" y="9931"/>
                    <a:pt x="17663" y="9764"/>
                    <a:pt x="17413" y="9764"/>
                  </a:cubicBezTo>
                  <a:close/>
                  <a:moveTo>
                    <a:pt x="18906" y="9762"/>
                  </a:moveTo>
                  <a:cubicBezTo>
                    <a:pt x="18790" y="9762"/>
                    <a:pt x="18674" y="9804"/>
                    <a:pt x="18580" y="9898"/>
                  </a:cubicBezTo>
                  <a:cubicBezTo>
                    <a:pt x="18247" y="10231"/>
                    <a:pt x="18480" y="10765"/>
                    <a:pt x="18914" y="10765"/>
                  </a:cubicBezTo>
                  <a:cubicBezTo>
                    <a:pt x="19214" y="10765"/>
                    <a:pt x="19447" y="10532"/>
                    <a:pt x="19447" y="10265"/>
                  </a:cubicBezTo>
                  <a:lnTo>
                    <a:pt x="19414" y="10265"/>
                  </a:lnTo>
                  <a:cubicBezTo>
                    <a:pt x="19414" y="9966"/>
                    <a:pt x="19161" y="9762"/>
                    <a:pt x="18906" y="9762"/>
                  </a:cubicBezTo>
                  <a:close/>
                  <a:moveTo>
                    <a:pt x="20407" y="9762"/>
                  </a:moveTo>
                  <a:cubicBezTo>
                    <a:pt x="20291" y="9762"/>
                    <a:pt x="20175" y="9804"/>
                    <a:pt x="20081" y="9898"/>
                  </a:cubicBezTo>
                  <a:cubicBezTo>
                    <a:pt x="19748" y="10231"/>
                    <a:pt x="19981" y="10765"/>
                    <a:pt x="20415" y="10765"/>
                  </a:cubicBezTo>
                  <a:cubicBezTo>
                    <a:pt x="20715" y="10765"/>
                    <a:pt x="20949" y="10532"/>
                    <a:pt x="20949" y="10265"/>
                  </a:cubicBezTo>
                  <a:lnTo>
                    <a:pt x="20915" y="10265"/>
                  </a:lnTo>
                  <a:cubicBezTo>
                    <a:pt x="20915" y="9966"/>
                    <a:pt x="20662" y="9762"/>
                    <a:pt x="20407" y="9762"/>
                  </a:cubicBezTo>
                  <a:close/>
                  <a:moveTo>
                    <a:pt x="21908" y="9762"/>
                  </a:moveTo>
                  <a:cubicBezTo>
                    <a:pt x="21792" y="9762"/>
                    <a:pt x="21676" y="9804"/>
                    <a:pt x="21582" y="9898"/>
                  </a:cubicBezTo>
                  <a:cubicBezTo>
                    <a:pt x="21249" y="10231"/>
                    <a:pt x="21482" y="10765"/>
                    <a:pt x="21916" y="10765"/>
                  </a:cubicBezTo>
                  <a:cubicBezTo>
                    <a:pt x="22216" y="10765"/>
                    <a:pt x="22450" y="10532"/>
                    <a:pt x="22450" y="10265"/>
                  </a:cubicBezTo>
                  <a:lnTo>
                    <a:pt x="22416" y="10265"/>
                  </a:lnTo>
                  <a:cubicBezTo>
                    <a:pt x="22416" y="9966"/>
                    <a:pt x="22163" y="9762"/>
                    <a:pt x="21908" y="9762"/>
                  </a:cubicBezTo>
                  <a:close/>
                  <a:moveTo>
                    <a:pt x="15918" y="9756"/>
                  </a:moveTo>
                  <a:cubicBezTo>
                    <a:pt x="15798" y="9756"/>
                    <a:pt x="15675" y="9800"/>
                    <a:pt x="15578" y="9898"/>
                  </a:cubicBezTo>
                  <a:cubicBezTo>
                    <a:pt x="15244" y="10231"/>
                    <a:pt x="15478" y="10765"/>
                    <a:pt x="15912" y="10765"/>
                  </a:cubicBezTo>
                  <a:cubicBezTo>
                    <a:pt x="15931" y="10767"/>
                    <a:pt x="15950" y="10768"/>
                    <a:pt x="15969" y="10768"/>
                  </a:cubicBezTo>
                  <a:cubicBezTo>
                    <a:pt x="16245" y="10768"/>
                    <a:pt x="16479" y="10546"/>
                    <a:pt x="16479" y="10265"/>
                  </a:cubicBezTo>
                  <a:lnTo>
                    <a:pt x="16412" y="10265"/>
                  </a:lnTo>
                  <a:cubicBezTo>
                    <a:pt x="16412" y="9949"/>
                    <a:pt x="16168" y="9756"/>
                    <a:pt x="15918" y="9756"/>
                  </a:cubicBezTo>
                  <a:close/>
                  <a:moveTo>
                    <a:pt x="23409" y="9762"/>
                  </a:moveTo>
                  <a:cubicBezTo>
                    <a:pt x="23293" y="9762"/>
                    <a:pt x="23177" y="9804"/>
                    <a:pt x="23083" y="9898"/>
                  </a:cubicBezTo>
                  <a:cubicBezTo>
                    <a:pt x="22750" y="10231"/>
                    <a:pt x="22983" y="10765"/>
                    <a:pt x="23417" y="10765"/>
                  </a:cubicBezTo>
                  <a:cubicBezTo>
                    <a:pt x="23436" y="10767"/>
                    <a:pt x="23455" y="10768"/>
                    <a:pt x="23474" y="10768"/>
                  </a:cubicBezTo>
                  <a:cubicBezTo>
                    <a:pt x="23750" y="10768"/>
                    <a:pt x="23984" y="10546"/>
                    <a:pt x="23984" y="10265"/>
                  </a:cubicBezTo>
                  <a:lnTo>
                    <a:pt x="23917" y="10265"/>
                  </a:lnTo>
                  <a:cubicBezTo>
                    <a:pt x="23917" y="9966"/>
                    <a:pt x="23664" y="9762"/>
                    <a:pt x="23409" y="9762"/>
                  </a:cubicBezTo>
                  <a:close/>
                  <a:moveTo>
                    <a:pt x="567" y="10098"/>
                  </a:moveTo>
                  <a:cubicBezTo>
                    <a:pt x="0" y="10098"/>
                    <a:pt x="0" y="10965"/>
                    <a:pt x="567" y="10965"/>
                  </a:cubicBezTo>
                  <a:lnTo>
                    <a:pt x="2335" y="10965"/>
                  </a:lnTo>
                  <a:cubicBezTo>
                    <a:pt x="2569" y="10965"/>
                    <a:pt x="2769" y="10765"/>
                    <a:pt x="2769" y="10498"/>
                  </a:cubicBezTo>
                  <a:lnTo>
                    <a:pt x="2736" y="10498"/>
                  </a:lnTo>
                  <a:cubicBezTo>
                    <a:pt x="2736" y="10265"/>
                    <a:pt x="2535" y="10098"/>
                    <a:pt x="2335" y="10098"/>
                  </a:cubicBezTo>
                  <a:close/>
                  <a:moveTo>
                    <a:pt x="9807" y="10098"/>
                  </a:moveTo>
                  <a:cubicBezTo>
                    <a:pt x="9207" y="10098"/>
                    <a:pt x="9207" y="10965"/>
                    <a:pt x="9807" y="10965"/>
                  </a:cubicBezTo>
                  <a:lnTo>
                    <a:pt x="14377" y="10965"/>
                  </a:lnTo>
                  <a:cubicBezTo>
                    <a:pt x="14611" y="10965"/>
                    <a:pt x="14811" y="10765"/>
                    <a:pt x="14811" y="10498"/>
                  </a:cubicBezTo>
                  <a:lnTo>
                    <a:pt x="14777" y="10498"/>
                  </a:lnTo>
                  <a:cubicBezTo>
                    <a:pt x="14777" y="10265"/>
                    <a:pt x="14611" y="10098"/>
                    <a:pt x="14377" y="10098"/>
                  </a:cubicBezTo>
                  <a:close/>
                  <a:moveTo>
                    <a:pt x="567" y="12099"/>
                  </a:moveTo>
                  <a:cubicBezTo>
                    <a:pt x="0" y="12099"/>
                    <a:pt x="0" y="12967"/>
                    <a:pt x="567" y="12967"/>
                  </a:cubicBezTo>
                  <a:lnTo>
                    <a:pt x="2335" y="12967"/>
                  </a:lnTo>
                  <a:cubicBezTo>
                    <a:pt x="2569" y="12967"/>
                    <a:pt x="2769" y="12766"/>
                    <a:pt x="2769" y="12500"/>
                  </a:cubicBezTo>
                  <a:lnTo>
                    <a:pt x="2736" y="12500"/>
                  </a:lnTo>
                  <a:cubicBezTo>
                    <a:pt x="2736" y="12266"/>
                    <a:pt x="2535" y="12099"/>
                    <a:pt x="2335" y="12099"/>
                  </a:cubicBezTo>
                  <a:close/>
                  <a:moveTo>
                    <a:pt x="9807" y="12099"/>
                  </a:moveTo>
                  <a:cubicBezTo>
                    <a:pt x="9207" y="12099"/>
                    <a:pt x="9207" y="12967"/>
                    <a:pt x="9807" y="12967"/>
                  </a:cubicBezTo>
                  <a:lnTo>
                    <a:pt x="14377" y="12967"/>
                  </a:lnTo>
                  <a:cubicBezTo>
                    <a:pt x="14611" y="12967"/>
                    <a:pt x="14811" y="12733"/>
                    <a:pt x="14811" y="12500"/>
                  </a:cubicBezTo>
                  <a:lnTo>
                    <a:pt x="14777" y="12500"/>
                  </a:lnTo>
                  <a:cubicBezTo>
                    <a:pt x="14777" y="12266"/>
                    <a:pt x="14611" y="12099"/>
                    <a:pt x="14377" y="12099"/>
                  </a:cubicBezTo>
                  <a:close/>
                  <a:moveTo>
                    <a:pt x="15919" y="13877"/>
                  </a:moveTo>
                  <a:cubicBezTo>
                    <a:pt x="15798" y="13877"/>
                    <a:pt x="15676" y="13926"/>
                    <a:pt x="15578" y="14034"/>
                  </a:cubicBezTo>
                  <a:cubicBezTo>
                    <a:pt x="15244" y="14334"/>
                    <a:pt x="15478" y="14901"/>
                    <a:pt x="15912" y="14901"/>
                  </a:cubicBezTo>
                  <a:cubicBezTo>
                    <a:pt x="16212" y="14901"/>
                    <a:pt x="16479" y="14668"/>
                    <a:pt x="16479" y="14401"/>
                  </a:cubicBezTo>
                  <a:lnTo>
                    <a:pt x="16412" y="14401"/>
                  </a:lnTo>
                  <a:cubicBezTo>
                    <a:pt x="16412" y="14086"/>
                    <a:pt x="16169" y="13877"/>
                    <a:pt x="15919" y="13877"/>
                  </a:cubicBezTo>
                  <a:close/>
                  <a:moveTo>
                    <a:pt x="17420" y="13877"/>
                  </a:moveTo>
                  <a:cubicBezTo>
                    <a:pt x="17299" y="13877"/>
                    <a:pt x="17177" y="13926"/>
                    <a:pt x="17079" y="14034"/>
                  </a:cubicBezTo>
                  <a:cubicBezTo>
                    <a:pt x="16746" y="14334"/>
                    <a:pt x="16979" y="14901"/>
                    <a:pt x="17413" y="14901"/>
                  </a:cubicBezTo>
                  <a:cubicBezTo>
                    <a:pt x="17713" y="14901"/>
                    <a:pt x="17946" y="14668"/>
                    <a:pt x="17946" y="14401"/>
                  </a:cubicBezTo>
                  <a:lnTo>
                    <a:pt x="17913" y="14401"/>
                  </a:lnTo>
                  <a:cubicBezTo>
                    <a:pt x="17913" y="14086"/>
                    <a:pt x="17670" y="13877"/>
                    <a:pt x="17420" y="13877"/>
                  </a:cubicBezTo>
                  <a:close/>
                  <a:moveTo>
                    <a:pt x="18921" y="13877"/>
                  </a:moveTo>
                  <a:cubicBezTo>
                    <a:pt x="18800" y="13877"/>
                    <a:pt x="18678" y="13926"/>
                    <a:pt x="18580" y="14034"/>
                  </a:cubicBezTo>
                  <a:cubicBezTo>
                    <a:pt x="18247" y="14334"/>
                    <a:pt x="18480" y="14901"/>
                    <a:pt x="18914" y="14901"/>
                  </a:cubicBezTo>
                  <a:cubicBezTo>
                    <a:pt x="19214" y="14901"/>
                    <a:pt x="19447" y="14668"/>
                    <a:pt x="19447" y="14401"/>
                  </a:cubicBezTo>
                  <a:lnTo>
                    <a:pt x="19414" y="14401"/>
                  </a:lnTo>
                  <a:cubicBezTo>
                    <a:pt x="19414" y="14086"/>
                    <a:pt x="19171" y="13877"/>
                    <a:pt x="18921" y="13877"/>
                  </a:cubicBezTo>
                  <a:close/>
                  <a:moveTo>
                    <a:pt x="20422" y="13877"/>
                  </a:moveTo>
                  <a:cubicBezTo>
                    <a:pt x="20301" y="13877"/>
                    <a:pt x="20179" y="13926"/>
                    <a:pt x="20081" y="14034"/>
                  </a:cubicBezTo>
                  <a:cubicBezTo>
                    <a:pt x="19748" y="14334"/>
                    <a:pt x="19981" y="14901"/>
                    <a:pt x="20415" y="14901"/>
                  </a:cubicBezTo>
                  <a:cubicBezTo>
                    <a:pt x="20715" y="14901"/>
                    <a:pt x="20949" y="14668"/>
                    <a:pt x="20949" y="14401"/>
                  </a:cubicBezTo>
                  <a:lnTo>
                    <a:pt x="20915" y="14401"/>
                  </a:lnTo>
                  <a:cubicBezTo>
                    <a:pt x="20915" y="14086"/>
                    <a:pt x="20672" y="13877"/>
                    <a:pt x="20422" y="13877"/>
                  </a:cubicBezTo>
                  <a:close/>
                  <a:moveTo>
                    <a:pt x="21923" y="13877"/>
                  </a:moveTo>
                  <a:cubicBezTo>
                    <a:pt x="21802" y="13877"/>
                    <a:pt x="21680" y="13926"/>
                    <a:pt x="21582" y="14034"/>
                  </a:cubicBezTo>
                  <a:cubicBezTo>
                    <a:pt x="21249" y="14334"/>
                    <a:pt x="21482" y="14901"/>
                    <a:pt x="21916" y="14901"/>
                  </a:cubicBezTo>
                  <a:cubicBezTo>
                    <a:pt x="22216" y="14901"/>
                    <a:pt x="22450" y="14668"/>
                    <a:pt x="22450" y="14401"/>
                  </a:cubicBezTo>
                  <a:lnTo>
                    <a:pt x="22416" y="14401"/>
                  </a:lnTo>
                  <a:cubicBezTo>
                    <a:pt x="22416" y="14086"/>
                    <a:pt x="22173" y="13877"/>
                    <a:pt x="21923" y="13877"/>
                  </a:cubicBezTo>
                  <a:close/>
                  <a:moveTo>
                    <a:pt x="23424" y="13877"/>
                  </a:moveTo>
                  <a:cubicBezTo>
                    <a:pt x="23303" y="13877"/>
                    <a:pt x="23181" y="13926"/>
                    <a:pt x="23083" y="14034"/>
                  </a:cubicBezTo>
                  <a:cubicBezTo>
                    <a:pt x="22750" y="14334"/>
                    <a:pt x="22983" y="14901"/>
                    <a:pt x="23417" y="14901"/>
                  </a:cubicBezTo>
                  <a:cubicBezTo>
                    <a:pt x="23717" y="14901"/>
                    <a:pt x="23984" y="14668"/>
                    <a:pt x="23984" y="14401"/>
                  </a:cubicBezTo>
                  <a:lnTo>
                    <a:pt x="23917" y="14401"/>
                  </a:lnTo>
                  <a:cubicBezTo>
                    <a:pt x="23917" y="14086"/>
                    <a:pt x="23674" y="13877"/>
                    <a:pt x="23424" y="13877"/>
                  </a:cubicBezTo>
                  <a:close/>
                  <a:moveTo>
                    <a:pt x="567" y="14101"/>
                  </a:moveTo>
                  <a:cubicBezTo>
                    <a:pt x="0" y="14101"/>
                    <a:pt x="0" y="14968"/>
                    <a:pt x="567" y="14968"/>
                  </a:cubicBezTo>
                  <a:lnTo>
                    <a:pt x="2335" y="14968"/>
                  </a:lnTo>
                  <a:cubicBezTo>
                    <a:pt x="2569" y="14968"/>
                    <a:pt x="2769" y="14768"/>
                    <a:pt x="2769" y="14501"/>
                  </a:cubicBezTo>
                  <a:lnTo>
                    <a:pt x="2736" y="14501"/>
                  </a:lnTo>
                  <a:cubicBezTo>
                    <a:pt x="2736" y="14268"/>
                    <a:pt x="2535" y="14101"/>
                    <a:pt x="2335" y="14101"/>
                  </a:cubicBezTo>
                  <a:close/>
                  <a:moveTo>
                    <a:pt x="9807" y="14101"/>
                  </a:moveTo>
                  <a:cubicBezTo>
                    <a:pt x="9207" y="14101"/>
                    <a:pt x="9207" y="14968"/>
                    <a:pt x="9807" y="14968"/>
                  </a:cubicBezTo>
                  <a:lnTo>
                    <a:pt x="14377" y="14968"/>
                  </a:lnTo>
                  <a:cubicBezTo>
                    <a:pt x="14611" y="14968"/>
                    <a:pt x="14811" y="14735"/>
                    <a:pt x="14811" y="14501"/>
                  </a:cubicBezTo>
                  <a:lnTo>
                    <a:pt x="14777" y="14501"/>
                  </a:lnTo>
                  <a:cubicBezTo>
                    <a:pt x="14777" y="14268"/>
                    <a:pt x="14611" y="14101"/>
                    <a:pt x="14377" y="1410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5" name="Google Shape;2735;p53"/>
            <p:cNvSpPr/>
            <p:nvPr/>
          </p:nvSpPr>
          <p:spPr>
            <a:xfrm>
              <a:off x="2217550" y="2957700"/>
              <a:ext cx="1057450" cy="133450"/>
            </a:xfrm>
            <a:custGeom>
              <a:avLst/>
              <a:gdLst/>
              <a:ahLst/>
              <a:cxnLst/>
              <a:rect l="l" t="t" r="r" b="b"/>
              <a:pathLst>
                <a:path w="42298" h="5338" fill="none" extrusionOk="0">
                  <a:moveTo>
                    <a:pt x="1" y="1"/>
                  </a:moveTo>
                  <a:lnTo>
                    <a:pt x="42298" y="1"/>
                  </a:lnTo>
                  <a:lnTo>
                    <a:pt x="42298" y="5338"/>
                  </a:lnTo>
                  <a:lnTo>
                    <a:pt x="1" y="5338"/>
                  </a:lnTo>
                  <a:close/>
                </a:path>
              </a:pathLst>
            </a:custGeom>
            <a:solidFill>
              <a:schemeClr val="dk1"/>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6" name="Google Shape;2736;p53"/>
            <p:cNvSpPr/>
            <p:nvPr/>
          </p:nvSpPr>
          <p:spPr>
            <a:xfrm>
              <a:off x="2217550" y="2957700"/>
              <a:ext cx="528750" cy="133450"/>
            </a:xfrm>
            <a:custGeom>
              <a:avLst/>
              <a:gdLst/>
              <a:ahLst/>
              <a:cxnLst/>
              <a:rect l="l" t="t" r="r" b="b"/>
              <a:pathLst>
                <a:path w="21150" h="5338" extrusionOk="0">
                  <a:moveTo>
                    <a:pt x="1" y="1"/>
                  </a:moveTo>
                  <a:lnTo>
                    <a:pt x="1" y="5338"/>
                  </a:lnTo>
                  <a:lnTo>
                    <a:pt x="21149" y="5338"/>
                  </a:lnTo>
                  <a:lnTo>
                    <a:pt x="21149" y="1"/>
                  </a:lnTo>
                  <a:close/>
                </a:path>
              </a:pathLst>
            </a:custGeom>
            <a:solidFill>
              <a:schemeClr val="dk1"/>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7" name="Google Shape;2737;p53"/>
            <p:cNvSpPr/>
            <p:nvPr/>
          </p:nvSpPr>
          <p:spPr>
            <a:xfrm>
              <a:off x="2651200" y="2797600"/>
              <a:ext cx="46725" cy="101750"/>
            </a:xfrm>
            <a:custGeom>
              <a:avLst/>
              <a:gdLst/>
              <a:ahLst/>
              <a:cxnLst/>
              <a:rect l="l" t="t" r="r" b="b"/>
              <a:pathLst>
                <a:path w="1869" h="4070" extrusionOk="0">
                  <a:moveTo>
                    <a:pt x="100" y="0"/>
                  </a:moveTo>
                  <a:lnTo>
                    <a:pt x="100" y="2068"/>
                  </a:lnTo>
                  <a:lnTo>
                    <a:pt x="401" y="2068"/>
                  </a:lnTo>
                  <a:cubicBezTo>
                    <a:pt x="467" y="1968"/>
                    <a:pt x="534" y="1868"/>
                    <a:pt x="634" y="1801"/>
                  </a:cubicBezTo>
                  <a:cubicBezTo>
                    <a:pt x="701" y="1768"/>
                    <a:pt x="834" y="1735"/>
                    <a:pt x="934" y="1735"/>
                  </a:cubicBezTo>
                  <a:cubicBezTo>
                    <a:pt x="1034" y="1735"/>
                    <a:pt x="1168" y="1768"/>
                    <a:pt x="1235" y="1835"/>
                  </a:cubicBezTo>
                  <a:cubicBezTo>
                    <a:pt x="1335" y="1902"/>
                    <a:pt x="1401" y="2035"/>
                    <a:pt x="1435" y="2135"/>
                  </a:cubicBezTo>
                  <a:cubicBezTo>
                    <a:pt x="1468" y="2335"/>
                    <a:pt x="1468" y="2535"/>
                    <a:pt x="1468" y="2735"/>
                  </a:cubicBezTo>
                  <a:cubicBezTo>
                    <a:pt x="1468" y="2936"/>
                    <a:pt x="1468" y="3102"/>
                    <a:pt x="1435" y="3303"/>
                  </a:cubicBezTo>
                  <a:cubicBezTo>
                    <a:pt x="1401" y="3436"/>
                    <a:pt x="1368" y="3569"/>
                    <a:pt x="1268" y="3669"/>
                  </a:cubicBezTo>
                  <a:cubicBezTo>
                    <a:pt x="1168" y="3736"/>
                    <a:pt x="1034" y="3770"/>
                    <a:pt x="901" y="3770"/>
                  </a:cubicBezTo>
                  <a:cubicBezTo>
                    <a:pt x="801" y="3770"/>
                    <a:pt x="668" y="3736"/>
                    <a:pt x="567" y="3669"/>
                  </a:cubicBezTo>
                  <a:cubicBezTo>
                    <a:pt x="501" y="3603"/>
                    <a:pt x="434" y="3503"/>
                    <a:pt x="401" y="3403"/>
                  </a:cubicBezTo>
                  <a:cubicBezTo>
                    <a:pt x="367" y="3269"/>
                    <a:pt x="367" y="3102"/>
                    <a:pt x="367" y="2969"/>
                  </a:cubicBezTo>
                  <a:lnTo>
                    <a:pt x="0" y="2969"/>
                  </a:lnTo>
                  <a:cubicBezTo>
                    <a:pt x="0" y="3169"/>
                    <a:pt x="34" y="3369"/>
                    <a:pt x="100" y="3569"/>
                  </a:cubicBezTo>
                  <a:cubicBezTo>
                    <a:pt x="134" y="3736"/>
                    <a:pt x="234" y="3870"/>
                    <a:pt x="367" y="3936"/>
                  </a:cubicBezTo>
                  <a:cubicBezTo>
                    <a:pt x="534" y="4036"/>
                    <a:pt x="701" y="4070"/>
                    <a:pt x="901" y="4070"/>
                  </a:cubicBezTo>
                  <a:cubicBezTo>
                    <a:pt x="1068" y="4070"/>
                    <a:pt x="1201" y="4036"/>
                    <a:pt x="1368" y="3970"/>
                  </a:cubicBezTo>
                  <a:cubicBezTo>
                    <a:pt x="1468" y="3903"/>
                    <a:pt x="1568" y="3803"/>
                    <a:pt x="1635" y="3703"/>
                  </a:cubicBezTo>
                  <a:cubicBezTo>
                    <a:pt x="1735" y="3569"/>
                    <a:pt x="1802" y="3436"/>
                    <a:pt x="1802" y="3269"/>
                  </a:cubicBezTo>
                  <a:cubicBezTo>
                    <a:pt x="1835" y="3102"/>
                    <a:pt x="1868" y="2902"/>
                    <a:pt x="1868" y="2702"/>
                  </a:cubicBezTo>
                  <a:cubicBezTo>
                    <a:pt x="1868" y="2469"/>
                    <a:pt x="1835" y="2235"/>
                    <a:pt x="1768" y="2035"/>
                  </a:cubicBezTo>
                  <a:cubicBezTo>
                    <a:pt x="1735" y="1868"/>
                    <a:pt x="1635" y="1735"/>
                    <a:pt x="1535" y="1601"/>
                  </a:cubicBezTo>
                  <a:cubicBezTo>
                    <a:pt x="1368" y="1501"/>
                    <a:pt x="1201" y="1468"/>
                    <a:pt x="1034" y="1468"/>
                  </a:cubicBezTo>
                  <a:cubicBezTo>
                    <a:pt x="901" y="1468"/>
                    <a:pt x="768" y="1501"/>
                    <a:pt x="668" y="1535"/>
                  </a:cubicBezTo>
                  <a:cubicBezTo>
                    <a:pt x="567" y="1601"/>
                    <a:pt x="467" y="1668"/>
                    <a:pt x="434" y="1735"/>
                  </a:cubicBezTo>
                  <a:lnTo>
                    <a:pt x="434" y="334"/>
                  </a:lnTo>
                  <a:lnTo>
                    <a:pt x="1668" y="334"/>
                  </a:lnTo>
                  <a:lnTo>
                    <a:pt x="1668"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8" name="Google Shape;2738;p53"/>
            <p:cNvSpPr/>
            <p:nvPr/>
          </p:nvSpPr>
          <p:spPr>
            <a:xfrm>
              <a:off x="2711250" y="2795100"/>
              <a:ext cx="48375" cy="104250"/>
            </a:xfrm>
            <a:custGeom>
              <a:avLst/>
              <a:gdLst/>
              <a:ahLst/>
              <a:cxnLst/>
              <a:rect l="l" t="t" r="r" b="b"/>
              <a:pathLst>
                <a:path w="1935" h="4170" extrusionOk="0">
                  <a:moveTo>
                    <a:pt x="951" y="309"/>
                  </a:moveTo>
                  <a:cubicBezTo>
                    <a:pt x="1076" y="309"/>
                    <a:pt x="1201" y="350"/>
                    <a:pt x="1301" y="434"/>
                  </a:cubicBezTo>
                  <a:cubicBezTo>
                    <a:pt x="1401" y="534"/>
                    <a:pt x="1468" y="634"/>
                    <a:pt x="1501" y="734"/>
                  </a:cubicBezTo>
                  <a:cubicBezTo>
                    <a:pt x="1535" y="901"/>
                    <a:pt x="1535" y="1034"/>
                    <a:pt x="1535" y="1201"/>
                  </a:cubicBezTo>
                  <a:lnTo>
                    <a:pt x="1535" y="3002"/>
                  </a:lnTo>
                  <a:cubicBezTo>
                    <a:pt x="1535" y="3136"/>
                    <a:pt x="1535" y="3302"/>
                    <a:pt x="1501" y="3436"/>
                  </a:cubicBezTo>
                  <a:cubicBezTo>
                    <a:pt x="1468" y="3569"/>
                    <a:pt x="1401" y="3669"/>
                    <a:pt x="1301" y="3769"/>
                  </a:cubicBezTo>
                  <a:cubicBezTo>
                    <a:pt x="1201" y="3836"/>
                    <a:pt x="1068" y="3870"/>
                    <a:pt x="967" y="3870"/>
                  </a:cubicBezTo>
                  <a:cubicBezTo>
                    <a:pt x="834" y="3870"/>
                    <a:pt x="701" y="3836"/>
                    <a:pt x="601" y="3769"/>
                  </a:cubicBezTo>
                  <a:cubicBezTo>
                    <a:pt x="500" y="3669"/>
                    <a:pt x="434" y="3569"/>
                    <a:pt x="400" y="3436"/>
                  </a:cubicBezTo>
                  <a:cubicBezTo>
                    <a:pt x="367" y="3302"/>
                    <a:pt x="367" y="3136"/>
                    <a:pt x="367" y="3002"/>
                  </a:cubicBezTo>
                  <a:lnTo>
                    <a:pt x="367" y="1201"/>
                  </a:lnTo>
                  <a:cubicBezTo>
                    <a:pt x="367" y="1034"/>
                    <a:pt x="367" y="901"/>
                    <a:pt x="400" y="734"/>
                  </a:cubicBezTo>
                  <a:cubicBezTo>
                    <a:pt x="434" y="634"/>
                    <a:pt x="500" y="534"/>
                    <a:pt x="601" y="434"/>
                  </a:cubicBezTo>
                  <a:cubicBezTo>
                    <a:pt x="701" y="350"/>
                    <a:pt x="826" y="309"/>
                    <a:pt x="951" y="309"/>
                  </a:cubicBezTo>
                  <a:close/>
                  <a:moveTo>
                    <a:pt x="967" y="0"/>
                  </a:moveTo>
                  <a:cubicBezTo>
                    <a:pt x="734" y="0"/>
                    <a:pt x="567" y="67"/>
                    <a:pt x="400" y="167"/>
                  </a:cubicBezTo>
                  <a:cubicBezTo>
                    <a:pt x="234" y="300"/>
                    <a:pt x="134" y="434"/>
                    <a:pt x="100" y="601"/>
                  </a:cubicBezTo>
                  <a:cubicBezTo>
                    <a:pt x="33" y="801"/>
                    <a:pt x="0" y="1001"/>
                    <a:pt x="0" y="1234"/>
                  </a:cubicBezTo>
                  <a:lnTo>
                    <a:pt x="0" y="2969"/>
                  </a:lnTo>
                  <a:cubicBezTo>
                    <a:pt x="0" y="3202"/>
                    <a:pt x="0" y="3403"/>
                    <a:pt x="67" y="3603"/>
                  </a:cubicBezTo>
                  <a:cubicBezTo>
                    <a:pt x="134" y="3769"/>
                    <a:pt x="234" y="3903"/>
                    <a:pt x="367" y="4003"/>
                  </a:cubicBezTo>
                  <a:cubicBezTo>
                    <a:pt x="534" y="4136"/>
                    <a:pt x="734" y="4170"/>
                    <a:pt x="967" y="4170"/>
                  </a:cubicBezTo>
                  <a:cubicBezTo>
                    <a:pt x="1168" y="4170"/>
                    <a:pt x="1368" y="4103"/>
                    <a:pt x="1535" y="4003"/>
                  </a:cubicBezTo>
                  <a:cubicBezTo>
                    <a:pt x="1668" y="3870"/>
                    <a:pt x="1768" y="3736"/>
                    <a:pt x="1835" y="3569"/>
                  </a:cubicBezTo>
                  <a:cubicBezTo>
                    <a:pt x="1901" y="3369"/>
                    <a:pt x="1901" y="3169"/>
                    <a:pt x="1901" y="2936"/>
                  </a:cubicBezTo>
                  <a:lnTo>
                    <a:pt x="1901" y="1201"/>
                  </a:lnTo>
                  <a:cubicBezTo>
                    <a:pt x="1935" y="967"/>
                    <a:pt x="1901" y="767"/>
                    <a:pt x="1835" y="567"/>
                  </a:cubicBezTo>
                  <a:cubicBezTo>
                    <a:pt x="1768" y="400"/>
                    <a:pt x="1668" y="267"/>
                    <a:pt x="1535" y="167"/>
                  </a:cubicBezTo>
                  <a:cubicBezTo>
                    <a:pt x="1368" y="33"/>
                    <a:pt x="1168" y="0"/>
                    <a:pt x="96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39" name="Google Shape;2739;p53"/>
            <p:cNvSpPr/>
            <p:nvPr/>
          </p:nvSpPr>
          <p:spPr>
            <a:xfrm>
              <a:off x="2772125" y="2794250"/>
              <a:ext cx="82575" cy="104275"/>
            </a:xfrm>
            <a:custGeom>
              <a:avLst/>
              <a:gdLst/>
              <a:ahLst/>
              <a:cxnLst/>
              <a:rect l="l" t="t" r="r" b="b"/>
              <a:pathLst>
                <a:path w="3303" h="4171" extrusionOk="0">
                  <a:moveTo>
                    <a:pt x="584" y="292"/>
                  </a:moveTo>
                  <a:cubicBezTo>
                    <a:pt x="600" y="292"/>
                    <a:pt x="616" y="295"/>
                    <a:pt x="634" y="301"/>
                  </a:cubicBezTo>
                  <a:cubicBezTo>
                    <a:pt x="734" y="301"/>
                    <a:pt x="834" y="334"/>
                    <a:pt x="867" y="434"/>
                  </a:cubicBezTo>
                  <a:cubicBezTo>
                    <a:pt x="901" y="534"/>
                    <a:pt x="934" y="635"/>
                    <a:pt x="934" y="768"/>
                  </a:cubicBezTo>
                  <a:lnTo>
                    <a:pt x="934" y="1368"/>
                  </a:lnTo>
                  <a:cubicBezTo>
                    <a:pt x="934" y="1435"/>
                    <a:pt x="901" y="1502"/>
                    <a:pt x="901" y="1602"/>
                  </a:cubicBezTo>
                  <a:cubicBezTo>
                    <a:pt x="867" y="1669"/>
                    <a:pt x="867" y="1735"/>
                    <a:pt x="801" y="1769"/>
                  </a:cubicBezTo>
                  <a:cubicBezTo>
                    <a:pt x="767" y="1802"/>
                    <a:pt x="701" y="1835"/>
                    <a:pt x="634" y="1835"/>
                  </a:cubicBezTo>
                  <a:cubicBezTo>
                    <a:pt x="567" y="1835"/>
                    <a:pt x="501" y="1802"/>
                    <a:pt x="467" y="1769"/>
                  </a:cubicBezTo>
                  <a:cubicBezTo>
                    <a:pt x="434" y="1735"/>
                    <a:pt x="400" y="1669"/>
                    <a:pt x="400" y="1602"/>
                  </a:cubicBezTo>
                  <a:cubicBezTo>
                    <a:pt x="367" y="1535"/>
                    <a:pt x="367" y="1435"/>
                    <a:pt x="367" y="1368"/>
                  </a:cubicBezTo>
                  <a:lnTo>
                    <a:pt x="367" y="768"/>
                  </a:lnTo>
                  <a:cubicBezTo>
                    <a:pt x="367" y="635"/>
                    <a:pt x="367" y="534"/>
                    <a:pt x="400" y="434"/>
                  </a:cubicBezTo>
                  <a:cubicBezTo>
                    <a:pt x="455" y="352"/>
                    <a:pt x="510" y="292"/>
                    <a:pt x="584" y="292"/>
                  </a:cubicBezTo>
                  <a:close/>
                  <a:moveTo>
                    <a:pt x="634" y="1"/>
                  </a:moveTo>
                  <a:cubicBezTo>
                    <a:pt x="467" y="1"/>
                    <a:pt x="267" y="67"/>
                    <a:pt x="167" y="201"/>
                  </a:cubicBezTo>
                  <a:cubicBezTo>
                    <a:pt x="67" y="368"/>
                    <a:pt x="0" y="568"/>
                    <a:pt x="34" y="768"/>
                  </a:cubicBezTo>
                  <a:lnTo>
                    <a:pt x="34" y="1335"/>
                  </a:lnTo>
                  <a:cubicBezTo>
                    <a:pt x="34" y="1535"/>
                    <a:pt x="67" y="1735"/>
                    <a:pt x="167" y="1902"/>
                  </a:cubicBezTo>
                  <a:cubicBezTo>
                    <a:pt x="267" y="2069"/>
                    <a:pt x="467" y="2136"/>
                    <a:pt x="634" y="2136"/>
                  </a:cubicBezTo>
                  <a:cubicBezTo>
                    <a:pt x="834" y="2136"/>
                    <a:pt x="1001" y="2069"/>
                    <a:pt x="1101" y="1902"/>
                  </a:cubicBezTo>
                  <a:cubicBezTo>
                    <a:pt x="1201" y="1735"/>
                    <a:pt x="1268" y="1535"/>
                    <a:pt x="1268" y="1368"/>
                  </a:cubicBezTo>
                  <a:lnTo>
                    <a:pt x="1268" y="768"/>
                  </a:lnTo>
                  <a:cubicBezTo>
                    <a:pt x="1268" y="568"/>
                    <a:pt x="1201" y="368"/>
                    <a:pt x="1101" y="201"/>
                  </a:cubicBezTo>
                  <a:cubicBezTo>
                    <a:pt x="1001" y="67"/>
                    <a:pt x="834" y="1"/>
                    <a:pt x="634" y="1"/>
                  </a:cubicBezTo>
                  <a:close/>
                  <a:moveTo>
                    <a:pt x="2669" y="2336"/>
                  </a:moveTo>
                  <a:cubicBezTo>
                    <a:pt x="2769" y="2336"/>
                    <a:pt x="2869" y="2369"/>
                    <a:pt x="2902" y="2469"/>
                  </a:cubicBezTo>
                  <a:cubicBezTo>
                    <a:pt x="2936" y="2569"/>
                    <a:pt x="2969" y="2703"/>
                    <a:pt x="2936" y="2803"/>
                  </a:cubicBezTo>
                  <a:lnTo>
                    <a:pt x="2936" y="3403"/>
                  </a:lnTo>
                  <a:cubicBezTo>
                    <a:pt x="2969" y="3503"/>
                    <a:pt x="2936" y="3570"/>
                    <a:pt x="2936" y="3637"/>
                  </a:cubicBezTo>
                  <a:cubicBezTo>
                    <a:pt x="2902" y="3703"/>
                    <a:pt x="2902" y="3770"/>
                    <a:pt x="2836" y="3803"/>
                  </a:cubicBezTo>
                  <a:cubicBezTo>
                    <a:pt x="2811" y="3852"/>
                    <a:pt x="2769" y="3883"/>
                    <a:pt x="2722" y="3883"/>
                  </a:cubicBezTo>
                  <a:cubicBezTo>
                    <a:pt x="2704" y="3883"/>
                    <a:pt x="2687" y="3879"/>
                    <a:pt x="2669" y="3870"/>
                  </a:cubicBezTo>
                  <a:lnTo>
                    <a:pt x="2669" y="3870"/>
                  </a:lnTo>
                  <a:lnTo>
                    <a:pt x="2702" y="3904"/>
                  </a:lnTo>
                  <a:cubicBezTo>
                    <a:pt x="2602" y="3904"/>
                    <a:pt x="2535" y="3870"/>
                    <a:pt x="2502" y="3803"/>
                  </a:cubicBezTo>
                  <a:cubicBezTo>
                    <a:pt x="2469" y="3770"/>
                    <a:pt x="2435" y="3703"/>
                    <a:pt x="2402" y="3637"/>
                  </a:cubicBezTo>
                  <a:cubicBezTo>
                    <a:pt x="2402" y="3570"/>
                    <a:pt x="2402" y="3503"/>
                    <a:pt x="2402" y="3403"/>
                  </a:cubicBezTo>
                  <a:lnTo>
                    <a:pt x="2402" y="2803"/>
                  </a:lnTo>
                  <a:cubicBezTo>
                    <a:pt x="2402" y="2703"/>
                    <a:pt x="2402" y="2569"/>
                    <a:pt x="2435" y="2469"/>
                  </a:cubicBezTo>
                  <a:cubicBezTo>
                    <a:pt x="2469" y="2369"/>
                    <a:pt x="2569" y="2336"/>
                    <a:pt x="2669" y="2336"/>
                  </a:cubicBezTo>
                  <a:close/>
                  <a:moveTo>
                    <a:pt x="2135" y="34"/>
                  </a:moveTo>
                  <a:lnTo>
                    <a:pt x="867" y="4137"/>
                  </a:lnTo>
                  <a:lnTo>
                    <a:pt x="1201" y="4137"/>
                  </a:lnTo>
                  <a:lnTo>
                    <a:pt x="2469" y="34"/>
                  </a:lnTo>
                  <a:close/>
                  <a:moveTo>
                    <a:pt x="2754" y="2061"/>
                  </a:moveTo>
                  <a:cubicBezTo>
                    <a:pt x="2725" y="2061"/>
                    <a:pt x="2697" y="2063"/>
                    <a:pt x="2669" y="2069"/>
                  </a:cubicBezTo>
                  <a:cubicBezTo>
                    <a:pt x="2647" y="2064"/>
                    <a:pt x="2624" y="2062"/>
                    <a:pt x="2602" y="2062"/>
                  </a:cubicBezTo>
                  <a:cubicBezTo>
                    <a:pt x="2451" y="2062"/>
                    <a:pt x="2289" y="2153"/>
                    <a:pt x="2202" y="2269"/>
                  </a:cubicBezTo>
                  <a:cubicBezTo>
                    <a:pt x="2102" y="2436"/>
                    <a:pt x="2035" y="2636"/>
                    <a:pt x="2068" y="2836"/>
                  </a:cubicBezTo>
                  <a:lnTo>
                    <a:pt x="2068" y="3370"/>
                  </a:lnTo>
                  <a:cubicBezTo>
                    <a:pt x="2035" y="3570"/>
                    <a:pt x="2102" y="3770"/>
                    <a:pt x="2202" y="3937"/>
                  </a:cubicBezTo>
                  <a:cubicBezTo>
                    <a:pt x="2302" y="4104"/>
                    <a:pt x="2469" y="4170"/>
                    <a:pt x="2669" y="4170"/>
                  </a:cubicBezTo>
                  <a:lnTo>
                    <a:pt x="2702" y="4170"/>
                  </a:lnTo>
                  <a:cubicBezTo>
                    <a:pt x="2869" y="4170"/>
                    <a:pt x="3036" y="4104"/>
                    <a:pt x="3136" y="3970"/>
                  </a:cubicBezTo>
                  <a:cubicBezTo>
                    <a:pt x="3236" y="3803"/>
                    <a:pt x="3303" y="3603"/>
                    <a:pt x="3303" y="3403"/>
                  </a:cubicBezTo>
                  <a:lnTo>
                    <a:pt x="3303" y="2803"/>
                  </a:lnTo>
                  <a:cubicBezTo>
                    <a:pt x="3303" y="2636"/>
                    <a:pt x="3236" y="2436"/>
                    <a:pt x="3136" y="2269"/>
                  </a:cubicBezTo>
                  <a:cubicBezTo>
                    <a:pt x="3052" y="2130"/>
                    <a:pt x="2899" y="2061"/>
                    <a:pt x="2754" y="206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0" name="Google Shape;2740;p53"/>
            <p:cNvSpPr/>
            <p:nvPr/>
          </p:nvSpPr>
          <p:spPr>
            <a:xfrm>
              <a:off x="4858600" y="2088750"/>
              <a:ext cx="488725" cy="349450"/>
            </a:xfrm>
            <a:custGeom>
              <a:avLst/>
              <a:gdLst/>
              <a:ahLst/>
              <a:cxnLst/>
              <a:rect l="l" t="t" r="r" b="b"/>
              <a:pathLst>
                <a:path w="19549" h="13978" fill="none" extrusionOk="0">
                  <a:moveTo>
                    <a:pt x="1" y="1"/>
                  </a:moveTo>
                  <a:lnTo>
                    <a:pt x="19548" y="1"/>
                  </a:lnTo>
                  <a:lnTo>
                    <a:pt x="19548" y="13977"/>
                  </a:lnTo>
                  <a:lnTo>
                    <a:pt x="1" y="13977"/>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1" name="Google Shape;2741;p53"/>
            <p:cNvSpPr/>
            <p:nvPr/>
          </p:nvSpPr>
          <p:spPr>
            <a:xfrm>
              <a:off x="4984525" y="1754350"/>
              <a:ext cx="236025" cy="168475"/>
            </a:xfrm>
            <a:custGeom>
              <a:avLst/>
              <a:gdLst/>
              <a:ahLst/>
              <a:cxnLst/>
              <a:rect l="l" t="t" r="r" b="b"/>
              <a:pathLst>
                <a:path w="9441" h="6739" fill="none" extrusionOk="0">
                  <a:moveTo>
                    <a:pt x="1" y="0"/>
                  </a:moveTo>
                  <a:lnTo>
                    <a:pt x="9441" y="0"/>
                  </a:lnTo>
                  <a:lnTo>
                    <a:pt x="9441" y="6738"/>
                  </a:lnTo>
                  <a:lnTo>
                    <a:pt x="1" y="6738"/>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2" name="Google Shape;2742;p53"/>
            <p:cNvSpPr/>
            <p:nvPr/>
          </p:nvSpPr>
          <p:spPr>
            <a:xfrm>
              <a:off x="5094600" y="1916950"/>
              <a:ext cx="25" cy="166825"/>
            </a:xfrm>
            <a:custGeom>
              <a:avLst/>
              <a:gdLst/>
              <a:ahLst/>
              <a:cxnLst/>
              <a:rect l="l" t="t" r="r" b="b"/>
              <a:pathLst>
                <a:path w="1" h="6673" fill="none" extrusionOk="0">
                  <a:moveTo>
                    <a:pt x="1" y="6672"/>
                  </a:moveTo>
                  <a:lnTo>
                    <a:pt x="1"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3" name="Google Shape;2743;p53"/>
            <p:cNvSpPr/>
            <p:nvPr/>
          </p:nvSpPr>
          <p:spPr>
            <a:xfrm>
              <a:off x="5094600" y="2443175"/>
              <a:ext cx="25" cy="166800"/>
            </a:xfrm>
            <a:custGeom>
              <a:avLst/>
              <a:gdLst/>
              <a:ahLst/>
              <a:cxnLst/>
              <a:rect l="l" t="t" r="r" b="b"/>
              <a:pathLst>
                <a:path w="1" h="6672" fill="none" extrusionOk="0">
                  <a:moveTo>
                    <a:pt x="1" y="6672"/>
                  </a:moveTo>
                  <a:lnTo>
                    <a:pt x="1"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4" name="Google Shape;2744;p53"/>
            <p:cNvSpPr/>
            <p:nvPr/>
          </p:nvSpPr>
          <p:spPr>
            <a:xfrm>
              <a:off x="5000375" y="2596625"/>
              <a:ext cx="188500" cy="188475"/>
            </a:xfrm>
            <a:custGeom>
              <a:avLst/>
              <a:gdLst/>
              <a:ahLst/>
              <a:cxnLst/>
              <a:rect l="l" t="t" r="r" b="b"/>
              <a:pathLst>
                <a:path w="7540" h="7539" fill="none" extrusionOk="0">
                  <a:moveTo>
                    <a:pt x="6205" y="1334"/>
                  </a:moveTo>
                  <a:cubicBezTo>
                    <a:pt x="7539" y="2669"/>
                    <a:pt x="7539" y="4837"/>
                    <a:pt x="6205" y="6205"/>
                  </a:cubicBezTo>
                  <a:cubicBezTo>
                    <a:pt x="4871" y="7539"/>
                    <a:pt x="2702" y="7539"/>
                    <a:pt x="1335" y="6205"/>
                  </a:cubicBezTo>
                  <a:cubicBezTo>
                    <a:pt x="0" y="4837"/>
                    <a:pt x="0" y="2669"/>
                    <a:pt x="1335" y="1334"/>
                  </a:cubicBezTo>
                  <a:cubicBezTo>
                    <a:pt x="2702" y="0"/>
                    <a:pt x="4871" y="0"/>
                    <a:pt x="6205" y="1334"/>
                  </a:cubicBezTo>
                  <a:close/>
                </a:path>
              </a:pathLst>
            </a:custGeom>
            <a:noFill/>
            <a:ln w="100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5" name="Google Shape;2745;p53"/>
            <p:cNvSpPr/>
            <p:nvPr/>
          </p:nvSpPr>
          <p:spPr>
            <a:xfrm>
              <a:off x="5256400" y="1992025"/>
              <a:ext cx="175975" cy="91750"/>
            </a:xfrm>
            <a:custGeom>
              <a:avLst/>
              <a:gdLst/>
              <a:ahLst/>
              <a:cxnLst/>
              <a:rect l="l" t="t" r="r" b="b"/>
              <a:pathLst>
                <a:path w="7039" h="3670" fill="none" extrusionOk="0">
                  <a:moveTo>
                    <a:pt x="7038" y="0"/>
                  </a:moveTo>
                  <a:lnTo>
                    <a:pt x="0" y="0"/>
                  </a:lnTo>
                  <a:lnTo>
                    <a:pt x="0" y="3669"/>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6" name="Google Shape;2746;p53"/>
            <p:cNvSpPr/>
            <p:nvPr/>
          </p:nvSpPr>
          <p:spPr>
            <a:xfrm>
              <a:off x="5637500" y="1992025"/>
              <a:ext cx="139275" cy="540400"/>
            </a:xfrm>
            <a:custGeom>
              <a:avLst/>
              <a:gdLst/>
              <a:ahLst/>
              <a:cxnLst/>
              <a:rect l="l" t="t" r="r" b="b"/>
              <a:pathLst>
                <a:path w="5571" h="21616" fill="none" extrusionOk="0">
                  <a:moveTo>
                    <a:pt x="0" y="21616"/>
                  </a:moveTo>
                  <a:lnTo>
                    <a:pt x="5571" y="21616"/>
                  </a:lnTo>
                  <a:lnTo>
                    <a:pt x="5571" y="0"/>
                  </a:lnTo>
                  <a:lnTo>
                    <a:pt x="0"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7" name="Google Shape;2747;p53"/>
            <p:cNvSpPr/>
            <p:nvPr/>
          </p:nvSpPr>
          <p:spPr>
            <a:xfrm>
              <a:off x="5256400" y="2438175"/>
              <a:ext cx="175975" cy="94250"/>
            </a:xfrm>
            <a:custGeom>
              <a:avLst/>
              <a:gdLst/>
              <a:ahLst/>
              <a:cxnLst/>
              <a:rect l="l" t="t" r="r" b="b"/>
              <a:pathLst>
                <a:path w="7039" h="3770" fill="none" extrusionOk="0">
                  <a:moveTo>
                    <a:pt x="0" y="0"/>
                  </a:moveTo>
                  <a:lnTo>
                    <a:pt x="0" y="3770"/>
                  </a:lnTo>
                  <a:lnTo>
                    <a:pt x="7038" y="377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8" name="Google Shape;2748;p53"/>
            <p:cNvSpPr/>
            <p:nvPr/>
          </p:nvSpPr>
          <p:spPr>
            <a:xfrm>
              <a:off x="5430675" y="1928625"/>
              <a:ext cx="209350" cy="129300"/>
            </a:xfrm>
            <a:custGeom>
              <a:avLst/>
              <a:gdLst/>
              <a:ahLst/>
              <a:cxnLst/>
              <a:rect l="l" t="t" r="r" b="b"/>
              <a:pathLst>
                <a:path w="8374" h="5172" fill="none" extrusionOk="0">
                  <a:moveTo>
                    <a:pt x="1" y="1"/>
                  </a:moveTo>
                  <a:lnTo>
                    <a:pt x="8373" y="1"/>
                  </a:lnTo>
                  <a:lnTo>
                    <a:pt x="8373" y="5171"/>
                  </a:lnTo>
                  <a:lnTo>
                    <a:pt x="1" y="5171"/>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49" name="Google Shape;2749;p53"/>
            <p:cNvSpPr/>
            <p:nvPr/>
          </p:nvSpPr>
          <p:spPr>
            <a:xfrm>
              <a:off x="5430675" y="2191325"/>
              <a:ext cx="209350" cy="129275"/>
            </a:xfrm>
            <a:custGeom>
              <a:avLst/>
              <a:gdLst/>
              <a:ahLst/>
              <a:cxnLst/>
              <a:rect l="l" t="t" r="r" b="b"/>
              <a:pathLst>
                <a:path w="8374" h="5171" fill="none" extrusionOk="0">
                  <a:moveTo>
                    <a:pt x="1" y="0"/>
                  </a:moveTo>
                  <a:lnTo>
                    <a:pt x="8373" y="0"/>
                  </a:lnTo>
                  <a:lnTo>
                    <a:pt x="8373" y="5171"/>
                  </a:lnTo>
                  <a:lnTo>
                    <a:pt x="1" y="5171"/>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0" name="Google Shape;2750;p53"/>
            <p:cNvSpPr/>
            <p:nvPr/>
          </p:nvSpPr>
          <p:spPr>
            <a:xfrm>
              <a:off x="5430675" y="2454000"/>
              <a:ext cx="209350" cy="129300"/>
            </a:xfrm>
            <a:custGeom>
              <a:avLst/>
              <a:gdLst/>
              <a:ahLst/>
              <a:cxnLst/>
              <a:rect l="l" t="t" r="r" b="b"/>
              <a:pathLst>
                <a:path w="8374" h="5172" fill="none" extrusionOk="0">
                  <a:moveTo>
                    <a:pt x="1" y="1"/>
                  </a:moveTo>
                  <a:lnTo>
                    <a:pt x="8373" y="1"/>
                  </a:lnTo>
                  <a:lnTo>
                    <a:pt x="8373" y="5171"/>
                  </a:lnTo>
                  <a:lnTo>
                    <a:pt x="1" y="5171"/>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1" name="Google Shape;2751;p53"/>
            <p:cNvSpPr/>
            <p:nvPr/>
          </p:nvSpPr>
          <p:spPr>
            <a:xfrm>
              <a:off x="5539925" y="2062900"/>
              <a:ext cx="25" cy="128450"/>
            </a:xfrm>
            <a:custGeom>
              <a:avLst/>
              <a:gdLst/>
              <a:ahLst/>
              <a:cxnLst/>
              <a:rect l="l" t="t" r="r" b="b"/>
              <a:pathLst>
                <a:path w="1" h="5138" fill="none" extrusionOk="0">
                  <a:moveTo>
                    <a:pt x="1" y="0"/>
                  </a:moveTo>
                  <a:lnTo>
                    <a:pt x="1" y="5137"/>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2" name="Google Shape;2752;p53"/>
            <p:cNvSpPr/>
            <p:nvPr/>
          </p:nvSpPr>
          <p:spPr>
            <a:xfrm>
              <a:off x="5539925" y="2323075"/>
              <a:ext cx="25" cy="127625"/>
            </a:xfrm>
            <a:custGeom>
              <a:avLst/>
              <a:gdLst/>
              <a:ahLst/>
              <a:cxnLst/>
              <a:rect l="l" t="t" r="r" b="b"/>
              <a:pathLst>
                <a:path w="1" h="5105" fill="none" extrusionOk="0">
                  <a:moveTo>
                    <a:pt x="1" y="1"/>
                  </a:moveTo>
                  <a:lnTo>
                    <a:pt x="1" y="5105"/>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3" name="Google Shape;2753;p53"/>
            <p:cNvSpPr/>
            <p:nvPr/>
          </p:nvSpPr>
          <p:spPr>
            <a:xfrm>
              <a:off x="4016350" y="2007850"/>
              <a:ext cx="691350" cy="517075"/>
            </a:xfrm>
            <a:custGeom>
              <a:avLst/>
              <a:gdLst/>
              <a:ahLst/>
              <a:cxnLst/>
              <a:rect l="l" t="t" r="r" b="b"/>
              <a:pathLst>
                <a:path w="27654" h="20683" fill="none" extrusionOk="0">
                  <a:moveTo>
                    <a:pt x="0" y="5505"/>
                  </a:moveTo>
                  <a:lnTo>
                    <a:pt x="0" y="1"/>
                  </a:lnTo>
                  <a:lnTo>
                    <a:pt x="27653" y="1"/>
                  </a:lnTo>
                  <a:lnTo>
                    <a:pt x="27653" y="20682"/>
                  </a:lnTo>
                  <a:lnTo>
                    <a:pt x="0" y="20682"/>
                  </a:lnTo>
                  <a:lnTo>
                    <a:pt x="0" y="11676"/>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4" name="Google Shape;2754;p53"/>
            <p:cNvSpPr/>
            <p:nvPr/>
          </p:nvSpPr>
          <p:spPr>
            <a:xfrm>
              <a:off x="4603425" y="1625075"/>
              <a:ext cx="291900" cy="291075"/>
            </a:xfrm>
            <a:custGeom>
              <a:avLst/>
              <a:gdLst/>
              <a:ahLst/>
              <a:cxnLst/>
              <a:rect l="l" t="t" r="r" b="b"/>
              <a:pathLst>
                <a:path w="11676" h="11643" fill="none" extrusionOk="0">
                  <a:moveTo>
                    <a:pt x="11675" y="5838"/>
                  </a:moveTo>
                  <a:cubicBezTo>
                    <a:pt x="11675" y="9041"/>
                    <a:pt x="9074" y="11643"/>
                    <a:pt x="5838" y="11643"/>
                  </a:cubicBezTo>
                  <a:cubicBezTo>
                    <a:pt x="2602" y="11643"/>
                    <a:pt x="0" y="9041"/>
                    <a:pt x="0" y="5838"/>
                  </a:cubicBezTo>
                  <a:cubicBezTo>
                    <a:pt x="0" y="2603"/>
                    <a:pt x="2602" y="1"/>
                    <a:pt x="5838" y="1"/>
                  </a:cubicBezTo>
                  <a:cubicBezTo>
                    <a:pt x="9074" y="1"/>
                    <a:pt x="11675" y="2603"/>
                    <a:pt x="11675" y="5838"/>
                  </a:cubicBez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5" name="Google Shape;2755;p53"/>
            <p:cNvSpPr/>
            <p:nvPr/>
          </p:nvSpPr>
          <p:spPr>
            <a:xfrm>
              <a:off x="3900425" y="2132950"/>
              <a:ext cx="183475" cy="183500"/>
            </a:xfrm>
            <a:custGeom>
              <a:avLst/>
              <a:gdLst/>
              <a:ahLst/>
              <a:cxnLst/>
              <a:rect l="l" t="t" r="r" b="b"/>
              <a:pathLst>
                <a:path w="7339" h="7340" fill="none" extrusionOk="0">
                  <a:moveTo>
                    <a:pt x="5938" y="1268"/>
                  </a:moveTo>
                  <a:cubicBezTo>
                    <a:pt x="7272" y="2536"/>
                    <a:pt x="7339" y="4604"/>
                    <a:pt x="6071" y="5938"/>
                  </a:cubicBezTo>
                  <a:cubicBezTo>
                    <a:pt x="4804" y="7272"/>
                    <a:pt x="2702" y="7339"/>
                    <a:pt x="1368" y="6071"/>
                  </a:cubicBezTo>
                  <a:cubicBezTo>
                    <a:pt x="67" y="4804"/>
                    <a:pt x="0" y="2736"/>
                    <a:pt x="1268" y="1401"/>
                  </a:cubicBezTo>
                  <a:cubicBezTo>
                    <a:pt x="2502" y="67"/>
                    <a:pt x="4604" y="0"/>
                    <a:pt x="5938" y="1268"/>
                  </a:cubicBez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6" name="Google Shape;2756;p53"/>
            <p:cNvSpPr/>
            <p:nvPr/>
          </p:nvSpPr>
          <p:spPr>
            <a:xfrm>
              <a:off x="4582575" y="1895275"/>
              <a:ext cx="79250" cy="120950"/>
            </a:xfrm>
            <a:custGeom>
              <a:avLst/>
              <a:gdLst/>
              <a:ahLst/>
              <a:cxnLst/>
              <a:rect l="l" t="t" r="r" b="b"/>
              <a:pathLst>
                <a:path w="3170" h="4838" fill="none" extrusionOk="0">
                  <a:moveTo>
                    <a:pt x="3169" y="1"/>
                  </a:moveTo>
                  <a:lnTo>
                    <a:pt x="1" y="4837"/>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7" name="Google Shape;2757;p53"/>
            <p:cNvSpPr/>
            <p:nvPr/>
          </p:nvSpPr>
          <p:spPr>
            <a:xfrm>
              <a:off x="4545050" y="2636650"/>
              <a:ext cx="212675" cy="25"/>
            </a:xfrm>
            <a:custGeom>
              <a:avLst/>
              <a:gdLst/>
              <a:ahLst/>
              <a:cxnLst/>
              <a:rect l="l" t="t" r="r" b="b"/>
              <a:pathLst>
                <a:path w="8507" h="1" fill="none" extrusionOk="0">
                  <a:moveTo>
                    <a:pt x="0" y="0"/>
                  </a:moveTo>
                  <a:lnTo>
                    <a:pt x="8507"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8" name="Google Shape;2758;p53"/>
            <p:cNvSpPr/>
            <p:nvPr/>
          </p:nvSpPr>
          <p:spPr>
            <a:xfrm>
              <a:off x="4545050" y="2685000"/>
              <a:ext cx="212675" cy="25"/>
            </a:xfrm>
            <a:custGeom>
              <a:avLst/>
              <a:gdLst/>
              <a:ahLst/>
              <a:cxnLst/>
              <a:rect l="l" t="t" r="r" b="b"/>
              <a:pathLst>
                <a:path w="8507" h="1" fill="none" extrusionOk="0">
                  <a:moveTo>
                    <a:pt x="0" y="1"/>
                  </a:moveTo>
                  <a:lnTo>
                    <a:pt x="8507"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59" name="Google Shape;2759;p53"/>
            <p:cNvSpPr/>
            <p:nvPr/>
          </p:nvSpPr>
          <p:spPr>
            <a:xfrm>
              <a:off x="4545050" y="2732550"/>
              <a:ext cx="212675" cy="25"/>
            </a:xfrm>
            <a:custGeom>
              <a:avLst/>
              <a:gdLst/>
              <a:ahLst/>
              <a:cxnLst/>
              <a:rect l="l" t="t" r="r" b="b"/>
              <a:pathLst>
                <a:path w="8507" h="1" fill="none" extrusionOk="0">
                  <a:moveTo>
                    <a:pt x="0" y="0"/>
                  </a:moveTo>
                  <a:lnTo>
                    <a:pt x="8507"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0" name="Google Shape;2760;p53"/>
            <p:cNvSpPr/>
            <p:nvPr/>
          </p:nvSpPr>
          <p:spPr>
            <a:xfrm>
              <a:off x="4545050" y="2780925"/>
              <a:ext cx="212675" cy="0"/>
            </a:xfrm>
            <a:custGeom>
              <a:avLst/>
              <a:gdLst/>
              <a:ahLst/>
              <a:cxnLst/>
              <a:rect l="l" t="t" r="r" b="b"/>
              <a:pathLst>
                <a:path w="8507" fill="none" extrusionOk="0">
                  <a:moveTo>
                    <a:pt x="0" y="0"/>
                  </a:moveTo>
                  <a:lnTo>
                    <a:pt x="8507"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1" name="Google Shape;2761;p53"/>
            <p:cNvSpPr/>
            <p:nvPr/>
          </p:nvSpPr>
          <p:spPr>
            <a:xfrm>
              <a:off x="4545050" y="2828450"/>
              <a:ext cx="212675" cy="25"/>
            </a:xfrm>
            <a:custGeom>
              <a:avLst/>
              <a:gdLst/>
              <a:ahLst/>
              <a:cxnLst/>
              <a:rect l="l" t="t" r="r" b="b"/>
              <a:pathLst>
                <a:path w="8507" h="1" fill="none" extrusionOk="0">
                  <a:moveTo>
                    <a:pt x="0" y="0"/>
                  </a:moveTo>
                  <a:lnTo>
                    <a:pt x="8507"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2" name="Google Shape;2762;p53"/>
            <p:cNvSpPr/>
            <p:nvPr/>
          </p:nvSpPr>
          <p:spPr>
            <a:xfrm>
              <a:off x="4991200" y="2162125"/>
              <a:ext cx="211850" cy="25"/>
            </a:xfrm>
            <a:custGeom>
              <a:avLst/>
              <a:gdLst/>
              <a:ahLst/>
              <a:cxnLst/>
              <a:rect l="l" t="t" r="r" b="b"/>
              <a:pathLst>
                <a:path w="8474" h="1" fill="none" extrusionOk="0">
                  <a:moveTo>
                    <a:pt x="1" y="1"/>
                  </a:moveTo>
                  <a:lnTo>
                    <a:pt x="8473"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3" name="Google Shape;2763;p53"/>
            <p:cNvSpPr/>
            <p:nvPr/>
          </p:nvSpPr>
          <p:spPr>
            <a:xfrm>
              <a:off x="4991200" y="2210500"/>
              <a:ext cx="211850" cy="25"/>
            </a:xfrm>
            <a:custGeom>
              <a:avLst/>
              <a:gdLst/>
              <a:ahLst/>
              <a:cxnLst/>
              <a:rect l="l" t="t" r="r" b="b"/>
              <a:pathLst>
                <a:path w="8474" h="1" fill="none" extrusionOk="0">
                  <a:moveTo>
                    <a:pt x="1" y="1"/>
                  </a:moveTo>
                  <a:lnTo>
                    <a:pt x="8473"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4" name="Google Shape;2764;p53"/>
            <p:cNvSpPr/>
            <p:nvPr/>
          </p:nvSpPr>
          <p:spPr>
            <a:xfrm>
              <a:off x="4991200" y="2258050"/>
              <a:ext cx="211850" cy="25"/>
            </a:xfrm>
            <a:custGeom>
              <a:avLst/>
              <a:gdLst/>
              <a:ahLst/>
              <a:cxnLst/>
              <a:rect l="l" t="t" r="r" b="b"/>
              <a:pathLst>
                <a:path w="8474" h="1" fill="none" extrusionOk="0">
                  <a:moveTo>
                    <a:pt x="1" y="0"/>
                  </a:moveTo>
                  <a:lnTo>
                    <a:pt x="8473"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5" name="Google Shape;2765;p53"/>
            <p:cNvSpPr/>
            <p:nvPr/>
          </p:nvSpPr>
          <p:spPr>
            <a:xfrm>
              <a:off x="4991200" y="2305575"/>
              <a:ext cx="211850" cy="25"/>
            </a:xfrm>
            <a:custGeom>
              <a:avLst/>
              <a:gdLst/>
              <a:ahLst/>
              <a:cxnLst/>
              <a:rect l="l" t="t" r="r" b="b"/>
              <a:pathLst>
                <a:path w="8474" h="1" fill="none" extrusionOk="0">
                  <a:moveTo>
                    <a:pt x="1" y="0"/>
                  </a:moveTo>
                  <a:lnTo>
                    <a:pt x="8473"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6" name="Google Shape;2766;p53"/>
            <p:cNvSpPr/>
            <p:nvPr/>
          </p:nvSpPr>
          <p:spPr>
            <a:xfrm>
              <a:off x="4991200" y="2353950"/>
              <a:ext cx="211850" cy="25"/>
            </a:xfrm>
            <a:custGeom>
              <a:avLst/>
              <a:gdLst/>
              <a:ahLst/>
              <a:cxnLst/>
              <a:rect l="l" t="t" r="r" b="b"/>
              <a:pathLst>
                <a:path w="8474" h="1" fill="none" extrusionOk="0">
                  <a:moveTo>
                    <a:pt x="1" y="0"/>
                  </a:moveTo>
                  <a:lnTo>
                    <a:pt x="8473"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7" name="Google Shape;2767;p53"/>
            <p:cNvSpPr/>
            <p:nvPr/>
          </p:nvSpPr>
          <p:spPr>
            <a:xfrm>
              <a:off x="2904700" y="888725"/>
              <a:ext cx="422850" cy="1099150"/>
            </a:xfrm>
            <a:custGeom>
              <a:avLst/>
              <a:gdLst/>
              <a:ahLst/>
              <a:cxnLst/>
              <a:rect l="l" t="t" r="r" b="b"/>
              <a:pathLst>
                <a:path w="16914" h="43966" fill="none" extrusionOk="0">
                  <a:moveTo>
                    <a:pt x="16913" y="21983"/>
                  </a:moveTo>
                  <a:cubicBezTo>
                    <a:pt x="16913" y="34125"/>
                    <a:pt x="13144" y="43965"/>
                    <a:pt x="8440" y="43965"/>
                  </a:cubicBezTo>
                  <a:cubicBezTo>
                    <a:pt x="3770" y="43965"/>
                    <a:pt x="1" y="34125"/>
                    <a:pt x="1" y="21983"/>
                  </a:cubicBezTo>
                  <a:cubicBezTo>
                    <a:pt x="1" y="9841"/>
                    <a:pt x="3770" y="0"/>
                    <a:pt x="8440" y="0"/>
                  </a:cubicBezTo>
                  <a:cubicBezTo>
                    <a:pt x="13144" y="0"/>
                    <a:pt x="16913" y="9841"/>
                    <a:pt x="16913" y="21983"/>
                  </a:cubicBezTo>
                  <a:close/>
                </a:path>
              </a:pathLst>
            </a:custGeom>
            <a:solidFill>
              <a:schemeClr val="dk1"/>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8" name="Google Shape;2768;p53"/>
            <p:cNvSpPr/>
            <p:nvPr/>
          </p:nvSpPr>
          <p:spPr>
            <a:xfrm>
              <a:off x="2968100" y="1053000"/>
              <a:ext cx="296050" cy="771425"/>
            </a:xfrm>
            <a:custGeom>
              <a:avLst/>
              <a:gdLst/>
              <a:ahLst/>
              <a:cxnLst/>
              <a:rect l="l" t="t" r="r" b="b"/>
              <a:pathLst>
                <a:path w="11842" h="30857" fill="none" extrusionOk="0">
                  <a:moveTo>
                    <a:pt x="11842" y="15412"/>
                  </a:moveTo>
                  <a:cubicBezTo>
                    <a:pt x="11842" y="23951"/>
                    <a:pt x="9207" y="30856"/>
                    <a:pt x="5904" y="30856"/>
                  </a:cubicBezTo>
                  <a:cubicBezTo>
                    <a:pt x="2635" y="30856"/>
                    <a:pt x="0" y="23951"/>
                    <a:pt x="0" y="15412"/>
                  </a:cubicBezTo>
                  <a:cubicBezTo>
                    <a:pt x="0" y="6906"/>
                    <a:pt x="2635" y="1"/>
                    <a:pt x="5904" y="1"/>
                  </a:cubicBezTo>
                  <a:cubicBezTo>
                    <a:pt x="9207" y="1"/>
                    <a:pt x="11842" y="6906"/>
                    <a:pt x="11842" y="15412"/>
                  </a:cubicBezTo>
                  <a:close/>
                </a:path>
              </a:pathLst>
            </a:custGeom>
            <a:solidFill>
              <a:schemeClr val="dk1"/>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69" name="Google Shape;2769;p53"/>
            <p:cNvSpPr/>
            <p:nvPr/>
          </p:nvSpPr>
          <p:spPr>
            <a:xfrm>
              <a:off x="2499425" y="1259000"/>
              <a:ext cx="138450" cy="358600"/>
            </a:xfrm>
            <a:custGeom>
              <a:avLst/>
              <a:gdLst/>
              <a:ahLst/>
              <a:cxnLst/>
              <a:rect l="l" t="t" r="r" b="b"/>
              <a:pathLst>
                <a:path w="5538" h="14344" fill="none" extrusionOk="0">
                  <a:moveTo>
                    <a:pt x="5538" y="7172"/>
                  </a:moveTo>
                  <a:cubicBezTo>
                    <a:pt x="5538" y="11141"/>
                    <a:pt x="4270" y="14344"/>
                    <a:pt x="2769" y="14344"/>
                  </a:cubicBezTo>
                  <a:cubicBezTo>
                    <a:pt x="1268" y="14344"/>
                    <a:pt x="0" y="11141"/>
                    <a:pt x="0" y="7172"/>
                  </a:cubicBezTo>
                  <a:cubicBezTo>
                    <a:pt x="0" y="3202"/>
                    <a:pt x="1268" y="0"/>
                    <a:pt x="2769" y="0"/>
                  </a:cubicBezTo>
                  <a:cubicBezTo>
                    <a:pt x="4270" y="0"/>
                    <a:pt x="5538" y="3202"/>
                    <a:pt x="5538" y="7172"/>
                  </a:cubicBezTo>
                  <a:close/>
                </a:path>
              </a:pathLst>
            </a:custGeom>
            <a:solidFill>
              <a:schemeClr val="dk1"/>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0" name="Google Shape;2770;p53"/>
            <p:cNvSpPr/>
            <p:nvPr/>
          </p:nvSpPr>
          <p:spPr>
            <a:xfrm>
              <a:off x="2656200" y="1589225"/>
              <a:ext cx="212675" cy="25"/>
            </a:xfrm>
            <a:custGeom>
              <a:avLst/>
              <a:gdLst/>
              <a:ahLst/>
              <a:cxnLst/>
              <a:rect l="l" t="t" r="r" b="b"/>
              <a:pathLst>
                <a:path w="8507" h="1" fill="none" extrusionOk="0">
                  <a:moveTo>
                    <a:pt x="1" y="1"/>
                  </a:moveTo>
                  <a:lnTo>
                    <a:pt x="8507" y="1"/>
                  </a:lnTo>
                </a:path>
              </a:pathLst>
            </a:custGeom>
            <a:solidFill>
              <a:schemeClr val="dk1"/>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1" name="Google Shape;2771;p53"/>
            <p:cNvSpPr/>
            <p:nvPr/>
          </p:nvSpPr>
          <p:spPr>
            <a:xfrm>
              <a:off x="2656200" y="1636750"/>
              <a:ext cx="212675" cy="25"/>
            </a:xfrm>
            <a:custGeom>
              <a:avLst/>
              <a:gdLst/>
              <a:ahLst/>
              <a:cxnLst/>
              <a:rect l="l" t="t" r="r" b="b"/>
              <a:pathLst>
                <a:path w="8507" h="1" fill="none" extrusionOk="0">
                  <a:moveTo>
                    <a:pt x="1" y="1"/>
                  </a:moveTo>
                  <a:lnTo>
                    <a:pt x="8507" y="1"/>
                  </a:lnTo>
                </a:path>
              </a:pathLst>
            </a:custGeom>
            <a:solidFill>
              <a:schemeClr val="dk1"/>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2" name="Google Shape;2772;p53"/>
            <p:cNvSpPr/>
            <p:nvPr/>
          </p:nvSpPr>
          <p:spPr>
            <a:xfrm>
              <a:off x="2656200" y="1685125"/>
              <a:ext cx="212675" cy="25"/>
            </a:xfrm>
            <a:custGeom>
              <a:avLst/>
              <a:gdLst/>
              <a:ahLst/>
              <a:cxnLst/>
              <a:rect l="l" t="t" r="r" b="b"/>
              <a:pathLst>
                <a:path w="8507" h="1" fill="none" extrusionOk="0">
                  <a:moveTo>
                    <a:pt x="1" y="1"/>
                  </a:moveTo>
                  <a:lnTo>
                    <a:pt x="8507" y="1"/>
                  </a:lnTo>
                </a:path>
              </a:pathLst>
            </a:custGeom>
            <a:solidFill>
              <a:schemeClr val="dk1"/>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3" name="Google Shape;2773;p53"/>
            <p:cNvSpPr/>
            <p:nvPr/>
          </p:nvSpPr>
          <p:spPr>
            <a:xfrm>
              <a:off x="2656200" y="1732650"/>
              <a:ext cx="212675" cy="25"/>
            </a:xfrm>
            <a:custGeom>
              <a:avLst/>
              <a:gdLst/>
              <a:ahLst/>
              <a:cxnLst/>
              <a:rect l="l" t="t" r="r" b="b"/>
              <a:pathLst>
                <a:path w="8507" h="1" fill="none" extrusionOk="0">
                  <a:moveTo>
                    <a:pt x="1" y="1"/>
                  </a:moveTo>
                  <a:lnTo>
                    <a:pt x="8507" y="1"/>
                  </a:lnTo>
                </a:path>
              </a:pathLst>
            </a:custGeom>
            <a:solidFill>
              <a:schemeClr val="dk1"/>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4" name="Google Shape;2774;p53"/>
            <p:cNvSpPr/>
            <p:nvPr/>
          </p:nvSpPr>
          <p:spPr>
            <a:xfrm>
              <a:off x="2656200" y="1781025"/>
              <a:ext cx="212675" cy="25"/>
            </a:xfrm>
            <a:custGeom>
              <a:avLst/>
              <a:gdLst/>
              <a:ahLst/>
              <a:cxnLst/>
              <a:rect l="l" t="t" r="r" b="b"/>
              <a:pathLst>
                <a:path w="8507" h="1" fill="none" extrusionOk="0">
                  <a:moveTo>
                    <a:pt x="1" y="1"/>
                  </a:moveTo>
                  <a:lnTo>
                    <a:pt x="8507" y="1"/>
                  </a:lnTo>
                </a:path>
              </a:pathLst>
            </a:custGeom>
            <a:solidFill>
              <a:schemeClr val="dk1"/>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5" name="Google Shape;2775;p53"/>
            <p:cNvSpPr/>
            <p:nvPr/>
          </p:nvSpPr>
          <p:spPr>
            <a:xfrm>
              <a:off x="2640350" y="1464975"/>
              <a:ext cx="484550" cy="25"/>
            </a:xfrm>
            <a:custGeom>
              <a:avLst/>
              <a:gdLst/>
              <a:ahLst/>
              <a:cxnLst/>
              <a:rect l="l" t="t" r="r" b="b"/>
              <a:pathLst>
                <a:path w="19382" h="1" fill="none" extrusionOk="0">
                  <a:moveTo>
                    <a:pt x="19381" y="0"/>
                  </a:moveTo>
                  <a:lnTo>
                    <a:pt x="1" y="0"/>
                  </a:lnTo>
                </a:path>
              </a:pathLst>
            </a:custGeom>
            <a:solidFill>
              <a:schemeClr val="dk1"/>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6" name="Google Shape;2776;p53"/>
            <p:cNvSpPr/>
            <p:nvPr/>
          </p:nvSpPr>
          <p:spPr>
            <a:xfrm>
              <a:off x="2815475" y="1824400"/>
              <a:ext cx="301075" cy="622975"/>
            </a:xfrm>
            <a:custGeom>
              <a:avLst/>
              <a:gdLst/>
              <a:ahLst/>
              <a:cxnLst/>
              <a:rect l="l" t="t" r="r" b="b"/>
              <a:pathLst>
                <a:path w="12043" h="24919" fill="none" extrusionOk="0">
                  <a:moveTo>
                    <a:pt x="12043" y="0"/>
                  </a:moveTo>
                  <a:lnTo>
                    <a:pt x="12043" y="24918"/>
                  </a:lnTo>
                  <a:lnTo>
                    <a:pt x="1" y="24918"/>
                  </a:lnTo>
                </a:path>
              </a:pathLst>
            </a:custGeom>
            <a:solidFill>
              <a:schemeClr val="dk1"/>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7" name="Google Shape;2777;p53"/>
            <p:cNvSpPr/>
            <p:nvPr/>
          </p:nvSpPr>
          <p:spPr>
            <a:xfrm>
              <a:off x="2563625" y="2343925"/>
              <a:ext cx="251875" cy="172650"/>
            </a:xfrm>
            <a:custGeom>
              <a:avLst/>
              <a:gdLst/>
              <a:ahLst/>
              <a:cxnLst/>
              <a:rect l="l" t="t" r="r" b="b"/>
              <a:pathLst>
                <a:path w="10075" h="6906" fill="none" extrusionOk="0">
                  <a:moveTo>
                    <a:pt x="1" y="1"/>
                  </a:moveTo>
                  <a:lnTo>
                    <a:pt x="10075" y="1"/>
                  </a:lnTo>
                  <a:lnTo>
                    <a:pt x="10075" y="6906"/>
                  </a:lnTo>
                  <a:lnTo>
                    <a:pt x="1" y="6906"/>
                  </a:lnTo>
                  <a:close/>
                </a:path>
              </a:pathLst>
            </a:custGeom>
            <a:solidFill>
              <a:schemeClr val="dk1"/>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8" name="Google Shape;2778;p53"/>
            <p:cNvSpPr/>
            <p:nvPr/>
          </p:nvSpPr>
          <p:spPr>
            <a:xfrm>
              <a:off x="2563625" y="2087925"/>
              <a:ext cx="251875" cy="172650"/>
            </a:xfrm>
            <a:custGeom>
              <a:avLst/>
              <a:gdLst/>
              <a:ahLst/>
              <a:cxnLst/>
              <a:rect l="l" t="t" r="r" b="b"/>
              <a:pathLst>
                <a:path w="10075" h="6906" fill="none" extrusionOk="0">
                  <a:moveTo>
                    <a:pt x="1" y="0"/>
                  </a:moveTo>
                  <a:lnTo>
                    <a:pt x="10075" y="0"/>
                  </a:lnTo>
                  <a:lnTo>
                    <a:pt x="10075" y="6905"/>
                  </a:lnTo>
                  <a:lnTo>
                    <a:pt x="1" y="6905"/>
                  </a:lnTo>
                  <a:close/>
                </a:path>
              </a:pathLst>
            </a:custGeom>
            <a:solidFill>
              <a:schemeClr val="dk1"/>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79" name="Google Shape;2779;p53"/>
            <p:cNvSpPr/>
            <p:nvPr/>
          </p:nvSpPr>
          <p:spPr>
            <a:xfrm>
              <a:off x="2815475" y="2171300"/>
              <a:ext cx="297750" cy="25"/>
            </a:xfrm>
            <a:custGeom>
              <a:avLst/>
              <a:gdLst/>
              <a:ahLst/>
              <a:cxnLst/>
              <a:rect l="l" t="t" r="r" b="b"/>
              <a:pathLst>
                <a:path w="11910" h="1" fill="none" extrusionOk="0">
                  <a:moveTo>
                    <a:pt x="1" y="1"/>
                  </a:moveTo>
                  <a:lnTo>
                    <a:pt x="11909" y="1"/>
                  </a:lnTo>
                </a:path>
              </a:pathLst>
            </a:custGeom>
            <a:solidFill>
              <a:schemeClr val="dk1"/>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Shape 2783"/>
        <p:cNvGrpSpPr/>
        <p:nvPr/>
      </p:nvGrpSpPr>
      <p:grpSpPr>
        <a:xfrm>
          <a:off x="0" y="0"/>
          <a:ext cx="0" cy="0"/>
          <a:chOff x="0" y="0"/>
          <a:chExt cx="0" cy="0"/>
        </a:xfrm>
      </p:grpSpPr>
      <p:sp>
        <p:nvSpPr>
          <p:cNvPr id="2784" name="Google Shape;2784;p54"/>
          <p:cNvSpPr txBox="1">
            <a:spLocks noGrp="1"/>
          </p:cNvSpPr>
          <p:nvPr>
            <p:ph type="subTitle" idx="1"/>
          </p:nvPr>
        </p:nvSpPr>
        <p:spPr>
          <a:xfrm>
            <a:off x="829225" y="3789200"/>
            <a:ext cx="2238600" cy="8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 and the smallest of them all</a:t>
            </a:r>
            <a:endParaRPr/>
          </a:p>
        </p:txBody>
      </p:sp>
      <p:sp>
        <p:nvSpPr>
          <p:cNvPr id="2785" name="Google Shape;2785;p54"/>
          <p:cNvSpPr txBox="1">
            <a:spLocks noGrp="1"/>
          </p:cNvSpPr>
          <p:nvPr>
            <p:ph type="subTitle" idx="2"/>
          </p:nvPr>
        </p:nvSpPr>
        <p:spPr>
          <a:xfrm>
            <a:off x="829225" y="3292175"/>
            <a:ext cx="22386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2786" name="Google Shape;2786;p54"/>
          <p:cNvSpPr txBox="1">
            <a:spLocks noGrp="1"/>
          </p:cNvSpPr>
          <p:nvPr>
            <p:ph type="subTitle" idx="4"/>
          </p:nvPr>
        </p:nvSpPr>
        <p:spPr>
          <a:xfrm>
            <a:off x="3452701" y="3789200"/>
            <a:ext cx="2238600" cy="8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a beautiful name and is the second planet from the Sun</a:t>
            </a:r>
            <a:endParaRPr/>
          </a:p>
        </p:txBody>
      </p:sp>
      <p:sp>
        <p:nvSpPr>
          <p:cNvPr id="2787" name="Google Shape;2787;p54"/>
          <p:cNvSpPr txBox="1">
            <a:spLocks noGrp="1"/>
          </p:cNvSpPr>
          <p:nvPr>
            <p:ph type="subTitle" idx="5"/>
          </p:nvPr>
        </p:nvSpPr>
        <p:spPr>
          <a:xfrm>
            <a:off x="3452704" y="3292175"/>
            <a:ext cx="22386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2788" name="Google Shape;2788;p54"/>
          <p:cNvSpPr txBox="1">
            <a:spLocks noGrp="1"/>
          </p:cNvSpPr>
          <p:nvPr>
            <p:ph type="subTitle" idx="7"/>
          </p:nvPr>
        </p:nvSpPr>
        <p:spPr>
          <a:xfrm>
            <a:off x="6076177" y="3789200"/>
            <a:ext cx="2238600" cy="814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Despite being red, Mars is actually a cold place. It’s full of iron oxide dust</a:t>
            </a:r>
            <a:endParaRPr/>
          </a:p>
        </p:txBody>
      </p:sp>
      <p:sp>
        <p:nvSpPr>
          <p:cNvPr id="2789" name="Google Shape;2789;p54"/>
          <p:cNvSpPr txBox="1">
            <a:spLocks noGrp="1"/>
          </p:cNvSpPr>
          <p:nvPr>
            <p:ph type="subTitle" idx="8"/>
          </p:nvPr>
        </p:nvSpPr>
        <p:spPr>
          <a:xfrm>
            <a:off x="6076182" y="3292175"/>
            <a:ext cx="2238600" cy="5055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2790" name="Google Shape;2790;p54"/>
          <p:cNvSpPr txBox="1">
            <a:spLocks noGrp="1"/>
          </p:cNvSpPr>
          <p:nvPr>
            <p:ph type="title" idx="9"/>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Let’s use some percentages</a:t>
            </a:r>
            <a:endParaRPr/>
          </a:p>
        </p:txBody>
      </p:sp>
      <p:sp>
        <p:nvSpPr>
          <p:cNvPr id="2791" name="Google Shape;2791;p54"/>
          <p:cNvSpPr txBox="1">
            <a:spLocks noGrp="1"/>
          </p:cNvSpPr>
          <p:nvPr>
            <p:ph type="title" idx="3"/>
          </p:nvPr>
        </p:nvSpPr>
        <p:spPr>
          <a:xfrm>
            <a:off x="3873438" y="1301725"/>
            <a:ext cx="13977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50%</a:t>
            </a:r>
            <a:endParaRPr/>
          </a:p>
        </p:txBody>
      </p:sp>
      <p:sp>
        <p:nvSpPr>
          <p:cNvPr id="2792" name="Google Shape;2792;p54"/>
          <p:cNvSpPr txBox="1">
            <a:spLocks noGrp="1"/>
          </p:cNvSpPr>
          <p:nvPr>
            <p:ph type="title" idx="6"/>
          </p:nvPr>
        </p:nvSpPr>
        <p:spPr>
          <a:xfrm>
            <a:off x="6496625" y="1301725"/>
            <a:ext cx="13977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75%</a:t>
            </a:r>
            <a:endParaRPr/>
          </a:p>
        </p:txBody>
      </p:sp>
      <p:sp>
        <p:nvSpPr>
          <p:cNvPr id="2793" name="Google Shape;2793;p54"/>
          <p:cNvSpPr txBox="1">
            <a:spLocks noGrp="1"/>
          </p:cNvSpPr>
          <p:nvPr>
            <p:ph type="title"/>
          </p:nvPr>
        </p:nvSpPr>
        <p:spPr>
          <a:xfrm>
            <a:off x="1249075" y="1301725"/>
            <a:ext cx="1398900" cy="4068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25%</a:t>
            </a:r>
            <a:endParaRPr/>
          </a:p>
        </p:txBody>
      </p:sp>
      <p:sp>
        <p:nvSpPr>
          <p:cNvPr id="2794" name="Google Shape;2794;p54"/>
          <p:cNvSpPr/>
          <p:nvPr/>
        </p:nvSpPr>
        <p:spPr>
          <a:xfrm>
            <a:off x="1381075" y="1932900"/>
            <a:ext cx="1134900" cy="1134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5" name="Google Shape;2795;p54"/>
          <p:cNvSpPr/>
          <p:nvPr/>
        </p:nvSpPr>
        <p:spPr>
          <a:xfrm>
            <a:off x="1381075" y="1926925"/>
            <a:ext cx="1134900" cy="1134900"/>
          </a:xfrm>
          <a:prstGeom prst="pie">
            <a:avLst>
              <a:gd name="adj1" fmla="val 16215876"/>
              <a:gd name="adj2" fmla="val 3462"/>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6" name="Google Shape;2796;p54"/>
          <p:cNvSpPr/>
          <p:nvPr/>
        </p:nvSpPr>
        <p:spPr>
          <a:xfrm>
            <a:off x="4004550" y="1932900"/>
            <a:ext cx="1134900" cy="1134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7" name="Google Shape;2797;p54"/>
          <p:cNvSpPr/>
          <p:nvPr/>
        </p:nvSpPr>
        <p:spPr>
          <a:xfrm>
            <a:off x="4004550" y="1926925"/>
            <a:ext cx="1134900" cy="1134900"/>
          </a:xfrm>
          <a:prstGeom prst="pie">
            <a:avLst>
              <a:gd name="adj1" fmla="val 16215876"/>
              <a:gd name="adj2" fmla="val 5453195"/>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8" name="Google Shape;2798;p54"/>
          <p:cNvSpPr/>
          <p:nvPr/>
        </p:nvSpPr>
        <p:spPr>
          <a:xfrm>
            <a:off x="6628025" y="1932900"/>
            <a:ext cx="1134900" cy="1134900"/>
          </a:xfrm>
          <a:prstGeom prst="ellipse">
            <a:avLst/>
          </a:prstGeom>
          <a:noFill/>
          <a:ln w="9525" cap="flat" cmpd="sng">
            <a:solidFill>
              <a:schemeClr val="accent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799" name="Google Shape;2799;p54"/>
          <p:cNvSpPr/>
          <p:nvPr/>
        </p:nvSpPr>
        <p:spPr>
          <a:xfrm>
            <a:off x="6628025" y="1926925"/>
            <a:ext cx="1134900" cy="1134900"/>
          </a:xfrm>
          <a:prstGeom prst="pie">
            <a:avLst>
              <a:gd name="adj1" fmla="val 16215876"/>
              <a:gd name="adj2" fmla="val 10762176"/>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Shape 2803"/>
        <p:cNvGrpSpPr/>
        <p:nvPr/>
      </p:nvGrpSpPr>
      <p:grpSpPr>
        <a:xfrm>
          <a:off x="0" y="0"/>
          <a:ext cx="0" cy="0"/>
          <a:chOff x="0" y="0"/>
          <a:chExt cx="0" cy="0"/>
        </a:xfrm>
      </p:grpSpPr>
      <p:grpSp>
        <p:nvGrpSpPr>
          <p:cNvPr id="2804" name="Google Shape;2804;p55"/>
          <p:cNvGrpSpPr/>
          <p:nvPr/>
        </p:nvGrpSpPr>
        <p:grpSpPr>
          <a:xfrm>
            <a:off x="4445505" y="1542307"/>
            <a:ext cx="3432984" cy="2496295"/>
            <a:chOff x="331763" y="414153"/>
            <a:chExt cx="6903246" cy="5019697"/>
          </a:xfrm>
        </p:grpSpPr>
        <p:sp>
          <p:nvSpPr>
            <p:cNvPr id="2805" name="Google Shape;2805;p55"/>
            <p:cNvSpPr/>
            <p:nvPr/>
          </p:nvSpPr>
          <p:spPr>
            <a:xfrm>
              <a:off x="2953125" y="4725150"/>
              <a:ext cx="1660725" cy="708700"/>
            </a:xfrm>
            <a:custGeom>
              <a:avLst/>
              <a:gdLst/>
              <a:ahLst/>
              <a:cxnLst/>
              <a:rect l="l" t="t" r="r" b="b"/>
              <a:pathLst>
                <a:path w="66429" h="28348" extrusionOk="0">
                  <a:moveTo>
                    <a:pt x="6889" y="1"/>
                  </a:moveTo>
                  <a:lnTo>
                    <a:pt x="1" y="28347"/>
                  </a:lnTo>
                  <a:lnTo>
                    <a:pt x="66429" y="28347"/>
                  </a:lnTo>
                  <a:lnTo>
                    <a:pt x="59475" y="1"/>
                  </a:lnTo>
                  <a:lnTo>
                    <a:pt x="33182" y="464"/>
                  </a:lnTo>
                  <a:lnTo>
                    <a:pt x="688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6" name="Google Shape;2806;p55"/>
            <p:cNvSpPr/>
            <p:nvPr/>
          </p:nvSpPr>
          <p:spPr>
            <a:xfrm>
              <a:off x="331763" y="414153"/>
              <a:ext cx="6903246" cy="4353879"/>
            </a:xfrm>
            <a:custGeom>
              <a:avLst/>
              <a:gdLst/>
              <a:ahLst/>
              <a:cxnLst/>
              <a:rect l="l" t="t" r="r" b="b"/>
              <a:pathLst>
                <a:path w="248162" h="181204" extrusionOk="0">
                  <a:moveTo>
                    <a:pt x="4636" y="0"/>
                  </a:moveTo>
                  <a:cubicBezTo>
                    <a:pt x="2053" y="0"/>
                    <a:pt x="0" y="2053"/>
                    <a:pt x="0" y="4636"/>
                  </a:cubicBezTo>
                  <a:lnTo>
                    <a:pt x="0" y="176634"/>
                  </a:lnTo>
                  <a:cubicBezTo>
                    <a:pt x="0" y="179151"/>
                    <a:pt x="2053" y="181204"/>
                    <a:pt x="4636" y="181204"/>
                  </a:cubicBezTo>
                  <a:lnTo>
                    <a:pt x="243526" y="181204"/>
                  </a:lnTo>
                  <a:cubicBezTo>
                    <a:pt x="246109" y="181204"/>
                    <a:pt x="248162" y="179151"/>
                    <a:pt x="248162" y="176634"/>
                  </a:cubicBezTo>
                  <a:lnTo>
                    <a:pt x="248162" y="4636"/>
                  </a:lnTo>
                  <a:cubicBezTo>
                    <a:pt x="248162" y="2053"/>
                    <a:pt x="246109" y="0"/>
                    <a:pt x="2435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7" name="Google Shape;2807;p55"/>
            <p:cNvSpPr/>
            <p:nvPr/>
          </p:nvSpPr>
          <p:spPr>
            <a:xfrm>
              <a:off x="547300" y="600323"/>
              <a:ext cx="6472159" cy="3981525"/>
            </a:xfrm>
            <a:custGeom>
              <a:avLst/>
              <a:gdLst/>
              <a:ahLst/>
              <a:cxnLst/>
              <a:rect l="l" t="t" r="r" b="b"/>
              <a:pathLst>
                <a:path w="232665" h="165707" extrusionOk="0">
                  <a:moveTo>
                    <a:pt x="1" y="1"/>
                  </a:moveTo>
                  <a:lnTo>
                    <a:pt x="1" y="24307"/>
                  </a:lnTo>
                  <a:lnTo>
                    <a:pt x="1" y="165707"/>
                  </a:lnTo>
                  <a:lnTo>
                    <a:pt x="232665" y="165707"/>
                  </a:lnTo>
                  <a:lnTo>
                    <a:pt x="232665" y="121532"/>
                  </a:lnTo>
                  <a:lnTo>
                    <a:pt x="23266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08" name="Google Shape;2808;p55"/>
            <p:cNvSpPr/>
            <p:nvPr/>
          </p:nvSpPr>
          <p:spPr>
            <a:xfrm>
              <a:off x="2772650" y="5206975"/>
              <a:ext cx="2020025" cy="226875"/>
            </a:xfrm>
            <a:custGeom>
              <a:avLst/>
              <a:gdLst/>
              <a:ahLst/>
              <a:cxnLst/>
              <a:rect l="l" t="t" r="r" b="b"/>
              <a:pathLst>
                <a:path w="80801" h="9075" extrusionOk="0">
                  <a:moveTo>
                    <a:pt x="4571" y="1"/>
                  </a:moveTo>
                  <a:cubicBezTo>
                    <a:pt x="2054" y="1"/>
                    <a:pt x="1" y="2054"/>
                    <a:pt x="1" y="4570"/>
                  </a:cubicBezTo>
                  <a:cubicBezTo>
                    <a:pt x="1" y="7021"/>
                    <a:pt x="2054" y="9074"/>
                    <a:pt x="4571" y="9074"/>
                  </a:cubicBezTo>
                  <a:lnTo>
                    <a:pt x="76297" y="9074"/>
                  </a:lnTo>
                  <a:cubicBezTo>
                    <a:pt x="78814" y="9074"/>
                    <a:pt x="80801" y="7021"/>
                    <a:pt x="80801" y="4570"/>
                  </a:cubicBezTo>
                  <a:cubicBezTo>
                    <a:pt x="80801" y="2054"/>
                    <a:pt x="78814" y="1"/>
                    <a:pt x="762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809" name="Google Shape;2809;p55"/>
          <p:cNvPicPr preferRelativeResize="0"/>
          <p:nvPr/>
        </p:nvPicPr>
        <p:blipFill rotWithShape="1">
          <a:blip r:embed="rId3">
            <a:alphaModFix/>
          </a:blip>
          <a:srcRect l="3891" r="3882"/>
          <a:stretch/>
        </p:blipFill>
        <p:spPr>
          <a:xfrm>
            <a:off x="4537403" y="1634533"/>
            <a:ext cx="3249110" cy="1981718"/>
          </a:xfrm>
          <a:prstGeom prst="rect">
            <a:avLst/>
          </a:prstGeom>
          <a:noFill/>
          <a:ln>
            <a:noFill/>
          </a:ln>
        </p:spPr>
      </p:pic>
      <p:sp>
        <p:nvSpPr>
          <p:cNvPr id="2810" name="Google Shape;2810;p55"/>
          <p:cNvSpPr txBox="1">
            <a:spLocks noGrp="1"/>
          </p:cNvSpPr>
          <p:nvPr>
            <p:ph type="title"/>
          </p:nvPr>
        </p:nvSpPr>
        <p:spPr>
          <a:xfrm>
            <a:off x="1090250" y="1619588"/>
            <a:ext cx="2824500" cy="119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Computer mockup</a:t>
            </a:r>
            <a:endParaRPr/>
          </a:p>
        </p:txBody>
      </p:sp>
      <p:sp>
        <p:nvSpPr>
          <p:cNvPr id="2811" name="Google Shape;2811;p55"/>
          <p:cNvSpPr txBox="1">
            <a:spLocks noGrp="1"/>
          </p:cNvSpPr>
          <p:nvPr>
            <p:ph type="subTitle" idx="1"/>
          </p:nvPr>
        </p:nvSpPr>
        <p:spPr>
          <a:xfrm>
            <a:off x="1090250" y="2815313"/>
            <a:ext cx="2824500" cy="1146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right-click on it and select “Replace image”</a:t>
            </a:r>
            <a:endParaRPr/>
          </a:p>
        </p:txBody>
      </p:sp>
      <p:grpSp>
        <p:nvGrpSpPr>
          <p:cNvPr id="2812" name="Google Shape;2812;p55"/>
          <p:cNvGrpSpPr/>
          <p:nvPr/>
        </p:nvGrpSpPr>
        <p:grpSpPr>
          <a:xfrm flipH="1">
            <a:off x="720000" y="539500"/>
            <a:ext cx="1009703" cy="130500"/>
            <a:chOff x="5461400" y="616025"/>
            <a:chExt cx="1009703" cy="130500"/>
          </a:xfrm>
        </p:grpSpPr>
        <p:sp>
          <p:nvSpPr>
            <p:cNvPr id="2813" name="Google Shape;2813;p55"/>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4" name="Google Shape;2814;p55"/>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5" name="Google Shape;2815;p55"/>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6" name="Google Shape;2816;p55"/>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17" name="Google Shape;2817;p55"/>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18" name="Google Shape;2818;p55"/>
          <p:cNvGrpSpPr/>
          <p:nvPr/>
        </p:nvGrpSpPr>
        <p:grpSpPr>
          <a:xfrm flipH="1">
            <a:off x="7421075" y="4473500"/>
            <a:ext cx="1009703" cy="130500"/>
            <a:chOff x="5461400" y="616025"/>
            <a:chExt cx="1009703" cy="130500"/>
          </a:xfrm>
        </p:grpSpPr>
        <p:sp>
          <p:nvSpPr>
            <p:cNvPr id="2819" name="Google Shape;2819;p55"/>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0" name="Google Shape;2820;p55"/>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1" name="Google Shape;2821;p55"/>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2" name="Google Shape;2822;p55"/>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23" name="Google Shape;2823;p55"/>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Shape 2827"/>
        <p:cNvGrpSpPr/>
        <p:nvPr/>
      </p:nvGrpSpPr>
      <p:grpSpPr>
        <a:xfrm>
          <a:off x="0" y="0"/>
          <a:ext cx="0" cy="0"/>
          <a:chOff x="0" y="0"/>
          <a:chExt cx="0" cy="0"/>
        </a:xfrm>
      </p:grpSpPr>
      <p:grpSp>
        <p:nvGrpSpPr>
          <p:cNvPr id="2828" name="Google Shape;2828;p56"/>
          <p:cNvGrpSpPr/>
          <p:nvPr/>
        </p:nvGrpSpPr>
        <p:grpSpPr>
          <a:xfrm>
            <a:off x="1722105" y="887975"/>
            <a:ext cx="2314210" cy="3150751"/>
            <a:chOff x="1655550" y="790900"/>
            <a:chExt cx="2510262" cy="3417671"/>
          </a:xfrm>
        </p:grpSpPr>
        <p:sp>
          <p:nvSpPr>
            <p:cNvPr id="2829" name="Google Shape;2829;p56"/>
            <p:cNvSpPr/>
            <p:nvPr/>
          </p:nvSpPr>
          <p:spPr>
            <a:xfrm>
              <a:off x="1655550" y="790900"/>
              <a:ext cx="2510262" cy="3417671"/>
            </a:xfrm>
            <a:custGeom>
              <a:avLst/>
              <a:gdLst/>
              <a:ahLst/>
              <a:cxnLst/>
              <a:rect l="l" t="t" r="r" b="b"/>
              <a:pathLst>
                <a:path w="143096" h="190426" extrusionOk="0">
                  <a:moveTo>
                    <a:pt x="2914" y="0"/>
                  </a:moveTo>
                  <a:cubicBezTo>
                    <a:pt x="1280" y="0"/>
                    <a:pt x="0" y="1281"/>
                    <a:pt x="0" y="2914"/>
                  </a:cubicBezTo>
                  <a:lnTo>
                    <a:pt x="0" y="187512"/>
                  </a:lnTo>
                  <a:cubicBezTo>
                    <a:pt x="0" y="189101"/>
                    <a:pt x="1280" y="190426"/>
                    <a:pt x="2914" y="190426"/>
                  </a:cubicBezTo>
                  <a:lnTo>
                    <a:pt x="140182" y="190426"/>
                  </a:lnTo>
                  <a:cubicBezTo>
                    <a:pt x="141771" y="190426"/>
                    <a:pt x="143096" y="189101"/>
                    <a:pt x="143096" y="187512"/>
                  </a:cubicBezTo>
                  <a:lnTo>
                    <a:pt x="143096" y="2914"/>
                  </a:lnTo>
                  <a:cubicBezTo>
                    <a:pt x="143096" y="1281"/>
                    <a:pt x="141771" y="0"/>
                    <a:pt x="140182"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0" name="Google Shape;2830;p56"/>
            <p:cNvSpPr/>
            <p:nvPr/>
          </p:nvSpPr>
          <p:spPr>
            <a:xfrm>
              <a:off x="1735300" y="886765"/>
              <a:ext cx="2350730" cy="3115776"/>
            </a:xfrm>
            <a:custGeom>
              <a:avLst/>
              <a:gdLst/>
              <a:ahLst/>
              <a:cxnLst/>
              <a:rect l="l" t="t" r="r" b="b"/>
              <a:pathLst>
                <a:path w="134002" h="173605" extrusionOk="0">
                  <a:moveTo>
                    <a:pt x="1" y="1"/>
                  </a:moveTo>
                  <a:lnTo>
                    <a:pt x="1" y="53821"/>
                  </a:lnTo>
                  <a:lnTo>
                    <a:pt x="1" y="127599"/>
                  </a:lnTo>
                  <a:lnTo>
                    <a:pt x="1" y="173605"/>
                  </a:lnTo>
                  <a:lnTo>
                    <a:pt x="134001" y="173605"/>
                  </a:lnTo>
                  <a:lnTo>
                    <a:pt x="134001" y="34615"/>
                  </a:lnTo>
                  <a:lnTo>
                    <a:pt x="13400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pic>
        <p:nvPicPr>
          <p:cNvPr id="2831" name="Google Shape;2831;p56"/>
          <p:cNvPicPr preferRelativeResize="0"/>
          <p:nvPr/>
        </p:nvPicPr>
        <p:blipFill rotWithShape="1">
          <a:blip r:embed="rId3">
            <a:alphaModFix/>
          </a:blip>
          <a:srcRect l="2866" r="54920"/>
          <a:stretch/>
        </p:blipFill>
        <p:spPr>
          <a:xfrm>
            <a:off x="1802712" y="976326"/>
            <a:ext cx="2155591" cy="2872392"/>
          </a:xfrm>
          <a:prstGeom prst="rect">
            <a:avLst/>
          </a:prstGeom>
          <a:noFill/>
          <a:ln>
            <a:noFill/>
          </a:ln>
        </p:spPr>
      </p:pic>
      <p:sp>
        <p:nvSpPr>
          <p:cNvPr id="2832" name="Google Shape;2832;p56"/>
          <p:cNvSpPr txBox="1">
            <a:spLocks noGrp="1"/>
          </p:cNvSpPr>
          <p:nvPr>
            <p:ph type="title"/>
          </p:nvPr>
        </p:nvSpPr>
        <p:spPr>
          <a:xfrm>
            <a:off x="5012875" y="1817525"/>
            <a:ext cx="2824200" cy="11958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a:t>Tablet mockup</a:t>
            </a:r>
            <a:endParaRPr/>
          </a:p>
        </p:txBody>
      </p:sp>
      <p:sp>
        <p:nvSpPr>
          <p:cNvPr id="2833" name="Google Shape;2833;p56"/>
          <p:cNvSpPr txBox="1">
            <a:spLocks noGrp="1"/>
          </p:cNvSpPr>
          <p:nvPr>
            <p:ph type="subTitle" idx="1"/>
          </p:nvPr>
        </p:nvSpPr>
        <p:spPr>
          <a:xfrm>
            <a:off x="5013050" y="3013250"/>
            <a:ext cx="2824200" cy="102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You can replace the image on the screen with your own work. Just right-click on it and select “Replace image”</a:t>
            </a:r>
            <a:endParaRPr/>
          </a:p>
        </p:txBody>
      </p:sp>
      <p:grpSp>
        <p:nvGrpSpPr>
          <p:cNvPr id="2834" name="Google Shape;2834;p56"/>
          <p:cNvGrpSpPr/>
          <p:nvPr/>
        </p:nvGrpSpPr>
        <p:grpSpPr>
          <a:xfrm>
            <a:off x="7421075" y="539500"/>
            <a:ext cx="1009703" cy="130500"/>
            <a:chOff x="5461400" y="616025"/>
            <a:chExt cx="1009703" cy="130500"/>
          </a:xfrm>
        </p:grpSpPr>
        <p:sp>
          <p:nvSpPr>
            <p:cNvPr id="2835" name="Google Shape;2835;p56"/>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6" name="Google Shape;2836;p56"/>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7" name="Google Shape;2837;p56"/>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8" name="Google Shape;2838;p56"/>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39" name="Google Shape;2839;p56"/>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840" name="Google Shape;2840;p56"/>
          <p:cNvGrpSpPr/>
          <p:nvPr/>
        </p:nvGrpSpPr>
        <p:grpSpPr>
          <a:xfrm>
            <a:off x="720000" y="4473500"/>
            <a:ext cx="1009703" cy="130500"/>
            <a:chOff x="5461400" y="616025"/>
            <a:chExt cx="1009703" cy="130500"/>
          </a:xfrm>
        </p:grpSpPr>
        <p:sp>
          <p:nvSpPr>
            <p:cNvPr id="2841" name="Google Shape;2841;p56"/>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2" name="Google Shape;2842;p56"/>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3" name="Google Shape;2843;p56"/>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4" name="Google Shape;2844;p56"/>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845" name="Google Shape;2845;p56"/>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Shape 1553"/>
        <p:cNvGrpSpPr/>
        <p:nvPr/>
      </p:nvGrpSpPr>
      <p:grpSpPr>
        <a:xfrm>
          <a:off x="0" y="0"/>
          <a:ext cx="0" cy="0"/>
          <a:chOff x="0" y="0"/>
          <a:chExt cx="0" cy="0"/>
        </a:xfrm>
      </p:grpSpPr>
      <p:sp>
        <p:nvSpPr>
          <p:cNvPr id="1554" name="Google Shape;1554;p44"/>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Mongolian Baiti" panose="03000500000000000000" pitchFamily="66" charset="0"/>
                <a:cs typeface="Mongolian Baiti" panose="03000500000000000000" pitchFamily="66" charset="0"/>
              </a:rPr>
              <a:t>Introduction</a:t>
            </a:r>
            <a:endParaRPr dirty="0">
              <a:latin typeface="Mongolian Baiti" panose="03000500000000000000" pitchFamily="66" charset="0"/>
              <a:cs typeface="Mongolian Baiti" panose="03000500000000000000" pitchFamily="66" charset="0"/>
            </a:endParaRPr>
          </a:p>
        </p:txBody>
      </p:sp>
      <p:sp>
        <p:nvSpPr>
          <p:cNvPr id="1556" name="Google Shape;1556;p44"/>
          <p:cNvSpPr txBox="1">
            <a:spLocks noGrp="1"/>
          </p:cNvSpPr>
          <p:nvPr>
            <p:ph type="subTitle" idx="2"/>
          </p:nvPr>
        </p:nvSpPr>
        <p:spPr>
          <a:xfrm>
            <a:off x="774325" y="2626819"/>
            <a:ext cx="3288020" cy="2005131"/>
          </a:xfrm>
          <a:prstGeom prst="rect">
            <a:avLst/>
          </a:prstGeom>
        </p:spPr>
        <p:txBody>
          <a:bodyPr spcFirstLastPara="1" wrap="square" lIns="91425" tIns="91425" rIns="91425" bIns="91425" anchor="t" anchorCtr="0">
            <a:noAutofit/>
          </a:bodyPr>
          <a:lstStyle/>
          <a:p>
            <a:r>
              <a:rPr lang="en-US" dirty="0"/>
              <a:t>NextGenATS is an AI-powered tool that makes hiring easier and faster. It helps companies by automatically reviewing resumes, scoring candidates, and scheduling interviews</a:t>
            </a:r>
          </a:p>
        </p:txBody>
      </p:sp>
      <p:sp>
        <p:nvSpPr>
          <p:cNvPr id="1557" name="Google Shape;1557;p44"/>
          <p:cNvSpPr txBox="1">
            <a:spLocks noGrp="1"/>
          </p:cNvSpPr>
          <p:nvPr>
            <p:ph type="subTitle" idx="3"/>
          </p:nvPr>
        </p:nvSpPr>
        <p:spPr>
          <a:xfrm>
            <a:off x="834282" y="2052928"/>
            <a:ext cx="3752713"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600" dirty="0">
                <a:latin typeface="Mongolian Baiti" panose="03000500000000000000" pitchFamily="66" charset="0"/>
                <a:cs typeface="Mongolian Baiti" panose="03000500000000000000" pitchFamily="66" charset="0"/>
              </a:rPr>
              <a:t>Overview of the project</a:t>
            </a:r>
            <a:endParaRPr sz="2600" dirty="0">
              <a:latin typeface="Mongolian Baiti" panose="03000500000000000000" pitchFamily="66" charset="0"/>
              <a:cs typeface="Mongolian Baiti" panose="03000500000000000000" pitchFamily="66" charset="0"/>
            </a:endParaRPr>
          </a:p>
        </p:txBody>
      </p:sp>
      <p:sp>
        <p:nvSpPr>
          <p:cNvPr id="1558" name="Google Shape;1558;p44"/>
          <p:cNvSpPr txBox="1">
            <a:spLocks noGrp="1"/>
          </p:cNvSpPr>
          <p:nvPr>
            <p:ph type="subTitle" idx="4"/>
          </p:nvPr>
        </p:nvSpPr>
        <p:spPr>
          <a:xfrm>
            <a:off x="5004726" y="2059145"/>
            <a:ext cx="2690400" cy="5589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sz="2600" dirty="0">
                <a:latin typeface="Mongolian Baiti" panose="03000500000000000000" pitchFamily="66" charset="0"/>
                <a:cs typeface="Mongolian Baiti" panose="03000500000000000000" pitchFamily="66" charset="0"/>
              </a:rPr>
              <a:t>Purpose</a:t>
            </a:r>
            <a:endParaRPr sz="2600" dirty="0">
              <a:latin typeface="Mongolian Baiti" panose="03000500000000000000" pitchFamily="66" charset="0"/>
              <a:cs typeface="Mongolian Baiti" panose="03000500000000000000" pitchFamily="66" charset="0"/>
            </a:endParaRPr>
          </a:p>
        </p:txBody>
      </p:sp>
      <p:sp>
        <p:nvSpPr>
          <p:cNvPr id="11" name="Rectangle 4">
            <a:extLst>
              <a:ext uri="{FF2B5EF4-FFF2-40B4-BE49-F238E27FC236}">
                <a16:creationId xmlns:a16="http://schemas.microsoft.com/office/drawing/2014/main" id="{AA1281A6-5498-2BD9-A84B-F34D156C0F2E}"/>
              </a:ext>
            </a:extLst>
          </p:cNvPr>
          <p:cNvSpPr>
            <a:spLocks noGrp="1" noChangeArrowheads="1"/>
          </p:cNvSpPr>
          <p:nvPr>
            <p:ph type="subTitle" idx="1"/>
          </p:nvPr>
        </p:nvSpPr>
        <p:spPr bwMode="auto">
          <a:xfrm>
            <a:off x="4584700" y="2684725"/>
            <a:ext cx="3538148" cy="166199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buFontTx/>
              <a:buNone/>
              <a:tabLst/>
            </a:pPr>
            <a:r>
              <a:rPr lang="en-US" altLang="en-US" dirty="0"/>
              <a:t>The project aims to create an</a:t>
            </a:r>
          </a:p>
          <a:p>
            <a:pPr marL="0" marR="0" lvl="0" indent="0" defTabSz="914400" rtl="0" eaLnBrk="0" fontAlgn="base" latinLnBrk="0" hangingPunct="0">
              <a:lnSpc>
                <a:spcPct val="100000"/>
              </a:lnSpc>
              <a:spcBef>
                <a:spcPct val="0"/>
              </a:spcBef>
              <a:spcAft>
                <a:spcPct val="0"/>
              </a:spcAft>
              <a:buClrTx/>
              <a:buSzTx/>
              <a:buFontTx/>
              <a:buNone/>
              <a:tabLst/>
            </a:pPr>
            <a:r>
              <a:rPr lang="en-US" altLang="en-US" dirty="0"/>
              <a:t> AI-driven tool that helps HR teams</a:t>
            </a:r>
          </a:p>
          <a:p>
            <a:pPr marL="0" marR="0" lvl="0" indent="0" defTabSz="914400" rtl="0" eaLnBrk="0" fontAlgn="base" latinLnBrk="0" hangingPunct="0">
              <a:lnSpc>
                <a:spcPct val="100000"/>
              </a:lnSpc>
              <a:spcBef>
                <a:spcPct val="0"/>
              </a:spcBef>
              <a:spcAft>
                <a:spcPct val="0"/>
              </a:spcAft>
              <a:buClrTx/>
              <a:buSzTx/>
              <a:buFontTx/>
              <a:buNone/>
              <a:tabLst/>
            </a:pPr>
            <a:r>
              <a:rPr lang="en-US" altLang="en-US" dirty="0"/>
              <a:t> by automating tasks,</a:t>
            </a:r>
          </a:p>
          <a:p>
            <a:pPr marL="0" marR="0" lvl="0" indent="0" defTabSz="914400" rtl="0" eaLnBrk="0" fontAlgn="base" latinLnBrk="0" hangingPunct="0">
              <a:lnSpc>
                <a:spcPct val="100000"/>
              </a:lnSpc>
              <a:spcBef>
                <a:spcPct val="0"/>
              </a:spcBef>
              <a:spcAft>
                <a:spcPct val="0"/>
              </a:spcAft>
              <a:buClrTx/>
              <a:buSzTx/>
              <a:buFontTx/>
              <a:buNone/>
              <a:tabLst/>
            </a:pPr>
            <a:r>
              <a:rPr lang="en-US" altLang="en-US" dirty="0"/>
              <a:t>improving candidate experience,</a:t>
            </a:r>
          </a:p>
          <a:p>
            <a:pPr marL="0" marR="0" lvl="0" indent="0" defTabSz="914400" rtl="0" eaLnBrk="0" fontAlgn="base" latinLnBrk="0" hangingPunct="0">
              <a:lnSpc>
                <a:spcPct val="100000"/>
              </a:lnSpc>
              <a:spcBef>
                <a:spcPct val="0"/>
              </a:spcBef>
              <a:spcAft>
                <a:spcPct val="0"/>
              </a:spcAft>
              <a:buClrTx/>
              <a:buSzTx/>
              <a:buFontTx/>
              <a:buNone/>
              <a:tabLst/>
            </a:pPr>
            <a:r>
              <a:rPr lang="en-US" altLang="en-US" dirty="0"/>
              <a:t> and allowing companies to handle</a:t>
            </a:r>
          </a:p>
          <a:p>
            <a:pPr marL="0" marR="0" lvl="0" indent="0" defTabSz="914400" rtl="0" eaLnBrk="0" fontAlgn="base" latinLnBrk="0" hangingPunct="0">
              <a:lnSpc>
                <a:spcPct val="100000"/>
              </a:lnSpc>
              <a:spcBef>
                <a:spcPct val="0"/>
              </a:spcBef>
              <a:spcAft>
                <a:spcPct val="0"/>
              </a:spcAft>
              <a:buClrTx/>
              <a:buSzTx/>
              <a:buFontTx/>
              <a:buNone/>
              <a:tabLst/>
            </a:pPr>
            <a:r>
              <a:rPr lang="en-US" altLang="en-US" dirty="0"/>
              <a:t> large volumes of applications efficiently.</a:t>
            </a:r>
          </a:p>
          <a:p>
            <a:pPr marL="0" marR="0" lvl="0" indent="0" defTabSz="914400" rtl="0" eaLnBrk="0" fontAlgn="base" latinLnBrk="0" hangingPunct="0">
              <a:lnSpc>
                <a:spcPct val="100000"/>
              </a:lnSpc>
              <a:spcBef>
                <a:spcPct val="0"/>
              </a:spcBef>
              <a:spcAft>
                <a:spcPct val="0"/>
              </a:spcAft>
              <a:buClrTx/>
              <a:buSzTx/>
              <a:buFontTx/>
              <a:buNone/>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grpSp>
        <p:nvGrpSpPr>
          <p:cNvPr id="12" name="Google Shape;1585;p45">
            <a:extLst>
              <a:ext uri="{FF2B5EF4-FFF2-40B4-BE49-F238E27FC236}">
                <a16:creationId xmlns:a16="http://schemas.microsoft.com/office/drawing/2014/main" id="{CAEE20F5-2C19-3CD9-C47C-79F0F20DCD15}"/>
              </a:ext>
            </a:extLst>
          </p:cNvPr>
          <p:cNvGrpSpPr/>
          <p:nvPr/>
        </p:nvGrpSpPr>
        <p:grpSpPr>
          <a:xfrm>
            <a:off x="2450627" y="1542765"/>
            <a:ext cx="400102" cy="438757"/>
            <a:chOff x="2551032" y="1406324"/>
            <a:chExt cx="400102" cy="438757"/>
          </a:xfrm>
        </p:grpSpPr>
        <p:sp>
          <p:nvSpPr>
            <p:cNvPr id="13" name="Google Shape;1586;p45">
              <a:extLst>
                <a:ext uri="{FF2B5EF4-FFF2-40B4-BE49-F238E27FC236}">
                  <a16:creationId xmlns:a16="http://schemas.microsoft.com/office/drawing/2014/main" id="{701B044A-D576-F9F3-640C-C0A3471B3F1F}"/>
                </a:ext>
              </a:extLst>
            </p:cNvPr>
            <p:cNvSpPr/>
            <p:nvPr/>
          </p:nvSpPr>
          <p:spPr>
            <a:xfrm>
              <a:off x="2685568" y="1540824"/>
              <a:ext cx="131029" cy="130180"/>
            </a:xfrm>
            <a:custGeom>
              <a:avLst/>
              <a:gdLst/>
              <a:ahLst/>
              <a:cxnLst/>
              <a:rect l="l" t="t" r="r" b="b"/>
              <a:pathLst>
                <a:path w="3549" h="3526" extrusionOk="0">
                  <a:moveTo>
                    <a:pt x="1406" y="691"/>
                  </a:moveTo>
                  <a:lnTo>
                    <a:pt x="1406" y="1382"/>
                  </a:lnTo>
                  <a:lnTo>
                    <a:pt x="715" y="1382"/>
                  </a:lnTo>
                  <a:lnTo>
                    <a:pt x="715" y="691"/>
                  </a:lnTo>
                  <a:close/>
                  <a:moveTo>
                    <a:pt x="2835" y="691"/>
                  </a:moveTo>
                  <a:lnTo>
                    <a:pt x="2835" y="1382"/>
                  </a:lnTo>
                  <a:lnTo>
                    <a:pt x="2144" y="1382"/>
                  </a:lnTo>
                  <a:lnTo>
                    <a:pt x="2144" y="691"/>
                  </a:lnTo>
                  <a:close/>
                  <a:moveTo>
                    <a:pt x="2835" y="2096"/>
                  </a:moveTo>
                  <a:lnTo>
                    <a:pt x="2835" y="2787"/>
                  </a:lnTo>
                  <a:lnTo>
                    <a:pt x="715" y="2787"/>
                  </a:lnTo>
                  <a:lnTo>
                    <a:pt x="715" y="2096"/>
                  </a:lnTo>
                  <a:close/>
                  <a:moveTo>
                    <a:pt x="1" y="1"/>
                  </a:moveTo>
                  <a:lnTo>
                    <a:pt x="1" y="3525"/>
                  </a:lnTo>
                  <a:lnTo>
                    <a:pt x="3549" y="3525"/>
                  </a:lnTo>
                  <a:lnTo>
                    <a:pt x="3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1587;p45">
              <a:extLst>
                <a:ext uri="{FF2B5EF4-FFF2-40B4-BE49-F238E27FC236}">
                  <a16:creationId xmlns:a16="http://schemas.microsoft.com/office/drawing/2014/main" id="{CB5ED8CF-382E-DFE5-BC5B-5D4B6CC90DA0}"/>
                </a:ext>
              </a:extLst>
            </p:cNvPr>
            <p:cNvSpPr/>
            <p:nvPr/>
          </p:nvSpPr>
          <p:spPr>
            <a:xfrm>
              <a:off x="2551032" y="1406324"/>
              <a:ext cx="400102" cy="438757"/>
            </a:xfrm>
            <a:custGeom>
              <a:avLst/>
              <a:gdLst/>
              <a:ahLst/>
              <a:cxnLst/>
              <a:rect l="l" t="t" r="r" b="b"/>
              <a:pathLst>
                <a:path w="10837" h="11884" extrusionOk="0">
                  <a:moveTo>
                    <a:pt x="7884" y="2929"/>
                  </a:moveTo>
                  <a:lnTo>
                    <a:pt x="7884" y="5049"/>
                  </a:lnTo>
                  <a:lnTo>
                    <a:pt x="8574" y="5049"/>
                  </a:lnTo>
                  <a:lnTo>
                    <a:pt x="8574" y="4358"/>
                  </a:lnTo>
                  <a:lnTo>
                    <a:pt x="9265" y="4358"/>
                  </a:lnTo>
                  <a:lnTo>
                    <a:pt x="9265" y="6454"/>
                  </a:lnTo>
                  <a:lnTo>
                    <a:pt x="8574" y="6454"/>
                  </a:lnTo>
                  <a:lnTo>
                    <a:pt x="8574" y="5739"/>
                  </a:lnTo>
                  <a:lnTo>
                    <a:pt x="7884" y="5739"/>
                  </a:lnTo>
                  <a:lnTo>
                    <a:pt x="7884" y="7859"/>
                  </a:lnTo>
                  <a:lnTo>
                    <a:pt x="2954" y="7859"/>
                  </a:lnTo>
                  <a:lnTo>
                    <a:pt x="2954" y="5739"/>
                  </a:lnTo>
                  <a:lnTo>
                    <a:pt x="2263" y="5739"/>
                  </a:lnTo>
                  <a:lnTo>
                    <a:pt x="2263" y="6454"/>
                  </a:lnTo>
                  <a:lnTo>
                    <a:pt x="1573" y="6454"/>
                  </a:lnTo>
                  <a:lnTo>
                    <a:pt x="1573" y="4358"/>
                  </a:lnTo>
                  <a:lnTo>
                    <a:pt x="2263" y="4358"/>
                  </a:lnTo>
                  <a:lnTo>
                    <a:pt x="2263" y="5049"/>
                  </a:lnTo>
                  <a:lnTo>
                    <a:pt x="2954" y="5049"/>
                  </a:lnTo>
                  <a:lnTo>
                    <a:pt x="2954" y="2929"/>
                  </a:lnTo>
                  <a:close/>
                  <a:moveTo>
                    <a:pt x="5431" y="0"/>
                  </a:moveTo>
                  <a:cubicBezTo>
                    <a:pt x="3978" y="0"/>
                    <a:pt x="2621" y="548"/>
                    <a:pt x="1597" y="1572"/>
                  </a:cubicBezTo>
                  <a:cubicBezTo>
                    <a:pt x="573" y="2596"/>
                    <a:pt x="1" y="3977"/>
                    <a:pt x="1" y="5406"/>
                  </a:cubicBezTo>
                  <a:cubicBezTo>
                    <a:pt x="1" y="6668"/>
                    <a:pt x="453" y="7906"/>
                    <a:pt x="1239" y="8883"/>
                  </a:cubicBezTo>
                  <a:cubicBezTo>
                    <a:pt x="2025" y="9812"/>
                    <a:pt x="3073" y="10455"/>
                    <a:pt x="4264" y="10717"/>
                  </a:cubicBezTo>
                  <a:lnTo>
                    <a:pt x="5431" y="11883"/>
                  </a:lnTo>
                  <a:lnTo>
                    <a:pt x="6598" y="10717"/>
                  </a:lnTo>
                  <a:cubicBezTo>
                    <a:pt x="7765" y="10455"/>
                    <a:pt x="8836" y="9812"/>
                    <a:pt x="9598" y="8883"/>
                  </a:cubicBezTo>
                  <a:cubicBezTo>
                    <a:pt x="10408" y="7906"/>
                    <a:pt x="10837" y="6668"/>
                    <a:pt x="10837" y="5406"/>
                  </a:cubicBezTo>
                  <a:cubicBezTo>
                    <a:pt x="10837" y="3953"/>
                    <a:pt x="10289" y="2596"/>
                    <a:pt x="9265" y="1572"/>
                  </a:cubicBezTo>
                  <a:cubicBezTo>
                    <a:pt x="8241" y="548"/>
                    <a:pt x="6883" y="0"/>
                    <a:pt x="5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8" name="Google Shape;1585;p45">
            <a:extLst>
              <a:ext uri="{FF2B5EF4-FFF2-40B4-BE49-F238E27FC236}">
                <a16:creationId xmlns:a16="http://schemas.microsoft.com/office/drawing/2014/main" id="{AB07DA78-57B9-CC65-BBC7-13EACA1082B2}"/>
              </a:ext>
            </a:extLst>
          </p:cNvPr>
          <p:cNvGrpSpPr/>
          <p:nvPr/>
        </p:nvGrpSpPr>
        <p:grpSpPr>
          <a:xfrm>
            <a:off x="6125721" y="1587995"/>
            <a:ext cx="400102" cy="438757"/>
            <a:chOff x="2551032" y="1406324"/>
            <a:chExt cx="400102" cy="438757"/>
          </a:xfrm>
        </p:grpSpPr>
        <p:sp>
          <p:nvSpPr>
            <p:cNvPr id="19" name="Google Shape;1586;p45">
              <a:extLst>
                <a:ext uri="{FF2B5EF4-FFF2-40B4-BE49-F238E27FC236}">
                  <a16:creationId xmlns:a16="http://schemas.microsoft.com/office/drawing/2014/main" id="{DC439317-2A90-4E97-7574-9BDD85F9C536}"/>
                </a:ext>
              </a:extLst>
            </p:cNvPr>
            <p:cNvSpPr/>
            <p:nvPr/>
          </p:nvSpPr>
          <p:spPr>
            <a:xfrm>
              <a:off x="2685568" y="1540824"/>
              <a:ext cx="131029" cy="130180"/>
            </a:xfrm>
            <a:custGeom>
              <a:avLst/>
              <a:gdLst/>
              <a:ahLst/>
              <a:cxnLst/>
              <a:rect l="l" t="t" r="r" b="b"/>
              <a:pathLst>
                <a:path w="3549" h="3526" extrusionOk="0">
                  <a:moveTo>
                    <a:pt x="1406" y="691"/>
                  </a:moveTo>
                  <a:lnTo>
                    <a:pt x="1406" y="1382"/>
                  </a:lnTo>
                  <a:lnTo>
                    <a:pt x="715" y="1382"/>
                  </a:lnTo>
                  <a:lnTo>
                    <a:pt x="715" y="691"/>
                  </a:lnTo>
                  <a:close/>
                  <a:moveTo>
                    <a:pt x="2835" y="691"/>
                  </a:moveTo>
                  <a:lnTo>
                    <a:pt x="2835" y="1382"/>
                  </a:lnTo>
                  <a:lnTo>
                    <a:pt x="2144" y="1382"/>
                  </a:lnTo>
                  <a:lnTo>
                    <a:pt x="2144" y="691"/>
                  </a:lnTo>
                  <a:close/>
                  <a:moveTo>
                    <a:pt x="2835" y="2096"/>
                  </a:moveTo>
                  <a:lnTo>
                    <a:pt x="2835" y="2787"/>
                  </a:lnTo>
                  <a:lnTo>
                    <a:pt x="715" y="2787"/>
                  </a:lnTo>
                  <a:lnTo>
                    <a:pt x="715" y="2096"/>
                  </a:lnTo>
                  <a:close/>
                  <a:moveTo>
                    <a:pt x="1" y="1"/>
                  </a:moveTo>
                  <a:lnTo>
                    <a:pt x="1" y="3525"/>
                  </a:lnTo>
                  <a:lnTo>
                    <a:pt x="3549" y="3525"/>
                  </a:lnTo>
                  <a:lnTo>
                    <a:pt x="3549"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0" name="Google Shape;1587;p45">
              <a:extLst>
                <a:ext uri="{FF2B5EF4-FFF2-40B4-BE49-F238E27FC236}">
                  <a16:creationId xmlns:a16="http://schemas.microsoft.com/office/drawing/2014/main" id="{D8F0970D-FB27-81B8-0F29-A48DC05591A0}"/>
                </a:ext>
              </a:extLst>
            </p:cNvPr>
            <p:cNvSpPr/>
            <p:nvPr/>
          </p:nvSpPr>
          <p:spPr>
            <a:xfrm>
              <a:off x="2551032" y="1406324"/>
              <a:ext cx="400102" cy="438757"/>
            </a:xfrm>
            <a:custGeom>
              <a:avLst/>
              <a:gdLst/>
              <a:ahLst/>
              <a:cxnLst/>
              <a:rect l="l" t="t" r="r" b="b"/>
              <a:pathLst>
                <a:path w="10837" h="11884" extrusionOk="0">
                  <a:moveTo>
                    <a:pt x="7884" y="2929"/>
                  </a:moveTo>
                  <a:lnTo>
                    <a:pt x="7884" y="5049"/>
                  </a:lnTo>
                  <a:lnTo>
                    <a:pt x="8574" y="5049"/>
                  </a:lnTo>
                  <a:lnTo>
                    <a:pt x="8574" y="4358"/>
                  </a:lnTo>
                  <a:lnTo>
                    <a:pt x="9265" y="4358"/>
                  </a:lnTo>
                  <a:lnTo>
                    <a:pt x="9265" y="6454"/>
                  </a:lnTo>
                  <a:lnTo>
                    <a:pt x="8574" y="6454"/>
                  </a:lnTo>
                  <a:lnTo>
                    <a:pt x="8574" y="5739"/>
                  </a:lnTo>
                  <a:lnTo>
                    <a:pt x="7884" y="5739"/>
                  </a:lnTo>
                  <a:lnTo>
                    <a:pt x="7884" y="7859"/>
                  </a:lnTo>
                  <a:lnTo>
                    <a:pt x="2954" y="7859"/>
                  </a:lnTo>
                  <a:lnTo>
                    <a:pt x="2954" y="5739"/>
                  </a:lnTo>
                  <a:lnTo>
                    <a:pt x="2263" y="5739"/>
                  </a:lnTo>
                  <a:lnTo>
                    <a:pt x="2263" y="6454"/>
                  </a:lnTo>
                  <a:lnTo>
                    <a:pt x="1573" y="6454"/>
                  </a:lnTo>
                  <a:lnTo>
                    <a:pt x="1573" y="4358"/>
                  </a:lnTo>
                  <a:lnTo>
                    <a:pt x="2263" y="4358"/>
                  </a:lnTo>
                  <a:lnTo>
                    <a:pt x="2263" y="5049"/>
                  </a:lnTo>
                  <a:lnTo>
                    <a:pt x="2954" y="5049"/>
                  </a:lnTo>
                  <a:lnTo>
                    <a:pt x="2954" y="2929"/>
                  </a:lnTo>
                  <a:close/>
                  <a:moveTo>
                    <a:pt x="5431" y="0"/>
                  </a:moveTo>
                  <a:cubicBezTo>
                    <a:pt x="3978" y="0"/>
                    <a:pt x="2621" y="548"/>
                    <a:pt x="1597" y="1572"/>
                  </a:cubicBezTo>
                  <a:cubicBezTo>
                    <a:pt x="573" y="2596"/>
                    <a:pt x="1" y="3977"/>
                    <a:pt x="1" y="5406"/>
                  </a:cubicBezTo>
                  <a:cubicBezTo>
                    <a:pt x="1" y="6668"/>
                    <a:pt x="453" y="7906"/>
                    <a:pt x="1239" y="8883"/>
                  </a:cubicBezTo>
                  <a:cubicBezTo>
                    <a:pt x="2025" y="9812"/>
                    <a:pt x="3073" y="10455"/>
                    <a:pt x="4264" y="10717"/>
                  </a:cubicBezTo>
                  <a:lnTo>
                    <a:pt x="5431" y="11883"/>
                  </a:lnTo>
                  <a:lnTo>
                    <a:pt x="6598" y="10717"/>
                  </a:lnTo>
                  <a:cubicBezTo>
                    <a:pt x="7765" y="10455"/>
                    <a:pt x="8836" y="9812"/>
                    <a:pt x="9598" y="8883"/>
                  </a:cubicBezTo>
                  <a:cubicBezTo>
                    <a:pt x="10408" y="7906"/>
                    <a:pt x="10837" y="6668"/>
                    <a:pt x="10837" y="5406"/>
                  </a:cubicBezTo>
                  <a:cubicBezTo>
                    <a:pt x="10837" y="3953"/>
                    <a:pt x="10289" y="2596"/>
                    <a:pt x="9265" y="1572"/>
                  </a:cubicBezTo>
                  <a:cubicBezTo>
                    <a:pt x="8241" y="548"/>
                    <a:pt x="6883" y="0"/>
                    <a:pt x="543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Shape 2938"/>
        <p:cNvGrpSpPr/>
        <p:nvPr/>
      </p:nvGrpSpPr>
      <p:grpSpPr>
        <a:xfrm>
          <a:off x="0" y="0"/>
          <a:ext cx="0" cy="0"/>
          <a:chOff x="0" y="0"/>
          <a:chExt cx="0" cy="0"/>
        </a:xfrm>
      </p:grpSpPr>
      <p:sp>
        <p:nvSpPr>
          <p:cNvPr id="2939" name="Google Shape;2939;p5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Evolution of artificial intelligence</a:t>
            </a:r>
            <a:endParaRPr/>
          </a:p>
        </p:txBody>
      </p:sp>
      <p:sp>
        <p:nvSpPr>
          <p:cNvPr id="2940" name="Google Shape;2940;p59"/>
          <p:cNvSpPr/>
          <p:nvPr/>
        </p:nvSpPr>
        <p:spPr>
          <a:xfrm>
            <a:off x="3222375" y="1588075"/>
            <a:ext cx="761400" cy="761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1" name="Google Shape;2941;p59"/>
          <p:cNvSpPr/>
          <p:nvPr/>
        </p:nvSpPr>
        <p:spPr>
          <a:xfrm>
            <a:off x="5157151" y="1588063"/>
            <a:ext cx="761400" cy="761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2" name="Google Shape;2942;p59"/>
          <p:cNvSpPr/>
          <p:nvPr/>
        </p:nvSpPr>
        <p:spPr>
          <a:xfrm>
            <a:off x="7091925" y="1588075"/>
            <a:ext cx="761400" cy="761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3" name="Google Shape;2943;p59"/>
          <p:cNvSpPr/>
          <p:nvPr/>
        </p:nvSpPr>
        <p:spPr>
          <a:xfrm>
            <a:off x="1317475" y="1588088"/>
            <a:ext cx="761400" cy="761400"/>
          </a:xfrm>
          <a:prstGeom prst="ellipse">
            <a:avLst/>
          </a:prstGeom>
          <a:no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44" name="Google Shape;2944;p59"/>
          <p:cNvSpPr txBox="1"/>
          <p:nvPr/>
        </p:nvSpPr>
        <p:spPr>
          <a:xfrm>
            <a:off x="2772700" y="3833525"/>
            <a:ext cx="1682700" cy="62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Maven Pro"/>
                <a:ea typeface="Maven Pro"/>
                <a:cs typeface="Maven Pro"/>
                <a:sym typeface="Maven Pro"/>
              </a:rPr>
              <a:t>Saturn is the ringed planet</a:t>
            </a:r>
            <a:endParaRPr>
              <a:solidFill>
                <a:schemeClr val="dk1"/>
              </a:solidFill>
              <a:latin typeface="Maven Pro"/>
              <a:ea typeface="Maven Pro"/>
              <a:cs typeface="Maven Pro"/>
              <a:sym typeface="Maven Pro"/>
            </a:endParaRPr>
          </a:p>
        </p:txBody>
      </p:sp>
      <p:sp>
        <p:nvSpPr>
          <p:cNvPr id="2945" name="Google Shape;2945;p59"/>
          <p:cNvSpPr txBox="1"/>
          <p:nvPr/>
        </p:nvSpPr>
        <p:spPr>
          <a:xfrm>
            <a:off x="6622399" y="3833525"/>
            <a:ext cx="1678500" cy="62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Maven Pro"/>
                <a:ea typeface="Maven Pro"/>
                <a:cs typeface="Maven Pro"/>
                <a:sym typeface="Maven Pro"/>
              </a:rPr>
              <a:t>Jupiter is the biggest planet</a:t>
            </a:r>
            <a:endParaRPr>
              <a:solidFill>
                <a:schemeClr val="dk1"/>
              </a:solidFill>
              <a:latin typeface="Maven Pro"/>
              <a:ea typeface="Maven Pro"/>
              <a:cs typeface="Maven Pro"/>
              <a:sym typeface="Maven Pro"/>
            </a:endParaRPr>
          </a:p>
        </p:txBody>
      </p:sp>
      <p:sp>
        <p:nvSpPr>
          <p:cNvPr id="2946" name="Google Shape;2946;p59"/>
          <p:cNvSpPr txBox="1"/>
          <p:nvPr/>
        </p:nvSpPr>
        <p:spPr>
          <a:xfrm>
            <a:off x="2772700" y="3150933"/>
            <a:ext cx="1682700" cy="682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a:solidFill>
                  <a:schemeClr val="accent2"/>
                </a:solidFill>
                <a:latin typeface="MuseoModerno Medium"/>
                <a:ea typeface="MuseoModerno Medium"/>
                <a:cs typeface="MuseoModerno Medium"/>
                <a:sym typeface="MuseoModerno Medium"/>
              </a:rPr>
              <a:t>1997</a:t>
            </a:r>
            <a:endParaRPr sz="2400">
              <a:solidFill>
                <a:schemeClr val="accent2"/>
              </a:solidFill>
              <a:latin typeface="MuseoModerno Medium"/>
              <a:ea typeface="MuseoModerno Medium"/>
              <a:cs typeface="MuseoModerno Medium"/>
              <a:sym typeface="MuseoModerno Medium"/>
            </a:endParaRPr>
          </a:p>
        </p:txBody>
      </p:sp>
      <p:sp>
        <p:nvSpPr>
          <p:cNvPr id="2947" name="Google Shape;2947;p59"/>
          <p:cNvSpPr txBox="1"/>
          <p:nvPr/>
        </p:nvSpPr>
        <p:spPr>
          <a:xfrm>
            <a:off x="6622400" y="3150933"/>
            <a:ext cx="1678500" cy="682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a:solidFill>
                  <a:schemeClr val="accent2"/>
                </a:solidFill>
                <a:latin typeface="MuseoModerno Medium"/>
                <a:ea typeface="MuseoModerno Medium"/>
                <a:cs typeface="MuseoModerno Medium"/>
                <a:sym typeface="MuseoModerno Medium"/>
              </a:rPr>
              <a:t>2020</a:t>
            </a:r>
            <a:endParaRPr sz="2400">
              <a:solidFill>
                <a:schemeClr val="accent2"/>
              </a:solidFill>
              <a:latin typeface="MuseoModerno Medium"/>
              <a:ea typeface="MuseoModerno Medium"/>
              <a:cs typeface="MuseoModerno Medium"/>
              <a:sym typeface="MuseoModerno Medium"/>
            </a:endParaRPr>
          </a:p>
        </p:txBody>
      </p:sp>
      <p:sp>
        <p:nvSpPr>
          <p:cNvPr id="2948" name="Google Shape;2948;p59"/>
          <p:cNvSpPr txBox="1"/>
          <p:nvPr/>
        </p:nvSpPr>
        <p:spPr>
          <a:xfrm>
            <a:off x="851575" y="3833525"/>
            <a:ext cx="1693200" cy="62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Maven Pro"/>
                <a:ea typeface="Maven Pro"/>
                <a:cs typeface="Maven Pro"/>
                <a:sym typeface="Maven Pro"/>
              </a:rPr>
              <a:t>Venus is a beautiful place</a:t>
            </a:r>
            <a:endParaRPr>
              <a:solidFill>
                <a:schemeClr val="dk1"/>
              </a:solidFill>
              <a:latin typeface="Maven Pro"/>
              <a:ea typeface="Maven Pro"/>
              <a:cs typeface="Maven Pro"/>
              <a:sym typeface="Maven Pro"/>
            </a:endParaRPr>
          </a:p>
        </p:txBody>
      </p:sp>
      <p:sp>
        <p:nvSpPr>
          <p:cNvPr id="2949" name="Google Shape;2949;p59"/>
          <p:cNvSpPr txBox="1"/>
          <p:nvPr/>
        </p:nvSpPr>
        <p:spPr>
          <a:xfrm>
            <a:off x="4697551" y="3833525"/>
            <a:ext cx="1682700" cy="620100"/>
          </a:xfrm>
          <a:prstGeom prst="rect">
            <a:avLst/>
          </a:prstGeom>
          <a:noFill/>
          <a:ln>
            <a:noFill/>
          </a:ln>
        </p:spPr>
        <p:txBody>
          <a:bodyPr spcFirstLastPara="1" wrap="square" lIns="91425" tIns="91425" rIns="91425" bIns="91425" anchor="t" anchorCtr="0">
            <a:noAutofit/>
          </a:bodyPr>
          <a:lstStyle/>
          <a:p>
            <a:pPr marL="0" lvl="0" indent="0" algn="ctr" rtl="0">
              <a:spcBef>
                <a:spcPts val="0"/>
              </a:spcBef>
              <a:spcAft>
                <a:spcPts val="0"/>
              </a:spcAft>
              <a:buNone/>
            </a:pPr>
            <a:r>
              <a:rPr lang="en">
                <a:solidFill>
                  <a:schemeClr val="dk1"/>
                </a:solidFill>
                <a:latin typeface="Maven Pro"/>
                <a:ea typeface="Maven Pro"/>
                <a:cs typeface="Maven Pro"/>
                <a:sym typeface="Maven Pro"/>
              </a:rPr>
              <a:t>Mars is red and a cold place</a:t>
            </a:r>
            <a:endParaRPr>
              <a:solidFill>
                <a:schemeClr val="dk1"/>
              </a:solidFill>
              <a:latin typeface="Maven Pro"/>
              <a:ea typeface="Maven Pro"/>
              <a:cs typeface="Maven Pro"/>
              <a:sym typeface="Maven Pro"/>
            </a:endParaRPr>
          </a:p>
        </p:txBody>
      </p:sp>
      <p:sp>
        <p:nvSpPr>
          <p:cNvPr id="2950" name="Google Shape;2950;p59"/>
          <p:cNvSpPr txBox="1"/>
          <p:nvPr/>
        </p:nvSpPr>
        <p:spPr>
          <a:xfrm>
            <a:off x="856825" y="3150935"/>
            <a:ext cx="1682700" cy="682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a:solidFill>
                  <a:schemeClr val="accent2"/>
                </a:solidFill>
                <a:latin typeface="MuseoModerno Medium"/>
                <a:ea typeface="MuseoModerno Medium"/>
                <a:cs typeface="MuseoModerno Medium"/>
                <a:sym typeface="MuseoModerno Medium"/>
              </a:rPr>
              <a:t>1950</a:t>
            </a:r>
            <a:endParaRPr sz="2400">
              <a:solidFill>
                <a:schemeClr val="accent2"/>
              </a:solidFill>
              <a:latin typeface="MuseoModerno Medium"/>
              <a:ea typeface="MuseoModerno Medium"/>
              <a:cs typeface="MuseoModerno Medium"/>
              <a:sym typeface="MuseoModerno Medium"/>
            </a:endParaRPr>
          </a:p>
        </p:txBody>
      </p:sp>
      <p:sp>
        <p:nvSpPr>
          <p:cNvPr id="2951" name="Google Shape;2951;p59"/>
          <p:cNvSpPr txBox="1"/>
          <p:nvPr/>
        </p:nvSpPr>
        <p:spPr>
          <a:xfrm>
            <a:off x="4697551" y="3150900"/>
            <a:ext cx="1682700" cy="6825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a:solidFill>
                  <a:schemeClr val="accent2"/>
                </a:solidFill>
                <a:latin typeface="MuseoModerno Medium"/>
                <a:ea typeface="MuseoModerno Medium"/>
                <a:cs typeface="MuseoModerno Medium"/>
                <a:sym typeface="MuseoModerno Medium"/>
              </a:rPr>
              <a:t>2016</a:t>
            </a:r>
            <a:endParaRPr sz="2400">
              <a:solidFill>
                <a:schemeClr val="accent2"/>
              </a:solidFill>
              <a:latin typeface="MuseoModerno Medium"/>
              <a:ea typeface="MuseoModerno Medium"/>
              <a:cs typeface="MuseoModerno Medium"/>
              <a:sym typeface="MuseoModerno Medium"/>
            </a:endParaRPr>
          </a:p>
        </p:txBody>
      </p:sp>
      <p:cxnSp>
        <p:nvCxnSpPr>
          <p:cNvPr id="2952" name="Google Shape;2952;p59"/>
          <p:cNvCxnSpPr>
            <a:stCxn id="2943" idx="4"/>
            <a:endCxn id="2950" idx="0"/>
          </p:cNvCxnSpPr>
          <p:nvPr/>
        </p:nvCxnSpPr>
        <p:spPr>
          <a:xfrm>
            <a:off x="1698175" y="2349488"/>
            <a:ext cx="0" cy="801300"/>
          </a:xfrm>
          <a:prstGeom prst="straightConnector1">
            <a:avLst/>
          </a:prstGeom>
          <a:noFill/>
          <a:ln w="9525" cap="flat" cmpd="sng">
            <a:solidFill>
              <a:schemeClr val="accent2"/>
            </a:solidFill>
            <a:prstDash val="solid"/>
            <a:round/>
            <a:headEnd type="none" w="med" len="med"/>
            <a:tailEnd type="oval" w="med" len="med"/>
          </a:ln>
        </p:spPr>
      </p:cxnSp>
      <p:cxnSp>
        <p:nvCxnSpPr>
          <p:cNvPr id="2953" name="Google Shape;2953;p59"/>
          <p:cNvCxnSpPr>
            <a:stCxn id="2940" idx="4"/>
            <a:endCxn id="2946" idx="0"/>
          </p:cNvCxnSpPr>
          <p:nvPr/>
        </p:nvCxnSpPr>
        <p:spPr>
          <a:xfrm>
            <a:off x="3603075" y="2349475"/>
            <a:ext cx="11100" cy="801600"/>
          </a:xfrm>
          <a:prstGeom prst="straightConnector1">
            <a:avLst/>
          </a:prstGeom>
          <a:noFill/>
          <a:ln w="9525" cap="flat" cmpd="sng">
            <a:solidFill>
              <a:schemeClr val="accent2"/>
            </a:solidFill>
            <a:prstDash val="solid"/>
            <a:round/>
            <a:headEnd type="none" w="med" len="med"/>
            <a:tailEnd type="oval" w="med" len="med"/>
          </a:ln>
        </p:spPr>
      </p:cxnSp>
      <p:cxnSp>
        <p:nvCxnSpPr>
          <p:cNvPr id="2954" name="Google Shape;2954;p59"/>
          <p:cNvCxnSpPr>
            <a:stCxn id="2941" idx="4"/>
            <a:endCxn id="2951" idx="0"/>
          </p:cNvCxnSpPr>
          <p:nvPr/>
        </p:nvCxnSpPr>
        <p:spPr>
          <a:xfrm>
            <a:off x="5537851" y="2349463"/>
            <a:ext cx="1200" cy="801300"/>
          </a:xfrm>
          <a:prstGeom prst="straightConnector1">
            <a:avLst/>
          </a:prstGeom>
          <a:noFill/>
          <a:ln w="9525" cap="flat" cmpd="sng">
            <a:solidFill>
              <a:schemeClr val="accent2"/>
            </a:solidFill>
            <a:prstDash val="solid"/>
            <a:round/>
            <a:headEnd type="none" w="med" len="med"/>
            <a:tailEnd type="oval" w="med" len="med"/>
          </a:ln>
        </p:spPr>
      </p:cxnSp>
      <p:cxnSp>
        <p:nvCxnSpPr>
          <p:cNvPr id="2955" name="Google Shape;2955;p59"/>
          <p:cNvCxnSpPr>
            <a:stCxn id="2942" idx="4"/>
            <a:endCxn id="2947" idx="0"/>
          </p:cNvCxnSpPr>
          <p:nvPr/>
        </p:nvCxnSpPr>
        <p:spPr>
          <a:xfrm flipH="1">
            <a:off x="7461525" y="2349475"/>
            <a:ext cx="11100" cy="801600"/>
          </a:xfrm>
          <a:prstGeom prst="straightConnector1">
            <a:avLst/>
          </a:prstGeom>
          <a:noFill/>
          <a:ln w="9525" cap="flat" cmpd="sng">
            <a:solidFill>
              <a:schemeClr val="accent2"/>
            </a:solidFill>
            <a:prstDash val="solid"/>
            <a:round/>
            <a:headEnd type="none" w="med" len="med"/>
            <a:tailEnd type="oval" w="med" len="med"/>
          </a:ln>
        </p:spPr>
      </p:cxnSp>
      <p:grpSp>
        <p:nvGrpSpPr>
          <p:cNvPr id="2956" name="Google Shape;2956;p59"/>
          <p:cNvGrpSpPr/>
          <p:nvPr/>
        </p:nvGrpSpPr>
        <p:grpSpPr>
          <a:xfrm>
            <a:off x="7262485" y="1734335"/>
            <a:ext cx="398330" cy="438942"/>
            <a:chOff x="3978026" y="3450437"/>
            <a:chExt cx="398330" cy="438942"/>
          </a:xfrm>
        </p:grpSpPr>
        <p:sp>
          <p:nvSpPr>
            <p:cNvPr id="2957" name="Google Shape;2957;p59"/>
            <p:cNvSpPr/>
            <p:nvPr/>
          </p:nvSpPr>
          <p:spPr>
            <a:xfrm>
              <a:off x="4189947" y="3534024"/>
              <a:ext cx="186409" cy="270845"/>
            </a:xfrm>
            <a:custGeom>
              <a:avLst/>
              <a:gdLst/>
              <a:ahLst/>
              <a:cxnLst/>
              <a:rect l="l" t="t" r="r" b="b"/>
              <a:pathLst>
                <a:path w="5049" h="7336" extrusionOk="0">
                  <a:moveTo>
                    <a:pt x="3597" y="1"/>
                  </a:moveTo>
                  <a:cubicBezTo>
                    <a:pt x="3361" y="1"/>
                    <a:pt x="3128" y="64"/>
                    <a:pt x="2906" y="191"/>
                  </a:cubicBezTo>
                  <a:cubicBezTo>
                    <a:pt x="2596" y="382"/>
                    <a:pt x="2358" y="668"/>
                    <a:pt x="2263" y="1025"/>
                  </a:cubicBezTo>
                  <a:cubicBezTo>
                    <a:pt x="2191" y="1287"/>
                    <a:pt x="2191" y="1525"/>
                    <a:pt x="2263" y="1763"/>
                  </a:cubicBezTo>
                  <a:lnTo>
                    <a:pt x="1477" y="2239"/>
                  </a:lnTo>
                  <a:cubicBezTo>
                    <a:pt x="1143" y="1716"/>
                    <a:pt x="619" y="1334"/>
                    <a:pt x="0" y="1239"/>
                  </a:cubicBezTo>
                  <a:lnTo>
                    <a:pt x="0" y="6097"/>
                  </a:lnTo>
                  <a:cubicBezTo>
                    <a:pt x="619" y="6002"/>
                    <a:pt x="1143" y="5645"/>
                    <a:pt x="1477" y="5121"/>
                  </a:cubicBezTo>
                  <a:lnTo>
                    <a:pt x="2263" y="5573"/>
                  </a:lnTo>
                  <a:cubicBezTo>
                    <a:pt x="2191" y="5812"/>
                    <a:pt x="2191" y="6074"/>
                    <a:pt x="2263" y="6312"/>
                  </a:cubicBezTo>
                  <a:cubicBezTo>
                    <a:pt x="2358" y="6669"/>
                    <a:pt x="2596" y="6978"/>
                    <a:pt x="2906" y="7169"/>
                  </a:cubicBezTo>
                  <a:cubicBezTo>
                    <a:pt x="3120" y="7288"/>
                    <a:pt x="3358" y="7336"/>
                    <a:pt x="3596" y="7336"/>
                  </a:cubicBezTo>
                  <a:cubicBezTo>
                    <a:pt x="3715" y="7336"/>
                    <a:pt x="3834" y="7336"/>
                    <a:pt x="3953" y="7288"/>
                  </a:cubicBezTo>
                  <a:cubicBezTo>
                    <a:pt x="4334" y="7193"/>
                    <a:pt x="4620" y="6978"/>
                    <a:pt x="4811" y="6645"/>
                  </a:cubicBezTo>
                  <a:cubicBezTo>
                    <a:pt x="5001" y="6336"/>
                    <a:pt x="5049" y="5954"/>
                    <a:pt x="4954" y="5597"/>
                  </a:cubicBezTo>
                  <a:cubicBezTo>
                    <a:pt x="4858" y="5240"/>
                    <a:pt x="4620" y="4930"/>
                    <a:pt x="4311" y="4740"/>
                  </a:cubicBezTo>
                  <a:lnTo>
                    <a:pt x="4287" y="4740"/>
                  </a:lnTo>
                  <a:cubicBezTo>
                    <a:pt x="4080" y="4613"/>
                    <a:pt x="3842" y="4549"/>
                    <a:pt x="3601" y="4549"/>
                  </a:cubicBezTo>
                  <a:cubicBezTo>
                    <a:pt x="3480" y="4549"/>
                    <a:pt x="3358" y="4565"/>
                    <a:pt x="3239" y="4597"/>
                  </a:cubicBezTo>
                  <a:cubicBezTo>
                    <a:pt x="3001" y="4668"/>
                    <a:pt x="2786" y="4788"/>
                    <a:pt x="2596" y="4978"/>
                  </a:cubicBezTo>
                  <a:lnTo>
                    <a:pt x="1715" y="4478"/>
                  </a:lnTo>
                  <a:cubicBezTo>
                    <a:pt x="1762" y="4335"/>
                    <a:pt x="1762" y="4168"/>
                    <a:pt x="1762" y="4026"/>
                  </a:cubicBezTo>
                  <a:lnTo>
                    <a:pt x="1762" y="3335"/>
                  </a:lnTo>
                  <a:cubicBezTo>
                    <a:pt x="1762" y="3168"/>
                    <a:pt x="1762" y="3025"/>
                    <a:pt x="1715" y="2882"/>
                  </a:cubicBezTo>
                  <a:lnTo>
                    <a:pt x="2596" y="2382"/>
                  </a:lnTo>
                  <a:cubicBezTo>
                    <a:pt x="2786" y="2549"/>
                    <a:pt x="3001" y="2668"/>
                    <a:pt x="3239" y="2740"/>
                  </a:cubicBezTo>
                  <a:cubicBezTo>
                    <a:pt x="3358" y="2787"/>
                    <a:pt x="3477" y="2787"/>
                    <a:pt x="3596" y="2787"/>
                  </a:cubicBezTo>
                  <a:cubicBezTo>
                    <a:pt x="3858" y="2787"/>
                    <a:pt x="4120" y="2716"/>
                    <a:pt x="4358" y="2573"/>
                  </a:cubicBezTo>
                  <a:cubicBezTo>
                    <a:pt x="4620" y="2382"/>
                    <a:pt x="4835" y="2120"/>
                    <a:pt x="4930" y="1835"/>
                  </a:cubicBezTo>
                  <a:cubicBezTo>
                    <a:pt x="5049" y="1454"/>
                    <a:pt x="5001" y="1049"/>
                    <a:pt x="4811" y="691"/>
                  </a:cubicBezTo>
                  <a:cubicBezTo>
                    <a:pt x="4620" y="382"/>
                    <a:pt x="4334" y="144"/>
                    <a:pt x="3953" y="49"/>
                  </a:cubicBezTo>
                  <a:cubicBezTo>
                    <a:pt x="3834" y="17"/>
                    <a:pt x="3715" y="1"/>
                    <a:pt x="3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8" name="Google Shape;2958;p59"/>
            <p:cNvSpPr/>
            <p:nvPr/>
          </p:nvSpPr>
          <p:spPr>
            <a:xfrm>
              <a:off x="4124857" y="3760011"/>
              <a:ext cx="103819" cy="129368"/>
            </a:xfrm>
            <a:custGeom>
              <a:avLst/>
              <a:gdLst/>
              <a:ahLst/>
              <a:cxnLst/>
              <a:rect l="l" t="t" r="r" b="b"/>
              <a:pathLst>
                <a:path w="2812" h="3504" extrusionOk="0">
                  <a:moveTo>
                    <a:pt x="1073" y="0"/>
                  </a:moveTo>
                  <a:lnTo>
                    <a:pt x="1073" y="762"/>
                  </a:lnTo>
                  <a:cubicBezTo>
                    <a:pt x="453" y="929"/>
                    <a:pt x="1" y="1500"/>
                    <a:pt x="25" y="2167"/>
                  </a:cubicBezTo>
                  <a:cubicBezTo>
                    <a:pt x="49" y="2882"/>
                    <a:pt x="644" y="3453"/>
                    <a:pt x="1358" y="3501"/>
                  </a:cubicBezTo>
                  <a:cubicBezTo>
                    <a:pt x="1386" y="3503"/>
                    <a:pt x="1413" y="3503"/>
                    <a:pt x="1440" y="3503"/>
                  </a:cubicBezTo>
                  <a:cubicBezTo>
                    <a:pt x="2190" y="3503"/>
                    <a:pt x="2811" y="2877"/>
                    <a:pt x="2811" y="2096"/>
                  </a:cubicBezTo>
                  <a:cubicBezTo>
                    <a:pt x="2811" y="1453"/>
                    <a:pt x="2359" y="905"/>
                    <a:pt x="1763" y="762"/>
                  </a:cubicBezTo>
                  <a:lnTo>
                    <a:pt x="1763" y="0"/>
                  </a:lnTo>
                  <a:cubicBezTo>
                    <a:pt x="1644" y="0"/>
                    <a:pt x="1549" y="24"/>
                    <a:pt x="1430" y="24"/>
                  </a:cubicBezTo>
                  <a:cubicBezTo>
                    <a:pt x="1311" y="24"/>
                    <a:pt x="1192" y="0"/>
                    <a:pt x="1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59" name="Google Shape;2959;p59"/>
            <p:cNvSpPr/>
            <p:nvPr/>
          </p:nvSpPr>
          <p:spPr>
            <a:xfrm>
              <a:off x="4125743" y="3450437"/>
              <a:ext cx="103782" cy="129368"/>
            </a:xfrm>
            <a:custGeom>
              <a:avLst/>
              <a:gdLst/>
              <a:ahLst/>
              <a:cxnLst/>
              <a:rect l="l" t="t" r="r" b="b"/>
              <a:pathLst>
                <a:path w="2811" h="3504" extrusionOk="0">
                  <a:moveTo>
                    <a:pt x="1371" y="0"/>
                  </a:moveTo>
                  <a:cubicBezTo>
                    <a:pt x="622" y="0"/>
                    <a:pt x="1" y="625"/>
                    <a:pt x="1" y="1384"/>
                  </a:cubicBezTo>
                  <a:cubicBezTo>
                    <a:pt x="1" y="2027"/>
                    <a:pt x="453" y="2574"/>
                    <a:pt x="1049" y="2741"/>
                  </a:cubicBezTo>
                  <a:lnTo>
                    <a:pt x="1049" y="3503"/>
                  </a:lnTo>
                  <a:cubicBezTo>
                    <a:pt x="1168" y="3479"/>
                    <a:pt x="1263" y="3479"/>
                    <a:pt x="1382" y="3479"/>
                  </a:cubicBezTo>
                  <a:cubicBezTo>
                    <a:pt x="1525" y="3479"/>
                    <a:pt x="1620" y="3479"/>
                    <a:pt x="1739" y="3503"/>
                  </a:cubicBezTo>
                  <a:lnTo>
                    <a:pt x="1739" y="2741"/>
                  </a:lnTo>
                  <a:cubicBezTo>
                    <a:pt x="2358" y="2574"/>
                    <a:pt x="2811" y="2003"/>
                    <a:pt x="2787" y="1312"/>
                  </a:cubicBezTo>
                  <a:cubicBezTo>
                    <a:pt x="2763" y="598"/>
                    <a:pt x="2168" y="26"/>
                    <a:pt x="1453" y="3"/>
                  </a:cubicBezTo>
                  <a:cubicBezTo>
                    <a:pt x="1426" y="1"/>
                    <a:pt x="1399" y="0"/>
                    <a:pt x="13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0" name="Google Shape;2960;p59"/>
            <p:cNvSpPr/>
            <p:nvPr/>
          </p:nvSpPr>
          <p:spPr>
            <a:xfrm>
              <a:off x="3978026" y="3534024"/>
              <a:ext cx="186446" cy="270845"/>
            </a:xfrm>
            <a:custGeom>
              <a:avLst/>
              <a:gdLst/>
              <a:ahLst/>
              <a:cxnLst/>
              <a:rect l="l" t="t" r="r" b="b"/>
              <a:pathLst>
                <a:path w="5050" h="7336" extrusionOk="0">
                  <a:moveTo>
                    <a:pt x="1458" y="1"/>
                  </a:moveTo>
                  <a:cubicBezTo>
                    <a:pt x="1337" y="1"/>
                    <a:pt x="1215" y="17"/>
                    <a:pt x="1096" y="49"/>
                  </a:cubicBezTo>
                  <a:cubicBezTo>
                    <a:pt x="739" y="144"/>
                    <a:pt x="430" y="382"/>
                    <a:pt x="239" y="691"/>
                  </a:cubicBezTo>
                  <a:cubicBezTo>
                    <a:pt x="49" y="1049"/>
                    <a:pt x="1" y="1454"/>
                    <a:pt x="120" y="1835"/>
                  </a:cubicBezTo>
                  <a:cubicBezTo>
                    <a:pt x="215" y="2144"/>
                    <a:pt x="430" y="2406"/>
                    <a:pt x="692" y="2573"/>
                  </a:cubicBezTo>
                  <a:cubicBezTo>
                    <a:pt x="930" y="2716"/>
                    <a:pt x="1192" y="2787"/>
                    <a:pt x="1454" y="2787"/>
                  </a:cubicBezTo>
                  <a:cubicBezTo>
                    <a:pt x="1573" y="2787"/>
                    <a:pt x="1692" y="2787"/>
                    <a:pt x="1811" y="2740"/>
                  </a:cubicBezTo>
                  <a:cubicBezTo>
                    <a:pt x="2049" y="2668"/>
                    <a:pt x="2263" y="2549"/>
                    <a:pt x="2454" y="2382"/>
                  </a:cubicBezTo>
                  <a:lnTo>
                    <a:pt x="3335" y="2882"/>
                  </a:lnTo>
                  <a:cubicBezTo>
                    <a:pt x="3287" y="3025"/>
                    <a:pt x="3287" y="3168"/>
                    <a:pt x="3287" y="3335"/>
                  </a:cubicBezTo>
                  <a:lnTo>
                    <a:pt x="3287" y="4026"/>
                  </a:lnTo>
                  <a:cubicBezTo>
                    <a:pt x="3287" y="4168"/>
                    <a:pt x="3287" y="4335"/>
                    <a:pt x="3335" y="4478"/>
                  </a:cubicBezTo>
                  <a:lnTo>
                    <a:pt x="2454" y="4978"/>
                  </a:lnTo>
                  <a:cubicBezTo>
                    <a:pt x="2263" y="4811"/>
                    <a:pt x="2049" y="4668"/>
                    <a:pt x="1811" y="4597"/>
                  </a:cubicBezTo>
                  <a:cubicBezTo>
                    <a:pt x="1700" y="4569"/>
                    <a:pt x="1586" y="4556"/>
                    <a:pt x="1474" y="4556"/>
                  </a:cubicBezTo>
                  <a:cubicBezTo>
                    <a:pt x="1200" y="4556"/>
                    <a:pt x="928" y="4636"/>
                    <a:pt x="692" y="4788"/>
                  </a:cubicBezTo>
                  <a:cubicBezTo>
                    <a:pt x="430" y="4954"/>
                    <a:pt x="215" y="5216"/>
                    <a:pt x="120" y="5526"/>
                  </a:cubicBezTo>
                  <a:cubicBezTo>
                    <a:pt x="1" y="5907"/>
                    <a:pt x="49" y="6312"/>
                    <a:pt x="239" y="6645"/>
                  </a:cubicBezTo>
                  <a:cubicBezTo>
                    <a:pt x="430" y="6978"/>
                    <a:pt x="739" y="7193"/>
                    <a:pt x="1096" y="7288"/>
                  </a:cubicBezTo>
                  <a:cubicBezTo>
                    <a:pt x="1215" y="7336"/>
                    <a:pt x="1335" y="7336"/>
                    <a:pt x="1454" y="7336"/>
                  </a:cubicBezTo>
                  <a:cubicBezTo>
                    <a:pt x="1692" y="7336"/>
                    <a:pt x="1930" y="7288"/>
                    <a:pt x="2144" y="7169"/>
                  </a:cubicBezTo>
                  <a:cubicBezTo>
                    <a:pt x="2478" y="6978"/>
                    <a:pt x="2692" y="6669"/>
                    <a:pt x="2787" y="6312"/>
                  </a:cubicBezTo>
                  <a:cubicBezTo>
                    <a:pt x="2859" y="6074"/>
                    <a:pt x="2859" y="5812"/>
                    <a:pt x="2787" y="5573"/>
                  </a:cubicBezTo>
                  <a:lnTo>
                    <a:pt x="3597" y="5121"/>
                  </a:lnTo>
                  <a:cubicBezTo>
                    <a:pt x="3906" y="5645"/>
                    <a:pt x="4430" y="6002"/>
                    <a:pt x="5050" y="6097"/>
                  </a:cubicBezTo>
                  <a:lnTo>
                    <a:pt x="5050" y="1239"/>
                  </a:lnTo>
                  <a:cubicBezTo>
                    <a:pt x="4430" y="1334"/>
                    <a:pt x="3906" y="1716"/>
                    <a:pt x="3597" y="2239"/>
                  </a:cubicBezTo>
                  <a:lnTo>
                    <a:pt x="2787" y="1763"/>
                  </a:lnTo>
                  <a:cubicBezTo>
                    <a:pt x="2859" y="1525"/>
                    <a:pt x="2859" y="1287"/>
                    <a:pt x="2787" y="1049"/>
                  </a:cubicBezTo>
                  <a:cubicBezTo>
                    <a:pt x="2692" y="668"/>
                    <a:pt x="2478" y="382"/>
                    <a:pt x="2144" y="191"/>
                  </a:cubicBezTo>
                  <a:cubicBezTo>
                    <a:pt x="1938" y="64"/>
                    <a:pt x="1700" y="1"/>
                    <a:pt x="1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1" name="Google Shape;2961;p59"/>
          <p:cNvGrpSpPr/>
          <p:nvPr/>
        </p:nvGrpSpPr>
        <p:grpSpPr>
          <a:xfrm>
            <a:off x="5395392" y="1748936"/>
            <a:ext cx="284912" cy="439680"/>
            <a:chOff x="3287844" y="3439066"/>
            <a:chExt cx="284912" cy="439680"/>
          </a:xfrm>
        </p:grpSpPr>
        <p:sp>
          <p:nvSpPr>
            <p:cNvPr id="2962" name="Google Shape;2962;p59"/>
            <p:cNvSpPr/>
            <p:nvPr/>
          </p:nvSpPr>
          <p:spPr>
            <a:xfrm>
              <a:off x="3365228" y="3619309"/>
              <a:ext cx="130143" cy="130180"/>
            </a:xfrm>
            <a:custGeom>
              <a:avLst/>
              <a:gdLst/>
              <a:ahLst/>
              <a:cxnLst/>
              <a:rect l="l" t="t" r="r" b="b"/>
              <a:pathLst>
                <a:path w="3525" h="3526" extrusionOk="0">
                  <a:moveTo>
                    <a:pt x="1405" y="715"/>
                  </a:moveTo>
                  <a:lnTo>
                    <a:pt x="1405" y="1430"/>
                  </a:lnTo>
                  <a:lnTo>
                    <a:pt x="715" y="1430"/>
                  </a:lnTo>
                  <a:lnTo>
                    <a:pt x="715" y="715"/>
                  </a:lnTo>
                  <a:close/>
                  <a:moveTo>
                    <a:pt x="2810" y="715"/>
                  </a:moveTo>
                  <a:lnTo>
                    <a:pt x="2810" y="1430"/>
                  </a:lnTo>
                  <a:lnTo>
                    <a:pt x="2096" y="1430"/>
                  </a:lnTo>
                  <a:lnTo>
                    <a:pt x="2096" y="715"/>
                  </a:lnTo>
                  <a:close/>
                  <a:moveTo>
                    <a:pt x="2810" y="2120"/>
                  </a:moveTo>
                  <a:lnTo>
                    <a:pt x="2810" y="2811"/>
                  </a:lnTo>
                  <a:lnTo>
                    <a:pt x="715" y="2811"/>
                  </a:lnTo>
                  <a:lnTo>
                    <a:pt x="715" y="2120"/>
                  </a:lnTo>
                  <a:close/>
                  <a:moveTo>
                    <a:pt x="0" y="1"/>
                  </a:moveTo>
                  <a:lnTo>
                    <a:pt x="0" y="3525"/>
                  </a:lnTo>
                  <a:lnTo>
                    <a:pt x="3525" y="3525"/>
                  </a:lnTo>
                  <a:lnTo>
                    <a:pt x="35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3" name="Google Shape;2963;p59"/>
            <p:cNvSpPr/>
            <p:nvPr/>
          </p:nvSpPr>
          <p:spPr>
            <a:xfrm>
              <a:off x="3287844" y="3439066"/>
              <a:ext cx="284912" cy="439680"/>
            </a:xfrm>
            <a:custGeom>
              <a:avLst/>
              <a:gdLst/>
              <a:ahLst/>
              <a:cxnLst/>
              <a:rect l="l" t="t" r="r" b="b"/>
              <a:pathLst>
                <a:path w="7717" h="11909" extrusionOk="0">
                  <a:moveTo>
                    <a:pt x="4906" y="2787"/>
                  </a:moveTo>
                  <a:lnTo>
                    <a:pt x="4906" y="3478"/>
                  </a:lnTo>
                  <a:lnTo>
                    <a:pt x="4192" y="3478"/>
                  </a:lnTo>
                  <a:lnTo>
                    <a:pt x="4192" y="4192"/>
                  </a:lnTo>
                  <a:lnTo>
                    <a:pt x="6311" y="4192"/>
                  </a:lnTo>
                  <a:lnTo>
                    <a:pt x="6311" y="9098"/>
                  </a:lnTo>
                  <a:lnTo>
                    <a:pt x="1382" y="9098"/>
                  </a:lnTo>
                  <a:lnTo>
                    <a:pt x="1382" y="4192"/>
                  </a:lnTo>
                  <a:lnTo>
                    <a:pt x="3501" y="4192"/>
                  </a:lnTo>
                  <a:lnTo>
                    <a:pt x="3501" y="3478"/>
                  </a:lnTo>
                  <a:lnTo>
                    <a:pt x="2811" y="3478"/>
                  </a:lnTo>
                  <a:lnTo>
                    <a:pt x="2811" y="2787"/>
                  </a:lnTo>
                  <a:close/>
                  <a:moveTo>
                    <a:pt x="4192" y="10503"/>
                  </a:moveTo>
                  <a:lnTo>
                    <a:pt x="4192" y="11194"/>
                  </a:lnTo>
                  <a:lnTo>
                    <a:pt x="3501" y="11194"/>
                  </a:lnTo>
                  <a:lnTo>
                    <a:pt x="3501" y="10503"/>
                  </a:lnTo>
                  <a:close/>
                  <a:moveTo>
                    <a:pt x="1" y="1"/>
                  </a:moveTo>
                  <a:lnTo>
                    <a:pt x="1" y="11908"/>
                  </a:lnTo>
                  <a:lnTo>
                    <a:pt x="7716" y="11908"/>
                  </a:lnTo>
                  <a:lnTo>
                    <a:pt x="7716" y="1"/>
                  </a:lnTo>
                  <a:lnTo>
                    <a:pt x="6311" y="1"/>
                  </a:lnTo>
                  <a:lnTo>
                    <a:pt x="6311" y="1406"/>
                  </a:lnTo>
                  <a:lnTo>
                    <a:pt x="1382" y="1406"/>
                  </a:lnTo>
                  <a:lnTo>
                    <a:pt x="13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4" name="Google Shape;2964;p59"/>
            <p:cNvSpPr/>
            <p:nvPr/>
          </p:nvSpPr>
          <p:spPr>
            <a:xfrm>
              <a:off x="3365228" y="3439066"/>
              <a:ext cx="130143" cy="25549"/>
            </a:xfrm>
            <a:custGeom>
              <a:avLst/>
              <a:gdLst/>
              <a:ahLst/>
              <a:cxnLst/>
              <a:rect l="l" t="t" r="r" b="b"/>
              <a:pathLst>
                <a:path w="3525" h="692" extrusionOk="0">
                  <a:moveTo>
                    <a:pt x="0" y="1"/>
                  </a:moveTo>
                  <a:lnTo>
                    <a:pt x="0" y="692"/>
                  </a:lnTo>
                  <a:lnTo>
                    <a:pt x="3525" y="692"/>
                  </a:lnTo>
                  <a:lnTo>
                    <a:pt x="352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65" name="Google Shape;2965;p59"/>
          <p:cNvGrpSpPr/>
          <p:nvPr/>
        </p:nvGrpSpPr>
        <p:grpSpPr>
          <a:xfrm>
            <a:off x="3435125" y="1749400"/>
            <a:ext cx="335898" cy="438757"/>
            <a:chOff x="2540509" y="3428544"/>
            <a:chExt cx="335898" cy="438757"/>
          </a:xfrm>
        </p:grpSpPr>
        <p:sp>
          <p:nvSpPr>
            <p:cNvPr id="2966" name="Google Shape;2966;p59"/>
            <p:cNvSpPr/>
            <p:nvPr/>
          </p:nvSpPr>
          <p:spPr>
            <a:xfrm>
              <a:off x="2682947" y="3607901"/>
              <a:ext cx="51023" cy="51910"/>
            </a:xfrm>
            <a:custGeom>
              <a:avLst/>
              <a:gdLst/>
              <a:ahLst/>
              <a:cxnLst/>
              <a:rect l="l" t="t" r="r" b="b"/>
              <a:pathLst>
                <a:path w="1382" h="1406" extrusionOk="0">
                  <a:moveTo>
                    <a:pt x="691" y="0"/>
                  </a:moveTo>
                  <a:cubicBezTo>
                    <a:pt x="310" y="0"/>
                    <a:pt x="0" y="334"/>
                    <a:pt x="0" y="715"/>
                  </a:cubicBezTo>
                  <a:cubicBezTo>
                    <a:pt x="0" y="1096"/>
                    <a:pt x="310" y="1405"/>
                    <a:pt x="691" y="1405"/>
                  </a:cubicBezTo>
                  <a:cubicBezTo>
                    <a:pt x="1072" y="1405"/>
                    <a:pt x="1381" y="1096"/>
                    <a:pt x="1381" y="715"/>
                  </a:cubicBezTo>
                  <a:cubicBezTo>
                    <a:pt x="1381" y="334"/>
                    <a:pt x="1072" y="0"/>
                    <a:pt x="69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7" name="Google Shape;2967;p59"/>
            <p:cNvSpPr/>
            <p:nvPr/>
          </p:nvSpPr>
          <p:spPr>
            <a:xfrm>
              <a:off x="2604676" y="3556914"/>
              <a:ext cx="207527" cy="182016"/>
            </a:xfrm>
            <a:custGeom>
              <a:avLst/>
              <a:gdLst/>
              <a:ahLst/>
              <a:cxnLst/>
              <a:rect l="l" t="t" r="r" b="b"/>
              <a:pathLst>
                <a:path w="5621" h="4930" extrusionOk="0">
                  <a:moveTo>
                    <a:pt x="1" y="0"/>
                  </a:moveTo>
                  <a:lnTo>
                    <a:pt x="1" y="4930"/>
                  </a:lnTo>
                  <a:lnTo>
                    <a:pt x="1049" y="4930"/>
                  </a:lnTo>
                  <a:lnTo>
                    <a:pt x="1049" y="4549"/>
                  </a:lnTo>
                  <a:cubicBezTo>
                    <a:pt x="1049" y="3929"/>
                    <a:pt x="1358" y="3406"/>
                    <a:pt x="1834" y="3072"/>
                  </a:cubicBezTo>
                  <a:cubicBezTo>
                    <a:pt x="1572" y="2834"/>
                    <a:pt x="1406" y="2477"/>
                    <a:pt x="1406" y="2096"/>
                  </a:cubicBezTo>
                  <a:cubicBezTo>
                    <a:pt x="1406" y="1334"/>
                    <a:pt x="2049" y="691"/>
                    <a:pt x="2811" y="691"/>
                  </a:cubicBezTo>
                  <a:cubicBezTo>
                    <a:pt x="3573" y="691"/>
                    <a:pt x="4192" y="1334"/>
                    <a:pt x="4192" y="2096"/>
                  </a:cubicBezTo>
                  <a:cubicBezTo>
                    <a:pt x="4192" y="2477"/>
                    <a:pt x="4049" y="2834"/>
                    <a:pt x="3787" y="3072"/>
                  </a:cubicBezTo>
                  <a:cubicBezTo>
                    <a:pt x="4263" y="3406"/>
                    <a:pt x="4573" y="3929"/>
                    <a:pt x="4573" y="4549"/>
                  </a:cubicBezTo>
                  <a:lnTo>
                    <a:pt x="4573" y="4930"/>
                  </a:lnTo>
                  <a:lnTo>
                    <a:pt x="5621" y="4930"/>
                  </a:lnTo>
                  <a:lnTo>
                    <a:pt x="56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8" name="Google Shape;2968;p59"/>
            <p:cNvSpPr/>
            <p:nvPr/>
          </p:nvSpPr>
          <p:spPr>
            <a:xfrm>
              <a:off x="2668880" y="3685248"/>
              <a:ext cx="79156" cy="53682"/>
            </a:xfrm>
            <a:custGeom>
              <a:avLst/>
              <a:gdLst/>
              <a:ahLst/>
              <a:cxnLst/>
              <a:rect l="l" t="t" r="r" b="b"/>
              <a:pathLst>
                <a:path w="2144" h="1454" extrusionOk="0">
                  <a:moveTo>
                    <a:pt x="1072" y="1"/>
                  </a:moveTo>
                  <a:cubicBezTo>
                    <a:pt x="476" y="1"/>
                    <a:pt x="0" y="477"/>
                    <a:pt x="0" y="1073"/>
                  </a:cubicBezTo>
                  <a:lnTo>
                    <a:pt x="0" y="1454"/>
                  </a:lnTo>
                  <a:lnTo>
                    <a:pt x="2143" y="1454"/>
                  </a:lnTo>
                  <a:lnTo>
                    <a:pt x="2143" y="1073"/>
                  </a:lnTo>
                  <a:cubicBezTo>
                    <a:pt x="2143" y="477"/>
                    <a:pt x="1667" y="1"/>
                    <a:pt x="1072"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69" name="Google Shape;2969;p59"/>
            <p:cNvSpPr/>
            <p:nvPr/>
          </p:nvSpPr>
          <p:spPr>
            <a:xfrm>
              <a:off x="2540509" y="3492711"/>
              <a:ext cx="335898" cy="310423"/>
            </a:xfrm>
            <a:custGeom>
              <a:avLst/>
              <a:gdLst/>
              <a:ahLst/>
              <a:cxnLst/>
              <a:rect l="l" t="t" r="r" b="b"/>
              <a:pathLst>
                <a:path w="9098" h="8408" extrusionOk="0">
                  <a:moveTo>
                    <a:pt x="8050" y="1048"/>
                  </a:moveTo>
                  <a:lnTo>
                    <a:pt x="8050" y="7359"/>
                  </a:lnTo>
                  <a:lnTo>
                    <a:pt x="1048" y="7359"/>
                  </a:lnTo>
                  <a:lnTo>
                    <a:pt x="1048" y="1048"/>
                  </a:lnTo>
                  <a:close/>
                  <a:moveTo>
                    <a:pt x="0" y="1"/>
                  </a:moveTo>
                  <a:lnTo>
                    <a:pt x="0" y="8407"/>
                  </a:lnTo>
                  <a:lnTo>
                    <a:pt x="9097" y="8407"/>
                  </a:lnTo>
                  <a:lnTo>
                    <a:pt x="909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0" name="Google Shape;2970;p59"/>
            <p:cNvSpPr/>
            <p:nvPr/>
          </p:nvSpPr>
          <p:spPr>
            <a:xfrm>
              <a:off x="2567756" y="3428544"/>
              <a:ext cx="280518" cy="38692"/>
            </a:xfrm>
            <a:custGeom>
              <a:avLst/>
              <a:gdLst/>
              <a:ahLst/>
              <a:cxnLst/>
              <a:rect l="l" t="t" r="r" b="b"/>
              <a:pathLst>
                <a:path w="7598" h="1048" extrusionOk="0">
                  <a:moveTo>
                    <a:pt x="1406" y="0"/>
                  </a:moveTo>
                  <a:cubicBezTo>
                    <a:pt x="739" y="0"/>
                    <a:pt x="191" y="429"/>
                    <a:pt x="0" y="1048"/>
                  </a:cubicBezTo>
                  <a:lnTo>
                    <a:pt x="7597" y="1048"/>
                  </a:lnTo>
                  <a:cubicBezTo>
                    <a:pt x="7431" y="429"/>
                    <a:pt x="6883" y="0"/>
                    <a:pt x="621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1" name="Google Shape;2971;p59"/>
            <p:cNvSpPr/>
            <p:nvPr/>
          </p:nvSpPr>
          <p:spPr>
            <a:xfrm>
              <a:off x="2567756" y="3828572"/>
              <a:ext cx="280518" cy="38729"/>
            </a:xfrm>
            <a:custGeom>
              <a:avLst/>
              <a:gdLst/>
              <a:ahLst/>
              <a:cxnLst/>
              <a:rect l="l" t="t" r="r" b="b"/>
              <a:pathLst>
                <a:path w="7598" h="1049" extrusionOk="0">
                  <a:moveTo>
                    <a:pt x="0" y="1"/>
                  </a:moveTo>
                  <a:cubicBezTo>
                    <a:pt x="191" y="620"/>
                    <a:pt x="739" y="1049"/>
                    <a:pt x="1406" y="1049"/>
                  </a:cubicBezTo>
                  <a:lnTo>
                    <a:pt x="6216" y="1049"/>
                  </a:lnTo>
                  <a:cubicBezTo>
                    <a:pt x="6883" y="1049"/>
                    <a:pt x="7431" y="596"/>
                    <a:pt x="7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2972" name="Google Shape;2972;p59"/>
          <p:cNvGrpSpPr/>
          <p:nvPr/>
        </p:nvGrpSpPr>
        <p:grpSpPr>
          <a:xfrm>
            <a:off x="1542534" y="1749429"/>
            <a:ext cx="311273" cy="438757"/>
            <a:chOff x="1815142" y="3450511"/>
            <a:chExt cx="311273" cy="438757"/>
          </a:xfrm>
        </p:grpSpPr>
        <p:sp>
          <p:nvSpPr>
            <p:cNvPr id="2973" name="Google Shape;2973;p59"/>
            <p:cNvSpPr/>
            <p:nvPr/>
          </p:nvSpPr>
          <p:spPr>
            <a:xfrm>
              <a:off x="1815142" y="3450511"/>
              <a:ext cx="311273" cy="387771"/>
            </a:xfrm>
            <a:custGeom>
              <a:avLst/>
              <a:gdLst/>
              <a:ahLst/>
              <a:cxnLst/>
              <a:rect l="l" t="t" r="r" b="b"/>
              <a:pathLst>
                <a:path w="8431" h="10503" extrusionOk="0">
                  <a:moveTo>
                    <a:pt x="4930" y="1"/>
                  </a:moveTo>
                  <a:cubicBezTo>
                    <a:pt x="4382" y="1"/>
                    <a:pt x="3858" y="191"/>
                    <a:pt x="3453" y="524"/>
                  </a:cubicBezTo>
                  <a:cubicBezTo>
                    <a:pt x="3310" y="501"/>
                    <a:pt x="3168" y="477"/>
                    <a:pt x="3001" y="477"/>
                  </a:cubicBezTo>
                  <a:cubicBezTo>
                    <a:pt x="2096" y="477"/>
                    <a:pt x="1358" y="1144"/>
                    <a:pt x="1239" y="2001"/>
                  </a:cubicBezTo>
                  <a:cubicBezTo>
                    <a:pt x="500" y="2215"/>
                    <a:pt x="0" y="2882"/>
                    <a:pt x="0" y="3644"/>
                  </a:cubicBezTo>
                  <a:cubicBezTo>
                    <a:pt x="0" y="4597"/>
                    <a:pt x="762" y="5359"/>
                    <a:pt x="1715" y="5359"/>
                  </a:cubicBezTo>
                  <a:lnTo>
                    <a:pt x="3882" y="5359"/>
                  </a:lnTo>
                  <a:lnTo>
                    <a:pt x="3882" y="5716"/>
                  </a:lnTo>
                  <a:cubicBezTo>
                    <a:pt x="3858" y="5906"/>
                    <a:pt x="3525" y="6049"/>
                    <a:pt x="3525" y="6049"/>
                  </a:cubicBezTo>
                  <a:lnTo>
                    <a:pt x="1763" y="6049"/>
                  </a:lnTo>
                  <a:cubicBezTo>
                    <a:pt x="1215" y="6049"/>
                    <a:pt x="715" y="6502"/>
                    <a:pt x="691" y="7050"/>
                  </a:cubicBezTo>
                  <a:cubicBezTo>
                    <a:pt x="667" y="7645"/>
                    <a:pt x="1143" y="8145"/>
                    <a:pt x="1739" y="8145"/>
                  </a:cubicBezTo>
                  <a:lnTo>
                    <a:pt x="5644" y="8145"/>
                  </a:lnTo>
                  <a:cubicBezTo>
                    <a:pt x="5835" y="8145"/>
                    <a:pt x="6002" y="8312"/>
                    <a:pt x="6002" y="8502"/>
                  </a:cubicBezTo>
                  <a:lnTo>
                    <a:pt x="6002" y="8883"/>
                  </a:lnTo>
                  <a:cubicBezTo>
                    <a:pt x="5382" y="9050"/>
                    <a:pt x="4954" y="9598"/>
                    <a:pt x="4954" y="10241"/>
                  </a:cubicBezTo>
                  <a:lnTo>
                    <a:pt x="4954" y="10503"/>
                  </a:lnTo>
                  <a:lnTo>
                    <a:pt x="7740" y="10503"/>
                  </a:lnTo>
                  <a:lnTo>
                    <a:pt x="7740" y="10241"/>
                  </a:lnTo>
                  <a:cubicBezTo>
                    <a:pt x="7740" y="9598"/>
                    <a:pt x="7288" y="9050"/>
                    <a:pt x="6692" y="8907"/>
                  </a:cubicBezTo>
                  <a:lnTo>
                    <a:pt x="6692" y="7812"/>
                  </a:lnTo>
                  <a:cubicBezTo>
                    <a:pt x="6692" y="7621"/>
                    <a:pt x="6525" y="7454"/>
                    <a:pt x="6335" y="7454"/>
                  </a:cubicBezTo>
                  <a:lnTo>
                    <a:pt x="1596" y="7454"/>
                  </a:lnTo>
                  <a:cubicBezTo>
                    <a:pt x="1572" y="7454"/>
                    <a:pt x="1524" y="7431"/>
                    <a:pt x="1501" y="7407"/>
                  </a:cubicBezTo>
                  <a:cubicBezTo>
                    <a:pt x="1215" y="7121"/>
                    <a:pt x="1429" y="6764"/>
                    <a:pt x="1715" y="6764"/>
                  </a:cubicBezTo>
                  <a:lnTo>
                    <a:pt x="4192" y="6764"/>
                  </a:lnTo>
                  <a:cubicBezTo>
                    <a:pt x="4382" y="6764"/>
                    <a:pt x="4549" y="6597"/>
                    <a:pt x="4549" y="6383"/>
                  </a:cubicBezTo>
                  <a:lnTo>
                    <a:pt x="4549" y="5359"/>
                  </a:lnTo>
                  <a:lnTo>
                    <a:pt x="6716" y="5359"/>
                  </a:lnTo>
                  <a:cubicBezTo>
                    <a:pt x="6730" y="5359"/>
                    <a:pt x="6744" y="5359"/>
                    <a:pt x="6758" y="5359"/>
                  </a:cubicBezTo>
                  <a:cubicBezTo>
                    <a:pt x="7691" y="5359"/>
                    <a:pt x="8431" y="4583"/>
                    <a:pt x="8431" y="3644"/>
                  </a:cubicBezTo>
                  <a:cubicBezTo>
                    <a:pt x="8431" y="2882"/>
                    <a:pt x="7930" y="2215"/>
                    <a:pt x="7192" y="2001"/>
                  </a:cubicBezTo>
                  <a:cubicBezTo>
                    <a:pt x="7073" y="858"/>
                    <a:pt x="6097" y="1"/>
                    <a:pt x="493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4" name="Google Shape;2974;p59"/>
            <p:cNvSpPr/>
            <p:nvPr/>
          </p:nvSpPr>
          <p:spPr>
            <a:xfrm>
              <a:off x="2074505" y="3863757"/>
              <a:ext cx="26398" cy="25512"/>
            </a:xfrm>
            <a:custGeom>
              <a:avLst/>
              <a:gdLst/>
              <a:ahLst/>
              <a:cxnLst/>
              <a:rect l="l" t="t" r="r" b="b"/>
              <a:pathLst>
                <a:path w="715" h="691" extrusionOk="0">
                  <a:moveTo>
                    <a:pt x="1" y="0"/>
                  </a:moveTo>
                  <a:lnTo>
                    <a:pt x="1" y="691"/>
                  </a:lnTo>
                  <a:lnTo>
                    <a:pt x="715" y="691"/>
                  </a:lnTo>
                  <a:lnTo>
                    <a:pt x="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75" name="Google Shape;2975;p59"/>
            <p:cNvSpPr/>
            <p:nvPr/>
          </p:nvSpPr>
          <p:spPr>
            <a:xfrm>
              <a:off x="1997121" y="3863757"/>
              <a:ext cx="26435" cy="25512"/>
            </a:xfrm>
            <a:custGeom>
              <a:avLst/>
              <a:gdLst/>
              <a:ahLst/>
              <a:cxnLst/>
              <a:rect l="l" t="t" r="r" b="b"/>
              <a:pathLst>
                <a:path w="716" h="691" extrusionOk="0">
                  <a:moveTo>
                    <a:pt x="1" y="0"/>
                  </a:moveTo>
                  <a:lnTo>
                    <a:pt x="1" y="691"/>
                  </a:lnTo>
                  <a:lnTo>
                    <a:pt x="715" y="691"/>
                  </a:lnTo>
                  <a:lnTo>
                    <a:pt x="71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Shape 2979"/>
        <p:cNvGrpSpPr/>
        <p:nvPr/>
      </p:nvGrpSpPr>
      <p:grpSpPr>
        <a:xfrm>
          <a:off x="0" y="0"/>
          <a:ext cx="0" cy="0"/>
          <a:chOff x="0" y="0"/>
          <a:chExt cx="0" cy="0"/>
        </a:xfrm>
      </p:grpSpPr>
      <p:sp>
        <p:nvSpPr>
          <p:cNvPr id="2980" name="Google Shape;2980;p60"/>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AI breakthrough</a:t>
            </a:r>
            <a:endParaRPr/>
          </a:p>
        </p:txBody>
      </p:sp>
      <p:sp>
        <p:nvSpPr>
          <p:cNvPr id="2981" name="Google Shape;2981;p60"/>
          <p:cNvSpPr/>
          <p:nvPr/>
        </p:nvSpPr>
        <p:spPr>
          <a:xfrm rot="-5400000">
            <a:off x="3530038" y="3437045"/>
            <a:ext cx="2083200" cy="2083200"/>
          </a:xfrm>
          <a:prstGeom prst="arc">
            <a:avLst>
              <a:gd name="adj1" fmla="val 16200000"/>
              <a:gd name="adj2" fmla="val 5415075"/>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2" name="Google Shape;2982;p60"/>
          <p:cNvSpPr/>
          <p:nvPr/>
        </p:nvSpPr>
        <p:spPr>
          <a:xfrm>
            <a:off x="3624757" y="3766925"/>
            <a:ext cx="197400" cy="197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3" name="Google Shape;2983;p60"/>
          <p:cNvSpPr/>
          <p:nvPr/>
        </p:nvSpPr>
        <p:spPr>
          <a:xfrm>
            <a:off x="5312932" y="3766925"/>
            <a:ext cx="197400" cy="197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4" name="Google Shape;2984;p60"/>
          <p:cNvSpPr/>
          <p:nvPr/>
        </p:nvSpPr>
        <p:spPr>
          <a:xfrm>
            <a:off x="4472920" y="3342400"/>
            <a:ext cx="197400" cy="197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85" name="Google Shape;2985;p60"/>
          <p:cNvSpPr txBox="1"/>
          <p:nvPr/>
        </p:nvSpPr>
        <p:spPr>
          <a:xfrm flipH="1">
            <a:off x="720238" y="2565675"/>
            <a:ext cx="2066400" cy="499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a:solidFill>
                  <a:schemeClr val="dk1"/>
                </a:solidFill>
                <a:latin typeface="MuseoModerno Medium"/>
                <a:ea typeface="MuseoModerno Medium"/>
                <a:cs typeface="MuseoModerno Medium"/>
                <a:sym typeface="MuseoModerno Medium"/>
              </a:rPr>
              <a:t>Innovation</a:t>
            </a:r>
            <a:endParaRPr sz="2400">
              <a:solidFill>
                <a:schemeClr val="dk1"/>
              </a:solidFill>
              <a:latin typeface="MuseoModerno Medium"/>
              <a:ea typeface="MuseoModerno Medium"/>
              <a:cs typeface="MuseoModerno Medium"/>
              <a:sym typeface="MuseoModerno Medium"/>
            </a:endParaRPr>
          </a:p>
        </p:txBody>
      </p:sp>
      <p:sp>
        <p:nvSpPr>
          <p:cNvPr id="2986" name="Google Shape;2986;p60"/>
          <p:cNvSpPr txBox="1"/>
          <p:nvPr/>
        </p:nvSpPr>
        <p:spPr>
          <a:xfrm flipH="1">
            <a:off x="719650" y="3065575"/>
            <a:ext cx="2067000" cy="669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Maven Pro"/>
                <a:ea typeface="Maven Pro"/>
                <a:cs typeface="Maven Pro"/>
                <a:sym typeface="Maven Pro"/>
              </a:rPr>
              <a:t>Mercury is the closest planet to the Sun</a:t>
            </a:r>
            <a:endParaRPr>
              <a:solidFill>
                <a:schemeClr val="dk1"/>
              </a:solidFill>
              <a:latin typeface="Maven Pro"/>
              <a:ea typeface="Maven Pro"/>
              <a:cs typeface="Maven Pro"/>
              <a:sym typeface="Maven Pro"/>
            </a:endParaRPr>
          </a:p>
          <a:p>
            <a:pPr marL="0" lvl="0" indent="0" algn="ctr" rtl="0">
              <a:lnSpc>
                <a:spcPct val="115000"/>
              </a:lnSpc>
              <a:spcBef>
                <a:spcPts val="0"/>
              </a:spcBef>
              <a:spcAft>
                <a:spcPts val="0"/>
              </a:spcAft>
              <a:buNone/>
            </a:pPr>
            <a:endParaRPr>
              <a:solidFill>
                <a:schemeClr val="dk1"/>
              </a:solidFill>
              <a:latin typeface="Maven Pro"/>
              <a:ea typeface="Maven Pro"/>
              <a:cs typeface="Maven Pro"/>
              <a:sym typeface="Maven Pro"/>
            </a:endParaRPr>
          </a:p>
        </p:txBody>
      </p:sp>
      <p:sp>
        <p:nvSpPr>
          <p:cNvPr id="2987" name="Google Shape;2987;p60"/>
          <p:cNvSpPr txBox="1"/>
          <p:nvPr/>
        </p:nvSpPr>
        <p:spPr>
          <a:xfrm flipH="1">
            <a:off x="3539125" y="1830575"/>
            <a:ext cx="2067000" cy="669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Maven Pro"/>
                <a:ea typeface="Maven Pro"/>
                <a:cs typeface="Maven Pro"/>
                <a:sym typeface="Maven Pro"/>
              </a:rPr>
              <a:t>Venus is the second planet from the Sun</a:t>
            </a:r>
            <a:endParaRPr>
              <a:solidFill>
                <a:schemeClr val="dk1"/>
              </a:solidFill>
              <a:latin typeface="Maven Pro"/>
              <a:ea typeface="Maven Pro"/>
              <a:cs typeface="Maven Pro"/>
              <a:sym typeface="Maven Pro"/>
            </a:endParaRPr>
          </a:p>
          <a:p>
            <a:pPr marL="0" lvl="0" indent="0" algn="ctr" rtl="0">
              <a:lnSpc>
                <a:spcPct val="115000"/>
              </a:lnSpc>
              <a:spcBef>
                <a:spcPts val="0"/>
              </a:spcBef>
              <a:spcAft>
                <a:spcPts val="0"/>
              </a:spcAft>
              <a:buNone/>
            </a:pPr>
            <a:endParaRPr>
              <a:solidFill>
                <a:schemeClr val="dk1"/>
              </a:solidFill>
              <a:latin typeface="Maven Pro"/>
              <a:ea typeface="Maven Pro"/>
              <a:cs typeface="Maven Pro"/>
              <a:sym typeface="Maven Pro"/>
            </a:endParaRPr>
          </a:p>
          <a:p>
            <a:pPr marL="0" lvl="0" indent="0" algn="ctr" rtl="0">
              <a:lnSpc>
                <a:spcPct val="115000"/>
              </a:lnSpc>
              <a:spcBef>
                <a:spcPts val="0"/>
              </a:spcBef>
              <a:spcAft>
                <a:spcPts val="0"/>
              </a:spcAft>
              <a:buNone/>
            </a:pPr>
            <a:endParaRPr>
              <a:solidFill>
                <a:schemeClr val="dk1"/>
              </a:solidFill>
              <a:latin typeface="Maven Pro"/>
              <a:ea typeface="Maven Pro"/>
              <a:cs typeface="Maven Pro"/>
              <a:sym typeface="Maven Pro"/>
            </a:endParaRPr>
          </a:p>
        </p:txBody>
      </p:sp>
      <p:sp>
        <p:nvSpPr>
          <p:cNvPr id="2988" name="Google Shape;2988;p60"/>
          <p:cNvSpPr txBox="1"/>
          <p:nvPr/>
        </p:nvSpPr>
        <p:spPr>
          <a:xfrm flipH="1">
            <a:off x="3538738" y="1330674"/>
            <a:ext cx="2066400" cy="499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a:solidFill>
                  <a:schemeClr val="dk1"/>
                </a:solidFill>
                <a:latin typeface="MuseoModerno Medium"/>
                <a:ea typeface="MuseoModerno Medium"/>
                <a:cs typeface="MuseoModerno Medium"/>
                <a:sym typeface="MuseoModerno Medium"/>
              </a:rPr>
              <a:t>Applications</a:t>
            </a:r>
            <a:endParaRPr sz="2400">
              <a:solidFill>
                <a:schemeClr val="dk1"/>
              </a:solidFill>
              <a:latin typeface="MuseoModerno Medium"/>
              <a:ea typeface="MuseoModerno Medium"/>
              <a:cs typeface="MuseoModerno Medium"/>
              <a:sym typeface="MuseoModerno Medium"/>
            </a:endParaRPr>
          </a:p>
        </p:txBody>
      </p:sp>
      <p:sp>
        <p:nvSpPr>
          <p:cNvPr id="2989" name="Google Shape;2989;p60"/>
          <p:cNvSpPr txBox="1"/>
          <p:nvPr/>
        </p:nvSpPr>
        <p:spPr>
          <a:xfrm flipH="1">
            <a:off x="6356650" y="3065575"/>
            <a:ext cx="2066400" cy="669000"/>
          </a:xfrm>
          <a:prstGeom prst="rect">
            <a:avLst/>
          </a:prstGeom>
          <a:noFill/>
          <a:ln>
            <a:noFill/>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chemeClr val="dk1"/>
                </a:solidFill>
                <a:latin typeface="Maven Pro"/>
                <a:ea typeface="Maven Pro"/>
                <a:cs typeface="Maven Pro"/>
                <a:sym typeface="Maven Pro"/>
              </a:rPr>
              <a:t>Saturn is a gas giant and has several rings</a:t>
            </a:r>
            <a:endParaRPr>
              <a:solidFill>
                <a:schemeClr val="dk1"/>
              </a:solidFill>
              <a:latin typeface="Maven Pro"/>
              <a:ea typeface="Maven Pro"/>
              <a:cs typeface="Maven Pro"/>
              <a:sym typeface="Maven Pro"/>
            </a:endParaRPr>
          </a:p>
          <a:p>
            <a:pPr marL="0" lvl="0" indent="0" algn="ctr" rtl="0">
              <a:lnSpc>
                <a:spcPct val="115000"/>
              </a:lnSpc>
              <a:spcBef>
                <a:spcPts val="0"/>
              </a:spcBef>
              <a:spcAft>
                <a:spcPts val="0"/>
              </a:spcAft>
              <a:buNone/>
            </a:pPr>
            <a:endParaRPr>
              <a:solidFill>
                <a:schemeClr val="dk1"/>
              </a:solidFill>
              <a:latin typeface="Maven Pro"/>
              <a:ea typeface="Maven Pro"/>
              <a:cs typeface="Maven Pro"/>
              <a:sym typeface="Maven Pro"/>
            </a:endParaRPr>
          </a:p>
          <a:p>
            <a:pPr marL="0" lvl="0" indent="0" algn="ctr" rtl="0">
              <a:lnSpc>
                <a:spcPct val="115000"/>
              </a:lnSpc>
              <a:spcBef>
                <a:spcPts val="0"/>
              </a:spcBef>
              <a:spcAft>
                <a:spcPts val="0"/>
              </a:spcAft>
              <a:buNone/>
            </a:pPr>
            <a:endParaRPr>
              <a:solidFill>
                <a:schemeClr val="dk1"/>
              </a:solidFill>
              <a:latin typeface="Maven Pro"/>
              <a:ea typeface="Maven Pro"/>
              <a:cs typeface="Maven Pro"/>
              <a:sym typeface="Maven Pro"/>
            </a:endParaRPr>
          </a:p>
        </p:txBody>
      </p:sp>
      <p:sp>
        <p:nvSpPr>
          <p:cNvPr id="2990" name="Google Shape;2990;p60"/>
          <p:cNvSpPr txBox="1"/>
          <p:nvPr/>
        </p:nvSpPr>
        <p:spPr>
          <a:xfrm flipH="1">
            <a:off x="6357963" y="2565675"/>
            <a:ext cx="2066400" cy="4998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a:solidFill>
                  <a:schemeClr val="dk1"/>
                </a:solidFill>
                <a:latin typeface="MuseoModerno Medium"/>
                <a:ea typeface="MuseoModerno Medium"/>
                <a:cs typeface="MuseoModerno Medium"/>
                <a:sym typeface="MuseoModerno Medium"/>
              </a:rPr>
              <a:t>Challenges</a:t>
            </a:r>
            <a:endParaRPr sz="2400">
              <a:solidFill>
                <a:schemeClr val="dk1"/>
              </a:solidFill>
              <a:latin typeface="MuseoModerno Medium"/>
              <a:ea typeface="MuseoModerno Medium"/>
              <a:cs typeface="MuseoModerno Medium"/>
              <a:sym typeface="MuseoModerno Medium"/>
            </a:endParaRPr>
          </a:p>
        </p:txBody>
      </p:sp>
      <p:cxnSp>
        <p:nvCxnSpPr>
          <p:cNvPr id="2991" name="Google Shape;2991;p60"/>
          <p:cNvCxnSpPr>
            <a:stCxn id="2990" idx="3"/>
            <a:endCxn id="2983" idx="6"/>
          </p:cNvCxnSpPr>
          <p:nvPr/>
        </p:nvCxnSpPr>
        <p:spPr>
          <a:xfrm flipH="1">
            <a:off x="5510463" y="2815575"/>
            <a:ext cx="847500" cy="1050000"/>
          </a:xfrm>
          <a:prstGeom prst="bentConnector3">
            <a:avLst>
              <a:gd name="adj1" fmla="val 50008"/>
            </a:avLst>
          </a:prstGeom>
          <a:noFill/>
          <a:ln w="9525" cap="flat" cmpd="sng">
            <a:solidFill>
              <a:schemeClr val="accent2"/>
            </a:solidFill>
            <a:prstDash val="solid"/>
            <a:round/>
            <a:headEnd type="none" w="med" len="med"/>
            <a:tailEnd type="none" w="med" len="med"/>
          </a:ln>
        </p:spPr>
      </p:cxnSp>
      <p:cxnSp>
        <p:nvCxnSpPr>
          <p:cNvPr id="2992" name="Google Shape;2992;p60"/>
          <p:cNvCxnSpPr>
            <a:stCxn id="2985" idx="1"/>
            <a:endCxn id="2982" idx="2"/>
          </p:cNvCxnSpPr>
          <p:nvPr/>
        </p:nvCxnSpPr>
        <p:spPr>
          <a:xfrm>
            <a:off x="2786638" y="2815575"/>
            <a:ext cx="838200" cy="1050000"/>
          </a:xfrm>
          <a:prstGeom prst="bentConnector3">
            <a:avLst>
              <a:gd name="adj1" fmla="val 49995"/>
            </a:avLst>
          </a:prstGeom>
          <a:noFill/>
          <a:ln w="9525" cap="flat" cmpd="sng">
            <a:solidFill>
              <a:schemeClr val="accent2"/>
            </a:solidFill>
            <a:prstDash val="solid"/>
            <a:round/>
            <a:headEnd type="none" w="med" len="med"/>
            <a:tailEnd type="none" w="med" len="med"/>
          </a:ln>
        </p:spPr>
      </p:cxnSp>
      <p:cxnSp>
        <p:nvCxnSpPr>
          <p:cNvPr id="2993" name="Google Shape;2993;p60"/>
          <p:cNvCxnSpPr>
            <a:stCxn id="2987" idx="2"/>
            <a:endCxn id="2984" idx="0"/>
          </p:cNvCxnSpPr>
          <p:nvPr/>
        </p:nvCxnSpPr>
        <p:spPr>
          <a:xfrm rot="5400000">
            <a:off x="4150825" y="2920475"/>
            <a:ext cx="842700" cy="900"/>
          </a:xfrm>
          <a:prstGeom prst="bentConnector3">
            <a:avLst>
              <a:gd name="adj1" fmla="val 50007"/>
            </a:avLst>
          </a:prstGeom>
          <a:noFill/>
          <a:ln w="9525" cap="flat" cmpd="sng">
            <a:solidFill>
              <a:schemeClr val="accent2"/>
            </a:solidFill>
            <a:prstDash val="solid"/>
            <a:round/>
            <a:headEnd type="none" w="med" len="med"/>
            <a:tailEnd type="none" w="med" len="med"/>
          </a:ln>
        </p:spPr>
      </p:cxnSp>
      <p:grpSp>
        <p:nvGrpSpPr>
          <p:cNvPr id="2994" name="Google Shape;2994;p60"/>
          <p:cNvGrpSpPr/>
          <p:nvPr/>
        </p:nvGrpSpPr>
        <p:grpSpPr>
          <a:xfrm>
            <a:off x="4353227" y="4011378"/>
            <a:ext cx="438794" cy="438794"/>
            <a:chOff x="7662015" y="3472478"/>
            <a:chExt cx="438794" cy="438794"/>
          </a:xfrm>
        </p:grpSpPr>
        <p:sp>
          <p:nvSpPr>
            <p:cNvPr id="2995" name="Google Shape;2995;p60"/>
            <p:cNvSpPr/>
            <p:nvPr/>
          </p:nvSpPr>
          <p:spPr>
            <a:xfrm>
              <a:off x="7861604" y="3549863"/>
              <a:ext cx="39615" cy="39615"/>
            </a:xfrm>
            <a:custGeom>
              <a:avLst/>
              <a:gdLst/>
              <a:ahLst/>
              <a:cxnLst/>
              <a:rect l="l" t="t" r="r" b="b"/>
              <a:pathLst>
                <a:path w="1073" h="1073" extrusionOk="0">
                  <a:moveTo>
                    <a:pt x="524" y="1"/>
                  </a:moveTo>
                  <a:cubicBezTo>
                    <a:pt x="239" y="1"/>
                    <a:pt x="0" y="239"/>
                    <a:pt x="0" y="524"/>
                  </a:cubicBezTo>
                  <a:cubicBezTo>
                    <a:pt x="0" y="834"/>
                    <a:pt x="239" y="1072"/>
                    <a:pt x="524" y="1072"/>
                  </a:cubicBezTo>
                  <a:cubicBezTo>
                    <a:pt x="834" y="1072"/>
                    <a:pt x="1072" y="834"/>
                    <a:pt x="1072" y="524"/>
                  </a:cubicBezTo>
                  <a:cubicBezTo>
                    <a:pt x="1072" y="239"/>
                    <a:pt x="834" y="1"/>
                    <a:pt x="52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6" name="Google Shape;2996;p60"/>
            <p:cNvSpPr/>
            <p:nvPr/>
          </p:nvSpPr>
          <p:spPr>
            <a:xfrm>
              <a:off x="7783334" y="3472478"/>
              <a:ext cx="195233" cy="194347"/>
            </a:xfrm>
            <a:custGeom>
              <a:avLst/>
              <a:gdLst/>
              <a:ahLst/>
              <a:cxnLst/>
              <a:rect l="l" t="t" r="r" b="b"/>
              <a:pathLst>
                <a:path w="5288" h="5264" extrusionOk="0">
                  <a:moveTo>
                    <a:pt x="2644" y="1382"/>
                  </a:moveTo>
                  <a:cubicBezTo>
                    <a:pt x="3335" y="1382"/>
                    <a:pt x="3907" y="1954"/>
                    <a:pt x="3907" y="2620"/>
                  </a:cubicBezTo>
                  <a:cubicBezTo>
                    <a:pt x="3907" y="3311"/>
                    <a:pt x="3335" y="3883"/>
                    <a:pt x="2644" y="3883"/>
                  </a:cubicBezTo>
                  <a:cubicBezTo>
                    <a:pt x="1978" y="3883"/>
                    <a:pt x="1406" y="3311"/>
                    <a:pt x="1406" y="2620"/>
                  </a:cubicBezTo>
                  <a:cubicBezTo>
                    <a:pt x="1406" y="1954"/>
                    <a:pt x="1978" y="1382"/>
                    <a:pt x="2644" y="1382"/>
                  </a:cubicBezTo>
                  <a:close/>
                  <a:moveTo>
                    <a:pt x="2311" y="1"/>
                  </a:moveTo>
                  <a:lnTo>
                    <a:pt x="2311" y="715"/>
                  </a:lnTo>
                  <a:cubicBezTo>
                    <a:pt x="2311" y="715"/>
                    <a:pt x="1763" y="882"/>
                    <a:pt x="1549" y="1025"/>
                  </a:cubicBezTo>
                  <a:lnTo>
                    <a:pt x="1025" y="525"/>
                  </a:lnTo>
                  <a:lnTo>
                    <a:pt x="549" y="1001"/>
                  </a:lnTo>
                  <a:lnTo>
                    <a:pt x="1049" y="1525"/>
                  </a:lnTo>
                  <a:cubicBezTo>
                    <a:pt x="906" y="1763"/>
                    <a:pt x="787" y="2001"/>
                    <a:pt x="739" y="2287"/>
                  </a:cubicBezTo>
                  <a:lnTo>
                    <a:pt x="1" y="2287"/>
                  </a:lnTo>
                  <a:lnTo>
                    <a:pt x="1" y="2978"/>
                  </a:lnTo>
                  <a:lnTo>
                    <a:pt x="739" y="2978"/>
                  </a:lnTo>
                  <a:cubicBezTo>
                    <a:pt x="787" y="3240"/>
                    <a:pt x="906" y="3502"/>
                    <a:pt x="1049" y="3716"/>
                  </a:cubicBezTo>
                  <a:lnTo>
                    <a:pt x="549" y="4240"/>
                  </a:lnTo>
                  <a:lnTo>
                    <a:pt x="1025" y="4740"/>
                  </a:lnTo>
                  <a:lnTo>
                    <a:pt x="1549" y="4216"/>
                  </a:lnTo>
                  <a:cubicBezTo>
                    <a:pt x="1763" y="4383"/>
                    <a:pt x="2025" y="4478"/>
                    <a:pt x="2311" y="4526"/>
                  </a:cubicBezTo>
                  <a:lnTo>
                    <a:pt x="2311" y="5264"/>
                  </a:lnTo>
                  <a:lnTo>
                    <a:pt x="3002" y="5264"/>
                  </a:lnTo>
                  <a:lnTo>
                    <a:pt x="3002" y="4549"/>
                  </a:lnTo>
                  <a:cubicBezTo>
                    <a:pt x="3287" y="4502"/>
                    <a:pt x="3526" y="4383"/>
                    <a:pt x="3764" y="4240"/>
                  </a:cubicBezTo>
                  <a:lnTo>
                    <a:pt x="4264" y="4740"/>
                  </a:lnTo>
                  <a:lnTo>
                    <a:pt x="4764" y="4264"/>
                  </a:lnTo>
                  <a:lnTo>
                    <a:pt x="4240" y="3740"/>
                  </a:lnTo>
                  <a:cubicBezTo>
                    <a:pt x="4407" y="3525"/>
                    <a:pt x="4526" y="3263"/>
                    <a:pt x="4573" y="2978"/>
                  </a:cubicBezTo>
                  <a:lnTo>
                    <a:pt x="5288" y="2978"/>
                  </a:lnTo>
                  <a:lnTo>
                    <a:pt x="5288" y="2287"/>
                  </a:lnTo>
                  <a:lnTo>
                    <a:pt x="4550" y="2287"/>
                  </a:lnTo>
                  <a:cubicBezTo>
                    <a:pt x="4502" y="2025"/>
                    <a:pt x="4407" y="1763"/>
                    <a:pt x="4240" y="1525"/>
                  </a:cubicBezTo>
                  <a:lnTo>
                    <a:pt x="4764" y="1025"/>
                  </a:lnTo>
                  <a:lnTo>
                    <a:pt x="4264" y="525"/>
                  </a:lnTo>
                  <a:lnTo>
                    <a:pt x="3764" y="1049"/>
                  </a:lnTo>
                  <a:cubicBezTo>
                    <a:pt x="3526" y="882"/>
                    <a:pt x="3264" y="763"/>
                    <a:pt x="3002" y="715"/>
                  </a:cubicBezTo>
                  <a:lnTo>
                    <a:pt x="300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7" name="Google Shape;2997;p60"/>
            <p:cNvSpPr/>
            <p:nvPr/>
          </p:nvSpPr>
          <p:spPr>
            <a:xfrm>
              <a:off x="7894131" y="3572716"/>
              <a:ext cx="206678" cy="338556"/>
            </a:xfrm>
            <a:custGeom>
              <a:avLst/>
              <a:gdLst/>
              <a:ahLst/>
              <a:cxnLst/>
              <a:rect l="l" t="t" r="r" b="b"/>
              <a:pathLst>
                <a:path w="5598" h="9170" extrusionOk="0">
                  <a:moveTo>
                    <a:pt x="4978" y="1"/>
                  </a:moveTo>
                  <a:cubicBezTo>
                    <a:pt x="4597" y="1"/>
                    <a:pt x="4311" y="286"/>
                    <a:pt x="4311" y="644"/>
                  </a:cubicBezTo>
                  <a:lnTo>
                    <a:pt x="4311" y="3168"/>
                  </a:lnTo>
                  <a:cubicBezTo>
                    <a:pt x="4311" y="3525"/>
                    <a:pt x="4168" y="3859"/>
                    <a:pt x="3906" y="4121"/>
                  </a:cubicBezTo>
                  <a:lnTo>
                    <a:pt x="2644" y="5359"/>
                  </a:lnTo>
                  <a:lnTo>
                    <a:pt x="2168" y="4859"/>
                  </a:lnTo>
                  <a:lnTo>
                    <a:pt x="3406" y="3620"/>
                  </a:lnTo>
                  <a:cubicBezTo>
                    <a:pt x="3668" y="3359"/>
                    <a:pt x="3668" y="2954"/>
                    <a:pt x="3406" y="2692"/>
                  </a:cubicBezTo>
                  <a:cubicBezTo>
                    <a:pt x="3275" y="2561"/>
                    <a:pt x="3108" y="2495"/>
                    <a:pt x="2942" y="2495"/>
                  </a:cubicBezTo>
                  <a:cubicBezTo>
                    <a:pt x="2775" y="2495"/>
                    <a:pt x="2608" y="2561"/>
                    <a:pt x="2477" y="2692"/>
                  </a:cubicBezTo>
                  <a:lnTo>
                    <a:pt x="1" y="5168"/>
                  </a:lnTo>
                  <a:lnTo>
                    <a:pt x="1" y="9169"/>
                  </a:lnTo>
                  <a:lnTo>
                    <a:pt x="3216" y="9169"/>
                  </a:lnTo>
                  <a:lnTo>
                    <a:pt x="3216" y="7597"/>
                  </a:lnTo>
                  <a:lnTo>
                    <a:pt x="5597" y="4430"/>
                  </a:lnTo>
                  <a:lnTo>
                    <a:pt x="5597" y="668"/>
                  </a:lnTo>
                  <a:cubicBezTo>
                    <a:pt x="5597" y="310"/>
                    <a:pt x="5335" y="1"/>
                    <a:pt x="497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2998" name="Google Shape;2998;p60"/>
            <p:cNvSpPr/>
            <p:nvPr/>
          </p:nvSpPr>
          <p:spPr>
            <a:xfrm>
              <a:off x="7662015" y="3572716"/>
              <a:ext cx="206641" cy="338556"/>
            </a:xfrm>
            <a:custGeom>
              <a:avLst/>
              <a:gdLst/>
              <a:ahLst/>
              <a:cxnLst/>
              <a:rect l="l" t="t" r="r" b="b"/>
              <a:pathLst>
                <a:path w="5597" h="9170" extrusionOk="0">
                  <a:moveTo>
                    <a:pt x="667" y="1"/>
                  </a:moveTo>
                  <a:cubicBezTo>
                    <a:pt x="310" y="1"/>
                    <a:pt x="1" y="286"/>
                    <a:pt x="1" y="644"/>
                  </a:cubicBezTo>
                  <a:lnTo>
                    <a:pt x="1" y="4430"/>
                  </a:lnTo>
                  <a:lnTo>
                    <a:pt x="2382" y="7597"/>
                  </a:lnTo>
                  <a:lnTo>
                    <a:pt x="2382" y="9169"/>
                  </a:lnTo>
                  <a:lnTo>
                    <a:pt x="5597" y="9169"/>
                  </a:lnTo>
                  <a:lnTo>
                    <a:pt x="5597" y="5168"/>
                  </a:lnTo>
                  <a:lnTo>
                    <a:pt x="3120" y="2692"/>
                  </a:lnTo>
                  <a:cubicBezTo>
                    <a:pt x="2989" y="2573"/>
                    <a:pt x="2823" y="2513"/>
                    <a:pt x="2656" y="2513"/>
                  </a:cubicBezTo>
                  <a:cubicBezTo>
                    <a:pt x="2489" y="2513"/>
                    <a:pt x="2323" y="2573"/>
                    <a:pt x="2192" y="2692"/>
                  </a:cubicBezTo>
                  <a:cubicBezTo>
                    <a:pt x="1882" y="2906"/>
                    <a:pt x="1834" y="3287"/>
                    <a:pt x="2096" y="3549"/>
                  </a:cubicBezTo>
                  <a:lnTo>
                    <a:pt x="3430" y="4859"/>
                  </a:lnTo>
                  <a:lnTo>
                    <a:pt x="2930" y="5359"/>
                  </a:lnTo>
                  <a:lnTo>
                    <a:pt x="1691" y="4121"/>
                  </a:lnTo>
                  <a:cubicBezTo>
                    <a:pt x="1429" y="3859"/>
                    <a:pt x="1287" y="3525"/>
                    <a:pt x="1287" y="3168"/>
                  </a:cubicBezTo>
                  <a:lnTo>
                    <a:pt x="1287" y="668"/>
                  </a:lnTo>
                  <a:cubicBezTo>
                    <a:pt x="1287" y="310"/>
                    <a:pt x="1025" y="1"/>
                    <a:pt x="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Shape 3008"/>
        <p:cNvGrpSpPr/>
        <p:nvPr/>
      </p:nvGrpSpPr>
      <p:grpSpPr>
        <a:xfrm>
          <a:off x="0" y="0"/>
          <a:ext cx="0" cy="0"/>
          <a:chOff x="0" y="0"/>
          <a:chExt cx="0" cy="0"/>
        </a:xfrm>
      </p:grpSpPr>
      <p:sp>
        <p:nvSpPr>
          <p:cNvPr id="3009" name="Google Shape;3009;p6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Growth in the use of AI</a:t>
            </a:r>
            <a:endParaRPr/>
          </a:p>
        </p:txBody>
      </p:sp>
      <p:sp>
        <p:nvSpPr>
          <p:cNvPr id="3010" name="Google Shape;3010;p62"/>
          <p:cNvSpPr txBox="1"/>
          <p:nvPr/>
        </p:nvSpPr>
        <p:spPr>
          <a:xfrm>
            <a:off x="4377300" y="4118175"/>
            <a:ext cx="4046700" cy="459900"/>
          </a:xfrm>
          <a:prstGeom prst="rect">
            <a:avLst/>
          </a:prstGeom>
          <a:noFill/>
          <a:ln>
            <a:noFill/>
          </a:ln>
        </p:spPr>
        <p:txBody>
          <a:bodyPr spcFirstLastPara="1" wrap="square" lIns="91425" tIns="91425" rIns="91425" bIns="91425" anchor="t" anchorCtr="0">
            <a:noAutofit/>
          </a:bodyPr>
          <a:lstStyle/>
          <a:p>
            <a:pPr marL="0" lvl="0" indent="0" algn="l" rtl="0">
              <a:spcBef>
                <a:spcPts val="0"/>
              </a:spcBef>
              <a:spcAft>
                <a:spcPts val="0"/>
              </a:spcAft>
              <a:buNone/>
            </a:pPr>
            <a:r>
              <a:rPr lang="en" sz="1000">
                <a:solidFill>
                  <a:schemeClr val="dk1"/>
                </a:solidFill>
                <a:latin typeface="Maven Pro"/>
                <a:ea typeface="Maven Pro"/>
                <a:cs typeface="Maven Pro"/>
                <a:sym typeface="Maven Pro"/>
              </a:rPr>
              <a:t>Follow the link in the graph to modify its data and then paste the new one here. </a:t>
            </a:r>
            <a:r>
              <a:rPr lang="en" sz="1000" b="1" u="sng">
                <a:solidFill>
                  <a:schemeClr val="dk1"/>
                </a:solid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For more info, click here</a:t>
            </a:r>
            <a:endParaRPr sz="1000" b="1" u="sng">
              <a:solidFill>
                <a:schemeClr val="dk1"/>
              </a:solidFill>
              <a:latin typeface="Maven Pro"/>
              <a:ea typeface="Maven Pro"/>
              <a:cs typeface="Maven Pro"/>
              <a:sym typeface="Maven Pro"/>
            </a:endParaRPr>
          </a:p>
        </p:txBody>
      </p:sp>
      <p:sp>
        <p:nvSpPr>
          <p:cNvPr id="3011" name="Google Shape;3011;p62"/>
          <p:cNvSpPr txBox="1">
            <a:spLocks noGrp="1"/>
          </p:cNvSpPr>
          <p:nvPr>
            <p:ph type="title" idx="4294967295"/>
          </p:nvPr>
        </p:nvSpPr>
        <p:spPr>
          <a:xfrm>
            <a:off x="1300575" y="1362175"/>
            <a:ext cx="2992200" cy="4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Manufacturing</a:t>
            </a:r>
            <a:endParaRPr sz="2400"/>
          </a:p>
        </p:txBody>
      </p:sp>
      <p:sp>
        <p:nvSpPr>
          <p:cNvPr id="3012" name="Google Shape;3012;p62"/>
          <p:cNvSpPr txBox="1">
            <a:spLocks noGrp="1"/>
          </p:cNvSpPr>
          <p:nvPr>
            <p:ph type="subTitle" idx="4294967295"/>
          </p:nvPr>
        </p:nvSpPr>
        <p:spPr>
          <a:xfrm>
            <a:off x="1300575" y="1755287"/>
            <a:ext cx="2992200" cy="330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Mercury is the smallest planet</a:t>
            </a:r>
            <a:endParaRPr/>
          </a:p>
        </p:txBody>
      </p:sp>
      <p:sp>
        <p:nvSpPr>
          <p:cNvPr id="3013" name="Google Shape;3013;p62"/>
          <p:cNvSpPr txBox="1">
            <a:spLocks noGrp="1"/>
          </p:cNvSpPr>
          <p:nvPr>
            <p:ph type="title" idx="4294967295"/>
          </p:nvPr>
        </p:nvSpPr>
        <p:spPr>
          <a:xfrm>
            <a:off x="1300575" y="2970132"/>
            <a:ext cx="2992200" cy="4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E-commerce</a:t>
            </a:r>
            <a:endParaRPr sz="2400"/>
          </a:p>
        </p:txBody>
      </p:sp>
      <p:sp>
        <p:nvSpPr>
          <p:cNvPr id="3014" name="Google Shape;3014;p62"/>
          <p:cNvSpPr txBox="1">
            <a:spLocks noGrp="1"/>
          </p:cNvSpPr>
          <p:nvPr>
            <p:ph type="subTitle" idx="4294967295"/>
          </p:nvPr>
        </p:nvSpPr>
        <p:spPr>
          <a:xfrm>
            <a:off x="1300575" y="3363236"/>
            <a:ext cx="2992200" cy="330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Jupiter is the biggest planet</a:t>
            </a:r>
            <a:endParaRPr/>
          </a:p>
        </p:txBody>
      </p:sp>
      <p:sp>
        <p:nvSpPr>
          <p:cNvPr id="3015" name="Google Shape;3015;p62"/>
          <p:cNvSpPr txBox="1">
            <a:spLocks noGrp="1"/>
          </p:cNvSpPr>
          <p:nvPr>
            <p:ph type="title" idx="4294967295"/>
          </p:nvPr>
        </p:nvSpPr>
        <p:spPr>
          <a:xfrm>
            <a:off x="1300583" y="2161525"/>
            <a:ext cx="2992200" cy="4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Transportation</a:t>
            </a:r>
            <a:endParaRPr sz="2400"/>
          </a:p>
        </p:txBody>
      </p:sp>
      <p:sp>
        <p:nvSpPr>
          <p:cNvPr id="3016" name="Google Shape;3016;p62"/>
          <p:cNvSpPr txBox="1">
            <a:spLocks noGrp="1"/>
          </p:cNvSpPr>
          <p:nvPr>
            <p:ph type="subTitle" idx="4294967295"/>
          </p:nvPr>
        </p:nvSpPr>
        <p:spPr>
          <a:xfrm>
            <a:off x="1300579" y="2554638"/>
            <a:ext cx="2992200" cy="330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Venus has very high temperatures</a:t>
            </a:r>
            <a:endParaRPr/>
          </a:p>
        </p:txBody>
      </p:sp>
      <p:sp>
        <p:nvSpPr>
          <p:cNvPr id="3017" name="Google Shape;3017;p62"/>
          <p:cNvSpPr txBox="1">
            <a:spLocks noGrp="1"/>
          </p:cNvSpPr>
          <p:nvPr>
            <p:ph type="title" idx="4294967295"/>
          </p:nvPr>
        </p:nvSpPr>
        <p:spPr>
          <a:xfrm>
            <a:off x="1300583" y="3778732"/>
            <a:ext cx="2992200" cy="469200"/>
          </a:xfrm>
          <a:prstGeom prst="rect">
            <a:avLst/>
          </a:prstGeom>
        </p:spPr>
        <p:txBody>
          <a:bodyPr spcFirstLastPara="1" wrap="square" lIns="91425" tIns="91425" rIns="91425" bIns="91425" anchor="b" anchorCtr="0">
            <a:noAutofit/>
          </a:bodyPr>
          <a:lstStyle/>
          <a:p>
            <a:pPr marL="0" lvl="0" indent="0" algn="l" rtl="0">
              <a:spcBef>
                <a:spcPts val="0"/>
              </a:spcBef>
              <a:spcAft>
                <a:spcPts val="0"/>
              </a:spcAft>
              <a:buNone/>
            </a:pPr>
            <a:r>
              <a:rPr lang="en" sz="2400"/>
              <a:t>Agriculture</a:t>
            </a:r>
            <a:endParaRPr sz="2400"/>
          </a:p>
        </p:txBody>
      </p:sp>
      <p:sp>
        <p:nvSpPr>
          <p:cNvPr id="3018" name="Google Shape;3018;p62"/>
          <p:cNvSpPr txBox="1">
            <a:spLocks noGrp="1"/>
          </p:cNvSpPr>
          <p:nvPr>
            <p:ph type="subTitle" idx="4294967295"/>
          </p:nvPr>
        </p:nvSpPr>
        <p:spPr>
          <a:xfrm>
            <a:off x="1300579" y="4171836"/>
            <a:ext cx="2992200" cy="330000"/>
          </a:xfrm>
          <a:prstGeom prst="rect">
            <a:avLst/>
          </a:prstGeom>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t>Saturn is a gas giant with rings</a:t>
            </a:r>
            <a:endParaRPr/>
          </a:p>
        </p:txBody>
      </p:sp>
      <p:sp>
        <p:nvSpPr>
          <p:cNvPr id="3019" name="Google Shape;3019;p62"/>
          <p:cNvSpPr/>
          <p:nvPr/>
        </p:nvSpPr>
        <p:spPr>
          <a:xfrm>
            <a:off x="892375" y="1470625"/>
            <a:ext cx="252300" cy="252300"/>
          </a:xfrm>
          <a:prstGeom prst="ellipse">
            <a:avLst/>
          </a:prstGeom>
          <a:solidFill>
            <a:schemeClr val="l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0" name="Google Shape;3020;p62"/>
          <p:cNvSpPr/>
          <p:nvPr/>
        </p:nvSpPr>
        <p:spPr>
          <a:xfrm>
            <a:off x="892375" y="3078575"/>
            <a:ext cx="252300" cy="2523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1" name="Google Shape;3021;p62"/>
          <p:cNvSpPr/>
          <p:nvPr/>
        </p:nvSpPr>
        <p:spPr>
          <a:xfrm>
            <a:off x="892363" y="2269975"/>
            <a:ext cx="252300" cy="252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22" name="Google Shape;3022;p62"/>
          <p:cNvSpPr/>
          <p:nvPr/>
        </p:nvSpPr>
        <p:spPr>
          <a:xfrm>
            <a:off x="892363" y="3887175"/>
            <a:ext cx="252300" cy="252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023" name="Google Shape;3023;p62">
            <a:hlinkClick r:id="rId4"/>
          </p:cNvPr>
          <p:cNvPicPr preferRelativeResize="0"/>
          <p:nvPr/>
        </p:nvPicPr>
        <p:blipFill>
          <a:blip r:embed="rId5">
            <a:alphaModFix/>
          </a:blip>
          <a:stretch>
            <a:fillRect/>
          </a:stretch>
        </p:blipFill>
        <p:spPr>
          <a:xfrm>
            <a:off x="4384075" y="1476580"/>
            <a:ext cx="4046699" cy="2641595"/>
          </a:xfrm>
          <a:prstGeom prst="rect">
            <a:avLst/>
          </a:prstGeom>
          <a:noFill/>
          <a:ln>
            <a:noFill/>
          </a:ln>
        </p:spPr>
      </p:pic>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Shape 3027"/>
        <p:cNvGrpSpPr/>
        <p:nvPr/>
      </p:nvGrpSpPr>
      <p:grpSpPr>
        <a:xfrm>
          <a:off x="0" y="0"/>
          <a:ext cx="0" cy="0"/>
          <a:chOff x="0" y="0"/>
          <a:chExt cx="0" cy="0"/>
        </a:xfrm>
      </p:grpSpPr>
      <p:sp>
        <p:nvSpPr>
          <p:cNvPr id="3028" name="Google Shape;3028;p63"/>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Artificial intelligence applications</a:t>
            </a:r>
            <a:endParaRPr/>
          </a:p>
        </p:txBody>
      </p:sp>
      <p:sp>
        <p:nvSpPr>
          <p:cNvPr id="3029" name="Google Shape;3029;p63"/>
          <p:cNvSpPr txBox="1"/>
          <p:nvPr/>
        </p:nvSpPr>
        <p:spPr>
          <a:xfrm>
            <a:off x="713236" y="2043313"/>
            <a:ext cx="1978200" cy="665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a:solidFill>
                  <a:srgbClr val="181818"/>
                </a:solidFill>
                <a:latin typeface="Maven Pro"/>
                <a:ea typeface="Maven Pro"/>
                <a:cs typeface="Maven Pro"/>
                <a:sym typeface="Maven Pro"/>
              </a:rPr>
              <a:t>Mars is actually a very cold place</a:t>
            </a:r>
            <a:endParaRPr>
              <a:solidFill>
                <a:srgbClr val="181818"/>
              </a:solidFill>
              <a:latin typeface="Maven Pro"/>
              <a:ea typeface="Maven Pro"/>
              <a:cs typeface="Maven Pro"/>
              <a:sym typeface="Maven Pro"/>
            </a:endParaRPr>
          </a:p>
        </p:txBody>
      </p:sp>
      <p:sp>
        <p:nvSpPr>
          <p:cNvPr id="3030" name="Google Shape;3030;p63"/>
          <p:cNvSpPr txBox="1"/>
          <p:nvPr/>
        </p:nvSpPr>
        <p:spPr>
          <a:xfrm>
            <a:off x="6452564" y="2043313"/>
            <a:ext cx="1978200" cy="66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181818"/>
                </a:solidFill>
                <a:latin typeface="Maven Pro"/>
                <a:ea typeface="Maven Pro"/>
                <a:cs typeface="Maven Pro"/>
                <a:sym typeface="Maven Pro"/>
              </a:rPr>
              <a:t>Venus has extremely high temperatures</a:t>
            </a:r>
            <a:endParaRPr>
              <a:solidFill>
                <a:srgbClr val="181818"/>
              </a:solidFill>
              <a:latin typeface="Maven Pro"/>
              <a:ea typeface="Maven Pro"/>
              <a:cs typeface="Maven Pro"/>
              <a:sym typeface="Maven Pro"/>
            </a:endParaRPr>
          </a:p>
        </p:txBody>
      </p:sp>
      <p:sp>
        <p:nvSpPr>
          <p:cNvPr id="3031" name="Google Shape;3031;p63"/>
          <p:cNvSpPr txBox="1"/>
          <p:nvPr/>
        </p:nvSpPr>
        <p:spPr>
          <a:xfrm>
            <a:off x="713236" y="3816125"/>
            <a:ext cx="1978200" cy="665400"/>
          </a:xfrm>
          <a:prstGeom prst="rect">
            <a:avLst/>
          </a:prstGeom>
          <a:noFill/>
          <a:ln>
            <a:noFill/>
          </a:ln>
        </p:spPr>
        <p:txBody>
          <a:bodyPr spcFirstLastPara="1" wrap="square" lIns="91425" tIns="91425" rIns="91425" bIns="91425" anchor="t" anchorCtr="0">
            <a:noAutofit/>
          </a:bodyPr>
          <a:lstStyle/>
          <a:p>
            <a:pPr marL="0" lvl="0" indent="0" algn="r" rtl="0">
              <a:lnSpc>
                <a:spcPct val="115000"/>
              </a:lnSpc>
              <a:spcBef>
                <a:spcPts val="0"/>
              </a:spcBef>
              <a:spcAft>
                <a:spcPts val="0"/>
              </a:spcAft>
              <a:buNone/>
            </a:pPr>
            <a:r>
              <a:rPr lang="en">
                <a:solidFill>
                  <a:srgbClr val="181818"/>
                </a:solidFill>
                <a:latin typeface="Maven Pro"/>
                <a:ea typeface="Maven Pro"/>
                <a:cs typeface="Maven Pro"/>
                <a:sym typeface="Maven Pro"/>
              </a:rPr>
              <a:t>Jupiter is the biggest planet of them all</a:t>
            </a:r>
            <a:endParaRPr>
              <a:solidFill>
                <a:srgbClr val="181818"/>
              </a:solidFill>
              <a:latin typeface="Maven Pro"/>
              <a:ea typeface="Maven Pro"/>
              <a:cs typeface="Maven Pro"/>
              <a:sym typeface="Maven Pro"/>
            </a:endParaRPr>
          </a:p>
        </p:txBody>
      </p:sp>
      <p:sp>
        <p:nvSpPr>
          <p:cNvPr id="3032" name="Google Shape;3032;p63"/>
          <p:cNvSpPr txBox="1"/>
          <p:nvPr/>
        </p:nvSpPr>
        <p:spPr>
          <a:xfrm>
            <a:off x="6452564" y="3816125"/>
            <a:ext cx="1978200" cy="665400"/>
          </a:xfrm>
          <a:prstGeom prst="rect">
            <a:avLst/>
          </a:prstGeom>
          <a:noFill/>
          <a:ln>
            <a:noFill/>
          </a:ln>
        </p:spPr>
        <p:txBody>
          <a:bodyPr spcFirstLastPara="1" wrap="square" lIns="91425" tIns="91425" rIns="91425" bIns="91425" anchor="t" anchorCtr="0">
            <a:noAutofit/>
          </a:bodyPr>
          <a:lstStyle/>
          <a:p>
            <a:pPr marL="0" lvl="0" indent="0" algn="l" rtl="0">
              <a:lnSpc>
                <a:spcPct val="115000"/>
              </a:lnSpc>
              <a:spcBef>
                <a:spcPts val="0"/>
              </a:spcBef>
              <a:spcAft>
                <a:spcPts val="0"/>
              </a:spcAft>
              <a:buNone/>
            </a:pPr>
            <a:r>
              <a:rPr lang="en">
                <a:solidFill>
                  <a:srgbClr val="181818"/>
                </a:solidFill>
                <a:latin typeface="Maven Pro"/>
                <a:ea typeface="Maven Pro"/>
                <a:cs typeface="Maven Pro"/>
                <a:sym typeface="Maven Pro"/>
              </a:rPr>
              <a:t>Saturn is a gas giant and has several rings</a:t>
            </a:r>
            <a:endParaRPr>
              <a:solidFill>
                <a:srgbClr val="181818"/>
              </a:solidFill>
              <a:latin typeface="Maven Pro"/>
              <a:ea typeface="Maven Pro"/>
              <a:cs typeface="Maven Pro"/>
              <a:sym typeface="Maven Pro"/>
            </a:endParaRPr>
          </a:p>
        </p:txBody>
      </p:sp>
      <p:sp>
        <p:nvSpPr>
          <p:cNvPr id="3033" name="Google Shape;3033;p63"/>
          <p:cNvSpPr txBox="1"/>
          <p:nvPr/>
        </p:nvSpPr>
        <p:spPr>
          <a:xfrm>
            <a:off x="713236" y="1660188"/>
            <a:ext cx="1978200" cy="505500"/>
          </a:xfrm>
          <a:prstGeom prst="rect">
            <a:avLst/>
          </a:prstGeom>
          <a:noFill/>
          <a:ln>
            <a:noFill/>
          </a:ln>
        </p:spPr>
        <p:txBody>
          <a:bodyPr spcFirstLastPara="1" wrap="square" lIns="91425" tIns="91425" rIns="91425" bIns="91425" anchor="b" anchorCtr="0">
            <a:noAutofit/>
          </a:bodyPr>
          <a:lstStyle/>
          <a:p>
            <a:pPr marL="0" lvl="0" indent="0" algn="r" rtl="0">
              <a:lnSpc>
                <a:spcPct val="115000"/>
              </a:lnSpc>
              <a:spcBef>
                <a:spcPts val="0"/>
              </a:spcBef>
              <a:spcAft>
                <a:spcPts val="0"/>
              </a:spcAft>
              <a:buNone/>
            </a:pPr>
            <a:r>
              <a:rPr lang="en" sz="2400">
                <a:solidFill>
                  <a:srgbClr val="181818"/>
                </a:solidFill>
                <a:latin typeface="MuseoModerno Medium"/>
                <a:ea typeface="MuseoModerno Medium"/>
                <a:cs typeface="MuseoModerno Medium"/>
                <a:sym typeface="MuseoModerno Medium"/>
              </a:rPr>
              <a:t>Robotics</a:t>
            </a:r>
            <a:endParaRPr sz="2400">
              <a:solidFill>
                <a:srgbClr val="181818"/>
              </a:solidFill>
              <a:latin typeface="MuseoModerno Medium"/>
              <a:ea typeface="MuseoModerno Medium"/>
              <a:cs typeface="MuseoModerno Medium"/>
              <a:sym typeface="MuseoModerno Medium"/>
            </a:endParaRPr>
          </a:p>
        </p:txBody>
      </p:sp>
      <p:sp>
        <p:nvSpPr>
          <p:cNvPr id="3034" name="Google Shape;3034;p63"/>
          <p:cNvSpPr txBox="1"/>
          <p:nvPr/>
        </p:nvSpPr>
        <p:spPr>
          <a:xfrm>
            <a:off x="713236" y="3433100"/>
            <a:ext cx="1978200" cy="505500"/>
          </a:xfrm>
          <a:prstGeom prst="rect">
            <a:avLst/>
          </a:prstGeom>
          <a:noFill/>
          <a:ln>
            <a:noFill/>
          </a:ln>
        </p:spPr>
        <p:txBody>
          <a:bodyPr spcFirstLastPara="1" wrap="square" lIns="91425" tIns="91425" rIns="91425" bIns="91425" anchor="b" anchorCtr="0">
            <a:noAutofit/>
          </a:bodyPr>
          <a:lstStyle/>
          <a:p>
            <a:pPr marL="0" lvl="0" indent="0" algn="r" rtl="0">
              <a:lnSpc>
                <a:spcPct val="115000"/>
              </a:lnSpc>
              <a:spcBef>
                <a:spcPts val="0"/>
              </a:spcBef>
              <a:spcAft>
                <a:spcPts val="0"/>
              </a:spcAft>
              <a:buNone/>
            </a:pPr>
            <a:r>
              <a:rPr lang="en" sz="2400">
                <a:solidFill>
                  <a:srgbClr val="181818"/>
                </a:solidFill>
                <a:latin typeface="MuseoModerno Medium"/>
                <a:ea typeface="MuseoModerno Medium"/>
                <a:cs typeface="MuseoModerno Medium"/>
                <a:sym typeface="MuseoModerno Medium"/>
              </a:rPr>
              <a:t>NLP</a:t>
            </a:r>
            <a:endParaRPr sz="2400">
              <a:solidFill>
                <a:srgbClr val="181818"/>
              </a:solidFill>
              <a:latin typeface="MuseoModerno Medium"/>
              <a:ea typeface="MuseoModerno Medium"/>
              <a:cs typeface="MuseoModerno Medium"/>
              <a:sym typeface="MuseoModerno Medium"/>
            </a:endParaRPr>
          </a:p>
        </p:txBody>
      </p:sp>
      <p:sp>
        <p:nvSpPr>
          <p:cNvPr id="3035" name="Google Shape;3035;p63"/>
          <p:cNvSpPr txBox="1"/>
          <p:nvPr/>
        </p:nvSpPr>
        <p:spPr>
          <a:xfrm>
            <a:off x="6452561" y="1660188"/>
            <a:ext cx="1978200" cy="505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a:solidFill>
                  <a:srgbClr val="181818"/>
                </a:solidFill>
                <a:latin typeface="MuseoModerno Medium"/>
                <a:ea typeface="MuseoModerno Medium"/>
                <a:cs typeface="MuseoModerno Medium"/>
                <a:sym typeface="MuseoModerno Medium"/>
              </a:rPr>
              <a:t>Surveillance</a:t>
            </a:r>
            <a:endParaRPr sz="2400">
              <a:solidFill>
                <a:srgbClr val="181818"/>
              </a:solidFill>
              <a:latin typeface="MuseoModerno Medium"/>
              <a:ea typeface="MuseoModerno Medium"/>
              <a:cs typeface="MuseoModerno Medium"/>
              <a:sym typeface="MuseoModerno Medium"/>
            </a:endParaRPr>
          </a:p>
        </p:txBody>
      </p:sp>
      <p:sp>
        <p:nvSpPr>
          <p:cNvPr id="3036" name="Google Shape;3036;p63"/>
          <p:cNvSpPr txBox="1"/>
          <p:nvPr/>
        </p:nvSpPr>
        <p:spPr>
          <a:xfrm>
            <a:off x="6452561" y="3433100"/>
            <a:ext cx="1978200" cy="505500"/>
          </a:xfrm>
          <a:prstGeom prst="rect">
            <a:avLst/>
          </a:prstGeom>
          <a:noFill/>
          <a:ln>
            <a:noFill/>
          </a:ln>
        </p:spPr>
        <p:txBody>
          <a:bodyPr spcFirstLastPara="1" wrap="square" lIns="91425" tIns="91425" rIns="91425" bIns="91425" anchor="b" anchorCtr="0">
            <a:noAutofit/>
          </a:bodyPr>
          <a:lstStyle/>
          <a:p>
            <a:pPr marL="0" lvl="0" indent="0" algn="l" rtl="0">
              <a:lnSpc>
                <a:spcPct val="115000"/>
              </a:lnSpc>
              <a:spcBef>
                <a:spcPts val="0"/>
              </a:spcBef>
              <a:spcAft>
                <a:spcPts val="0"/>
              </a:spcAft>
              <a:buNone/>
            </a:pPr>
            <a:r>
              <a:rPr lang="en" sz="2400">
                <a:solidFill>
                  <a:srgbClr val="181818"/>
                </a:solidFill>
                <a:latin typeface="MuseoModerno Medium"/>
                <a:ea typeface="MuseoModerno Medium"/>
                <a:cs typeface="MuseoModerno Medium"/>
                <a:sym typeface="MuseoModerno Medium"/>
              </a:rPr>
              <a:t>Games</a:t>
            </a:r>
            <a:endParaRPr sz="2400">
              <a:solidFill>
                <a:srgbClr val="181818"/>
              </a:solidFill>
              <a:latin typeface="MuseoModerno Medium"/>
              <a:ea typeface="MuseoModerno Medium"/>
              <a:cs typeface="MuseoModerno Medium"/>
              <a:sym typeface="MuseoModerno Medium"/>
            </a:endParaRPr>
          </a:p>
        </p:txBody>
      </p:sp>
      <p:sp>
        <p:nvSpPr>
          <p:cNvPr id="3037" name="Google Shape;3037;p63"/>
          <p:cNvSpPr/>
          <p:nvPr/>
        </p:nvSpPr>
        <p:spPr>
          <a:xfrm>
            <a:off x="3192300" y="1617125"/>
            <a:ext cx="2759400" cy="27594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8" name="Google Shape;3038;p63"/>
          <p:cNvSpPr/>
          <p:nvPr/>
        </p:nvSpPr>
        <p:spPr>
          <a:xfrm>
            <a:off x="5129975" y="1617125"/>
            <a:ext cx="720300" cy="72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39" name="Google Shape;3039;p63"/>
          <p:cNvSpPr/>
          <p:nvPr/>
        </p:nvSpPr>
        <p:spPr>
          <a:xfrm>
            <a:off x="3293725" y="1617125"/>
            <a:ext cx="720300" cy="72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0" name="Google Shape;3040;p63"/>
          <p:cNvSpPr/>
          <p:nvPr/>
        </p:nvSpPr>
        <p:spPr>
          <a:xfrm>
            <a:off x="5129975" y="3473650"/>
            <a:ext cx="720300" cy="72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1" name="Google Shape;3041;p63"/>
          <p:cNvSpPr/>
          <p:nvPr/>
        </p:nvSpPr>
        <p:spPr>
          <a:xfrm>
            <a:off x="3293725" y="3473650"/>
            <a:ext cx="720300" cy="720300"/>
          </a:xfrm>
          <a:prstGeom prst="ellipse">
            <a:avLst/>
          </a:prstGeom>
          <a:solidFill>
            <a:schemeClr val="l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nvGrpSpPr>
          <p:cNvPr id="3042" name="Google Shape;3042;p63"/>
          <p:cNvGrpSpPr/>
          <p:nvPr/>
        </p:nvGrpSpPr>
        <p:grpSpPr>
          <a:xfrm>
            <a:off x="5270755" y="3613976"/>
            <a:ext cx="438757" cy="439643"/>
            <a:chOff x="3287844" y="2054307"/>
            <a:chExt cx="438757" cy="439643"/>
          </a:xfrm>
        </p:grpSpPr>
        <p:sp>
          <p:nvSpPr>
            <p:cNvPr id="3043" name="Google Shape;3043;p63"/>
            <p:cNvSpPr/>
            <p:nvPr/>
          </p:nvSpPr>
          <p:spPr>
            <a:xfrm>
              <a:off x="3400376" y="2136934"/>
              <a:ext cx="213693" cy="273503"/>
            </a:xfrm>
            <a:custGeom>
              <a:avLst/>
              <a:gdLst/>
              <a:ahLst/>
              <a:cxnLst/>
              <a:rect l="l" t="t" r="r" b="b"/>
              <a:pathLst>
                <a:path w="5788" h="7408" extrusionOk="0">
                  <a:moveTo>
                    <a:pt x="3240" y="2311"/>
                  </a:moveTo>
                  <a:lnTo>
                    <a:pt x="3240" y="5097"/>
                  </a:lnTo>
                  <a:lnTo>
                    <a:pt x="2549" y="5097"/>
                  </a:lnTo>
                  <a:lnTo>
                    <a:pt x="2549" y="4407"/>
                  </a:lnTo>
                  <a:lnTo>
                    <a:pt x="1858" y="4407"/>
                  </a:lnTo>
                  <a:lnTo>
                    <a:pt x="1858" y="5097"/>
                  </a:lnTo>
                  <a:lnTo>
                    <a:pt x="1144" y="5097"/>
                  </a:lnTo>
                  <a:lnTo>
                    <a:pt x="1144" y="2311"/>
                  </a:lnTo>
                  <a:close/>
                  <a:moveTo>
                    <a:pt x="4621" y="2311"/>
                  </a:moveTo>
                  <a:lnTo>
                    <a:pt x="4621" y="5097"/>
                  </a:lnTo>
                  <a:lnTo>
                    <a:pt x="3930" y="5097"/>
                  </a:lnTo>
                  <a:lnTo>
                    <a:pt x="3930" y="2311"/>
                  </a:lnTo>
                  <a:close/>
                  <a:moveTo>
                    <a:pt x="2882" y="1"/>
                  </a:moveTo>
                  <a:lnTo>
                    <a:pt x="1" y="1692"/>
                  </a:lnTo>
                  <a:lnTo>
                    <a:pt x="1" y="5740"/>
                  </a:lnTo>
                  <a:lnTo>
                    <a:pt x="2882" y="7407"/>
                  </a:lnTo>
                  <a:lnTo>
                    <a:pt x="5788" y="5740"/>
                  </a:lnTo>
                  <a:lnTo>
                    <a:pt x="5788" y="1692"/>
                  </a:lnTo>
                  <a:lnTo>
                    <a:pt x="288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4" name="Google Shape;3044;p63"/>
            <p:cNvSpPr/>
            <p:nvPr/>
          </p:nvSpPr>
          <p:spPr>
            <a:xfrm>
              <a:off x="3468973" y="2248617"/>
              <a:ext cx="25512" cy="25512"/>
            </a:xfrm>
            <a:custGeom>
              <a:avLst/>
              <a:gdLst/>
              <a:ahLst/>
              <a:cxnLst/>
              <a:rect l="l" t="t" r="r" b="b"/>
              <a:pathLst>
                <a:path w="691" h="691" extrusionOk="0">
                  <a:moveTo>
                    <a:pt x="0" y="0"/>
                  </a:moveTo>
                  <a:lnTo>
                    <a:pt x="0" y="691"/>
                  </a:lnTo>
                  <a:lnTo>
                    <a:pt x="691" y="691"/>
                  </a:lnTo>
                  <a:lnTo>
                    <a:pt x="6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5" name="Google Shape;3045;p63"/>
            <p:cNvSpPr/>
            <p:nvPr/>
          </p:nvSpPr>
          <p:spPr>
            <a:xfrm>
              <a:off x="3640430" y="2235437"/>
              <a:ext cx="86171" cy="25512"/>
            </a:xfrm>
            <a:custGeom>
              <a:avLst/>
              <a:gdLst/>
              <a:ahLst/>
              <a:cxnLst/>
              <a:rect l="l" t="t" r="r" b="b"/>
              <a:pathLst>
                <a:path w="2334" h="691" extrusionOk="0">
                  <a:moveTo>
                    <a:pt x="0" y="0"/>
                  </a:moveTo>
                  <a:lnTo>
                    <a:pt x="0" y="691"/>
                  </a:lnTo>
                  <a:lnTo>
                    <a:pt x="2334" y="691"/>
                  </a:lnTo>
                  <a:lnTo>
                    <a:pt x="2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6" name="Google Shape;3046;p63"/>
            <p:cNvSpPr/>
            <p:nvPr/>
          </p:nvSpPr>
          <p:spPr>
            <a:xfrm>
              <a:off x="3468973" y="2054307"/>
              <a:ext cx="25512" cy="75649"/>
            </a:xfrm>
            <a:custGeom>
              <a:avLst/>
              <a:gdLst/>
              <a:ahLst/>
              <a:cxnLst/>
              <a:rect l="l" t="t" r="r" b="b"/>
              <a:pathLst>
                <a:path w="691" h="2049" extrusionOk="0">
                  <a:moveTo>
                    <a:pt x="0" y="0"/>
                  </a:moveTo>
                  <a:lnTo>
                    <a:pt x="0" y="2048"/>
                  </a:lnTo>
                  <a:lnTo>
                    <a:pt x="691" y="1644"/>
                  </a:lnTo>
                  <a:lnTo>
                    <a:pt x="6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7" name="Google Shape;3047;p63"/>
            <p:cNvSpPr/>
            <p:nvPr/>
          </p:nvSpPr>
          <p:spPr>
            <a:xfrm>
              <a:off x="3640430" y="2287310"/>
              <a:ext cx="86171" cy="25512"/>
            </a:xfrm>
            <a:custGeom>
              <a:avLst/>
              <a:gdLst/>
              <a:ahLst/>
              <a:cxnLst/>
              <a:rect l="l" t="t" r="r" b="b"/>
              <a:pathLst>
                <a:path w="2334" h="691" extrusionOk="0">
                  <a:moveTo>
                    <a:pt x="0" y="0"/>
                  </a:moveTo>
                  <a:lnTo>
                    <a:pt x="0" y="691"/>
                  </a:lnTo>
                  <a:lnTo>
                    <a:pt x="2334" y="691"/>
                  </a:lnTo>
                  <a:lnTo>
                    <a:pt x="2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8" name="Google Shape;3048;p63"/>
            <p:cNvSpPr/>
            <p:nvPr/>
          </p:nvSpPr>
          <p:spPr>
            <a:xfrm>
              <a:off x="3287844" y="2287310"/>
              <a:ext cx="86208" cy="25512"/>
            </a:xfrm>
            <a:custGeom>
              <a:avLst/>
              <a:gdLst/>
              <a:ahLst/>
              <a:cxnLst/>
              <a:rect l="l" t="t" r="r" b="b"/>
              <a:pathLst>
                <a:path w="2335" h="691" extrusionOk="0">
                  <a:moveTo>
                    <a:pt x="1" y="0"/>
                  </a:moveTo>
                  <a:lnTo>
                    <a:pt x="1" y="691"/>
                  </a:lnTo>
                  <a:lnTo>
                    <a:pt x="2334" y="691"/>
                  </a:lnTo>
                  <a:lnTo>
                    <a:pt x="2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49" name="Google Shape;3049;p63"/>
            <p:cNvSpPr/>
            <p:nvPr/>
          </p:nvSpPr>
          <p:spPr>
            <a:xfrm>
              <a:off x="3287844" y="2235437"/>
              <a:ext cx="86208" cy="25512"/>
            </a:xfrm>
            <a:custGeom>
              <a:avLst/>
              <a:gdLst/>
              <a:ahLst/>
              <a:cxnLst/>
              <a:rect l="l" t="t" r="r" b="b"/>
              <a:pathLst>
                <a:path w="2335" h="691" extrusionOk="0">
                  <a:moveTo>
                    <a:pt x="1" y="0"/>
                  </a:moveTo>
                  <a:lnTo>
                    <a:pt x="1" y="691"/>
                  </a:lnTo>
                  <a:lnTo>
                    <a:pt x="2334" y="691"/>
                  </a:lnTo>
                  <a:lnTo>
                    <a:pt x="2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0" name="Google Shape;3050;p63"/>
            <p:cNvSpPr/>
            <p:nvPr/>
          </p:nvSpPr>
          <p:spPr>
            <a:xfrm>
              <a:off x="3287844" y="2338296"/>
              <a:ext cx="154769" cy="154769"/>
            </a:xfrm>
            <a:custGeom>
              <a:avLst/>
              <a:gdLst/>
              <a:ahLst/>
              <a:cxnLst/>
              <a:rect l="l" t="t" r="r" b="b"/>
              <a:pathLst>
                <a:path w="4192" h="4192" extrusionOk="0">
                  <a:moveTo>
                    <a:pt x="1" y="0"/>
                  </a:moveTo>
                  <a:lnTo>
                    <a:pt x="1" y="4192"/>
                  </a:lnTo>
                  <a:lnTo>
                    <a:pt x="4192" y="4192"/>
                  </a:lnTo>
                  <a:lnTo>
                    <a:pt x="4192" y="1763"/>
                  </a:lnTo>
                  <a:lnTo>
                    <a:pt x="2334" y="691"/>
                  </a:lnTo>
                  <a:lnTo>
                    <a:pt x="233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1" name="Google Shape;3051;p63"/>
            <p:cNvSpPr/>
            <p:nvPr/>
          </p:nvSpPr>
          <p:spPr>
            <a:xfrm>
              <a:off x="3571833" y="2054307"/>
              <a:ext cx="154769" cy="155655"/>
            </a:xfrm>
            <a:custGeom>
              <a:avLst/>
              <a:gdLst/>
              <a:ahLst/>
              <a:cxnLst/>
              <a:rect l="l" t="t" r="r" b="b"/>
              <a:pathLst>
                <a:path w="4192" h="4216" extrusionOk="0">
                  <a:moveTo>
                    <a:pt x="1" y="0"/>
                  </a:moveTo>
                  <a:lnTo>
                    <a:pt x="1" y="2453"/>
                  </a:lnTo>
                  <a:lnTo>
                    <a:pt x="1858" y="3525"/>
                  </a:lnTo>
                  <a:lnTo>
                    <a:pt x="1858" y="4215"/>
                  </a:lnTo>
                  <a:lnTo>
                    <a:pt x="4192" y="4215"/>
                  </a:lnTo>
                  <a:lnTo>
                    <a:pt x="4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2" name="Google Shape;3052;p63"/>
            <p:cNvSpPr/>
            <p:nvPr/>
          </p:nvSpPr>
          <p:spPr>
            <a:xfrm>
              <a:off x="3468973" y="2418302"/>
              <a:ext cx="25512" cy="75649"/>
            </a:xfrm>
            <a:custGeom>
              <a:avLst/>
              <a:gdLst/>
              <a:ahLst/>
              <a:cxnLst/>
              <a:rect l="l" t="t" r="r" b="b"/>
              <a:pathLst>
                <a:path w="691" h="2049" extrusionOk="0">
                  <a:moveTo>
                    <a:pt x="0" y="0"/>
                  </a:moveTo>
                  <a:lnTo>
                    <a:pt x="0" y="2048"/>
                  </a:lnTo>
                  <a:lnTo>
                    <a:pt x="691" y="2048"/>
                  </a:lnTo>
                  <a:lnTo>
                    <a:pt x="691" y="381"/>
                  </a:lnTo>
                  <a:lnTo>
                    <a:pt x="0"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3" name="Google Shape;3053;p63"/>
            <p:cNvSpPr/>
            <p:nvPr/>
          </p:nvSpPr>
          <p:spPr>
            <a:xfrm>
              <a:off x="3571833" y="2338296"/>
              <a:ext cx="154769" cy="155655"/>
            </a:xfrm>
            <a:custGeom>
              <a:avLst/>
              <a:gdLst/>
              <a:ahLst/>
              <a:cxnLst/>
              <a:rect l="l" t="t" r="r" b="b"/>
              <a:pathLst>
                <a:path w="4192" h="4216" extrusionOk="0">
                  <a:moveTo>
                    <a:pt x="1858" y="0"/>
                  </a:moveTo>
                  <a:lnTo>
                    <a:pt x="1858" y="691"/>
                  </a:lnTo>
                  <a:lnTo>
                    <a:pt x="1" y="1763"/>
                  </a:lnTo>
                  <a:lnTo>
                    <a:pt x="1" y="4215"/>
                  </a:lnTo>
                  <a:lnTo>
                    <a:pt x="4192" y="4215"/>
                  </a:lnTo>
                  <a:lnTo>
                    <a:pt x="4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4" name="Google Shape;3054;p63"/>
            <p:cNvSpPr/>
            <p:nvPr/>
          </p:nvSpPr>
          <p:spPr>
            <a:xfrm>
              <a:off x="3519960" y="2418302"/>
              <a:ext cx="25549" cy="75649"/>
            </a:xfrm>
            <a:custGeom>
              <a:avLst/>
              <a:gdLst/>
              <a:ahLst/>
              <a:cxnLst/>
              <a:rect l="l" t="t" r="r" b="b"/>
              <a:pathLst>
                <a:path w="692" h="2049" extrusionOk="0">
                  <a:moveTo>
                    <a:pt x="691" y="0"/>
                  </a:moveTo>
                  <a:lnTo>
                    <a:pt x="1" y="381"/>
                  </a:lnTo>
                  <a:lnTo>
                    <a:pt x="1" y="2048"/>
                  </a:lnTo>
                  <a:lnTo>
                    <a:pt x="691" y="2048"/>
                  </a:lnTo>
                  <a:lnTo>
                    <a:pt x="6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5" name="Google Shape;3055;p63"/>
            <p:cNvSpPr/>
            <p:nvPr/>
          </p:nvSpPr>
          <p:spPr>
            <a:xfrm>
              <a:off x="3287844" y="2054307"/>
              <a:ext cx="154769" cy="155655"/>
            </a:xfrm>
            <a:custGeom>
              <a:avLst/>
              <a:gdLst/>
              <a:ahLst/>
              <a:cxnLst/>
              <a:rect l="l" t="t" r="r" b="b"/>
              <a:pathLst>
                <a:path w="4192" h="4216" extrusionOk="0">
                  <a:moveTo>
                    <a:pt x="1" y="0"/>
                  </a:moveTo>
                  <a:lnTo>
                    <a:pt x="1" y="4215"/>
                  </a:lnTo>
                  <a:lnTo>
                    <a:pt x="2334" y="4215"/>
                  </a:lnTo>
                  <a:lnTo>
                    <a:pt x="2334" y="3525"/>
                  </a:lnTo>
                  <a:lnTo>
                    <a:pt x="4192" y="2453"/>
                  </a:lnTo>
                  <a:lnTo>
                    <a:pt x="4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6" name="Google Shape;3056;p63"/>
            <p:cNvSpPr/>
            <p:nvPr/>
          </p:nvSpPr>
          <p:spPr>
            <a:xfrm>
              <a:off x="3519960" y="2054307"/>
              <a:ext cx="25549" cy="75649"/>
            </a:xfrm>
            <a:custGeom>
              <a:avLst/>
              <a:gdLst/>
              <a:ahLst/>
              <a:cxnLst/>
              <a:rect l="l" t="t" r="r" b="b"/>
              <a:pathLst>
                <a:path w="692" h="2049" extrusionOk="0">
                  <a:moveTo>
                    <a:pt x="1" y="0"/>
                  </a:moveTo>
                  <a:lnTo>
                    <a:pt x="1" y="1644"/>
                  </a:lnTo>
                  <a:lnTo>
                    <a:pt x="691" y="2048"/>
                  </a:lnTo>
                  <a:lnTo>
                    <a:pt x="6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57" name="Google Shape;3057;p63"/>
          <p:cNvGrpSpPr/>
          <p:nvPr/>
        </p:nvGrpSpPr>
        <p:grpSpPr>
          <a:xfrm>
            <a:off x="5297994" y="1757896"/>
            <a:ext cx="384263" cy="438757"/>
            <a:chOff x="2539623" y="2054307"/>
            <a:chExt cx="384263" cy="438757"/>
          </a:xfrm>
        </p:grpSpPr>
        <p:sp>
          <p:nvSpPr>
            <p:cNvPr id="3058" name="Google Shape;3058;p63"/>
            <p:cNvSpPr/>
            <p:nvPr/>
          </p:nvSpPr>
          <p:spPr>
            <a:xfrm>
              <a:off x="2643368" y="2157167"/>
              <a:ext cx="128408" cy="129294"/>
            </a:xfrm>
            <a:custGeom>
              <a:avLst/>
              <a:gdLst/>
              <a:ahLst/>
              <a:cxnLst/>
              <a:rect l="l" t="t" r="r" b="b"/>
              <a:pathLst>
                <a:path w="3478" h="3502" extrusionOk="0">
                  <a:moveTo>
                    <a:pt x="1739" y="715"/>
                  </a:moveTo>
                  <a:cubicBezTo>
                    <a:pt x="2311" y="715"/>
                    <a:pt x="2787" y="1167"/>
                    <a:pt x="2787" y="1763"/>
                  </a:cubicBezTo>
                  <a:cubicBezTo>
                    <a:pt x="2787" y="2334"/>
                    <a:pt x="2311" y="2811"/>
                    <a:pt x="1739" y="2811"/>
                  </a:cubicBezTo>
                  <a:cubicBezTo>
                    <a:pt x="1167" y="2811"/>
                    <a:pt x="691" y="2334"/>
                    <a:pt x="691" y="1763"/>
                  </a:cubicBezTo>
                  <a:cubicBezTo>
                    <a:pt x="691" y="1167"/>
                    <a:pt x="1167" y="715"/>
                    <a:pt x="1739" y="715"/>
                  </a:cubicBezTo>
                  <a:close/>
                  <a:moveTo>
                    <a:pt x="1739" y="1"/>
                  </a:moveTo>
                  <a:cubicBezTo>
                    <a:pt x="786" y="1"/>
                    <a:pt x="1" y="786"/>
                    <a:pt x="1" y="1739"/>
                  </a:cubicBezTo>
                  <a:cubicBezTo>
                    <a:pt x="1" y="2715"/>
                    <a:pt x="786" y="3501"/>
                    <a:pt x="1739" y="3501"/>
                  </a:cubicBezTo>
                  <a:cubicBezTo>
                    <a:pt x="2692" y="3501"/>
                    <a:pt x="3477" y="2715"/>
                    <a:pt x="3477" y="1739"/>
                  </a:cubicBezTo>
                  <a:cubicBezTo>
                    <a:pt x="3477" y="786"/>
                    <a:pt x="2692" y="1"/>
                    <a:pt x="17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59" name="Google Shape;3059;p63"/>
            <p:cNvSpPr/>
            <p:nvPr/>
          </p:nvSpPr>
          <p:spPr>
            <a:xfrm>
              <a:off x="2694355" y="2209039"/>
              <a:ext cx="26435" cy="25549"/>
            </a:xfrm>
            <a:custGeom>
              <a:avLst/>
              <a:gdLst/>
              <a:ahLst/>
              <a:cxnLst/>
              <a:rect l="l" t="t" r="r" b="b"/>
              <a:pathLst>
                <a:path w="716" h="692" extrusionOk="0">
                  <a:moveTo>
                    <a:pt x="358" y="1"/>
                  </a:moveTo>
                  <a:cubicBezTo>
                    <a:pt x="167" y="1"/>
                    <a:pt x="1" y="144"/>
                    <a:pt x="1" y="334"/>
                  </a:cubicBezTo>
                  <a:cubicBezTo>
                    <a:pt x="1" y="548"/>
                    <a:pt x="167" y="691"/>
                    <a:pt x="358" y="691"/>
                  </a:cubicBezTo>
                  <a:cubicBezTo>
                    <a:pt x="548" y="691"/>
                    <a:pt x="715" y="548"/>
                    <a:pt x="715" y="334"/>
                  </a:cubicBezTo>
                  <a:cubicBezTo>
                    <a:pt x="715" y="144"/>
                    <a:pt x="548" y="1"/>
                    <a:pt x="3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0" name="Google Shape;3060;p63"/>
            <p:cNvSpPr/>
            <p:nvPr/>
          </p:nvSpPr>
          <p:spPr>
            <a:xfrm>
              <a:off x="2540509" y="2234551"/>
              <a:ext cx="383377" cy="258514"/>
            </a:xfrm>
            <a:custGeom>
              <a:avLst/>
              <a:gdLst/>
              <a:ahLst/>
              <a:cxnLst/>
              <a:rect l="l" t="t" r="r" b="b"/>
              <a:pathLst>
                <a:path w="10384" h="7002" extrusionOk="0">
                  <a:moveTo>
                    <a:pt x="0" y="0"/>
                  </a:moveTo>
                  <a:cubicBezTo>
                    <a:pt x="95" y="1120"/>
                    <a:pt x="572" y="2167"/>
                    <a:pt x="1381" y="2929"/>
                  </a:cubicBezTo>
                  <a:lnTo>
                    <a:pt x="1381" y="7002"/>
                  </a:lnTo>
                  <a:lnTo>
                    <a:pt x="6978" y="7002"/>
                  </a:lnTo>
                  <a:lnTo>
                    <a:pt x="6978" y="4930"/>
                  </a:lnTo>
                  <a:lnTo>
                    <a:pt x="9074" y="4930"/>
                  </a:lnTo>
                  <a:lnTo>
                    <a:pt x="9074" y="3215"/>
                  </a:lnTo>
                  <a:lnTo>
                    <a:pt x="10383" y="3215"/>
                  </a:lnTo>
                  <a:lnTo>
                    <a:pt x="9216" y="0"/>
                  </a:lnTo>
                  <a:lnTo>
                    <a:pt x="6954" y="0"/>
                  </a:lnTo>
                  <a:cubicBezTo>
                    <a:pt x="6787" y="1191"/>
                    <a:pt x="5763" y="2096"/>
                    <a:pt x="4525" y="2096"/>
                  </a:cubicBezTo>
                  <a:cubicBezTo>
                    <a:pt x="3310" y="2096"/>
                    <a:pt x="2286" y="1191"/>
                    <a:pt x="212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1" name="Google Shape;3061;p63"/>
            <p:cNvSpPr/>
            <p:nvPr/>
          </p:nvSpPr>
          <p:spPr>
            <a:xfrm>
              <a:off x="2539623" y="2054307"/>
              <a:ext cx="154769" cy="154769"/>
            </a:xfrm>
            <a:custGeom>
              <a:avLst/>
              <a:gdLst/>
              <a:ahLst/>
              <a:cxnLst/>
              <a:rect l="l" t="t" r="r" b="b"/>
              <a:pathLst>
                <a:path w="4192" h="4192" extrusionOk="0">
                  <a:moveTo>
                    <a:pt x="4192" y="0"/>
                  </a:moveTo>
                  <a:cubicBezTo>
                    <a:pt x="1977" y="167"/>
                    <a:pt x="191" y="1953"/>
                    <a:pt x="0" y="4192"/>
                  </a:cubicBezTo>
                  <a:lnTo>
                    <a:pt x="2120" y="4192"/>
                  </a:lnTo>
                  <a:cubicBezTo>
                    <a:pt x="2287" y="3120"/>
                    <a:pt x="3120" y="2263"/>
                    <a:pt x="4192" y="2120"/>
                  </a:cubicBezTo>
                  <a:lnTo>
                    <a:pt x="41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2" name="Google Shape;3062;p63"/>
            <p:cNvSpPr/>
            <p:nvPr/>
          </p:nvSpPr>
          <p:spPr>
            <a:xfrm>
              <a:off x="2720753" y="2054307"/>
              <a:ext cx="153883" cy="154769"/>
            </a:xfrm>
            <a:custGeom>
              <a:avLst/>
              <a:gdLst/>
              <a:ahLst/>
              <a:cxnLst/>
              <a:rect l="l" t="t" r="r" b="b"/>
              <a:pathLst>
                <a:path w="4168" h="4192" extrusionOk="0">
                  <a:moveTo>
                    <a:pt x="0" y="0"/>
                  </a:moveTo>
                  <a:lnTo>
                    <a:pt x="0" y="2120"/>
                  </a:lnTo>
                  <a:cubicBezTo>
                    <a:pt x="1048" y="2263"/>
                    <a:pt x="1905" y="3120"/>
                    <a:pt x="2048" y="4192"/>
                  </a:cubicBezTo>
                  <a:lnTo>
                    <a:pt x="4168" y="4192"/>
                  </a:lnTo>
                  <a:cubicBezTo>
                    <a:pt x="4001" y="1953"/>
                    <a:pt x="2215" y="16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3" name="Google Shape;3063;p63"/>
          <p:cNvGrpSpPr/>
          <p:nvPr/>
        </p:nvGrpSpPr>
        <p:grpSpPr>
          <a:xfrm>
            <a:off x="3434488" y="1757894"/>
            <a:ext cx="438757" cy="438757"/>
            <a:chOff x="1815142" y="2043748"/>
            <a:chExt cx="438757" cy="438757"/>
          </a:xfrm>
        </p:grpSpPr>
        <p:sp>
          <p:nvSpPr>
            <p:cNvPr id="3064" name="Google Shape;3064;p63"/>
            <p:cNvSpPr/>
            <p:nvPr/>
          </p:nvSpPr>
          <p:spPr>
            <a:xfrm>
              <a:off x="2047258" y="2199366"/>
              <a:ext cx="39578" cy="127522"/>
            </a:xfrm>
            <a:custGeom>
              <a:avLst/>
              <a:gdLst/>
              <a:ahLst/>
              <a:cxnLst/>
              <a:rect l="l" t="t" r="r" b="b"/>
              <a:pathLst>
                <a:path w="1072" h="3454" extrusionOk="0">
                  <a:moveTo>
                    <a:pt x="0" y="1"/>
                  </a:moveTo>
                  <a:lnTo>
                    <a:pt x="0" y="3454"/>
                  </a:lnTo>
                  <a:cubicBezTo>
                    <a:pt x="619" y="3287"/>
                    <a:pt x="1072" y="2739"/>
                    <a:pt x="1072" y="2073"/>
                  </a:cubicBezTo>
                  <a:lnTo>
                    <a:pt x="1072" y="1382"/>
                  </a:lnTo>
                  <a:cubicBezTo>
                    <a:pt x="1072" y="715"/>
                    <a:pt x="619" y="167"/>
                    <a:pt x="0"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5" name="Google Shape;3065;p63"/>
            <p:cNvSpPr/>
            <p:nvPr/>
          </p:nvSpPr>
          <p:spPr>
            <a:xfrm>
              <a:off x="1982205" y="2199366"/>
              <a:ext cx="39578" cy="127522"/>
            </a:xfrm>
            <a:custGeom>
              <a:avLst/>
              <a:gdLst/>
              <a:ahLst/>
              <a:cxnLst/>
              <a:rect l="l" t="t" r="r" b="b"/>
              <a:pathLst>
                <a:path w="1072" h="3454" extrusionOk="0">
                  <a:moveTo>
                    <a:pt x="1072" y="1"/>
                  </a:moveTo>
                  <a:cubicBezTo>
                    <a:pt x="452" y="167"/>
                    <a:pt x="0" y="715"/>
                    <a:pt x="0" y="1382"/>
                  </a:cubicBezTo>
                  <a:lnTo>
                    <a:pt x="0" y="2073"/>
                  </a:lnTo>
                  <a:cubicBezTo>
                    <a:pt x="0" y="2739"/>
                    <a:pt x="452" y="3287"/>
                    <a:pt x="1072" y="3454"/>
                  </a:cubicBezTo>
                  <a:lnTo>
                    <a:pt x="10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6" name="Google Shape;3066;p63"/>
            <p:cNvSpPr/>
            <p:nvPr/>
          </p:nvSpPr>
          <p:spPr>
            <a:xfrm>
              <a:off x="1918001" y="2146607"/>
              <a:ext cx="233039" cy="233039"/>
            </a:xfrm>
            <a:custGeom>
              <a:avLst/>
              <a:gdLst/>
              <a:ahLst/>
              <a:cxnLst/>
              <a:rect l="l" t="t" r="r" b="b"/>
              <a:pathLst>
                <a:path w="6312" h="6312" extrusionOk="0">
                  <a:moveTo>
                    <a:pt x="3144" y="691"/>
                  </a:moveTo>
                  <a:cubicBezTo>
                    <a:pt x="4311" y="691"/>
                    <a:pt x="5264" y="1644"/>
                    <a:pt x="5264" y="2811"/>
                  </a:cubicBezTo>
                  <a:lnTo>
                    <a:pt x="5264" y="3502"/>
                  </a:lnTo>
                  <a:cubicBezTo>
                    <a:pt x="5264" y="4668"/>
                    <a:pt x="4311" y="5621"/>
                    <a:pt x="3144" y="5621"/>
                  </a:cubicBezTo>
                  <a:cubicBezTo>
                    <a:pt x="2001" y="5621"/>
                    <a:pt x="1048" y="4668"/>
                    <a:pt x="1048" y="3502"/>
                  </a:cubicBezTo>
                  <a:lnTo>
                    <a:pt x="1048" y="2811"/>
                  </a:lnTo>
                  <a:cubicBezTo>
                    <a:pt x="1048" y="1644"/>
                    <a:pt x="2001" y="691"/>
                    <a:pt x="3144" y="691"/>
                  </a:cubicBezTo>
                  <a:close/>
                  <a:moveTo>
                    <a:pt x="3144" y="1"/>
                  </a:moveTo>
                  <a:cubicBezTo>
                    <a:pt x="1406" y="1"/>
                    <a:pt x="1" y="1406"/>
                    <a:pt x="1" y="3144"/>
                  </a:cubicBezTo>
                  <a:cubicBezTo>
                    <a:pt x="1" y="4883"/>
                    <a:pt x="1406" y="6312"/>
                    <a:pt x="3144" y="6312"/>
                  </a:cubicBezTo>
                  <a:cubicBezTo>
                    <a:pt x="4906" y="6312"/>
                    <a:pt x="6311" y="4883"/>
                    <a:pt x="6311" y="3144"/>
                  </a:cubicBezTo>
                  <a:cubicBezTo>
                    <a:pt x="6311" y="1406"/>
                    <a:pt x="4906" y="1"/>
                    <a:pt x="3144"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67" name="Google Shape;3067;p63"/>
            <p:cNvSpPr/>
            <p:nvPr/>
          </p:nvSpPr>
          <p:spPr>
            <a:xfrm>
              <a:off x="1815142" y="2043748"/>
              <a:ext cx="438757" cy="438757"/>
            </a:xfrm>
            <a:custGeom>
              <a:avLst/>
              <a:gdLst/>
              <a:ahLst/>
              <a:cxnLst/>
              <a:rect l="l" t="t" r="r" b="b"/>
              <a:pathLst>
                <a:path w="11884" h="11884" extrusionOk="0">
                  <a:moveTo>
                    <a:pt x="5930" y="2096"/>
                  </a:moveTo>
                  <a:cubicBezTo>
                    <a:pt x="8073" y="2096"/>
                    <a:pt x="9788" y="3811"/>
                    <a:pt x="9788" y="5930"/>
                  </a:cubicBezTo>
                  <a:cubicBezTo>
                    <a:pt x="9788" y="8074"/>
                    <a:pt x="8073" y="9788"/>
                    <a:pt x="5930" y="9788"/>
                  </a:cubicBezTo>
                  <a:cubicBezTo>
                    <a:pt x="3811" y="9788"/>
                    <a:pt x="2096" y="8074"/>
                    <a:pt x="2096" y="5930"/>
                  </a:cubicBezTo>
                  <a:cubicBezTo>
                    <a:pt x="2096" y="3811"/>
                    <a:pt x="3811" y="2096"/>
                    <a:pt x="5930" y="2096"/>
                  </a:cubicBezTo>
                  <a:close/>
                  <a:moveTo>
                    <a:pt x="4620" y="1"/>
                  </a:moveTo>
                  <a:lnTo>
                    <a:pt x="4382" y="929"/>
                  </a:lnTo>
                  <a:cubicBezTo>
                    <a:pt x="4073" y="1025"/>
                    <a:pt x="3787" y="1144"/>
                    <a:pt x="3477" y="1287"/>
                  </a:cubicBezTo>
                  <a:lnTo>
                    <a:pt x="2667" y="810"/>
                  </a:lnTo>
                  <a:lnTo>
                    <a:pt x="810" y="2668"/>
                  </a:lnTo>
                  <a:lnTo>
                    <a:pt x="1286" y="3477"/>
                  </a:lnTo>
                  <a:cubicBezTo>
                    <a:pt x="1143" y="3787"/>
                    <a:pt x="1024" y="4073"/>
                    <a:pt x="929" y="4382"/>
                  </a:cubicBezTo>
                  <a:lnTo>
                    <a:pt x="0" y="4621"/>
                  </a:lnTo>
                  <a:lnTo>
                    <a:pt x="0" y="7264"/>
                  </a:lnTo>
                  <a:lnTo>
                    <a:pt x="929" y="7478"/>
                  </a:lnTo>
                  <a:cubicBezTo>
                    <a:pt x="1024" y="7788"/>
                    <a:pt x="1143" y="8097"/>
                    <a:pt x="1286" y="8383"/>
                  </a:cubicBezTo>
                  <a:lnTo>
                    <a:pt x="810" y="9217"/>
                  </a:lnTo>
                  <a:lnTo>
                    <a:pt x="2667" y="11074"/>
                  </a:lnTo>
                  <a:lnTo>
                    <a:pt x="3477" y="10574"/>
                  </a:lnTo>
                  <a:cubicBezTo>
                    <a:pt x="3787" y="10741"/>
                    <a:pt x="4073" y="10860"/>
                    <a:pt x="4382" y="10955"/>
                  </a:cubicBezTo>
                  <a:lnTo>
                    <a:pt x="4620" y="11884"/>
                  </a:lnTo>
                  <a:lnTo>
                    <a:pt x="7264" y="11884"/>
                  </a:lnTo>
                  <a:lnTo>
                    <a:pt x="7478" y="10955"/>
                  </a:lnTo>
                  <a:cubicBezTo>
                    <a:pt x="7811" y="10860"/>
                    <a:pt x="8097" y="10741"/>
                    <a:pt x="8383" y="10574"/>
                  </a:cubicBezTo>
                  <a:lnTo>
                    <a:pt x="9216" y="11074"/>
                  </a:lnTo>
                  <a:lnTo>
                    <a:pt x="11074" y="9217"/>
                  </a:lnTo>
                  <a:lnTo>
                    <a:pt x="10574" y="8383"/>
                  </a:lnTo>
                  <a:cubicBezTo>
                    <a:pt x="10741" y="8097"/>
                    <a:pt x="10860" y="7788"/>
                    <a:pt x="10955" y="7478"/>
                  </a:cubicBezTo>
                  <a:lnTo>
                    <a:pt x="11884" y="7264"/>
                  </a:lnTo>
                  <a:lnTo>
                    <a:pt x="11884" y="4621"/>
                  </a:lnTo>
                  <a:lnTo>
                    <a:pt x="10955" y="4382"/>
                  </a:lnTo>
                  <a:cubicBezTo>
                    <a:pt x="10860" y="4073"/>
                    <a:pt x="10741" y="3787"/>
                    <a:pt x="10574" y="3477"/>
                  </a:cubicBezTo>
                  <a:lnTo>
                    <a:pt x="11074" y="2668"/>
                  </a:lnTo>
                  <a:lnTo>
                    <a:pt x="9216" y="810"/>
                  </a:lnTo>
                  <a:lnTo>
                    <a:pt x="8383" y="1287"/>
                  </a:lnTo>
                  <a:cubicBezTo>
                    <a:pt x="8097" y="1144"/>
                    <a:pt x="7788" y="1025"/>
                    <a:pt x="7478" y="929"/>
                  </a:cubicBezTo>
                  <a:lnTo>
                    <a:pt x="726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068" name="Google Shape;3068;p63"/>
          <p:cNvGrpSpPr/>
          <p:nvPr/>
        </p:nvGrpSpPr>
        <p:grpSpPr>
          <a:xfrm>
            <a:off x="3434047" y="3613983"/>
            <a:ext cx="439643" cy="439643"/>
            <a:chOff x="1056362" y="2054307"/>
            <a:chExt cx="439643" cy="439643"/>
          </a:xfrm>
        </p:grpSpPr>
        <p:sp>
          <p:nvSpPr>
            <p:cNvPr id="3069" name="Google Shape;3069;p63"/>
            <p:cNvSpPr/>
            <p:nvPr/>
          </p:nvSpPr>
          <p:spPr>
            <a:xfrm>
              <a:off x="1056362" y="2054307"/>
              <a:ext cx="181166" cy="181166"/>
            </a:xfrm>
            <a:custGeom>
              <a:avLst/>
              <a:gdLst/>
              <a:ahLst/>
              <a:cxnLst/>
              <a:rect l="l" t="t" r="r" b="b"/>
              <a:pathLst>
                <a:path w="4907" h="4907" extrusionOk="0">
                  <a:moveTo>
                    <a:pt x="0" y="0"/>
                  </a:moveTo>
                  <a:lnTo>
                    <a:pt x="0" y="4906"/>
                  </a:lnTo>
                  <a:lnTo>
                    <a:pt x="1929" y="4906"/>
                  </a:lnTo>
                  <a:lnTo>
                    <a:pt x="1929" y="1905"/>
                  </a:lnTo>
                  <a:lnTo>
                    <a:pt x="4906" y="1905"/>
                  </a:lnTo>
                  <a:lnTo>
                    <a:pt x="49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0" name="Google Shape;3070;p63"/>
            <p:cNvSpPr/>
            <p:nvPr/>
          </p:nvSpPr>
          <p:spPr>
            <a:xfrm>
              <a:off x="1314839" y="2054307"/>
              <a:ext cx="181166" cy="181166"/>
            </a:xfrm>
            <a:custGeom>
              <a:avLst/>
              <a:gdLst/>
              <a:ahLst/>
              <a:cxnLst/>
              <a:rect l="l" t="t" r="r" b="b"/>
              <a:pathLst>
                <a:path w="4907" h="4907" extrusionOk="0">
                  <a:moveTo>
                    <a:pt x="1" y="0"/>
                  </a:moveTo>
                  <a:lnTo>
                    <a:pt x="1" y="1929"/>
                  </a:lnTo>
                  <a:lnTo>
                    <a:pt x="2978" y="1929"/>
                  </a:lnTo>
                  <a:lnTo>
                    <a:pt x="2978" y="4906"/>
                  </a:lnTo>
                  <a:lnTo>
                    <a:pt x="4907" y="4906"/>
                  </a:lnTo>
                  <a:lnTo>
                    <a:pt x="490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1" name="Google Shape;3071;p63"/>
            <p:cNvSpPr/>
            <p:nvPr/>
          </p:nvSpPr>
          <p:spPr>
            <a:xfrm>
              <a:off x="1314839" y="2312784"/>
              <a:ext cx="181166" cy="181166"/>
            </a:xfrm>
            <a:custGeom>
              <a:avLst/>
              <a:gdLst/>
              <a:ahLst/>
              <a:cxnLst/>
              <a:rect l="l" t="t" r="r" b="b"/>
              <a:pathLst>
                <a:path w="4907" h="4907" extrusionOk="0">
                  <a:moveTo>
                    <a:pt x="2978" y="1"/>
                  </a:moveTo>
                  <a:lnTo>
                    <a:pt x="2978" y="2978"/>
                  </a:lnTo>
                  <a:lnTo>
                    <a:pt x="1" y="2978"/>
                  </a:lnTo>
                  <a:lnTo>
                    <a:pt x="1" y="4906"/>
                  </a:lnTo>
                  <a:lnTo>
                    <a:pt x="4907" y="4906"/>
                  </a:lnTo>
                  <a:lnTo>
                    <a:pt x="4907"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2" name="Google Shape;3072;p63"/>
            <p:cNvSpPr/>
            <p:nvPr/>
          </p:nvSpPr>
          <p:spPr>
            <a:xfrm>
              <a:off x="1056362" y="2312784"/>
              <a:ext cx="181166" cy="180280"/>
            </a:xfrm>
            <a:custGeom>
              <a:avLst/>
              <a:gdLst/>
              <a:ahLst/>
              <a:cxnLst/>
              <a:rect l="l" t="t" r="r" b="b"/>
              <a:pathLst>
                <a:path w="4907" h="4883" extrusionOk="0">
                  <a:moveTo>
                    <a:pt x="0" y="1"/>
                  </a:moveTo>
                  <a:lnTo>
                    <a:pt x="0" y="4883"/>
                  </a:lnTo>
                  <a:lnTo>
                    <a:pt x="4906" y="4883"/>
                  </a:lnTo>
                  <a:lnTo>
                    <a:pt x="4906" y="2954"/>
                  </a:lnTo>
                  <a:lnTo>
                    <a:pt x="1906" y="2954"/>
                  </a:lnTo>
                  <a:lnTo>
                    <a:pt x="1906"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3" name="Google Shape;3073;p63"/>
            <p:cNvSpPr/>
            <p:nvPr/>
          </p:nvSpPr>
          <p:spPr>
            <a:xfrm>
              <a:off x="1230440" y="2228385"/>
              <a:ext cx="91488" cy="91488"/>
            </a:xfrm>
            <a:custGeom>
              <a:avLst/>
              <a:gdLst/>
              <a:ahLst/>
              <a:cxnLst/>
              <a:rect l="l" t="t" r="r" b="b"/>
              <a:pathLst>
                <a:path w="2478" h="2478" extrusionOk="0">
                  <a:moveTo>
                    <a:pt x="1239" y="1"/>
                  </a:moveTo>
                  <a:cubicBezTo>
                    <a:pt x="548" y="1"/>
                    <a:pt x="1" y="548"/>
                    <a:pt x="1" y="1239"/>
                  </a:cubicBezTo>
                  <a:cubicBezTo>
                    <a:pt x="1" y="1930"/>
                    <a:pt x="548" y="2477"/>
                    <a:pt x="1239" y="2477"/>
                  </a:cubicBezTo>
                  <a:cubicBezTo>
                    <a:pt x="1930" y="2477"/>
                    <a:pt x="2477" y="1930"/>
                    <a:pt x="2477" y="1239"/>
                  </a:cubicBezTo>
                  <a:cubicBezTo>
                    <a:pt x="2477" y="548"/>
                    <a:pt x="1930" y="1"/>
                    <a:pt x="1239"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074" name="Google Shape;3074;p63"/>
            <p:cNvSpPr/>
            <p:nvPr/>
          </p:nvSpPr>
          <p:spPr>
            <a:xfrm>
              <a:off x="1153942" y="2151001"/>
              <a:ext cx="245370" cy="246219"/>
            </a:xfrm>
            <a:custGeom>
              <a:avLst/>
              <a:gdLst/>
              <a:ahLst/>
              <a:cxnLst/>
              <a:rect l="l" t="t" r="r" b="b"/>
              <a:pathLst>
                <a:path w="6646" h="6669" extrusionOk="0">
                  <a:moveTo>
                    <a:pt x="3668" y="692"/>
                  </a:moveTo>
                  <a:lnTo>
                    <a:pt x="3668" y="1430"/>
                  </a:lnTo>
                  <a:cubicBezTo>
                    <a:pt x="3930" y="1477"/>
                    <a:pt x="4192" y="1573"/>
                    <a:pt x="4406" y="1739"/>
                  </a:cubicBezTo>
                  <a:lnTo>
                    <a:pt x="4930" y="1215"/>
                  </a:lnTo>
                  <a:lnTo>
                    <a:pt x="5430" y="1716"/>
                  </a:lnTo>
                  <a:lnTo>
                    <a:pt x="4907" y="2239"/>
                  </a:lnTo>
                  <a:cubicBezTo>
                    <a:pt x="5073" y="2454"/>
                    <a:pt x="5169" y="2716"/>
                    <a:pt x="5216" y="2978"/>
                  </a:cubicBezTo>
                  <a:lnTo>
                    <a:pt x="5954" y="2978"/>
                  </a:lnTo>
                  <a:lnTo>
                    <a:pt x="5954" y="3692"/>
                  </a:lnTo>
                  <a:lnTo>
                    <a:pt x="5216" y="3692"/>
                  </a:lnTo>
                  <a:cubicBezTo>
                    <a:pt x="5169" y="3954"/>
                    <a:pt x="5073" y="4216"/>
                    <a:pt x="4907" y="4430"/>
                  </a:cubicBezTo>
                  <a:lnTo>
                    <a:pt x="5430" y="4954"/>
                  </a:lnTo>
                  <a:lnTo>
                    <a:pt x="4930" y="5454"/>
                  </a:lnTo>
                  <a:lnTo>
                    <a:pt x="4406" y="4930"/>
                  </a:lnTo>
                  <a:cubicBezTo>
                    <a:pt x="4192" y="5097"/>
                    <a:pt x="3930" y="5192"/>
                    <a:pt x="3668" y="5240"/>
                  </a:cubicBezTo>
                  <a:lnTo>
                    <a:pt x="3668" y="5978"/>
                  </a:lnTo>
                  <a:lnTo>
                    <a:pt x="2954" y="5978"/>
                  </a:lnTo>
                  <a:lnTo>
                    <a:pt x="2954" y="5240"/>
                  </a:lnTo>
                  <a:cubicBezTo>
                    <a:pt x="2692" y="5192"/>
                    <a:pt x="2430" y="5097"/>
                    <a:pt x="2216" y="4930"/>
                  </a:cubicBezTo>
                  <a:lnTo>
                    <a:pt x="1692" y="5454"/>
                  </a:lnTo>
                  <a:lnTo>
                    <a:pt x="1192" y="4954"/>
                  </a:lnTo>
                  <a:lnTo>
                    <a:pt x="1715" y="4430"/>
                  </a:lnTo>
                  <a:cubicBezTo>
                    <a:pt x="1549" y="4216"/>
                    <a:pt x="1453" y="3954"/>
                    <a:pt x="1406" y="3692"/>
                  </a:cubicBezTo>
                  <a:lnTo>
                    <a:pt x="668" y="3692"/>
                  </a:lnTo>
                  <a:lnTo>
                    <a:pt x="668" y="2978"/>
                  </a:lnTo>
                  <a:lnTo>
                    <a:pt x="1406" y="2978"/>
                  </a:lnTo>
                  <a:cubicBezTo>
                    <a:pt x="1453" y="2716"/>
                    <a:pt x="1549" y="2454"/>
                    <a:pt x="1715" y="2239"/>
                  </a:cubicBezTo>
                  <a:lnTo>
                    <a:pt x="1192" y="1716"/>
                  </a:lnTo>
                  <a:lnTo>
                    <a:pt x="1692" y="1215"/>
                  </a:lnTo>
                  <a:lnTo>
                    <a:pt x="2216" y="1739"/>
                  </a:lnTo>
                  <a:cubicBezTo>
                    <a:pt x="2430" y="1573"/>
                    <a:pt x="2692" y="1477"/>
                    <a:pt x="2954" y="1430"/>
                  </a:cubicBezTo>
                  <a:lnTo>
                    <a:pt x="2954" y="692"/>
                  </a:lnTo>
                  <a:close/>
                  <a:moveTo>
                    <a:pt x="1" y="1"/>
                  </a:moveTo>
                  <a:lnTo>
                    <a:pt x="1" y="6669"/>
                  </a:lnTo>
                  <a:lnTo>
                    <a:pt x="6645" y="6669"/>
                  </a:lnTo>
                  <a:lnTo>
                    <a:pt x="664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Shape 3103"/>
        <p:cNvGrpSpPr/>
        <p:nvPr/>
      </p:nvGrpSpPr>
      <p:grpSpPr>
        <a:xfrm>
          <a:off x="0" y="0"/>
          <a:ext cx="0" cy="0"/>
          <a:chOff x="0" y="0"/>
          <a:chExt cx="0" cy="0"/>
        </a:xfrm>
      </p:grpSpPr>
      <p:sp>
        <p:nvSpPr>
          <p:cNvPr id="3104" name="Google Shape;3104;p65"/>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Comparison</a:t>
            </a:r>
            <a:endParaRPr/>
          </a:p>
        </p:txBody>
      </p:sp>
      <p:sp>
        <p:nvSpPr>
          <p:cNvPr id="3105" name="Google Shape;3105;p65"/>
          <p:cNvSpPr txBox="1"/>
          <p:nvPr/>
        </p:nvSpPr>
        <p:spPr>
          <a:xfrm>
            <a:off x="1234675" y="3109500"/>
            <a:ext cx="2873700" cy="11661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rgbClr val="181818"/>
                </a:solidFill>
                <a:latin typeface="Maven Pro"/>
                <a:ea typeface="Maven Pro"/>
                <a:cs typeface="Maven Pro"/>
                <a:sym typeface="Maven Pro"/>
              </a:rPr>
              <a:t>Earth is the third planet from the Sun and the only one that harbors life in the Solar System. All humans live on this planet</a:t>
            </a:r>
            <a:endParaRPr>
              <a:solidFill>
                <a:srgbClr val="181818"/>
              </a:solidFill>
              <a:latin typeface="Maven Pro"/>
              <a:ea typeface="Maven Pro"/>
              <a:cs typeface="Maven Pro"/>
              <a:sym typeface="Maven Pro"/>
            </a:endParaRPr>
          </a:p>
        </p:txBody>
      </p:sp>
      <p:sp>
        <p:nvSpPr>
          <p:cNvPr id="3106" name="Google Shape;3106;p65"/>
          <p:cNvSpPr txBox="1"/>
          <p:nvPr/>
        </p:nvSpPr>
        <p:spPr>
          <a:xfrm>
            <a:off x="1234675" y="2285400"/>
            <a:ext cx="2873700" cy="572700"/>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400">
                <a:solidFill>
                  <a:schemeClr val="lt1"/>
                </a:solidFill>
                <a:latin typeface="MuseoModerno Medium"/>
                <a:ea typeface="MuseoModerno Medium"/>
                <a:cs typeface="MuseoModerno Medium"/>
                <a:sym typeface="MuseoModerno Medium"/>
              </a:rPr>
              <a:t>AI</a:t>
            </a:r>
            <a:endParaRPr sz="2400">
              <a:solidFill>
                <a:schemeClr val="lt1"/>
              </a:solidFill>
              <a:latin typeface="MuseoModerno Medium"/>
              <a:ea typeface="MuseoModerno Medium"/>
              <a:cs typeface="MuseoModerno Medium"/>
              <a:sym typeface="MuseoModerno Medium"/>
            </a:endParaRPr>
          </a:p>
        </p:txBody>
      </p:sp>
      <p:sp>
        <p:nvSpPr>
          <p:cNvPr id="3107" name="Google Shape;3107;p65"/>
          <p:cNvSpPr txBox="1"/>
          <p:nvPr/>
        </p:nvSpPr>
        <p:spPr>
          <a:xfrm>
            <a:off x="5035626" y="3109500"/>
            <a:ext cx="2873700" cy="11661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t" anchorCtr="0">
            <a:noAutofit/>
          </a:bodyPr>
          <a:lstStyle/>
          <a:p>
            <a:pPr marL="0" lvl="0" indent="0" algn="ctr" rtl="0">
              <a:lnSpc>
                <a:spcPct val="115000"/>
              </a:lnSpc>
              <a:spcBef>
                <a:spcPts val="0"/>
              </a:spcBef>
              <a:spcAft>
                <a:spcPts val="0"/>
              </a:spcAft>
              <a:buNone/>
            </a:pPr>
            <a:r>
              <a:rPr lang="en">
                <a:solidFill>
                  <a:srgbClr val="181818"/>
                </a:solidFill>
                <a:latin typeface="Maven Pro"/>
                <a:ea typeface="Maven Pro"/>
                <a:cs typeface="Maven Pro"/>
                <a:sym typeface="Maven Pro"/>
              </a:rPr>
              <a:t>Despite being red, Mars is actually a cold place. It’s full of iron oxide dust, which gives the planet its reddish cast</a:t>
            </a:r>
            <a:endParaRPr>
              <a:solidFill>
                <a:srgbClr val="181818"/>
              </a:solidFill>
              <a:latin typeface="Maven Pro"/>
              <a:ea typeface="Maven Pro"/>
              <a:cs typeface="Maven Pro"/>
              <a:sym typeface="Maven Pro"/>
            </a:endParaRPr>
          </a:p>
        </p:txBody>
      </p:sp>
      <p:sp>
        <p:nvSpPr>
          <p:cNvPr id="3108" name="Google Shape;3108;p65"/>
          <p:cNvSpPr txBox="1"/>
          <p:nvPr/>
        </p:nvSpPr>
        <p:spPr>
          <a:xfrm>
            <a:off x="5035625" y="2285400"/>
            <a:ext cx="2873700" cy="572700"/>
          </a:xfrm>
          <a:prstGeom prst="rect">
            <a:avLst/>
          </a:prstGeom>
          <a:solidFill>
            <a:schemeClr val="accent2"/>
          </a:solidFill>
          <a:ln>
            <a:noFill/>
          </a:ln>
        </p:spPr>
        <p:txBody>
          <a:bodyPr spcFirstLastPara="1" wrap="square" lIns="91425" tIns="91425" rIns="91425" bIns="91425" anchor="b" anchorCtr="0">
            <a:noAutofit/>
          </a:bodyPr>
          <a:lstStyle/>
          <a:p>
            <a:pPr marL="0" lvl="0" indent="0" algn="ctr" rtl="0">
              <a:lnSpc>
                <a:spcPct val="115000"/>
              </a:lnSpc>
              <a:spcBef>
                <a:spcPts val="0"/>
              </a:spcBef>
              <a:spcAft>
                <a:spcPts val="0"/>
              </a:spcAft>
              <a:buNone/>
            </a:pPr>
            <a:r>
              <a:rPr lang="en" sz="2400">
                <a:solidFill>
                  <a:schemeClr val="lt1"/>
                </a:solidFill>
                <a:latin typeface="MuseoModerno Medium"/>
                <a:ea typeface="MuseoModerno Medium"/>
                <a:cs typeface="MuseoModerno Medium"/>
                <a:sym typeface="MuseoModerno Medium"/>
              </a:rPr>
              <a:t>Human skills</a:t>
            </a:r>
            <a:endParaRPr sz="2400">
              <a:solidFill>
                <a:schemeClr val="lt1"/>
              </a:solidFill>
              <a:latin typeface="MuseoModerno Medium"/>
              <a:ea typeface="MuseoModerno Medium"/>
              <a:cs typeface="MuseoModerno Medium"/>
              <a:sym typeface="MuseoModerno Medium"/>
            </a:endParaRPr>
          </a:p>
        </p:txBody>
      </p:sp>
      <p:cxnSp>
        <p:nvCxnSpPr>
          <p:cNvPr id="3109" name="Google Shape;3109;p65"/>
          <p:cNvCxnSpPr>
            <a:stCxn id="3106" idx="2"/>
            <a:endCxn id="3105" idx="0"/>
          </p:cNvCxnSpPr>
          <p:nvPr/>
        </p:nvCxnSpPr>
        <p:spPr>
          <a:xfrm rot="-5400000" flipH="1">
            <a:off x="2546125" y="2983500"/>
            <a:ext cx="251400" cy="600"/>
          </a:xfrm>
          <a:prstGeom prst="bentConnector3">
            <a:avLst>
              <a:gd name="adj1" fmla="val 50000"/>
            </a:avLst>
          </a:prstGeom>
          <a:noFill/>
          <a:ln w="9525" cap="flat" cmpd="sng">
            <a:solidFill>
              <a:schemeClr val="accent2"/>
            </a:solidFill>
            <a:prstDash val="solid"/>
            <a:round/>
            <a:headEnd type="none" w="med" len="med"/>
            <a:tailEnd type="none" w="med" len="med"/>
          </a:ln>
        </p:spPr>
      </p:cxnSp>
      <p:cxnSp>
        <p:nvCxnSpPr>
          <p:cNvPr id="3110" name="Google Shape;3110;p65"/>
          <p:cNvCxnSpPr>
            <a:stCxn id="3108" idx="2"/>
            <a:endCxn id="3107" idx="0"/>
          </p:cNvCxnSpPr>
          <p:nvPr/>
        </p:nvCxnSpPr>
        <p:spPr>
          <a:xfrm rot="-5400000" flipH="1">
            <a:off x="6347075" y="2983500"/>
            <a:ext cx="251400" cy="600"/>
          </a:xfrm>
          <a:prstGeom prst="bentConnector3">
            <a:avLst>
              <a:gd name="adj1" fmla="val 50000"/>
            </a:avLst>
          </a:prstGeom>
          <a:noFill/>
          <a:ln w="9525" cap="flat" cmpd="sng">
            <a:solidFill>
              <a:schemeClr val="accent2"/>
            </a:solidFill>
            <a:prstDash val="solid"/>
            <a:round/>
            <a:headEnd type="none" w="med" len="med"/>
            <a:tailEnd type="none" w="med" len="med"/>
          </a:ln>
        </p:spPr>
      </p:cxnSp>
      <p:grpSp>
        <p:nvGrpSpPr>
          <p:cNvPr id="3111" name="Google Shape;3111;p65"/>
          <p:cNvGrpSpPr/>
          <p:nvPr/>
        </p:nvGrpSpPr>
        <p:grpSpPr>
          <a:xfrm>
            <a:off x="6291335" y="1594353"/>
            <a:ext cx="362296" cy="439643"/>
            <a:chOff x="4727133" y="2054307"/>
            <a:chExt cx="362296" cy="439643"/>
          </a:xfrm>
        </p:grpSpPr>
        <p:sp>
          <p:nvSpPr>
            <p:cNvPr id="3112" name="Google Shape;3112;p65"/>
            <p:cNvSpPr/>
            <p:nvPr/>
          </p:nvSpPr>
          <p:spPr>
            <a:xfrm>
              <a:off x="4882788" y="2054307"/>
              <a:ext cx="25512" cy="25512"/>
            </a:xfrm>
            <a:custGeom>
              <a:avLst/>
              <a:gdLst/>
              <a:ahLst/>
              <a:cxnLst/>
              <a:rect l="l" t="t" r="r" b="b"/>
              <a:pathLst>
                <a:path w="691" h="691" extrusionOk="0">
                  <a:moveTo>
                    <a:pt x="0" y="0"/>
                  </a:moveTo>
                  <a:lnTo>
                    <a:pt x="0" y="691"/>
                  </a:lnTo>
                  <a:lnTo>
                    <a:pt x="691" y="691"/>
                  </a:lnTo>
                  <a:lnTo>
                    <a:pt x="6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3" name="Google Shape;3113;p65"/>
            <p:cNvSpPr/>
            <p:nvPr/>
          </p:nvSpPr>
          <p:spPr>
            <a:xfrm>
              <a:off x="4830878" y="2079782"/>
              <a:ext cx="26435" cy="26435"/>
            </a:xfrm>
            <a:custGeom>
              <a:avLst/>
              <a:gdLst/>
              <a:ahLst/>
              <a:cxnLst/>
              <a:rect l="l" t="t" r="r" b="b"/>
              <a:pathLst>
                <a:path w="716" h="716" extrusionOk="0">
                  <a:moveTo>
                    <a:pt x="1" y="1"/>
                  </a:moveTo>
                  <a:lnTo>
                    <a:pt x="1" y="715"/>
                  </a:lnTo>
                  <a:lnTo>
                    <a:pt x="715" y="715"/>
                  </a:lnTo>
                  <a:lnTo>
                    <a:pt x="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4" name="Google Shape;3114;p65"/>
            <p:cNvSpPr/>
            <p:nvPr/>
          </p:nvSpPr>
          <p:spPr>
            <a:xfrm>
              <a:off x="4908263" y="2106180"/>
              <a:ext cx="25549" cy="25512"/>
            </a:xfrm>
            <a:custGeom>
              <a:avLst/>
              <a:gdLst/>
              <a:ahLst/>
              <a:cxnLst/>
              <a:rect l="l" t="t" r="r" b="b"/>
              <a:pathLst>
                <a:path w="692" h="691" extrusionOk="0">
                  <a:moveTo>
                    <a:pt x="1" y="0"/>
                  </a:moveTo>
                  <a:lnTo>
                    <a:pt x="1" y="691"/>
                  </a:lnTo>
                  <a:lnTo>
                    <a:pt x="691" y="691"/>
                  </a:lnTo>
                  <a:lnTo>
                    <a:pt x="6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5" name="Google Shape;3115;p65"/>
            <p:cNvSpPr/>
            <p:nvPr/>
          </p:nvSpPr>
          <p:spPr>
            <a:xfrm>
              <a:off x="4960135" y="2079782"/>
              <a:ext cx="25549" cy="26435"/>
            </a:xfrm>
            <a:custGeom>
              <a:avLst/>
              <a:gdLst/>
              <a:ahLst/>
              <a:cxnLst/>
              <a:rect l="l" t="t" r="r" b="b"/>
              <a:pathLst>
                <a:path w="692" h="716" extrusionOk="0">
                  <a:moveTo>
                    <a:pt x="1" y="1"/>
                  </a:moveTo>
                  <a:lnTo>
                    <a:pt x="1" y="715"/>
                  </a:lnTo>
                  <a:lnTo>
                    <a:pt x="691" y="715"/>
                  </a:lnTo>
                  <a:lnTo>
                    <a:pt x="6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6" name="Google Shape;3116;p65"/>
            <p:cNvSpPr/>
            <p:nvPr/>
          </p:nvSpPr>
          <p:spPr>
            <a:xfrm>
              <a:off x="4727133" y="2442041"/>
              <a:ext cx="362296" cy="51910"/>
            </a:xfrm>
            <a:custGeom>
              <a:avLst/>
              <a:gdLst/>
              <a:ahLst/>
              <a:cxnLst/>
              <a:rect l="l" t="t" r="r" b="b"/>
              <a:pathLst>
                <a:path w="9813" h="1406" extrusionOk="0">
                  <a:moveTo>
                    <a:pt x="1" y="0"/>
                  </a:moveTo>
                  <a:lnTo>
                    <a:pt x="1" y="1405"/>
                  </a:lnTo>
                  <a:lnTo>
                    <a:pt x="9812" y="1405"/>
                  </a:lnTo>
                  <a:lnTo>
                    <a:pt x="981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7" name="Google Shape;3117;p65"/>
            <p:cNvSpPr/>
            <p:nvPr/>
          </p:nvSpPr>
          <p:spPr>
            <a:xfrm>
              <a:off x="4753531" y="2234551"/>
              <a:ext cx="310386" cy="182016"/>
            </a:xfrm>
            <a:custGeom>
              <a:avLst/>
              <a:gdLst/>
              <a:ahLst/>
              <a:cxnLst/>
              <a:rect l="l" t="t" r="r" b="b"/>
              <a:pathLst>
                <a:path w="8407" h="4930" extrusionOk="0">
                  <a:moveTo>
                    <a:pt x="0" y="0"/>
                  </a:moveTo>
                  <a:lnTo>
                    <a:pt x="0" y="4930"/>
                  </a:lnTo>
                  <a:lnTo>
                    <a:pt x="8407" y="4930"/>
                  </a:lnTo>
                  <a:lnTo>
                    <a:pt x="8407" y="0"/>
                  </a:lnTo>
                  <a:lnTo>
                    <a:pt x="5882" y="0"/>
                  </a:lnTo>
                  <a:lnTo>
                    <a:pt x="5430" y="477"/>
                  </a:lnTo>
                  <a:lnTo>
                    <a:pt x="5430" y="4001"/>
                  </a:lnTo>
                  <a:lnTo>
                    <a:pt x="2977" y="3025"/>
                  </a:lnTo>
                  <a:lnTo>
                    <a:pt x="2977" y="477"/>
                  </a:lnTo>
                  <a:lnTo>
                    <a:pt x="25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18" name="Google Shape;3118;p65"/>
            <p:cNvSpPr/>
            <p:nvPr/>
          </p:nvSpPr>
          <p:spPr>
            <a:xfrm>
              <a:off x="4834423" y="2183564"/>
              <a:ext cx="148603" cy="160934"/>
            </a:xfrm>
            <a:custGeom>
              <a:avLst/>
              <a:gdLst/>
              <a:ahLst/>
              <a:cxnLst/>
              <a:rect l="l" t="t" r="r" b="b"/>
              <a:pathLst>
                <a:path w="4025" h="4359" extrusionOk="0">
                  <a:moveTo>
                    <a:pt x="0" y="0"/>
                  </a:moveTo>
                  <a:lnTo>
                    <a:pt x="1477" y="1596"/>
                  </a:lnTo>
                  <a:lnTo>
                    <a:pt x="1501" y="1596"/>
                  </a:lnTo>
                  <a:lnTo>
                    <a:pt x="1501" y="3929"/>
                  </a:lnTo>
                  <a:lnTo>
                    <a:pt x="2525" y="4358"/>
                  </a:lnTo>
                  <a:lnTo>
                    <a:pt x="2525" y="1596"/>
                  </a:lnTo>
                  <a:lnTo>
                    <a:pt x="4025"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3119" name="Google Shape;3119;p65"/>
          <p:cNvGrpSpPr/>
          <p:nvPr/>
        </p:nvGrpSpPr>
        <p:grpSpPr>
          <a:xfrm>
            <a:off x="2538311" y="1594774"/>
            <a:ext cx="266452" cy="438794"/>
            <a:chOff x="3979799" y="2054307"/>
            <a:chExt cx="266452" cy="438794"/>
          </a:xfrm>
        </p:grpSpPr>
        <p:sp>
          <p:nvSpPr>
            <p:cNvPr id="3120" name="Google Shape;3120;p65"/>
            <p:cNvSpPr/>
            <p:nvPr/>
          </p:nvSpPr>
          <p:spPr>
            <a:xfrm>
              <a:off x="4082658" y="2461387"/>
              <a:ext cx="60733" cy="31714"/>
            </a:xfrm>
            <a:custGeom>
              <a:avLst/>
              <a:gdLst/>
              <a:ahLst/>
              <a:cxnLst/>
              <a:rect l="l" t="t" r="r" b="b"/>
              <a:pathLst>
                <a:path w="1645" h="859" extrusionOk="0">
                  <a:moveTo>
                    <a:pt x="1" y="0"/>
                  </a:moveTo>
                  <a:lnTo>
                    <a:pt x="1" y="24"/>
                  </a:lnTo>
                  <a:cubicBezTo>
                    <a:pt x="1" y="477"/>
                    <a:pt x="358" y="858"/>
                    <a:pt x="811" y="858"/>
                  </a:cubicBezTo>
                  <a:cubicBezTo>
                    <a:pt x="824" y="858"/>
                    <a:pt x="837" y="859"/>
                    <a:pt x="851" y="859"/>
                  </a:cubicBezTo>
                  <a:cubicBezTo>
                    <a:pt x="1285" y="859"/>
                    <a:pt x="1644" y="486"/>
                    <a:pt x="1644" y="24"/>
                  </a:cubicBezTo>
                  <a:lnTo>
                    <a:pt x="1644"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1" name="Google Shape;3121;p65"/>
            <p:cNvSpPr/>
            <p:nvPr/>
          </p:nvSpPr>
          <p:spPr>
            <a:xfrm>
              <a:off x="4125743" y="2054307"/>
              <a:ext cx="99389" cy="60696"/>
            </a:xfrm>
            <a:custGeom>
              <a:avLst/>
              <a:gdLst/>
              <a:ahLst/>
              <a:cxnLst/>
              <a:rect l="l" t="t" r="r" b="b"/>
              <a:pathLst>
                <a:path w="2692" h="1644" extrusionOk="0">
                  <a:moveTo>
                    <a:pt x="1" y="0"/>
                  </a:moveTo>
                  <a:lnTo>
                    <a:pt x="1" y="1644"/>
                  </a:lnTo>
                  <a:lnTo>
                    <a:pt x="2692" y="1644"/>
                  </a:lnTo>
                  <a:cubicBezTo>
                    <a:pt x="2120" y="739"/>
                    <a:pt x="1120" y="119"/>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2" name="Google Shape;3122;p65"/>
            <p:cNvSpPr/>
            <p:nvPr/>
          </p:nvSpPr>
          <p:spPr>
            <a:xfrm>
              <a:off x="4053639" y="2384003"/>
              <a:ext cx="119621" cy="51023"/>
            </a:xfrm>
            <a:custGeom>
              <a:avLst/>
              <a:gdLst/>
              <a:ahLst/>
              <a:cxnLst/>
              <a:rect l="l" t="t" r="r" b="b"/>
              <a:pathLst>
                <a:path w="3240" h="1382" extrusionOk="0">
                  <a:moveTo>
                    <a:pt x="1" y="1"/>
                  </a:moveTo>
                  <a:lnTo>
                    <a:pt x="1" y="1382"/>
                  </a:lnTo>
                  <a:lnTo>
                    <a:pt x="3240" y="1382"/>
                  </a:lnTo>
                  <a:lnTo>
                    <a:pt x="324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3" name="Google Shape;3123;p65"/>
            <p:cNvSpPr/>
            <p:nvPr/>
          </p:nvSpPr>
          <p:spPr>
            <a:xfrm>
              <a:off x="4125743" y="2141328"/>
              <a:ext cx="120507" cy="61583"/>
            </a:xfrm>
            <a:custGeom>
              <a:avLst/>
              <a:gdLst/>
              <a:ahLst/>
              <a:cxnLst/>
              <a:rect l="l" t="t" r="r" b="b"/>
              <a:pathLst>
                <a:path w="3264" h="1668" extrusionOk="0">
                  <a:moveTo>
                    <a:pt x="1" y="1"/>
                  </a:moveTo>
                  <a:lnTo>
                    <a:pt x="1" y="1668"/>
                  </a:lnTo>
                  <a:lnTo>
                    <a:pt x="3263" y="1668"/>
                  </a:lnTo>
                  <a:lnTo>
                    <a:pt x="3263" y="1239"/>
                  </a:lnTo>
                  <a:cubicBezTo>
                    <a:pt x="3263" y="811"/>
                    <a:pt x="3168" y="382"/>
                    <a:pt x="3025"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4" name="Google Shape;3124;p65"/>
            <p:cNvSpPr/>
            <p:nvPr/>
          </p:nvSpPr>
          <p:spPr>
            <a:xfrm>
              <a:off x="4000917" y="2054307"/>
              <a:ext cx="99389" cy="60696"/>
            </a:xfrm>
            <a:custGeom>
              <a:avLst/>
              <a:gdLst/>
              <a:ahLst/>
              <a:cxnLst/>
              <a:rect l="l" t="t" r="r" b="b"/>
              <a:pathLst>
                <a:path w="2692" h="1644" extrusionOk="0">
                  <a:moveTo>
                    <a:pt x="2691" y="0"/>
                  </a:moveTo>
                  <a:cubicBezTo>
                    <a:pt x="1548" y="119"/>
                    <a:pt x="572" y="739"/>
                    <a:pt x="0" y="1644"/>
                  </a:cubicBezTo>
                  <a:lnTo>
                    <a:pt x="2691" y="1644"/>
                  </a:lnTo>
                  <a:lnTo>
                    <a:pt x="269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5" name="Google Shape;3125;p65"/>
            <p:cNvSpPr/>
            <p:nvPr/>
          </p:nvSpPr>
          <p:spPr>
            <a:xfrm>
              <a:off x="4125743" y="2316292"/>
              <a:ext cx="100275" cy="42273"/>
            </a:xfrm>
            <a:custGeom>
              <a:avLst/>
              <a:gdLst/>
              <a:ahLst/>
              <a:cxnLst/>
              <a:rect l="l" t="t" r="r" b="b"/>
              <a:pathLst>
                <a:path w="2716" h="1145" extrusionOk="0">
                  <a:moveTo>
                    <a:pt x="1" y="1"/>
                  </a:moveTo>
                  <a:lnTo>
                    <a:pt x="1" y="1144"/>
                  </a:lnTo>
                  <a:lnTo>
                    <a:pt x="1525" y="1144"/>
                  </a:lnTo>
                  <a:cubicBezTo>
                    <a:pt x="2025" y="858"/>
                    <a:pt x="2430" y="453"/>
                    <a:pt x="2716"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6" name="Google Shape;3126;p65"/>
            <p:cNvSpPr/>
            <p:nvPr/>
          </p:nvSpPr>
          <p:spPr>
            <a:xfrm>
              <a:off x="4125743" y="2228385"/>
              <a:ext cx="120507" cy="61583"/>
            </a:xfrm>
            <a:custGeom>
              <a:avLst/>
              <a:gdLst/>
              <a:ahLst/>
              <a:cxnLst/>
              <a:rect l="l" t="t" r="r" b="b"/>
              <a:pathLst>
                <a:path w="3264" h="1668" extrusionOk="0">
                  <a:moveTo>
                    <a:pt x="1" y="1"/>
                  </a:moveTo>
                  <a:lnTo>
                    <a:pt x="1" y="1668"/>
                  </a:lnTo>
                  <a:lnTo>
                    <a:pt x="3025" y="1668"/>
                  </a:lnTo>
                  <a:cubicBezTo>
                    <a:pt x="3168" y="1287"/>
                    <a:pt x="3263" y="858"/>
                    <a:pt x="3263" y="429"/>
                  </a:cubicBezTo>
                  <a:lnTo>
                    <a:pt x="32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7" name="Google Shape;3127;p65"/>
            <p:cNvSpPr/>
            <p:nvPr/>
          </p:nvSpPr>
          <p:spPr>
            <a:xfrm>
              <a:off x="4000031" y="2316292"/>
              <a:ext cx="100275" cy="42273"/>
            </a:xfrm>
            <a:custGeom>
              <a:avLst/>
              <a:gdLst/>
              <a:ahLst/>
              <a:cxnLst/>
              <a:rect l="l" t="t" r="r" b="b"/>
              <a:pathLst>
                <a:path w="2716" h="1145" extrusionOk="0">
                  <a:moveTo>
                    <a:pt x="0" y="1"/>
                  </a:moveTo>
                  <a:cubicBezTo>
                    <a:pt x="286" y="453"/>
                    <a:pt x="691" y="858"/>
                    <a:pt x="1167" y="1144"/>
                  </a:cubicBezTo>
                  <a:lnTo>
                    <a:pt x="2715" y="1144"/>
                  </a:lnTo>
                  <a:lnTo>
                    <a:pt x="2715"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8" name="Google Shape;3128;p65"/>
            <p:cNvSpPr/>
            <p:nvPr/>
          </p:nvSpPr>
          <p:spPr>
            <a:xfrm>
              <a:off x="3979799" y="2228385"/>
              <a:ext cx="120507" cy="61583"/>
            </a:xfrm>
            <a:custGeom>
              <a:avLst/>
              <a:gdLst/>
              <a:ahLst/>
              <a:cxnLst/>
              <a:rect l="l" t="t" r="r" b="b"/>
              <a:pathLst>
                <a:path w="3264" h="1668" extrusionOk="0">
                  <a:moveTo>
                    <a:pt x="1" y="1"/>
                  </a:moveTo>
                  <a:lnTo>
                    <a:pt x="1" y="429"/>
                  </a:lnTo>
                  <a:cubicBezTo>
                    <a:pt x="1" y="858"/>
                    <a:pt x="96" y="1287"/>
                    <a:pt x="239" y="1668"/>
                  </a:cubicBezTo>
                  <a:lnTo>
                    <a:pt x="3263" y="1668"/>
                  </a:lnTo>
                  <a:lnTo>
                    <a:pt x="32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29" name="Google Shape;3129;p65"/>
            <p:cNvSpPr/>
            <p:nvPr/>
          </p:nvSpPr>
          <p:spPr>
            <a:xfrm>
              <a:off x="3979799" y="2141328"/>
              <a:ext cx="120507" cy="61583"/>
            </a:xfrm>
            <a:custGeom>
              <a:avLst/>
              <a:gdLst/>
              <a:ahLst/>
              <a:cxnLst/>
              <a:rect l="l" t="t" r="r" b="b"/>
              <a:pathLst>
                <a:path w="3264" h="1668" extrusionOk="0">
                  <a:moveTo>
                    <a:pt x="215" y="1"/>
                  </a:moveTo>
                  <a:cubicBezTo>
                    <a:pt x="72" y="382"/>
                    <a:pt x="1" y="787"/>
                    <a:pt x="1" y="1239"/>
                  </a:cubicBezTo>
                  <a:lnTo>
                    <a:pt x="1" y="1668"/>
                  </a:lnTo>
                  <a:lnTo>
                    <a:pt x="3263" y="1668"/>
                  </a:lnTo>
                  <a:lnTo>
                    <a:pt x="3263"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Shape 3133"/>
        <p:cNvGrpSpPr/>
        <p:nvPr/>
      </p:nvGrpSpPr>
      <p:grpSpPr>
        <a:xfrm>
          <a:off x="0" y="0"/>
          <a:ext cx="0" cy="0"/>
          <a:chOff x="0" y="0"/>
          <a:chExt cx="0" cy="0"/>
        </a:xfrm>
      </p:grpSpPr>
      <p:sp>
        <p:nvSpPr>
          <p:cNvPr id="3134" name="Google Shape;3134;p6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Popular AI models</a:t>
            </a:r>
            <a:endParaRPr/>
          </a:p>
        </p:txBody>
      </p:sp>
      <p:sp>
        <p:nvSpPr>
          <p:cNvPr id="3135" name="Google Shape;3135;p66"/>
          <p:cNvSpPr txBox="1">
            <a:spLocks noGrp="1"/>
          </p:cNvSpPr>
          <p:nvPr>
            <p:ph type="subTitle" idx="1"/>
          </p:nvPr>
        </p:nvSpPr>
        <p:spPr>
          <a:xfrm>
            <a:off x="2218900" y="1990676"/>
            <a:ext cx="2097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Mars is actually a very cold place</a:t>
            </a:r>
            <a:endParaRPr/>
          </a:p>
        </p:txBody>
      </p:sp>
      <p:sp>
        <p:nvSpPr>
          <p:cNvPr id="3136" name="Google Shape;3136;p66"/>
          <p:cNvSpPr txBox="1">
            <a:spLocks noGrp="1"/>
          </p:cNvSpPr>
          <p:nvPr>
            <p:ph type="subTitle" idx="2"/>
          </p:nvPr>
        </p:nvSpPr>
        <p:spPr>
          <a:xfrm>
            <a:off x="4827494" y="1990676"/>
            <a:ext cx="2097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Venus has extremely high temperatures</a:t>
            </a:r>
            <a:endParaRPr/>
          </a:p>
        </p:txBody>
      </p:sp>
      <p:sp>
        <p:nvSpPr>
          <p:cNvPr id="3137" name="Google Shape;3137;p66"/>
          <p:cNvSpPr txBox="1">
            <a:spLocks noGrp="1"/>
          </p:cNvSpPr>
          <p:nvPr>
            <p:ph type="subTitle" idx="3"/>
          </p:nvPr>
        </p:nvSpPr>
        <p:spPr>
          <a:xfrm>
            <a:off x="914600" y="3694300"/>
            <a:ext cx="2097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Mercury is the closest planet to the Sun</a:t>
            </a:r>
            <a:endParaRPr/>
          </a:p>
        </p:txBody>
      </p:sp>
      <p:sp>
        <p:nvSpPr>
          <p:cNvPr id="3138" name="Google Shape;3138;p66"/>
          <p:cNvSpPr txBox="1">
            <a:spLocks noGrp="1"/>
          </p:cNvSpPr>
          <p:nvPr>
            <p:ph type="subTitle" idx="4"/>
          </p:nvPr>
        </p:nvSpPr>
        <p:spPr>
          <a:xfrm>
            <a:off x="3523194" y="3694300"/>
            <a:ext cx="2097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Saturn is a gas giant with several rings</a:t>
            </a:r>
            <a:endParaRPr/>
          </a:p>
        </p:txBody>
      </p:sp>
      <p:sp>
        <p:nvSpPr>
          <p:cNvPr id="3139" name="Google Shape;3139;p66"/>
          <p:cNvSpPr txBox="1">
            <a:spLocks noGrp="1"/>
          </p:cNvSpPr>
          <p:nvPr>
            <p:ph type="subTitle" idx="5"/>
          </p:nvPr>
        </p:nvSpPr>
        <p:spPr>
          <a:xfrm>
            <a:off x="6131788" y="3694300"/>
            <a:ext cx="2097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Jupiter is the biggest planet of them all</a:t>
            </a:r>
            <a:endParaRPr/>
          </a:p>
        </p:txBody>
      </p:sp>
      <p:sp>
        <p:nvSpPr>
          <p:cNvPr id="3140" name="Google Shape;3140;p66"/>
          <p:cNvSpPr txBox="1">
            <a:spLocks noGrp="1"/>
          </p:cNvSpPr>
          <p:nvPr>
            <p:ph type="subTitle" idx="6"/>
          </p:nvPr>
        </p:nvSpPr>
        <p:spPr>
          <a:xfrm>
            <a:off x="2223019" y="1593325"/>
            <a:ext cx="2089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Mars</a:t>
            </a:r>
            <a:endParaRPr/>
          </a:p>
        </p:txBody>
      </p:sp>
      <p:sp>
        <p:nvSpPr>
          <p:cNvPr id="3141" name="Google Shape;3141;p66"/>
          <p:cNvSpPr txBox="1">
            <a:spLocks noGrp="1"/>
          </p:cNvSpPr>
          <p:nvPr>
            <p:ph type="subTitle" idx="7"/>
          </p:nvPr>
        </p:nvSpPr>
        <p:spPr>
          <a:xfrm>
            <a:off x="4831613" y="1593325"/>
            <a:ext cx="2089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Venus</a:t>
            </a:r>
            <a:endParaRPr/>
          </a:p>
        </p:txBody>
      </p:sp>
      <p:sp>
        <p:nvSpPr>
          <p:cNvPr id="3142" name="Google Shape;3142;p66"/>
          <p:cNvSpPr txBox="1">
            <a:spLocks noGrp="1"/>
          </p:cNvSpPr>
          <p:nvPr>
            <p:ph type="subTitle" idx="8"/>
          </p:nvPr>
        </p:nvSpPr>
        <p:spPr>
          <a:xfrm>
            <a:off x="918719" y="3296925"/>
            <a:ext cx="2089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Mercury</a:t>
            </a:r>
            <a:endParaRPr/>
          </a:p>
        </p:txBody>
      </p:sp>
      <p:sp>
        <p:nvSpPr>
          <p:cNvPr id="3143" name="Google Shape;3143;p66"/>
          <p:cNvSpPr txBox="1">
            <a:spLocks noGrp="1"/>
          </p:cNvSpPr>
          <p:nvPr>
            <p:ph type="subTitle" idx="9"/>
          </p:nvPr>
        </p:nvSpPr>
        <p:spPr>
          <a:xfrm>
            <a:off x="3527313" y="3296925"/>
            <a:ext cx="2089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Saturn</a:t>
            </a:r>
            <a:endParaRPr/>
          </a:p>
        </p:txBody>
      </p:sp>
      <p:sp>
        <p:nvSpPr>
          <p:cNvPr id="3144" name="Google Shape;3144;p66"/>
          <p:cNvSpPr txBox="1">
            <a:spLocks noGrp="1"/>
          </p:cNvSpPr>
          <p:nvPr>
            <p:ph type="subTitle" idx="13"/>
          </p:nvPr>
        </p:nvSpPr>
        <p:spPr>
          <a:xfrm>
            <a:off x="6135907" y="3296925"/>
            <a:ext cx="2089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Jupiter</a:t>
            </a:r>
            <a:endParaRPr/>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Shape 3173"/>
        <p:cNvGrpSpPr/>
        <p:nvPr/>
      </p:nvGrpSpPr>
      <p:grpSpPr>
        <a:xfrm>
          <a:off x="0" y="0"/>
          <a:ext cx="0" cy="0"/>
          <a:chOff x="0" y="0"/>
          <a:chExt cx="0" cy="0"/>
        </a:xfrm>
      </p:grpSpPr>
      <p:sp>
        <p:nvSpPr>
          <p:cNvPr id="3174" name="Google Shape;3174;p68"/>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Impact of Artificial Intelligence</a:t>
            </a:r>
            <a:endParaRPr/>
          </a:p>
        </p:txBody>
      </p:sp>
      <p:sp>
        <p:nvSpPr>
          <p:cNvPr id="3175" name="Google Shape;3175;p68"/>
          <p:cNvSpPr txBox="1"/>
          <p:nvPr/>
        </p:nvSpPr>
        <p:spPr>
          <a:xfrm>
            <a:off x="720000" y="3912800"/>
            <a:ext cx="3779100" cy="4839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1100">
                <a:solidFill>
                  <a:schemeClr val="dk1"/>
                </a:solidFill>
                <a:latin typeface="Maven Pro"/>
                <a:ea typeface="Maven Pro"/>
                <a:cs typeface="Maven Pro"/>
                <a:sym typeface="Maven Pro"/>
              </a:rPr>
              <a:t>Follow the link in the graph to modify its data and then paste the new one here. </a:t>
            </a:r>
            <a:r>
              <a:rPr lang="en" sz="1100" b="1">
                <a:solidFill>
                  <a:schemeClr val="dk1"/>
                </a:solidFill>
                <a:latin typeface="Maven Pro"/>
                <a:ea typeface="Maven Pro"/>
                <a:cs typeface="Maven Pro"/>
                <a:sym typeface="Maven Pro"/>
              </a:rPr>
              <a:t>For more info, </a:t>
            </a:r>
            <a:r>
              <a:rPr lang="en" sz="1100" b="1" u="sng">
                <a:solidFill>
                  <a:schemeClr val="dk1"/>
                </a:solidFill>
                <a:latin typeface="Maven Pro"/>
                <a:ea typeface="Maven Pro"/>
                <a:cs typeface="Maven Pro"/>
                <a:sym typeface="Maven Pro"/>
                <a:hlinkClick r:id="rId3">
                  <a:extLst>
                    <a:ext uri="{A12FA001-AC4F-418D-AE19-62706E023703}">
                      <ahyp:hlinkClr xmlns:ahyp="http://schemas.microsoft.com/office/drawing/2018/hyperlinkcolor" val="tx"/>
                    </a:ext>
                  </a:extLst>
                </a:hlinkClick>
              </a:rPr>
              <a:t>click here</a:t>
            </a:r>
            <a:endParaRPr sz="1100" b="1">
              <a:solidFill>
                <a:schemeClr val="dk1"/>
              </a:solidFill>
              <a:latin typeface="Maven Pro"/>
              <a:ea typeface="Maven Pro"/>
              <a:cs typeface="Maven Pro"/>
              <a:sym typeface="Maven Pro"/>
            </a:endParaRPr>
          </a:p>
        </p:txBody>
      </p:sp>
      <p:sp>
        <p:nvSpPr>
          <p:cNvPr id="3176" name="Google Shape;3176;p68"/>
          <p:cNvSpPr txBox="1"/>
          <p:nvPr/>
        </p:nvSpPr>
        <p:spPr>
          <a:xfrm>
            <a:off x="5940600" y="1567978"/>
            <a:ext cx="2483400" cy="483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chemeClr val="dk1"/>
                </a:solidFill>
                <a:latin typeface="MuseoModerno Medium"/>
                <a:ea typeface="MuseoModerno Medium"/>
                <a:cs typeface="MuseoModerno Medium"/>
                <a:sym typeface="MuseoModerno Medium"/>
              </a:rPr>
              <a:t>Advancements</a:t>
            </a:r>
            <a:endParaRPr sz="2400">
              <a:solidFill>
                <a:schemeClr val="dk1"/>
              </a:solidFill>
              <a:latin typeface="MuseoModerno Medium"/>
              <a:ea typeface="MuseoModerno Medium"/>
              <a:cs typeface="MuseoModerno Medium"/>
              <a:sym typeface="MuseoModerno Medium"/>
            </a:endParaRPr>
          </a:p>
        </p:txBody>
      </p:sp>
      <p:sp>
        <p:nvSpPr>
          <p:cNvPr id="3177" name="Google Shape;3177;p68"/>
          <p:cNvSpPr/>
          <p:nvPr/>
        </p:nvSpPr>
        <p:spPr>
          <a:xfrm>
            <a:off x="5940600" y="2051851"/>
            <a:ext cx="2483400" cy="615300"/>
          </a:xfrm>
          <a:prstGeom prst="rect">
            <a:avLst/>
          </a:prstGeom>
          <a:noFill/>
          <a:ln>
            <a:noFill/>
          </a:ln>
        </p:spPr>
        <p:txBody>
          <a:bodyPr spcFirstLastPara="1" wrap="square" lIns="90000" tIns="91425" rIns="160450" bIns="91425" anchor="t" anchorCtr="0">
            <a:noAutofit/>
          </a:bodyPr>
          <a:lstStyle/>
          <a:p>
            <a:pPr marL="0" marR="0" lvl="0" indent="0" algn="l" rtl="0">
              <a:spcBef>
                <a:spcPts val="0"/>
              </a:spcBef>
              <a:spcAft>
                <a:spcPts val="0"/>
              </a:spcAft>
              <a:buClr>
                <a:srgbClr val="000000"/>
              </a:buClr>
              <a:buSzPts val="1100"/>
              <a:buFont typeface="Arial"/>
              <a:buNone/>
            </a:pPr>
            <a:r>
              <a:rPr lang="en">
                <a:solidFill>
                  <a:schemeClr val="dk1"/>
                </a:solidFill>
                <a:latin typeface="Maven Pro"/>
                <a:ea typeface="Maven Pro"/>
                <a:cs typeface="Maven Pro"/>
                <a:sym typeface="Maven Pro"/>
              </a:rPr>
              <a:t>Despite being red, Mars is a very cold place</a:t>
            </a:r>
            <a:endParaRPr>
              <a:solidFill>
                <a:schemeClr val="dk1"/>
              </a:solidFill>
              <a:latin typeface="Maven Pro"/>
              <a:ea typeface="Maven Pro"/>
              <a:cs typeface="Maven Pro"/>
              <a:sym typeface="Maven Pro"/>
            </a:endParaRPr>
          </a:p>
        </p:txBody>
      </p:sp>
      <p:sp>
        <p:nvSpPr>
          <p:cNvPr id="3178" name="Google Shape;3178;p68"/>
          <p:cNvSpPr txBox="1"/>
          <p:nvPr/>
        </p:nvSpPr>
        <p:spPr>
          <a:xfrm flipH="1">
            <a:off x="4967100" y="1567975"/>
            <a:ext cx="973500" cy="483900"/>
          </a:xfrm>
          <a:prstGeom prst="rect">
            <a:avLst/>
          </a:prstGeom>
          <a:noFill/>
          <a:ln>
            <a:noFill/>
          </a:ln>
        </p:spPr>
        <p:txBody>
          <a:bodyPr spcFirstLastPara="1" wrap="square" lIns="91425" tIns="0" rIns="91425" bIns="0" anchor="ctr" anchorCtr="0">
            <a:noAutofit/>
          </a:bodyPr>
          <a:lstStyle/>
          <a:p>
            <a:pPr marL="0" lvl="0" indent="0" algn="ctr" rtl="0">
              <a:spcBef>
                <a:spcPts val="0"/>
              </a:spcBef>
              <a:spcAft>
                <a:spcPts val="0"/>
              </a:spcAft>
              <a:buNone/>
            </a:pPr>
            <a:r>
              <a:rPr lang="en" sz="3000">
                <a:solidFill>
                  <a:schemeClr val="accent2"/>
                </a:solidFill>
                <a:latin typeface="MuseoModerno Medium"/>
                <a:ea typeface="MuseoModerno Medium"/>
                <a:cs typeface="MuseoModerno Medium"/>
                <a:sym typeface="MuseoModerno Medium"/>
              </a:rPr>
              <a:t>25%</a:t>
            </a:r>
            <a:endParaRPr sz="3000">
              <a:solidFill>
                <a:schemeClr val="accent2"/>
              </a:solidFill>
              <a:latin typeface="MuseoModerno Medium"/>
              <a:ea typeface="MuseoModerno Medium"/>
              <a:cs typeface="MuseoModerno Medium"/>
              <a:sym typeface="MuseoModerno Medium"/>
            </a:endParaRPr>
          </a:p>
        </p:txBody>
      </p:sp>
      <p:sp>
        <p:nvSpPr>
          <p:cNvPr id="3179" name="Google Shape;3179;p68"/>
          <p:cNvSpPr txBox="1"/>
          <p:nvPr/>
        </p:nvSpPr>
        <p:spPr>
          <a:xfrm>
            <a:off x="5940603" y="3000890"/>
            <a:ext cx="2483400" cy="483900"/>
          </a:xfrm>
          <a:prstGeom prst="rect">
            <a:avLst/>
          </a:prstGeom>
          <a:noFill/>
          <a:ln>
            <a:noFill/>
          </a:ln>
        </p:spPr>
        <p:txBody>
          <a:bodyPr spcFirstLastPara="1" wrap="square" lIns="91425" tIns="91425" rIns="91425" bIns="91425" anchor="b" anchorCtr="0">
            <a:noAutofit/>
          </a:bodyPr>
          <a:lstStyle/>
          <a:p>
            <a:pPr marL="0" lvl="0" indent="0" algn="l" rtl="0">
              <a:spcBef>
                <a:spcPts val="0"/>
              </a:spcBef>
              <a:spcAft>
                <a:spcPts val="0"/>
              </a:spcAft>
              <a:buNone/>
            </a:pPr>
            <a:r>
              <a:rPr lang="en" sz="2400">
                <a:solidFill>
                  <a:schemeClr val="dk1"/>
                </a:solidFill>
                <a:latin typeface="MuseoModerno Medium"/>
                <a:ea typeface="MuseoModerno Medium"/>
                <a:cs typeface="MuseoModerno Medium"/>
                <a:sym typeface="MuseoModerno Medium"/>
              </a:rPr>
              <a:t>Opportunities</a:t>
            </a:r>
            <a:endParaRPr sz="2400">
              <a:solidFill>
                <a:schemeClr val="dk1"/>
              </a:solidFill>
              <a:latin typeface="MuseoModerno Medium"/>
              <a:ea typeface="MuseoModerno Medium"/>
              <a:cs typeface="MuseoModerno Medium"/>
              <a:sym typeface="MuseoModerno Medium"/>
            </a:endParaRPr>
          </a:p>
        </p:txBody>
      </p:sp>
      <p:sp>
        <p:nvSpPr>
          <p:cNvPr id="3180" name="Google Shape;3180;p68"/>
          <p:cNvSpPr/>
          <p:nvPr/>
        </p:nvSpPr>
        <p:spPr>
          <a:xfrm>
            <a:off x="5940601" y="3484800"/>
            <a:ext cx="2483400" cy="615300"/>
          </a:xfrm>
          <a:prstGeom prst="rect">
            <a:avLst/>
          </a:prstGeom>
          <a:noFill/>
          <a:ln>
            <a:noFill/>
          </a:ln>
        </p:spPr>
        <p:txBody>
          <a:bodyPr spcFirstLastPara="1" wrap="square" lIns="274300" tIns="91425" rIns="274300" bIns="91425" anchor="t" anchorCtr="0">
            <a:noAutofit/>
          </a:bodyPr>
          <a:lstStyle/>
          <a:p>
            <a:pPr marL="0" marR="0" lvl="0" indent="0" algn="l" rtl="0">
              <a:spcBef>
                <a:spcPts val="0"/>
              </a:spcBef>
              <a:spcAft>
                <a:spcPts val="0"/>
              </a:spcAft>
              <a:buClr>
                <a:srgbClr val="000000"/>
              </a:buClr>
              <a:buSzPts val="1100"/>
              <a:buFont typeface="Arial"/>
              <a:buNone/>
            </a:pPr>
            <a:r>
              <a:rPr lang="en">
                <a:solidFill>
                  <a:schemeClr val="dk1"/>
                </a:solidFill>
                <a:latin typeface="Maven Pro"/>
                <a:ea typeface="Maven Pro"/>
                <a:cs typeface="Maven Pro"/>
                <a:sym typeface="Maven Pro"/>
              </a:rPr>
              <a:t>It is the biggest planet in the Solar System</a:t>
            </a:r>
            <a:endParaRPr>
              <a:solidFill>
                <a:schemeClr val="dk1"/>
              </a:solidFill>
              <a:latin typeface="Maven Pro"/>
              <a:ea typeface="Maven Pro"/>
              <a:cs typeface="Maven Pro"/>
              <a:sym typeface="Maven Pro"/>
            </a:endParaRPr>
          </a:p>
        </p:txBody>
      </p:sp>
      <p:sp>
        <p:nvSpPr>
          <p:cNvPr id="3181" name="Google Shape;3181;p68"/>
          <p:cNvSpPr txBox="1"/>
          <p:nvPr/>
        </p:nvSpPr>
        <p:spPr>
          <a:xfrm flipH="1">
            <a:off x="4967100" y="3000922"/>
            <a:ext cx="973500" cy="483900"/>
          </a:xfrm>
          <a:prstGeom prst="rect">
            <a:avLst/>
          </a:prstGeom>
          <a:noFill/>
          <a:ln>
            <a:noFill/>
          </a:ln>
        </p:spPr>
        <p:txBody>
          <a:bodyPr spcFirstLastPara="1" wrap="square" lIns="91425" tIns="0" rIns="91425" bIns="0" anchor="ctr" anchorCtr="0">
            <a:noAutofit/>
          </a:bodyPr>
          <a:lstStyle/>
          <a:p>
            <a:pPr marL="0" lvl="0" indent="0" algn="ctr" rtl="0">
              <a:spcBef>
                <a:spcPts val="0"/>
              </a:spcBef>
              <a:spcAft>
                <a:spcPts val="0"/>
              </a:spcAft>
              <a:buNone/>
            </a:pPr>
            <a:r>
              <a:rPr lang="en" sz="3000">
                <a:solidFill>
                  <a:schemeClr val="accent2"/>
                </a:solidFill>
                <a:latin typeface="MuseoModerno Medium"/>
                <a:ea typeface="MuseoModerno Medium"/>
                <a:cs typeface="MuseoModerno Medium"/>
                <a:sym typeface="MuseoModerno Medium"/>
              </a:rPr>
              <a:t>75%</a:t>
            </a:r>
            <a:endParaRPr sz="3000">
              <a:solidFill>
                <a:schemeClr val="accent2"/>
              </a:solidFill>
              <a:latin typeface="MuseoModerno Medium"/>
              <a:ea typeface="MuseoModerno Medium"/>
              <a:cs typeface="MuseoModerno Medium"/>
              <a:sym typeface="MuseoModerno Medium"/>
            </a:endParaRPr>
          </a:p>
        </p:txBody>
      </p:sp>
      <p:sp>
        <p:nvSpPr>
          <p:cNvPr id="3182" name="Google Shape;3182;p68"/>
          <p:cNvSpPr/>
          <p:nvPr/>
        </p:nvSpPr>
        <p:spPr>
          <a:xfrm>
            <a:off x="4544563" y="1683775"/>
            <a:ext cx="252300" cy="252300"/>
          </a:xfrm>
          <a:prstGeom prst="ellipse">
            <a:avLst/>
          </a:pr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83" name="Google Shape;3183;p68"/>
          <p:cNvSpPr/>
          <p:nvPr/>
        </p:nvSpPr>
        <p:spPr>
          <a:xfrm>
            <a:off x="4544563" y="3116700"/>
            <a:ext cx="252300" cy="252300"/>
          </a:xfrm>
          <a:prstGeom prst="ellipse">
            <a:avLst/>
          </a:pr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pic>
        <p:nvPicPr>
          <p:cNvPr id="3184" name="Google Shape;3184;p68">
            <a:hlinkClick r:id="rId4"/>
          </p:cNvPr>
          <p:cNvPicPr preferRelativeResize="0"/>
          <p:nvPr/>
        </p:nvPicPr>
        <p:blipFill>
          <a:blip r:embed="rId5">
            <a:alphaModFix/>
          </a:blip>
          <a:stretch>
            <a:fillRect/>
          </a:stretch>
        </p:blipFill>
        <p:spPr>
          <a:xfrm>
            <a:off x="1286650" y="1263525"/>
            <a:ext cx="2645801" cy="2549575"/>
          </a:xfrm>
          <a:prstGeom prst="rect">
            <a:avLst/>
          </a:prstGeom>
          <a:noFill/>
          <a:ln>
            <a:noFill/>
          </a:ln>
        </p:spPr>
      </p:pic>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Shape 3188"/>
        <p:cNvGrpSpPr/>
        <p:nvPr/>
      </p:nvGrpSpPr>
      <p:grpSpPr>
        <a:xfrm>
          <a:off x="0" y="0"/>
          <a:ext cx="0" cy="0"/>
          <a:chOff x="0" y="0"/>
          <a:chExt cx="0" cy="0"/>
        </a:xfrm>
      </p:grpSpPr>
      <p:sp>
        <p:nvSpPr>
          <p:cNvPr id="3189" name="Google Shape;3189;p6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Impact of AI</a:t>
            </a:r>
            <a:endParaRPr/>
          </a:p>
        </p:txBody>
      </p:sp>
      <p:sp>
        <p:nvSpPr>
          <p:cNvPr id="3190" name="Google Shape;3190;p69"/>
          <p:cNvSpPr txBox="1"/>
          <p:nvPr/>
        </p:nvSpPr>
        <p:spPr>
          <a:xfrm>
            <a:off x="1220400" y="1299688"/>
            <a:ext cx="7146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MuseoModerno Medium"/>
                <a:ea typeface="MuseoModerno Medium"/>
                <a:cs typeface="MuseoModerno Medium"/>
                <a:sym typeface="MuseoModerno Medium"/>
              </a:rPr>
              <a:t>25%</a:t>
            </a:r>
            <a:endParaRPr sz="1800">
              <a:solidFill>
                <a:schemeClr val="accent1"/>
              </a:solidFill>
              <a:latin typeface="MuseoModerno Medium"/>
              <a:ea typeface="MuseoModerno Medium"/>
              <a:cs typeface="MuseoModerno Medium"/>
              <a:sym typeface="MuseoModerno Medium"/>
            </a:endParaRPr>
          </a:p>
        </p:txBody>
      </p:sp>
      <p:sp>
        <p:nvSpPr>
          <p:cNvPr id="3191" name="Google Shape;3191;p69"/>
          <p:cNvSpPr txBox="1"/>
          <p:nvPr/>
        </p:nvSpPr>
        <p:spPr>
          <a:xfrm>
            <a:off x="720000" y="3441593"/>
            <a:ext cx="1889400" cy="429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a:solidFill>
                  <a:schemeClr val="dk1"/>
                </a:solidFill>
                <a:latin typeface="MuseoModerno Medium"/>
                <a:ea typeface="MuseoModerno Medium"/>
                <a:cs typeface="MuseoModerno Medium"/>
                <a:sym typeface="MuseoModerno Medium"/>
              </a:rPr>
              <a:t>Healthcare</a:t>
            </a:r>
            <a:endParaRPr sz="2400">
              <a:solidFill>
                <a:schemeClr val="dk1"/>
              </a:solidFill>
              <a:latin typeface="MuseoModerno Medium"/>
              <a:ea typeface="MuseoModerno Medium"/>
              <a:cs typeface="MuseoModerno Medium"/>
              <a:sym typeface="MuseoModerno Medium"/>
            </a:endParaRPr>
          </a:p>
        </p:txBody>
      </p:sp>
      <p:sp>
        <p:nvSpPr>
          <p:cNvPr id="3192" name="Google Shape;3192;p69"/>
          <p:cNvSpPr/>
          <p:nvPr/>
        </p:nvSpPr>
        <p:spPr>
          <a:xfrm>
            <a:off x="720000" y="3837182"/>
            <a:ext cx="1889400" cy="766800"/>
          </a:xfrm>
          <a:prstGeom prst="rect">
            <a:avLst/>
          </a:prstGeom>
          <a:noFill/>
          <a:ln>
            <a:noFill/>
          </a:ln>
        </p:spPr>
        <p:txBody>
          <a:bodyPr spcFirstLastPara="1" wrap="square" lIns="90000" tIns="91425" rIns="160450" bIns="91425" anchor="t" anchorCtr="0">
            <a:noAutofit/>
          </a:bodyPr>
          <a:lstStyle/>
          <a:p>
            <a:pPr marL="0" marR="0" lvl="0" indent="0" algn="ctr" rtl="0">
              <a:spcBef>
                <a:spcPts val="0"/>
              </a:spcBef>
              <a:spcAft>
                <a:spcPts val="0"/>
              </a:spcAft>
              <a:buClr>
                <a:srgbClr val="000000"/>
              </a:buClr>
              <a:buSzPts val="1100"/>
              <a:buFont typeface="Arial"/>
              <a:buNone/>
            </a:pPr>
            <a:r>
              <a:rPr lang="en">
                <a:solidFill>
                  <a:schemeClr val="dk1"/>
                </a:solidFill>
                <a:latin typeface="Maven Pro"/>
                <a:ea typeface="Maven Pro"/>
                <a:cs typeface="Maven Pro"/>
                <a:sym typeface="Maven Pro"/>
              </a:rPr>
              <a:t>Despite being red, Mars is a actually a cold place</a:t>
            </a:r>
            <a:endParaRPr>
              <a:solidFill>
                <a:schemeClr val="dk1"/>
              </a:solidFill>
              <a:latin typeface="Maven Pro"/>
              <a:ea typeface="Maven Pro"/>
              <a:cs typeface="Maven Pro"/>
              <a:sym typeface="Maven Pro"/>
            </a:endParaRPr>
          </a:p>
        </p:txBody>
      </p:sp>
      <p:sp>
        <p:nvSpPr>
          <p:cNvPr id="3193" name="Google Shape;3193;p69"/>
          <p:cNvSpPr/>
          <p:nvPr/>
        </p:nvSpPr>
        <p:spPr>
          <a:xfrm>
            <a:off x="1220400" y="1789575"/>
            <a:ext cx="714600" cy="14229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4" name="Google Shape;3194;p69"/>
          <p:cNvSpPr txBox="1"/>
          <p:nvPr/>
        </p:nvSpPr>
        <p:spPr>
          <a:xfrm>
            <a:off x="2658202" y="3441568"/>
            <a:ext cx="1889400" cy="429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a:solidFill>
                  <a:schemeClr val="dk1"/>
                </a:solidFill>
                <a:latin typeface="MuseoModerno Medium"/>
                <a:ea typeface="MuseoModerno Medium"/>
                <a:cs typeface="MuseoModerno Medium"/>
                <a:sym typeface="MuseoModerno Medium"/>
              </a:rPr>
              <a:t>Economy</a:t>
            </a:r>
            <a:endParaRPr sz="2400">
              <a:solidFill>
                <a:schemeClr val="dk1"/>
              </a:solidFill>
              <a:latin typeface="MuseoModerno Medium"/>
              <a:ea typeface="MuseoModerno Medium"/>
              <a:cs typeface="MuseoModerno Medium"/>
              <a:sym typeface="MuseoModerno Medium"/>
            </a:endParaRPr>
          </a:p>
        </p:txBody>
      </p:sp>
      <p:sp>
        <p:nvSpPr>
          <p:cNvPr id="3195" name="Google Shape;3195;p69"/>
          <p:cNvSpPr/>
          <p:nvPr/>
        </p:nvSpPr>
        <p:spPr>
          <a:xfrm>
            <a:off x="2658203" y="3837200"/>
            <a:ext cx="1889400" cy="766800"/>
          </a:xfrm>
          <a:prstGeom prst="rect">
            <a:avLst/>
          </a:prstGeom>
          <a:noFill/>
          <a:ln>
            <a:noFill/>
          </a:ln>
        </p:spPr>
        <p:txBody>
          <a:bodyPr spcFirstLastPara="1" wrap="square" lIns="274300" tIns="91425" rIns="274300" bIns="91425" anchor="t" anchorCtr="0">
            <a:noAutofit/>
          </a:bodyPr>
          <a:lstStyle/>
          <a:p>
            <a:pPr marL="0" marR="0" lvl="0" indent="0" algn="ctr" rtl="0">
              <a:spcBef>
                <a:spcPts val="0"/>
              </a:spcBef>
              <a:spcAft>
                <a:spcPts val="0"/>
              </a:spcAft>
              <a:buClr>
                <a:srgbClr val="000000"/>
              </a:buClr>
              <a:buSzPts val="1100"/>
              <a:buFont typeface="Arial"/>
              <a:buNone/>
            </a:pPr>
            <a:r>
              <a:rPr lang="en">
                <a:solidFill>
                  <a:schemeClr val="dk1"/>
                </a:solidFill>
                <a:latin typeface="Maven Pro"/>
                <a:ea typeface="Maven Pro"/>
                <a:cs typeface="Maven Pro"/>
                <a:sym typeface="Maven Pro"/>
              </a:rPr>
              <a:t>Jupiter is the biggest planet in the Solar System</a:t>
            </a:r>
            <a:endParaRPr>
              <a:solidFill>
                <a:schemeClr val="dk1"/>
              </a:solidFill>
              <a:latin typeface="Maven Pro"/>
              <a:ea typeface="Maven Pro"/>
              <a:cs typeface="Maven Pro"/>
              <a:sym typeface="Maven Pro"/>
            </a:endParaRPr>
          </a:p>
        </p:txBody>
      </p:sp>
      <p:sp>
        <p:nvSpPr>
          <p:cNvPr id="3196" name="Google Shape;3196;p69"/>
          <p:cNvSpPr txBox="1"/>
          <p:nvPr/>
        </p:nvSpPr>
        <p:spPr>
          <a:xfrm>
            <a:off x="3216600" y="1299688"/>
            <a:ext cx="7146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MuseoModerno Medium"/>
                <a:ea typeface="MuseoModerno Medium"/>
                <a:cs typeface="MuseoModerno Medium"/>
                <a:sym typeface="MuseoModerno Medium"/>
              </a:rPr>
              <a:t>50%</a:t>
            </a:r>
            <a:endParaRPr sz="1800">
              <a:solidFill>
                <a:schemeClr val="accent1"/>
              </a:solidFill>
              <a:latin typeface="MuseoModerno Medium"/>
              <a:ea typeface="MuseoModerno Medium"/>
              <a:cs typeface="MuseoModerno Medium"/>
              <a:sym typeface="MuseoModerno Medium"/>
            </a:endParaRPr>
          </a:p>
        </p:txBody>
      </p:sp>
      <p:sp>
        <p:nvSpPr>
          <p:cNvPr id="3197" name="Google Shape;3197;p69"/>
          <p:cNvSpPr/>
          <p:nvPr/>
        </p:nvSpPr>
        <p:spPr>
          <a:xfrm>
            <a:off x="3216600" y="1789575"/>
            <a:ext cx="714600" cy="14229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198" name="Google Shape;3198;p69"/>
          <p:cNvSpPr txBox="1"/>
          <p:nvPr/>
        </p:nvSpPr>
        <p:spPr>
          <a:xfrm>
            <a:off x="4596405" y="3441568"/>
            <a:ext cx="1889400" cy="429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a:solidFill>
                  <a:schemeClr val="dk1"/>
                </a:solidFill>
                <a:latin typeface="MuseoModerno Medium"/>
                <a:ea typeface="MuseoModerno Medium"/>
                <a:cs typeface="MuseoModerno Medium"/>
                <a:sym typeface="MuseoModerno Medium"/>
              </a:rPr>
              <a:t>Education</a:t>
            </a:r>
            <a:endParaRPr sz="2400">
              <a:solidFill>
                <a:schemeClr val="dk1"/>
              </a:solidFill>
              <a:latin typeface="MuseoModerno Medium"/>
              <a:ea typeface="MuseoModerno Medium"/>
              <a:cs typeface="MuseoModerno Medium"/>
              <a:sym typeface="MuseoModerno Medium"/>
            </a:endParaRPr>
          </a:p>
        </p:txBody>
      </p:sp>
      <p:sp>
        <p:nvSpPr>
          <p:cNvPr id="3199" name="Google Shape;3199;p69"/>
          <p:cNvSpPr/>
          <p:nvPr/>
        </p:nvSpPr>
        <p:spPr>
          <a:xfrm>
            <a:off x="4596406" y="3837200"/>
            <a:ext cx="1889400" cy="766800"/>
          </a:xfrm>
          <a:prstGeom prst="rect">
            <a:avLst/>
          </a:prstGeom>
          <a:noFill/>
          <a:ln>
            <a:noFill/>
          </a:ln>
        </p:spPr>
        <p:txBody>
          <a:bodyPr spcFirstLastPara="1" wrap="square" lIns="274300" tIns="91425" rIns="274300" bIns="91425" anchor="t" anchorCtr="0">
            <a:noAutofit/>
          </a:bodyPr>
          <a:lstStyle/>
          <a:p>
            <a:pPr marL="0" marR="0" lvl="0" indent="0" algn="ctr" rtl="0">
              <a:spcBef>
                <a:spcPts val="0"/>
              </a:spcBef>
              <a:spcAft>
                <a:spcPts val="0"/>
              </a:spcAft>
              <a:buClr>
                <a:srgbClr val="000000"/>
              </a:buClr>
              <a:buSzPts val="1100"/>
              <a:buFont typeface="Arial"/>
              <a:buNone/>
            </a:pPr>
            <a:r>
              <a:rPr lang="en">
                <a:solidFill>
                  <a:schemeClr val="dk1"/>
                </a:solidFill>
                <a:latin typeface="Maven Pro"/>
                <a:ea typeface="Maven Pro"/>
                <a:cs typeface="Maven Pro"/>
                <a:sym typeface="Maven Pro"/>
              </a:rPr>
              <a:t>Earth is the only planet with life of all of them</a:t>
            </a:r>
            <a:endParaRPr>
              <a:solidFill>
                <a:schemeClr val="dk1"/>
              </a:solidFill>
              <a:latin typeface="Maven Pro"/>
              <a:ea typeface="Maven Pro"/>
              <a:cs typeface="Maven Pro"/>
              <a:sym typeface="Maven Pro"/>
            </a:endParaRPr>
          </a:p>
        </p:txBody>
      </p:sp>
      <p:sp>
        <p:nvSpPr>
          <p:cNvPr id="3200" name="Google Shape;3200;p69"/>
          <p:cNvSpPr txBox="1"/>
          <p:nvPr/>
        </p:nvSpPr>
        <p:spPr>
          <a:xfrm>
            <a:off x="5212800" y="1299688"/>
            <a:ext cx="7146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MuseoModerno Medium"/>
                <a:ea typeface="MuseoModerno Medium"/>
                <a:cs typeface="MuseoModerno Medium"/>
                <a:sym typeface="MuseoModerno Medium"/>
              </a:rPr>
              <a:t>75%</a:t>
            </a:r>
            <a:endParaRPr sz="1800">
              <a:solidFill>
                <a:schemeClr val="accent1"/>
              </a:solidFill>
              <a:latin typeface="MuseoModerno Medium"/>
              <a:ea typeface="MuseoModerno Medium"/>
              <a:cs typeface="MuseoModerno Medium"/>
              <a:sym typeface="MuseoModerno Medium"/>
            </a:endParaRPr>
          </a:p>
        </p:txBody>
      </p:sp>
      <p:sp>
        <p:nvSpPr>
          <p:cNvPr id="3201" name="Google Shape;3201;p69"/>
          <p:cNvSpPr/>
          <p:nvPr/>
        </p:nvSpPr>
        <p:spPr>
          <a:xfrm>
            <a:off x="5212800" y="1789575"/>
            <a:ext cx="714600" cy="14229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2" name="Google Shape;3202;p69"/>
          <p:cNvSpPr txBox="1"/>
          <p:nvPr/>
        </p:nvSpPr>
        <p:spPr>
          <a:xfrm>
            <a:off x="6534607" y="3441593"/>
            <a:ext cx="1889400" cy="429600"/>
          </a:xfrm>
          <a:prstGeom prst="rect">
            <a:avLst/>
          </a:prstGeom>
          <a:noFill/>
          <a:ln>
            <a:noFill/>
          </a:ln>
        </p:spPr>
        <p:txBody>
          <a:bodyPr spcFirstLastPara="1" wrap="square" lIns="91425" tIns="91425" rIns="91425" bIns="91425" anchor="b" anchorCtr="0">
            <a:noAutofit/>
          </a:bodyPr>
          <a:lstStyle/>
          <a:p>
            <a:pPr marL="0" lvl="0" indent="0" algn="ctr" rtl="0">
              <a:spcBef>
                <a:spcPts val="0"/>
              </a:spcBef>
              <a:spcAft>
                <a:spcPts val="0"/>
              </a:spcAft>
              <a:buNone/>
            </a:pPr>
            <a:r>
              <a:rPr lang="en" sz="2400">
                <a:solidFill>
                  <a:schemeClr val="dk1"/>
                </a:solidFill>
                <a:latin typeface="MuseoModerno Medium"/>
                <a:ea typeface="MuseoModerno Medium"/>
                <a:cs typeface="MuseoModerno Medium"/>
                <a:sym typeface="MuseoModerno Medium"/>
              </a:rPr>
              <a:t>Technology</a:t>
            </a:r>
            <a:endParaRPr sz="2400">
              <a:solidFill>
                <a:schemeClr val="dk1"/>
              </a:solidFill>
              <a:latin typeface="MuseoModerno Medium"/>
              <a:ea typeface="MuseoModerno Medium"/>
              <a:cs typeface="MuseoModerno Medium"/>
              <a:sym typeface="MuseoModerno Medium"/>
            </a:endParaRPr>
          </a:p>
        </p:txBody>
      </p:sp>
      <p:sp>
        <p:nvSpPr>
          <p:cNvPr id="3203" name="Google Shape;3203;p69"/>
          <p:cNvSpPr/>
          <p:nvPr/>
        </p:nvSpPr>
        <p:spPr>
          <a:xfrm>
            <a:off x="6534609" y="3837191"/>
            <a:ext cx="1889400" cy="766800"/>
          </a:xfrm>
          <a:prstGeom prst="rect">
            <a:avLst/>
          </a:prstGeom>
          <a:noFill/>
          <a:ln>
            <a:noFill/>
          </a:ln>
        </p:spPr>
        <p:txBody>
          <a:bodyPr spcFirstLastPara="1" wrap="square" lIns="270000" tIns="91425" rIns="274300" bIns="91425" anchor="t" anchorCtr="0">
            <a:noAutofit/>
          </a:bodyPr>
          <a:lstStyle/>
          <a:p>
            <a:pPr marL="0" marR="0" lvl="0" indent="0" algn="ctr" rtl="0">
              <a:spcBef>
                <a:spcPts val="0"/>
              </a:spcBef>
              <a:spcAft>
                <a:spcPts val="0"/>
              </a:spcAft>
              <a:buClr>
                <a:srgbClr val="000000"/>
              </a:buClr>
              <a:buSzPts val="1100"/>
              <a:buFont typeface="Arial"/>
              <a:buNone/>
            </a:pPr>
            <a:r>
              <a:rPr lang="en">
                <a:solidFill>
                  <a:schemeClr val="dk1"/>
                </a:solidFill>
                <a:latin typeface="Maven Pro"/>
                <a:ea typeface="Maven Pro"/>
                <a:cs typeface="Maven Pro"/>
                <a:sym typeface="Maven Pro"/>
              </a:rPr>
              <a:t>Mercury is the smallest planet of them all</a:t>
            </a:r>
            <a:endParaRPr>
              <a:solidFill>
                <a:schemeClr val="dk1"/>
              </a:solidFill>
              <a:latin typeface="Maven Pro"/>
              <a:ea typeface="Maven Pro"/>
              <a:cs typeface="Maven Pro"/>
              <a:sym typeface="Maven Pro"/>
            </a:endParaRPr>
          </a:p>
        </p:txBody>
      </p:sp>
      <p:sp>
        <p:nvSpPr>
          <p:cNvPr id="3204" name="Google Shape;3204;p69"/>
          <p:cNvSpPr txBox="1"/>
          <p:nvPr/>
        </p:nvSpPr>
        <p:spPr>
          <a:xfrm>
            <a:off x="7209000" y="1299688"/>
            <a:ext cx="714600" cy="365700"/>
          </a:xfrm>
          <a:prstGeom prst="rect">
            <a:avLst/>
          </a:prstGeom>
          <a:noFill/>
          <a:ln>
            <a:noFill/>
          </a:ln>
        </p:spPr>
        <p:txBody>
          <a:bodyPr spcFirstLastPara="1" wrap="square" lIns="91425" tIns="91425" rIns="91425" bIns="91425" anchor="ctr" anchorCtr="0">
            <a:noAutofit/>
          </a:bodyPr>
          <a:lstStyle/>
          <a:p>
            <a:pPr marL="0" lvl="0" indent="0" algn="ctr" rtl="0">
              <a:spcBef>
                <a:spcPts val="0"/>
              </a:spcBef>
              <a:spcAft>
                <a:spcPts val="0"/>
              </a:spcAft>
              <a:buNone/>
            </a:pPr>
            <a:r>
              <a:rPr lang="en" sz="1800">
                <a:solidFill>
                  <a:schemeClr val="accent1"/>
                </a:solidFill>
                <a:latin typeface="MuseoModerno Medium"/>
                <a:ea typeface="MuseoModerno Medium"/>
                <a:cs typeface="MuseoModerno Medium"/>
                <a:sym typeface="MuseoModerno Medium"/>
              </a:rPr>
              <a:t>90%</a:t>
            </a:r>
            <a:endParaRPr sz="1800">
              <a:solidFill>
                <a:schemeClr val="accent1"/>
              </a:solidFill>
              <a:latin typeface="MuseoModerno Medium"/>
              <a:ea typeface="MuseoModerno Medium"/>
              <a:cs typeface="MuseoModerno Medium"/>
              <a:sym typeface="MuseoModerno Medium"/>
            </a:endParaRPr>
          </a:p>
        </p:txBody>
      </p:sp>
      <p:sp>
        <p:nvSpPr>
          <p:cNvPr id="3205" name="Google Shape;3205;p69"/>
          <p:cNvSpPr/>
          <p:nvPr/>
        </p:nvSpPr>
        <p:spPr>
          <a:xfrm>
            <a:off x="7209000" y="1789575"/>
            <a:ext cx="714600" cy="1422900"/>
          </a:xfrm>
          <a:prstGeom prst="rect">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6" name="Google Shape;3206;p69"/>
          <p:cNvSpPr/>
          <p:nvPr/>
        </p:nvSpPr>
        <p:spPr>
          <a:xfrm>
            <a:off x="1220400" y="2846880"/>
            <a:ext cx="714600" cy="3657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7" name="Google Shape;3207;p69"/>
          <p:cNvSpPr/>
          <p:nvPr/>
        </p:nvSpPr>
        <p:spPr>
          <a:xfrm>
            <a:off x="3216600" y="2489575"/>
            <a:ext cx="714600" cy="7230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8" name="Google Shape;3208;p69"/>
          <p:cNvSpPr/>
          <p:nvPr/>
        </p:nvSpPr>
        <p:spPr>
          <a:xfrm>
            <a:off x="5212800" y="2185223"/>
            <a:ext cx="714600" cy="10272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3209" name="Google Shape;3209;p69"/>
          <p:cNvSpPr/>
          <p:nvPr/>
        </p:nvSpPr>
        <p:spPr>
          <a:xfrm>
            <a:off x="7209000" y="1947343"/>
            <a:ext cx="714600" cy="1265400"/>
          </a:xfrm>
          <a:prstGeom prst="rect">
            <a:avLst/>
          </a:prstGeom>
          <a:solidFill>
            <a:schemeClr val="accent2"/>
          </a:solid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Shape 660"/>
        <p:cNvGrpSpPr/>
        <p:nvPr/>
      </p:nvGrpSpPr>
      <p:grpSpPr>
        <a:xfrm>
          <a:off x="0" y="0"/>
          <a:ext cx="0" cy="0"/>
          <a:chOff x="0" y="0"/>
          <a:chExt cx="0" cy="0"/>
        </a:xfrm>
      </p:grpSpPr>
      <p:sp>
        <p:nvSpPr>
          <p:cNvPr id="661" name="Google Shape;661;p39"/>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latin typeface="Mongolian Baiti" panose="03000500000000000000" pitchFamily="66" charset="0"/>
                <a:cs typeface="Mongolian Baiti" panose="03000500000000000000" pitchFamily="66" charset="0"/>
              </a:rPr>
              <a:t>The Problem</a:t>
            </a:r>
            <a:endParaRPr dirty="0">
              <a:latin typeface="Mongolian Baiti" panose="03000500000000000000" pitchFamily="66" charset="0"/>
              <a:cs typeface="Mongolian Baiti" panose="03000500000000000000" pitchFamily="66" charset="0"/>
            </a:endParaRPr>
          </a:p>
        </p:txBody>
      </p:sp>
      <p:sp>
        <p:nvSpPr>
          <p:cNvPr id="662" name="Google Shape;662;p39"/>
          <p:cNvSpPr txBox="1">
            <a:spLocks noGrp="1"/>
          </p:cNvSpPr>
          <p:nvPr>
            <p:ph type="subTitle" idx="3"/>
          </p:nvPr>
        </p:nvSpPr>
        <p:spPr>
          <a:xfrm>
            <a:off x="720000" y="3604085"/>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Companies need an efficient and unbiased system to identify the best candidates quickly.</a:t>
            </a:r>
            <a:endParaRPr sz="1600" dirty="0"/>
          </a:p>
        </p:txBody>
      </p:sp>
      <p:sp>
        <p:nvSpPr>
          <p:cNvPr id="663" name="Google Shape;663;p39"/>
          <p:cNvSpPr txBox="1">
            <a:spLocks noGrp="1"/>
          </p:cNvSpPr>
          <p:nvPr>
            <p:ph type="subTitle" idx="1"/>
          </p:nvPr>
        </p:nvSpPr>
        <p:spPr>
          <a:xfrm>
            <a:off x="720000" y="1901898"/>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Hiring is time-consuming and labor-intensive.</a:t>
            </a:r>
            <a:endParaRPr dirty="0"/>
          </a:p>
        </p:txBody>
      </p:sp>
      <p:sp>
        <p:nvSpPr>
          <p:cNvPr id="664" name="Google Shape;664;p39"/>
          <p:cNvSpPr txBox="1">
            <a:spLocks noGrp="1"/>
          </p:cNvSpPr>
          <p:nvPr>
            <p:ph type="subTitle" idx="2"/>
          </p:nvPr>
        </p:nvSpPr>
        <p:spPr>
          <a:xfrm>
            <a:off x="3419271" y="1811958"/>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Large volumes of applications make it difficult to manually screen every resume.</a:t>
            </a:r>
            <a:endParaRPr dirty="0"/>
          </a:p>
        </p:txBody>
      </p:sp>
      <p:sp>
        <p:nvSpPr>
          <p:cNvPr id="666" name="Google Shape;666;p39"/>
          <p:cNvSpPr txBox="1">
            <a:spLocks noGrp="1"/>
          </p:cNvSpPr>
          <p:nvPr>
            <p:ph type="title" idx="5"/>
          </p:nvPr>
        </p:nvSpPr>
        <p:spPr>
          <a:xfrm>
            <a:off x="1505400" y="1245075"/>
            <a:ext cx="734700" cy="6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667" name="Google Shape;667;p39"/>
          <p:cNvSpPr txBox="1">
            <a:spLocks noGrp="1"/>
          </p:cNvSpPr>
          <p:nvPr>
            <p:ph type="title" idx="6"/>
          </p:nvPr>
        </p:nvSpPr>
        <p:spPr>
          <a:xfrm>
            <a:off x="1505400" y="3066797"/>
            <a:ext cx="734700" cy="6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04</a:t>
            </a:r>
            <a:endParaRPr/>
          </a:p>
        </p:txBody>
      </p:sp>
      <p:sp>
        <p:nvSpPr>
          <p:cNvPr id="668" name="Google Shape;668;p39"/>
          <p:cNvSpPr txBox="1">
            <a:spLocks noGrp="1"/>
          </p:cNvSpPr>
          <p:nvPr>
            <p:ph type="title" idx="7"/>
          </p:nvPr>
        </p:nvSpPr>
        <p:spPr>
          <a:xfrm>
            <a:off x="4204671" y="1245075"/>
            <a:ext cx="734700" cy="6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02</a:t>
            </a:r>
            <a:endParaRPr/>
          </a:p>
        </p:txBody>
      </p:sp>
      <p:sp>
        <p:nvSpPr>
          <p:cNvPr id="669" name="Google Shape;669;p39"/>
          <p:cNvSpPr txBox="1">
            <a:spLocks noGrp="1"/>
          </p:cNvSpPr>
          <p:nvPr>
            <p:ph type="title" idx="8"/>
          </p:nvPr>
        </p:nvSpPr>
        <p:spPr>
          <a:xfrm>
            <a:off x="4204671" y="3066797"/>
            <a:ext cx="734700" cy="6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05</a:t>
            </a:r>
            <a:endParaRPr/>
          </a:p>
        </p:txBody>
      </p:sp>
      <p:sp>
        <p:nvSpPr>
          <p:cNvPr id="674" name="Google Shape;674;p39"/>
          <p:cNvSpPr txBox="1">
            <a:spLocks noGrp="1"/>
          </p:cNvSpPr>
          <p:nvPr>
            <p:ph type="subTitle" idx="16"/>
          </p:nvPr>
        </p:nvSpPr>
        <p:spPr>
          <a:xfrm>
            <a:off x="6118546" y="1871918"/>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Bias in the initial stages of hiring can lead to less diversity and poor hiring decisions.</a:t>
            </a:r>
            <a:endParaRPr dirty="0"/>
          </a:p>
        </p:txBody>
      </p:sp>
      <p:sp>
        <p:nvSpPr>
          <p:cNvPr id="675" name="Google Shape;675;p39"/>
          <p:cNvSpPr txBox="1">
            <a:spLocks noGrp="1"/>
          </p:cNvSpPr>
          <p:nvPr>
            <p:ph type="subTitle" idx="17"/>
          </p:nvPr>
        </p:nvSpPr>
        <p:spPr>
          <a:xfrm>
            <a:off x="6118546" y="3499155"/>
            <a:ext cx="23055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The manual and lengthy hiring process can be expensive, with costs associated with time, resources, and potential job vacancies.</a:t>
            </a:r>
            <a:endParaRPr dirty="0"/>
          </a:p>
        </p:txBody>
      </p:sp>
      <p:sp>
        <p:nvSpPr>
          <p:cNvPr id="676" name="Google Shape;676;p39"/>
          <p:cNvSpPr txBox="1">
            <a:spLocks noGrp="1"/>
          </p:cNvSpPr>
          <p:nvPr>
            <p:ph type="title" idx="18"/>
          </p:nvPr>
        </p:nvSpPr>
        <p:spPr>
          <a:xfrm>
            <a:off x="6903946" y="1245074"/>
            <a:ext cx="734700" cy="6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03</a:t>
            </a:r>
            <a:endParaRPr/>
          </a:p>
        </p:txBody>
      </p:sp>
      <p:sp>
        <p:nvSpPr>
          <p:cNvPr id="677" name="Google Shape;677;p39"/>
          <p:cNvSpPr txBox="1">
            <a:spLocks noGrp="1"/>
          </p:cNvSpPr>
          <p:nvPr>
            <p:ph type="title" idx="19"/>
          </p:nvPr>
        </p:nvSpPr>
        <p:spPr>
          <a:xfrm>
            <a:off x="6903946" y="3066800"/>
            <a:ext cx="734700" cy="6321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dirty="0"/>
              <a:t>06</a:t>
            </a:r>
            <a:endParaRPr dirty="0"/>
          </a:p>
        </p:txBody>
      </p:sp>
      <p:sp>
        <p:nvSpPr>
          <p:cNvPr id="15" name="Rectangle 4">
            <a:extLst>
              <a:ext uri="{FF2B5EF4-FFF2-40B4-BE49-F238E27FC236}">
                <a16:creationId xmlns:a16="http://schemas.microsoft.com/office/drawing/2014/main" id="{A036A694-449F-0885-2B54-83D436554611}"/>
              </a:ext>
            </a:extLst>
          </p:cNvPr>
          <p:cNvSpPr>
            <a:spLocks noGrp="1" noChangeArrowheads="1"/>
          </p:cNvSpPr>
          <p:nvPr>
            <p:ph type="subTitle" idx="4"/>
          </p:nvPr>
        </p:nvSpPr>
        <p:spPr bwMode="auto">
          <a:xfrm>
            <a:off x="3426970" y="3593933"/>
            <a:ext cx="2518638" cy="14465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none" lIns="91440" tIns="45720" rIns="91440" bIns="45720" numCol="1" anchor="ctr" anchorCtr="0" compatLnSpc="1">
            <a:prstTxWarp prst="textNoShape">
              <a:avLst/>
            </a:prstTxWarp>
            <a:spAutoFit/>
          </a:bodyPr>
          <a:lstStyle/>
          <a:p>
            <a:pPr marL="0" marR="0" lvl="0" indent="0" defTabSz="914400" rtl="0" eaLnBrk="0" fontAlgn="base" latinLnBrk="0" hangingPunct="0">
              <a:lnSpc>
                <a:spcPct val="100000"/>
              </a:lnSpc>
              <a:spcBef>
                <a:spcPct val="0"/>
              </a:spcBef>
              <a:spcAft>
                <a:spcPct val="0"/>
              </a:spcAft>
              <a:buClrTx/>
              <a:buSzTx/>
              <a:tabLst/>
            </a:pPr>
            <a:r>
              <a:rPr lang="en-US" altLang="en-US" dirty="0"/>
              <a:t>Job seekers may face delays</a:t>
            </a:r>
          </a:p>
          <a:p>
            <a:pPr marL="0" marR="0" lvl="0" indent="0" defTabSz="914400" rtl="0" eaLnBrk="0" fontAlgn="base" latinLnBrk="0" hangingPunct="0">
              <a:lnSpc>
                <a:spcPct val="100000"/>
              </a:lnSpc>
              <a:spcBef>
                <a:spcPct val="0"/>
              </a:spcBef>
              <a:spcAft>
                <a:spcPct val="0"/>
              </a:spcAft>
              <a:buClrTx/>
              <a:buSzTx/>
              <a:tabLst/>
            </a:pPr>
            <a:r>
              <a:rPr lang="en-US" altLang="en-US" dirty="0"/>
              <a:t> and lack of feedback,</a:t>
            </a:r>
          </a:p>
          <a:p>
            <a:pPr marL="0" marR="0" lvl="0" indent="0" defTabSz="914400" rtl="0" eaLnBrk="0" fontAlgn="base" latinLnBrk="0" hangingPunct="0">
              <a:lnSpc>
                <a:spcPct val="100000"/>
              </a:lnSpc>
              <a:spcBef>
                <a:spcPct val="0"/>
              </a:spcBef>
              <a:spcAft>
                <a:spcPct val="0"/>
              </a:spcAft>
              <a:buClrTx/>
              <a:buSzTx/>
              <a:tabLst/>
            </a:pPr>
            <a:r>
              <a:rPr lang="en-US" altLang="en-US" dirty="0"/>
              <a:t> leading to a poor</a:t>
            </a:r>
          </a:p>
          <a:p>
            <a:pPr marL="0" marR="0" lvl="0" indent="0" defTabSz="914400" rtl="0" eaLnBrk="0" fontAlgn="base" latinLnBrk="0" hangingPunct="0">
              <a:lnSpc>
                <a:spcPct val="100000"/>
              </a:lnSpc>
              <a:spcBef>
                <a:spcPct val="0"/>
              </a:spcBef>
              <a:spcAft>
                <a:spcPct val="0"/>
              </a:spcAft>
              <a:buClrTx/>
              <a:buSzTx/>
              <a:tabLst/>
            </a:pPr>
            <a:r>
              <a:rPr lang="en-US" altLang="en-US" dirty="0"/>
              <a:t> impression of the</a:t>
            </a:r>
          </a:p>
          <a:p>
            <a:pPr marL="0" marR="0" lvl="0" indent="0" defTabSz="914400" rtl="0" eaLnBrk="0" fontAlgn="base" latinLnBrk="0" hangingPunct="0">
              <a:lnSpc>
                <a:spcPct val="100000"/>
              </a:lnSpc>
              <a:spcBef>
                <a:spcPct val="0"/>
              </a:spcBef>
              <a:spcAft>
                <a:spcPct val="0"/>
              </a:spcAft>
              <a:buClrTx/>
              <a:buSzTx/>
              <a:tabLst/>
            </a:pPr>
            <a:r>
              <a:rPr lang="en-US" altLang="en-US" dirty="0"/>
              <a:t> company.</a:t>
            </a:r>
          </a:p>
          <a:p>
            <a:pPr marL="0" marR="0" lvl="0" indent="0" defTabSz="914400" rtl="0" eaLnBrk="0" fontAlgn="base" latinLnBrk="0" hangingPunct="0">
              <a:lnSpc>
                <a:spcPct val="100000"/>
              </a:lnSpc>
              <a:spcBef>
                <a:spcPct val="0"/>
              </a:spcBef>
              <a:spcAft>
                <a:spcPct val="0"/>
              </a:spcAft>
              <a:buClrTx/>
              <a:buSzTx/>
              <a:buFontTx/>
              <a:buChar char="•"/>
              <a:tabLst/>
            </a:pPr>
            <a:endParaRPr kumimoji="0" lang="en-US" altLang="en-US" sz="1800" b="0" i="0" u="none" strike="noStrike" cap="none" normalizeH="0" baseline="0" dirty="0">
              <a:ln>
                <a:noFill/>
              </a:ln>
              <a:solidFill>
                <a:schemeClr val="tx1"/>
              </a:solidFill>
              <a:effectLst/>
              <a:latin typeface="Arial" panose="020B0604020202020204" pitchFamily="34" charset="0"/>
            </a:endParaRPr>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Shape 1591"/>
        <p:cNvGrpSpPr/>
        <p:nvPr/>
      </p:nvGrpSpPr>
      <p:grpSpPr>
        <a:xfrm>
          <a:off x="0" y="0"/>
          <a:ext cx="0" cy="0"/>
          <a:chOff x="0" y="0"/>
          <a:chExt cx="0" cy="0"/>
        </a:xfrm>
      </p:grpSpPr>
      <p:sp>
        <p:nvSpPr>
          <p:cNvPr id="1592" name="Google Shape;1592;p46"/>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latin typeface="Mongolian Baiti" panose="03000500000000000000" pitchFamily="66" charset="0"/>
                <a:cs typeface="Mongolian Baiti" panose="03000500000000000000" pitchFamily="66" charset="0"/>
              </a:rPr>
              <a:t>     The Solution - NextGenATS</a:t>
            </a:r>
            <a:endParaRPr dirty="0">
              <a:latin typeface="Mongolian Baiti" panose="03000500000000000000" pitchFamily="66" charset="0"/>
              <a:cs typeface="Mongolian Baiti" panose="03000500000000000000" pitchFamily="66" charset="0"/>
            </a:endParaRPr>
          </a:p>
        </p:txBody>
      </p:sp>
      <p:sp>
        <p:nvSpPr>
          <p:cNvPr id="1593" name="Google Shape;1593;p46"/>
          <p:cNvSpPr txBox="1">
            <a:spLocks noGrp="1"/>
          </p:cNvSpPr>
          <p:nvPr>
            <p:ph type="subTitle" idx="1"/>
          </p:nvPr>
        </p:nvSpPr>
        <p:spPr>
          <a:xfrm>
            <a:off x="1690036" y="1514470"/>
            <a:ext cx="1978200" cy="665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AI-driven resume parsing and scoring.</a:t>
            </a:r>
            <a:endParaRPr dirty="0"/>
          </a:p>
        </p:txBody>
      </p:sp>
      <p:sp>
        <p:nvSpPr>
          <p:cNvPr id="1594" name="Google Shape;1594;p46"/>
          <p:cNvSpPr txBox="1">
            <a:spLocks noGrp="1"/>
          </p:cNvSpPr>
          <p:nvPr>
            <p:ph type="subTitle" idx="2"/>
          </p:nvPr>
        </p:nvSpPr>
        <p:spPr>
          <a:xfrm>
            <a:off x="5601939" y="1447013"/>
            <a:ext cx="1978200" cy="665400"/>
          </a:xfrm>
          <a:prstGeom prst="rect">
            <a:avLst/>
          </a:prstGeom>
        </p:spPr>
        <p:txBody>
          <a:bodyPr spcFirstLastPara="1" wrap="square" lIns="91425" tIns="91425" rIns="91425" bIns="91425" anchor="t" anchorCtr="0">
            <a:noAutofit/>
          </a:bodyPr>
          <a:lstStyle/>
          <a:p>
            <a:pPr marL="0" lvl="0" indent="0" rtl="0">
              <a:spcBef>
                <a:spcPts val="0"/>
              </a:spcBef>
              <a:spcAft>
                <a:spcPts val="0"/>
              </a:spcAft>
              <a:buNone/>
            </a:pPr>
            <a:r>
              <a:rPr lang="en-US" dirty="0"/>
              <a:t>Automated assessment generation based on job requirements.</a:t>
            </a:r>
            <a:endParaRPr dirty="0"/>
          </a:p>
        </p:txBody>
      </p:sp>
      <p:sp>
        <p:nvSpPr>
          <p:cNvPr id="1595" name="Google Shape;1595;p46"/>
          <p:cNvSpPr txBox="1">
            <a:spLocks noGrp="1"/>
          </p:cNvSpPr>
          <p:nvPr>
            <p:ph type="subTitle" idx="3"/>
          </p:nvPr>
        </p:nvSpPr>
        <p:spPr>
          <a:xfrm>
            <a:off x="1690036" y="2775225"/>
            <a:ext cx="19782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a:t>Streamlined interview scheduling for top candidates.</a:t>
            </a:r>
            <a:endParaRPr lang="en-US" dirty="0"/>
          </a:p>
        </p:txBody>
      </p:sp>
      <p:sp>
        <p:nvSpPr>
          <p:cNvPr id="1596" name="Google Shape;1596;p46"/>
          <p:cNvSpPr txBox="1">
            <a:spLocks noGrp="1"/>
          </p:cNvSpPr>
          <p:nvPr>
            <p:ph type="subTitle" idx="4"/>
          </p:nvPr>
        </p:nvSpPr>
        <p:spPr>
          <a:xfrm>
            <a:off x="5599378" y="2842678"/>
            <a:ext cx="1978200" cy="6654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US" dirty="0"/>
              <a:t>Provides immediate feedback to applicants, reducing waiting time.</a:t>
            </a:r>
            <a:endParaRPr dirty="0"/>
          </a:p>
        </p:txBody>
      </p:sp>
      <p:grpSp>
        <p:nvGrpSpPr>
          <p:cNvPr id="1601" name="Google Shape;1601;p46"/>
          <p:cNvGrpSpPr/>
          <p:nvPr/>
        </p:nvGrpSpPr>
        <p:grpSpPr>
          <a:xfrm>
            <a:off x="4856347" y="2971391"/>
            <a:ext cx="442302" cy="438794"/>
            <a:chOff x="6978847" y="1406324"/>
            <a:chExt cx="442302" cy="438794"/>
          </a:xfrm>
        </p:grpSpPr>
        <p:sp>
          <p:nvSpPr>
            <p:cNvPr id="1602" name="Google Shape;1602;p46"/>
            <p:cNvSpPr/>
            <p:nvPr/>
          </p:nvSpPr>
          <p:spPr>
            <a:xfrm>
              <a:off x="7161749" y="1544331"/>
              <a:ext cx="25512" cy="25549"/>
            </a:xfrm>
            <a:custGeom>
              <a:avLst/>
              <a:gdLst/>
              <a:ahLst/>
              <a:cxnLst/>
              <a:rect l="l" t="t" r="r" b="b"/>
              <a:pathLst>
                <a:path w="691" h="692" extrusionOk="0">
                  <a:moveTo>
                    <a:pt x="0" y="1"/>
                  </a:moveTo>
                  <a:lnTo>
                    <a:pt x="0" y="692"/>
                  </a:lnTo>
                  <a:lnTo>
                    <a:pt x="691" y="692"/>
                  </a:lnTo>
                  <a:lnTo>
                    <a:pt x="69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3" name="Google Shape;1603;p46"/>
            <p:cNvSpPr/>
            <p:nvPr/>
          </p:nvSpPr>
          <p:spPr>
            <a:xfrm>
              <a:off x="6978847" y="1406324"/>
              <a:ext cx="442302" cy="438794"/>
            </a:xfrm>
            <a:custGeom>
              <a:avLst/>
              <a:gdLst/>
              <a:ahLst/>
              <a:cxnLst/>
              <a:rect l="l" t="t" r="r" b="b"/>
              <a:pathLst>
                <a:path w="11980" h="11885" extrusionOk="0">
                  <a:moveTo>
                    <a:pt x="6335" y="3025"/>
                  </a:moveTo>
                  <a:lnTo>
                    <a:pt x="6335" y="5835"/>
                  </a:lnTo>
                  <a:lnTo>
                    <a:pt x="5645" y="5835"/>
                  </a:lnTo>
                  <a:lnTo>
                    <a:pt x="5645" y="5120"/>
                  </a:lnTo>
                  <a:lnTo>
                    <a:pt x="4954" y="5120"/>
                  </a:lnTo>
                  <a:lnTo>
                    <a:pt x="4954" y="5835"/>
                  </a:lnTo>
                  <a:lnTo>
                    <a:pt x="4240" y="5835"/>
                  </a:lnTo>
                  <a:lnTo>
                    <a:pt x="4240" y="3025"/>
                  </a:lnTo>
                  <a:close/>
                  <a:moveTo>
                    <a:pt x="7740" y="3025"/>
                  </a:moveTo>
                  <a:lnTo>
                    <a:pt x="7740" y="5835"/>
                  </a:lnTo>
                  <a:lnTo>
                    <a:pt x="7026" y="5835"/>
                  </a:lnTo>
                  <a:lnTo>
                    <a:pt x="7026" y="3025"/>
                  </a:lnTo>
                  <a:close/>
                  <a:moveTo>
                    <a:pt x="7026" y="0"/>
                  </a:moveTo>
                  <a:cubicBezTo>
                    <a:pt x="6240" y="0"/>
                    <a:pt x="5502" y="286"/>
                    <a:pt x="4930" y="786"/>
                  </a:cubicBezTo>
                  <a:cubicBezTo>
                    <a:pt x="4716" y="738"/>
                    <a:pt x="4478" y="691"/>
                    <a:pt x="4240" y="691"/>
                  </a:cubicBezTo>
                  <a:cubicBezTo>
                    <a:pt x="2978" y="691"/>
                    <a:pt x="1954" y="1643"/>
                    <a:pt x="1811" y="2858"/>
                  </a:cubicBezTo>
                  <a:cubicBezTo>
                    <a:pt x="787" y="3120"/>
                    <a:pt x="48" y="4049"/>
                    <a:pt x="48" y="5120"/>
                  </a:cubicBezTo>
                  <a:cubicBezTo>
                    <a:pt x="48" y="6406"/>
                    <a:pt x="1096" y="7454"/>
                    <a:pt x="2382" y="7478"/>
                  </a:cubicBezTo>
                  <a:lnTo>
                    <a:pt x="5645" y="7478"/>
                  </a:lnTo>
                  <a:lnTo>
                    <a:pt x="5645" y="9145"/>
                  </a:lnTo>
                  <a:cubicBezTo>
                    <a:pt x="5145" y="9264"/>
                    <a:pt x="4764" y="9645"/>
                    <a:pt x="4645" y="10145"/>
                  </a:cubicBezTo>
                  <a:lnTo>
                    <a:pt x="2787" y="10145"/>
                  </a:lnTo>
                  <a:cubicBezTo>
                    <a:pt x="2625" y="9541"/>
                    <a:pt x="2077" y="9096"/>
                    <a:pt x="1432" y="9096"/>
                  </a:cubicBezTo>
                  <a:cubicBezTo>
                    <a:pt x="1416" y="9096"/>
                    <a:pt x="1399" y="9097"/>
                    <a:pt x="1382" y="9097"/>
                  </a:cubicBezTo>
                  <a:cubicBezTo>
                    <a:pt x="668" y="9121"/>
                    <a:pt x="72" y="9716"/>
                    <a:pt x="48" y="10431"/>
                  </a:cubicBezTo>
                  <a:cubicBezTo>
                    <a:pt x="1" y="11217"/>
                    <a:pt x="644" y="11883"/>
                    <a:pt x="1430" y="11883"/>
                  </a:cubicBezTo>
                  <a:cubicBezTo>
                    <a:pt x="2073" y="11883"/>
                    <a:pt x="2620" y="11431"/>
                    <a:pt x="2787" y="10836"/>
                  </a:cubicBezTo>
                  <a:lnTo>
                    <a:pt x="4645" y="10836"/>
                  </a:lnTo>
                  <a:cubicBezTo>
                    <a:pt x="4787" y="11431"/>
                    <a:pt x="5335" y="11883"/>
                    <a:pt x="5978" y="11883"/>
                  </a:cubicBezTo>
                  <a:cubicBezTo>
                    <a:pt x="6621" y="11883"/>
                    <a:pt x="7169" y="11431"/>
                    <a:pt x="7336" y="10836"/>
                  </a:cubicBezTo>
                  <a:lnTo>
                    <a:pt x="9193" y="10836"/>
                  </a:lnTo>
                  <a:cubicBezTo>
                    <a:pt x="9356" y="11439"/>
                    <a:pt x="9903" y="11884"/>
                    <a:pt x="10548" y="11884"/>
                  </a:cubicBezTo>
                  <a:cubicBezTo>
                    <a:pt x="10565" y="11884"/>
                    <a:pt x="10581" y="11884"/>
                    <a:pt x="10598" y="11883"/>
                  </a:cubicBezTo>
                  <a:cubicBezTo>
                    <a:pt x="11313" y="11836"/>
                    <a:pt x="11884" y="11264"/>
                    <a:pt x="11932" y="10550"/>
                  </a:cubicBezTo>
                  <a:cubicBezTo>
                    <a:pt x="11979" y="9764"/>
                    <a:pt x="11336" y="9097"/>
                    <a:pt x="10551" y="9097"/>
                  </a:cubicBezTo>
                  <a:cubicBezTo>
                    <a:pt x="9884" y="9097"/>
                    <a:pt x="9336" y="9550"/>
                    <a:pt x="9193" y="10145"/>
                  </a:cubicBezTo>
                  <a:lnTo>
                    <a:pt x="7336" y="10145"/>
                  </a:lnTo>
                  <a:cubicBezTo>
                    <a:pt x="7217" y="9645"/>
                    <a:pt x="6812" y="9264"/>
                    <a:pt x="6335" y="9145"/>
                  </a:cubicBezTo>
                  <a:lnTo>
                    <a:pt x="6335" y="7454"/>
                  </a:lnTo>
                  <a:lnTo>
                    <a:pt x="9598" y="7454"/>
                  </a:lnTo>
                  <a:cubicBezTo>
                    <a:pt x="10884" y="7454"/>
                    <a:pt x="11932" y="6406"/>
                    <a:pt x="11932" y="5120"/>
                  </a:cubicBezTo>
                  <a:cubicBezTo>
                    <a:pt x="11932" y="4049"/>
                    <a:pt x="11194" y="3120"/>
                    <a:pt x="10170" y="2858"/>
                  </a:cubicBezTo>
                  <a:cubicBezTo>
                    <a:pt x="10027" y="1262"/>
                    <a:pt x="8669" y="0"/>
                    <a:pt x="7026"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4" name="Google Shape;1604;p46"/>
          <p:cNvGrpSpPr/>
          <p:nvPr/>
        </p:nvGrpSpPr>
        <p:grpSpPr>
          <a:xfrm>
            <a:off x="4914527" y="1631157"/>
            <a:ext cx="372818" cy="439643"/>
            <a:chOff x="6199872" y="1405438"/>
            <a:chExt cx="372818" cy="439643"/>
          </a:xfrm>
        </p:grpSpPr>
        <p:sp>
          <p:nvSpPr>
            <p:cNvPr id="1605" name="Google Shape;1605;p46"/>
            <p:cNvSpPr/>
            <p:nvPr/>
          </p:nvSpPr>
          <p:spPr>
            <a:xfrm>
              <a:off x="6347552" y="1599748"/>
              <a:ext cx="25549" cy="25512"/>
            </a:xfrm>
            <a:custGeom>
              <a:avLst/>
              <a:gdLst/>
              <a:ahLst/>
              <a:cxnLst/>
              <a:rect l="l" t="t" r="r" b="b"/>
              <a:pathLst>
                <a:path w="692" h="691" extrusionOk="0">
                  <a:moveTo>
                    <a:pt x="1" y="0"/>
                  </a:moveTo>
                  <a:lnTo>
                    <a:pt x="1" y="691"/>
                  </a:lnTo>
                  <a:lnTo>
                    <a:pt x="692" y="691"/>
                  </a:lnTo>
                  <a:lnTo>
                    <a:pt x="6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6" name="Google Shape;1606;p46"/>
            <p:cNvSpPr/>
            <p:nvPr/>
          </p:nvSpPr>
          <p:spPr>
            <a:xfrm>
              <a:off x="6295679" y="1548762"/>
              <a:ext cx="180280" cy="153883"/>
            </a:xfrm>
            <a:custGeom>
              <a:avLst/>
              <a:gdLst/>
              <a:ahLst/>
              <a:cxnLst/>
              <a:rect l="l" t="t" r="r" b="b"/>
              <a:pathLst>
                <a:path w="4883" h="4168" extrusionOk="0">
                  <a:moveTo>
                    <a:pt x="2787" y="691"/>
                  </a:moveTo>
                  <a:lnTo>
                    <a:pt x="2811" y="3477"/>
                  </a:lnTo>
                  <a:lnTo>
                    <a:pt x="2097" y="3477"/>
                  </a:lnTo>
                  <a:lnTo>
                    <a:pt x="2097" y="2786"/>
                  </a:lnTo>
                  <a:lnTo>
                    <a:pt x="1406" y="2786"/>
                  </a:lnTo>
                  <a:lnTo>
                    <a:pt x="1406" y="3477"/>
                  </a:lnTo>
                  <a:lnTo>
                    <a:pt x="715" y="3477"/>
                  </a:lnTo>
                  <a:lnTo>
                    <a:pt x="715" y="691"/>
                  </a:lnTo>
                  <a:close/>
                  <a:moveTo>
                    <a:pt x="4192" y="691"/>
                  </a:moveTo>
                  <a:lnTo>
                    <a:pt x="4192" y="3477"/>
                  </a:lnTo>
                  <a:lnTo>
                    <a:pt x="3502" y="3477"/>
                  </a:lnTo>
                  <a:lnTo>
                    <a:pt x="3502" y="691"/>
                  </a:lnTo>
                  <a:close/>
                  <a:moveTo>
                    <a:pt x="1" y="0"/>
                  </a:moveTo>
                  <a:lnTo>
                    <a:pt x="1" y="4168"/>
                  </a:lnTo>
                  <a:lnTo>
                    <a:pt x="4883" y="4168"/>
                  </a:lnTo>
                  <a:lnTo>
                    <a:pt x="4883"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7" name="Google Shape;1607;p46"/>
            <p:cNvSpPr/>
            <p:nvPr/>
          </p:nvSpPr>
          <p:spPr>
            <a:xfrm>
              <a:off x="6399425" y="1405438"/>
              <a:ext cx="173266" cy="439643"/>
            </a:xfrm>
            <a:custGeom>
              <a:avLst/>
              <a:gdLst/>
              <a:ahLst/>
              <a:cxnLst/>
              <a:rect l="l" t="t" r="r" b="b"/>
              <a:pathLst>
                <a:path w="4693" h="11908" extrusionOk="0">
                  <a:moveTo>
                    <a:pt x="1" y="0"/>
                  </a:moveTo>
                  <a:lnTo>
                    <a:pt x="1" y="3168"/>
                  </a:lnTo>
                  <a:lnTo>
                    <a:pt x="2787" y="3168"/>
                  </a:lnTo>
                  <a:lnTo>
                    <a:pt x="2787" y="8740"/>
                  </a:lnTo>
                  <a:lnTo>
                    <a:pt x="1" y="8740"/>
                  </a:lnTo>
                  <a:lnTo>
                    <a:pt x="1" y="11907"/>
                  </a:lnTo>
                  <a:cubicBezTo>
                    <a:pt x="1216" y="11812"/>
                    <a:pt x="2335" y="11312"/>
                    <a:pt x="3216" y="10431"/>
                  </a:cubicBezTo>
                  <a:cubicBezTo>
                    <a:pt x="4169" y="9502"/>
                    <a:pt x="4692" y="8216"/>
                    <a:pt x="4692" y="6883"/>
                  </a:cubicBezTo>
                  <a:lnTo>
                    <a:pt x="4692" y="5025"/>
                  </a:lnTo>
                  <a:cubicBezTo>
                    <a:pt x="4692" y="3692"/>
                    <a:pt x="4169" y="2429"/>
                    <a:pt x="3216" y="1477"/>
                  </a:cubicBezTo>
                  <a:cubicBezTo>
                    <a:pt x="2335" y="596"/>
                    <a:pt x="1216" y="96"/>
                    <a:pt x="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08" name="Google Shape;1608;p46"/>
            <p:cNvSpPr/>
            <p:nvPr/>
          </p:nvSpPr>
          <p:spPr>
            <a:xfrm>
              <a:off x="6199872" y="1406324"/>
              <a:ext cx="173229" cy="437871"/>
            </a:xfrm>
            <a:custGeom>
              <a:avLst/>
              <a:gdLst/>
              <a:ahLst/>
              <a:cxnLst/>
              <a:rect l="l" t="t" r="r" b="b"/>
              <a:pathLst>
                <a:path w="4692" h="11860" extrusionOk="0">
                  <a:moveTo>
                    <a:pt x="4692" y="0"/>
                  </a:moveTo>
                  <a:cubicBezTo>
                    <a:pt x="3477" y="95"/>
                    <a:pt x="2358" y="595"/>
                    <a:pt x="1477" y="1453"/>
                  </a:cubicBezTo>
                  <a:cubicBezTo>
                    <a:pt x="524" y="2405"/>
                    <a:pt x="0" y="3668"/>
                    <a:pt x="0" y="5025"/>
                  </a:cubicBezTo>
                  <a:lnTo>
                    <a:pt x="0" y="6811"/>
                  </a:lnTo>
                  <a:cubicBezTo>
                    <a:pt x="0" y="8288"/>
                    <a:pt x="643" y="9716"/>
                    <a:pt x="1786" y="10669"/>
                  </a:cubicBezTo>
                  <a:cubicBezTo>
                    <a:pt x="2596" y="11383"/>
                    <a:pt x="3620" y="11788"/>
                    <a:pt x="4692" y="11860"/>
                  </a:cubicBezTo>
                  <a:lnTo>
                    <a:pt x="4692" y="8716"/>
                  </a:lnTo>
                  <a:lnTo>
                    <a:pt x="1881" y="8716"/>
                  </a:lnTo>
                  <a:lnTo>
                    <a:pt x="1881" y="3144"/>
                  </a:lnTo>
                  <a:lnTo>
                    <a:pt x="4692" y="3144"/>
                  </a:lnTo>
                  <a:lnTo>
                    <a:pt x="4692"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09" name="Google Shape;1609;p46"/>
          <p:cNvGrpSpPr/>
          <p:nvPr/>
        </p:nvGrpSpPr>
        <p:grpSpPr>
          <a:xfrm>
            <a:off x="994878" y="2895000"/>
            <a:ext cx="438794" cy="361373"/>
            <a:chOff x="5485913" y="1406324"/>
            <a:chExt cx="438794" cy="361373"/>
          </a:xfrm>
        </p:grpSpPr>
        <p:sp>
          <p:nvSpPr>
            <p:cNvPr id="1610" name="Google Shape;1610;p46"/>
            <p:cNvSpPr/>
            <p:nvPr/>
          </p:nvSpPr>
          <p:spPr>
            <a:xfrm>
              <a:off x="5485913" y="1716674"/>
              <a:ext cx="438794" cy="51023"/>
            </a:xfrm>
            <a:custGeom>
              <a:avLst/>
              <a:gdLst/>
              <a:ahLst/>
              <a:cxnLst/>
              <a:rect l="l" t="t" r="r" b="b"/>
              <a:pathLst>
                <a:path w="11885" h="1382" extrusionOk="0">
                  <a:moveTo>
                    <a:pt x="1" y="1"/>
                  </a:moveTo>
                  <a:lnTo>
                    <a:pt x="1" y="1382"/>
                  </a:lnTo>
                  <a:lnTo>
                    <a:pt x="11884" y="1382"/>
                  </a:lnTo>
                  <a:lnTo>
                    <a:pt x="11884"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1" name="Google Shape;1611;p46"/>
            <p:cNvSpPr/>
            <p:nvPr/>
          </p:nvSpPr>
          <p:spPr>
            <a:xfrm>
              <a:off x="5511425" y="1431799"/>
              <a:ext cx="387771" cy="258551"/>
            </a:xfrm>
            <a:custGeom>
              <a:avLst/>
              <a:gdLst/>
              <a:ahLst/>
              <a:cxnLst/>
              <a:rect l="l" t="t" r="r" b="b"/>
              <a:pathLst>
                <a:path w="10503" h="7003" extrusionOk="0">
                  <a:moveTo>
                    <a:pt x="0" y="1"/>
                  </a:moveTo>
                  <a:lnTo>
                    <a:pt x="0" y="7002"/>
                  </a:lnTo>
                  <a:lnTo>
                    <a:pt x="10503" y="7002"/>
                  </a:lnTo>
                  <a:lnTo>
                    <a:pt x="10503" y="1"/>
                  </a:lnTo>
                  <a:lnTo>
                    <a:pt x="8216" y="1"/>
                  </a:lnTo>
                  <a:cubicBezTo>
                    <a:pt x="8764" y="668"/>
                    <a:pt x="9098" y="1525"/>
                    <a:pt x="9098" y="2454"/>
                  </a:cubicBezTo>
                  <a:cubicBezTo>
                    <a:pt x="9098" y="4597"/>
                    <a:pt x="7383" y="6312"/>
                    <a:pt x="5240" y="6312"/>
                  </a:cubicBezTo>
                  <a:cubicBezTo>
                    <a:pt x="3120" y="6312"/>
                    <a:pt x="1405" y="4597"/>
                    <a:pt x="1405" y="2454"/>
                  </a:cubicBezTo>
                  <a:cubicBezTo>
                    <a:pt x="1405" y="1525"/>
                    <a:pt x="1739" y="668"/>
                    <a:pt x="228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2" name="Google Shape;1612;p46"/>
            <p:cNvSpPr/>
            <p:nvPr/>
          </p:nvSpPr>
          <p:spPr>
            <a:xfrm>
              <a:off x="5652976" y="1459046"/>
              <a:ext cx="39615" cy="127559"/>
            </a:xfrm>
            <a:custGeom>
              <a:avLst/>
              <a:gdLst/>
              <a:ahLst/>
              <a:cxnLst/>
              <a:rect l="l" t="t" r="r" b="b"/>
              <a:pathLst>
                <a:path w="1073" h="3455" extrusionOk="0">
                  <a:moveTo>
                    <a:pt x="1072" y="1"/>
                  </a:moveTo>
                  <a:cubicBezTo>
                    <a:pt x="453" y="168"/>
                    <a:pt x="1" y="715"/>
                    <a:pt x="1" y="1382"/>
                  </a:cubicBezTo>
                  <a:lnTo>
                    <a:pt x="1" y="2073"/>
                  </a:lnTo>
                  <a:cubicBezTo>
                    <a:pt x="1" y="2740"/>
                    <a:pt x="453" y="3287"/>
                    <a:pt x="1072" y="3454"/>
                  </a:cubicBezTo>
                  <a:lnTo>
                    <a:pt x="1072"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3" name="Google Shape;1613;p46"/>
            <p:cNvSpPr/>
            <p:nvPr/>
          </p:nvSpPr>
          <p:spPr>
            <a:xfrm>
              <a:off x="5718029" y="1459046"/>
              <a:ext cx="39615" cy="127559"/>
            </a:xfrm>
            <a:custGeom>
              <a:avLst/>
              <a:gdLst/>
              <a:ahLst/>
              <a:cxnLst/>
              <a:rect l="l" t="t" r="r" b="b"/>
              <a:pathLst>
                <a:path w="1073" h="3455" extrusionOk="0">
                  <a:moveTo>
                    <a:pt x="1" y="1"/>
                  </a:moveTo>
                  <a:lnTo>
                    <a:pt x="1" y="3454"/>
                  </a:lnTo>
                  <a:cubicBezTo>
                    <a:pt x="620" y="3287"/>
                    <a:pt x="1072" y="2740"/>
                    <a:pt x="1072" y="2073"/>
                  </a:cubicBezTo>
                  <a:lnTo>
                    <a:pt x="1072" y="1382"/>
                  </a:lnTo>
                  <a:cubicBezTo>
                    <a:pt x="1072" y="715"/>
                    <a:pt x="620" y="168"/>
                    <a:pt x="1"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4" name="Google Shape;1614;p46"/>
            <p:cNvSpPr/>
            <p:nvPr/>
          </p:nvSpPr>
          <p:spPr>
            <a:xfrm>
              <a:off x="5588809" y="1406324"/>
              <a:ext cx="233002" cy="233002"/>
            </a:xfrm>
            <a:custGeom>
              <a:avLst/>
              <a:gdLst/>
              <a:ahLst/>
              <a:cxnLst/>
              <a:rect l="l" t="t" r="r" b="b"/>
              <a:pathLst>
                <a:path w="6311" h="6311" extrusionOk="0">
                  <a:moveTo>
                    <a:pt x="3144" y="691"/>
                  </a:moveTo>
                  <a:cubicBezTo>
                    <a:pt x="4310" y="691"/>
                    <a:pt x="5263" y="1643"/>
                    <a:pt x="5263" y="2810"/>
                  </a:cubicBezTo>
                  <a:lnTo>
                    <a:pt x="5263" y="3501"/>
                  </a:lnTo>
                  <a:cubicBezTo>
                    <a:pt x="5263" y="4668"/>
                    <a:pt x="4310" y="5620"/>
                    <a:pt x="3144" y="5620"/>
                  </a:cubicBezTo>
                  <a:cubicBezTo>
                    <a:pt x="2000" y="5620"/>
                    <a:pt x="1048" y="4668"/>
                    <a:pt x="1048" y="3501"/>
                  </a:cubicBezTo>
                  <a:lnTo>
                    <a:pt x="1048" y="2810"/>
                  </a:lnTo>
                  <a:cubicBezTo>
                    <a:pt x="1048" y="1643"/>
                    <a:pt x="1977" y="691"/>
                    <a:pt x="3144" y="691"/>
                  </a:cubicBezTo>
                  <a:close/>
                  <a:moveTo>
                    <a:pt x="3144" y="0"/>
                  </a:moveTo>
                  <a:cubicBezTo>
                    <a:pt x="1405" y="0"/>
                    <a:pt x="0" y="1405"/>
                    <a:pt x="0" y="3144"/>
                  </a:cubicBezTo>
                  <a:cubicBezTo>
                    <a:pt x="0" y="4882"/>
                    <a:pt x="1405" y="6311"/>
                    <a:pt x="3144" y="6311"/>
                  </a:cubicBezTo>
                  <a:cubicBezTo>
                    <a:pt x="4906" y="6311"/>
                    <a:pt x="6311" y="4882"/>
                    <a:pt x="6311" y="3144"/>
                  </a:cubicBezTo>
                  <a:cubicBezTo>
                    <a:pt x="6311" y="1405"/>
                    <a:pt x="4906" y="0"/>
                    <a:pt x="3144"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615" name="Google Shape;1615;p46"/>
          <p:cNvGrpSpPr/>
          <p:nvPr/>
        </p:nvGrpSpPr>
        <p:grpSpPr>
          <a:xfrm>
            <a:off x="1019955" y="1631600"/>
            <a:ext cx="388657" cy="438757"/>
            <a:chOff x="4760546" y="1406324"/>
            <a:chExt cx="388657" cy="438757"/>
          </a:xfrm>
        </p:grpSpPr>
        <p:sp>
          <p:nvSpPr>
            <p:cNvPr id="1616" name="Google Shape;1616;p46"/>
            <p:cNvSpPr/>
            <p:nvPr/>
          </p:nvSpPr>
          <p:spPr>
            <a:xfrm>
              <a:off x="4875736" y="1406324"/>
              <a:ext cx="65976" cy="179394"/>
            </a:xfrm>
            <a:custGeom>
              <a:avLst/>
              <a:gdLst/>
              <a:ahLst/>
              <a:cxnLst/>
              <a:rect l="l" t="t" r="r" b="b"/>
              <a:pathLst>
                <a:path w="1787" h="4859" extrusionOk="0">
                  <a:moveTo>
                    <a:pt x="1787" y="0"/>
                  </a:moveTo>
                  <a:cubicBezTo>
                    <a:pt x="786" y="167"/>
                    <a:pt x="0" y="1048"/>
                    <a:pt x="0" y="2072"/>
                  </a:cubicBezTo>
                  <a:lnTo>
                    <a:pt x="0" y="2786"/>
                  </a:lnTo>
                  <a:cubicBezTo>
                    <a:pt x="0" y="3834"/>
                    <a:pt x="786" y="4692"/>
                    <a:pt x="1787" y="4858"/>
                  </a:cubicBezTo>
                  <a:lnTo>
                    <a:pt x="1787"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7" name="Google Shape;1617;p46"/>
            <p:cNvSpPr/>
            <p:nvPr/>
          </p:nvSpPr>
          <p:spPr>
            <a:xfrm>
              <a:off x="4968073" y="1406324"/>
              <a:ext cx="65090" cy="179394"/>
            </a:xfrm>
            <a:custGeom>
              <a:avLst/>
              <a:gdLst/>
              <a:ahLst/>
              <a:cxnLst/>
              <a:rect l="l" t="t" r="r" b="b"/>
              <a:pathLst>
                <a:path w="1763" h="4859" extrusionOk="0">
                  <a:moveTo>
                    <a:pt x="0" y="0"/>
                  </a:moveTo>
                  <a:lnTo>
                    <a:pt x="0" y="4858"/>
                  </a:lnTo>
                  <a:cubicBezTo>
                    <a:pt x="1000" y="4692"/>
                    <a:pt x="1762" y="3834"/>
                    <a:pt x="1762" y="2786"/>
                  </a:cubicBezTo>
                  <a:lnTo>
                    <a:pt x="1762" y="2096"/>
                  </a:lnTo>
                  <a:cubicBezTo>
                    <a:pt x="1762" y="1024"/>
                    <a:pt x="1000" y="167"/>
                    <a:pt x="0"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8" name="Google Shape;1618;p46"/>
            <p:cNvSpPr/>
            <p:nvPr/>
          </p:nvSpPr>
          <p:spPr>
            <a:xfrm>
              <a:off x="4786058" y="1612929"/>
              <a:ext cx="336784" cy="102896"/>
            </a:xfrm>
            <a:custGeom>
              <a:avLst/>
              <a:gdLst/>
              <a:ahLst/>
              <a:cxnLst/>
              <a:rect l="l" t="t" r="r" b="b"/>
              <a:pathLst>
                <a:path w="9122" h="2787" extrusionOk="0">
                  <a:moveTo>
                    <a:pt x="2096" y="1048"/>
                  </a:moveTo>
                  <a:lnTo>
                    <a:pt x="2096" y="1739"/>
                  </a:lnTo>
                  <a:lnTo>
                    <a:pt x="1405" y="1739"/>
                  </a:lnTo>
                  <a:lnTo>
                    <a:pt x="1405" y="1048"/>
                  </a:lnTo>
                  <a:close/>
                  <a:moveTo>
                    <a:pt x="3477" y="1048"/>
                  </a:moveTo>
                  <a:lnTo>
                    <a:pt x="3477" y="1739"/>
                  </a:lnTo>
                  <a:lnTo>
                    <a:pt x="2787" y="1739"/>
                  </a:lnTo>
                  <a:lnTo>
                    <a:pt x="2787" y="1048"/>
                  </a:lnTo>
                  <a:close/>
                  <a:moveTo>
                    <a:pt x="6335" y="1048"/>
                  </a:moveTo>
                  <a:lnTo>
                    <a:pt x="6335" y="1739"/>
                  </a:lnTo>
                  <a:lnTo>
                    <a:pt x="5644" y="1739"/>
                  </a:lnTo>
                  <a:lnTo>
                    <a:pt x="5644" y="1048"/>
                  </a:lnTo>
                  <a:close/>
                  <a:moveTo>
                    <a:pt x="7740" y="1048"/>
                  </a:moveTo>
                  <a:lnTo>
                    <a:pt x="7740" y="1739"/>
                  </a:lnTo>
                  <a:lnTo>
                    <a:pt x="7050" y="1739"/>
                  </a:lnTo>
                  <a:lnTo>
                    <a:pt x="7050" y="1048"/>
                  </a:lnTo>
                  <a:close/>
                  <a:moveTo>
                    <a:pt x="0" y="1"/>
                  </a:moveTo>
                  <a:lnTo>
                    <a:pt x="0" y="2787"/>
                  </a:lnTo>
                  <a:lnTo>
                    <a:pt x="9121" y="2787"/>
                  </a:lnTo>
                  <a:lnTo>
                    <a:pt x="9121"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19" name="Google Shape;1619;p46"/>
            <p:cNvSpPr/>
            <p:nvPr/>
          </p:nvSpPr>
          <p:spPr>
            <a:xfrm>
              <a:off x="4786058" y="1742186"/>
              <a:ext cx="336784" cy="102896"/>
            </a:xfrm>
            <a:custGeom>
              <a:avLst/>
              <a:gdLst/>
              <a:ahLst/>
              <a:cxnLst/>
              <a:rect l="l" t="t" r="r" b="b"/>
              <a:pathLst>
                <a:path w="9122" h="2787" extrusionOk="0">
                  <a:moveTo>
                    <a:pt x="2096" y="1048"/>
                  </a:moveTo>
                  <a:lnTo>
                    <a:pt x="2096" y="1739"/>
                  </a:lnTo>
                  <a:lnTo>
                    <a:pt x="1382" y="1739"/>
                  </a:lnTo>
                  <a:lnTo>
                    <a:pt x="1382" y="1048"/>
                  </a:lnTo>
                  <a:close/>
                  <a:moveTo>
                    <a:pt x="3477" y="1048"/>
                  </a:moveTo>
                  <a:lnTo>
                    <a:pt x="3477" y="1739"/>
                  </a:lnTo>
                  <a:lnTo>
                    <a:pt x="2787" y="1739"/>
                  </a:lnTo>
                  <a:lnTo>
                    <a:pt x="2787" y="1048"/>
                  </a:lnTo>
                  <a:close/>
                  <a:moveTo>
                    <a:pt x="6335" y="1048"/>
                  </a:moveTo>
                  <a:lnTo>
                    <a:pt x="6335" y="1739"/>
                  </a:lnTo>
                  <a:lnTo>
                    <a:pt x="5644" y="1739"/>
                  </a:lnTo>
                  <a:lnTo>
                    <a:pt x="5644" y="1048"/>
                  </a:lnTo>
                  <a:close/>
                  <a:moveTo>
                    <a:pt x="7740" y="1048"/>
                  </a:moveTo>
                  <a:lnTo>
                    <a:pt x="7740" y="1739"/>
                  </a:lnTo>
                  <a:lnTo>
                    <a:pt x="7050" y="1739"/>
                  </a:lnTo>
                  <a:lnTo>
                    <a:pt x="7050" y="1048"/>
                  </a:lnTo>
                  <a:close/>
                  <a:moveTo>
                    <a:pt x="0" y="0"/>
                  </a:moveTo>
                  <a:lnTo>
                    <a:pt x="0" y="2786"/>
                  </a:lnTo>
                  <a:lnTo>
                    <a:pt x="9121" y="2786"/>
                  </a:lnTo>
                  <a:lnTo>
                    <a:pt x="9121"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0" name="Google Shape;1620;p46"/>
            <p:cNvSpPr/>
            <p:nvPr/>
          </p:nvSpPr>
          <p:spPr>
            <a:xfrm>
              <a:off x="5062145" y="1441472"/>
              <a:ext cx="35185" cy="109948"/>
            </a:xfrm>
            <a:custGeom>
              <a:avLst/>
              <a:gdLst/>
              <a:ahLst/>
              <a:cxnLst/>
              <a:rect l="l" t="t" r="r" b="b"/>
              <a:pathLst>
                <a:path w="953" h="2978" extrusionOk="0">
                  <a:moveTo>
                    <a:pt x="667" y="1"/>
                  </a:moveTo>
                  <a:lnTo>
                    <a:pt x="0" y="263"/>
                  </a:lnTo>
                  <a:cubicBezTo>
                    <a:pt x="167" y="644"/>
                    <a:pt x="262" y="1072"/>
                    <a:pt x="262" y="1477"/>
                  </a:cubicBezTo>
                  <a:cubicBezTo>
                    <a:pt x="262" y="1906"/>
                    <a:pt x="167" y="2335"/>
                    <a:pt x="0" y="2716"/>
                  </a:cubicBezTo>
                  <a:lnTo>
                    <a:pt x="643" y="2977"/>
                  </a:lnTo>
                  <a:cubicBezTo>
                    <a:pt x="857" y="2501"/>
                    <a:pt x="953" y="2001"/>
                    <a:pt x="953" y="1477"/>
                  </a:cubicBezTo>
                  <a:cubicBezTo>
                    <a:pt x="953" y="953"/>
                    <a:pt x="857" y="477"/>
                    <a:pt x="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1" name="Google Shape;1621;p46"/>
            <p:cNvSpPr/>
            <p:nvPr/>
          </p:nvSpPr>
          <p:spPr>
            <a:xfrm>
              <a:off x="5109624" y="1421240"/>
              <a:ext cx="39578" cy="150412"/>
            </a:xfrm>
            <a:custGeom>
              <a:avLst/>
              <a:gdLst/>
              <a:ahLst/>
              <a:cxnLst/>
              <a:rect l="l" t="t" r="r" b="b"/>
              <a:pathLst>
                <a:path w="1072" h="4074" extrusionOk="0">
                  <a:moveTo>
                    <a:pt x="667" y="1"/>
                  </a:moveTo>
                  <a:lnTo>
                    <a:pt x="24" y="287"/>
                  </a:lnTo>
                  <a:cubicBezTo>
                    <a:pt x="238" y="834"/>
                    <a:pt x="357" y="1430"/>
                    <a:pt x="357" y="2025"/>
                  </a:cubicBezTo>
                  <a:cubicBezTo>
                    <a:pt x="357" y="2644"/>
                    <a:pt x="238" y="3240"/>
                    <a:pt x="0" y="3811"/>
                  </a:cubicBezTo>
                  <a:lnTo>
                    <a:pt x="643" y="4073"/>
                  </a:lnTo>
                  <a:cubicBezTo>
                    <a:pt x="929" y="3430"/>
                    <a:pt x="1072" y="2740"/>
                    <a:pt x="1072" y="2025"/>
                  </a:cubicBezTo>
                  <a:cubicBezTo>
                    <a:pt x="1072" y="1311"/>
                    <a:pt x="929" y="644"/>
                    <a:pt x="66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2" name="Google Shape;1622;p46"/>
            <p:cNvSpPr/>
            <p:nvPr/>
          </p:nvSpPr>
          <p:spPr>
            <a:xfrm>
              <a:off x="4811569" y="1440586"/>
              <a:ext cx="35185" cy="109948"/>
            </a:xfrm>
            <a:custGeom>
              <a:avLst/>
              <a:gdLst/>
              <a:ahLst/>
              <a:cxnLst/>
              <a:rect l="l" t="t" r="r" b="b"/>
              <a:pathLst>
                <a:path w="953" h="2978" extrusionOk="0">
                  <a:moveTo>
                    <a:pt x="310" y="1"/>
                  </a:moveTo>
                  <a:cubicBezTo>
                    <a:pt x="119" y="477"/>
                    <a:pt x="0" y="977"/>
                    <a:pt x="0" y="1501"/>
                  </a:cubicBezTo>
                  <a:cubicBezTo>
                    <a:pt x="0" y="2025"/>
                    <a:pt x="95" y="2525"/>
                    <a:pt x="310" y="2978"/>
                  </a:cubicBezTo>
                  <a:lnTo>
                    <a:pt x="953" y="2716"/>
                  </a:lnTo>
                  <a:cubicBezTo>
                    <a:pt x="786" y="2335"/>
                    <a:pt x="714" y="1930"/>
                    <a:pt x="714" y="1501"/>
                  </a:cubicBezTo>
                  <a:cubicBezTo>
                    <a:pt x="714" y="1096"/>
                    <a:pt x="786" y="668"/>
                    <a:pt x="953" y="263"/>
                  </a:cubicBezTo>
                  <a:lnTo>
                    <a:pt x="310" y="1"/>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3" name="Google Shape;1623;p46"/>
            <p:cNvSpPr/>
            <p:nvPr/>
          </p:nvSpPr>
          <p:spPr>
            <a:xfrm>
              <a:off x="4760546" y="1420391"/>
              <a:ext cx="38729" cy="150375"/>
            </a:xfrm>
            <a:custGeom>
              <a:avLst/>
              <a:gdLst/>
              <a:ahLst/>
              <a:cxnLst/>
              <a:rect l="l" t="t" r="r" b="b"/>
              <a:pathLst>
                <a:path w="1049" h="4073" extrusionOk="0">
                  <a:moveTo>
                    <a:pt x="406" y="0"/>
                  </a:moveTo>
                  <a:cubicBezTo>
                    <a:pt x="120" y="643"/>
                    <a:pt x="1" y="1334"/>
                    <a:pt x="1" y="2048"/>
                  </a:cubicBezTo>
                  <a:cubicBezTo>
                    <a:pt x="1" y="2763"/>
                    <a:pt x="120" y="3429"/>
                    <a:pt x="382" y="4072"/>
                  </a:cubicBezTo>
                  <a:lnTo>
                    <a:pt x="1049" y="3787"/>
                  </a:lnTo>
                  <a:cubicBezTo>
                    <a:pt x="810" y="3239"/>
                    <a:pt x="691" y="2667"/>
                    <a:pt x="691" y="2048"/>
                  </a:cubicBezTo>
                  <a:cubicBezTo>
                    <a:pt x="691" y="1453"/>
                    <a:pt x="810" y="834"/>
                    <a:pt x="1049" y="262"/>
                  </a:cubicBezTo>
                  <a:lnTo>
                    <a:pt x="406" y="0"/>
                  </a:ln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 name="Google Shape;2956;p59">
            <a:extLst>
              <a:ext uri="{FF2B5EF4-FFF2-40B4-BE49-F238E27FC236}">
                <a16:creationId xmlns:a16="http://schemas.microsoft.com/office/drawing/2014/main" id="{114EDB31-8F8C-A4EB-280F-161244E44CF6}"/>
              </a:ext>
            </a:extLst>
          </p:cNvPr>
          <p:cNvGrpSpPr/>
          <p:nvPr/>
        </p:nvGrpSpPr>
        <p:grpSpPr>
          <a:xfrm>
            <a:off x="3054023" y="4086842"/>
            <a:ext cx="398330" cy="438942"/>
            <a:chOff x="3978026" y="3450437"/>
            <a:chExt cx="398330" cy="438942"/>
          </a:xfrm>
        </p:grpSpPr>
        <p:sp>
          <p:nvSpPr>
            <p:cNvPr id="11" name="Google Shape;2957;p59">
              <a:extLst>
                <a:ext uri="{FF2B5EF4-FFF2-40B4-BE49-F238E27FC236}">
                  <a16:creationId xmlns:a16="http://schemas.microsoft.com/office/drawing/2014/main" id="{5D3B538C-C943-F575-BCB4-35F2D2794212}"/>
                </a:ext>
              </a:extLst>
            </p:cNvPr>
            <p:cNvSpPr/>
            <p:nvPr/>
          </p:nvSpPr>
          <p:spPr>
            <a:xfrm>
              <a:off x="4189947" y="3534024"/>
              <a:ext cx="186409" cy="270845"/>
            </a:xfrm>
            <a:custGeom>
              <a:avLst/>
              <a:gdLst/>
              <a:ahLst/>
              <a:cxnLst/>
              <a:rect l="l" t="t" r="r" b="b"/>
              <a:pathLst>
                <a:path w="5049" h="7336" extrusionOk="0">
                  <a:moveTo>
                    <a:pt x="3597" y="1"/>
                  </a:moveTo>
                  <a:cubicBezTo>
                    <a:pt x="3361" y="1"/>
                    <a:pt x="3128" y="64"/>
                    <a:pt x="2906" y="191"/>
                  </a:cubicBezTo>
                  <a:cubicBezTo>
                    <a:pt x="2596" y="382"/>
                    <a:pt x="2358" y="668"/>
                    <a:pt x="2263" y="1025"/>
                  </a:cubicBezTo>
                  <a:cubicBezTo>
                    <a:pt x="2191" y="1287"/>
                    <a:pt x="2191" y="1525"/>
                    <a:pt x="2263" y="1763"/>
                  </a:cubicBezTo>
                  <a:lnTo>
                    <a:pt x="1477" y="2239"/>
                  </a:lnTo>
                  <a:cubicBezTo>
                    <a:pt x="1143" y="1716"/>
                    <a:pt x="619" y="1334"/>
                    <a:pt x="0" y="1239"/>
                  </a:cubicBezTo>
                  <a:lnTo>
                    <a:pt x="0" y="6097"/>
                  </a:lnTo>
                  <a:cubicBezTo>
                    <a:pt x="619" y="6002"/>
                    <a:pt x="1143" y="5645"/>
                    <a:pt x="1477" y="5121"/>
                  </a:cubicBezTo>
                  <a:lnTo>
                    <a:pt x="2263" y="5573"/>
                  </a:lnTo>
                  <a:cubicBezTo>
                    <a:pt x="2191" y="5812"/>
                    <a:pt x="2191" y="6074"/>
                    <a:pt x="2263" y="6312"/>
                  </a:cubicBezTo>
                  <a:cubicBezTo>
                    <a:pt x="2358" y="6669"/>
                    <a:pt x="2596" y="6978"/>
                    <a:pt x="2906" y="7169"/>
                  </a:cubicBezTo>
                  <a:cubicBezTo>
                    <a:pt x="3120" y="7288"/>
                    <a:pt x="3358" y="7336"/>
                    <a:pt x="3596" y="7336"/>
                  </a:cubicBezTo>
                  <a:cubicBezTo>
                    <a:pt x="3715" y="7336"/>
                    <a:pt x="3834" y="7336"/>
                    <a:pt x="3953" y="7288"/>
                  </a:cubicBezTo>
                  <a:cubicBezTo>
                    <a:pt x="4334" y="7193"/>
                    <a:pt x="4620" y="6978"/>
                    <a:pt x="4811" y="6645"/>
                  </a:cubicBezTo>
                  <a:cubicBezTo>
                    <a:pt x="5001" y="6336"/>
                    <a:pt x="5049" y="5954"/>
                    <a:pt x="4954" y="5597"/>
                  </a:cubicBezTo>
                  <a:cubicBezTo>
                    <a:pt x="4858" y="5240"/>
                    <a:pt x="4620" y="4930"/>
                    <a:pt x="4311" y="4740"/>
                  </a:cubicBezTo>
                  <a:lnTo>
                    <a:pt x="4287" y="4740"/>
                  </a:lnTo>
                  <a:cubicBezTo>
                    <a:pt x="4080" y="4613"/>
                    <a:pt x="3842" y="4549"/>
                    <a:pt x="3601" y="4549"/>
                  </a:cubicBezTo>
                  <a:cubicBezTo>
                    <a:pt x="3480" y="4549"/>
                    <a:pt x="3358" y="4565"/>
                    <a:pt x="3239" y="4597"/>
                  </a:cubicBezTo>
                  <a:cubicBezTo>
                    <a:pt x="3001" y="4668"/>
                    <a:pt x="2786" y="4788"/>
                    <a:pt x="2596" y="4978"/>
                  </a:cubicBezTo>
                  <a:lnTo>
                    <a:pt x="1715" y="4478"/>
                  </a:lnTo>
                  <a:cubicBezTo>
                    <a:pt x="1762" y="4335"/>
                    <a:pt x="1762" y="4168"/>
                    <a:pt x="1762" y="4026"/>
                  </a:cubicBezTo>
                  <a:lnTo>
                    <a:pt x="1762" y="3335"/>
                  </a:lnTo>
                  <a:cubicBezTo>
                    <a:pt x="1762" y="3168"/>
                    <a:pt x="1762" y="3025"/>
                    <a:pt x="1715" y="2882"/>
                  </a:cubicBezTo>
                  <a:lnTo>
                    <a:pt x="2596" y="2382"/>
                  </a:lnTo>
                  <a:cubicBezTo>
                    <a:pt x="2786" y="2549"/>
                    <a:pt x="3001" y="2668"/>
                    <a:pt x="3239" y="2740"/>
                  </a:cubicBezTo>
                  <a:cubicBezTo>
                    <a:pt x="3358" y="2787"/>
                    <a:pt x="3477" y="2787"/>
                    <a:pt x="3596" y="2787"/>
                  </a:cubicBezTo>
                  <a:cubicBezTo>
                    <a:pt x="3858" y="2787"/>
                    <a:pt x="4120" y="2716"/>
                    <a:pt x="4358" y="2573"/>
                  </a:cubicBezTo>
                  <a:cubicBezTo>
                    <a:pt x="4620" y="2382"/>
                    <a:pt x="4835" y="2120"/>
                    <a:pt x="4930" y="1835"/>
                  </a:cubicBezTo>
                  <a:cubicBezTo>
                    <a:pt x="5049" y="1454"/>
                    <a:pt x="5001" y="1049"/>
                    <a:pt x="4811" y="691"/>
                  </a:cubicBezTo>
                  <a:cubicBezTo>
                    <a:pt x="4620" y="382"/>
                    <a:pt x="4334" y="144"/>
                    <a:pt x="3953" y="49"/>
                  </a:cubicBezTo>
                  <a:cubicBezTo>
                    <a:pt x="3834" y="17"/>
                    <a:pt x="3715" y="1"/>
                    <a:pt x="3597"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 name="Google Shape;2958;p59">
              <a:extLst>
                <a:ext uri="{FF2B5EF4-FFF2-40B4-BE49-F238E27FC236}">
                  <a16:creationId xmlns:a16="http://schemas.microsoft.com/office/drawing/2014/main" id="{0620E94C-5B4F-E5E0-9D1E-E936B83329A9}"/>
                </a:ext>
              </a:extLst>
            </p:cNvPr>
            <p:cNvSpPr/>
            <p:nvPr/>
          </p:nvSpPr>
          <p:spPr>
            <a:xfrm>
              <a:off x="4124857" y="3760011"/>
              <a:ext cx="103819" cy="129368"/>
            </a:xfrm>
            <a:custGeom>
              <a:avLst/>
              <a:gdLst/>
              <a:ahLst/>
              <a:cxnLst/>
              <a:rect l="l" t="t" r="r" b="b"/>
              <a:pathLst>
                <a:path w="2812" h="3504" extrusionOk="0">
                  <a:moveTo>
                    <a:pt x="1073" y="0"/>
                  </a:moveTo>
                  <a:lnTo>
                    <a:pt x="1073" y="762"/>
                  </a:lnTo>
                  <a:cubicBezTo>
                    <a:pt x="453" y="929"/>
                    <a:pt x="1" y="1500"/>
                    <a:pt x="25" y="2167"/>
                  </a:cubicBezTo>
                  <a:cubicBezTo>
                    <a:pt x="49" y="2882"/>
                    <a:pt x="644" y="3453"/>
                    <a:pt x="1358" y="3501"/>
                  </a:cubicBezTo>
                  <a:cubicBezTo>
                    <a:pt x="1386" y="3503"/>
                    <a:pt x="1413" y="3503"/>
                    <a:pt x="1440" y="3503"/>
                  </a:cubicBezTo>
                  <a:cubicBezTo>
                    <a:pt x="2190" y="3503"/>
                    <a:pt x="2811" y="2877"/>
                    <a:pt x="2811" y="2096"/>
                  </a:cubicBezTo>
                  <a:cubicBezTo>
                    <a:pt x="2811" y="1453"/>
                    <a:pt x="2359" y="905"/>
                    <a:pt x="1763" y="762"/>
                  </a:cubicBezTo>
                  <a:lnTo>
                    <a:pt x="1763" y="0"/>
                  </a:lnTo>
                  <a:cubicBezTo>
                    <a:pt x="1644" y="0"/>
                    <a:pt x="1549" y="24"/>
                    <a:pt x="1430" y="24"/>
                  </a:cubicBezTo>
                  <a:cubicBezTo>
                    <a:pt x="1311" y="24"/>
                    <a:pt x="1192" y="0"/>
                    <a:pt x="1073"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3" name="Google Shape;2959;p59">
              <a:extLst>
                <a:ext uri="{FF2B5EF4-FFF2-40B4-BE49-F238E27FC236}">
                  <a16:creationId xmlns:a16="http://schemas.microsoft.com/office/drawing/2014/main" id="{F08D81C2-8AE9-9078-1F53-9ECAF65D58FB}"/>
                </a:ext>
              </a:extLst>
            </p:cNvPr>
            <p:cNvSpPr/>
            <p:nvPr/>
          </p:nvSpPr>
          <p:spPr>
            <a:xfrm>
              <a:off x="4125743" y="3450437"/>
              <a:ext cx="103782" cy="129368"/>
            </a:xfrm>
            <a:custGeom>
              <a:avLst/>
              <a:gdLst/>
              <a:ahLst/>
              <a:cxnLst/>
              <a:rect l="l" t="t" r="r" b="b"/>
              <a:pathLst>
                <a:path w="2811" h="3504" extrusionOk="0">
                  <a:moveTo>
                    <a:pt x="1371" y="0"/>
                  </a:moveTo>
                  <a:cubicBezTo>
                    <a:pt x="622" y="0"/>
                    <a:pt x="1" y="625"/>
                    <a:pt x="1" y="1384"/>
                  </a:cubicBezTo>
                  <a:cubicBezTo>
                    <a:pt x="1" y="2027"/>
                    <a:pt x="453" y="2574"/>
                    <a:pt x="1049" y="2741"/>
                  </a:cubicBezTo>
                  <a:lnTo>
                    <a:pt x="1049" y="3503"/>
                  </a:lnTo>
                  <a:cubicBezTo>
                    <a:pt x="1168" y="3479"/>
                    <a:pt x="1263" y="3479"/>
                    <a:pt x="1382" y="3479"/>
                  </a:cubicBezTo>
                  <a:cubicBezTo>
                    <a:pt x="1525" y="3479"/>
                    <a:pt x="1620" y="3479"/>
                    <a:pt x="1739" y="3503"/>
                  </a:cubicBezTo>
                  <a:lnTo>
                    <a:pt x="1739" y="2741"/>
                  </a:lnTo>
                  <a:cubicBezTo>
                    <a:pt x="2358" y="2574"/>
                    <a:pt x="2811" y="2003"/>
                    <a:pt x="2787" y="1312"/>
                  </a:cubicBezTo>
                  <a:cubicBezTo>
                    <a:pt x="2763" y="598"/>
                    <a:pt x="2168" y="26"/>
                    <a:pt x="1453" y="3"/>
                  </a:cubicBezTo>
                  <a:cubicBezTo>
                    <a:pt x="1426" y="1"/>
                    <a:pt x="1399" y="0"/>
                    <a:pt x="1371" y="0"/>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4" name="Google Shape;2960;p59">
              <a:extLst>
                <a:ext uri="{FF2B5EF4-FFF2-40B4-BE49-F238E27FC236}">
                  <a16:creationId xmlns:a16="http://schemas.microsoft.com/office/drawing/2014/main" id="{D51D00AF-A36B-EE5B-FEF2-C18DECDA0977}"/>
                </a:ext>
              </a:extLst>
            </p:cNvPr>
            <p:cNvSpPr/>
            <p:nvPr/>
          </p:nvSpPr>
          <p:spPr>
            <a:xfrm>
              <a:off x="3978026" y="3534024"/>
              <a:ext cx="186446" cy="270845"/>
            </a:xfrm>
            <a:custGeom>
              <a:avLst/>
              <a:gdLst/>
              <a:ahLst/>
              <a:cxnLst/>
              <a:rect l="l" t="t" r="r" b="b"/>
              <a:pathLst>
                <a:path w="5050" h="7336" extrusionOk="0">
                  <a:moveTo>
                    <a:pt x="1458" y="1"/>
                  </a:moveTo>
                  <a:cubicBezTo>
                    <a:pt x="1337" y="1"/>
                    <a:pt x="1215" y="17"/>
                    <a:pt x="1096" y="49"/>
                  </a:cubicBezTo>
                  <a:cubicBezTo>
                    <a:pt x="739" y="144"/>
                    <a:pt x="430" y="382"/>
                    <a:pt x="239" y="691"/>
                  </a:cubicBezTo>
                  <a:cubicBezTo>
                    <a:pt x="49" y="1049"/>
                    <a:pt x="1" y="1454"/>
                    <a:pt x="120" y="1835"/>
                  </a:cubicBezTo>
                  <a:cubicBezTo>
                    <a:pt x="215" y="2144"/>
                    <a:pt x="430" y="2406"/>
                    <a:pt x="692" y="2573"/>
                  </a:cubicBezTo>
                  <a:cubicBezTo>
                    <a:pt x="930" y="2716"/>
                    <a:pt x="1192" y="2787"/>
                    <a:pt x="1454" y="2787"/>
                  </a:cubicBezTo>
                  <a:cubicBezTo>
                    <a:pt x="1573" y="2787"/>
                    <a:pt x="1692" y="2787"/>
                    <a:pt x="1811" y="2740"/>
                  </a:cubicBezTo>
                  <a:cubicBezTo>
                    <a:pt x="2049" y="2668"/>
                    <a:pt x="2263" y="2549"/>
                    <a:pt x="2454" y="2382"/>
                  </a:cubicBezTo>
                  <a:lnTo>
                    <a:pt x="3335" y="2882"/>
                  </a:lnTo>
                  <a:cubicBezTo>
                    <a:pt x="3287" y="3025"/>
                    <a:pt x="3287" y="3168"/>
                    <a:pt x="3287" y="3335"/>
                  </a:cubicBezTo>
                  <a:lnTo>
                    <a:pt x="3287" y="4026"/>
                  </a:lnTo>
                  <a:cubicBezTo>
                    <a:pt x="3287" y="4168"/>
                    <a:pt x="3287" y="4335"/>
                    <a:pt x="3335" y="4478"/>
                  </a:cubicBezTo>
                  <a:lnTo>
                    <a:pt x="2454" y="4978"/>
                  </a:lnTo>
                  <a:cubicBezTo>
                    <a:pt x="2263" y="4811"/>
                    <a:pt x="2049" y="4668"/>
                    <a:pt x="1811" y="4597"/>
                  </a:cubicBezTo>
                  <a:cubicBezTo>
                    <a:pt x="1700" y="4569"/>
                    <a:pt x="1586" y="4556"/>
                    <a:pt x="1474" y="4556"/>
                  </a:cubicBezTo>
                  <a:cubicBezTo>
                    <a:pt x="1200" y="4556"/>
                    <a:pt x="928" y="4636"/>
                    <a:pt x="692" y="4788"/>
                  </a:cubicBezTo>
                  <a:cubicBezTo>
                    <a:pt x="430" y="4954"/>
                    <a:pt x="215" y="5216"/>
                    <a:pt x="120" y="5526"/>
                  </a:cubicBezTo>
                  <a:cubicBezTo>
                    <a:pt x="1" y="5907"/>
                    <a:pt x="49" y="6312"/>
                    <a:pt x="239" y="6645"/>
                  </a:cubicBezTo>
                  <a:cubicBezTo>
                    <a:pt x="430" y="6978"/>
                    <a:pt x="739" y="7193"/>
                    <a:pt x="1096" y="7288"/>
                  </a:cubicBezTo>
                  <a:cubicBezTo>
                    <a:pt x="1215" y="7336"/>
                    <a:pt x="1335" y="7336"/>
                    <a:pt x="1454" y="7336"/>
                  </a:cubicBezTo>
                  <a:cubicBezTo>
                    <a:pt x="1692" y="7336"/>
                    <a:pt x="1930" y="7288"/>
                    <a:pt x="2144" y="7169"/>
                  </a:cubicBezTo>
                  <a:cubicBezTo>
                    <a:pt x="2478" y="6978"/>
                    <a:pt x="2692" y="6669"/>
                    <a:pt x="2787" y="6312"/>
                  </a:cubicBezTo>
                  <a:cubicBezTo>
                    <a:pt x="2859" y="6074"/>
                    <a:pt x="2859" y="5812"/>
                    <a:pt x="2787" y="5573"/>
                  </a:cubicBezTo>
                  <a:lnTo>
                    <a:pt x="3597" y="5121"/>
                  </a:lnTo>
                  <a:cubicBezTo>
                    <a:pt x="3906" y="5645"/>
                    <a:pt x="4430" y="6002"/>
                    <a:pt x="5050" y="6097"/>
                  </a:cubicBezTo>
                  <a:lnTo>
                    <a:pt x="5050" y="1239"/>
                  </a:lnTo>
                  <a:cubicBezTo>
                    <a:pt x="4430" y="1334"/>
                    <a:pt x="3906" y="1716"/>
                    <a:pt x="3597" y="2239"/>
                  </a:cubicBezTo>
                  <a:lnTo>
                    <a:pt x="2787" y="1763"/>
                  </a:lnTo>
                  <a:cubicBezTo>
                    <a:pt x="2859" y="1525"/>
                    <a:pt x="2859" y="1287"/>
                    <a:pt x="2787" y="1049"/>
                  </a:cubicBezTo>
                  <a:cubicBezTo>
                    <a:pt x="2692" y="668"/>
                    <a:pt x="2478" y="382"/>
                    <a:pt x="2144" y="191"/>
                  </a:cubicBezTo>
                  <a:cubicBezTo>
                    <a:pt x="1938" y="64"/>
                    <a:pt x="1700" y="1"/>
                    <a:pt x="1458" y="1"/>
                  </a:cubicBezTo>
                  <a:close/>
                </a:path>
              </a:pathLst>
            </a:custGeom>
            <a:solidFill>
              <a:schemeClr val="accent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5" name="Google Shape;1595;p46">
            <a:extLst>
              <a:ext uri="{FF2B5EF4-FFF2-40B4-BE49-F238E27FC236}">
                <a16:creationId xmlns:a16="http://schemas.microsoft.com/office/drawing/2014/main" id="{C88449FA-5A99-4F47-D5A1-76A292ABEC70}"/>
              </a:ext>
            </a:extLst>
          </p:cNvPr>
          <p:cNvSpPr txBox="1">
            <a:spLocks/>
          </p:cNvSpPr>
          <p:nvPr/>
        </p:nvSpPr>
        <p:spPr>
          <a:xfrm>
            <a:off x="3713447" y="3931964"/>
            <a:ext cx="1978200" cy="6654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L="457200" marR="0" lvl="0" indent="-317500" algn="l" rtl="0">
              <a:lnSpc>
                <a:spcPct val="115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1pPr>
            <a:lvl2pPr marL="914400" marR="0" lvl="1"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2pPr>
            <a:lvl3pPr marL="1371600" marR="0" lvl="2"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3pPr>
            <a:lvl4pPr marL="1828800" marR="0" lvl="3"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4pPr>
            <a:lvl5pPr marL="2286000" marR="0" lvl="4"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5pPr>
            <a:lvl6pPr marL="2743200" marR="0" lvl="5"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6pPr>
            <a:lvl7pPr marL="3200400" marR="0" lvl="6"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7pPr>
            <a:lvl8pPr marL="3657600" marR="0" lvl="7"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8pPr>
            <a:lvl9pPr marL="4114800" marR="0" lvl="8" indent="-317500" algn="ctr" rtl="0">
              <a:lnSpc>
                <a:spcPct val="100000"/>
              </a:lnSpc>
              <a:spcBef>
                <a:spcPts val="0"/>
              </a:spcBef>
              <a:spcAft>
                <a:spcPts val="0"/>
              </a:spcAft>
              <a:buClr>
                <a:schemeClr val="dk1"/>
              </a:buClr>
              <a:buSzPts val="1400"/>
              <a:buFont typeface="Maven Pro"/>
              <a:buNone/>
              <a:defRPr sz="1400" b="0" i="0" u="none" strike="noStrike" cap="none">
                <a:solidFill>
                  <a:schemeClr val="dk1"/>
                </a:solidFill>
                <a:latin typeface="Maven Pro"/>
                <a:ea typeface="Maven Pro"/>
                <a:cs typeface="Maven Pro"/>
                <a:sym typeface="Maven Pro"/>
              </a:defRPr>
            </a:lvl9pPr>
          </a:lstStyle>
          <a:p>
            <a:pPr marL="0" indent="0"/>
            <a:r>
              <a:rPr lang="en-US" dirty="0"/>
              <a:t>Reduces bias by focusing on data-driven evaluations.</a:t>
            </a:r>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Shape 1627"/>
        <p:cNvGrpSpPr/>
        <p:nvPr/>
      </p:nvGrpSpPr>
      <p:grpSpPr>
        <a:xfrm>
          <a:off x="0" y="0"/>
          <a:ext cx="0" cy="0"/>
          <a:chOff x="0" y="0"/>
          <a:chExt cx="0" cy="0"/>
        </a:xfrm>
      </p:grpSpPr>
      <p:sp>
        <p:nvSpPr>
          <p:cNvPr id="1628" name="Google Shape;1628;p47"/>
          <p:cNvSpPr txBox="1">
            <a:spLocks noGrp="1"/>
          </p:cNvSpPr>
          <p:nvPr>
            <p:ph type="subTitle" idx="2"/>
          </p:nvPr>
        </p:nvSpPr>
        <p:spPr>
          <a:xfrm>
            <a:off x="3523194" y="2024693"/>
            <a:ext cx="2097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Django</a:t>
            </a:r>
            <a:endParaRPr dirty="0"/>
          </a:p>
        </p:txBody>
      </p:sp>
      <p:sp>
        <p:nvSpPr>
          <p:cNvPr id="1629" name="Google Shape;1629;p47"/>
          <p:cNvSpPr txBox="1">
            <a:spLocks noGrp="1"/>
          </p:cNvSpPr>
          <p:nvPr>
            <p:ph type="subTitle" idx="5"/>
          </p:nvPr>
        </p:nvSpPr>
        <p:spPr>
          <a:xfrm>
            <a:off x="890748" y="3385139"/>
            <a:ext cx="2097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NLP/Machine Learning Model for Resume Parsing. And  Generating Assessments</a:t>
            </a:r>
            <a:endParaRPr dirty="0"/>
          </a:p>
        </p:txBody>
      </p:sp>
      <p:sp>
        <p:nvSpPr>
          <p:cNvPr id="1630" name="Google Shape;1630;p47"/>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Technologies Used</a:t>
            </a:r>
            <a:endParaRPr dirty="0"/>
          </a:p>
        </p:txBody>
      </p:sp>
      <p:sp>
        <p:nvSpPr>
          <p:cNvPr id="1631" name="Google Shape;1631;p47"/>
          <p:cNvSpPr txBox="1">
            <a:spLocks noGrp="1"/>
          </p:cNvSpPr>
          <p:nvPr>
            <p:ph type="subTitle" idx="1"/>
          </p:nvPr>
        </p:nvSpPr>
        <p:spPr>
          <a:xfrm>
            <a:off x="914600" y="2024693"/>
            <a:ext cx="2097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HTML, CSS, JavaScript</a:t>
            </a:r>
            <a:endParaRPr dirty="0"/>
          </a:p>
        </p:txBody>
      </p:sp>
      <p:sp>
        <p:nvSpPr>
          <p:cNvPr id="1632" name="Google Shape;1632;p47"/>
          <p:cNvSpPr txBox="1">
            <a:spLocks noGrp="1"/>
          </p:cNvSpPr>
          <p:nvPr>
            <p:ph type="subTitle" idx="3"/>
          </p:nvPr>
        </p:nvSpPr>
        <p:spPr>
          <a:xfrm>
            <a:off x="6237430" y="2025903"/>
            <a:ext cx="2097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Firebase/MongoDB</a:t>
            </a:r>
            <a:endParaRPr dirty="0"/>
          </a:p>
        </p:txBody>
      </p:sp>
      <p:sp>
        <p:nvSpPr>
          <p:cNvPr id="1633" name="Google Shape;1633;p47"/>
          <p:cNvSpPr txBox="1">
            <a:spLocks noGrp="1"/>
          </p:cNvSpPr>
          <p:nvPr>
            <p:ph type="subTitle" idx="4"/>
          </p:nvPr>
        </p:nvSpPr>
        <p:spPr>
          <a:xfrm>
            <a:off x="3523194" y="3728318"/>
            <a:ext cx="2097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Deployment on Azure</a:t>
            </a:r>
            <a:endParaRPr dirty="0"/>
          </a:p>
        </p:txBody>
      </p:sp>
      <p:sp>
        <p:nvSpPr>
          <p:cNvPr id="1634" name="Google Shape;1634;p47"/>
          <p:cNvSpPr txBox="1">
            <a:spLocks noGrp="1"/>
          </p:cNvSpPr>
          <p:nvPr>
            <p:ph type="subTitle" idx="6"/>
          </p:nvPr>
        </p:nvSpPr>
        <p:spPr>
          <a:xfrm>
            <a:off x="6131788" y="3728318"/>
            <a:ext cx="2097600" cy="6354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US" dirty="0"/>
              <a:t>Automate email notifications for interview</a:t>
            </a:r>
            <a:endParaRPr dirty="0"/>
          </a:p>
        </p:txBody>
      </p:sp>
      <p:sp>
        <p:nvSpPr>
          <p:cNvPr id="1635" name="Google Shape;1635;p47"/>
          <p:cNvSpPr txBox="1">
            <a:spLocks noGrp="1"/>
          </p:cNvSpPr>
          <p:nvPr>
            <p:ph type="subTitle" idx="7"/>
          </p:nvPr>
        </p:nvSpPr>
        <p:spPr>
          <a:xfrm>
            <a:off x="918719" y="1593325"/>
            <a:ext cx="2089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Frontend</a:t>
            </a:r>
            <a:endParaRPr dirty="0"/>
          </a:p>
        </p:txBody>
      </p:sp>
      <p:sp>
        <p:nvSpPr>
          <p:cNvPr id="1636" name="Google Shape;1636;p47"/>
          <p:cNvSpPr txBox="1">
            <a:spLocks noGrp="1"/>
          </p:cNvSpPr>
          <p:nvPr>
            <p:ph type="subTitle" idx="8"/>
          </p:nvPr>
        </p:nvSpPr>
        <p:spPr>
          <a:xfrm>
            <a:off x="3527313" y="1593325"/>
            <a:ext cx="2089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Backend</a:t>
            </a:r>
            <a:endParaRPr dirty="0"/>
          </a:p>
        </p:txBody>
      </p:sp>
      <p:sp>
        <p:nvSpPr>
          <p:cNvPr id="1637" name="Google Shape;1637;p47"/>
          <p:cNvSpPr txBox="1">
            <a:spLocks noGrp="1"/>
          </p:cNvSpPr>
          <p:nvPr>
            <p:ph type="subTitle" idx="9"/>
          </p:nvPr>
        </p:nvSpPr>
        <p:spPr>
          <a:xfrm>
            <a:off x="872558" y="2946334"/>
            <a:ext cx="2089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AI/ML</a:t>
            </a:r>
            <a:endParaRPr dirty="0"/>
          </a:p>
        </p:txBody>
      </p:sp>
      <p:sp>
        <p:nvSpPr>
          <p:cNvPr id="1638" name="Google Shape;1638;p47"/>
          <p:cNvSpPr txBox="1">
            <a:spLocks noGrp="1"/>
          </p:cNvSpPr>
          <p:nvPr>
            <p:ph type="subTitle" idx="13"/>
          </p:nvPr>
        </p:nvSpPr>
        <p:spPr>
          <a:xfrm>
            <a:off x="6241541" y="1594512"/>
            <a:ext cx="2089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Database</a:t>
            </a:r>
            <a:endParaRPr dirty="0"/>
          </a:p>
        </p:txBody>
      </p:sp>
      <p:sp>
        <p:nvSpPr>
          <p:cNvPr id="1639" name="Google Shape;1639;p47"/>
          <p:cNvSpPr txBox="1">
            <a:spLocks noGrp="1"/>
          </p:cNvSpPr>
          <p:nvPr>
            <p:ph type="subTitle" idx="14"/>
          </p:nvPr>
        </p:nvSpPr>
        <p:spPr>
          <a:xfrm>
            <a:off x="3527313" y="3296925"/>
            <a:ext cx="2089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Cloud Services</a:t>
            </a:r>
            <a:endParaRPr dirty="0"/>
          </a:p>
        </p:txBody>
      </p:sp>
      <p:sp>
        <p:nvSpPr>
          <p:cNvPr id="1640" name="Google Shape;1640;p47"/>
          <p:cNvSpPr txBox="1">
            <a:spLocks noGrp="1"/>
          </p:cNvSpPr>
          <p:nvPr>
            <p:ph type="subTitle" idx="15"/>
          </p:nvPr>
        </p:nvSpPr>
        <p:spPr>
          <a:xfrm>
            <a:off x="6135907" y="3296925"/>
            <a:ext cx="2089200" cy="4926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US" dirty="0"/>
              <a:t>Email Notifications</a:t>
            </a:r>
            <a:endParaRPr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Shape 1591"/>
        <p:cNvGrpSpPr/>
        <p:nvPr/>
      </p:nvGrpSpPr>
      <p:grpSpPr>
        <a:xfrm>
          <a:off x="0" y="0"/>
          <a:ext cx="0" cy="0"/>
          <a:chOff x="0" y="0"/>
          <a:chExt cx="0" cy="0"/>
        </a:xfrm>
      </p:grpSpPr>
      <p:grpSp>
        <p:nvGrpSpPr>
          <p:cNvPr id="1576" name="Google Shape;3245;p71">
            <a:extLst>
              <a:ext uri="{FF2B5EF4-FFF2-40B4-BE49-F238E27FC236}">
                <a16:creationId xmlns:a16="http://schemas.microsoft.com/office/drawing/2014/main" id="{115003DA-1CE2-BFB4-9546-B072EFA5FCD9}"/>
              </a:ext>
            </a:extLst>
          </p:cNvPr>
          <p:cNvGrpSpPr/>
          <p:nvPr/>
        </p:nvGrpSpPr>
        <p:grpSpPr>
          <a:xfrm>
            <a:off x="4814165" y="1099516"/>
            <a:ext cx="3758906" cy="3504492"/>
            <a:chOff x="1561000" y="353675"/>
            <a:chExt cx="5025275" cy="4685150"/>
          </a:xfrm>
        </p:grpSpPr>
        <p:sp>
          <p:nvSpPr>
            <p:cNvPr id="1577" name="Google Shape;3246;p71">
              <a:extLst>
                <a:ext uri="{FF2B5EF4-FFF2-40B4-BE49-F238E27FC236}">
                  <a16:creationId xmlns:a16="http://schemas.microsoft.com/office/drawing/2014/main" id="{77D405F3-507D-88A2-8E84-FF6325F37E1E}"/>
                </a:ext>
              </a:extLst>
            </p:cNvPr>
            <p:cNvSpPr/>
            <p:nvPr/>
          </p:nvSpPr>
          <p:spPr>
            <a:xfrm>
              <a:off x="1561000" y="353675"/>
              <a:ext cx="5025275" cy="3994500"/>
            </a:xfrm>
            <a:custGeom>
              <a:avLst/>
              <a:gdLst/>
              <a:ahLst/>
              <a:cxnLst/>
              <a:rect l="l" t="t" r="r" b="b"/>
              <a:pathLst>
                <a:path w="201011" h="159780" extrusionOk="0">
                  <a:moveTo>
                    <a:pt x="114060" y="0"/>
                  </a:moveTo>
                  <a:cubicBezTo>
                    <a:pt x="102605" y="0"/>
                    <a:pt x="87315" y="2281"/>
                    <a:pt x="72118" y="11446"/>
                  </a:cubicBezTo>
                  <a:cubicBezTo>
                    <a:pt x="41863" y="29692"/>
                    <a:pt x="26452" y="63717"/>
                    <a:pt x="13243" y="91003"/>
                  </a:cubicBezTo>
                  <a:cubicBezTo>
                    <a:pt x="0" y="118289"/>
                    <a:pt x="7339" y="145042"/>
                    <a:pt x="30255" y="156250"/>
                  </a:cubicBezTo>
                  <a:cubicBezTo>
                    <a:pt x="35415" y="158781"/>
                    <a:pt x="40212" y="159780"/>
                    <a:pt x="44918" y="159780"/>
                  </a:cubicBezTo>
                  <a:cubicBezTo>
                    <a:pt x="61112" y="159780"/>
                    <a:pt x="76212" y="147947"/>
                    <a:pt x="101206" y="146009"/>
                  </a:cubicBezTo>
                  <a:cubicBezTo>
                    <a:pt x="133496" y="143541"/>
                    <a:pt x="142135" y="147577"/>
                    <a:pt x="169021" y="128663"/>
                  </a:cubicBezTo>
                  <a:cubicBezTo>
                    <a:pt x="195907" y="109783"/>
                    <a:pt x="201010" y="68020"/>
                    <a:pt x="180095" y="38332"/>
                  </a:cubicBezTo>
                  <a:cubicBezTo>
                    <a:pt x="159181" y="8644"/>
                    <a:pt x="132995" y="2239"/>
                    <a:pt x="132995" y="2239"/>
                  </a:cubicBezTo>
                  <a:cubicBezTo>
                    <a:pt x="132995" y="2239"/>
                    <a:pt x="125410" y="0"/>
                    <a:pt x="114060"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8" name="Google Shape;3247;p71">
              <a:extLst>
                <a:ext uri="{FF2B5EF4-FFF2-40B4-BE49-F238E27FC236}">
                  <a16:creationId xmlns:a16="http://schemas.microsoft.com/office/drawing/2014/main" id="{D947787C-3BE4-CD16-AF7E-5079AB0A4012}"/>
                </a:ext>
              </a:extLst>
            </p:cNvPr>
            <p:cNvSpPr/>
            <p:nvPr/>
          </p:nvSpPr>
          <p:spPr>
            <a:xfrm>
              <a:off x="2278175" y="504725"/>
              <a:ext cx="2585200" cy="1552800"/>
            </a:xfrm>
            <a:custGeom>
              <a:avLst/>
              <a:gdLst/>
              <a:ahLst/>
              <a:cxnLst/>
              <a:rect l="l" t="t" r="r" b="b"/>
              <a:pathLst>
                <a:path w="103408" h="62112" fill="none" extrusionOk="0">
                  <a:moveTo>
                    <a:pt x="4537" y="0"/>
                  </a:moveTo>
                  <a:lnTo>
                    <a:pt x="98838" y="0"/>
                  </a:lnTo>
                  <a:cubicBezTo>
                    <a:pt x="101373" y="0"/>
                    <a:pt x="103408" y="2002"/>
                    <a:pt x="103408" y="4537"/>
                  </a:cubicBezTo>
                  <a:lnTo>
                    <a:pt x="103408" y="57541"/>
                  </a:lnTo>
                  <a:cubicBezTo>
                    <a:pt x="103408" y="60076"/>
                    <a:pt x="101373" y="62111"/>
                    <a:pt x="98838" y="62111"/>
                  </a:cubicBezTo>
                  <a:lnTo>
                    <a:pt x="4537" y="62111"/>
                  </a:lnTo>
                  <a:cubicBezTo>
                    <a:pt x="2035" y="62111"/>
                    <a:pt x="0" y="60076"/>
                    <a:pt x="0" y="57541"/>
                  </a:cubicBezTo>
                  <a:lnTo>
                    <a:pt x="0" y="4537"/>
                  </a:lnTo>
                  <a:cubicBezTo>
                    <a:pt x="0" y="2002"/>
                    <a:pt x="2035" y="0"/>
                    <a:pt x="4537" y="0"/>
                  </a:cubicBez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79" name="Google Shape;3248;p71">
              <a:extLst>
                <a:ext uri="{FF2B5EF4-FFF2-40B4-BE49-F238E27FC236}">
                  <a16:creationId xmlns:a16="http://schemas.microsoft.com/office/drawing/2014/main" id="{7EB9F2BF-977A-BE10-3919-BE02D3F1EBA8}"/>
                </a:ext>
              </a:extLst>
            </p:cNvPr>
            <p:cNvSpPr/>
            <p:nvPr/>
          </p:nvSpPr>
          <p:spPr>
            <a:xfrm>
              <a:off x="2375750" y="1362825"/>
              <a:ext cx="542900" cy="542925"/>
            </a:xfrm>
            <a:custGeom>
              <a:avLst/>
              <a:gdLst/>
              <a:ahLst/>
              <a:cxnLst/>
              <a:rect l="l" t="t" r="r" b="b"/>
              <a:pathLst>
                <a:path w="21716" h="21717" fill="none" extrusionOk="0">
                  <a:moveTo>
                    <a:pt x="14377" y="1969"/>
                  </a:moveTo>
                  <a:cubicBezTo>
                    <a:pt x="19314" y="3903"/>
                    <a:pt x="21716" y="9474"/>
                    <a:pt x="19748" y="14411"/>
                  </a:cubicBezTo>
                  <a:cubicBezTo>
                    <a:pt x="17813" y="19315"/>
                    <a:pt x="12242" y="21716"/>
                    <a:pt x="7305" y="19748"/>
                  </a:cubicBezTo>
                  <a:cubicBezTo>
                    <a:pt x="2402" y="17813"/>
                    <a:pt x="0" y="12243"/>
                    <a:pt x="1968" y="7339"/>
                  </a:cubicBezTo>
                  <a:cubicBezTo>
                    <a:pt x="3903" y="2402"/>
                    <a:pt x="9474" y="1"/>
                    <a:pt x="14377" y="1969"/>
                  </a:cubicBez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0" name="Google Shape;3249;p71">
              <a:extLst>
                <a:ext uri="{FF2B5EF4-FFF2-40B4-BE49-F238E27FC236}">
                  <a16:creationId xmlns:a16="http://schemas.microsoft.com/office/drawing/2014/main" id="{2F67E40F-F397-AB79-276C-15C7CF7D2958}"/>
                </a:ext>
              </a:extLst>
            </p:cNvPr>
            <p:cNvSpPr/>
            <p:nvPr/>
          </p:nvSpPr>
          <p:spPr>
            <a:xfrm>
              <a:off x="2547525" y="1534625"/>
              <a:ext cx="199350" cy="199325"/>
            </a:xfrm>
            <a:custGeom>
              <a:avLst/>
              <a:gdLst/>
              <a:ahLst/>
              <a:cxnLst/>
              <a:rect l="l" t="t" r="r" b="b"/>
              <a:pathLst>
                <a:path w="7974" h="7973" fill="none" extrusionOk="0">
                  <a:moveTo>
                    <a:pt x="7640" y="3403"/>
                  </a:moveTo>
                  <a:cubicBezTo>
                    <a:pt x="7973" y="5404"/>
                    <a:pt x="6605" y="7305"/>
                    <a:pt x="4571" y="7639"/>
                  </a:cubicBezTo>
                  <a:cubicBezTo>
                    <a:pt x="2536" y="7973"/>
                    <a:pt x="635" y="6605"/>
                    <a:pt x="334" y="4570"/>
                  </a:cubicBezTo>
                  <a:cubicBezTo>
                    <a:pt x="1" y="2569"/>
                    <a:pt x="1368" y="667"/>
                    <a:pt x="3370" y="334"/>
                  </a:cubicBezTo>
                  <a:cubicBezTo>
                    <a:pt x="5405" y="0"/>
                    <a:pt x="7306" y="1368"/>
                    <a:pt x="7640" y="3403"/>
                  </a:cubicBezTo>
                  <a:close/>
                </a:path>
              </a:pathLst>
            </a:custGeom>
            <a:noFill/>
            <a:ln w="1000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1" name="Google Shape;3250;p71">
              <a:extLst>
                <a:ext uri="{FF2B5EF4-FFF2-40B4-BE49-F238E27FC236}">
                  <a16:creationId xmlns:a16="http://schemas.microsoft.com/office/drawing/2014/main" id="{11D092B3-A01F-B34C-35AC-6C0BD1D8F305}"/>
                </a:ext>
              </a:extLst>
            </p:cNvPr>
            <p:cNvSpPr/>
            <p:nvPr/>
          </p:nvSpPr>
          <p:spPr>
            <a:xfrm>
              <a:off x="2705975" y="1467900"/>
              <a:ext cx="109275" cy="95925"/>
            </a:xfrm>
            <a:custGeom>
              <a:avLst/>
              <a:gdLst/>
              <a:ahLst/>
              <a:cxnLst/>
              <a:rect l="l" t="t" r="r" b="b"/>
              <a:pathLst>
                <a:path w="4371" h="3837" fill="none" extrusionOk="0">
                  <a:moveTo>
                    <a:pt x="1" y="3837"/>
                  </a:moveTo>
                  <a:lnTo>
                    <a:pt x="4370"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2" name="Google Shape;3251;p71">
              <a:extLst>
                <a:ext uri="{FF2B5EF4-FFF2-40B4-BE49-F238E27FC236}">
                  <a16:creationId xmlns:a16="http://schemas.microsoft.com/office/drawing/2014/main" id="{6915F5D5-7938-B4DB-1437-0C120ED660F3}"/>
                </a:ext>
              </a:extLst>
            </p:cNvPr>
            <p:cNvSpPr/>
            <p:nvPr/>
          </p:nvSpPr>
          <p:spPr>
            <a:xfrm>
              <a:off x="2646775" y="1727250"/>
              <a:ext cx="25" cy="146800"/>
            </a:xfrm>
            <a:custGeom>
              <a:avLst/>
              <a:gdLst/>
              <a:ahLst/>
              <a:cxnLst/>
              <a:rect l="l" t="t" r="r" b="b"/>
              <a:pathLst>
                <a:path w="1" h="5872" fill="none" extrusionOk="0">
                  <a:moveTo>
                    <a:pt x="0" y="1"/>
                  </a:moveTo>
                  <a:lnTo>
                    <a:pt x="0" y="5872"/>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3" name="Google Shape;3252;p71">
              <a:extLst>
                <a:ext uri="{FF2B5EF4-FFF2-40B4-BE49-F238E27FC236}">
                  <a16:creationId xmlns:a16="http://schemas.microsoft.com/office/drawing/2014/main" id="{51002E11-F944-3134-ECC7-D4450026F076}"/>
                </a:ext>
              </a:extLst>
            </p:cNvPr>
            <p:cNvSpPr/>
            <p:nvPr/>
          </p:nvSpPr>
          <p:spPr>
            <a:xfrm>
              <a:off x="2520850" y="820775"/>
              <a:ext cx="80900" cy="351950"/>
            </a:xfrm>
            <a:custGeom>
              <a:avLst/>
              <a:gdLst/>
              <a:ahLst/>
              <a:cxnLst/>
              <a:rect l="l" t="t" r="r" b="b"/>
              <a:pathLst>
                <a:path w="3236" h="14078" fill="none" extrusionOk="0">
                  <a:moveTo>
                    <a:pt x="0" y="0"/>
                  </a:moveTo>
                  <a:lnTo>
                    <a:pt x="3236" y="0"/>
                  </a:lnTo>
                  <a:lnTo>
                    <a:pt x="3236" y="14077"/>
                  </a:lnTo>
                  <a:lnTo>
                    <a:pt x="0" y="14077"/>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4" name="Google Shape;3253;p71">
              <a:extLst>
                <a:ext uri="{FF2B5EF4-FFF2-40B4-BE49-F238E27FC236}">
                  <a16:creationId xmlns:a16="http://schemas.microsoft.com/office/drawing/2014/main" id="{CEABD7B8-3232-F619-B596-A6CF394D365B}"/>
                </a:ext>
              </a:extLst>
            </p:cNvPr>
            <p:cNvSpPr/>
            <p:nvPr/>
          </p:nvSpPr>
          <p:spPr>
            <a:xfrm>
              <a:off x="2630100" y="959200"/>
              <a:ext cx="80900" cy="213525"/>
            </a:xfrm>
            <a:custGeom>
              <a:avLst/>
              <a:gdLst/>
              <a:ahLst/>
              <a:cxnLst/>
              <a:rect l="l" t="t" r="r" b="b"/>
              <a:pathLst>
                <a:path w="3236" h="8541" fill="none" extrusionOk="0">
                  <a:moveTo>
                    <a:pt x="0" y="1"/>
                  </a:moveTo>
                  <a:lnTo>
                    <a:pt x="3236" y="1"/>
                  </a:lnTo>
                  <a:lnTo>
                    <a:pt x="3236" y="8540"/>
                  </a:lnTo>
                  <a:lnTo>
                    <a:pt x="0" y="8540"/>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5" name="Google Shape;3254;p71">
              <a:extLst>
                <a:ext uri="{FF2B5EF4-FFF2-40B4-BE49-F238E27FC236}">
                  <a16:creationId xmlns:a16="http://schemas.microsoft.com/office/drawing/2014/main" id="{5195B9B0-20C7-90ED-171F-CC9465A3BC08}"/>
                </a:ext>
              </a:extLst>
            </p:cNvPr>
            <p:cNvSpPr/>
            <p:nvPr/>
          </p:nvSpPr>
          <p:spPr>
            <a:xfrm>
              <a:off x="2740175" y="729050"/>
              <a:ext cx="80075" cy="443675"/>
            </a:xfrm>
            <a:custGeom>
              <a:avLst/>
              <a:gdLst/>
              <a:ahLst/>
              <a:cxnLst/>
              <a:rect l="l" t="t" r="r" b="b"/>
              <a:pathLst>
                <a:path w="3203" h="17747" fill="none" extrusionOk="0">
                  <a:moveTo>
                    <a:pt x="0" y="0"/>
                  </a:moveTo>
                  <a:lnTo>
                    <a:pt x="3203" y="0"/>
                  </a:lnTo>
                  <a:lnTo>
                    <a:pt x="3203" y="17746"/>
                  </a:lnTo>
                  <a:lnTo>
                    <a:pt x="0" y="17746"/>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6" name="Google Shape;3255;p71">
              <a:extLst>
                <a:ext uri="{FF2B5EF4-FFF2-40B4-BE49-F238E27FC236}">
                  <a16:creationId xmlns:a16="http://schemas.microsoft.com/office/drawing/2014/main" id="{205BFCA4-CA2A-E3EC-A9BD-A991DFD4E5E6}"/>
                </a:ext>
              </a:extLst>
            </p:cNvPr>
            <p:cNvSpPr/>
            <p:nvPr/>
          </p:nvSpPr>
          <p:spPr>
            <a:xfrm>
              <a:off x="2849425" y="648150"/>
              <a:ext cx="80900" cy="524575"/>
            </a:xfrm>
            <a:custGeom>
              <a:avLst/>
              <a:gdLst/>
              <a:ahLst/>
              <a:cxnLst/>
              <a:rect l="l" t="t" r="r" b="b"/>
              <a:pathLst>
                <a:path w="3236" h="20983" fill="none" extrusionOk="0">
                  <a:moveTo>
                    <a:pt x="0" y="1"/>
                  </a:moveTo>
                  <a:lnTo>
                    <a:pt x="3236" y="1"/>
                  </a:lnTo>
                  <a:lnTo>
                    <a:pt x="3236" y="20982"/>
                  </a:lnTo>
                  <a:lnTo>
                    <a:pt x="0" y="20982"/>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7" name="Google Shape;3256;p71">
              <a:extLst>
                <a:ext uri="{FF2B5EF4-FFF2-40B4-BE49-F238E27FC236}">
                  <a16:creationId xmlns:a16="http://schemas.microsoft.com/office/drawing/2014/main" id="{DFF03B25-139D-549B-63DF-B4C411A8889E}"/>
                </a:ext>
              </a:extLst>
            </p:cNvPr>
            <p:cNvSpPr/>
            <p:nvPr/>
          </p:nvSpPr>
          <p:spPr>
            <a:xfrm>
              <a:off x="2958650" y="867475"/>
              <a:ext cx="80925" cy="305250"/>
            </a:xfrm>
            <a:custGeom>
              <a:avLst/>
              <a:gdLst/>
              <a:ahLst/>
              <a:cxnLst/>
              <a:rect l="l" t="t" r="r" b="b"/>
              <a:pathLst>
                <a:path w="3237" h="12210" fill="none" extrusionOk="0">
                  <a:moveTo>
                    <a:pt x="1" y="0"/>
                  </a:moveTo>
                  <a:lnTo>
                    <a:pt x="3236" y="0"/>
                  </a:lnTo>
                  <a:lnTo>
                    <a:pt x="3236" y="12209"/>
                  </a:lnTo>
                  <a:lnTo>
                    <a:pt x="1" y="12209"/>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8" name="Google Shape;3257;p71">
              <a:extLst>
                <a:ext uri="{FF2B5EF4-FFF2-40B4-BE49-F238E27FC236}">
                  <a16:creationId xmlns:a16="http://schemas.microsoft.com/office/drawing/2014/main" id="{621C8DA2-8198-8C33-ED60-D122F57875A7}"/>
                </a:ext>
              </a:extLst>
            </p:cNvPr>
            <p:cNvSpPr/>
            <p:nvPr/>
          </p:nvSpPr>
          <p:spPr>
            <a:xfrm>
              <a:off x="3068725" y="942525"/>
              <a:ext cx="80100" cy="230200"/>
            </a:xfrm>
            <a:custGeom>
              <a:avLst/>
              <a:gdLst/>
              <a:ahLst/>
              <a:cxnLst/>
              <a:rect l="l" t="t" r="r" b="b"/>
              <a:pathLst>
                <a:path w="3204" h="9208" fill="none" extrusionOk="0">
                  <a:moveTo>
                    <a:pt x="1" y="1"/>
                  </a:moveTo>
                  <a:lnTo>
                    <a:pt x="3203" y="1"/>
                  </a:lnTo>
                  <a:lnTo>
                    <a:pt x="3203" y="9207"/>
                  </a:lnTo>
                  <a:lnTo>
                    <a:pt x="1" y="9207"/>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89" name="Google Shape;3258;p71">
              <a:extLst>
                <a:ext uri="{FF2B5EF4-FFF2-40B4-BE49-F238E27FC236}">
                  <a16:creationId xmlns:a16="http://schemas.microsoft.com/office/drawing/2014/main" id="{93F9E245-69E3-D24F-3810-76C43F19997F}"/>
                </a:ext>
              </a:extLst>
            </p:cNvPr>
            <p:cNvSpPr/>
            <p:nvPr/>
          </p:nvSpPr>
          <p:spPr>
            <a:xfrm>
              <a:off x="3177975" y="1034250"/>
              <a:ext cx="80925" cy="138475"/>
            </a:xfrm>
            <a:custGeom>
              <a:avLst/>
              <a:gdLst/>
              <a:ahLst/>
              <a:cxnLst/>
              <a:rect l="l" t="t" r="r" b="b"/>
              <a:pathLst>
                <a:path w="3237" h="5539" fill="none" extrusionOk="0">
                  <a:moveTo>
                    <a:pt x="1" y="1"/>
                  </a:moveTo>
                  <a:lnTo>
                    <a:pt x="3236" y="1"/>
                  </a:lnTo>
                  <a:lnTo>
                    <a:pt x="3236" y="5538"/>
                  </a:lnTo>
                  <a:lnTo>
                    <a:pt x="1" y="5538"/>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0" name="Google Shape;3259;p71">
              <a:extLst>
                <a:ext uri="{FF2B5EF4-FFF2-40B4-BE49-F238E27FC236}">
                  <a16:creationId xmlns:a16="http://schemas.microsoft.com/office/drawing/2014/main" id="{3D0E6C54-69E3-785F-A888-68ACD2BB9803}"/>
                </a:ext>
              </a:extLst>
            </p:cNvPr>
            <p:cNvSpPr/>
            <p:nvPr/>
          </p:nvSpPr>
          <p:spPr>
            <a:xfrm>
              <a:off x="3287225" y="820775"/>
              <a:ext cx="80925" cy="351950"/>
            </a:xfrm>
            <a:custGeom>
              <a:avLst/>
              <a:gdLst/>
              <a:ahLst/>
              <a:cxnLst/>
              <a:rect l="l" t="t" r="r" b="b"/>
              <a:pathLst>
                <a:path w="3237" h="14078" fill="none" extrusionOk="0">
                  <a:moveTo>
                    <a:pt x="1" y="0"/>
                  </a:moveTo>
                  <a:lnTo>
                    <a:pt x="3236" y="0"/>
                  </a:lnTo>
                  <a:lnTo>
                    <a:pt x="3236" y="14077"/>
                  </a:lnTo>
                  <a:lnTo>
                    <a:pt x="1" y="14077"/>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591" name="Google Shape;3260;p71">
              <a:extLst>
                <a:ext uri="{FF2B5EF4-FFF2-40B4-BE49-F238E27FC236}">
                  <a16:creationId xmlns:a16="http://schemas.microsoft.com/office/drawing/2014/main" id="{BD559211-DEF0-876C-45FD-F78D85BAF024}"/>
                </a:ext>
              </a:extLst>
            </p:cNvPr>
            <p:cNvSpPr/>
            <p:nvPr/>
          </p:nvSpPr>
          <p:spPr>
            <a:xfrm>
              <a:off x="3397300" y="925025"/>
              <a:ext cx="80075" cy="247700"/>
            </a:xfrm>
            <a:custGeom>
              <a:avLst/>
              <a:gdLst/>
              <a:ahLst/>
              <a:cxnLst/>
              <a:rect l="l" t="t" r="r" b="b"/>
              <a:pathLst>
                <a:path w="3203" h="9908" fill="none" extrusionOk="0">
                  <a:moveTo>
                    <a:pt x="1" y="0"/>
                  </a:moveTo>
                  <a:lnTo>
                    <a:pt x="3203" y="0"/>
                  </a:lnTo>
                  <a:lnTo>
                    <a:pt x="3203" y="9907"/>
                  </a:lnTo>
                  <a:lnTo>
                    <a:pt x="1" y="9907"/>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4" name="Google Shape;3261;p71">
              <a:extLst>
                <a:ext uri="{FF2B5EF4-FFF2-40B4-BE49-F238E27FC236}">
                  <a16:creationId xmlns:a16="http://schemas.microsoft.com/office/drawing/2014/main" id="{6737066C-2EC7-7F95-C56A-EA9A1ECE7C39}"/>
                </a:ext>
              </a:extLst>
            </p:cNvPr>
            <p:cNvSpPr/>
            <p:nvPr/>
          </p:nvSpPr>
          <p:spPr>
            <a:xfrm>
              <a:off x="3506550" y="820775"/>
              <a:ext cx="80925" cy="351950"/>
            </a:xfrm>
            <a:custGeom>
              <a:avLst/>
              <a:gdLst/>
              <a:ahLst/>
              <a:cxnLst/>
              <a:rect l="l" t="t" r="r" b="b"/>
              <a:pathLst>
                <a:path w="3237" h="14078" fill="none" extrusionOk="0">
                  <a:moveTo>
                    <a:pt x="0" y="0"/>
                  </a:moveTo>
                  <a:lnTo>
                    <a:pt x="3236" y="0"/>
                  </a:lnTo>
                  <a:lnTo>
                    <a:pt x="3236" y="14077"/>
                  </a:lnTo>
                  <a:lnTo>
                    <a:pt x="0" y="14077"/>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5" name="Google Shape;3262;p71">
              <a:extLst>
                <a:ext uri="{FF2B5EF4-FFF2-40B4-BE49-F238E27FC236}">
                  <a16:creationId xmlns:a16="http://schemas.microsoft.com/office/drawing/2014/main" id="{4A516640-A9CB-75E2-4897-9EC066B64C7E}"/>
                </a:ext>
              </a:extLst>
            </p:cNvPr>
            <p:cNvSpPr/>
            <p:nvPr/>
          </p:nvSpPr>
          <p:spPr>
            <a:xfrm>
              <a:off x="3615800" y="1040100"/>
              <a:ext cx="80900" cy="132625"/>
            </a:xfrm>
            <a:custGeom>
              <a:avLst/>
              <a:gdLst/>
              <a:ahLst/>
              <a:cxnLst/>
              <a:rect l="l" t="t" r="r" b="b"/>
              <a:pathLst>
                <a:path w="3236" h="5305" fill="none" extrusionOk="0">
                  <a:moveTo>
                    <a:pt x="0" y="0"/>
                  </a:moveTo>
                  <a:lnTo>
                    <a:pt x="3236" y="0"/>
                  </a:lnTo>
                  <a:lnTo>
                    <a:pt x="3236" y="5304"/>
                  </a:lnTo>
                  <a:lnTo>
                    <a:pt x="0" y="5304"/>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6" name="Google Shape;3263;p71">
              <a:extLst>
                <a:ext uri="{FF2B5EF4-FFF2-40B4-BE49-F238E27FC236}">
                  <a16:creationId xmlns:a16="http://schemas.microsoft.com/office/drawing/2014/main" id="{73830B8F-155D-F7A5-AFA2-EA938930D4E2}"/>
                </a:ext>
              </a:extLst>
            </p:cNvPr>
            <p:cNvSpPr/>
            <p:nvPr/>
          </p:nvSpPr>
          <p:spPr>
            <a:xfrm>
              <a:off x="3725875" y="820775"/>
              <a:ext cx="80925" cy="351950"/>
            </a:xfrm>
            <a:custGeom>
              <a:avLst/>
              <a:gdLst/>
              <a:ahLst/>
              <a:cxnLst/>
              <a:rect l="l" t="t" r="r" b="b"/>
              <a:pathLst>
                <a:path w="3237" h="14078" fill="none" extrusionOk="0">
                  <a:moveTo>
                    <a:pt x="0" y="0"/>
                  </a:moveTo>
                  <a:lnTo>
                    <a:pt x="3236" y="0"/>
                  </a:lnTo>
                  <a:lnTo>
                    <a:pt x="3236" y="14077"/>
                  </a:lnTo>
                  <a:lnTo>
                    <a:pt x="0" y="14077"/>
                  </a:ln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7" name="Google Shape;3264;p71">
              <a:extLst>
                <a:ext uri="{FF2B5EF4-FFF2-40B4-BE49-F238E27FC236}">
                  <a16:creationId xmlns:a16="http://schemas.microsoft.com/office/drawing/2014/main" id="{E243624F-5128-580C-0E60-A9C5E10F7412}"/>
                </a:ext>
              </a:extLst>
            </p:cNvPr>
            <p:cNvSpPr/>
            <p:nvPr/>
          </p:nvSpPr>
          <p:spPr>
            <a:xfrm>
              <a:off x="2376575" y="1172700"/>
              <a:ext cx="1722925" cy="25"/>
            </a:xfrm>
            <a:custGeom>
              <a:avLst/>
              <a:gdLst/>
              <a:ahLst/>
              <a:cxnLst/>
              <a:rect l="l" t="t" r="r" b="b"/>
              <a:pathLst>
                <a:path w="68917" h="1" fill="none" extrusionOk="0">
                  <a:moveTo>
                    <a:pt x="1" y="0"/>
                  </a:moveTo>
                  <a:lnTo>
                    <a:pt x="68916"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8" name="Google Shape;3265;p71">
              <a:extLst>
                <a:ext uri="{FF2B5EF4-FFF2-40B4-BE49-F238E27FC236}">
                  <a16:creationId xmlns:a16="http://schemas.microsoft.com/office/drawing/2014/main" id="{60D9D6F8-9029-3CD0-19EE-D2DBB180BBD6}"/>
                </a:ext>
              </a:extLst>
            </p:cNvPr>
            <p:cNvSpPr/>
            <p:nvPr/>
          </p:nvSpPr>
          <p:spPr>
            <a:xfrm>
              <a:off x="3644150" y="1259425"/>
              <a:ext cx="331100" cy="25"/>
            </a:xfrm>
            <a:custGeom>
              <a:avLst/>
              <a:gdLst/>
              <a:ahLst/>
              <a:cxnLst/>
              <a:rect l="l" t="t" r="r" b="b"/>
              <a:pathLst>
                <a:path w="13244" h="1" fill="none" extrusionOk="0">
                  <a:moveTo>
                    <a:pt x="0" y="0"/>
                  </a:moveTo>
                  <a:lnTo>
                    <a:pt x="13243"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29" name="Google Shape;3266;p71">
              <a:extLst>
                <a:ext uri="{FF2B5EF4-FFF2-40B4-BE49-F238E27FC236}">
                  <a16:creationId xmlns:a16="http://schemas.microsoft.com/office/drawing/2014/main" id="{99EF6002-98E8-B2D7-3022-F6AE196C3DFF}"/>
                </a:ext>
              </a:extLst>
            </p:cNvPr>
            <p:cNvSpPr/>
            <p:nvPr/>
          </p:nvSpPr>
          <p:spPr>
            <a:xfrm>
              <a:off x="3644150" y="1313625"/>
              <a:ext cx="331100" cy="25"/>
            </a:xfrm>
            <a:custGeom>
              <a:avLst/>
              <a:gdLst/>
              <a:ahLst/>
              <a:cxnLst/>
              <a:rect l="l" t="t" r="r" b="b"/>
              <a:pathLst>
                <a:path w="13244" h="1" fill="none" extrusionOk="0">
                  <a:moveTo>
                    <a:pt x="0" y="1"/>
                  </a:moveTo>
                  <a:lnTo>
                    <a:pt x="13243"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0" name="Google Shape;3267;p71">
              <a:extLst>
                <a:ext uri="{FF2B5EF4-FFF2-40B4-BE49-F238E27FC236}">
                  <a16:creationId xmlns:a16="http://schemas.microsoft.com/office/drawing/2014/main" id="{D5FA4563-13CF-A2F7-13D3-7F87EFCD122E}"/>
                </a:ext>
              </a:extLst>
            </p:cNvPr>
            <p:cNvSpPr/>
            <p:nvPr/>
          </p:nvSpPr>
          <p:spPr>
            <a:xfrm>
              <a:off x="3644150" y="1367825"/>
              <a:ext cx="331100" cy="25"/>
            </a:xfrm>
            <a:custGeom>
              <a:avLst/>
              <a:gdLst/>
              <a:ahLst/>
              <a:cxnLst/>
              <a:rect l="l" t="t" r="r" b="b"/>
              <a:pathLst>
                <a:path w="13244" h="1" fill="none" extrusionOk="0">
                  <a:moveTo>
                    <a:pt x="0" y="1"/>
                  </a:moveTo>
                  <a:lnTo>
                    <a:pt x="13243"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1" name="Google Shape;3268;p71">
              <a:extLst>
                <a:ext uri="{FF2B5EF4-FFF2-40B4-BE49-F238E27FC236}">
                  <a16:creationId xmlns:a16="http://schemas.microsoft.com/office/drawing/2014/main" id="{54CAA9F2-7363-38C8-5109-BC127B1C1968}"/>
                </a:ext>
              </a:extLst>
            </p:cNvPr>
            <p:cNvSpPr/>
            <p:nvPr/>
          </p:nvSpPr>
          <p:spPr>
            <a:xfrm>
              <a:off x="3644150" y="1421200"/>
              <a:ext cx="331100" cy="25"/>
            </a:xfrm>
            <a:custGeom>
              <a:avLst/>
              <a:gdLst/>
              <a:ahLst/>
              <a:cxnLst/>
              <a:rect l="l" t="t" r="r" b="b"/>
              <a:pathLst>
                <a:path w="13244" h="1" fill="none" extrusionOk="0">
                  <a:moveTo>
                    <a:pt x="0" y="1"/>
                  </a:moveTo>
                  <a:lnTo>
                    <a:pt x="13243"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2" name="Google Shape;3269;p71">
              <a:extLst>
                <a:ext uri="{FF2B5EF4-FFF2-40B4-BE49-F238E27FC236}">
                  <a16:creationId xmlns:a16="http://schemas.microsoft.com/office/drawing/2014/main" id="{CBC5DADE-C27F-BE10-AE75-459C62C9AA71}"/>
                </a:ext>
              </a:extLst>
            </p:cNvPr>
            <p:cNvSpPr/>
            <p:nvPr/>
          </p:nvSpPr>
          <p:spPr>
            <a:xfrm>
              <a:off x="2936150" y="1705575"/>
              <a:ext cx="331075" cy="25"/>
            </a:xfrm>
            <a:custGeom>
              <a:avLst/>
              <a:gdLst/>
              <a:ahLst/>
              <a:cxnLst/>
              <a:rect l="l" t="t" r="r" b="b"/>
              <a:pathLst>
                <a:path w="13243" h="1" fill="none" extrusionOk="0">
                  <a:moveTo>
                    <a:pt x="0" y="0"/>
                  </a:moveTo>
                  <a:lnTo>
                    <a:pt x="13243"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3" name="Google Shape;3270;p71">
              <a:extLst>
                <a:ext uri="{FF2B5EF4-FFF2-40B4-BE49-F238E27FC236}">
                  <a16:creationId xmlns:a16="http://schemas.microsoft.com/office/drawing/2014/main" id="{B0780709-4E2E-2007-D266-61F7EAC2EAE2}"/>
                </a:ext>
              </a:extLst>
            </p:cNvPr>
            <p:cNvSpPr/>
            <p:nvPr/>
          </p:nvSpPr>
          <p:spPr>
            <a:xfrm>
              <a:off x="2936150" y="1759775"/>
              <a:ext cx="331075" cy="25"/>
            </a:xfrm>
            <a:custGeom>
              <a:avLst/>
              <a:gdLst/>
              <a:ahLst/>
              <a:cxnLst/>
              <a:rect l="l" t="t" r="r" b="b"/>
              <a:pathLst>
                <a:path w="13243" h="1" fill="none" extrusionOk="0">
                  <a:moveTo>
                    <a:pt x="0" y="1"/>
                  </a:moveTo>
                  <a:lnTo>
                    <a:pt x="13243"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4" name="Google Shape;3271;p71">
              <a:extLst>
                <a:ext uri="{FF2B5EF4-FFF2-40B4-BE49-F238E27FC236}">
                  <a16:creationId xmlns:a16="http://schemas.microsoft.com/office/drawing/2014/main" id="{4D290C60-13D0-12AF-FC64-BCA9D9AAD165}"/>
                </a:ext>
              </a:extLst>
            </p:cNvPr>
            <p:cNvSpPr/>
            <p:nvPr/>
          </p:nvSpPr>
          <p:spPr>
            <a:xfrm>
              <a:off x="2936150" y="1813975"/>
              <a:ext cx="331075" cy="25"/>
            </a:xfrm>
            <a:custGeom>
              <a:avLst/>
              <a:gdLst/>
              <a:ahLst/>
              <a:cxnLst/>
              <a:rect l="l" t="t" r="r" b="b"/>
              <a:pathLst>
                <a:path w="13243" h="1" fill="none" extrusionOk="0">
                  <a:moveTo>
                    <a:pt x="0" y="1"/>
                  </a:moveTo>
                  <a:lnTo>
                    <a:pt x="13243"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5" name="Google Shape;3272;p71">
              <a:extLst>
                <a:ext uri="{FF2B5EF4-FFF2-40B4-BE49-F238E27FC236}">
                  <a16:creationId xmlns:a16="http://schemas.microsoft.com/office/drawing/2014/main" id="{E4DA58AD-1D0B-AB99-B2FD-CE626EB70DB0}"/>
                </a:ext>
              </a:extLst>
            </p:cNvPr>
            <p:cNvSpPr/>
            <p:nvPr/>
          </p:nvSpPr>
          <p:spPr>
            <a:xfrm>
              <a:off x="2936150" y="1867350"/>
              <a:ext cx="331075" cy="25"/>
            </a:xfrm>
            <a:custGeom>
              <a:avLst/>
              <a:gdLst/>
              <a:ahLst/>
              <a:cxnLst/>
              <a:rect l="l" t="t" r="r" b="b"/>
              <a:pathLst>
                <a:path w="13243" h="1" fill="none" extrusionOk="0">
                  <a:moveTo>
                    <a:pt x="0" y="1"/>
                  </a:moveTo>
                  <a:lnTo>
                    <a:pt x="13243" y="1"/>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6" name="Google Shape;3273;p71">
              <a:extLst>
                <a:ext uri="{FF2B5EF4-FFF2-40B4-BE49-F238E27FC236}">
                  <a16:creationId xmlns:a16="http://schemas.microsoft.com/office/drawing/2014/main" id="{AB895A8F-3C1B-EB66-E09D-65B288D6F448}"/>
                </a:ext>
              </a:extLst>
            </p:cNvPr>
            <p:cNvSpPr/>
            <p:nvPr/>
          </p:nvSpPr>
          <p:spPr>
            <a:xfrm>
              <a:off x="4152000" y="628125"/>
              <a:ext cx="25" cy="1255100"/>
            </a:xfrm>
            <a:custGeom>
              <a:avLst/>
              <a:gdLst/>
              <a:ahLst/>
              <a:cxnLst/>
              <a:rect l="l" t="t" r="r" b="b"/>
              <a:pathLst>
                <a:path w="1" h="50204" fill="none" extrusionOk="0">
                  <a:moveTo>
                    <a:pt x="1" y="1"/>
                  </a:moveTo>
                  <a:lnTo>
                    <a:pt x="1" y="50204"/>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7" name="Google Shape;3274;p71">
              <a:extLst>
                <a:ext uri="{FF2B5EF4-FFF2-40B4-BE49-F238E27FC236}">
                  <a16:creationId xmlns:a16="http://schemas.microsoft.com/office/drawing/2014/main" id="{95AC9A00-F049-21DD-2D3D-1B82A1EF1D0E}"/>
                </a:ext>
              </a:extLst>
            </p:cNvPr>
            <p:cNvSpPr/>
            <p:nvPr/>
          </p:nvSpPr>
          <p:spPr>
            <a:xfrm>
              <a:off x="2301525" y="2190925"/>
              <a:ext cx="961550" cy="693850"/>
            </a:xfrm>
            <a:custGeom>
              <a:avLst/>
              <a:gdLst/>
              <a:ahLst/>
              <a:cxnLst/>
              <a:rect l="l" t="t" r="r" b="b"/>
              <a:pathLst>
                <a:path w="38462" h="27754" fill="none" extrusionOk="0">
                  <a:moveTo>
                    <a:pt x="4270" y="0"/>
                  </a:moveTo>
                  <a:lnTo>
                    <a:pt x="34191" y="0"/>
                  </a:lnTo>
                  <a:cubicBezTo>
                    <a:pt x="36560" y="0"/>
                    <a:pt x="38461" y="1902"/>
                    <a:pt x="38461" y="4270"/>
                  </a:cubicBezTo>
                  <a:lnTo>
                    <a:pt x="38461" y="23484"/>
                  </a:lnTo>
                  <a:cubicBezTo>
                    <a:pt x="38461" y="25852"/>
                    <a:pt x="36560" y="27754"/>
                    <a:pt x="34191" y="27754"/>
                  </a:cubicBezTo>
                  <a:lnTo>
                    <a:pt x="4270" y="27754"/>
                  </a:lnTo>
                  <a:cubicBezTo>
                    <a:pt x="1902" y="27754"/>
                    <a:pt x="0" y="25852"/>
                    <a:pt x="0" y="23484"/>
                  </a:cubicBezTo>
                  <a:lnTo>
                    <a:pt x="0" y="4270"/>
                  </a:lnTo>
                  <a:cubicBezTo>
                    <a:pt x="0" y="1902"/>
                    <a:pt x="1902" y="0"/>
                    <a:pt x="4270" y="0"/>
                  </a:cubicBez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8" name="Google Shape;3275;p71">
              <a:extLst>
                <a:ext uri="{FF2B5EF4-FFF2-40B4-BE49-F238E27FC236}">
                  <a16:creationId xmlns:a16="http://schemas.microsoft.com/office/drawing/2014/main" id="{8F9E870B-BF9A-10B2-628E-694BC6183DED}"/>
                </a:ext>
              </a:extLst>
            </p:cNvPr>
            <p:cNvSpPr/>
            <p:nvPr/>
          </p:nvSpPr>
          <p:spPr>
            <a:xfrm>
              <a:off x="2301525" y="2994825"/>
              <a:ext cx="961550" cy="693850"/>
            </a:xfrm>
            <a:custGeom>
              <a:avLst/>
              <a:gdLst/>
              <a:ahLst/>
              <a:cxnLst/>
              <a:rect l="l" t="t" r="r" b="b"/>
              <a:pathLst>
                <a:path w="38462" h="27754" fill="none" extrusionOk="0">
                  <a:moveTo>
                    <a:pt x="4270" y="1"/>
                  </a:moveTo>
                  <a:lnTo>
                    <a:pt x="34191" y="1"/>
                  </a:lnTo>
                  <a:cubicBezTo>
                    <a:pt x="36560" y="1"/>
                    <a:pt x="38461" y="1902"/>
                    <a:pt x="38461" y="4270"/>
                  </a:cubicBezTo>
                  <a:lnTo>
                    <a:pt x="38461" y="23484"/>
                  </a:lnTo>
                  <a:cubicBezTo>
                    <a:pt x="38461" y="25853"/>
                    <a:pt x="36560" y="27754"/>
                    <a:pt x="34191" y="27754"/>
                  </a:cubicBezTo>
                  <a:lnTo>
                    <a:pt x="4270" y="27754"/>
                  </a:lnTo>
                  <a:cubicBezTo>
                    <a:pt x="1902" y="27754"/>
                    <a:pt x="0" y="25853"/>
                    <a:pt x="0" y="23484"/>
                  </a:cubicBezTo>
                  <a:lnTo>
                    <a:pt x="0" y="4270"/>
                  </a:lnTo>
                  <a:cubicBezTo>
                    <a:pt x="0" y="1902"/>
                    <a:pt x="1902" y="1"/>
                    <a:pt x="4270" y="1"/>
                  </a:cubicBez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39" name="Google Shape;3276;p71">
              <a:extLst>
                <a:ext uri="{FF2B5EF4-FFF2-40B4-BE49-F238E27FC236}">
                  <a16:creationId xmlns:a16="http://schemas.microsoft.com/office/drawing/2014/main" id="{1B724602-3BB1-497F-3801-B4C4FBC45F84}"/>
                </a:ext>
              </a:extLst>
            </p:cNvPr>
            <p:cNvSpPr/>
            <p:nvPr/>
          </p:nvSpPr>
          <p:spPr>
            <a:xfrm>
              <a:off x="2604250" y="2227625"/>
              <a:ext cx="356100" cy="278550"/>
            </a:xfrm>
            <a:custGeom>
              <a:avLst/>
              <a:gdLst/>
              <a:ahLst/>
              <a:cxnLst/>
              <a:rect l="l" t="t" r="r" b="b"/>
              <a:pathLst>
                <a:path w="14244" h="11142" fill="none" extrusionOk="0">
                  <a:moveTo>
                    <a:pt x="2102" y="11141"/>
                  </a:moveTo>
                  <a:lnTo>
                    <a:pt x="2102" y="7205"/>
                  </a:lnTo>
                  <a:cubicBezTo>
                    <a:pt x="2035" y="4370"/>
                    <a:pt x="4303" y="2035"/>
                    <a:pt x="7138" y="2035"/>
                  </a:cubicBezTo>
                  <a:cubicBezTo>
                    <a:pt x="9974" y="2035"/>
                    <a:pt x="12242" y="4370"/>
                    <a:pt x="12142" y="7205"/>
                  </a:cubicBezTo>
                  <a:lnTo>
                    <a:pt x="12142" y="11141"/>
                  </a:lnTo>
                  <a:lnTo>
                    <a:pt x="14143" y="11141"/>
                  </a:lnTo>
                  <a:lnTo>
                    <a:pt x="14143" y="7205"/>
                  </a:lnTo>
                  <a:cubicBezTo>
                    <a:pt x="14244" y="3269"/>
                    <a:pt x="11075" y="0"/>
                    <a:pt x="7138" y="0"/>
                  </a:cubicBezTo>
                  <a:cubicBezTo>
                    <a:pt x="3169" y="0"/>
                    <a:pt x="0" y="3269"/>
                    <a:pt x="100" y="7205"/>
                  </a:cubicBezTo>
                  <a:lnTo>
                    <a:pt x="100" y="11141"/>
                  </a:ln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0" name="Google Shape;3277;p71">
              <a:extLst>
                <a:ext uri="{FF2B5EF4-FFF2-40B4-BE49-F238E27FC236}">
                  <a16:creationId xmlns:a16="http://schemas.microsoft.com/office/drawing/2014/main" id="{58B2499F-9EF1-4752-5CB6-42F06F9FD524}"/>
                </a:ext>
              </a:extLst>
            </p:cNvPr>
            <p:cNvSpPr/>
            <p:nvPr/>
          </p:nvSpPr>
          <p:spPr>
            <a:xfrm>
              <a:off x="2588400" y="2506150"/>
              <a:ext cx="383625" cy="324425"/>
            </a:xfrm>
            <a:custGeom>
              <a:avLst/>
              <a:gdLst/>
              <a:ahLst/>
              <a:cxnLst/>
              <a:rect l="l" t="t" r="r" b="b"/>
              <a:pathLst>
                <a:path w="15345" h="12977" fill="none" extrusionOk="0">
                  <a:moveTo>
                    <a:pt x="0" y="0"/>
                  </a:moveTo>
                  <a:lnTo>
                    <a:pt x="15345" y="0"/>
                  </a:lnTo>
                  <a:lnTo>
                    <a:pt x="15345" y="12976"/>
                  </a:lnTo>
                  <a:lnTo>
                    <a:pt x="0" y="12976"/>
                  </a:lnTo>
                  <a:close/>
                </a:path>
              </a:pathLst>
            </a:custGeom>
            <a:no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1" name="Google Shape;3278;p71">
              <a:extLst>
                <a:ext uri="{FF2B5EF4-FFF2-40B4-BE49-F238E27FC236}">
                  <a16:creationId xmlns:a16="http://schemas.microsoft.com/office/drawing/2014/main" id="{E3003422-94D6-1A23-CE5C-066EFDC2D29E}"/>
                </a:ext>
              </a:extLst>
            </p:cNvPr>
            <p:cNvSpPr/>
            <p:nvPr/>
          </p:nvSpPr>
          <p:spPr>
            <a:xfrm>
              <a:off x="2729325" y="2599375"/>
              <a:ext cx="90925" cy="151975"/>
            </a:xfrm>
            <a:custGeom>
              <a:avLst/>
              <a:gdLst/>
              <a:ahLst/>
              <a:cxnLst/>
              <a:rect l="l" t="t" r="r" b="b"/>
              <a:pathLst>
                <a:path w="3637" h="6079" extrusionOk="0">
                  <a:moveTo>
                    <a:pt x="1948" y="1"/>
                  </a:moveTo>
                  <a:cubicBezTo>
                    <a:pt x="1665" y="1"/>
                    <a:pt x="1374" y="76"/>
                    <a:pt x="1101" y="241"/>
                  </a:cubicBezTo>
                  <a:cubicBezTo>
                    <a:pt x="1" y="908"/>
                    <a:pt x="34" y="2543"/>
                    <a:pt x="1168" y="3143"/>
                  </a:cubicBezTo>
                  <a:lnTo>
                    <a:pt x="868" y="6078"/>
                  </a:lnTo>
                  <a:lnTo>
                    <a:pt x="3036" y="6078"/>
                  </a:lnTo>
                  <a:lnTo>
                    <a:pt x="2736" y="3143"/>
                  </a:lnTo>
                  <a:cubicBezTo>
                    <a:pt x="3270" y="2843"/>
                    <a:pt x="3637" y="2276"/>
                    <a:pt x="3603" y="1675"/>
                  </a:cubicBezTo>
                  <a:cubicBezTo>
                    <a:pt x="3603" y="696"/>
                    <a:pt x="2810" y="1"/>
                    <a:pt x="1948" y="1"/>
                  </a:cubicBezTo>
                  <a:close/>
                </a:path>
              </a:pathLst>
            </a:custGeom>
            <a:solidFill>
              <a:srgbClr val="263238"/>
            </a:solidFill>
            <a:ln w="10850" cap="rnd" cmpd="sng">
              <a:solidFill>
                <a:schemeClr val="dk1"/>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2" name="Google Shape;3279;p71">
              <a:extLst>
                <a:ext uri="{FF2B5EF4-FFF2-40B4-BE49-F238E27FC236}">
                  <a16:creationId xmlns:a16="http://schemas.microsoft.com/office/drawing/2014/main" id="{24ABCB26-DE31-78BC-4AAA-4D0413916542}"/>
                </a:ext>
              </a:extLst>
            </p:cNvPr>
            <p:cNvSpPr/>
            <p:nvPr/>
          </p:nvSpPr>
          <p:spPr>
            <a:xfrm>
              <a:off x="2399925" y="3060700"/>
              <a:ext cx="652150" cy="579625"/>
            </a:xfrm>
            <a:custGeom>
              <a:avLst/>
              <a:gdLst/>
              <a:ahLst/>
              <a:cxnLst/>
              <a:rect l="l" t="t" r="r" b="b"/>
              <a:pathLst>
                <a:path w="26086" h="23185" fill="none" extrusionOk="0">
                  <a:moveTo>
                    <a:pt x="14945" y="1"/>
                  </a:moveTo>
                  <a:cubicBezTo>
                    <a:pt x="4971" y="1"/>
                    <a:pt x="1" y="12010"/>
                    <a:pt x="7039" y="19048"/>
                  </a:cubicBezTo>
                  <a:cubicBezTo>
                    <a:pt x="10208" y="22250"/>
                    <a:pt x="15011" y="23184"/>
                    <a:pt x="19181" y="21483"/>
                  </a:cubicBezTo>
                  <a:cubicBezTo>
                    <a:pt x="23351" y="19748"/>
                    <a:pt x="26086" y="15679"/>
                    <a:pt x="26086" y="11176"/>
                  </a:cubicBezTo>
                  <a:cubicBezTo>
                    <a:pt x="26086" y="5005"/>
                    <a:pt x="21082" y="1"/>
                    <a:pt x="14945" y="1"/>
                  </a:cubicBezTo>
                  <a:close/>
                  <a:moveTo>
                    <a:pt x="14945" y="1369"/>
                  </a:moveTo>
                  <a:cubicBezTo>
                    <a:pt x="15879" y="1369"/>
                    <a:pt x="16846" y="2603"/>
                    <a:pt x="17580" y="4638"/>
                  </a:cubicBezTo>
                  <a:lnTo>
                    <a:pt x="12276" y="4638"/>
                  </a:lnTo>
                  <a:cubicBezTo>
                    <a:pt x="13010" y="2603"/>
                    <a:pt x="13977" y="1369"/>
                    <a:pt x="14945" y="1369"/>
                  </a:cubicBezTo>
                  <a:close/>
                  <a:moveTo>
                    <a:pt x="17980" y="6005"/>
                  </a:moveTo>
                  <a:cubicBezTo>
                    <a:pt x="18314" y="7473"/>
                    <a:pt x="18514" y="8974"/>
                    <a:pt x="18547" y="10475"/>
                  </a:cubicBezTo>
                  <a:lnTo>
                    <a:pt x="11342" y="10475"/>
                  </a:lnTo>
                  <a:cubicBezTo>
                    <a:pt x="11342" y="8974"/>
                    <a:pt x="11542" y="7473"/>
                    <a:pt x="11876" y="6005"/>
                  </a:cubicBezTo>
                  <a:close/>
                  <a:moveTo>
                    <a:pt x="18547" y="11843"/>
                  </a:moveTo>
                  <a:cubicBezTo>
                    <a:pt x="18514" y="13577"/>
                    <a:pt x="18247" y="15312"/>
                    <a:pt x="17780" y="17013"/>
                  </a:cubicBezTo>
                  <a:lnTo>
                    <a:pt x="12076" y="17013"/>
                  </a:lnTo>
                  <a:cubicBezTo>
                    <a:pt x="11609" y="15312"/>
                    <a:pt x="11342" y="13611"/>
                    <a:pt x="11342" y="11876"/>
                  </a:cubicBezTo>
                  <a:close/>
                  <a:moveTo>
                    <a:pt x="9941" y="10475"/>
                  </a:moveTo>
                  <a:lnTo>
                    <a:pt x="5204" y="10475"/>
                  </a:lnTo>
                  <a:cubicBezTo>
                    <a:pt x="5304" y="8874"/>
                    <a:pt x="5805" y="7373"/>
                    <a:pt x="6639" y="6005"/>
                  </a:cubicBezTo>
                  <a:lnTo>
                    <a:pt x="10441" y="6005"/>
                  </a:lnTo>
                  <a:cubicBezTo>
                    <a:pt x="10141" y="7473"/>
                    <a:pt x="9974" y="8974"/>
                    <a:pt x="9941" y="10475"/>
                  </a:cubicBezTo>
                  <a:close/>
                  <a:moveTo>
                    <a:pt x="9941" y="11843"/>
                  </a:moveTo>
                  <a:cubicBezTo>
                    <a:pt x="9974" y="13577"/>
                    <a:pt x="10208" y="15312"/>
                    <a:pt x="10608" y="17013"/>
                  </a:cubicBezTo>
                  <a:lnTo>
                    <a:pt x="7106" y="17013"/>
                  </a:lnTo>
                  <a:cubicBezTo>
                    <a:pt x="5971" y="15512"/>
                    <a:pt x="5304" y="13711"/>
                    <a:pt x="5171" y="11876"/>
                  </a:cubicBezTo>
                  <a:close/>
                  <a:moveTo>
                    <a:pt x="11042" y="18381"/>
                  </a:moveTo>
                  <a:cubicBezTo>
                    <a:pt x="11309" y="19115"/>
                    <a:pt x="11676" y="19849"/>
                    <a:pt x="12143" y="20516"/>
                  </a:cubicBezTo>
                  <a:cubicBezTo>
                    <a:pt x="10742" y="20082"/>
                    <a:pt x="9441" y="19348"/>
                    <a:pt x="8373" y="18381"/>
                  </a:cubicBezTo>
                  <a:close/>
                  <a:moveTo>
                    <a:pt x="12543" y="18381"/>
                  </a:moveTo>
                  <a:lnTo>
                    <a:pt x="17313" y="18381"/>
                  </a:lnTo>
                  <a:cubicBezTo>
                    <a:pt x="16612" y="19982"/>
                    <a:pt x="15745" y="20916"/>
                    <a:pt x="14945" y="20916"/>
                  </a:cubicBezTo>
                  <a:cubicBezTo>
                    <a:pt x="14111" y="20916"/>
                    <a:pt x="13243" y="19982"/>
                    <a:pt x="12543" y="18381"/>
                  </a:cubicBezTo>
                  <a:close/>
                  <a:moveTo>
                    <a:pt x="18814" y="18381"/>
                  </a:moveTo>
                  <a:lnTo>
                    <a:pt x="21516" y="18381"/>
                  </a:lnTo>
                  <a:cubicBezTo>
                    <a:pt x="20415" y="19348"/>
                    <a:pt x="19148" y="20082"/>
                    <a:pt x="17747" y="20516"/>
                  </a:cubicBezTo>
                  <a:cubicBezTo>
                    <a:pt x="18180" y="19849"/>
                    <a:pt x="18547" y="19115"/>
                    <a:pt x="18814" y="18381"/>
                  </a:cubicBezTo>
                  <a:close/>
                  <a:moveTo>
                    <a:pt x="19214" y="16980"/>
                  </a:moveTo>
                  <a:cubicBezTo>
                    <a:pt x="19648" y="15312"/>
                    <a:pt x="19881" y="13577"/>
                    <a:pt x="19915" y="11843"/>
                  </a:cubicBezTo>
                  <a:lnTo>
                    <a:pt x="24685" y="11843"/>
                  </a:lnTo>
                  <a:cubicBezTo>
                    <a:pt x="24551" y="13711"/>
                    <a:pt x="23884" y="15512"/>
                    <a:pt x="22750" y="17013"/>
                  </a:cubicBezTo>
                  <a:close/>
                  <a:moveTo>
                    <a:pt x="19915" y="10475"/>
                  </a:moveTo>
                  <a:cubicBezTo>
                    <a:pt x="19881" y="8974"/>
                    <a:pt x="19715" y="7473"/>
                    <a:pt x="19381" y="6005"/>
                  </a:cubicBezTo>
                  <a:lnTo>
                    <a:pt x="23217" y="6005"/>
                  </a:lnTo>
                  <a:cubicBezTo>
                    <a:pt x="24051" y="7373"/>
                    <a:pt x="24551" y="8874"/>
                    <a:pt x="24651" y="10475"/>
                  </a:cubicBezTo>
                  <a:close/>
                  <a:moveTo>
                    <a:pt x="22183" y="4638"/>
                  </a:moveTo>
                  <a:lnTo>
                    <a:pt x="19014" y="4638"/>
                  </a:lnTo>
                  <a:cubicBezTo>
                    <a:pt x="18714" y="3604"/>
                    <a:pt x="18280" y="2670"/>
                    <a:pt x="17713" y="1802"/>
                  </a:cubicBezTo>
                  <a:cubicBezTo>
                    <a:pt x="19448" y="2303"/>
                    <a:pt x="20982" y="3303"/>
                    <a:pt x="22183" y="4638"/>
                  </a:cubicBezTo>
                  <a:close/>
                  <a:moveTo>
                    <a:pt x="12109" y="1802"/>
                  </a:moveTo>
                  <a:cubicBezTo>
                    <a:pt x="11542" y="2670"/>
                    <a:pt x="11108" y="3604"/>
                    <a:pt x="10808" y="4638"/>
                  </a:cubicBezTo>
                  <a:lnTo>
                    <a:pt x="7673" y="4638"/>
                  </a:lnTo>
                  <a:cubicBezTo>
                    <a:pt x="8874" y="3303"/>
                    <a:pt x="10408" y="2303"/>
                    <a:pt x="12143" y="1802"/>
                  </a:cubicBezTo>
                  <a:close/>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3" name="Google Shape;3280;p71">
              <a:extLst>
                <a:ext uri="{FF2B5EF4-FFF2-40B4-BE49-F238E27FC236}">
                  <a16:creationId xmlns:a16="http://schemas.microsoft.com/office/drawing/2014/main" id="{BAEA1A9B-A4EB-6C4B-370C-5B419A263260}"/>
                </a:ext>
              </a:extLst>
            </p:cNvPr>
            <p:cNvSpPr/>
            <p:nvPr/>
          </p:nvSpPr>
          <p:spPr>
            <a:xfrm>
              <a:off x="5020125" y="2868175"/>
              <a:ext cx="871475" cy="1455975"/>
            </a:xfrm>
            <a:custGeom>
              <a:avLst/>
              <a:gdLst/>
              <a:ahLst/>
              <a:cxnLst/>
              <a:rect l="l" t="t" r="r" b="b"/>
              <a:pathLst>
                <a:path w="34859" h="58239" extrusionOk="0">
                  <a:moveTo>
                    <a:pt x="14456" y="1"/>
                  </a:moveTo>
                  <a:cubicBezTo>
                    <a:pt x="13102" y="1"/>
                    <a:pt x="11751" y="1105"/>
                    <a:pt x="10642" y="3899"/>
                  </a:cubicBezTo>
                  <a:cubicBezTo>
                    <a:pt x="7006" y="13139"/>
                    <a:pt x="13644" y="34321"/>
                    <a:pt x="13644" y="34321"/>
                  </a:cubicBezTo>
                  <a:cubicBezTo>
                    <a:pt x="13644" y="34321"/>
                    <a:pt x="8973" y="27957"/>
                    <a:pt x="5501" y="27957"/>
                  </a:cubicBezTo>
                  <a:cubicBezTo>
                    <a:pt x="4532" y="27957"/>
                    <a:pt x="3657" y="28452"/>
                    <a:pt x="3003" y="29718"/>
                  </a:cubicBezTo>
                  <a:cubicBezTo>
                    <a:pt x="1" y="35489"/>
                    <a:pt x="12977" y="58238"/>
                    <a:pt x="12977" y="58238"/>
                  </a:cubicBezTo>
                  <a:lnTo>
                    <a:pt x="18280" y="56704"/>
                  </a:lnTo>
                  <a:cubicBezTo>
                    <a:pt x="18280" y="56704"/>
                    <a:pt x="29555" y="50533"/>
                    <a:pt x="29889" y="43594"/>
                  </a:cubicBezTo>
                  <a:cubicBezTo>
                    <a:pt x="30019" y="40882"/>
                    <a:pt x="28625" y="40056"/>
                    <a:pt x="26878" y="40056"/>
                  </a:cubicBezTo>
                  <a:cubicBezTo>
                    <a:pt x="24158" y="40056"/>
                    <a:pt x="20582" y="42060"/>
                    <a:pt x="20582" y="42060"/>
                  </a:cubicBezTo>
                  <a:cubicBezTo>
                    <a:pt x="20582" y="42060"/>
                    <a:pt x="34859" y="18910"/>
                    <a:pt x="28554" y="11972"/>
                  </a:cubicBezTo>
                  <a:cubicBezTo>
                    <a:pt x="27733" y="11067"/>
                    <a:pt x="26973" y="10674"/>
                    <a:pt x="26274" y="10674"/>
                  </a:cubicBezTo>
                  <a:cubicBezTo>
                    <a:pt x="22641" y="10674"/>
                    <a:pt x="20628" y="21288"/>
                    <a:pt x="19915" y="25988"/>
                  </a:cubicBezTo>
                  <a:lnTo>
                    <a:pt x="19915" y="25988"/>
                  </a:lnTo>
                  <a:cubicBezTo>
                    <a:pt x="20379" y="22401"/>
                    <a:pt x="21191" y="15207"/>
                    <a:pt x="20949" y="10437"/>
                  </a:cubicBezTo>
                  <a:cubicBezTo>
                    <a:pt x="20716" y="5876"/>
                    <a:pt x="17578" y="1"/>
                    <a:pt x="14456"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4" name="Google Shape;3281;p71">
              <a:extLst>
                <a:ext uri="{FF2B5EF4-FFF2-40B4-BE49-F238E27FC236}">
                  <a16:creationId xmlns:a16="http://schemas.microsoft.com/office/drawing/2014/main" id="{56EFD7D2-D795-7313-7C4B-C0D46BF2BAE0}"/>
                </a:ext>
              </a:extLst>
            </p:cNvPr>
            <p:cNvSpPr/>
            <p:nvPr/>
          </p:nvSpPr>
          <p:spPr>
            <a:xfrm>
              <a:off x="5047650" y="3090725"/>
              <a:ext cx="760575" cy="1127500"/>
            </a:xfrm>
            <a:custGeom>
              <a:avLst/>
              <a:gdLst/>
              <a:ahLst/>
              <a:cxnLst/>
              <a:rect l="l" t="t" r="r" b="b"/>
              <a:pathLst>
                <a:path w="30423" h="45100" fill="none" extrusionOk="0">
                  <a:moveTo>
                    <a:pt x="11976" y="45100"/>
                  </a:moveTo>
                  <a:cubicBezTo>
                    <a:pt x="11976" y="45100"/>
                    <a:pt x="0" y="33925"/>
                    <a:pt x="5838" y="28922"/>
                  </a:cubicBezTo>
                  <a:cubicBezTo>
                    <a:pt x="11675" y="23885"/>
                    <a:pt x="14744" y="34292"/>
                    <a:pt x="14744" y="34292"/>
                  </a:cubicBezTo>
                  <a:cubicBezTo>
                    <a:pt x="14744" y="34292"/>
                    <a:pt x="8306" y="2302"/>
                    <a:pt x="18747" y="1168"/>
                  </a:cubicBezTo>
                  <a:cubicBezTo>
                    <a:pt x="29188" y="1"/>
                    <a:pt x="21516" y="28922"/>
                    <a:pt x="21516" y="28922"/>
                  </a:cubicBezTo>
                  <a:cubicBezTo>
                    <a:pt x="21516" y="28922"/>
                    <a:pt x="30422" y="16579"/>
                    <a:pt x="29788" y="26587"/>
                  </a:cubicBezTo>
                  <a:cubicBezTo>
                    <a:pt x="29188" y="36627"/>
                    <a:pt x="16012" y="45100"/>
                    <a:pt x="16012" y="45100"/>
                  </a:cubicBez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5" name="Google Shape;3282;p71">
              <a:extLst>
                <a:ext uri="{FF2B5EF4-FFF2-40B4-BE49-F238E27FC236}">
                  <a16:creationId xmlns:a16="http://schemas.microsoft.com/office/drawing/2014/main" id="{07F8BCA8-11D5-FBE3-277B-D8B8A5F4DD7A}"/>
                </a:ext>
              </a:extLst>
            </p:cNvPr>
            <p:cNvSpPr/>
            <p:nvPr/>
          </p:nvSpPr>
          <p:spPr>
            <a:xfrm>
              <a:off x="5292000" y="3948025"/>
              <a:ext cx="202650" cy="219325"/>
            </a:xfrm>
            <a:custGeom>
              <a:avLst/>
              <a:gdLst/>
              <a:ahLst/>
              <a:cxnLst/>
              <a:rect l="l" t="t" r="r" b="b"/>
              <a:pathLst>
                <a:path w="8106" h="8773" fill="none" extrusionOk="0">
                  <a:moveTo>
                    <a:pt x="8106" y="8773"/>
                  </a:moveTo>
                  <a:lnTo>
                    <a:pt x="0"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6" name="Google Shape;3283;p71">
              <a:extLst>
                <a:ext uri="{FF2B5EF4-FFF2-40B4-BE49-F238E27FC236}">
                  <a16:creationId xmlns:a16="http://schemas.microsoft.com/office/drawing/2014/main" id="{154AE3BC-CA26-C1C8-4BA6-DDCD0A7E0AE9}"/>
                </a:ext>
              </a:extLst>
            </p:cNvPr>
            <p:cNvSpPr/>
            <p:nvPr/>
          </p:nvSpPr>
          <p:spPr>
            <a:xfrm>
              <a:off x="5452100" y="3542725"/>
              <a:ext cx="55075" cy="641325"/>
            </a:xfrm>
            <a:custGeom>
              <a:avLst/>
              <a:gdLst/>
              <a:ahLst/>
              <a:cxnLst/>
              <a:rect l="l" t="t" r="r" b="b"/>
              <a:pathLst>
                <a:path w="2203" h="25653" fill="none" extrusionOk="0">
                  <a:moveTo>
                    <a:pt x="1" y="25652"/>
                  </a:moveTo>
                  <a:lnTo>
                    <a:pt x="2202"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7" name="Google Shape;3284;p71">
              <a:extLst>
                <a:ext uri="{FF2B5EF4-FFF2-40B4-BE49-F238E27FC236}">
                  <a16:creationId xmlns:a16="http://schemas.microsoft.com/office/drawing/2014/main" id="{2A1A5F02-0AB7-733D-BBEB-F3CD090925D9}"/>
                </a:ext>
              </a:extLst>
            </p:cNvPr>
            <p:cNvSpPr/>
            <p:nvPr/>
          </p:nvSpPr>
          <p:spPr>
            <a:xfrm>
              <a:off x="5443775" y="3897150"/>
              <a:ext cx="180975" cy="240200"/>
            </a:xfrm>
            <a:custGeom>
              <a:avLst/>
              <a:gdLst/>
              <a:ahLst/>
              <a:cxnLst/>
              <a:rect l="l" t="t" r="r" b="b"/>
              <a:pathLst>
                <a:path w="7239" h="9608" fill="none" extrusionOk="0">
                  <a:moveTo>
                    <a:pt x="0" y="9607"/>
                  </a:moveTo>
                  <a:lnTo>
                    <a:pt x="7239" y="0"/>
                  </a:lnTo>
                </a:path>
              </a:pathLst>
            </a:custGeom>
            <a:noFill/>
            <a:ln w="10850" cap="flat" cmpd="sng">
              <a:solidFill>
                <a:schemeClr val="dk1"/>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8" name="Google Shape;3285;p71">
              <a:extLst>
                <a:ext uri="{FF2B5EF4-FFF2-40B4-BE49-F238E27FC236}">
                  <a16:creationId xmlns:a16="http://schemas.microsoft.com/office/drawing/2014/main" id="{598620B0-7B3D-0DEB-1472-B6BE6B2BAF2F}"/>
                </a:ext>
              </a:extLst>
            </p:cNvPr>
            <p:cNvSpPr/>
            <p:nvPr/>
          </p:nvSpPr>
          <p:spPr>
            <a:xfrm>
              <a:off x="5146050" y="4093125"/>
              <a:ext cx="560425" cy="660500"/>
            </a:xfrm>
            <a:custGeom>
              <a:avLst/>
              <a:gdLst/>
              <a:ahLst/>
              <a:cxnLst/>
              <a:rect l="l" t="t" r="r" b="b"/>
              <a:pathLst>
                <a:path w="22417" h="26420" extrusionOk="0">
                  <a:moveTo>
                    <a:pt x="1" y="0"/>
                  </a:moveTo>
                  <a:lnTo>
                    <a:pt x="2236" y="26419"/>
                  </a:lnTo>
                  <a:lnTo>
                    <a:pt x="20148" y="26419"/>
                  </a:lnTo>
                  <a:lnTo>
                    <a:pt x="22417" y="0"/>
                  </a:ln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49" name="Google Shape;3286;p71">
              <a:extLst>
                <a:ext uri="{FF2B5EF4-FFF2-40B4-BE49-F238E27FC236}">
                  <a16:creationId xmlns:a16="http://schemas.microsoft.com/office/drawing/2014/main" id="{AA59B9E2-DB03-99FB-EE58-6AA680C1D861}"/>
                </a:ext>
              </a:extLst>
            </p:cNvPr>
            <p:cNvSpPr/>
            <p:nvPr/>
          </p:nvSpPr>
          <p:spPr>
            <a:xfrm>
              <a:off x="1924575" y="4753600"/>
              <a:ext cx="176825" cy="25"/>
            </a:xfrm>
            <a:custGeom>
              <a:avLst/>
              <a:gdLst/>
              <a:ahLst/>
              <a:cxnLst/>
              <a:rect l="l" t="t" r="r" b="b"/>
              <a:pathLst>
                <a:path w="7073" h="1" fill="none" extrusionOk="0">
                  <a:moveTo>
                    <a:pt x="7073" y="0"/>
                  </a:moveTo>
                  <a:lnTo>
                    <a:pt x="1" y="0"/>
                  </a:lnTo>
                </a:path>
              </a:pathLst>
            </a:custGeom>
            <a:solidFill>
              <a:schemeClr val="dk1"/>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0" name="Google Shape;3287;p71">
              <a:extLst>
                <a:ext uri="{FF2B5EF4-FFF2-40B4-BE49-F238E27FC236}">
                  <a16:creationId xmlns:a16="http://schemas.microsoft.com/office/drawing/2014/main" id="{CF67808E-F2E5-532D-B8DD-D78F622D525D}"/>
                </a:ext>
              </a:extLst>
            </p:cNvPr>
            <p:cNvSpPr/>
            <p:nvPr/>
          </p:nvSpPr>
          <p:spPr>
            <a:xfrm>
              <a:off x="2309850" y="4753600"/>
              <a:ext cx="3930350" cy="25"/>
            </a:xfrm>
            <a:custGeom>
              <a:avLst/>
              <a:gdLst/>
              <a:ahLst/>
              <a:cxnLst/>
              <a:rect l="l" t="t" r="r" b="b"/>
              <a:pathLst>
                <a:path w="157214" h="1" fill="none" extrusionOk="0">
                  <a:moveTo>
                    <a:pt x="157213" y="0"/>
                  </a:moveTo>
                  <a:lnTo>
                    <a:pt x="1" y="0"/>
                  </a:lnTo>
                </a:path>
              </a:pathLst>
            </a:custGeom>
            <a:solidFill>
              <a:schemeClr val="dk1"/>
            </a:solidFill>
            <a:ln w="10850" cap="flat" cmpd="sng">
              <a:solidFill>
                <a:srgbClr val="263238"/>
              </a:solidFill>
              <a:prstDash val="solid"/>
              <a:miter lim="33357"/>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1" name="Google Shape;3288;p71">
              <a:extLst>
                <a:ext uri="{FF2B5EF4-FFF2-40B4-BE49-F238E27FC236}">
                  <a16:creationId xmlns:a16="http://schemas.microsoft.com/office/drawing/2014/main" id="{5003A37B-01B6-B6AD-F4CF-CAB293E26652}"/>
                </a:ext>
              </a:extLst>
            </p:cNvPr>
            <p:cNvSpPr/>
            <p:nvPr/>
          </p:nvSpPr>
          <p:spPr>
            <a:xfrm>
              <a:off x="3873475" y="4799450"/>
              <a:ext cx="1261750" cy="239375"/>
            </a:xfrm>
            <a:custGeom>
              <a:avLst/>
              <a:gdLst/>
              <a:ahLst/>
              <a:cxnLst/>
              <a:rect l="l" t="t" r="r" b="b"/>
              <a:pathLst>
                <a:path w="50470" h="9575" extrusionOk="0">
                  <a:moveTo>
                    <a:pt x="25219" y="1"/>
                  </a:moveTo>
                  <a:cubicBezTo>
                    <a:pt x="11309" y="1"/>
                    <a:pt x="1" y="2136"/>
                    <a:pt x="1" y="4771"/>
                  </a:cubicBezTo>
                  <a:cubicBezTo>
                    <a:pt x="1" y="7439"/>
                    <a:pt x="11309" y="9574"/>
                    <a:pt x="25219" y="9574"/>
                  </a:cubicBezTo>
                  <a:cubicBezTo>
                    <a:pt x="39162" y="9574"/>
                    <a:pt x="50470" y="7439"/>
                    <a:pt x="50470" y="4771"/>
                  </a:cubicBezTo>
                  <a:cubicBezTo>
                    <a:pt x="50470" y="2136"/>
                    <a:pt x="39162" y="1"/>
                    <a:pt x="25219"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2" name="Google Shape;3289;p71">
              <a:extLst>
                <a:ext uri="{FF2B5EF4-FFF2-40B4-BE49-F238E27FC236}">
                  <a16:creationId xmlns:a16="http://schemas.microsoft.com/office/drawing/2014/main" id="{4EAAD30D-1833-6E71-8CA7-7540FAFCB336}"/>
                </a:ext>
              </a:extLst>
            </p:cNvPr>
            <p:cNvSpPr/>
            <p:nvPr/>
          </p:nvSpPr>
          <p:spPr>
            <a:xfrm>
              <a:off x="3418150" y="1620525"/>
              <a:ext cx="95100" cy="146775"/>
            </a:xfrm>
            <a:custGeom>
              <a:avLst/>
              <a:gdLst/>
              <a:ahLst/>
              <a:cxnLst/>
              <a:rect l="l" t="t" r="r" b="b"/>
              <a:pathLst>
                <a:path w="3804" h="5871" extrusionOk="0">
                  <a:moveTo>
                    <a:pt x="2202" y="0"/>
                  </a:moveTo>
                  <a:lnTo>
                    <a:pt x="1" y="5871"/>
                  </a:lnTo>
                  <a:lnTo>
                    <a:pt x="3803" y="3669"/>
                  </a:lnTo>
                  <a:lnTo>
                    <a:pt x="2202" y="0"/>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3" name="Google Shape;3290;p71">
              <a:extLst>
                <a:ext uri="{FF2B5EF4-FFF2-40B4-BE49-F238E27FC236}">
                  <a16:creationId xmlns:a16="http://schemas.microsoft.com/office/drawing/2014/main" id="{C826181E-969F-8F08-9083-65EAF17D3750}"/>
                </a:ext>
              </a:extLst>
            </p:cNvPr>
            <p:cNvSpPr/>
            <p:nvPr/>
          </p:nvSpPr>
          <p:spPr>
            <a:xfrm>
              <a:off x="3094600" y="1338875"/>
              <a:ext cx="485350" cy="376725"/>
            </a:xfrm>
            <a:custGeom>
              <a:avLst/>
              <a:gdLst/>
              <a:ahLst/>
              <a:cxnLst/>
              <a:rect l="l" t="t" r="r" b="b"/>
              <a:pathLst>
                <a:path w="19414" h="15069" extrusionOk="0">
                  <a:moveTo>
                    <a:pt x="1419" y="0"/>
                  </a:moveTo>
                  <a:cubicBezTo>
                    <a:pt x="1076" y="0"/>
                    <a:pt x="867" y="186"/>
                    <a:pt x="867" y="658"/>
                  </a:cubicBezTo>
                  <a:cubicBezTo>
                    <a:pt x="867" y="2727"/>
                    <a:pt x="2802" y="3460"/>
                    <a:pt x="3903" y="3561"/>
                  </a:cubicBezTo>
                  <a:cubicBezTo>
                    <a:pt x="4970" y="3761"/>
                    <a:pt x="6038" y="4028"/>
                    <a:pt x="7038" y="4428"/>
                  </a:cubicBezTo>
                  <a:cubicBezTo>
                    <a:pt x="6371" y="5262"/>
                    <a:pt x="5571" y="5962"/>
                    <a:pt x="4637" y="6496"/>
                  </a:cubicBezTo>
                  <a:cubicBezTo>
                    <a:pt x="3169" y="7363"/>
                    <a:pt x="0" y="6863"/>
                    <a:pt x="1234" y="7964"/>
                  </a:cubicBezTo>
                  <a:cubicBezTo>
                    <a:pt x="2435" y="9064"/>
                    <a:pt x="4770" y="10799"/>
                    <a:pt x="6238" y="10799"/>
                  </a:cubicBezTo>
                  <a:cubicBezTo>
                    <a:pt x="7672" y="10799"/>
                    <a:pt x="12442" y="8831"/>
                    <a:pt x="12442" y="8831"/>
                  </a:cubicBezTo>
                  <a:lnTo>
                    <a:pt x="15745" y="15069"/>
                  </a:lnTo>
                  <a:lnTo>
                    <a:pt x="19414" y="11199"/>
                  </a:lnTo>
                  <a:cubicBezTo>
                    <a:pt x="17946" y="9598"/>
                    <a:pt x="16645" y="7864"/>
                    <a:pt x="15511" y="6029"/>
                  </a:cubicBezTo>
                  <a:cubicBezTo>
                    <a:pt x="14043" y="3561"/>
                    <a:pt x="12943" y="2493"/>
                    <a:pt x="11608" y="2493"/>
                  </a:cubicBezTo>
                  <a:cubicBezTo>
                    <a:pt x="10697" y="2493"/>
                    <a:pt x="9473" y="2656"/>
                    <a:pt x="8295" y="2656"/>
                  </a:cubicBezTo>
                  <a:cubicBezTo>
                    <a:pt x="7706" y="2656"/>
                    <a:pt x="7127" y="2615"/>
                    <a:pt x="6605" y="2493"/>
                  </a:cubicBezTo>
                  <a:cubicBezTo>
                    <a:pt x="5364" y="2209"/>
                    <a:pt x="2599" y="0"/>
                    <a:pt x="1419"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4" name="Google Shape;3291;p71">
              <a:extLst>
                <a:ext uri="{FF2B5EF4-FFF2-40B4-BE49-F238E27FC236}">
                  <a16:creationId xmlns:a16="http://schemas.microsoft.com/office/drawing/2014/main" id="{5AFF95E4-D2BA-9391-75D7-7C7CB11DE8AA}"/>
                </a:ext>
              </a:extLst>
            </p:cNvPr>
            <p:cNvSpPr/>
            <p:nvPr/>
          </p:nvSpPr>
          <p:spPr>
            <a:xfrm>
              <a:off x="3368125" y="1432875"/>
              <a:ext cx="120925" cy="164325"/>
            </a:xfrm>
            <a:custGeom>
              <a:avLst/>
              <a:gdLst/>
              <a:ahLst/>
              <a:cxnLst/>
              <a:rect l="l" t="t" r="r" b="b"/>
              <a:pathLst>
                <a:path w="4837" h="6573" extrusionOk="0">
                  <a:moveTo>
                    <a:pt x="3002" y="1"/>
                  </a:moveTo>
                  <a:cubicBezTo>
                    <a:pt x="2569" y="4471"/>
                    <a:pt x="0" y="5605"/>
                    <a:pt x="0" y="5605"/>
                  </a:cubicBezTo>
                  <a:lnTo>
                    <a:pt x="67" y="5638"/>
                  </a:lnTo>
                  <a:cubicBezTo>
                    <a:pt x="901" y="5338"/>
                    <a:pt x="1535" y="5071"/>
                    <a:pt x="1535" y="5071"/>
                  </a:cubicBezTo>
                  <a:lnTo>
                    <a:pt x="2302" y="6572"/>
                  </a:lnTo>
                  <a:cubicBezTo>
                    <a:pt x="3603" y="5638"/>
                    <a:pt x="4503" y="4270"/>
                    <a:pt x="4837" y="2736"/>
                  </a:cubicBezTo>
                  <a:lnTo>
                    <a:pt x="4570" y="2269"/>
                  </a:lnTo>
                  <a:cubicBezTo>
                    <a:pt x="4103" y="1468"/>
                    <a:pt x="3603" y="701"/>
                    <a:pt x="3002" y="1"/>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5" name="Google Shape;3292;p71">
              <a:extLst>
                <a:ext uri="{FF2B5EF4-FFF2-40B4-BE49-F238E27FC236}">
                  <a16:creationId xmlns:a16="http://schemas.microsoft.com/office/drawing/2014/main" id="{BF5A1971-BC47-7517-3452-7D1B5AB8BF7C}"/>
                </a:ext>
              </a:extLst>
            </p:cNvPr>
            <p:cNvSpPr/>
            <p:nvPr/>
          </p:nvSpPr>
          <p:spPr>
            <a:xfrm>
              <a:off x="3103750" y="1420300"/>
              <a:ext cx="68425" cy="141925"/>
            </a:xfrm>
            <a:custGeom>
              <a:avLst/>
              <a:gdLst/>
              <a:ahLst/>
              <a:cxnLst/>
              <a:rect l="l" t="t" r="r" b="b"/>
              <a:pathLst>
                <a:path w="2737" h="5677" extrusionOk="0">
                  <a:moveTo>
                    <a:pt x="1958" y="1"/>
                  </a:moveTo>
                  <a:cubicBezTo>
                    <a:pt x="1561" y="1"/>
                    <a:pt x="1068" y="606"/>
                    <a:pt x="868" y="1271"/>
                  </a:cubicBezTo>
                  <a:cubicBezTo>
                    <a:pt x="568" y="2272"/>
                    <a:pt x="1" y="4040"/>
                    <a:pt x="101" y="4740"/>
                  </a:cubicBezTo>
                  <a:cubicBezTo>
                    <a:pt x="141" y="5156"/>
                    <a:pt x="356" y="5677"/>
                    <a:pt x="727" y="5677"/>
                  </a:cubicBezTo>
                  <a:cubicBezTo>
                    <a:pt x="982" y="5677"/>
                    <a:pt x="1309" y="5432"/>
                    <a:pt x="1702" y="4740"/>
                  </a:cubicBezTo>
                  <a:cubicBezTo>
                    <a:pt x="1702" y="4740"/>
                    <a:pt x="2736" y="1671"/>
                    <a:pt x="2436" y="537"/>
                  </a:cubicBezTo>
                  <a:cubicBezTo>
                    <a:pt x="2335" y="156"/>
                    <a:pt x="2159" y="1"/>
                    <a:pt x="1958"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6" name="Google Shape;3293;p71">
              <a:extLst>
                <a:ext uri="{FF2B5EF4-FFF2-40B4-BE49-F238E27FC236}">
                  <a16:creationId xmlns:a16="http://schemas.microsoft.com/office/drawing/2014/main" id="{54EEA8E1-85D7-ABF8-8122-9E98564B8EFB}"/>
                </a:ext>
              </a:extLst>
            </p:cNvPr>
            <p:cNvSpPr/>
            <p:nvPr/>
          </p:nvSpPr>
          <p:spPr>
            <a:xfrm>
              <a:off x="3097100" y="1533225"/>
              <a:ext cx="123750" cy="60325"/>
            </a:xfrm>
            <a:custGeom>
              <a:avLst/>
              <a:gdLst/>
              <a:ahLst/>
              <a:cxnLst/>
              <a:rect l="l" t="t" r="r" b="b"/>
              <a:pathLst>
                <a:path w="4950" h="2413" extrusionOk="0">
                  <a:moveTo>
                    <a:pt x="3942" y="1"/>
                  </a:moveTo>
                  <a:cubicBezTo>
                    <a:pt x="3867" y="1"/>
                    <a:pt x="3787" y="8"/>
                    <a:pt x="3703" y="23"/>
                  </a:cubicBezTo>
                  <a:cubicBezTo>
                    <a:pt x="2769" y="190"/>
                    <a:pt x="834" y="590"/>
                    <a:pt x="434" y="823"/>
                  </a:cubicBezTo>
                  <a:cubicBezTo>
                    <a:pt x="33" y="1057"/>
                    <a:pt x="0" y="1691"/>
                    <a:pt x="634" y="2358"/>
                  </a:cubicBezTo>
                  <a:cubicBezTo>
                    <a:pt x="849" y="2394"/>
                    <a:pt x="1069" y="2413"/>
                    <a:pt x="1289" y="2413"/>
                  </a:cubicBezTo>
                  <a:cubicBezTo>
                    <a:pt x="1681" y="2413"/>
                    <a:pt x="2072" y="2353"/>
                    <a:pt x="2435" y="2224"/>
                  </a:cubicBezTo>
                  <a:cubicBezTo>
                    <a:pt x="3503" y="1924"/>
                    <a:pt x="4470" y="2124"/>
                    <a:pt x="4737" y="1391"/>
                  </a:cubicBezTo>
                  <a:cubicBezTo>
                    <a:pt x="4949" y="723"/>
                    <a:pt x="4693" y="1"/>
                    <a:pt x="3942"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7" name="Google Shape;3294;p71">
              <a:extLst>
                <a:ext uri="{FF2B5EF4-FFF2-40B4-BE49-F238E27FC236}">
                  <a16:creationId xmlns:a16="http://schemas.microsoft.com/office/drawing/2014/main" id="{CF84F0DF-48F5-1687-AD3E-8990400EA635}"/>
                </a:ext>
              </a:extLst>
            </p:cNvPr>
            <p:cNvSpPr/>
            <p:nvPr/>
          </p:nvSpPr>
          <p:spPr>
            <a:xfrm>
              <a:off x="3088750" y="1445400"/>
              <a:ext cx="50900" cy="145650"/>
            </a:xfrm>
            <a:custGeom>
              <a:avLst/>
              <a:gdLst/>
              <a:ahLst/>
              <a:cxnLst/>
              <a:rect l="l" t="t" r="r" b="b"/>
              <a:pathLst>
                <a:path w="2036" h="5826" extrusionOk="0">
                  <a:moveTo>
                    <a:pt x="958" y="0"/>
                  </a:moveTo>
                  <a:cubicBezTo>
                    <a:pt x="539" y="0"/>
                    <a:pt x="182" y="759"/>
                    <a:pt x="134" y="1501"/>
                  </a:cubicBezTo>
                  <a:cubicBezTo>
                    <a:pt x="67" y="2535"/>
                    <a:pt x="1" y="4403"/>
                    <a:pt x="267" y="5037"/>
                  </a:cubicBezTo>
                  <a:cubicBezTo>
                    <a:pt x="413" y="5401"/>
                    <a:pt x="708" y="5826"/>
                    <a:pt x="1033" y="5826"/>
                  </a:cubicBezTo>
                  <a:cubicBezTo>
                    <a:pt x="1303" y="5826"/>
                    <a:pt x="1593" y="5533"/>
                    <a:pt x="1835" y="4670"/>
                  </a:cubicBezTo>
                  <a:cubicBezTo>
                    <a:pt x="1835" y="4670"/>
                    <a:pt x="2035" y="1434"/>
                    <a:pt x="1468" y="400"/>
                  </a:cubicBezTo>
                  <a:cubicBezTo>
                    <a:pt x="1299" y="118"/>
                    <a:pt x="1124" y="0"/>
                    <a:pt x="958"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8" name="Google Shape;3295;p71">
              <a:extLst>
                <a:ext uri="{FF2B5EF4-FFF2-40B4-BE49-F238E27FC236}">
                  <a16:creationId xmlns:a16="http://schemas.microsoft.com/office/drawing/2014/main" id="{35F0B602-1879-196C-6002-DCEDC0840E03}"/>
                </a:ext>
              </a:extLst>
            </p:cNvPr>
            <p:cNvSpPr/>
            <p:nvPr/>
          </p:nvSpPr>
          <p:spPr>
            <a:xfrm>
              <a:off x="3302225" y="1435075"/>
              <a:ext cx="149825" cy="164625"/>
            </a:xfrm>
            <a:custGeom>
              <a:avLst/>
              <a:gdLst/>
              <a:ahLst/>
              <a:cxnLst/>
              <a:rect l="l" t="t" r="r" b="b"/>
              <a:pathLst>
                <a:path w="5993" h="6585" extrusionOk="0">
                  <a:moveTo>
                    <a:pt x="4013" y="1"/>
                  </a:moveTo>
                  <a:cubicBezTo>
                    <a:pt x="3770" y="1"/>
                    <a:pt x="3519" y="47"/>
                    <a:pt x="3270" y="146"/>
                  </a:cubicBezTo>
                  <a:cubicBezTo>
                    <a:pt x="2069" y="647"/>
                    <a:pt x="1" y="4616"/>
                    <a:pt x="1" y="4616"/>
                  </a:cubicBezTo>
                  <a:lnTo>
                    <a:pt x="701" y="6584"/>
                  </a:lnTo>
                  <a:cubicBezTo>
                    <a:pt x="701" y="6584"/>
                    <a:pt x="2903" y="5817"/>
                    <a:pt x="3904" y="5383"/>
                  </a:cubicBezTo>
                  <a:cubicBezTo>
                    <a:pt x="5171" y="4716"/>
                    <a:pt x="5939" y="3449"/>
                    <a:pt x="5939" y="2048"/>
                  </a:cubicBezTo>
                  <a:cubicBezTo>
                    <a:pt x="5993" y="881"/>
                    <a:pt x="5075" y="1"/>
                    <a:pt x="4013"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59" name="Google Shape;3296;p71">
              <a:extLst>
                <a:ext uri="{FF2B5EF4-FFF2-40B4-BE49-F238E27FC236}">
                  <a16:creationId xmlns:a16="http://schemas.microsoft.com/office/drawing/2014/main" id="{3313BC2D-5829-8B6B-457A-20CC5BDA4B97}"/>
                </a:ext>
              </a:extLst>
            </p:cNvPr>
            <p:cNvSpPr/>
            <p:nvPr/>
          </p:nvSpPr>
          <p:spPr>
            <a:xfrm>
              <a:off x="3152125" y="1529725"/>
              <a:ext cx="124775" cy="84150"/>
            </a:xfrm>
            <a:custGeom>
              <a:avLst/>
              <a:gdLst/>
              <a:ahLst/>
              <a:cxnLst/>
              <a:rect l="l" t="t" r="r" b="b"/>
              <a:pathLst>
                <a:path w="4991" h="3366" extrusionOk="0">
                  <a:moveTo>
                    <a:pt x="4029" y="1"/>
                  </a:moveTo>
                  <a:cubicBezTo>
                    <a:pt x="3871" y="1"/>
                    <a:pt x="3695" y="41"/>
                    <a:pt x="3503" y="130"/>
                  </a:cubicBezTo>
                  <a:cubicBezTo>
                    <a:pt x="2603" y="597"/>
                    <a:pt x="701" y="1531"/>
                    <a:pt x="334" y="1864"/>
                  </a:cubicBezTo>
                  <a:cubicBezTo>
                    <a:pt x="1" y="2231"/>
                    <a:pt x="134" y="2865"/>
                    <a:pt x="1001" y="3365"/>
                  </a:cubicBezTo>
                  <a:cubicBezTo>
                    <a:pt x="1635" y="3332"/>
                    <a:pt x="2269" y="3098"/>
                    <a:pt x="2803" y="2765"/>
                  </a:cubicBezTo>
                  <a:cubicBezTo>
                    <a:pt x="3803" y="2131"/>
                    <a:pt x="4904" y="2064"/>
                    <a:pt x="4938" y="1264"/>
                  </a:cubicBezTo>
                  <a:cubicBezTo>
                    <a:pt x="4991" y="601"/>
                    <a:pt x="4643" y="1"/>
                    <a:pt x="4029" y="1"/>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0" name="Google Shape;3297;p71">
              <a:extLst>
                <a:ext uri="{FF2B5EF4-FFF2-40B4-BE49-F238E27FC236}">
                  <a16:creationId xmlns:a16="http://schemas.microsoft.com/office/drawing/2014/main" id="{9FCFCB6D-F7D4-1FC2-0B6C-5E90C287FA86}"/>
                </a:ext>
              </a:extLst>
            </p:cNvPr>
            <p:cNvSpPr/>
            <p:nvPr/>
          </p:nvSpPr>
          <p:spPr>
            <a:xfrm>
              <a:off x="3120100" y="1462500"/>
              <a:ext cx="70425" cy="150150"/>
            </a:xfrm>
            <a:custGeom>
              <a:avLst/>
              <a:gdLst/>
              <a:ahLst/>
              <a:cxnLst/>
              <a:rect l="l" t="t" r="r" b="b"/>
              <a:pathLst>
                <a:path w="2817" h="6006" extrusionOk="0">
                  <a:moveTo>
                    <a:pt x="711" y="0"/>
                  </a:moveTo>
                  <a:cubicBezTo>
                    <a:pt x="198" y="0"/>
                    <a:pt x="1" y="969"/>
                    <a:pt x="181" y="1818"/>
                  </a:cubicBezTo>
                  <a:cubicBezTo>
                    <a:pt x="414" y="2885"/>
                    <a:pt x="848" y="4820"/>
                    <a:pt x="1315" y="5420"/>
                  </a:cubicBezTo>
                  <a:cubicBezTo>
                    <a:pt x="1540" y="5709"/>
                    <a:pt x="1895" y="6006"/>
                    <a:pt x="2204" y="6006"/>
                  </a:cubicBezTo>
                  <a:cubicBezTo>
                    <a:pt x="2537" y="6006"/>
                    <a:pt x="2816" y="5660"/>
                    <a:pt x="2816" y="4586"/>
                  </a:cubicBezTo>
                  <a:cubicBezTo>
                    <a:pt x="2816" y="4586"/>
                    <a:pt x="2116" y="1184"/>
                    <a:pt x="1248" y="283"/>
                  </a:cubicBezTo>
                  <a:cubicBezTo>
                    <a:pt x="1042" y="85"/>
                    <a:pt x="863" y="0"/>
                    <a:pt x="711"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1" name="Google Shape;3298;p71">
              <a:extLst>
                <a:ext uri="{FF2B5EF4-FFF2-40B4-BE49-F238E27FC236}">
                  <a16:creationId xmlns:a16="http://schemas.microsoft.com/office/drawing/2014/main" id="{BF5E038F-17D5-956C-E4F0-F116C26968EB}"/>
                </a:ext>
              </a:extLst>
            </p:cNvPr>
            <p:cNvSpPr/>
            <p:nvPr/>
          </p:nvSpPr>
          <p:spPr>
            <a:xfrm>
              <a:off x="3218850" y="1546375"/>
              <a:ext cx="120950" cy="90000"/>
            </a:xfrm>
            <a:custGeom>
              <a:avLst/>
              <a:gdLst/>
              <a:ahLst/>
              <a:cxnLst/>
              <a:rect l="l" t="t" r="r" b="b"/>
              <a:pathLst>
                <a:path w="4838" h="3600" extrusionOk="0">
                  <a:moveTo>
                    <a:pt x="3886" y="0"/>
                  </a:moveTo>
                  <a:cubicBezTo>
                    <a:pt x="3718" y="0"/>
                    <a:pt x="3533" y="50"/>
                    <a:pt x="3336" y="164"/>
                  </a:cubicBezTo>
                  <a:cubicBezTo>
                    <a:pt x="2435" y="698"/>
                    <a:pt x="634" y="1765"/>
                    <a:pt x="300" y="2132"/>
                  </a:cubicBezTo>
                  <a:cubicBezTo>
                    <a:pt x="0" y="2499"/>
                    <a:pt x="167" y="3133"/>
                    <a:pt x="1068" y="3600"/>
                  </a:cubicBezTo>
                  <a:cubicBezTo>
                    <a:pt x="1701" y="3500"/>
                    <a:pt x="2302" y="3233"/>
                    <a:pt x="2836" y="2833"/>
                  </a:cubicBezTo>
                  <a:cubicBezTo>
                    <a:pt x="3770" y="2132"/>
                    <a:pt x="4837" y="1999"/>
                    <a:pt x="4837" y="1198"/>
                  </a:cubicBezTo>
                  <a:cubicBezTo>
                    <a:pt x="4837" y="579"/>
                    <a:pt x="4458" y="0"/>
                    <a:pt x="3886"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2" name="Google Shape;3299;p71">
              <a:extLst>
                <a:ext uri="{FF2B5EF4-FFF2-40B4-BE49-F238E27FC236}">
                  <a16:creationId xmlns:a16="http://schemas.microsoft.com/office/drawing/2014/main" id="{8B896FA1-F837-0A23-4D02-838CB7BE2EDF}"/>
                </a:ext>
              </a:extLst>
            </p:cNvPr>
            <p:cNvSpPr/>
            <p:nvPr/>
          </p:nvSpPr>
          <p:spPr>
            <a:xfrm>
              <a:off x="3179625" y="1487225"/>
              <a:ext cx="78550" cy="147300"/>
            </a:xfrm>
            <a:custGeom>
              <a:avLst/>
              <a:gdLst/>
              <a:ahLst/>
              <a:cxnLst/>
              <a:rect l="l" t="t" r="r" b="b"/>
              <a:pathLst>
                <a:path w="3142" h="5892" extrusionOk="0">
                  <a:moveTo>
                    <a:pt x="646" y="0"/>
                  </a:moveTo>
                  <a:cubicBezTo>
                    <a:pt x="132" y="0"/>
                    <a:pt x="1" y="996"/>
                    <a:pt x="235" y="1830"/>
                  </a:cubicBezTo>
                  <a:cubicBezTo>
                    <a:pt x="535" y="2930"/>
                    <a:pt x="1102" y="4798"/>
                    <a:pt x="1636" y="5365"/>
                  </a:cubicBezTo>
                  <a:cubicBezTo>
                    <a:pt x="1868" y="5628"/>
                    <a:pt x="2222" y="5892"/>
                    <a:pt x="2522" y="5892"/>
                  </a:cubicBezTo>
                  <a:cubicBezTo>
                    <a:pt x="2868" y="5892"/>
                    <a:pt x="3142" y="5540"/>
                    <a:pt x="3070" y="4431"/>
                  </a:cubicBezTo>
                  <a:cubicBezTo>
                    <a:pt x="3070" y="4431"/>
                    <a:pt x="2136" y="1096"/>
                    <a:pt x="1169" y="262"/>
                  </a:cubicBezTo>
                  <a:cubicBezTo>
                    <a:pt x="964" y="79"/>
                    <a:pt x="790" y="0"/>
                    <a:pt x="646"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3" name="Google Shape;3300;p71">
              <a:extLst>
                <a:ext uri="{FF2B5EF4-FFF2-40B4-BE49-F238E27FC236}">
                  <a16:creationId xmlns:a16="http://schemas.microsoft.com/office/drawing/2014/main" id="{A6E6C53D-7B18-3461-4D54-382479FB2594}"/>
                </a:ext>
              </a:extLst>
            </p:cNvPr>
            <p:cNvSpPr/>
            <p:nvPr/>
          </p:nvSpPr>
          <p:spPr>
            <a:xfrm>
              <a:off x="3195500" y="1383675"/>
              <a:ext cx="90075" cy="65900"/>
            </a:xfrm>
            <a:custGeom>
              <a:avLst/>
              <a:gdLst/>
              <a:ahLst/>
              <a:cxnLst/>
              <a:rect l="l" t="t" r="r" b="b"/>
              <a:pathLst>
                <a:path w="3603" h="2636" extrusionOk="0">
                  <a:moveTo>
                    <a:pt x="1068" y="1"/>
                  </a:moveTo>
                  <a:lnTo>
                    <a:pt x="1068" y="1"/>
                  </a:lnTo>
                  <a:cubicBezTo>
                    <a:pt x="1168" y="334"/>
                    <a:pt x="1201" y="701"/>
                    <a:pt x="1101" y="1068"/>
                  </a:cubicBezTo>
                  <a:cubicBezTo>
                    <a:pt x="1013" y="1508"/>
                    <a:pt x="615" y="1820"/>
                    <a:pt x="179" y="1820"/>
                  </a:cubicBezTo>
                  <a:cubicBezTo>
                    <a:pt x="120" y="1820"/>
                    <a:pt x="60" y="1814"/>
                    <a:pt x="0" y="1802"/>
                  </a:cubicBezTo>
                  <a:lnTo>
                    <a:pt x="0" y="1802"/>
                  </a:lnTo>
                  <a:cubicBezTo>
                    <a:pt x="1001" y="2002"/>
                    <a:pt x="2035" y="2269"/>
                    <a:pt x="3002" y="2636"/>
                  </a:cubicBezTo>
                  <a:cubicBezTo>
                    <a:pt x="3603" y="2336"/>
                    <a:pt x="3436" y="1402"/>
                    <a:pt x="3303" y="801"/>
                  </a:cubicBezTo>
                  <a:cubicBezTo>
                    <a:pt x="3036" y="768"/>
                    <a:pt x="2802" y="734"/>
                    <a:pt x="2569" y="668"/>
                  </a:cubicBezTo>
                  <a:cubicBezTo>
                    <a:pt x="2035" y="501"/>
                    <a:pt x="1535" y="301"/>
                    <a:pt x="1068" y="1"/>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4" name="Google Shape;3301;p71">
              <a:extLst>
                <a:ext uri="{FF2B5EF4-FFF2-40B4-BE49-F238E27FC236}">
                  <a16:creationId xmlns:a16="http://schemas.microsoft.com/office/drawing/2014/main" id="{E7C4EA18-1D4B-FBA2-DF58-11789F0F75EE}"/>
                </a:ext>
              </a:extLst>
            </p:cNvPr>
            <p:cNvSpPr/>
            <p:nvPr/>
          </p:nvSpPr>
          <p:spPr>
            <a:xfrm>
              <a:off x="4048600" y="3417625"/>
              <a:ext cx="418650" cy="1478700"/>
            </a:xfrm>
            <a:custGeom>
              <a:avLst/>
              <a:gdLst/>
              <a:ahLst/>
              <a:cxnLst/>
              <a:rect l="l" t="t" r="r" b="b"/>
              <a:pathLst>
                <a:path w="16746" h="59148" extrusionOk="0">
                  <a:moveTo>
                    <a:pt x="4837" y="1"/>
                  </a:moveTo>
                  <a:cubicBezTo>
                    <a:pt x="4837" y="1"/>
                    <a:pt x="4304" y="4871"/>
                    <a:pt x="5004" y="8907"/>
                  </a:cubicBezTo>
                  <a:cubicBezTo>
                    <a:pt x="5671" y="12943"/>
                    <a:pt x="6605" y="24652"/>
                    <a:pt x="7272" y="29522"/>
                  </a:cubicBezTo>
                  <a:cubicBezTo>
                    <a:pt x="7840" y="33892"/>
                    <a:pt x="8006" y="38295"/>
                    <a:pt x="7806" y="42698"/>
                  </a:cubicBezTo>
                  <a:cubicBezTo>
                    <a:pt x="7673" y="46467"/>
                    <a:pt x="6338" y="50670"/>
                    <a:pt x="4437" y="52805"/>
                  </a:cubicBezTo>
                  <a:cubicBezTo>
                    <a:pt x="2569" y="54974"/>
                    <a:pt x="1" y="57409"/>
                    <a:pt x="267" y="58476"/>
                  </a:cubicBezTo>
                  <a:cubicBezTo>
                    <a:pt x="405" y="58967"/>
                    <a:pt x="1869" y="59147"/>
                    <a:pt x="3685" y="59147"/>
                  </a:cubicBezTo>
                  <a:cubicBezTo>
                    <a:pt x="5820" y="59147"/>
                    <a:pt x="8442" y="58898"/>
                    <a:pt x="9974" y="58609"/>
                  </a:cubicBezTo>
                  <a:cubicBezTo>
                    <a:pt x="12810" y="58076"/>
                    <a:pt x="14578" y="56975"/>
                    <a:pt x="14978" y="55641"/>
                  </a:cubicBezTo>
                  <a:cubicBezTo>
                    <a:pt x="15412" y="54306"/>
                    <a:pt x="15645" y="50537"/>
                    <a:pt x="15645" y="49169"/>
                  </a:cubicBezTo>
                  <a:cubicBezTo>
                    <a:pt x="15645" y="47835"/>
                    <a:pt x="14845" y="45533"/>
                    <a:pt x="14311" y="44466"/>
                  </a:cubicBezTo>
                  <a:cubicBezTo>
                    <a:pt x="13777" y="43399"/>
                    <a:pt x="13510" y="40697"/>
                    <a:pt x="13777" y="37594"/>
                  </a:cubicBezTo>
                  <a:cubicBezTo>
                    <a:pt x="14044" y="34492"/>
                    <a:pt x="16179" y="26553"/>
                    <a:pt x="16446" y="19014"/>
                  </a:cubicBezTo>
                  <a:cubicBezTo>
                    <a:pt x="16746" y="11442"/>
                    <a:pt x="14311" y="5938"/>
                    <a:pt x="14177" y="4704"/>
                  </a:cubicBezTo>
                  <a:cubicBezTo>
                    <a:pt x="14044" y="3503"/>
                    <a:pt x="14177" y="268"/>
                    <a:pt x="14177" y="268"/>
                  </a:cubicBezTo>
                  <a:lnTo>
                    <a:pt x="4837" y="1"/>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5" name="Google Shape;3302;p71">
              <a:extLst>
                <a:ext uri="{FF2B5EF4-FFF2-40B4-BE49-F238E27FC236}">
                  <a16:creationId xmlns:a16="http://schemas.microsoft.com/office/drawing/2014/main" id="{EBC159E4-40D6-44B9-0D8F-B3A179979F46}"/>
                </a:ext>
              </a:extLst>
            </p:cNvPr>
            <p:cNvSpPr/>
            <p:nvPr/>
          </p:nvSpPr>
          <p:spPr>
            <a:xfrm>
              <a:off x="4338800" y="3423475"/>
              <a:ext cx="127625" cy="1018725"/>
            </a:xfrm>
            <a:custGeom>
              <a:avLst/>
              <a:gdLst/>
              <a:ahLst/>
              <a:cxnLst/>
              <a:rect l="l" t="t" r="r" b="b"/>
              <a:pathLst>
                <a:path w="5105" h="40749" extrusionOk="0">
                  <a:moveTo>
                    <a:pt x="1035" y="0"/>
                  </a:moveTo>
                  <a:cubicBezTo>
                    <a:pt x="668" y="1768"/>
                    <a:pt x="1" y="6405"/>
                    <a:pt x="1235" y="10675"/>
                  </a:cubicBezTo>
                  <a:cubicBezTo>
                    <a:pt x="2803" y="16045"/>
                    <a:pt x="2002" y="23884"/>
                    <a:pt x="1335" y="29255"/>
                  </a:cubicBezTo>
                  <a:cubicBezTo>
                    <a:pt x="668" y="34658"/>
                    <a:pt x="401" y="40162"/>
                    <a:pt x="801" y="40563"/>
                  </a:cubicBezTo>
                  <a:cubicBezTo>
                    <a:pt x="893" y="40669"/>
                    <a:pt x="1047" y="40748"/>
                    <a:pt x="1239" y="40748"/>
                  </a:cubicBezTo>
                  <a:cubicBezTo>
                    <a:pt x="1466" y="40748"/>
                    <a:pt x="1746" y="40637"/>
                    <a:pt x="2036" y="40329"/>
                  </a:cubicBezTo>
                  <a:cubicBezTo>
                    <a:pt x="2002" y="39329"/>
                    <a:pt x="2036" y="38361"/>
                    <a:pt x="2136" y="37360"/>
                  </a:cubicBezTo>
                  <a:cubicBezTo>
                    <a:pt x="2403" y="34258"/>
                    <a:pt x="4571" y="26319"/>
                    <a:pt x="4838" y="18780"/>
                  </a:cubicBezTo>
                  <a:cubicBezTo>
                    <a:pt x="5105" y="11208"/>
                    <a:pt x="2669" y="5704"/>
                    <a:pt x="2536" y="4470"/>
                  </a:cubicBezTo>
                  <a:cubicBezTo>
                    <a:pt x="2403" y="3269"/>
                    <a:pt x="2536" y="34"/>
                    <a:pt x="2536" y="34"/>
                  </a:cubicBezTo>
                  <a:lnTo>
                    <a:pt x="1035" y="0"/>
                  </a:ln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6" name="Google Shape;3303;p71">
              <a:extLst>
                <a:ext uri="{FF2B5EF4-FFF2-40B4-BE49-F238E27FC236}">
                  <a16:creationId xmlns:a16="http://schemas.microsoft.com/office/drawing/2014/main" id="{EF5010EA-1FBE-EE2E-37C5-41EEE7A7F1C1}"/>
                </a:ext>
              </a:extLst>
            </p:cNvPr>
            <p:cNvSpPr/>
            <p:nvPr/>
          </p:nvSpPr>
          <p:spPr>
            <a:xfrm>
              <a:off x="4297950" y="3551900"/>
              <a:ext cx="130950" cy="98425"/>
            </a:xfrm>
            <a:custGeom>
              <a:avLst/>
              <a:gdLst/>
              <a:ahLst/>
              <a:cxnLst/>
              <a:rect l="l" t="t" r="r" b="b"/>
              <a:pathLst>
                <a:path w="5238" h="3937" extrusionOk="0">
                  <a:moveTo>
                    <a:pt x="4337" y="0"/>
                  </a:moveTo>
                  <a:lnTo>
                    <a:pt x="0" y="567"/>
                  </a:lnTo>
                  <a:lnTo>
                    <a:pt x="534" y="3937"/>
                  </a:lnTo>
                  <a:lnTo>
                    <a:pt x="5237" y="3236"/>
                  </a:lnTo>
                  <a:cubicBezTo>
                    <a:pt x="4871" y="1802"/>
                    <a:pt x="4537" y="701"/>
                    <a:pt x="4337"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7" name="Google Shape;3304;p71">
              <a:extLst>
                <a:ext uri="{FF2B5EF4-FFF2-40B4-BE49-F238E27FC236}">
                  <a16:creationId xmlns:a16="http://schemas.microsoft.com/office/drawing/2014/main" id="{17A707A3-6D60-611A-C975-B5C11255CC9E}"/>
                </a:ext>
              </a:extLst>
            </p:cNvPr>
            <p:cNvSpPr/>
            <p:nvPr/>
          </p:nvSpPr>
          <p:spPr>
            <a:xfrm>
              <a:off x="4174525" y="3501850"/>
              <a:ext cx="172650" cy="309450"/>
            </a:xfrm>
            <a:custGeom>
              <a:avLst/>
              <a:gdLst/>
              <a:ahLst/>
              <a:cxnLst/>
              <a:rect l="l" t="t" r="r" b="b"/>
              <a:pathLst>
                <a:path w="6906" h="12378" extrusionOk="0">
                  <a:moveTo>
                    <a:pt x="3337" y="1"/>
                  </a:moveTo>
                  <a:cubicBezTo>
                    <a:pt x="3325" y="1"/>
                    <a:pt x="3314" y="1"/>
                    <a:pt x="3303" y="1"/>
                  </a:cubicBezTo>
                  <a:cubicBezTo>
                    <a:pt x="1435" y="34"/>
                    <a:pt x="1" y="2870"/>
                    <a:pt x="101" y="6272"/>
                  </a:cubicBezTo>
                  <a:cubicBezTo>
                    <a:pt x="167" y="9667"/>
                    <a:pt x="1698" y="12378"/>
                    <a:pt x="3536" y="12378"/>
                  </a:cubicBezTo>
                  <a:cubicBezTo>
                    <a:pt x="3558" y="12378"/>
                    <a:pt x="3581" y="12377"/>
                    <a:pt x="3603" y="12376"/>
                  </a:cubicBezTo>
                  <a:cubicBezTo>
                    <a:pt x="5471" y="12343"/>
                    <a:pt x="6905" y="9541"/>
                    <a:pt x="6839" y="6105"/>
                  </a:cubicBezTo>
                  <a:cubicBezTo>
                    <a:pt x="6739" y="2723"/>
                    <a:pt x="5190" y="1"/>
                    <a:pt x="3337"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8" name="Google Shape;3305;p71">
              <a:extLst>
                <a:ext uri="{FF2B5EF4-FFF2-40B4-BE49-F238E27FC236}">
                  <a16:creationId xmlns:a16="http://schemas.microsoft.com/office/drawing/2014/main" id="{090FB438-EA85-E24A-1E12-B6E8BA35A3EC}"/>
                </a:ext>
              </a:extLst>
            </p:cNvPr>
            <p:cNvSpPr/>
            <p:nvPr/>
          </p:nvSpPr>
          <p:spPr>
            <a:xfrm>
              <a:off x="4054450" y="4659350"/>
              <a:ext cx="384450" cy="239050"/>
            </a:xfrm>
            <a:custGeom>
              <a:avLst/>
              <a:gdLst/>
              <a:ahLst/>
              <a:cxnLst/>
              <a:rect l="l" t="t" r="r" b="b"/>
              <a:pathLst>
                <a:path w="15378" h="9562" extrusionOk="0">
                  <a:moveTo>
                    <a:pt x="15378" y="1"/>
                  </a:moveTo>
                  <a:cubicBezTo>
                    <a:pt x="15344" y="1"/>
                    <a:pt x="15311" y="34"/>
                    <a:pt x="15278" y="34"/>
                  </a:cubicBezTo>
                  <a:cubicBezTo>
                    <a:pt x="14177" y="568"/>
                    <a:pt x="11775" y="1135"/>
                    <a:pt x="10941" y="3003"/>
                  </a:cubicBezTo>
                  <a:cubicBezTo>
                    <a:pt x="10141" y="4904"/>
                    <a:pt x="9740" y="7873"/>
                    <a:pt x="7572" y="8540"/>
                  </a:cubicBezTo>
                  <a:cubicBezTo>
                    <a:pt x="6853" y="8756"/>
                    <a:pt x="5669" y="8829"/>
                    <a:pt x="4418" y="8829"/>
                  </a:cubicBezTo>
                  <a:cubicBezTo>
                    <a:pt x="2768" y="8829"/>
                    <a:pt x="1001" y="8702"/>
                    <a:pt x="33" y="8607"/>
                  </a:cubicBezTo>
                  <a:cubicBezTo>
                    <a:pt x="0" y="8674"/>
                    <a:pt x="0" y="8740"/>
                    <a:pt x="33" y="8807"/>
                  </a:cubicBezTo>
                  <a:cubicBezTo>
                    <a:pt x="166" y="9336"/>
                    <a:pt x="1862" y="9562"/>
                    <a:pt x="3877" y="9562"/>
                  </a:cubicBezTo>
                  <a:cubicBezTo>
                    <a:pt x="5928" y="9562"/>
                    <a:pt x="8310" y="9328"/>
                    <a:pt x="9707" y="8940"/>
                  </a:cubicBezTo>
                  <a:cubicBezTo>
                    <a:pt x="13576" y="7873"/>
                    <a:pt x="14611" y="8107"/>
                    <a:pt x="15011" y="6739"/>
                  </a:cubicBezTo>
                  <a:cubicBezTo>
                    <a:pt x="15378" y="5538"/>
                    <a:pt x="15344" y="1635"/>
                    <a:pt x="15378" y="1"/>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69" name="Google Shape;3306;p71">
              <a:extLst>
                <a:ext uri="{FF2B5EF4-FFF2-40B4-BE49-F238E27FC236}">
                  <a16:creationId xmlns:a16="http://schemas.microsoft.com/office/drawing/2014/main" id="{65AC080B-1893-7B46-F6DD-B6A1CFAE5324}"/>
                </a:ext>
              </a:extLst>
            </p:cNvPr>
            <p:cNvSpPr/>
            <p:nvPr/>
          </p:nvSpPr>
          <p:spPr>
            <a:xfrm>
              <a:off x="4243750" y="4391675"/>
              <a:ext cx="150125" cy="108950"/>
            </a:xfrm>
            <a:custGeom>
              <a:avLst/>
              <a:gdLst/>
              <a:ahLst/>
              <a:cxnLst/>
              <a:rect l="l" t="t" r="r" b="b"/>
              <a:pathLst>
                <a:path w="6005" h="4358" extrusionOk="0">
                  <a:moveTo>
                    <a:pt x="5838" y="0"/>
                  </a:moveTo>
                  <a:lnTo>
                    <a:pt x="5838" y="0"/>
                  </a:lnTo>
                  <a:cubicBezTo>
                    <a:pt x="4700" y="506"/>
                    <a:pt x="3469" y="759"/>
                    <a:pt x="2229" y="759"/>
                  </a:cubicBezTo>
                  <a:cubicBezTo>
                    <a:pt x="1506" y="759"/>
                    <a:pt x="780" y="672"/>
                    <a:pt x="67" y="500"/>
                  </a:cubicBezTo>
                  <a:cubicBezTo>
                    <a:pt x="67" y="1635"/>
                    <a:pt x="34" y="2702"/>
                    <a:pt x="0" y="3736"/>
                  </a:cubicBezTo>
                  <a:cubicBezTo>
                    <a:pt x="0" y="3870"/>
                    <a:pt x="0" y="3970"/>
                    <a:pt x="0" y="4103"/>
                  </a:cubicBezTo>
                  <a:cubicBezTo>
                    <a:pt x="611" y="4284"/>
                    <a:pt x="1302" y="4358"/>
                    <a:pt x="2016" y="4358"/>
                  </a:cubicBezTo>
                  <a:cubicBezTo>
                    <a:pt x="3406" y="4358"/>
                    <a:pt x="4880" y="4078"/>
                    <a:pt x="6004" y="3769"/>
                  </a:cubicBezTo>
                  <a:cubicBezTo>
                    <a:pt x="5838" y="2502"/>
                    <a:pt x="5804" y="1268"/>
                    <a:pt x="5838"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0" name="Google Shape;3307;p71">
              <a:extLst>
                <a:ext uri="{FF2B5EF4-FFF2-40B4-BE49-F238E27FC236}">
                  <a16:creationId xmlns:a16="http://schemas.microsoft.com/office/drawing/2014/main" id="{76981B3F-15C0-CD6E-5510-B48C810F6E0B}"/>
                </a:ext>
              </a:extLst>
            </p:cNvPr>
            <p:cNvSpPr/>
            <p:nvPr/>
          </p:nvSpPr>
          <p:spPr>
            <a:xfrm>
              <a:off x="4281275" y="4485900"/>
              <a:ext cx="131775" cy="103550"/>
            </a:xfrm>
            <a:custGeom>
              <a:avLst/>
              <a:gdLst/>
              <a:ahLst/>
              <a:cxnLst/>
              <a:rect l="l" t="t" r="r" b="b"/>
              <a:pathLst>
                <a:path w="5271" h="4142" extrusionOk="0">
                  <a:moveTo>
                    <a:pt x="4503" y="0"/>
                  </a:moveTo>
                  <a:cubicBezTo>
                    <a:pt x="4503" y="0"/>
                    <a:pt x="0" y="2135"/>
                    <a:pt x="1068" y="3736"/>
                  </a:cubicBezTo>
                  <a:cubicBezTo>
                    <a:pt x="1262" y="4024"/>
                    <a:pt x="1546" y="4142"/>
                    <a:pt x="1883" y="4142"/>
                  </a:cubicBezTo>
                  <a:cubicBezTo>
                    <a:pt x="2876" y="4142"/>
                    <a:pt x="4324" y="3116"/>
                    <a:pt x="5271" y="2369"/>
                  </a:cubicBezTo>
                  <a:cubicBezTo>
                    <a:pt x="5171" y="2135"/>
                    <a:pt x="5071" y="1902"/>
                    <a:pt x="4970" y="1735"/>
                  </a:cubicBezTo>
                  <a:cubicBezTo>
                    <a:pt x="4737" y="1168"/>
                    <a:pt x="4570" y="601"/>
                    <a:pt x="4503"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1" name="Google Shape;3308;p71">
              <a:extLst>
                <a:ext uri="{FF2B5EF4-FFF2-40B4-BE49-F238E27FC236}">
                  <a16:creationId xmlns:a16="http://schemas.microsoft.com/office/drawing/2014/main" id="{2FC5B278-59BE-8A43-85B2-D0AFB1806440}"/>
                </a:ext>
              </a:extLst>
            </p:cNvPr>
            <p:cNvSpPr/>
            <p:nvPr/>
          </p:nvSpPr>
          <p:spPr>
            <a:xfrm>
              <a:off x="4130000" y="4678525"/>
              <a:ext cx="125450" cy="131025"/>
            </a:xfrm>
            <a:custGeom>
              <a:avLst/>
              <a:gdLst/>
              <a:ahLst/>
              <a:cxnLst/>
              <a:rect l="l" t="t" r="r" b="b"/>
              <a:pathLst>
                <a:path w="5018" h="5241" extrusionOk="0">
                  <a:moveTo>
                    <a:pt x="2716" y="1"/>
                  </a:moveTo>
                  <a:cubicBezTo>
                    <a:pt x="2315" y="868"/>
                    <a:pt x="1782" y="1669"/>
                    <a:pt x="1181" y="2369"/>
                  </a:cubicBezTo>
                  <a:lnTo>
                    <a:pt x="848" y="2770"/>
                  </a:lnTo>
                  <a:cubicBezTo>
                    <a:pt x="848" y="2836"/>
                    <a:pt x="814" y="2870"/>
                    <a:pt x="781" y="2903"/>
                  </a:cubicBezTo>
                  <a:cubicBezTo>
                    <a:pt x="108" y="4838"/>
                    <a:pt x="1" y="5240"/>
                    <a:pt x="776" y="5240"/>
                  </a:cubicBezTo>
                  <a:cubicBezTo>
                    <a:pt x="923" y="5240"/>
                    <a:pt x="1102" y="5226"/>
                    <a:pt x="1315" y="5205"/>
                  </a:cubicBezTo>
                  <a:cubicBezTo>
                    <a:pt x="2682" y="5071"/>
                    <a:pt x="4950" y="3604"/>
                    <a:pt x="4950" y="1836"/>
                  </a:cubicBezTo>
                  <a:cubicBezTo>
                    <a:pt x="5017" y="902"/>
                    <a:pt x="4283" y="101"/>
                    <a:pt x="3349" y="101"/>
                  </a:cubicBezTo>
                  <a:lnTo>
                    <a:pt x="2716" y="1"/>
                  </a:ln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2" name="Google Shape;3309;p71">
              <a:extLst>
                <a:ext uri="{FF2B5EF4-FFF2-40B4-BE49-F238E27FC236}">
                  <a16:creationId xmlns:a16="http://schemas.microsoft.com/office/drawing/2014/main" id="{B3E0A8AD-F39B-3E64-DFC6-D61B8E76729F}"/>
                </a:ext>
              </a:extLst>
            </p:cNvPr>
            <p:cNvSpPr/>
            <p:nvPr/>
          </p:nvSpPr>
          <p:spPr>
            <a:xfrm>
              <a:off x="4311300" y="3434325"/>
              <a:ext cx="586275" cy="1561500"/>
            </a:xfrm>
            <a:custGeom>
              <a:avLst/>
              <a:gdLst/>
              <a:ahLst/>
              <a:cxnLst/>
              <a:rect l="l" t="t" r="r" b="b"/>
              <a:pathLst>
                <a:path w="23451" h="62460" extrusionOk="0">
                  <a:moveTo>
                    <a:pt x="8640" y="0"/>
                  </a:moveTo>
                  <a:lnTo>
                    <a:pt x="534" y="701"/>
                  </a:lnTo>
                  <a:cubicBezTo>
                    <a:pt x="534" y="701"/>
                    <a:pt x="0" y="3636"/>
                    <a:pt x="2969" y="12676"/>
                  </a:cubicBezTo>
                  <a:cubicBezTo>
                    <a:pt x="5938" y="21716"/>
                    <a:pt x="12409" y="40296"/>
                    <a:pt x="13210" y="43665"/>
                  </a:cubicBezTo>
                  <a:cubicBezTo>
                    <a:pt x="14010" y="47034"/>
                    <a:pt x="14811" y="56874"/>
                    <a:pt x="17779" y="60110"/>
                  </a:cubicBezTo>
                  <a:cubicBezTo>
                    <a:pt x="19217" y="61660"/>
                    <a:pt x="20404" y="62460"/>
                    <a:pt x="21292" y="62460"/>
                  </a:cubicBezTo>
                  <a:cubicBezTo>
                    <a:pt x="22237" y="62460"/>
                    <a:pt x="22843" y="61552"/>
                    <a:pt x="23050" y="59676"/>
                  </a:cubicBezTo>
                  <a:cubicBezTo>
                    <a:pt x="23450" y="56040"/>
                    <a:pt x="22783" y="52671"/>
                    <a:pt x="19948" y="45933"/>
                  </a:cubicBezTo>
                  <a:cubicBezTo>
                    <a:pt x="18647" y="42797"/>
                    <a:pt x="16845" y="37961"/>
                    <a:pt x="16445" y="35259"/>
                  </a:cubicBezTo>
                  <a:cubicBezTo>
                    <a:pt x="16045" y="32590"/>
                    <a:pt x="16312" y="18713"/>
                    <a:pt x="14944" y="14010"/>
                  </a:cubicBezTo>
                  <a:cubicBezTo>
                    <a:pt x="13610" y="9307"/>
                    <a:pt x="11442" y="7138"/>
                    <a:pt x="10241" y="4437"/>
                  </a:cubicBezTo>
                  <a:cubicBezTo>
                    <a:pt x="9574" y="3002"/>
                    <a:pt x="9040" y="1534"/>
                    <a:pt x="8640"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3" name="Google Shape;3310;p71">
              <a:extLst>
                <a:ext uri="{FF2B5EF4-FFF2-40B4-BE49-F238E27FC236}">
                  <a16:creationId xmlns:a16="http://schemas.microsoft.com/office/drawing/2014/main" id="{8C42B4D3-F581-DBF4-948A-8ED94E7FA67D}"/>
                </a:ext>
              </a:extLst>
            </p:cNvPr>
            <p:cNvSpPr/>
            <p:nvPr/>
          </p:nvSpPr>
          <p:spPr>
            <a:xfrm>
              <a:off x="4490575" y="3434325"/>
              <a:ext cx="228525" cy="837275"/>
            </a:xfrm>
            <a:custGeom>
              <a:avLst/>
              <a:gdLst/>
              <a:ahLst/>
              <a:cxnLst/>
              <a:rect l="l" t="t" r="r" b="b"/>
              <a:pathLst>
                <a:path w="9141" h="33491" extrusionOk="0">
                  <a:moveTo>
                    <a:pt x="1469" y="0"/>
                  </a:moveTo>
                  <a:lnTo>
                    <a:pt x="1" y="133"/>
                  </a:lnTo>
                  <a:cubicBezTo>
                    <a:pt x="568" y="2635"/>
                    <a:pt x="2002" y="8173"/>
                    <a:pt x="4004" y="12009"/>
                  </a:cubicBezTo>
                  <a:cubicBezTo>
                    <a:pt x="6706" y="17112"/>
                    <a:pt x="7373" y="25618"/>
                    <a:pt x="8307" y="30455"/>
                  </a:cubicBezTo>
                  <a:cubicBezTo>
                    <a:pt x="8507" y="31489"/>
                    <a:pt x="8774" y="32490"/>
                    <a:pt x="9141" y="33491"/>
                  </a:cubicBezTo>
                  <a:cubicBezTo>
                    <a:pt x="8907" y="28787"/>
                    <a:pt x="8941" y="18046"/>
                    <a:pt x="7773" y="14010"/>
                  </a:cubicBezTo>
                  <a:cubicBezTo>
                    <a:pt x="6439" y="9307"/>
                    <a:pt x="4271" y="7138"/>
                    <a:pt x="3070" y="4470"/>
                  </a:cubicBezTo>
                  <a:cubicBezTo>
                    <a:pt x="2403" y="3036"/>
                    <a:pt x="1869" y="1534"/>
                    <a:pt x="1469"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4" name="Google Shape;3311;p71">
              <a:extLst>
                <a:ext uri="{FF2B5EF4-FFF2-40B4-BE49-F238E27FC236}">
                  <a16:creationId xmlns:a16="http://schemas.microsoft.com/office/drawing/2014/main" id="{5B55AB11-B86C-BFBF-B7BE-08FC6DE0466B}"/>
                </a:ext>
              </a:extLst>
            </p:cNvPr>
            <p:cNvSpPr/>
            <p:nvPr/>
          </p:nvSpPr>
          <p:spPr>
            <a:xfrm>
              <a:off x="4479750" y="3544400"/>
              <a:ext cx="146800" cy="145950"/>
            </a:xfrm>
            <a:custGeom>
              <a:avLst/>
              <a:gdLst/>
              <a:ahLst/>
              <a:cxnLst/>
              <a:rect l="l" t="t" r="r" b="b"/>
              <a:pathLst>
                <a:path w="5872" h="5838" extrusionOk="0">
                  <a:moveTo>
                    <a:pt x="3469" y="0"/>
                  </a:moveTo>
                  <a:lnTo>
                    <a:pt x="0" y="1535"/>
                  </a:lnTo>
                  <a:lnTo>
                    <a:pt x="2569" y="5838"/>
                  </a:lnTo>
                  <a:lnTo>
                    <a:pt x="5871" y="4170"/>
                  </a:lnTo>
                  <a:cubicBezTo>
                    <a:pt x="5004" y="2669"/>
                    <a:pt x="4137" y="1435"/>
                    <a:pt x="3503" y="67"/>
                  </a:cubicBezTo>
                  <a:cubicBezTo>
                    <a:pt x="3503" y="34"/>
                    <a:pt x="3469" y="0"/>
                    <a:pt x="3469"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5" name="Google Shape;3312;p71">
              <a:extLst>
                <a:ext uri="{FF2B5EF4-FFF2-40B4-BE49-F238E27FC236}">
                  <a16:creationId xmlns:a16="http://schemas.microsoft.com/office/drawing/2014/main" id="{9137EEDC-B587-6ED4-79BA-C5A6447D721D}"/>
                </a:ext>
              </a:extLst>
            </p:cNvPr>
            <p:cNvSpPr/>
            <p:nvPr/>
          </p:nvSpPr>
          <p:spPr>
            <a:xfrm>
              <a:off x="4342150" y="3500350"/>
              <a:ext cx="235200" cy="323275"/>
            </a:xfrm>
            <a:custGeom>
              <a:avLst/>
              <a:gdLst/>
              <a:ahLst/>
              <a:cxnLst/>
              <a:rect l="l" t="t" r="r" b="b"/>
              <a:pathLst>
                <a:path w="9408" h="12931" extrusionOk="0">
                  <a:moveTo>
                    <a:pt x="3342" y="0"/>
                  </a:moveTo>
                  <a:cubicBezTo>
                    <a:pt x="3124" y="0"/>
                    <a:pt x="2910" y="31"/>
                    <a:pt x="2702" y="94"/>
                  </a:cubicBezTo>
                  <a:cubicBezTo>
                    <a:pt x="701" y="728"/>
                    <a:pt x="0" y="4097"/>
                    <a:pt x="1101" y="7600"/>
                  </a:cubicBezTo>
                  <a:cubicBezTo>
                    <a:pt x="2086" y="10732"/>
                    <a:pt x="4191" y="12931"/>
                    <a:pt x="6056" y="12931"/>
                  </a:cubicBezTo>
                  <a:cubicBezTo>
                    <a:pt x="6277" y="12931"/>
                    <a:pt x="6494" y="12900"/>
                    <a:pt x="6705" y="12837"/>
                  </a:cubicBezTo>
                  <a:cubicBezTo>
                    <a:pt x="8673" y="12203"/>
                    <a:pt x="9407" y="8834"/>
                    <a:pt x="8306" y="5331"/>
                  </a:cubicBezTo>
                  <a:cubicBezTo>
                    <a:pt x="7292" y="2199"/>
                    <a:pt x="5184" y="0"/>
                    <a:pt x="3342" y="0"/>
                  </a:cubicBezTo>
                  <a:close/>
                </a:path>
              </a:pathLst>
            </a:custGeom>
            <a:solidFill>
              <a:srgbClr val="FFFFFF"/>
            </a:solidFill>
            <a:ln w="1000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6" name="Google Shape;3313;p71">
              <a:extLst>
                <a:ext uri="{FF2B5EF4-FFF2-40B4-BE49-F238E27FC236}">
                  <a16:creationId xmlns:a16="http://schemas.microsoft.com/office/drawing/2014/main" id="{51453E23-76F2-406C-9690-A47A6E5E1964}"/>
                </a:ext>
              </a:extLst>
            </p:cNvPr>
            <p:cNvSpPr/>
            <p:nvPr/>
          </p:nvSpPr>
          <p:spPr>
            <a:xfrm>
              <a:off x="4612350" y="4405850"/>
              <a:ext cx="150950" cy="97400"/>
            </a:xfrm>
            <a:custGeom>
              <a:avLst/>
              <a:gdLst/>
              <a:ahLst/>
              <a:cxnLst/>
              <a:rect l="l" t="t" r="r" b="b"/>
              <a:pathLst>
                <a:path w="6038" h="3896" extrusionOk="0">
                  <a:moveTo>
                    <a:pt x="5170" y="0"/>
                  </a:moveTo>
                  <a:cubicBezTo>
                    <a:pt x="4152" y="396"/>
                    <a:pt x="2463" y="960"/>
                    <a:pt x="855" y="960"/>
                  </a:cubicBezTo>
                  <a:cubicBezTo>
                    <a:pt x="566" y="960"/>
                    <a:pt x="280" y="941"/>
                    <a:pt x="0" y="901"/>
                  </a:cubicBezTo>
                  <a:lnTo>
                    <a:pt x="0" y="901"/>
                  </a:lnTo>
                  <a:cubicBezTo>
                    <a:pt x="334" y="1968"/>
                    <a:pt x="634" y="2902"/>
                    <a:pt x="834" y="3603"/>
                  </a:cubicBezTo>
                  <a:cubicBezTo>
                    <a:pt x="1377" y="3766"/>
                    <a:pt x="2047" y="3895"/>
                    <a:pt x="2769" y="3895"/>
                  </a:cubicBezTo>
                  <a:cubicBezTo>
                    <a:pt x="3823" y="3895"/>
                    <a:pt x="4989" y="3620"/>
                    <a:pt x="6038" y="2769"/>
                  </a:cubicBezTo>
                  <a:cubicBezTo>
                    <a:pt x="5737" y="1835"/>
                    <a:pt x="5437" y="901"/>
                    <a:pt x="5170"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7" name="Google Shape;3314;p71">
              <a:extLst>
                <a:ext uri="{FF2B5EF4-FFF2-40B4-BE49-F238E27FC236}">
                  <a16:creationId xmlns:a16="http://schemas.microsoft.com/office/drawing/2014/main" id="{6D7509D8-25B3-B768-8CAF-4DD382278E20}"/>
                </a:ext>
              </a:extLst>
            </p:cNvPr>
            <p:cNvSpPr/>
            <p:nvPr/>
          </p:nvSpPr>
          <p:spPr>
            <a:xfrm>
              <a:off x="4694900" y="4727450"/>
              <a:ext cx="160850" cy="156750"/>
            </a:xfrm>
            <a:custGeom>
              <a:avLst/>
              <a:gdLst/>
              <a:ahLst/>
              <a:cxnLst/>
              <a:rect l="l" t="t" r="r" b="b"/>
              <a:pathLst>
                <a:path w="6434" h="6270" extrusionOk="0">
                  <a:moveTo>
                    <a:pt x="3719" y="0"/>
                  </a:moveTo>
                  <a:cubicBezTo>
                    <a:pt x="3648" y="0"/>
                    <a:pt x="3575" y="4"/>
                    <a:pt x="3503" y="12"/>
                  </a:cubicBezTo>
                  <a:cubicBezTo>
                    <a:pt x="2669" y="79"/>
                    <a:pt x="1635" y="346"/>
                    <a:pt x="1101" y="1079"/>
                  </a:cubicBezTo>
                  <a:cubicBezTo>
                    <a:pt x="0" y="2581"/>
                    <a:pt x="1501" y="5683"/>
                    <a:pt x="3903" y="6216"/>
                  </a:cubicBezTo>
                  <a:cubicBezTo>
                    <a:pt x="4064" y="6252"/>
                    <a:pt x="4216" y="6269"/>
                    <a:pt x="4358" y="6269"/>
                  </a:cubicBezTo>
                  <a:cubicBezTo>
                    <a:pt x="6073" y="6269"/>
                    <a:pt x="6433" y="3777"/>
                    <a:pt x="5571" y="1313"/>
                  </a:cubicBezTo>
                  <a:cubicBezTo>
                    <a:pt x="5295" y="515"/>
                    <a:pt x="4539" y="0"/>
                    <a:pt x="3719"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8" name="Google Shape;3315;p71">
              <a:extLst>
                <a:ext uri="{FF2B5EF4-FFF2-40B4-BE49-F238E27FC236}">
                  <a16:creationId xmlns:a16="http://schemas.microsoft.com/office/drawing/2014/main" id="{61B666E0-4F8B-AFC4-D749-F38B57D45208}"/>
                </a:ext>
              </a:extLst>
            </p:cNvPr>
            <p:cNvSpPr/>
            <p:nvPr/>
          </p:nvSpPr>
          <p:spPr>
            <a:xfrm>
              <a:off x="4764125" y="4473400"/>
              <a:ext cx="55875" cy="138075"/>
            </a:xfrm>
            <a:custGeom>
              <a:avLst/>
              <a:gdLst/>
              <a:ahLst/>
              <a:cxnLst/>
              <a:rect l="l" t="t" r="r" b="b"/>
              <a:pathLst>
                <a:path w="2235" h="5523" extrusionOk="0">
                  <a:moveTo>
                    <a:pt x="133" y="0"/>
                  </a:moveTo>
                  <a:lnTo>
                    <a:pt x="0" y="67"/>
                  </a:lnTo>
                  <a:cubicBezTo>
                    <a:pt x="0" y="67"/>
                    <a:pt x="67" y="3703"/>
                    <a:pt x="1168" y="5070"/>
                  </a:cubicBezTo>
                  <a:cubicBezTo>
                    <a:pt x="1416" y="5395"/>
                    <a:pt x="1642" y="5523"/>
                    <a:pt x="1840" y="5523"/>
                  </a:cubicBezTo>
                  <a:cubicBezTo>
                    <a:pt x="1988" y="5523"/>
                    <a:pt x="2121" y="5451"/>
                    <a:pt x="2235" y="5337"/>
                  </a:cubicBezTo>
                  <a:cubicBezTo>
                    <a:pt x="2102" y="5037"/>
                    <a:pt x="1968" y="4703"/>
                    <a:pt x="1835" y="4403"/>
                  </a:cubicBezTo>
                  <a:cubicBezTo>
                    <a:pt x="1301" y="3136"/>
                    <a:pt x="701" y="1568"/>
                    <a:pt x="133"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79" name="Google Shape;3316;p71">
              <a:extLst>
                <a:ext uri="{FF2B5EF4-FFF2-40B4-BE49-F238E27FC236}">
                  <a16:creationId xmlns:a16="http://schemas.microsoft.com/office/drawing/2014/main" id="{2B4456C2-8235-BA68-CD51-449DD37ECCB7}"/>
                </a:ext>
              </a:extLst>
            </p:cNvPr>
            <p:cNvSpPr/>
            <p:nvPr/>
          </p:nvSpPr>
          <p:spPr>
            <a:xfrm>
              <a:off x="4636525" y="4508425"/>
              <a:ext cx="58400" cy="145125"/>
            </a:xfrm>
            <a:custGeom>
              <a:avLst/>
              <a:gdLst/>
              <a:ahLst/>
              <a:cxnLst/>
              <a:rect l="l" t="t" r="r" b="b"/>
              <a:pathLst>
                <a:path w="2336" h="5805" extrusionOk="0">
                  <a:moveTo>
                    <a:pt x="0" y="0"/>
                  </a:moveTo>
                  <a:lnTo>
                    <a:pt x="0" y="0"/>
                  </a:lnTo>
                  <a:cubicBezTo>
                    <a:pt x="100" y="267"/>
                    <a:pt x="167" y="500"/>
                    <a:pt x="201" y="701"/>
                  </a:cubicBezTo>
                  <a:cubicBezTo>
                    <a:pt x="467" y="1835"/>
                    <a:pt x="734" y="3703"/>
                    <a:pt x="1101" y="5771"/>
                  </a:cubicBezTo>
                  <a:cubicBezTo>
                    <a:pt x="1135" y="5804"/>
                    <a:pt x="1201" y="5804"/>
                    <a:pt x="1268" y="5804"/>
                  </a:cubicBezTo>
                  <a:cubicBezTo>
                    <a:pt x="2335" y="5804"/>
                    <a:pt x="1935" y="3669"/>
                    <a:pt x="1001" y="1635"/>
                  </a:cubicBezTo>
                  <a:cubicBezTo>
                    <a:pt x="734" y="1068"/>
                    <a:pt x="401" y="500"/>
                    <a:pt x="0"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0" name="Google Shape;3317;p71">
              <a:extLst>
                <a:ext uri="{FF2B5EF4-FFF2-40B4-BE49-F238E27FC236}">
                  <a16:creationId xmlns:a16="http://schemas.microsoft.com/office/drawing/2014/main" id="{A41B692A-90DA-4692-0F8D-0A38E40AA0A2}"/>
                </a:ext>
              </a:extLst>
            </p:cNvPr>
            <p:cNvSpPr/>
            <p:nvPr/>
          </p:nvSpPr>
          <p:spPr>
            <a:xfrm>
              <a:off x="3978550" y="2363550"/>
              <a:ext cx="887325" cy="1149300"/>
            </a:xfrm>
            <a:custGeom>
              <a:avLst/>
              <a:gdLst/>
              <a:ahLst/>
              <a:cxnLst/>
              <a:rect l="l" t="t" r="r" b="b"/>
              <a:pathLst>
                <a:path w="35493" h="45972" extrusionOk="0">
                  <a:moveTo>
                    <a:pt x="4404" y="0"/>
                  </a:moveTo>
                  <a:lnTo>
                    <a:pt x="2269" y="2636"/>
                  </a:lnTo>
                  <a:cubicBezTo>
                    <a:pt x="2269" y="2636"/>
                    <a:pt x="1" y="6405"/>
                    <a:pt x="1" y="16145"/>
                  </a:cubicBezTo>
                  <a:cubicBezTo>
                    <a:pt x="1" y="25919"/>
                    <a:pt x="4070" y="42564"/>
                    <a:pt x="4070" y="42564"/>
                  </a:cubicBezTo>
                  <a:cubicBezTo>
                    <a:pt x="7373" y="44065"/>
                    <a:pt x="10875" y="45099"/>
                    <a:pt x="14478" y="45666"/>
                  </a:cubicBezTo>
                  <a:cubicBezTo>
                    <a:pt x="16015" y="45870"/>
                    <a:pt x="17558" y="45971"/>
                    <a:pt x="19098" y="45971"/>
                  </a:cubicBezTo>
                  <a:cubicBezTo>
                    <a:pt x="21600" y="45971"/>
                    <a:pt x="24096" y="45703"/>
                    <a:pt x="26553" y="45166"/>
                  </a:cubicBezTo>
                  <a:cubicBezTo>
                    <a:pt x="26553" y="45166"/>
                    <a:pt x="32891" y="28087"/>
                    <a:pt x="34192" y="18780"/>
                  </a:cubicBezTo>
                  <a:cubicBezTo>
                    <a:pt x="35493" y="9474"/>
                    <a:pt x="33725" y="4604"/>
                    <a:pt x="33725" y="4604"/>
                  </a:cubicBezTo>
                  <a:lnTo>
                    <a:pt x="4404" y="0"/>
                  </a:ln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1" name="Google Shape;3318;p71">
              <a:extLst>
                <a:ext uri="{FF2B5EF4-FFF2-40B4-BE49-F238E27FC236}">
                  <a16:creationId xmlns:a16="http://schemas.microsoft.com/office/drawing/2014/main" id="{355DFEF9-9B15-6DA9-7FC2-70701FCEF84E}"/>
                </a:ext>
              </a:extLst>
            </p:cNvPr>
            <p:cNvSpPr/>
            <p:nvPr/>
          </p:nvSpPr>
          <p:spPr>
            <a:xfrm>
              <a:off x="3418150" y="1288550"/>
              <a:ext cx="2045650" cy="1431950"/>
            </a:xfrm>
            <a:custGeom>
              <a:avLst/>
              <a:gdLst/>
              <a:ahLst/>
              <a:cxnLst/>
              <a:rect l="l" t="t" r="r" b="b"/>
              <a:pathLst>
                <a:path w="81826" h="57278" extrusionOk="0">
                  <a:moveTo>
                    <a:pt x="44976" y="0"/>
                  </a:moveTo>
                  <a:cubicBezTo>
                    <a:pt x="42351" y="0"/>
                    <a:pt x="38896" y="206"/>
                    <a:pt x="37527" y="1204"/>
                  </a:cubicBezTo>
                  <a:cubicBezTo>
                    <a:pt x="37527" y="1204"/>
                    <a:pt x="26520" y="4740"/>
                    <a:pt x="26153" y="5473"/>
                  </a:cubicBezTo>
                  <a:cubicBezTo>
                    <a:pt x="25786" y="6207"/>
                    <a:pt x="16746" y="22019"/>
                    <a:pt x="16746" y="22019"/>
                  </a:cubicBezTo>
                  <a:lnTo>
                    <a:pt x="6205" y="12845"/>
                  </a:lnTo>
                  <a:lnTo>
                    <a:pt x="1" y="19183"/>
                  </a:lnTo>
                  <a:cubicBezTo>
                    <a:pt x="1" y="19183"/>
                    <a:pt x="14411" y="33460"/>
                    <a:pt x="15645" y="33961"/>
                  </a:cubicBezTo>
                  <a:cubicBezTo>
                    <a:pt x="16551" y="34328"/>
                    <a:pt x="16792" y="34749"/>
                    <a:pt x="17094" y="34749"/>
                  </a:cubicBezTo>
                  <a:cubicBezTo>
                    <a:pt x="17203" y="34749"/>
                    <a:pt x="17320" y="34694"/>
                    <a:pt x="17480" y="34561"/>
                  </a:cubicBezTo>
                  <a:cubicBezTo>
                    <a:pt x="18080" y="34094"/>
                    <a:pt x="28121" y="25388"/>
                    <a:pt x="28121" y="25388"/>
                  </a:cubicBezTo>
                  <a:cubicBezTo>
                    <a:pt x="28121" y="25388"/>
                    <a:pt x="30189" y="30792"/>
                    <a:pt x="30055" y="32626"/>
                  </a:cubicBezTo>
                  <a:cubicBezTo>
                    <a:pt x="29955" y="34428"/>
                    <a:pt x="22984" y="46536"/>
                    <a:pt x="22984" y="46536"/>
                  </a:cubicBezTo>
                  <a:cubicBezTo>
                    <a:pt x="22984" y="46536"/>
                    <a:pt x="25552" y="51440"/>
                    <a:pt x="28354" y="53374"/>
                  </a:cubicBezTo>
                  <a:cubicBezTo>
                    <a:pt x="31156" y="55343"/>
                    <a:pt x="33491" y="56944"/>
                    <a:pt x="33491" y="56944"/>
                  </a:cubicBezTo>
                  <a:lnTo>
                    <a:pt x="36060" y="50672"/>
                  </a:lnTo>
                  <a:lnTo>
                    <a:pt x="37761" y="57277"/>
                  </a:lnTo>
                  <a:cubicBezTo>
                    <a:pt x="37761" y="57277"/>
                    <a:pt x="41063" y="57044"/>
                    <a:pt x="47068" y="55443"/>
                  </a:cubicBezTo>
                  <a:cubicBezTo>
                    <a:pt x="53038" y="53841"/>
                    <a:pt x="57842" y="50072"/>
                    <a:pt x="57842" y="50072"/>
                  </a:cubicBezTo>
                  <a:lnTo>
                    <a:pt x="52205" y="32493"/>
                  </a:lnTo>
                  <a:lnTo>
                    <a:pt x="58209" y="20851"/>
                  </a:lnTo>
                  <a:lnTo>
                    <a:pt x="70918" y="34327"/>
                  </a:lnTo>
                  <a:cubicBezTo>
                    <a:pt x="70918" y="34327"/>
                    <a:pt x="76589" y="33560"/>
                    <a:pt x="79991" y="32593"/>
                  </a:cubicBezTo>
                  <a:cubicBezTo>
                    <a:pt x="81826" y="32059"/>
                    <a:pt x="75421" y="24420"/>
                    <a:pt x="73119" y="21218"/>
                  </a:cubicBezTo>
                  <a:cubicBezTo>
                    <a:pt x="70784" y="18049"/>
                    <a:pt x="66114" y="8876"/>
                    <a:pt x="64413" y="6574"/>
                  </a:cubicBezTo>
                  <a:cubicBezTo>
                    <a:pt x="62712" y="4273"/>
                    <a:pt x="48268" y="103"/>
                    <a:pt x="48268" y="103"/>
                  </a:cubicBezTo>
                  <a:cubicBezTo>
                    <a:pt x="48268" y="103"/>
                    <a:pt x="46829" y="0"/>
                    <a:pt x="44976" y="0"/>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2" name="Google Shape;3319;p71">
              <a:extLst>
                <a:ext uri="{FF2B5EF4-FFF2-40B4-BE49-F238E27FC236}">
                  <a16:creationId xmlns:a16="http://schemas.microsoft.com/office/drawing/2014/main" id="{47329BF8-A79A-3BB9-6507-F2E095B33F70}"/>
                </a:ext>
              </a:extLst>
            </p:cNvPr>
            <p:cNvSpPr/>
            <p:nvPr/>
          </p:nvSpPr>
          <p:spPr>
            <a:xfrm>
              <a:off x="4507275" y="1688900"/>
              <a:ext cx="132600" cy="127600"/>
            </a:xfrm>
            <a:custGeom>
              <a:avLst/>
              <a:gdLst/>
              <a:ahLst/>
              <a:cxnLst/>
              <a:rect l="l" t="t" r="r" b="b"/>
              <a:pathLst>
                <a:path w="5304" h="5104" extrusionOk="0">
                  <a:moveTo>
                    <a:pt x="2669" y="0"/>
                  </a:moveTo>
                  <a:cubicBezTo>
                    <a:pt x="1201" y="0"/>
                    <a:pt x="0" y="1134"/>
                    <a:pt x="0" y="2536"/>
                  </a:cubicBezTo>
                  <a:cubicBezTo>
                    <a:pt x="0" y="3970"/>
                    <a:pt x="1201" y="5104"/>
                    <a:pt x="2669" y="5104"/>
                  </a:cubicBezTo>
                  <a:cubicBezTo>
                    <a:pt x="4103" y="5104"/>
                    <a:pt x="5304" y="3970"/>
                    <a:pt x="5304" y="2536"/>
                  </a:cubicBezTo>
                  <a:cubicBezTo>
                    <a:pt x="5304" y="1134"/>
                    <a:pt x="4103" y="0"/>
                    <a:pt x="2669"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3" name="Google Shape;3320;p71">
              <a:extLst>
                <a:ext uri="{FF2B5EF4-FFF2-40B4-BE49-F238E27FC236}">
                  <a16:creationId xmlns:a16="http://schemas.microsoft.com/office/drawing/2014/main" id="{3F972E4C-4098-F11B-4030-DC0D0DAF4BB4}"/>
                </a:ext>
              </a:extLst>
            </p:cNvPr>
            <p:cNvSpPr/>
            <p:nvPr/>
          </p:nvSpPr>
          <p:spPr>
            <a:xfrm>
              <a:off x="4096975" y="1568800"/>
              <a:ext cx="45050" cy="354450"/>
            </a:xfrm>
            <a:custGeom>
              <a:avLst/>
              <a:gdLst/>
              <a:ahLst/>
              <a:cxnLst/>
              <a:rect l="l" t="t" r="r" b="b"/>
              <a:pathLst>
                <a:path w="1802" h="14178" fill="none" extrusionOk="0">
                  <a:moveTo>
                    <a:pt x="968" y="14178"/>
                  </a:moveTo>
                  <a:cubicBezTo>
                    <a:pt x="334" y="12376"/>
                    <a:pt x="34" y="10475"/>
                    <a:pt x="0" y="8574"/>
                  </a:cubicBezTo>
                  <a:cubicBezTo>
                    <a:pt x="0" y="5638"/>
                    <a:pt x="1802" y="1"/>
                    <a:pt x="1802" y="1"/>
                  </a:cubicBezTo>
                </a:path>
              </a:pathLst>
            </a:custGeom>
            <a:noFill/>
            <a:ln w="10850" cap="rnd" cmpd="sng">
              <a:solidFill>
                <a:srgbClr val="6969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4" name="Google Shape;3321;p71">
              <a:extLst>
                <a:ext uri="{FF2B5EF4-FFF2-40B4-BE49-F238E27FC236}">
                  <a16:creationId xmlns:a16="http://schemas.microsoft.com/office/drawing/2014/main" id="{B089B13A-1122-6401-90D2-355FE9CB0862}"/>
                </a:ext>
              </a:extLst>
            </p:cNvPr>
            <p:cNvSpPr/>
            <p:nvPr/>
          </p:nvSpPr>
          <p:spPr>
            <a:xfrm>
              <a:off x="4767450" y="1724750"/>
              <a:ext cx="105100" cy="85100"/>
            </a:xfrm>
            <a:custGeom>
              <a:avLst/>
              <a:gdLst/>
              <a:ahLst/>
              <a:cxnLst/>
              <a:rect l="l" t="t" r="r" b="b"/>
              <a:pathLst>
                <a:path w="4204" h="3404" fill="none" extrusionOk="0">
                  <a:moveTo>
                    <a:pt x="334" y="1"/>
                  </a:moveTo>
                  <a:lnTo>
                    <a:pt x="4203" y="3403"/>
                  </a:lnTo>
                  <a:lnTo>
                    <a:pt x="0" y="1902"/>
                  </a:lnTo>
                </a:path>
              </a:pathLst>
            </a:custGeom>
            <a:noFill/>
            <a:ln w="10850" cap="rnd" cmpd="sng">
              <a:solidFill>
                <a:srgbClr val="6969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5" name="Google Shape;3322;p71">
              <a:extLst>
                <a:ext uri="{FF2B5EF4-FFF2-40B4-BE49-F238E27FC236}">
                  <a16:creationId xmlns:a16="http://schemas.microsoft.com/office/drawing/2014/main" id="{B8358A04-B091-2F89-F340-078A6FE65D03}"/>
                </a:ext>
              </a:extLst>
            </p:cNvPr>
            <p:cNvSpPr/>
            <p:nvPr/>
          </p:nvSpPr>
          <p:spPr>
            <a:xfrm>
              <a:off x="4835000" y="1437050"/>
              <a:ext cx="151800" cy="135950"/>
            </a:xfrm>
            <a:custGeom>
              <a:avLst/>
              <a:gdLst/>
              <a:ahLst/>
              <a:cxnLst/>
              <a:rect l="l" t="t" r="r" b="b"/>
              <a:pathLst>
                <a:path w="6072" h="5438" fill="none" extrusionOk="0">
                  <a:moveTo>
                    <a:pt x="6071" y="634"/>
                  </a:moveTo>
                  <a:cubicBezTo>
                    <a:pt x="6071" y="634"/>
                    <a:pt x="2402" y="0"/>
                    <a:pt x="0" y="5438"/>
                  </a:cubicBezTo>
                </a:path>
              </a:pathLst>
            </a:custGeom>
            <a:noFill/>
            <a:ln w="10850" cap="rnd" cmpd="sng">
              <a:solidFill>
                <a:srgbClr val="6969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6" name="Google Shape;3323;p71">
              <a:extLst>
                <a:ext uri="{FF2B5EF4-FFF2-40B4-BE49-F238E27FC236}">
                  <a16:creationId xmlns:a16="http://schemas.microsoft.com/office/drawing/2014/main" id="{8ADFC72F-3CB4-62A1-603B-36E1E6B5A735}"/>
                </a:ext>
              </a:extLst>
            </p:cNvPr>
            <p:cNvSpPr/>
            <p:nvPr/>
          </p:nvSpPr>
          <p:spPr>
            <a:xfrm>
              <a:off x="3836775" y="1838175"/>
              <a:ext cx="27550" cy="38375"/>
            </a:xfrm>
            <a:custGeom>
              <a:avLst/>
              <a:gdLst/>
              <a:ahLst/>
              <a:cxnLst/>
              <a:rect l="l" t="t" r="r" b="b"/>
              <a:pathLst>
                <a:path w="1102" h="1535" fill="none" extrusionOk="0">
                  <a:moveTo>
                    <a:pt x="1" y="0"/>
                  </a:moveTo>
                  <a:lnTo>
                    <a:pt x="1102" y="1535"/>
                  </a:lnTo>
                </a:path>
              </a:pathLst>
            </a:custGeom>
            <a:noFill/>
            <a:ln w="10850" cap="rnd" cmpd="sng">
              <a:solidFill>
                <a:srgbClr val="6969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7" name="Google Shape;3324;p71">
              <a:extLst>
                <a:ext uri="{FF2B5EF4-FFF2-40B4-BE49-F238E27FC236}">
                  <a16:creationId xmlns:a16="http://schemas.microsoft.com/office/drawing/2014/main" id="{CE45DBBD-24B3-CBF4-8389-F51A28707C21}"/>
                </a:ext>
              </a:extLst>
            </p:cNvPr>
            <p:cNvSpPr/>
            <p:nvPr/>
          </p:nvSpPr>
          <p:spPr>
            <a:xfrm>
              <a:off x="4092800" y="2555350"/>
              <a:ext cx="718875" cy="165150"/>
            </a:xfrm>
            <a:custGeom>
              <a:avLst/>
              <a:gdLst/>
              <a:ahLst/>
              <a:cxnLst/>
              <a:rect l="l" t="t" r="r" b="b"/>
              <a:pathLst>
                <a:path w="28755" h="6606" fill="none" extrusionOk="0">
                  <a:moveTo>
                    <a:pt x="1" y="668"/>
                  </a:moveTo>
                  <a:lnTo>
                    <a:pt x="6539" y="6238"/>
                  </a:lnTo>
                  <a:lnTo>
                    <a:pt x="9074" y="0"/>
                  </a:lnTo>
                  <a:lnTo>
                    <a:pt x="10808" y="6605"/>
                  </a:lnTo>
                  <a:cubicBezTo>
                    <a:pt x="10808" y="6605"/>
                    <a:pt x="19314" y="6238"/>
                    <a:pt x="28754" y="634"/>
                  </a:cubicBezTo>
                </a:path>
              </a:pathLst>
            </a:custGeom>
            <a:noFill/>
            <a:ln w="10850" cap="rnd" cmpd="sng">
              <a:solidFill>
                <a:srgbClr val="6969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8" name="Google Shape;3325;p71">
              <a:extLst>
                <a:ext uri="{FF2B5EF4-FFF2-40B4-BE49-F238E27FC236}">
                  <a16:creationId xmlns:a16="http://schemas.microsoft.com/office/drawing/2014/main" id="{B3BF0A70-41C3-85D7-83A4-54F306E1EF93}"/>
                </a:ext>
              </a:extLst>
            </p:cNvPr>
            <p:cNvSpPr/>
            <p:nvPr/>
          </p:nvSpPr>
          <p:spPr>
            <a:xfrm>
              <a:off x="4202200" y="1227075"/>
              <a:ext cx="524400" cy="737875"/>
            </a:xfrm>
            <a:custGeom>
              <a:avLst/>
              <a:gdLst/>
              <a:ahLst/>
              <a:cxnLst/>
              <a:rect l="l" t="t" r="r" b="b"/>
              <a:pathLst>
                <a:path w="20976" h="29515" extrusionOk="0">
                  <a:moveTo>
                    <a:pt x="14738" y="1"/>
                  </a:moveTo>
                  <a:cubicBezTo>
                    <a:pt x="11563" y="1"/>
                    <a:pt x="7900" y="627"/>
                    <a:pt x="7900" y="627"/>
                  </a:cubicBezTo>
                  <a:cubicBezTo>
                    <a:pt x="7900" y="627"/>
                    <a:pt x="6532" y="694"/>
                    <a:pt x="5398" y="2996"/>
                  </a:cubicBezTo>
                  <a:cubicBezTo>
                    <a:pt x="4264" y="5264"/>
                    <a:pt x="2963" y="10601"/>
                    <a:pt x="1295" y="12402"/>
                  </a:cubicBezTo>
                  <a:cubicBezTo>
                    <a:pt x="9" y="13790"/>
                    <a:pt x="0" y="14166"/>
                    <a:pt x="477" y="14166"/>
                  </a:cubicBezTo>
                  <a:cubicBezTo>
                    <a:pt x="630" y="14166"/>
                    <a:pt x="834" y="14127"/>
                    <a:pt x="1062" y="14070"/>
                  </a:cubicBezTo>
                  <a:cubicBezTo>
                    <a:pt x="1962" y="13837"/>
                    <a:pt x="4631" y="12102"/>
                    <a:pt x="4631" y="12102"/>
                  </a:cubicBezTo>
                  <a:cubicBezTo>
                    <a:pt x="4631" y="12102"/>
                    <a:pt x="4764" y="16138"/>
                    <a:pt x="5298" y="18040"/>
                  </a:cubicBezTo>
                  <a:cubicBezTo>
                    <a:pt x="5832" y="19941"/>
                    <a:pt x="5398" y="25045"/>
                    <a:pt x="5832" y="27013"/>
                  </a:cubicBezTo>
                  <a:cubicBezTo>
                    <a:pt x="6065" y="27813"/>
                    <a:pt x="6232" y="28681"/>
                    <a:pt x="6299" y="29515"/>
                  </a:cubicBezTo>
                  <a:cubicBezTo>
                    <a:pt x="6299" y="29515"/>
                    <a:pt x="8901" y="21676"/>
                    <a:pt x="10268" y="19307"/>
                  </a:cubicBezTo>
                  <a:cubicBezTo>
                    <a:pt x="11636" y="16972"/>
                    <a:pt x="14204" y="12803"/>
                    <a:pt x="14204" y="12803"/>
                  </a:cubicBezTo>
                  <a:lnTo>
                    <a:pt x="19542" y="15705"/>
                  </a:lnTo>
                  <a:cubicBezTo>
                    <a:pt x="19542" y="15705"/>
                    <a:pt x="19442" y="10768"/>
                    <a:pt x="19308" y="8199"/>
                  </a:cubicBezTo>
                  <a:cubicBezTo>
                    <a:pt x="19141" y="5631"/>
                    <a:pt x="20976" y="2562"/>
                    <a:pt x="18908" y="827"/>
                  </a:cubicBezTo>
                  <a:cubicBezTo>
                    <a:pt x="18173" y="201"/>
                    <a:pt x="16534" y="1"/>
                    <a:pt x="14738"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89" name="Google Shape;3326;p71">
              <a:extLst>
                <a:ext uri="{FF2B5EF4-FFF2-40B4-BE49-F238E27FC236}">
                  <a16:creationId xmlns:a16="http://schemas.microsoft.com/office/drawing/2014/main" id="{FBFC36FC-CFE4-0264-881C-F8FA629479C6}"/>
                </a:ext>
              </a:extLst>
            </p:cNvPr>
            <p:cNvSpPr/>
            <p:nvPr/>
          </p:nvSpPr>
          <p:spPr>
            <a:xfrm>
              <a:off x="4380500" y="1110150"/>
              <a:ext cx="270225" cy="619625"/>
            </a:xfrm>
            <a:custGeom>
              <a:avLst/>
              <a:gdLst/>
              <a:ahLst/>
              <a:cxnLst/>
              <a:rect l="l" t="t" r="r" b="b"/>
              <a:pathLst>
                <a:path w="10809" h="24785" extrusionOk="0">
                  <a:moveTo>
                    <a:pt x="10808" y="0"/>
                  </a:moveTo>
                  <a:lnTo>
                    <a:pt x="10808" y="0"/>
                  </a:lnTo>
                  <a:cubicBezTo>
                    <a:pt x="10808" y="1"/>
                    <a:pt x="7386" y="1765"/>
                    <a:pt x="3915" y="1765"/>
                  </a:cubicBezTo>
                  <a:cubicBezTo>
                    <a:pt x="2613" y="1765"/>
                    <a:pt x="1305" y="1517"/>
                    <a:pt x="168" y="834"/>
                  </a:cubicBezTo>
                  <a:cubicBezTo>
                    <a:pt x="168" y="834"/>
                    <a:pt x="1" y="4470"/>
                    <a:pt x="168" y="8573"/>
                  </a:cubicBezTo>
                  <a:cubicBezTo>
                    <a:pt x="301" y="12676"/>
                    <a:pt x="67" y="24785"/>
                    <a:pt x="67" y="24785"/>
                  </a:cubicBezTo>
                  <a:cubicBezTo>
                    <a:pt x="67" y="24785"/>
                    <a:pt x="9508" y="8640"/>
                    <a:pt x="10341" y="7439"/>
                  </a:cubicBezTo>
                  <a:lnTo>
                    <a:pt x="10808" y="0"/>
                  </a:ln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0" name="Google Shape;3327;p71">
              <a:extLst>
                <a:ext uri="{FF2B5EF4-FFF2-40B4-BE49-F238E27FC236}">
                  <a16:creationId xmlns:a16="http://schemas.microsoft.com/office/drawing/2014/main" id="{5D914CB4-DB9B-2299-091B-AAE305B6ADB3}"/>
                </a:ext>
              </a:extLst>
            </p:cNvPr>
            <p:cNvSpPr/>
            <p:nvPr/>
          </p:nvSpPr>
          <p:spPr>
            <a:xfrm>
              <a:off x="4381350" y="1110150"/>
              <a:ext cx="269375" cy="238625"/>
            </a:xfrm>
            <a:custGeom>
              <a:avLst/>
              <a:gdLst/>
              <a:ahLst/>
              <a:cxnLst/>
              <a:rect l="l" t="t" r="r" b="b"/>
              <a:pathLst>
                <a:path w="10775" h="9545" extrusionOk="0">
                  <a:moveTo>
                    <a:pt x="10774" y="0"/>
                  </a:moveTo>
                  <a:lnTo>
                    <a:pt x="10774" y="0"/>
                  </a:lnTo>
                  <a:cubicBezTo>
                    <a:pt x="10774" y="1"/>
                    <a:pt x="7352" y="1765"/>
                    <a:pt x="3881" y="1765"/>
                  </a:cubicBezTo>
                  <a:cubicBezTo>
                    <a:pt x="2579" y="1765"/>
                    <a:pt x="1271" y="1517"/>
                    <a:pt x="134" y="834"/>
                  </a:cubicBezTo>
                  <a:cubicBezTo>
                    <a:pt x="134" y="834"/>
                    <a:pt x="0" y="3636"/>
                    <a:pt x="67" y="7106"/>
                  </a:cubicBezTo>
                  <a:cubicBezTo>
                    <a:pt x="1034" y="8206"/>
                    <a:pt x="2302" y="9007"/>
                    <a:pt x="3736" y="9340"/>
                  </a:cubicBezTo>
                  <a:cubicBezTo>
                    <a:pt x="4284" y="9482"/>
                    <a:pt x="4826" y="9544"/>
                    <a:pt x="5358" y="9544"/>
                  </a:cubicBezTo>
                  <a:cubicBezTo>
                    <a:pt x="6961" y="9544"/>
                    <a:pt x="8471" y="8975"/>
                    <a:pt x="9774" y="8273"/>
                  </a:cubicBezTo>
                  <a:cubicBezTo>
                    <a:pt x="10041" y="7873"/>
                    <a:pt x="10207" y="7573"/>
                    <a:pt x="10307" y="7439"/>
                  </a:cubicBezTo>
                  <a:lnTo>
                    <a:pt x="10774" y="0"/>
                  </a:ln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1" name="Google Shape;3328;p71">
              <a:extLst>
                <a:ext uri="{FF2B5EF4-FFF2-40B4-BE49-F238E27FC236}">
                  <a16:creationId xmlns:a16="http://schemas.microsoft.com/office/drawing/2014/main" id="{58DC70F8-5BEA-484D-3F2E-1B3018A845FF}"/>
                </a:ext>
              </a:extLst>
            </p:cNvPr>
            <p:cNvSpPr/>
            <p:nvPr/>
          </p:nvSpPr>
          <p:spPr>
            <a:xfrm>
              <a:off x="4382175" y="1110150"/>
              <a:ext cx="268550" cy="184325"/>
            </a:xfrm>
            <a:custGeom>
              <a:avLst/>
              <a:gdLst/>
              <a:ahLst/>
              <a:cxnLst/>
              <a:rect l="l" t="t" r="r" b="b"/>
              <a:pathLst>
                <a:path w="10742" h="7373" extrusionOk="0">
                  <a:moveTo>
                    <a:pt x="10741" y="0"/>
                  </a:moveTo>
                  <a:cubicBezTo>
                    <a:pt x="10741" y="1"/>
                    <a:pt x="7319" y="1765"/>
                    <a:pt x="3848" y="1765"/>
                  </a:cubicBezTo>
                  <a:cubicBezTo>
                    <a:pt x="2546" y="1765"/>
                    <a:pt x="1238" y="1517"/>
                    <a:pt x="101" y="834"/>
                  </a:cubicBezTo>
                  <a:cubicBezTo>
                    <a:pt x="101" y="834"/>
                    <a:pt x="34" y="2169"/>
                    <a:pt x="0" y="4103"/>
                  </a:cubicBezTo>
                  <a:cubicBezTo>
                    <a:pt x="1135" y="5204"/>
                    <a:pt x="3503" y="7372"/>
                    <a:pt x="4537" y="7372"/>
                  </a:cubicBezTo>
                  <a:cubicBezTo>
                    <a:pt x="5571" y="7372"/>
                    <a:pt x="8707" y="5171"/>
                    <a:pt x="10475" y="3870"/>
                  </a:cubicBezTo>
                  <a:lnTo>
                    <a:pt x="10741" y="0"/>
                  </a:ln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2" name="Google Shape;3329;p71">
              <a:extLst>
                <a:ext uri="{FF2B5EF4-FFF2-40B4-BE49-F238E27FC236}">
                  <a16:creationId xmlns:a16="http://schemas.microsoft.com/office/drawing/2014/main" id="{15AC36A4-D34D-53E1-71DC-AB8B9C683007}"/>
                </a:ext>
              </a:extLst>
            </p:cNvPr>
            <p:cNvSpPr/>
            <p:nvPr/>
          </p:nvSpPr>
          <p:spPr>
            <a:xfrm>
              <a:off x="4272925" y="833275"/>
              <a:ext cx="77575" cy="174325"/>
            </a:xfrm>
            <a:custGeom>
              <a:avLst/>
              <a:gdLst/>
              <a:ahLst/>
              <a:cxnLst/>
              <a:rect l="l" t="t" r="r" b="b"/>
              <a:pathLst>
                <a:path w="3103" h="6973" extrusionOk="0">
                  <a:moveTo>
                    <a:pt x="1722" y="0"/>
                  </a:moveTo>
                  <a:cubicBezTo>
                    <a:pt x="1715" y="0"/>
                    <a:pt x="1709" y="0"/>
                    <a:pt x="1702" y="1"/>
                  </a:cubicBezTo>
                  <a:cubicBezTo>
                    <a:pt x="1435" y="134"/>
                    <a:pt x="1168" y="268"/>
                    <a:pt x="935" y="468"/>
                  </a:cubicBezTo>
                  <a:cubicBezTo>
                    <a:pt x="401" y="468"/>
                    <a:pt x="1" y="1869"/>
                    <a:pt x="101" y="3570"/>
                  </a:cubicBezTo>
                  <a:cubicBezTo>
                    <a:pt x="167" y="5251"/>
                    <a:pt x="688" y="6606"/>
                    <a:pt x="1216" y="6606"/>
                  </a:cubicBezTo>
                  <a:cubicBezTo>
                    <a:pt x="1222" y="6606"/>
                    <a:pt x="1229" y="6606"/>
                    <a:pt x="1235" y="6606"/>
                  </a:cubicBezTo>
                  <a:cubicBezTo>
                    <a:pt x="1502" y="6739"/>
                    <a:pt x="1769" y="6872"/>
                    <a:pt x="2035" y="6973"/>
                  </a:cubicBezTo>
                  <a:cubicBezTo>
                    <a:pt x="2669" y="6939"/>
                    <a:pt x="3103" y="5371"/>
                    <a:pt x="3003" y="3437"/>
                  </a:cubicBezTo>
                  <a:cubicBezTo>
                    <a:pt x="2904" y="1523"/>
                    <a:pt x="2348" y="0"/>
                    <a:pt x="1722"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3" name="Google Shape;3330;p71">
              <a:extLst>
                <a:ext uri="{FF2B5EF4-FFF2-40B4-BE49-F238E27FC236}">
                  <a16:creationId xmlns:a16="http://schemas.microsoft.com/office/drawing/2014/main" id="{CFF1B526-6A69-1E7C-A046-A9C5B9E12D40}"/>
                </a:ext>
              </a:extLst>
            </p:cNvPr>
            <p:cNvSpPr/>
            <p:nvPr/>
          </p:nvSpPr>
          <p:spPr>
            <a:xfrm>
              <a:off x="4266250" y="556550"/>
              <a:ext cx="468700" cy="692350"/>
            </a:xfrm>
            <a:custGeom>
              <a:avLst/>
              <a:gdLst/>
              <a:ahLst/>
              <a:cxnLst/>
              <a:rect l="l" t="t" r="r" b="b"/>
              <a:pathLst>
                <a:path w="18748" h="27694" extrusionOk="0">
                  <a:moveTo>
                    <a:pt x="9682" y="1"/>
                  </a:moveTo>
                  <a:cubicBezTo>
                    <a:pt x="9126" y="1"/>
                    <a:pt x="8585" y="33"/>
                    <a:pt x="8073" y="95"/>
                  </a:cubicBezTo>
                  <a:cubicBezTo>
                    <a:pt x="5305" y="496"/>
                    <a:pt x="2903" y="2197"/>
                    <a:pt x="1635" y="4665"/>
                  </a:cubicBezTo>
                  <a:cubicBezTo>
                    <a:pt x="1" y="7868"/>
                    <a:pt x="1168" y="9736"/>
                    <a:pt x="1168" y="12237"/>
                  </a:cubicBezTo>
                  <a:cubicBezTo>
                    <a:pt x="1168" y="14739"/>
                    <a:pt x="2436" y="21344"/>
                    <a:pt x="2870" y="22078"/>
                  </a:cubicBezTo>
                  <a:cubicBezTo>
                    <a:pt x="3337" y="22778"/>
                    <a:pt x="6972" y="27415"/>
                    <a:pt x="8874" y="27682"/>
                  </a:cubicBezTo>
                  <a:cubicBezTo>
                    <a:pt x="8929" y="27690"/>
                    <a:pt x="8987" y="27693"/>
                    <a:pt x="9047" y="27693"/>
                  </a:cubicBezTo>
                  <a:cubicBezTo>
                    <a:pt x="11028" y="27693"/>
                    <a:pt x="15669" y="23539"/>
                    <a:pt x="16446" y="22245"/>
                  </a:cubicBezTo>
                  <a:cubicBezTo>
                    <a:pt x="17246" y="20910"/>
                    <a:pt x="18080" y="15540"/>
                    <a:pt x="18414" y="12337"/>
                  </a:cubicBezTo>
                  <a:cubicBezTo>
                    <a:pt x="18748" y="9135"/>
                    <a:pt x="18481" y="3665"/>
                    <a:pt x="16446" y="1963"/>
                  </a:cubicBezTo>
                  <a:cubicBezTo>
                    <a:pt x="14791" y="607"/>
                    <a:pt x="12101" y="1"/>
                    <a:pt x="9682"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4" name="Google Shape;3331;p71">
              <a:extLst>
                <a:ext uri="{FF2B5EF4-FFF2-40B4-BE49-F238E27FC236}">
                  <a16:creationId xmlns:a16="http://schemas.microsoft.com/office/drawing/2014/main" id="{8F929E6C-8387-2B4C-F410-CB5F0D688597}"/>
                </a:ext>
              </a:extLst>
            </p:cNvPr>
            <p:cNvSpPr/>
            <p:nvPr/>
          </p:nvSpPr>
          <p:spPr>
            <a:xfrm>
              <a:off x="4322125" y="814100"/>
              <a:ext cx="370300" cy="225200"/>
            </a:xfrm>
            <a:custGeom>
              <a:avLst/>
              <a:gdLst/>
              <a:ahLst/>
              <a:cxnLst/>
              <a:rect l="l" t="t" r="r" b="b"/>
              <a:pathLst>
                <a:path w="14812" h="9008" fill="none" extrusionOk="0">
                  <a:moveTo>
                    <a:pt x="14811" y="3303"/>
                  </a:moveTo>
                  <a:lnTo>
                    <a:pt x="13177" y="3303"/>
                  </a:lnTo>
                  <a:cubicBezTo>
                    <a:pt x="13177" y="3303"/>
                    <a:pt x="13344" y="2135"/>
                    <a:pt x="11576" y="1168"/>
                  </a:cubicBezTo>
                  <a:cubicBezTo>
                    <a:pt x="10675" y="668"/>
                    <a:pt x="9674" y="1235"/>
                    <a:pt x="8940" y="1935"/>
                  </a:cubicBezTo>
                  <a:cubicBezTo>
                    <a:pt x="8207" y="2636"/>
                    <a:pt x="7773" y="3603"/>
                    <a:pt x="7740" y="4604"/>
                  </a:cubicBezTo>
                  <a:lnTo>
                    <a:pt x="7406" y="8307"/>
                  </a:lnTo>
                  <a:cubicBezTo>
                    <a:pt x="7406" y="8707"/>
                    <a:pt x="7039" y="9007"/>
                    <a:pt x="6672" y="8974"/>
                  </a:cubicBezTo>
                  <a:lnTo>
                    <a:pt x="6672" y="8974"/>
                  </a:lnTo>
                  <a:cubicBezTo>
                    <a:pt x="6305" y="8940"/>
                    <a:pt x="6038" y="8674"/>
                    <a:pt x="6005" y="8340"/>
                  </a:cubicBezTo>
                  <a:cubicBezTo>
                    <a:pt x="5905" y="6772"/>
                    <a:pt x="5738" y="2035"/>
                    <a:pt x="4437" y="1302"/>
                  </a:cubicBezTo>
                  <a:cubicBezTo>
                    <a:pt x="2169" y="1"/>
                    <a:pt x="1001" y="2869"/>
                    <a:pt x="1001" y="2869"/>
                  </a:cubicBezTo>
                  <a:lnTo>
                    <a:pt x="1" y="2869"/>
                  </a:ln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5" name="Google Shape;3332;p71">
              <a:extLst>
                <a:ext uri="{FF2B5EF4-FFF2-40B4-BE49-F238E27FC236}">
                  <a16:creationId xmlns:a16="http://schemas.microsoft.com/office/drawing/2014/main" id="{3E03B0B3-15B3-ED60-41A9-D3C714C22018}"/>
                </a:ext>
              </a:extLst>
            </p:cNvPr>
            <p:cNvSpPr/>
            <p:nvPr/>
          </p:nvSpPr>
          <p:spPr>
            <a:xfrm>
              <a:off x="4554800" y="898950"/>
              <a:ext cx="59225" cy="41925"/>
            </a:xfrm>
            <a:custGeom>
              <a:avLst/>
              <a:gdLst/>
              <a:ahLst/>
              <a:cxnLst/>
              <a:rect l="l" t="t" r="r" b="b"/>
              <a:pathLst>
                <a:path w="2369" h="1677" extrusionOk="0">
                  <a:moveTo>
                    <a:pt x="1172" y="1"/>
                  </a:moveTo>
                  <a:cubicBezTo>
                    <a:pt x="584" y="1"/>
                    <a:pt x="0" y="393"/>
                    <a:pt x="0" y="1177"/>
                  </a:cubicBezTo>
                  <a:cubicBezTo>
                    <a:pt x="0" y="1343"/>
                    <a:pt x="34" y="1510"/>
                    <a:pt x="134" y="1677"/>
                  </a:cubicBezTo>
                  <a:lnTo>
                    <a:pt x="2235" y="1677"/>
                  </a:lnTo>
                  <a:cubicBezTo>
                    <a:pt x="2302" y="1510"/>
                    <a:pt x="2335" y="1343"/>
                    <a:pt x="2369" y="1177"/>
                  </a:cubicBezTo>
                  <a:cubicBezTo>
                    <a:pt x="2352" y="393"/>
                    <a:pt x="1760" y="1"/>
                    <a:pt x="117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6" name="Google Shape;3333;p71">
              <a:extLst>
                <a:ext uri="{FF2B5EF4-FFF2-40B4-BE49-F238E27FC236}">
                  <a16:creationId xmlns:a16="http://schemas.microsoft.com/office/drawing/2014/main" id="{6CE73902-51A6-8621-C4C2-15113E80E805}"/>
                </a:ext>
              </a:extLst>
            </p:cNvPr>
            <p:cNvSpPr/>
            <p:nvPr/>
          </p:nvSpPr>
          <p:spPr>
            <a:xfrm>
              <a:off x="4382175" y="898950"/>
              <a:ext cx="59225" cy="41925"/>
            </a:xfrm>
            <a:custGeom>
              <a:avLst/>
              <a:gdLst/>
              <a:ahLst/>
              <a:cxnLst/>
              <a:rect l="l" t="t" r="r" b="b"/>
              <a:pathLst>
                <a:path w="2369" h="1677" extrusionOk="0">
                  <a:moveTo>
                    <a:pt x="1172" y="1"/>
                  </a:moveTo>
                  <a:cubicBezTo>
                    <a:pt x="584" y="1"/>
                    <a:pt x="0" y="393"/>
                    <a:pt x="0" y="1177"/>
                  </a:cubicBezTo>
                  <a:cubicBezTo>
                    <a:pt x="0" y="1343"/>
                    <a:pt x="34" y="1510"/>
                    <a:pt x="134" y="1677"/>
                  </a:cubicBezTo>
                  <a:lnTo>
                    <a:pt x="2235" y="1677"/>
                  </a:lnTo>
                  <a:cubicBezTo>
                    <a:pt x="2302" y="1510"/>
                    <a:pt x="2335" y="1343"/>
                    <a:pt x="2369" y="1177"/>
                  </a:cubicBezTo>
                  <a:cubicBezTo>
                    <a:pt x="2352" y="393"/>
                    <a:pt x="1760" y="1"/>
                    <a:pt x="1172" y="1"/>
                  </a:cubicBezTo>
                  <a:close/>
                </a:path>
              </a:pathLst>
            </a:custGeom>
            <a:solidFill>
              <a:srgbClr val="263238"/>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7" name="Google Shape;3334;p71">
              <a:extLst>
                <a:ext uri="{FF2B5EF4-FFF2-40B4-BE49-F238E27FC236}">
                  <a16:creationId xmlns:a16="http://schemas.microsoft.com/office/drawing/2014/main" id="{9E296509-0AE5-E1F1-66D4-73DB12D0FB41}"/>
                </a:ext>
              </a:extLst>
            </p:cNvPr>
            <p:cNvSpPr/>
            <p:nvPr/>
          </p:nvSpPr>
          <p:spPr>
            <a:xfrm>
              <a:off x="4435550" y="1085125"/>
              <a:ext cx="111775" cy="27775"/>
            </a:xfrm>
            <a:custGeom>
              <a:avLst/>
              <a:gdLst/>
              <a:ahLst/>
              <a:cxnLst/>
              <a:rect l="l" t="t" r="r" b="b"/>
              <a:pathLst>
                <a:path w="4471" h="1111" extrusionOk="0">
                  <a:moveTo>
                    <a:pt x="1468" y="1"/>
                  </a:moveTo>
                  <a:lnTo>
                    <a:pt x="0" y="401"/>
                  </a:lnTo>
                  <a:cubicBezTo>
                    <a:pt x="0" y="401"/>
                    <a:pt x="301" y="1001"/>
                    <a:pt x="1601" y="1068"/>
                  </a:cubicBezTo>
                  <a:cubicBezTo>
                    <a:pt x="2002" y="1089"/>
                    <a:pt x="2356" y="1110"/>
                    <a:pt x="2679" y="1110"/>
                  </a:cubicBezTo>
                  <a:cubicBezTo>
                    <a:pt x="3375" y="1110"/>
                    <a:pt x="3923" y="1012"/>
                    <a:pt x="4470" y="601"/>
                  </a:cubicBezTo>
                  <a:lnTo>
                    <a:pt x="2702" y="101"/>
                  </a:lnTo>
                  <a:lnTo>
                    <a:pt x="2102" y="668"/>
                  </a:lnTo>
                  <a:lnTo>
                    <a:pt x="1468" y="1"/>
                  </a:ln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8" name="Google Shape;3335;p71">
              <a:extLst>
                <a:ext uri="{FF2B5EF4-FFF2-40B4-BE49-F238E27FC236}">
                  <a16:creationId xmlns:a16="http://schemas.microsoft.com/office/drawing/2014/main" id="{31D4BC42-74FA-E10F-99E7-91EF0D6B197B}"/>
                </a:ext>
              </a:extLst>
            </p:cNvPr>
            <p:cNvSpPr/>
            <p:nvPr/>
          </p:nvSpPr>
          <p:spPr>
            <a:xfrm>
              <a:off x="4447225" y="1107650"/>
              <a:ext cx="81750" cy="34800"/>
            </a:xfrm>
            <a:custGeom>
              <a:avLst/>
              <a:gdLst/>
              <a:ahLst/>
              <a:cxnLst/>
              <a:rect l="l" t="t" r="r" b="b"/>
              <a:pathLst>
                <a:path w="3270" h="1392" extrusionOk="0">
                  <a:moveTo>
                    <a:pt x="0" y="0"/>
                  </a:moveTo>
                  <a:cubicBezTo>
                    <a:pt x="267" y="601"/>
                    <a:pt x="768" y="1068"/>
                    <a:pt x="1401" y="1335"/>
                  </a:cubicBezTo>
                  <a:cubicBezTo>
                    <a:pt x="1505" y="1374"/>
                    <a:pt x="1607" y="1391"/>
                    <a:pt x="1708" y="1391"/>
                  </a:cubicBezTo>
                  <a:cubicBezTo>
                    <a:pt x="2551" y="1391"/>
                    <a:pt x="3269" y="167"/>
                    <a:pt x="3269" y="167"/>
                  </a:cubicBezTo>
                  <a:lnTo>
                    <a:pt x="3269" y="167"/>
                  </a:lnTo>
                  <a:cubicBezTo>
                    <a:pt x="3269" y="167"/>
                    <a:pt x="2782" y="197"/>
                    <a:pt x="2154" y="197"/>
                  </a:cubicBezTo>
                  <a:cubicBezTo>
                    <a:pt x="1448" y="197"/>
                    <a:pt x="565" y="159"/>
                    <a:pt x="0"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699" name="Google Shape;3336;p71">
              <a:extLst>
                <a:ext uri="{FF2B5EF4-FFF2-40B4-BE49-F238E27FC236}">
                  <a16:creationId xmlns:a16="http://schemas.microsoft.com/office/drawing/2014/main" id="{ECE0EB29-9B5B-B389-EDCC-A796EE58A14B}"/>
                </a:ext>
              </a:extLst>
            </p:cNvPr>
            <p:cNvSpPr/>
            <p:nvPr/>
          </p:nvSpPr>
          <p:spPr>
            <a:xfrm>
              <a:off x="4372175" y="556450"/>
              <a:ext cx="285225" cy="207650"/>
            </a:xfrm>
            <a:custGeom>
              <a:avLst/>
              <a:gdLst/>
              <a:ahLst/>
              <a:cxnLst/>
              <a:rect l="l" t="t" r="r" b="b"/>
              <a:pathLst>
                <a:path w="11409" h="8306" extrusionOk="0">
                  <a:moveTo>
                    <a:pt x="5476" y="1"/>
                  </a:moveTo>
                  <a:cubicBezTo>
                    <a:pt x="4909" y="1"/>
                    <a:pt x="4357" y="34"/>
                    <a:pt x="3836" y="99"/>
                  </a:cubicBezTo>
                  <a:cubicBezTo>
                    <a:pt x="2469" y="299"/>
                    <a:pt x="1201" y="800"/>
                    <a:pt x="100" y="1567"/>
                  </a:cubicBezTo>
                  <a:cubicBezTo>
                    <a:pt x="0" y="2434"/>
                    <a:pt x="0" y="3335"/>
                    <a:pt x="100" y="4202"/>
                  </a:cubicBezTo>
                  <a:cubicBezTo>
                    <a:pt x="334" y="5903"/>
                    <a:pt x="1868" y="8305"/>
                    <a:pt x="1868" y="8305"/>
                  </a:cubicBezTo>
                  <a:lnTo>
                    <a:pt x="8039" y="8305"/>
                  </a:lnTo>
                  <a:cubicBezTo>
                    <a:pt x="9207" y="7004"/>
                    <a:pt x="10074" y="5470"/>
                    <a:pt x="10608" y="3835"/>
                  </a:cubicBezTo>
                  <a:cubicBezTo>
                    <a:pt x="10975" y="2735"/>
                    <a:pt x="11208" y="1967"/>
                    <a:pt x="11408" y="1434"/>
                  </a:cubicBezTo>
                  <a:cubicBezTo>
                    <a:pt x="9762" y="441"/>
                    <a:pt x="7523" y="1"/>
                    <a:pt x="5476" y="1"/>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0" name="Google Shape;3337;p71">
              <a:extLst>
                <a:ext uri="{FF2B5EF4-FFF2-40B4-BE49-F238E27FC236}">
                  <a16:creationId xmlns:a16="http://schemas.microsoft.com/office/drawing/2014/main" id="{74332085-2A8C-F179-8E65-272882B6F8C2}"/>
                </a:ext>
              </a:extLst>
            </p:cNvPr>
            <p:cNvSpPr/>
            <p:nvPr/>
          </p:nvSpPr>
          <p:spPr>
            <a:xfrm>
              <a:off x="4621500" y="674000"/>
              <a:ext cx="111775" cy="496225"/>
            </a:xfrm>
            <a:custGeom>
              <a:avLst/>
              <a:gdLst/>
              <a:ahLst/>
              <a:cxnLst/>
              <a:rect l="l" t="t" r="r" b="b"/>
              <a:pathLst>
                <a:path w="4471" h="19849" extrusionOk="0">
                  <a:moveTo>
                    <a:pt x="3770" y="1"/>
                  </a:moveTo>
                  <a:cubicBezTo>
                    <a:pt x="3170" y="1035"/>
                    <a:pt x="2102" y="3069"/>
                    <a:pt x="2102" y="3536"/>
                  </a:cubicBezTo>
                  <a:cubicBezTo>
                    <a:pt x="2102" y="4137"/>
                    <a:pt x="3270" y="7506"/>
                    <a:pt x="3270" y="8707"/>
                  </a:cubicBezTo>
                  <a:cubicBezTo>
                    <a:pt x="3270" y="9941"/>
                    <a:pt x="2469" y="12643"/>
                    <a:pt x="1502" y="13377"/>
                  </a:cubicBezTo>
                  <a:cubicBezTo>
                    <a:pt x="501" y="14111"/>
                    <a:pt x="201" y="14778"/>
                    <a:pt x="101" y="15979"/>
                  </a:cubicBezTo>
                  <a:cubicBezTo>
                    <a:pt x="1" y="16879"/>
                    <a:pt x="34" y="18847"/>
                    <a:pt x="101" y="19848"/>
                  </a:cubicBezTo>
                  <a:cubicBezTo>
                    <a:pt x="902" y="19181"/>
                    <a:pt x="1635" y="18414"/>
                    <a:pt x="2269" y="17547"/>
                  </a:cubicBezTo>
                  <a:cubicBezTo>
                    <a:pt x="3070" y="16212"/>
                    <a:pt x="3870" y="10842"/>
                    <a:pt x="4237" y="7639"/>
                  </a:cubicBezTo>
                  <a:cubicBezTo>
                    <a:pt x="4471" y="5505"/>
                    <a:pt x="4404" y="2369"/>
                    <a:pt x="3770" y="1"/>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1" name="Google Shape;3338;p71">
              <a:extLst>
                <a:ext uri="{FF2B5EF4-FFF2-40B4-BE49-F238E27FC236}">
                  <a16:creationId xmlns:a16="http://schemas.microsoft.com/office/drawing/2014/main" id="{058DEC5D-B78C-636B-1DAD-0F5E68817A6D}"/>
                </a:ext>
              </a:extLst>
            </p:cNvPr>
            <p:cNvSpPr/>
            <p:nvPr/>
          </p:nvSpPr>
          <p:spPr>
            <a:xfrm>
              <a:off x="4688225" y="833275"/>
              <a:ext cx="64250" cy="174325"/>
            </a:xfrm>
            <a:custGeom>
              <a:avLst/>
              <a:gdLst/>
              <a:ahLst/>
              <a:cxnLst/>
              <a:rect l="l" t="t" r="r" b="b"/>
              <a:pathLst>
                <a:path w="2570" h="6973" extrusionOk="0">
                  <a:moveTo>
                    <a:pt x="1448" y="0"/>
                  </a:moveTo>
                  <a:cubicBezTo>
                    <a:pt x="822" y="0"/>
                    <a:pt x="233" y="1523"/>
                    <a:pt x="101" y="3437"/>
                  </a:cubicBezTo>
                  <a:cubicBezTo>
                    <a:pt x="1" y="5338"/>
                    <a:pt x="434" y="6939"/>
                    <a:pt x="1068" y="6973"/>
                  </a:cubicBezTo>
                  <a:cubicBezTo>
                    <a:pt x="1201" y="6973"/>
                    <a:pt x="1335" y="6906"/>
                    <a:pt x="1435" y="6806"/>
                  </a:cubicBezTo>
                  <a:lnTo>
                    <a:pt x="1869" y="6606"/>
                  </a:lnTo>
                  <a:lnTo>
                    <a:pt x="1902" y="6072"/>
                  </a:lnTo>
                  <a:cubicBezTo>
                    <a:pt x="2469" y="4437"/>
                    <a:pt x="2569" y="2703"/>
                    <a:pt x="2202" y="1035"/>
                  </a:cubicBezTo>
                  <a:lnTo>
                    <a:pt x="2235" y="468"/>
                  </a:lnTo>
                  <a:lnTo>
                    <a:pt x="1835" y="234"/>
                  </a:lnTo>
                  <a:cubicBezTo>
                    <a:pt x="1735" y="101"/>
                    <a:pt x="1602" y="34"/>
                    <a:pt x="1468" y="1"/>
                  </a:cubicBezTo>
                  <a:cubicBezTo>
                    <a:pt x="1461" y="0"/>
                    <a:pt x="1455" y="0"/>
                    <a:pt x="1448"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2" name="Google Shape;3339;p71">
              <a:extLst>
                <a:ext uri="{FF2B5EF4-FFF2-40B4-BE49-F238E27FC236}">
                  <a16:creationId xmlns:a16="http://schemas.microsoft.com/office/drawing/2014/main" id="{A84D9572-8DC0-306A-9B1F-ED99FF428DEB}"/>
                </a:ext>
              </a:extLst>
            </p:cNvPr>
            <p:cNvSpPr/>
            <p:nvPr/>
          </p:nvSpPr>
          <p:spPr>
            <a:xfrm>
              <a:off x="4712400" y="844950"/>
              <a:ext cx="55075" cy="153500"/>
            </a:xfrm>
            <a:custGeom>
              <a:avLst/>
              <a:gdLst/>
              <a:ahLst/>
              <a:cxnLst/>
              <a:rect l="l" t="t" r="r" b="b"/>
              <a:pathLst>
                <a:path w="2203" h="6140" extrusionOk="0">
                  <a:moveTo>
                    <a:pt x="1248" y="0"/>
                  </a:moveTo>
                  <a:cubicBezTo>
                    <a:pt x="688" y="0"/>
                    <a:pt x="166" y="1323"/>
                    <a:pt x="68" y="3003"/>
                  </a:cubicBezTo>
                  <a:cubicBezTo>
                    <a:pt x="1" y="4704"/>
                    <a:pt x="334" y="6105"/>
                    <a:pt x="902" y="6139"/>
                  </a:cubicBezTo>
                  <a:cubicBezTo>
                    <a:pt x="908" y="6139"/>
                    <a:pt x="915" y="6139"/>
                    <a:pt x="922" y="6139"/>
                  </a:cubicBezTo>
                  <a:cubicBezTo>
                    <a:pt x="1482" y="6139"/>
                    <a:pt x="2004" y="4817"/>
                    <a:pt x="2102" y="3136"/>
                  </a:cubicBezTo>
                  <a:cubicBezTo>
                    <a:pt x="2202" y="1435"/>
                    <a:pt x="1836" y="34"/>
                    <a:pt x="1268" y="1"/>
                  </a:cubicBezTo>
                  <a:cubicBezTo>
                    <a:pt x="1262" y="0"/>
                    <a:pt x="1255" y="0"/>
                    <a:pt x="1248" y="0"/>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3" name="Google Shape;3340;p71">
              <a:extLst>
                <a:ext uri="{FF2B5EF4-FFF2-40B4-BE49-F238E27FC236}">
                  <a16:creationId xmlns:a16="http://schemas.microsoft.com/office/drawing/2014/main" id="{361C8743-F422-7C2E-774B-D27FC05E5556}"/>
                </a:ext>
              </a:extLst>
            </p:cNvPr>
            <p:cNvSpPr/>
            <p:nvPr/>
          </p:nvSpPr>
          <p:spPr>
            <a:xfrm>
              <a:off x="4267925" y="683175"/>
              <a:ext cx="116775" cy="478700"/>
            </a:xfrm>
            <a:custGeom>
              <a:avLst/>
              <a:gdLst/>
              <a:ahLst/>
              <a:cxnLst/>
              <a:rect l="l" t="t" r="r" b="b"/>
              <a:pathLst>
                <a:path w="4671" h="19148" extrusionOk="0">
                  <a:moveTo>
                    <a:pt x="1335" y="1"/>
                  </a:moveTo>
                  <a:cubicBezTo>
                    <a:pt x="1" y="2969"/>
                    <a:pt x="1068" y="4804"/>
                    <a:pt x="1068" y="7206"/>
                  </a:cubicBezTo>
                  <a:cubicBezTo>
                    <a:pt x="1068" y="9708"/>
                    <a:pt x="2336" y="16312"/>
                    <a:pt x="2769" y="17013"/>
                  </a:cubicBezTo>
                  <a:cubicBezTo>
                    <a:pt x="3270" y="17747"/>
                    <a:pt x="3837" y="18480"/>
                    <a:pt x="4437" y="19148"/>
                  </a:cubicBezTo>
                  <a:cubicBezTo>
                    <a:pt x="4370" y="16846"/>
                    <a:pt x="4671" y="14678"/>
                    <a:pt x="3837" y="13710"/>
                  </a:cubicBezTo>
                  <a:cubicBezTo>
                    <a:pt x="2836" y="12476"/>
                    <a:pt x="2369" y="10808"/>
                    <a:pt x="2169" y="9040"/>
                  </a:cubicBezTo>
                  <a:cubicBezTo>
                    <a:pt x="1935" y="7272"/>
                    <a:pt x="2469" y="3169"/>
                    <a:pt x="2469" y="3003"/>
                  </a:cubicBezTo>
                  <a:cubicBezTo>
                    <a:pt x="2469" y="2803"/>
                    <a:pt x="1702" y="868"/>
                    <a:pt x="1335" y="1"/>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4" name="Google Shape;3341;p71">
              <a:extLst>
                <a:ext uri="{FF2B5EF4-FFF2-40B4-BE49-F238E27FC236}">
                  <a16:creationId xmlns:a16="http://schemas.microsoft.com/office/drawing/2014/main" id="{63476DBF-B54E-3876-3DBB-AD6A7A6CB9E0}"/>
                </a:ext>
              </a:extLst>
            </p:cNvPr>
            <p:cNvSpPr/>
            <p:nvPr/>
          </p:nvSpPr>
          <p:spPr>
            <a:xfrm>
              <a:off x="4429700" y="1160700"/>
              <a:ext cx="128450" cy="89050"/>
            </a:xfrm>
            <a:custGeom>
              <a:avLst/>
              <a:gdLst/>
              <a:ahLst/>
              <a:cxnLst/>
              <a:rect l="l" t="t" r="r" b="b"/>
              <a:pathLst>
                <a:path w="5138" h="3562" extrusionOk="0">
                  <a:moveTo>
                    <a:pt x="2264" y="0"/>
                  </a:moveTo>
                  <a:cubicBezTo>
                    <a:pt x="1610" y="0"/>
                    <a:pt x="506" y="1357"/>
                    <a:pt x="1" y="2115"/>
                  </a:cubicBezTo>
                  <a:cubicBezTo>
                    <a:pt x="835" y="2882"/>
                    <a:pt x="1669" y="3449"/>
                    <a:pt x="2336" y="3549"/>
                  </a:cubicBezTo>
                  <a:cubicBezTo>
                    <a:pt x="2390" y="3558"/>
                    <a:pt x="2447" y="3562"/>
                    <a:pt x="2508" y="3562"/>
                  </a:cubicBezTo>
                  <a:cubicBezTo>
                    <a:pt x="3153" y="3562"/>
                    <a:pt x="4131" y="3086"/>
                    <a:pt x="5138" y="2415"/>
                  </a:cubicBezTo>
                  <a:cubicBezTo>
                    <a:pt x="4371" y="1581"/>
                    <a:pt x="3003" y="180"/>
                    <a:pt x="2369" y="13"/>
                  </a:cubicBezTo>
                  <a:cubicBezTo>
                    <a:pt x="2336" y="4"/>
                    <a:pt x="2300" y="0"/>
                    <a:pt x="2264"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5" name="Google Shape;3342;p71">
              <a:extLst>
                <a:ext uri="{FF2B5EF4-FFF2-40B4-BE49-F238E27FC236}">
                  <a16:creationId xmlns:a16="http://schemas.microsoft.com/office/drawing/2014/main" id="{B70BF085-590B-B1F0-7755-243153990ACF}"/>
                </a:ext>
              </a:extLst>
            </p:cNvPr>
            <p:cNvSpPr/>
            <p:nvPr/>
          </p:nvSpPr>
          <p:spPr>
            <a:xfrm>
              <a:off x="4599000" y="2152150"/>
              <a:ext cx="312750" cy="236800"/>
            </a:xfrm>
            <a:custGeom>
              <a:avLst/>
              <a:gdLst/>
              <a:ahLst/>
              <a:cxnLst/>
              <a:rect l="l" t="t" r="r" b="b"/>
              <a:pathLst>
                <a:path w="12510" h="9472" extrusionOk="0">
                  <a:moveTo>
                    <a:pt x="5266" y="1"/>
                  </a:moveTo>
                  <a:cubicBezTo>
                    <a:pt x="4178" y="1"/>
                    <a:pt x="0" y="2147"/>
                    <a:pt x="0" y="2719"/>
                  </a:cubicBezTo>
                  <a:cubicBezTo>
                    <a:pt x="0" y="3055"/>
                    <a:pt x="314" y="3182"/>
                    <a:pt x="771" y="3182"/>
                  </a:cubicBezTo>
                  <a:cubicBezTo>
                    <a:pt x="1131" y="3182"/>
                    <a:pt x="1580" y="3103"/>
                    <a:pt x="2035" y="2986"/>
                  </a:cubicBezTo>
                  <a:cubicBezTo>
                    <a:pt x="3069" y="2719"/>
                    <a:pt x="5037" y="1985"/>
                    <a:pt x="5037" y="1985"/>
                  </a:cubicBezTo>
                  <a:cubicBezTo>
                    <a:pt x="5037" y="1985"/>
                    <a:pt x="7205" y="7022"/>
                    <a:pt x="7873" y="7823"/>
                  </a:cubicBezTo>
                  <a:cubicBezTo>
                    <a:pt x="8475" y="8511"/>
                    <a:pt x="8905" y="9472"/>
                    <a:pt x="9863" y="9472"/>
                  </a:cubicBezTo>
                  <a:cubicBezTo>
                    <a:pt x="10019" y="9472"/>
                    <a:pt x="10188" y="9446"/>
                    <a:pt x="10374" y="9390"/>
                  </a:cubicBezTo>
                  <a:cubicBezTo>
                    <a:pt x="11142" y="9157"/>
                    <a:pt x="11875" y="8790"/>
                    <a:pt x="12509" y="8290"/>
                  </a:cubicBezTo>
                  <a:lnTo>
                    <a:pt x="11342" y="4887"/>
                  </a:lnTo>
                  <a:cubicBezTo>
                    <a:pt x="11342" y="4887"/>
                    <a:pt x="6238" y="217"/>
                    <a:pt x="5404" y="17"/>
                  </a:cubicBezTo>
                  <a:cubicBezTo>
                    <a:pt x="5366" y="6"/>
                    <a:pt x="5320" y="1"/>
                    <a:pt x="5266"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6" name="Google Shape;3343;p71">
              <a:extLst>
                <a:ext uri="{FF2B5EF4-FFF2-40B4-BE49-F238E27FC236}">
                  <a16:creationId xmlns:a16="http://schemas.microsoft.com/office/drawing/2014/main" id="{7D86F0AC-91BE-F404-8699-6648F2E22331}"/>
                </a:ext>
              </a:extLst>
            </p:cNvPr>
            <p:cNvSpPr/>
            <p:nvPr/>
          </p:nvSpPr>
          <p:spPr>
            <a:xfrm>
              <a:off x="4732700" y="2180875"/>
              <a:ext cx="80975" cy="94475"/>
            </a:xfrm>
            <a:custGeom>
              <a:avLst/>
              <a:gdLst/>
              <a:ahLst/>
              <a:cxnLst/>
              <a:rect l="l" t="t" r="r" b="b"/>
              <a:pathLst>
                <a:path w="3239" h="3779" extrusionOk="0">
                  <a:moveTo>
                    <a:pt x="799" y="0"/>
                  </a:moveTo>
                  <a:cubicBezTo>
                    <a:pt x="312" y="0"/>
                    <a:pt x="0" y="1912"/>
                    <a:pt x="623" y="2404"/>
                  </a:cubicBezTo>
                  <a:cubicBezTo>
                    <a:pt x="1157" y="2871"/>
                    <a:pt x="1724" y="3338"/>
                    <a:pt x="2324" y="3738"/>
                  </a:cubicBezTo>
                  <a:cubicBezTo>
                    <a:pt x="2386" y="3763"/>
                    <a:pt x="2460" y="3778"/>
                    <a:pt x="2535" y="3778"/>
                  </a:cubicBezTo>
                  <a:cubicBezTo>
                    <a:pt x="2867" y="3778"/>
                    <a:pt x="3239" y="3478"/>
                    <a:pt x="2858" y="2337"/>
                  </a:cubicBezTo>
                  <a:cubicBezTo>
                    <a:pt x="2391" y="903"/>
                    <a:pt x="1290" y="69"/>
                    <a:pt x="823" y="2"/>
                  </a:cubicBezTo>
                  <a:cubicBezTo>
                    <a:pt x="815" y="1"/>
                    <a:pt x="807" y="0"/>
                    <a:pt x="799"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7" name="Google Shape;3344;p71">
              <a:extLst>
                <a:ext uri="{FF2B5EF4-FFF2-40B4-BE49-F238E27FC236}">
                  <a16:creationId xmlns:a16="http://schemas.microsoft.com/office/drawing/2014/main" id="{A3FC5CDD-5BFD-082E-306B-419EEA7FD534}"/>
                </a:ext>
              </a:extLst>
            </p:cNvPr>
            <p:cNvSpPr/>
            <p:nvPr/>
          </p:nvSpPr>
          <p:spPr>
            <a:xfrm>
              <a:off x="4624025" y="2171800"/>
              <a:ext cx="145250" cy="101400"/>
            </a:xfrm>
            <a:custGeom>
              <a:avLst/>
              <a:gdLst/>
              <a:ahLst/>
              <a:cxnLst/>
              <a:rect l="l" t="t" r="r" b="b"/>
              <a:pathLst>
                <a:path w="5810" h="4056" extrusionOk="0">
                  <a:moveTo>
                    <a:pt x="4907" y="1"/>
                  </a:moveTo>
                  <a:cubicBezTo>
                    <a:pt x="4806" y="1"/>
                    <a:pt x="4694" y="11"/>
                    <a:pt x="4570" y="32"/>
                  </a:cubicBezTo>
                  <a:cubicBezTo>
                    <a:pt x="4570" y="32"/>
                    <a:pt x="200" y="2600"/>
                    <a:pt x="67" y="3467"/>
                  </a:cubicBezTo>
                  <a:cubicBezTo>
                    <a:pt x="1" y="3911"/>
                    <a:pt x="243" y="4055"/>
                    <a:pt x="622" y="4055"/>
                  </a:cubicBezTo>
                  <a:cubicBezTo>
                    <a:pt x="1011" y="4055"/>
                    <a:pt x="1544" y="3903"/>
                    <a:pt x="2035" y="3768"/>
                  </a:cubicBezTo>
                  <a:cubicBezTo>
                    <a:pt x="3269" y="3401"/>
                    <a:pt x="5304" y="2934"/>
                    <a:pt x="5571" y="1799"/>
                  </a:cubicBezTo>
                  <a:cubicBezTo>
                    <a:pt x="5810" y="753"/>
                    <a:pt x="5781" y="1"/>
                    <a:pt x="4907"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8" name="Google Shape;3345;p71">
              <a:extLst>
                <a:ext uri="{FF2B5EF4-FFF2-40B4-BE49-F238E27FC236}">
                  <a16:creationId xmlns:a16="http://schemas.microsoft.com/office/drawing/2014/main" id="{E2CC9F96-F613-2B15-2AC7-941A28E6EAA2}"/>
                </a:ext>
              </a:extLst>
            </p:cNvPr>
            <p:cNvSpPr/>
            <p:nvPr/>
          </p:nvSpPr>
          <p:spPr>
            <a:xfrm>
              <a:off x="4748525" y="2220075"/>
              <a:ext cx="80850" cy="94475"/>
            </a:xfrm>
            <a:custGeom>
              <a:avLst/>
              <a:gdLst/>
              <a:ahLst/>
              <a:cxnLst/>
              <a:rect l="l" t="t" r="r" b="b"/>
              <a:pathLst>
                <a:path w="3234" h="3779" extrusionOk="0">
                  <a:moveTo>
                    <a:pt x="768" y="0"/>
                  </a:moveTo>
                  <a:cubicBezTo>
                    <a:pt x="313" y="0"/>
                    <a:pt x="0" y="1911"/>
                    <a:pt x="591" y="2370"/>
                  </a:cubicBezTo>
                  <a:cubicBezTo>
                    <a:pt x="1124" y="2871"/>
                    <a:pt x="1691" y="3338"/>
                    <a:pt x="2292" y="3738"/>
                  </a:cubicBezTo>
                  <a:cubicBezTo>
                    <a:pt x="2353" y="3762"/>
                    <a:pt x="2427" y="3778"/>
                    <a:pt x="2504" y="3778"/>
                  </a:cubicBezTo>
                  <a:cubicBezTo>
                    <a:pt x="2843" y="3778"/>
                    <a:pt x="3234" y="3474"/>
                    <a:pt x="2826" y="2304"/>
                  </a:cubicBezTo>
                  <a:cubicBezTo>
                    <a:pt x="2359" y="903"/>
                    <a:pt x="1258" y="69"/>
                    <a:pt x="791" y="2"/>
                  </a:cubicBezTo>
                  <a:cubicBezTo>
                    <a:pt x="783" y="1"/>
                    <a:pt x="775" y="0"/>
                    <a:pt x="768"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09" name="Google Shape;3346;p71">
              <a:extLst>
                <a:ext uri="{FF2B5EF4-FFF2-40B4-BE49-F238E27FC236}">
                  <a16:creationId xmlns:a16="http://schemas.microsoft.com/office/drawing/2014/main" id="{51C676C5-C418-08C5-1190-43D1C9CF9182}"/>
                </a:ext>
              </a:extLst>
            </p:cNvPr>
            <p:cNvSpPr/>
            <p:nvPr/>
          </p:nvSpPr>
          <p:spPr>
            <a:xfrm>
              <a:off x="4639075" y="2211025"/>
              <a:ext cx="146000" cy="101475"/>
            </a:xfrm>
            <a:custGeom>
              <a:avLst/>
              <a:gdLst/>
              <a:ahLst/>
              <a:cxnLst/>
              <a:rect l="l" t="t" r="r" b="b"/>
              <a:pathLst>
                <a:path w="5840" h="4059" extrusionOk="0">
                  <a:moveTo>
                    <a:pt x="4906" y="1"/>
                  </a:moveTo>
                  <a:cubicBezTo>
                    <a:pt x="4804" y="1"/>
                    <a:pt x="4692" y="10"/>
                    <a:pt x="4568" y="30"/>
                  </a:cubicBezTo>
                  <a:cubicBezTo>
                    <a:pt x="4568" y="30"/>
                    <a:pt x="232" y="2632"/>
                    <a:pt x="65" y="3499"/>
                  </a:cubicBezTo>
                  <a:cubicBezTo>
                    <a:pt x="0" y="3921"/>
                    <a:pt x="234" y="4059"/>
                    <a:pt x="603" y="4059"/>
                  </a:cubicBezTo>
                  <a:cubicBezTo>
                    <a:pt x="994" y="4059"/>
                    <a:pt x="1536" y="3904"/>
                    <a:pt x="2033" y="3766"/>
                  </a:cubicBezTo>
                  <a:cubicBezTo>
                    <a:pt x="3267" y="3433"/>
                    <a:pt x="5302" y="2932"/>
                    <a:pt x="5569" y="1798"/>
                  </a:cubicBezTo>
                  <a:cubicBezTo>
                    <a:pt x="5839" y="778"/>
                    <a:pt x="5812" y="1"/>
                    <a:pt x="4906"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0" name="Google Shape;3347;p71">
              <a:extLst>
                <a:ext uri="{FF2B5EF4-FFF2-40B4-BE49-F238E27FC236}">
                  <a16:creationId xmlns:a16="http://schemas.microsoft.com/office/drawing/2014/main" id="{76671010-9263-3119-5F2C-0FA2CF52C126}"/>
                </a:ext>
              </a:extLst>
            </p:cNvPr>
            <p:cNvSpPr/>
            <p:nvPr/>
          </p:nvSpPr>
          <p:spPr>
            <a:xfrm>
              <a:off x="4761025" y="2262600"/>
              <a:ext cx="70400" cy="82825"/>
            </a:xfrm>
            <a:custGeom>
              <a:avLst/>
              <a:gdLst/>
              <a:ahLst/>
              <a:cxnLst/>
              <a:rect l="l" t="t" r="r" b="b"/>
              <a:pathLst>
                <a:path w="2816" h="3313" extrusionOk="0">
                  <a:moveTo>
                    <a:pt x="667" y="0"/>
                  </a:moveTo>
                  <a:cubicBezTo>
                    <a:pt x="248" y="0"/>
                    <a:pt x="1" y="1678"/>
                    <a:pt x="524" y="2070"/>
                  </a:cubicBezTo>
                  <a:cubicBezTo>
                    <a:pt x="991" y="2504"/>
                    <a:pt x="1492" y="2904"/>
                    <a:pt x="1992" y="3271"/>
                  </a:cubicBezTo>
                  <a:cubicBezTo>
                    <a:pt x="2050" y="3297"/>
                    <a:pt x="2119" y="3313"/>
                    <a:pt x="2189" y="3313"/>
                  </a:cubicBezTo>
                  <a:cubicBezTo>
                    <a:pt x="2486" y="3313"/>
                    <a:pt x="2816" y="3034"/>
                    <a:pt x="2492" y="2037"/>
                  </a:cubicBezTo>
                  <a:cubicBezTo>
                    <a:pt x="2059" y="769"/>
                    <a:pt x="1091" y="69"/>
                    <a:pt x="691" y="2"/>
                  </a:cubicBezTo>
                  <a:cubicBezTo>
                    <a:pt x="683" y="1"/>
                    <a:pt x="675" y="0"/>
                    <a:pt x="667"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1" name="Google Shape;3348;p71">
              <a:extLst>
                <a:ext uri="{FF2B5EF4-FFF2-40B4-BE49-F238E27FC236}">
                  <a16:creationId xmlns:a16="http://schemas.microsoft.com/office/drawing/2014/main" id="{7E69C46E-25E3-68C5-BBA4-2EC50BCFA752}"/>
                </a:ext>
              </a:extLst>
            </p:cNvPr>
            <p:cNvSpPr/>
            <p:nvPr/>
          </p:nvSpPr>
          <p:spPr>
            <a:xfrm>
              <a:off x="4664925" y="2254300"/>
              <a:ext cx="127750" cy="89050"/>
            </a:xfrm>
            <a:custGeom>
              <a:avLst/>
              <a:gdLst/>
              <a:ahLst/>
              <a:cxnLst/>
              <a:rect l="l" t="t" r="r" b="b"/>
              <a:pathLst>
                <a:path w="5110" h="3562" extrusionOk="0">
                  <a:moveTo>
                    <a:pt x="4322" y="1"/>
                  </a:moveTo>
                  <a:cubicBezTo>
                    <a:pt x="4227" y="1"/>
                    <a:pt x="4121" y="12"/>
                    <a:pt x="4001" y="34"/>
                  </a:cubicBezTo>
                  <a:cubicBezTo>
                    <a:pt x="4001" y="34"/>
                    <a:pt x="165" y="2302"/>
                    <a:pt x="65" y="3069"/>
                  </a:cubicBezTo>
                  <a:cubicBezTo>
                    <a:pt x="1" y="3440"/>
                    <a:pt x="201" y="3562"/>
                    <a:pt x="524" y="3562"/>
                  </a:cubicBezTo>
                  <a:cubicBezTo>
                    <a:pt x="869" y="3562"/>
                    <a:pt x="1352" y="3423"/>
                    <a:pt x="1800" y="3303"/>
                  </a:cubicBezTo>
                  <a:cubicBezTo>
                    <a:pt x="2867" y="3003"/>
                    <a:pt x="4669" y="2602"/>
                    <a:pt x="4902" y="1568"/>
                  </a:cubicBezTo>
                  <a:cubicBezTo>
                    <a:pt x="5109" y="679"/>
                    <a:pt x="5080" y="1"/>
                    <a:pt x="4322" y="1"/>
                  </a:cubicBezTo>
                  <a:close/>
                </a:path>
              </a:pathLst>
            </a:custGeom>
            <a:solidFill>
              <a:srgbClr val="FFFFFF"/>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2" name="Google Shape;3349;p71">
              <a:extLst>
                <a:ext uri="{FF2B5EF4-FFF2-40B4-BE49-F238E27FC236}">
                  <a16:creationId xmlns:a16="http://schemas.microsoft.com/office/drawing/2014/main" id="{FCC085FC-79B0-D75A-E49F-8580D59C96A5}"/>
                </a:ext>
              </a:extLst>
            </p:cNvPr>
            <p:cNvSpPr/>
            <p:nvPr/>
          </p:nvSpPr>
          <p:spPr>
            <a:xfrm>
              <a:off x="4875850" y="1956600"/>
              <a:ext cx="565450" cy="452825"/>
            </a:xfrm>
            <a:custGeom>
              <a:avLst/>
              <a:gdLst/>
              <a:ahLst/>
              <a:cxnLst/>
              <a:rect l="l" t="t" r="r" b="b"/>
              <a:pathLst>
                <a:path w="22618" h="18113" extrusionOk="0">
                  <a:moveTo>
                    <a:pt x="18114" y="0"/>
                  </a:moveTo>
                  <a:lnTo>
                    <a:pt x="11309" y="1801"/>
                  </a:lnTo>
                  <a:cubicBezTo>
                    <a:pt x="11309" y="1801"/>
                    <a:pt x="4271" y="9774"/>
                    <a:pt x="3303" y="10508"/>
                  </a:cubicBezTo>
                  <a:cubicBezTo>
                    <a:pt x="2236" y="11241"/>
                    <a:pt x="1135" y="11875"/>
                    <a:pt x="1" y="12476"/>
                  </a:cubicBezTo>
                  <a:lnTo>
                    <a:pt x="1602" y="18113"/>
                  </a:lnTo>
                  <a:cubicBezTo>
                    <a:pt x="1602" y="18113"/>
                    <a:pt x="11609" y="13209"/>
                    <a:pt x="15645" y="10641"/>
                  </a:cubicBezTo>
                  <a:cubicBezTo>
                    <a:pt x="19715" y="8072"/>
                    <a:pt x="22617" y="6605"/>
                    <a:pt x="22517" y="5404"/>
                  </a:cubicBezTo>
                  <a:cubicBezTo>
                    <a:pt x="22384" y="4170"/>
                    <a:pt x="18114" y="0"/>
                    <a:pt x="18114" y="0"/>
                  </a:cubicBezTo>
                  <a:close/>
                </a:path>
              </a:pathLst>
            </a:custGeom>
            <a:solidFill>
              <a:srgbClr val="26323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3" name="Google Shape;3350;p71">
              <a:extLst>
                <a:ext uri="{FF2B5EF4-FFF2-40B4-BE49-F238E27FC236}">
                  <a16:creationId xmlns:a16="http://schemas.microsoft.com/office/drawing/2014/main" id="{0D3536CF-658A-357A-41E5-5CA680221AF0}"/>
                </a:ext>
              </a:extLst>
            </p:cNvPr>
            <p:cNvSpPr/>
            <p:nvPr/>
          </p:nvSpPr>
          <p:spPr>
            <a:xfrm>
              <a:off x="4875850" y="1956600"/>
              <a:ext cx="565450" cy="452825"/>
            </a:xfrm>
            <a:custGeom>
              <a:avLst/>
              <a:gdLst/>
              <a:ahLst/>
              <a:cxnLst/>
              <a:rect l="l" t="t" r="r" b="b"/>
              <a:pathLst>
                <a:path w="22618" h="18113" fill="none" extrusionOk="0">
                  <a:moveTo>
                    <a:pt x="11309" y="1801"/>
                  </a:moveTo>
                  <a:cubicBezTo>
                    <a:pt x="11309" y="1801"/>
                    <a:pt x="4271" y="9774"/>
                    <a:pt x="3303" y="10508"/>
                  </a:cubicBezTo>
                  <a:cubicBezTo>
                    <a:pt x="2236" y="11241"/>
                    <a:pt x="1135" y="11875"/>
                    <a:pt x="1" y="12476"/>
                  </a:cubicBezTo>
                  <a:lnTo>
                    <a:pt x="1602" y="18113"/>
                  </a:lnTo>
                  <a:cubicBezTo>
                    <a:pt x="1602" y="18113"/>
                    <a:pt x="11609" y="13209"/>
                    <a:pt x="15645" y="10641"/>
                  </a:cubicBezTo>
                  <a:cubicBezTo>
                    <a:pt x="19715" y="8072"/>
                    <a:pt x="22617" y="6605"/>
                    <a:pt x="22517" y="5404"/>
                  </a:cubicBezTo>
                  <a:cubicBezTo>
                    <a:pt x="22384" y="4170"/>
                    <a:pt x="18114" y="0"/>
                    <a:pt x="18114" y="0"/>
                  </a:cubicBezTo>
                </a:path>
              </a:pathLst>
            </a:custGeom>
            <a:no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4" name="Google Shape;3351;p71">
              <a:extLst>
                <a:ext uri="{FF2B5EF4-FFF2-40B4-BE49-F238E27FC236}">
                  <a16:creationId xmlns:a16="http://schemas.microsoft.com/office/drawing/2014/main" id="{322D288C-AE7D-E491-832C-230B21C11520}"/>
                </a:ext>
              </a:extLst>
            </p:cNvPr>
            <p:cNvSpPr/>
            <p:nvPr/>
          </p:nvSpPr>
          <p:spPr>
            <a:xfrm>
              <a:off x="5106850" y="1960750"/>
              <a:ext cx="80100" cy="95925"/>
            </a:xfrm>
            <a:custGeom>
              <a:avLst/>
              <a:gdLst/>
              <a:ahLst/>
              <a:cxnLst/>
              <a:rect l="l" t="t" r="r" b="b"/>
              <a:pathLst>
                <a:path w="3204" h="3837" fill="none" extrusionOk="0">
                  <a:moveTo>
                    <a:pt x="1" y="3837"/>
                  </a:moveTo>
                  <a:lnTo>
                    <a:pt x="3203" y="1"/>
                  </a:lnTo>
                </a:path>
              </a:pathLst>
            </a:custGeom>
            <a:noFill/>
            <a:ln w="10850" cap="rnd" cmpd="sng">
              <a:solidFill>
                <a:srgbClr val="696969"/>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5" name="Google Shape;3352;p71">
              <a:extLst>
                <a:ext uri="{FF2B5EF4-FFF2-40B4-BE49-F238E27FC236}">
                  <a16:creationId xmlns:a16="http://schemas.microsoft.com/office/drawing/2014/main" id="{8CA60C93-DCC8-24F9-9D4B-B4DDF1D1BE34}"/>
                </a:ext>
              </a:extLst>
            </p:cNvPr>
            <p:cNvSpPr/>
            <p:nvPr/>
          </p:nvSpPr>
          <p:spPr>
            <a:xfrm>
              <a:off x="4382175" y="1422050"/>
              <a:ext cx="165975" cy="307725"/>
            </a:xfrm>
            <a:custGeom>
              <a:avLst/>
              <a:gdLst/>
              <a:ahLst/>
              <a:cxnLst/>
              <a:rect l="l" t="t" r="r" b="b"/>
              <a:pathLst>
                <a:path w="6639" h="12309" extrusionOk="0">
                  <a:moveTo>
                    <a:pt x="134" y="0"/>
                  </a:moveTo>
                  <a:cubicBezTo>
                    <a:pt x="134" y="5170"/>
                    <a:pt x="0" y="12309"/>
                    <a:pt x="0" y="12309"/>
                  </a:cubicBezTo>
                  <a:cubicBezTo>
                    <a:pt x="0" y="12309"/>
                    <a:pt x="3670" y="6038"/>
                    <a:pt x="6639" y="1034"/>
                  </a:cubicBezTo>
                  <a:lnTo>
                    <a:pt x="6639" y="1034"/>
                  </a:lnTo>
                  <a:cubicBezTo>
                    <a:pt x="3870" y="1735"/>
                    <a:pt x="2035" y="4537"/>
                    <a:pt x="2035" y="4537"/>
                  </a:cubicBezTo>
                  <a:cubicBezTo>
                    <a:pt x="1502" y="2969"/>
                    <a:pt x="868" y="1434"/>
                    <a:pt x="134" y="0"/>
                  </a:cubicBezTo>
                  <a:close/>
                </a:path>
              </a:pathLst>
            </a:custGeom>
            <a:solidFill>
              <a:srgbClr val="707BE0"/>
            </a:solidFill>
            <a:ln w="10850" cap="rnd" cmpd="sng">
              <a:solidFill>
                <a:srgbClr val="263238"/>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716" name="Google Shape;3228;p71">
            <a:extLst>
              <a:ext uri="{FF2B5EF4-FFF2-40B4-BE49-F238E27FC236}">
                <a16:creationId xmlns:a16="http://schemas.microsoft.com/office/drawing/2014/main" id="{9D3F6818-3214-EB52-3914-FE1F1CA870A5}"/>
              </a:ext>
            </a:extLst>
          </p:cNvPr>
          <p:cNvGrpSpPr/>
          <p:nvPr/>
        </p:nvGrpSpPr>
        <p:grpSpPr>
          <a:xfrm>
            <a:off x="7421075" y="539500"/>
            <a:ext cx="1009703" cy="130500"/>
            <a:chOff x="5461400" y="616025"/>
            <a:chExt cx="1009703" cy="130500"/>
          </a:xfrm>
        </p:grpSpPr>
        <p:sp>
          <p:nvSpPr>
            <p:cNvPr id="1717" name="Google Shape;3229;p71">
              <a:extLst>
                <a:ext uri="{FF2B5EF4-FFF2-40B4-BE49-F238E27FC236}">
                  <a16:creationId xmlns:a16="http://schemas.microsoft.com/office/drawing/2014/main" id="{B2F5244C-F498-070E-B977-F423C50509F8}"/>
                </a:ext>
              </a:extLst>
            </p:cNvPr>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8" name="Google Shape;3230;p71">
              <a:extLst>
                <a:ext uri="{FF2B5EF4-FFF2-40B4-BE49-F238E27FC236}">
                  <a16:creationId xmlns:a16="http://schemas.microsoft.com/office/drawing/2014/main" id="{EA7F86DF-5498-E720-FE1F-D3969FBBD90B}"/>
                </a:ext>
              </a:extLst>
            </p:cNvPr>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19" name="Google Shape;3231;p71">
              <a:extLst>
                <a:ext uri="{FF2B5EF4-FFF2-40B4-BE49-F238E27FC236}">
                  <a16:creationId xmlns:a16="http://schemas.microsoft.com/office/drawing/2014/main" id="{327E25A0-7416-149A-1E92-43EAD7789E7B}"/>
                </a:ext>
              </a:extLst>
            </p:cNvPr>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0" name="Google Shape;3232;p71">
              <a:extLst>
                <a:ext uri="{FF2B5EF4-FFF2-40B4-BE49-F238E27FC236}">
                  <a16:creationId xmlns:a16="http://schemas.microsoft.com/office/drawing/2014/main" id="{8EDABC5E-B956-DF26-3EBD-90B773421080}"/>
                </a:ext>
              </a:extLst>
            </p:cNvPr>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721" name="Google Shape;3233;p71">
              <a:extLst>
                <a:ext uri="{FF2B5EF4-FFF2-40B4-BE49-F238E27FC236}">
                  <a16:creationId xmlns:a16="http://schemas.microsoft.com/office/drawing/2014/main" id="{E9B2F354-F338-E4B8-6DB4-7B9975596481}"/>
                </a:ext>
              </a:extLst>
            </p:cNvPr>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725" name="Google Shape;3225;p71">
            <a:extLst>
              <a:ext uri="{FF2B5EF4-FFF2-40B4-BE49-F238E27FC236}">
                <a16:creationId xmlns:a16="http://schemas.microsoft.com/office/drawing/2014/main" id="{5F6CC4FE-B065-2BE0-BC9B-B61E43F97E95}"/>
              </a:ext>
            </a:extLst>
          </p:cNvPr>
          <p:cNvSpPr txBox="1">
            <a:spLocks/>
          </p:cNvSpPr>
          <p:nvPr/>
        </p:nvSpPr>
        <p:spPr>
          <a:xfrm>
            <a:off x="744221" y="1306661"/>
            <a:ext cx="4151700" cy="1114200"/>
          </a:xfrm>
          <a:prstGeom prst="rect">
            <a:avLst/>
          </a:prstGeom>
          <a:noFill/>
          <a:ln>
            <a:noFill/>
          </a:ln>
        </p:spPr>
        <p:txBody>
          <a:bodyPr spcFirstLastPara="1" wrap="square" lIns="91425" tIns="91425" rIns="91425" bIns="91425" anchor="t" anchorCtr="0">
            <a:noAutofit/>
          </a:bodyPr>
          <a:lstStyle>
            <a:defPPr marR="0" lvl="0" algn="l" rtl="0">
              <a:lnSpc>
                <a:spcPct val="100000"/>
              </a:lnSpc>
              <a:spcBef>
                <a:spcPts val="0"/>
              </a:spcBef>
              <a:spcAft>
                <a:spcPts val="0"/>
              </a:spcAft>
            </a:defPPr>
            <a:lvl1pPr marR="0" lvl="0" algn="l" rtl="0">
              <a:lnSpc>
                <a:spcPct val="100000"/>
              </a:lnSpc>
              <a:spcBef>
                <a:spcPts val="0"/>
              </a:spcBef>
              <a:spcAft>
                <a:spcPts val="0"/>
              </a:spcAft>
              <a:buClr>
                <a:schemeClr val="dk1"/>
              </a:buClr>
              <a:buSzPts val="3500"/>
              <a:buFont typeface="MuseoModerno Medium"/>
              <a:buNone/>
              <a:defRPr sz="3500" b="0" i="0" u="none" strike="noStrike" cap="none">
                <a:solidFill>
                  <a:schemeClr val="dk1"/>
                </a:solidFill>
                <a:latin typeface="MuseoModerno Medium"/>
                <a:ea typeface="MuseoModerno Medium"/>
                <a:cs typeface="MuseoModerno Medium"/>
                <a:sym typeface="MuseoModerno Medium"/>
              </a:defRPr>
            </a:lvl1pPr>
            <a:lvl2pPr marR="0" lvl="1"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2pPr>
            <a:lvl3pPr marR="0" lvl="2"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3pPr>
            <a:lvl4pPr marR="0" lvl="3"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4pPr>
            <a:lvl5pPr marR="0" lvl="4"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5pPr>
            <a:lvl6pPr marR="0" lvl="5"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6pPr>
            <a:lvl7pPr marR="0" lvl="6"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7pPr>
            <a:lvl8pPr marR="0" lvl="7"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8pPr>
            <a:lvl9pPr marR="0" lvl="8" algn="l" rtl="0">
              <a:lnSpc>
                <a:spcPct val="100000"/>
              </a:lnSpc>
              <a:spcBef>
                <a:spcPts val="0"/>
              </a:spcBef>
              <a:spcAft>
                <a:spcPts val="0"/>
              </a:spcAft>
              <a:buClr>
                <a:schemeClr val="dk1"/>
              </a:buClr>
              <a:buSzPts val="3500"/>
              <a:buFont typeface="DM Sans"/>
              <a:buNone/>
              <a:defRPr sz="3500" b="1" i="0" u="none" strike="noStrike" cap="none">
                <a:solidFill>
                  <a:schemeClr val="dk1"/>
                </a:solidFill>
                <a:latin typeface="DM Sans"/>
                <a:ea typeface="DM Sans"/>
                <a:cs typeface="DM Sans"/>
                <a:sym typeface="DM Sans"/>
              </a:defRPr>
            </a:lvl9pPr>
          </a:lstStyle>
          <a:p>
            <a:r>
              <a:rPr lang="en-US" sz="6500" dirty="0"/>
              <a:t>Thanks!</a:t>
            </a:r>
          </a:p>
        </p:txBody>
      </p:sp>
      <p:sp>
        <p:nvSpPr>
          <p:cNvPr id="1726" name="Google Shape;3226;p71">
            <a:extLst>
              <a:ext uri="{FF2B5EF4-FFF2-40B4-BE49-F238E27FC236}">
                <a16:creationId xmlns:a16="http://schemas.microsoft.com/office/drawing/2014/main" id="{9E6489D7-953C-5D1C-9BC7-E4811D3E4319}"/>
              </a:ext>
            </a:extLst>
          </p:cNvPr>
          <p:cNvSpPr txBox="1">
            <a:spLocks noGrp="1"/>
          </p:cNvSpPr>
          <p:nvPr>
            <p:ph type="subTitle" idx="1"/>
          </p:nvPr>
        </p:nvSpPr>
        <p:spPr>
          <a:xfrm>
            <a:off x="953447" y="2056655"/>
            <a:ext cx="4151700" cy="1246500"/>
          </a:xfrm>
          <a:prstGeom prst="rect">
            <a:avLst/>
          </a:prstGeom>
        </p:spPr>
        <p:txBody>
          <a:bodyPr spcFirstLastPara="1" wrap="square" lIns="91425" tIns="91425" rIns="91425" bIns="91425" anchor="ctr" anchorCtr="0">
            <a:noAutofit/>
          </a:bodyPr>
          <a:lstStyle/>
          <a:p>
            <a:pPr marL="0" lvl="0" indent="0" algn="l" rtl="0">
              <a:spcBef>
                <a:spcPts val="0"/>
              </a:spcBef>
              <a:spcAft>
                <a:spcPts val="0"/>
              </a:spcAft>
              <a:buNone/>
            </a:pPr>
            <a:r>
              <a:rPr lang="en" sz="2200" dirty="0">
                <a:latin typeface="MuseoModerno Medium"/>
                <a:ea typeface="MuseoModerno Medium"/>
                <a:cs typeface="MuseoModerno Medium"/>
                <a:sym typeface="MuseoModerno Medium"/>
              </a:rPr>
              <a:t>Do you have any questions?</a:t>
            </a:r>
            <a:endParaRPr sz="2200" dirty="0">
              <a:latin typeface="MuseoModerno Medium"/>
              <a:ea typeface="MuseoModerno Medium"/>
              <a:cs typeface="MuseoModerno Medium"/>
              <a:sym typeface="MuseoModerno Medium"/>
            </a:endParaRPr>
          </a:p>
        </p:txBody>
      </p:sp>
    </p:spTree>
    <p:extLst>
      <p:ext uri="{BB962C8B-B14F-4D97-AF65-F5344CB8AC3E}">
        <p14:creationId xmlns:p14="http://schemas.microsoft.com/office/powerpoint/2010/main" val="38483190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Shape 683"/>
        <p:cNvGrpSpPr/>
        <p:nvPr/>
      </p:nvGrpSpPr>
      <p:grpSpPr>
        <a:xfrm>
          <a:off x="0" y="0"/>
          <a:ext cx="0" cy="0"/>
          <a:chOff x="0" y="0"/>
          <a:chExt cx="0" cy="0"/>
        </a:xfrm>
      </p:grpSpPr>
      <p:grpSp>
        <p:nvGrpSpPr>
          <p:cNvPr id="684" name="Google Shape;684;p40"/>
          <p:cNvGrpSpPr/>
          <p:nvPr/>
        </p:nvGrpSpPr>
        <p:grpSpPr>
          <a:xfrm>
            <a:off x="4717157" y="539717"/>
            <a:ext cx="3713203" cy="3268948"/>
            <a:chOff x="3948400" y="3182900"/>
            <a:chExt cx="2492250" cy="2193925"/>
          </a:xfrm>
        </p:grpSpPr>
        <p:sp>
          <p:nvSpPr>
            <p:cNvPr id="685" name="Google Shape;685;p40"/>
            <p:cNvSpPr/>
            <p:nvPr/>
          </p:nvSpPr>
          <p:spPr>
            <a:xfrm>
              <a:off x="3948400" y="3182900"/>
              <a:ext cx="2492250" cy="2033475"/>
            </a:xfrm>
            <a:custGeom>
              <a:avLst/>
              <a:gdLst/>
              <a:ahLst/>
              <a:cxnLst/>
              <a:rect l="l" t="t" r="r" b="b"/>
              <a:pathLst>
                <a:path w="99690" h="81339" extrusionOk="0">
                  <a:moveTo>
                    <a:pt x="56158" y="1"/>
                  </a:moveTo>
                  <a:cubicBezTo>
                    <a:pt x="51035" y="1"/>
                    <a:pt x="46019" y="1271"/>
                    <a:pt x="41665" y="4479"/>
                  </a:cubicBezTo>
                  <a:cubicBezTo>
                    <a:pt x="35393" y="9096"/>
                    <a:pt x="31842" y="16496"/>
                    <a:pt x="26098" y="21676"/>
                  </a:cubicBezTo>
                  <a:cubicBezTo>
                    <a:pt x="23242" y="24251"/>
                    <a:pt x="20126" y="25089"/>
                    <a:pt x="16715" y="26628"/>
                  </a:cubicBezTo>
                  <a:cubicBezTo>
                    <a:pt x="8438" y="30382"/>
                    <a:pt x="1511" y="37620"/>
                    <a:pt x="934" y="47167"/>
                  </a:cubicBezTo>
                  <a:cubicBezTo>
                    <a:pt x="0" y="63140"/>
                    <a:pt x="12655" y="74173"/>
                    <a:pt x="26776" y="77796"/>
                  </a:cubicBezTo>
                  <a:cubicBezTo>
                    <a:pt x="35926" y="80142"/>
                    <a:pt x="43943" y="81338"/>
                    <a:pt x="51249" y="81338"/>
                  </a:cubicBezTo>
                  <a:cubicBezTo>
                    <a:pt x="58842" y="81338"/>
                    <a:pt x="65667" y="80047"/>
                    <a:pt x="72198" y="77413"/>
                  </a:cubicBezTo>
                  <a:cubicBezTo>
                    <a:pt x="78854" y="74727"/>
                    <a:pt x="85634" y="71332"/>
                    <a:pt x="90427" y="65773"/>
                  </a:cubicBezTo>
                  <a:cubicBezTo>
                    <a:pt x="97678" y="57366"/>
                    <a:pt x="99690" y="45425"/>
                    <a:pt x="98039" y="34637"/>
                  </a:cubicBezTo>
                  <a:cubicBezTo>
                    <a:pt x="97772" y="32876"/>
                    <a:pt x="97376" y="31137"/>
                    <a:pt x="96855" y="29432"/>
                  </a:cubicBezTo>
                  <a:cubicBezTo>
                    <a:pt x="93392" y="18113"/>
                    <a:pt x="84486" y="9052"/>
                    <a:pt x="73952" y="4269"/>
                  </a:cubicBezTo>
                  <a:cubicBezTo>
                    <a:pt x="68492" y="1797"/>
                    <a:pt x="62249" y="1"/>
                    <a:pt x="56158" y="1"/>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6" name="Google Shape;686;p40"/>
            <p:cNvSpPr/>
            <p:nvPr/>
          </p:nvSpPr>
          <p:spPr>
            <a:xfrm>
              <a:off x="5427200" y="3296900"/>
              <a:ext cx="204450" cy="128225"/>
            </a:xfrm>
            <a:custGeom>
              <a:avLst/>
              <a:gdLst/>
              <a:ahLst/>
              <a:cxnLst/>
              <a:rect l="l" t="t" r="r" b="b"/>
              <a:pathLst>
                <a:path w="8178" h="5129" extrusionOk="0">
                  <a:moveTo>
                    <a:pt x="148" y="26"/>
                  </a:moveTo>
                  <a:cubicBezTo>
                    <a:pt x="79" y="34"/>
                    <a:pt x="26" y="89"/>
                    <a:pt x="17" y="157"/>
                  </a:cubicBezTo>
                  <a:cubicBezTo>
                    <a:pt x="6" y="238"/>
                    <a:pt x="66" y="312"/>
                    <a:pt x="148" y="323"/>
                  </a:cubicBezTo>
                  <a:lnTo>
                    <a:pt x="749" y="323"/>
                  </a:lnTo>
                  <a:cubicBezTo>
                    <a:pt x="816" y="314"/>
                    <a:pt x="871" y="260"/>
                    <a:pt x="879" y="191"/>
                  </a:cubicBezTo>
                  <a:cubicBezTo>
                    <a:pt x="889" y="110"/>
                    <a:pt x="830" y="35"/>
                    <a:pt x="749" y="26"/>
                  </a:cubicBezTo>
                  <a:close/>
                  <a:moveTo>
                    <a:pt x="1427" y="26"/>
                  </a:moveTo>
                  <a:cubicBezTo>
                    <a:pt x="1345" y="35"/>
                    <a:pt x="1287" y="110"/>
                    <a:pt x="1296" y="191"/>
                  </a:cubicBezTo>
                  <a:cubicBezTo>
                    <a:pt x="1305" y="260"/>
                    <a:pt x="1358" y="314"/>
                    <a:pt x="1427" y="323"/>
                  </a:cubicBezTo>
                  <a:lnTo>
                    <a:pt x="3005" y="323"/>
                  </a:lnTo>
                  <a:cubicBezTo>
                    <a:pt x="3084" y="318"/>
                    <a:pt x="3145" y="253"/>
                    <a:pt x="3145" y="172"/>
                  </a:cubicBezTo>
                  <a:cubicBezTo>
                    <a:pt x="3145" y="92"/>
                    <a:pt x="3079" y="26"/>
                    <a:pt x="2998" y="26"/>
                  </a:cubicBezTo>
                  <a:close/>
                  <a:moveTo>
                    <a:pt x="3666" y="1"/>
                  </a:moveTo>
                  <a:cubicBezTo>
                    <a:pt x="3571" y="1"/>
                    <a:pt x="3493" y="78"/>
                    <a:pt x="3493" y="174"/>
                  </a:cubicBezTo>
                  <a:cubicBezTo>
                    <a:pt x="3493" y="269"/>
                    <a:pt x="3571" y="346"/>
                    <a:pt x="3666" y="346"/>
                  </a:cubicBezTo>
                  <a:lnTo>
                    <a:pt x="3668" y="346"/>
                  </a:lnTo>
                  <a:cubicBezTo>
                    <a:pt x="3761" y="346"/>
                    <a:pt x="3839" y="269"/>
                    <a:pt x="3839" y="175"/>
                  </a:cubicBezTo>
                  <a:lnTo>
                    <a:pt x="3839" y="174"/>
                  </a:lnTo>
                  <a:cubicBezTo>
                    <a:pt x="3839" y="77"/>
                    <a:pt x="3761" y="1"/>
                    <a:pt x="3666" y="1"/>
                  </a:cubicBezTo>
                  <a:close/>
                  <a:moveTo>
                    <a:pt x="4181" y="1"/>
                  </a:moveTo>
                  <a:cubicBezTo>
                    <a:pt x="4086" y="1"/>
                    <a:pt x="4009" y="78"/>
                    <a:pt x="4009" y="174"/>
                  </a:cubicBezTo>
                  <a:cubicBezTo>
                    <a:pt x="4009" y="269"/>
                    <a:pt x="4086" y="346"/>
                    <a:pt x="4181" y="346"/>
                  </a:cubicBezTo>
                  <a:cubicBezTo>
                    <a:pt x="4277" y="346"/>
                    <a:pt x="4354" y="272"/>
                    <a:pt x="4354" y="177"/>
                  </a:cubicBezTo>
                  <a:lnTo>
                    <a:pt x="4354" y="174"/>
                  </a:lnTo>
                  <a:cubicBezTo>
                    <a:pt x="4354" y="77"/>
                    <a:pt x="4277" y="1"/>
                    <a:pt x="4181" y="1"/>
                  </a:cubicBezTo>
                  <a:close/>
                  <a:moveTo>
                    <a:pt x="4696" y="1"/>
                  </a:moveTo>
                  <a:cubicBezTo>
                    <a:pt x="4600" y="1"/>
                    <a:pt x="4524" y="78"/>
                    <a:pt x="4524" y="174"/>
                  </a:cubicBezTo>
                  <a:cubicBezTo>
                    <a:pt x="4524" y="269"/>
                    <a:pt x="4601" y="346"/>
                    <a:pt x="4696" y="346"/>
                  </a:cubicBezTo>
                  <a:lnTo>
                    <a:pt x="4698" y="346"/>
                  </a:lnTo>
                  <a:cubicBezTo>
                    <a:pt x="4792" y="346"/>
                    <a:pt x="4869" y="269"/>
                    <a:pt x="4869" y="175"/>
                  </a:cubicBezTo>
                  <a:lnTo>
                    <a:pt x="4869" y="174"/>
                  </a:lnTo>
                  <a:cubicBezTo>
                    <a:pt x="4869" y="77"/>
                    <a:pt x="4792" y="1"/>
                    <a:pt x="4696" y="1"/>
                  </a:cubicBezTo>
                  <a:close/>
                  <a:moveTo>
                    <a:pt x="5212" y="1"/>
                  </a:moveTo>
                  <a:cubicBezTo>
                    <a:pt x="5116" y="1"/>
                    <a:pt x="5039" y="78"/>
                    <a:pt x="5039" y="174"/>
                  </a:cubicBezTo>
                  <a:cubicBezTo>
                    <a:pt x="5039" y="269"/>
                    <a:pt x="5116" y="346"/>
                    <a:pt x="5212" y="346"/>
                  </a:cubicBezTo>
                  <a:lnTo>
                    <a:pt x="5215" y="346"/>
                  </a:lnTo>
                  <a:cubicBezTo>
                    <a:pt x="5308" y="346"/>
                    <a:pt x="5384" y="269"/>
                    <a:pt x="5384" y="175"/>
                  </a:cubicBezTo>
                  <a:lnTo>
                    <a:pt x="5384" y="174"/>
                  </a:lnTo>
                  <a:cubicBezTo>
                    <a:pt x="5384" y="77"/>
                    <a:pt x="5307" y="1"/>
                    <a:pt x="5212" y="1"/>
                  </a:cubicBezTo>
                  <a:close/>
                  <a:moveTo>
                    <a:pt x="6242" y="1"/>
                  </a:moveTo>
                  <a:cubicBezTo>
                    <a:pt x="6147" y="1"/>
                    <a:pt x="6069" y="78"/>
                    <a:pt x="6069" y="174"/>
                  </a:cubicBezTo>
                  <a:cubicBezTo>
                    <a:pt x="6069" y="269"/>
                    <a:pt x="6147" y="346"/>
                    <a:pt x="6242" y="346"/>
                  </a:cubicBezTo>
                  <a:lnTo>
                    <a:pt x="6243" y="346"/>
                  </a:lnTo>
                  <a:cubicBezTo>
                    <a:pt x="6339" y="346"/>
                    <a:pt x="6415" y="269"/>
                    <a:pt x="6415" y="175"/>
                  </a:cubicBezTo>
                  <a:lnTo>
                    <a:pt x="6415" y="174"/>
                  </a:lnTo>
                  <a:cubicBezTo>
                    <a:pt x="6415" y="77"/>
                    <a:pt x="6337" y="1"/>
                    <a:pt x="6242" y="1"/>
                  </a:cubicBezTo>
                  <a:close/>
                  <a:moveTo>
                    <a:pt x="5728" y="1"/>
                  </a:moveTo>
                  <a:cubicBezTo>
                    <a:pt x="5633" y="1"/>
                    <a:pt x="5556" y="78"/>
                    <a:pt x="5556" y="174"/>
                  </a:cubicBezTo>
                  <a:cubicBezTo>
                    <a:pt x="5556" y="269"/>
                    <a:pt x="5633" y="346"/>
                    <a:pt x="5728" y="346"/>
                  </a:cubicBezTo>
                  <a:cubicBezTo>
                    <a:pt x="5730" y="346"/>
                    <a:pt x="5732" y="346"/>
                    <a:pt x="5734" y="346"/>
                  </a:cubicBezTo>
                  <a:cubicBezTo>
                    <a:pt x="5825" y="346"/>
                    <a:pt x="5901" y="274"/>
                    <a:pt x="5905" y="181"/>
                  </a:cubicBezTo>
                  <a:lnTo>
                    <a:pt x="5905" y="172"/>
                  </a:lnTo>
                  <a:lnTo>
                    <a:pt x="5901" y="172"/>
                  </a:lnTo>
                  <a:lnTo>
                    <a:pt x="5901" y="174"/>
                  </a:lnTo>
                  <a:cubicBezTo>
                    <a:pt x="5901" y="77"/>
                    <a:pt x="5824" y="1"/>
                    <a:pt x="5728" y="1"/>
                  </a:cubicBezTo>
                  <a:close/>
                  <a:moveTo>
                    <a:pt x="148" y="713"/>
                  </a:moveTo>
                  <a:cubicBezTo>
                    <a:pt x="67" y="735"/>
                    <a:pt x="21" y="817"/>
                    <a:pt x="42" y="896"/>
                  </a:cubicBezTo>
                  <a:cubicBezTo>
                    <a:pt x="57" y="946"/>
                    <a:pt x="96" y="987"/>
                    <a:pt x="148" y="1000"/>
                  </a:cubicBezTo>
                  <a:lnTo>
                    <a:pt x="749" y="1000"/>
                  </a:lnTo>
                  <a:cubicBezTo>
                    <a:pt x="827" y="1000"/>
                    <a:pt x="892" y="939"/>
                    <a:pt x="895" y="860"/>
                  </a:cubicBezTo>
                  <a:cubicBezTo>
                    <a:pt x="895" y="778"/>
                    <a:pt x="830" y="713"/>
                    <a:pt x="749" y="713"/>
                  </a:cubicBezTo>
                  <a:close/>
                  <a:moveTo>
                    <a:pt x="1427" y="713"/>
                  </a:moveTo>
                  <a:cubicBezTo>
                    <a:pt x="1346" y="733"/>
                    <a:pt x="1300" y="817"/>
                    <a:pt x="1323" y="896"/>
                  </a:cubicBezTo>
                  <a:cubicBezTo>
                    <a:pt x="1336" y="946"/>
                    <a:pt x="1376" y="987"/>
                    <a:pt x="1427" y="1000"/>
                  </a:cubicBezTo>
                  <a:lnTo>
                    <a:pt x="3005" y="1000"/>
                  </a:lnTo>
                  <a:cubicBezTo>
                    <a:pt x="3081" y="996"/>
                    <a:pt x="3140" y="936"/>
                    <a:pt x="3145" y="860"/>
                  </a:cubicBezTo>
                  <a:cubicBezTo>
                    <a:pt x="3145" y="778"/>
                    <a:pt x="3079" y="713"/>
                    <a:pt x="2998" y="713"/>
                  </a:cubicBezTo>
                  <a:close/>
                  <a:moveTo>
                    <a:pt x="148" y="1399"/>
                  </a:moveTo>
                  <a:cubicBezTo>
                    <a:pt x="66" y="1409"/>
                    <a:pt x="6" y="1484"/>
                    <a:pt x="17" y="1566"/>
                  </a:cubicBezTo>
                  <a:cubicBezTo>
                    <a:pt x="24" y="1634"/>
                    <a:pt x="79" y="1688"/>
                    <a:pt x="148" y="1695"/>
                  </a:cubicBezTo>
                  <a:lnTo>
                    <a:pt x="748" y="1695"/>
                  </a:lnTo>
                  <a:cubicBezTo>
                    <a:pt x="830" y="1695"/>
                    <a:pt x="895" y="1630"/>
                    <a:pt x="895" y="1549"/>
                  </a:cubicBezTo>
                  <a:cubicBezTo>
                    <a:pt x="897" y="1468"/>
                    <a:pt x="833" y="1401"/>
                    <a:pt x="751" y="1399"/>
                  </a:cubicBezTo>
                  <a:close/>
                  <a:moveTo>
                    <a:pt x="1427" y="1399"/>
                  </a:moveTo>
                  <a:cubicBezTo>
                    <a:pt x="1345" y="1409"/>
                    <a:pt x="1287" y="1482"/>
                    <a:pt x="1296" y="1564"/>
                  </a:cubicBezTo>
                  <a:cubicBezTo>
                    <a:pt x="1305" y="1633"/>
                    <a:pt x="1358" y="1688"/>
                    <a:pt x="1427" y="1695"/>
                  </a:cubicBezTo>
                  <a:lnTo>
                    <a:pt x="3005" y="1695"/>
                  </a:lnTo>
                  <a:cubicBezTo>
                    <a:pt x="3084" y="1692"/>
                    <a:pt x="3145" y="1627"/>
                    <a:pt x="3145" y="1548"/>
                  </a:cubicBezTo>
                  <a:cubicBezTo>
                    <a:pt x="3145" y="1466"/>
                    <a:pt x="3078" y="1399"/>
                    <a:pt x="2996" y="1399"/>
                  </a:cubicBezTo>
                  <a:close/>
                  <a:moveTo>
                    <a:pt x="3665" y="1374"/>
                  </a:moveTo>
                  <a:cubicBezTo>
                    <a:pt x="3571" y="1374"/>
                    <a:pt x="3495" y="1449"/>
                    <a:pt x="3493" y="1545"/>
                  </a:cubicBezTo>
                  <a:cubicBezTo>
                    <a:pt x="3492" y="1640"/>
                    <a:pt x="3568" y="1718"/>
                    <a:pt x="3663" y="1719"/>
                  </a:cubicBezTo>
                  <a:lnTo>
                    <a:pt x="3668" y="1719"/>
                  </a:lnTo>
                  <a:cubicBezTo>
                    <a:pt x="3763" y="1719"/>
                    <a:pt x="3839" y="1643"/>
                    <a:pt x="3839" y="1548"/>
                  </a:cubicBezTo>
                  <a:cubicBezTo>
                    <a:pt x="3840" y="1453"/>
                    <a:pt x="3763" y="1375"/>
                    <a:pt x="3668" y="1374"/>
                  </a:cubicBezTo>
                  <a:cubicBezTo>
                    <a:pt x="3667" y="1374"/>
                    <a:pt x="3666" y="1374"/>
                    <a:pt x="3665" y="1374"/>
                  </a:cubicBezTo>
                  <a:close/>
                  <a:moveTo>
                    <a:pt x="4181" y="1374"/>
                  </a:moveTo>
                  <a:cubicBezTo>
                    <a:pt x="4087" y="1374"/>
                    <a:pt x="4010" y="1449"/>
                    <a:pt x="4009" y="1545"/>
                  </a:cubicBezTo>
                  <a:cubicBezTo>
                    <a:pt x="4009" y="1640"/>
                    <a:pt x="4084" y="1718"/>
                    <a:pt x="4180" y="1719"/>
                  </a:cubicBezTo>
                  <a:lnTo>
                    <a:pt x="4181" y="1719"/>
                  </a:lnTo>
                  <a:cubicBezTo>
                    <a:pt x="4277" y="1719"/>
                    <a:pt x="4354" y="1643"/>
                    <a:pt x="4355" y="1548"/>
                  </a:cubicBezTo>
                  <a:lnTo>
                    <a:pt x="4354" y="1548"/>
                  </a:lnTo>
                  <a:cubicBezTo>
                    <a:pt x="4355" y="1453"/>
                    <a:pt x="4280" y="1375"/>
                    <a:pt x="4184" y="1374"/>
                  </a:cubicBezTo>
                  <a:cubicBezTo>
                    <a:pt x="4183" y="1374"/>
                    <a:pt x="4182" y="1374"/>
                    <a:pt x="4181" y="1374"/>
                  </a:cubicBezTo>
                  <a:close/>
                  <a:moveTo>
                    <a:pt x="4695" y="1374"/>
                  </a:moveTo>
                  <a:cubicBezTo>
                    <a:pt x="4601" y="1374"/>
                    <a:pt x="4524" y="1449"/>
                    <a:pt x="4524" y="1545"/>
                  </a:cubicBezTo>
                  <a:cubicBezTo>
                    <a:pt x="4522" y="1640"/>
                    <a:pt x="4598" y="1718"/>
                    <a:pt x="4693" y="1719"/>
                  </a:cubicBezTo>
                  <a:lnTo>
                    <a:pt x="4698" y="1719"/>
                  </a:lnTo>
                  <a:cubicBezTo>
                    <a:pt x="4792" y="1719"/>
                    <a:pt x="4869" y="1643"/>
                    <a:pt x="4869" y="1548"/>
                  </a:cubicBezTo>
                  <a:cubicBezTo>
                    <a:pt x="4869" y="1453"/>
                    <a:pt x="4793" y="1375"/>
                    <a:pt x="4698" y="1374"/>
                  </a:cubicBezTo>
                  <a:cubicBezTo>
                    <a:pt x="4697" y="1374"/>
                    <a:pt x="4696" y="1374"/>
                    <a:pt x="4695" y="1374"/>
                  </a:cubicBezTo>
                  <a:close/>
                  <a:moveTo>
                    <a:pt x="5212" y="1374"/>
                  </a:moveTo>
                  <a:cubicBezTo>
                    <a:pt x="5116" y="1374"/>
                    <a:pt x="5040" y="1449"/>
                    <a:pt x="5039" y="1545"/>
                  </a:cubicBezTo>
                  <a:cubicBezTo>
                    <a:pt x="5037" y="1640"/>
                    <a:pt x="5115" y="1718"/>
                    <a:pt x="5210" y="1719"/>
                  </a:cubicBezTo>
                  <a:lnTo>
                    <a:pt x="5215" y="1719"/>
                  </a:lnTo>
                  <a:cubicBezTo>
                    <a:pt x="5308" y="1719"/>
                    <a:pt x="5384" y="1643"/>
                    <a:pt x="5384" y="1548"/>
                  </a:cubicBezTo>
                  <a:cubicBezTo>
                    <a:pt x="5386" y="1453"/>
                    <a:pt x="5310" y="1375"/>
                    <a:pt x="5215" y="1374"/>
                  </a:cubicBezTo>
                  <a:cubicBezTo>
                    <a:pt x="5214" y="1374"/>
                    <a:pt x="5213" y="1374"/>
                    <a:pt x="5212" y="1374"/>
                  </a:cubicBezTo>
                  <a:close/>
                  <a:moveTo>
                    <a:pt x="6241" y="1374"/>
                  </a:moveTo>
                  <a:cubicBezTo>
                    <a:pt x="6147" y="1374"/>
                    <a:pt x="6071" y="1449"/>
                    <a:pt x="6069" y="1545"/>
                  </a:cubicBezTo>
                  <a:cubicBezTo>
                    <a:pt x="6068" y="1640"/>
                    <a:pt x="6145" y="1718"/>
                    <a:pt x="6240" y="1719"/>
                  </a:cubicBezTo>
                  <a:lnTo>
                    <a:pt x="6243" y="1719"/>
                  </a:lnTo>
                  <a:cubicBezTo>
                    <a:pt x="6339" y="1719"/>
                    <a:pt x="6415" y="1643"/>
                    <a:pt x="6415" y="1548"/>
                  </a:cubicBezTo>
                  <a:cubicBezTo>
                    <a:pt x="6416" y="1453"/>
                    <a:pt x="6339" y="1375"/>
                    <a:pt x="6243" y="1374"/>
                  </a:cubicBezTo>
                  <a:cubicBezTo>
                    <a:pt x="6243" y="1374"/>
                    <a:pt x="6242" y="1374"/>
                    <a:pt x="6241" y="1374"/>
                  </a:cubicBezTo>
                  <a:close/>
                  <a:moveTo>
                    <a:pt x="5727" y="1374"/>
                  </a:moveTo>
                  <a:cubicBezTo>
                    <a:pt x="5633" y="1374"/>
                    <a:pt x="5557" y="1449"/>
                    <a:pt x="5556" y="1545"/>
                  </a:cubicBezTo>
                  <a:cubicBezTo>
                    <a:pt x="5554" y="1640"/>
                    <a:pt x="5630" y="1718"/>
                    <a:pt x="5725" y="1719"/>
                  </a:cubicBezTo>
                  <a:lnTo>
                    <a:pt x="5728" y="1719"/>
                  </a:lnTo>
                  <a:cubicBezTo>
                    <a:pt x="5730" y="1719"/>
                    <a:pt x="5732" y="1719"/>
                    <a:pt x="5734" y="1719"/>
                  </a:cubicBezTo>
                  <a:cubicBezTo>
                    <a:pt x="5827" y="1719"/>
                    <a:pt x="5903" y="1644"/>
                    <a:pt x="5905" y="1551"/>
                  </a:cubicBezTo>
                  <a:lnTo>
                    <a:pt x="5905" y="1548"/>
                  </a:lnTo>
                  <a:lnTo>
                    <a:pt x="5901" y="1548"/>
                  </a:lnTo>
                  <a:cubicBezTo>
                    <a:pt x="5902" y="1453"/>
                    <a:pt x="5825" y="1375"/>
                    <a:pt x="5730" y="1374"/>
                  </a:cubicBezTo>
                  <a:cubicBezTo>
                    <a:pt x="5729" y="1374"/>
                    <a:pt x="5728" y="1374"/>
                    <a:pt x="5727" y="1374"/>
                  </a:cubicBezTo>
                  <a:close/>
                  <a:moveTo>
                    <a:pt x="1427" y="2085"/>
                  </a:moveTo>
                  <a:cubicBezTo>
                    <a:pt x="1345" y="2096"/>
                    <a:pt x="1287" y="2170"/>
                    <a:pt x="1296" y="2252"/>
                  </a:cubicBezTo>
                  <a:cubicBezTo>
                    <a:pt x="1305" y="2321"/>
                    <a:pt x="1358" y="2374"/>
                    <a:pt x="1427" y="2382"/>
                  </a:cubicBezTo>
                  <a:lnTo>
                    <a:pt x="3005" y="2382"/>
                  </a:lnTo>
                  <a:cubicBezTo>
                    <a:pt x="3084" y="2379"/>
                    <a:pt x="3145" y="2313"/>
                    <a:pt x="3145" y="2234"/>
                  </a:cubicBezTo>
                  <a:cubicBezTo>
                    <a:pt x="3145" y="2152"/>
                    <a:pt x="3078" y="2085"/>
                    <a:pt x="2996" y="2085"/>
                  </a:cubicBezTo>
                  <a:close/>
                  <a:moveTo>
                    <a:pt x="148" y="2085"/>
                  </a:moveTo>
                  <a:cubicBezTo>
                    <a:pt x="66" y="2096"/>
                    <a:pt x="6" y="2170"/>
                    <a:pt x="17" y="2252"/>
                  </a:cubicBezTo>
                  <a:cubicBezTo>
                    <a:pt x="24" y="2321"/>
                    <a:pt x="79" y="2374"/>
                    <a:pt x="148" y="2383"/>
                  </a:cubicBezTo>
                  <a:lnTo>
                    <a:pt x="748" y="2383"/>
                  </a:lnTo>
                  <a:cubicBezTo>
                    <a:pt x="830" y="2383"/>
                    <a:pt x="895" y="2316"/>
                    <a:pt x="895" y="2236"/>
                  </a:cubicBezTo>
                  <a:cubicBezTo>
                    <a:pt x="897" y="2154"/>
                    <a:pt x="833" y="2087"/>
                    <a:pt x="751" y="2085"/>
                  </a:cubicBezTo>
                  <a:close/>
                  <a:moveTo>
                    <a:pt x="148" y="2773"/>
                  </a:moveTo>
                  <a:cubicBezTo>
                    <a:pt x="66" y="2782"/>
                    <a:pt x="6" y="2857"/>
                    <a:pt x="17" y="2939"/>
                  </a:cubicBezTo>
                  <a:cubicBezTo>
                    <a:pt x="24" y="3007"/>
                    <a:pt x="79" y="3061"/>
                    <a:pt x="148" y="3070"/>
                  </a:cubicBezTo>
                  <a:lnTo>
                    <a:pt x="748" y="3070"/>
                  </a:lnTo>
                  <a:cubicBezTo>
                    <a:pt x="830" y="3070"/>
                    <a:pt x="895" y="3003"/>
                    <a:pt x="895" y="2922"/>
                  </a:cubicBezTo>
                  <a:cubicBezTo>
                    <a:pt x="897" y="2840"/>
                    <a:pt x="833" y="2773"/>
                    <a:pt x="751" y="2773"/>
                  </a:cubicBezTo>
                  <a:close/>
                  <a:moveTo>
                    <a:pt x="1427" y="2772"/>
                  </a:moveTo>
                  <a:cubicBezTo>
                    <a:pt x="1345" y="2782"/>
                    <a:pt x="1287" y="2857"/>
                    <a:pt x="1296" y="2939"/>
                  </a:cubicBezTo>
                  <a:cubicBezTo>
                    <a:pt x="1305" y="3007"/>
                    <a:pt x="1358" y="3061"/>
                    <a:pt x="1427" y="3070"/>
                  </a:cubicBezTo>
                  <a:lnTo>
                    <a:pt x="3005" y="3070"/>
                  </a:lnTo>
                  <a:cubicBezTo>
                    <a:pt x="3084" y="3065"/>
                    <a:pt x="3146" y="3000"/>
                    <a:pt x="3145" y="2919"/>
                  </a:cubicBezTo>
                  <a:lnTo>
                    <a:pt x="3145" y="2919"/>
                  </a:lnTo>
                  <a:lnTo>
                    <a:pt x="3145" y="2922"/>
                  </a:lnTo>
                  <a:cubicBezTo>
                    <a:pt x="3145" y="2839"/>
                    <a:pt x="3078" y="2772"/>
                    <a:pt x="2996" y="2772"/>
                  </a:cubicBezTo>
                  <a:close/>
                  <a:moveTo>
                    <a:pt x="5426" y="3348"/>
                  </a:moveTo>
                  <a:cubicBezTo>
                    <a:pt x="5332" y="3348"/>
                    <a:pt x="5256" y="3425"/>
                    <a:pt x="5255" y="3519"/>
                  </a:cubicBezTo>
                  <a:cubicBezTo>
                    <a:pt x="5253" y="3615"/>
                    <a:pt x="5329" y="3692"/>
                    <a:pt x="5425" y="3693"/>
                  </a:cubicBezTo>
                  <a:lnTo>
                    <a:pt x="5427" y="3693"/>
                  </a:lnTo>
                  <a:cubicBezTo>
                    <a:pt x="5521" y="3693"/>
                    <a:pt x="5599" y="3618"/>
                    <a:pt x="5600" y="3524"/>
                  </a:cubicBezTo>
                  <a:cubicBezTo>
                    <a:pt x="5602" y="3427"/>
                    <a:pt x="5524" y="3350"/>
                    <a:pt x="5429" y="3348"/>
                  </a:cubicBezTo>
                  <a:cubicBezTo>
                    <a:pt x="5428" y="3348"/>
                    <a:pt x="5427" y="3348"/>
                    <a:pt x="5426" y="3348"/>
                  </a:cubicBezTo>
                  <a:close/>
                  <a:moveTo>
                    <a:pt x="6457" y="3348"/>
                  </a:moveTo>
                  <a:cubicBezTo>
                    <a:pt x="6363" y="3348"/>
                    <a:pt x="6285" y="3425"/>
                    <a:pt x="6285" y="3519"/>
                  </a:cubicBezTo>
                  <a:cubicBezTo>
                    <a:pt x="6284" y="3615"/>
                    <a:pt x="6360" y="3692"/>
                    <a:pt x="6455" y="3693"/>
                  </a:cubicBezTo>
                  <a:lnTo>
                    <a:pt x="6458" y="3693"/>
                  </a:lnTo>
                  <a:cubicBezTo>
                    <a:pt x="6552" y="3693"/>
                    <a:pt x="6629" y="3618"/>
                    <a:pt x="6631" y="3524"/>
                  </a:cubicBezTo>
                  <a:cubicBezTo>
                    <a:pt x="6631" y="3427"/>
                    <a:pt x="6555" y="3350"/>
                    <a:pt x="6459" y="3348"/>
                  </a:cubicBezTo>
                  <a:cubicBezTo>
                    <a:pt x="6458" y="3348"/>
                    <a:pt x="6458" y="3348"/>
                    <a:pt x="6457" y="3348"/>
                  </a:cubicBezTo>
                  <a:close/>
                  <a:moveTo>
                    <a:pt x="6970" y="3348"/>
                  </a:moveTo>
                  <a:cubicBezTo>
                    <a:pt x="6876" y="3348"/>
                    <a:pt x="6799" y="3425"/>
                    <a:pt x="6799" y="3519"/>
                  </a:cubicBezTo>
                  <a:cubicBezTo>
                    <a:pt x="6797" y="3615"/>
                    <a:pt x="6873" y="3692"/>
                    <a:pt x="6969" y="3693"/>
                  </a:cubicBezTo>
                  <a:lnTo>
                    <a:pt x="6973" y="3693"/>
                  </a:lnTo>
                  <a:cubicBezTo>
                    <a:pt x="7067" y="3693"/>
                    <a:pt x="7144" y="3618"/>
                    <a:pt x="7144" y="3524"/>
                  </a:cubicBezTo>
                  <a:cubicBezTo>
                    <a:pt x="7144" y="3427"/>
                    <a:pt x="7068" y="3350"/>
                    <a:pt x="6973" y="3348"/>
                  </a:cubicBezTo>
                  <a:cubicBezTo>
                    <a:pt x="6972" y="3348"/>
                    <a:pt x="6971" y="3348"/>
                    <a:pt x="6970" y="3348"/>
                  </a:cubicBezTo>
                  <a:close/>
                  <a:moveTo>
                    <a:pt x="7487" y="3348"/>
                  </a:moveTo>
                  <a:cubicBezTo>
                    <a:pt x="7393" y="3348"/>
                    <a:pt x="7315" y="3425"/>
                    <a:pt x="7314" y="3519"/>
                  </a:cubicBezTo>
                  <a:cubicBezTo>
                    <a:pt x="7314" y="3615"/>
                    <a:pt x="7390" y="3692"/>
                    <a:pt x="7485" y="3693"/>
                  </a:cubicBezTo>
                  <a:lnTo>
                    <a:pt x="7487" y="3693"/>
                  </a:lnTo>
                  <a:cubicBezTo>
                    <a:pt x="7582" y="3693"/>
                    <a:pt x="7659" y="3618"/>
                    <a:pt x="7659" y="3524"/>
                  </a:cubicBezTo>
                  <a:cubicBezTo>
                    <a:pt x="7661" y="3427"/>
                    <a:pt x="7585" y="3350"/>
                    <a:pt x="7490" y="3348"/>
                  </a:cubicBezTo>
                  <a:cubicBezTo>
                    <a:pt x="7489" y="3348"/>
                    <a:pt x="7488" y="3348"/>
                    <a:pt x="7487" y="3348"/>
                  </a:cubicBezTo>
                  <a:close/>
                  <a:moveTo>
                    <a:pt x="8002" y="3348"/>
                  </a:moveTo>
                  <a:cubicBezTo>
                    <a:pt x="7908" y="3348"/>
                    <a:pt x="7832" y="3425"/>
                    <a:pt x="7831" y="3519"/>
                  </a:cubicBezTo>
                  <a:cubicBezTo>
                    <a:pt x="7829" y="3615"/>
                    <a:pt x="7905" y="3692"/>
                    <a:pt x="8002" y="3693"/>
                  </a:cubicBezTo>
                  <a:lnTo>
                    <a:pt x="8003" y="3693"/>
                  </a:lnTo>
                  <a:cubicBezTo>
                    <a:pt x="8097" y="3693"/>
                    <a:pt x="8175" y="3618"/>
                    <a:pt x="8176" y="3524"/>
                  </a:cubicBezTo>
                  <a:cubicBezTo>
                    <a:pt x="8178" y="3427"/>
                    <a:pt x="8100" y="3350"/>
                    <a:pt x="8005" y="3348"/>
                  </a:cubicBezTo>
                  <a:cubicBezTo>
                    <a:pt x="8004" y="3348"/>
                    <a:pt x="8003" y="3348"/>
                    <a:pt x="8002" y="3348"/>
                  </a:cubicBezTo>
                  <a:close/>
                  <a:moveTo>
                    <a:pt x="5940" y="3348"/>
                  </a:moveTo>
                  <a:cubicBezTo>
                    <a:pt x="5846" y="3348"/>
                    <a:pt x="5770" y="3425"/>
                    <a:pt x="5768" y="3519"/>
                  </a:cubicBezTo>
                  <a:cubicBezTo>
                    <a:pt x="5767" y="3615"/>
                    <a:pt x="5844" y="3692"/>
                    <a:pt x="5940" y="3693"/>
                  </a:cubicBezTo>
                  <a:lnTo>
                    <a:pt x="5943" y="3693"/>
                  </a:lnTo>
                  <a:cubicBezTo>
                    <a:pt x="5945" y="3694"/>
                    <a:pt x="5946" y="3694"/>
                    <a:pt x="5948" y="3694"/>
                  </a:cubicBezTo>
                  <a:cubicBezTo>
                    <a:pt x="6041" y="3694"/>
                    <a:pt x="6115" y="3620"/>
                    <a:pt x="6118" y="3527"/>
                  </a:cubicBezTo>
                  <a:lnTo>
                    <a:pt x="6118" y="3524"/>
                  </a:lnTo>
                  <a:lnTo>
                    <a:pt x="6114" y="3524"/>
                  </a:lnTo>
                  <a:cubicBezTo>
                    <a:pt x="6115" y="3427"/>
                    <a:pt x="6038" y="3350"/>
                    <a:pt x="5943" y="3348"/>
                  </a:cubicBezTo>
                  <a:cubicBezTo>
                    <a:pt x="5942" y="3348"/>
                    <a:pt x="5941" y="3348"/>
                    <a:pt x="5940" y="3348"/>
                  </a:cubicBezTo>
                  <a:close/>
                  <a:moveTo>
                    <a:pt x="148" y="3460"/>
                  </a:moveTo>
                  <a:cubicBezTo>
                    <a:pt x="66" y="3469"/>
                    <a:pt x="6" y="3543"/>
                    <a:pt x="17" y="3625"/>
                  </a:cubicBezTo>
                  <a:cubicBezTo>
                    <a:pt x="24" y="3693"/>
                    <a:pt x="79" y="3747"/>
                    <a:pt x="148" y="3756"/>
                  </a:cubicBezTo>
                  <a:lnTo>
                    <a:pt x="748" y="3756"/>
                  </a:lnTo>
                  <a:cubicBezTo>
                    <a:pt x="830" y="3756"/>
                    <a:pt x="895" y="3690"/>
                    <a:pt x="895" y="3609"/>
                  </a:cubicBezTo>
                  <a:cubicBezTo>
                    <a:pt x="897" y="3527"/>
                    <a:pt x="833" y="3460"/>
                    <a:pt x="751" y="3460"/>
                  </a:cubicBezTo>
                  <a:close/>
                  <a:moveTo>
                    <a:pt x="3307" y="3460"/>
                  </a:moveTo>
                  <a:cubicBezTo>
                    <a:pt x="3225" y="3469"/>
                    <a:pt x="3167" y="3543"/>
                    <a:pt x="3178" y="3625"/>
                  </a:cubicBezTo>
                  <a:cubicBezTo>
                    <a:pt x="3185" y="3693"/>
                    <a:pt x="3239" y="3747"/>
                    <a:pt x="3307" y="3756"/>
                  </a:cubicBezTo>
                  <a:lnTo>
                    <a:pt x="4886" y="3756"/>
                  </a:lnTo>
                  <a:cubicBezTo>
                    <a:pt x="4967" y="3756"/>
                    <a:pt x="5034" y="3690"/>
                    <a:pt x="5034" y="3609"/>
                  </a:cubicBezTo>
                  <a:cubicBezTo>
                    <a:pt x="5034" y="3525"/>
                    <a:pt x="4967" y="3460"/>
                    <a:pt x="4886" y="3460"/>
                  </a:cubicBezTo>
                  <a:close/>
                  <a:moveTo>
                    <a:pt x="148" y="4146"/>
                  </a:moveTo>
                  <a:cubicBezTo>
                    <a:pt x="66" y="4155"/>
                    <a:pt x="6" y="4229"/>
                    <a:pt x="17" y="4311"/>
                  </a:cubicBezTo>
                  <a:cubicBezTo>
                    <a:pt x="24" y="4380"/>
                    <a:pt x="79" y="4433"/>
                    <a:pt x="148" y="4442"/>
                  </a:cubicBezTo>
                  <a:lnTo>
                    <a:pt x="748" y="4442"/>
                  </a:lnTo>
                  <a:cubicBezTo>
                    <a:pt x="830" y="4442"/>
                    <a:pt x="895" y="4377"/>
                    <a:pt x="895" y="4295"/>
                  </a:cubicBezTo>
                  <a:cubicBezTo>
                    <a:pt x="897" y="4213"/>
                    <a:pt x="833" y="4148"/>
                    <a:pt x="751" y="4146"/>
                  </a:cubicBezTo>
                  <a:close/>
                  <a:moveTo>
                    <a:pt x="3307" y="4146"/>
                  </a:moveTo>
                  <a:cubicBezTo>
                    <a:pt x="3225" y="4155"/>
                    <a:pt x="3167" y="4229"/>
                    <a:pt x="3178" y="4311"/>
                  </a:cubicBezTo>
                  <a:cubicBezTo>
                    <a:pt x="3185" y="4380"/>
                    <a:pt x="3239" y="4433"/>
                    <a:pt x="3307" y="4442"/>
                  </a:cubicBezTo>
                  <a:lnTo>
                    <a:pt x="4886" y="4442"/>
                  </a:lnTo>
                  <a:cubicBezTo>
                    <a:pt x="4967" y="4442"/>
                    <a:pt x="5034" y="4377"/>
                    <a:pt x="5034" y="4295"/>
                  </a:cubicBezTo>
                  <a:cubicBezTo>
                    <a:pt x="5034" y="4213"/>
                    <a:pt x="4967" y="4146"/>
                    <a:pt x="4886" y="4146"/>
                  </a:cubicBezTo>
                  <a:close/>
                  <a:moveTo>
                    <a:pt x="5426" y="4764"/>
                  </a:moveTo>
                  <a:cubicBezTo>
                    <a:pt x="5332" y="4764"/>
                    <a:pt x="5256" y="4841"/>
                    <a:pt x="5255" y="4935"/>
                  </a:cubicBezTo>
                  <a:cubicBezTo>
                    <a:pt x="5253" y="5031"/>
                    <a:pt x="5329" y="5108"/>
                    <a:pt x="5425" y="5109"/>
                  </a:cubicBezTo>
                  <a:lnTo>
                    <a:pt x="5427" y="5109"/>
                  </a:lnTo>
                  <a:cubicBezTo>
                    <a:pt x="5521" y="5109"/>
                    <a:pt x="5599" y="5034"/>
                    <a:pt x="5600" y="4940"/>
                  </a:cubicBezTo>
                  <a:cubicBezTo>
                    <a:pt x="5602" y="4843"/>
                    <a:pt x="5524" y="4766"/>
                    <a:pt x="5429" y="4764"/>
                  </a:cubicBezTo>
                  <a:cubicBezTo>
                    <a:pt x="5428" y="4764"/>
                    <a:pt x="5427" y="4764"/>
                    <a:pt x="5426" y="4764"/>
                  </a:cubicBezTo>
                  <a:close/>
                  <a:moveTo>
                    <a:pt x="6457" y="4764"/>
                  </a:moveTo>
                  <a:cubicBezTo>
                    <a:pt x="6363" y="4764"/>
                    <a:pt x="6285" y="4841"/>
                    <a:pt x="6285" y="4935"/>
                  </a:cubicBezTo>
                  <a:cubicBezTo>
                    <a:pt x="6284" y="5031"/>
                    <a:pt x="6360" y="5108"/>
                    <a:pt x="6455" y="5109"/>
                  </a:cubicBezTo>
                  <a:lnTo>
                    <a:pt x="6458" y="5109"/>
                  </a:lnTo>
                  <a:cubicBezTo>
                    <a:pt x="6552" y="5109"/>
                    <a:pt x="6629" y="5034"/>
                    <a:pt x="6631" y="4940"/>
                  </a:cubicBezTo>
                  <a:cubicBezTo>
                    <a:pt x="6631" y="4843"/>
                    <a:pt x="6555" y="4766"/>
                    <a:pt x="6459" y="4764"/>
                  </a:cubicBezTo>
                  <a:cubicBezTo>
                    <a:pt x="6458" y="4764"/>
                    <a:pt x="6458" y="4764"/>
                    <a:pt x="6457" y="4764"/>
                  </a:cubicBezTo>
                  <a:close/>
                  <a:moveTo>
                    <a:pt x="6970" y="4764"/>
                  </a:moveTo>
                  <a:cubicBezTo>
                    <a:pt x="6876" y="4764"/>
                    <a:pt x="6799" y="4841"/>
                    <a:pt x="6799" y="4935"/>
                  </a:cubicBezTo>
                  <a:cubicBezTo>
                    <a:pt x="6797" y="5031"/>
                    <a:pt x="6873" y="5108"/>
                    <a:pt x="6969" y="5109"/>
                  </a:cubicBezTo>
                  <a:lnTo>
                    <a:pt x="6973" y="5109"/>
                  </a:lnTo>
                  <a:cubicBezTo>
                    <a:pt x="7067" y="5109"/>
                    <a:pt x="7144" y="5034"/>
                    <a:pt x="7144" y="4940"/>
                  </a:cubicBezTo>
                  <a:cubicBezTo>
                    <a:pt x="7144" y="4843"/>
                    <a:pt x="7068" y="4766"/>
                    <a:pt x="6973" y="4764"/>
                  </a:cubicBezTo>
                  <a:cubicBezTo>
                    <a:pt x="6972" y="4764"/>
                    <a:pt x="6971" y="4764"/>
                    <a:pt x="6970" y="4764"/>
                  </a:cubicBezTo>
                  <a:close/>
                  <a:moveTo>
                    <a:pt x="7487" y="4764"/>
                  </a:moveTo>
                  <a:cubicBezTo>
                    <a:pt x="7393" y="4764"/>
                    <a:pt x="7315" y="4841"/>
                    <a:pt x="7314" y="4935"/>
                  </a:cubicBezTo>
                  <a:cubicBezTo>
                    <a:pt x="7314" y="5031"/>
                    <a:pt x="7390" y="5108"/>
                    <a:pt x="7485" y="5109"/>
                  </a:cubicBezTo>
                  <a:lnTo>
                    <a:pt x="7487" y="5109"/>
                  </a:lnTo>
                  <a:cubicBezTo>
                    <a:pt x="7582" y="5109"/>
                    <a:pt x="7659" y="5034"/>
                    <a:pt x="7659" y="4940"/>
                  </a:cubicBezTo>
                  <a:cubicBezTo>
                    <a:pt x="7661" y="4843"/>
                    <a:pt x="7585" y="4766"/>
                    <a:pt x="7490" y="4764"/>
                  </a:cubicBezTo>
                  <a:cubicBezTo>
                    <a:pt x="7489" y="4764"/>
                    <a:pt x="7488" y="4764"/>
                    <a:pt x="7487" y="4764"/>
                  </a:cubicBezTo>
                  <a:close/>
                  <a:moveTo>
                    <a:pt x="8002" y="4764"/>
                  </a:moveTo>
                  <a:cubicBezTo>
                    <a:pt x="7908" y="4764"/>
                    <a:pt x="7832" y="4841"/>
                    <a:pt x="7831" y="4935"/>
                  </a:cubicBezTo>
                  <a:cubicBezTo>
                    <a:pt x="7829" y="5031"/>
                    <a:pt x="7905" y="5108"/>
                    <a:pt x="8002" y="5109"/>
                  </a:cubicBezTo>
                  <a:lnTo>
                    <a:pt x="8003" y="5109"/>
                  </a:lnTo>
                  <a:cubicBezTo>
                    <a:pt x="8097" y="5109"/>
                    <a:pt x="8175" y="5034"/>
                    <a:pt x="8176" y="4940"/>
                  </a:cubicBezTo>
                  <a:cubicBezTo>
                    <a:pt x="8178" y="4843"/>
                    <a:pt x="8100" y="4766"/>
                    <a:pt x="8005" y="4764"/>
                  </a:cubicBezTo>
                  <a:cubicBezTo>
                    <a:pt x="8004" y="4764"/>
                    <a:pt x="8003" y="4764"/>
                    <a:pt x="8002" y="4764"/>
                  </a:cubicBezTo>
                  <a:close/>
                  <a:moveTo>
                    <a:pt x="5940" y="4764"/>
                  </a:moveTo>
                  <a:cubicBezTo>
                    <a:pt x="5846" y="4764"/>
                    <a:pt x="5770" y="4841"/>
                    <a:pt x="5768" y="4935"/>
                  </a:cubicBezTo>
                  <a:cubicBezTo>
                    <a:pt x="5767" y="5031"/>
                    <a:pt x="5844" y="5108"/>
                    <a:pt x="5940" y="5109"/>
                  </a:cubicBezTo>
                  <a:lnTo>
                    <a:pt x="5943" y="5109"/>
                  </a:lnTo>
                  <a:cubicBezTo>
                    <a:pt x="5945" y="5110"/>
                    <a:pt x="5946" y="5110"/>
                    <a:pt x="5948" y="5110"/>
                  </a:cubicBezTo>
                  <a:cubicBezTo>
                    <a:pt x="6041" y="5110"/>
                    <a:pt x="6115" y="5036"/>
                    <a:pt x="6118" y="4943"/>
                  </a:cubicBezTo>
                  <a:lnTo>
                    <a:pt x="6118" y="4940"/>
                  </a:lnTo>
                  <a:lnTo>
                    <a:pt x="6114" y="4940"/>
                  </a:lnTo>
                  <a:cubicBezTo>
                    <a:pt x="6115" y="4843"/>
                    <a:pt x="6038" y="4766"/>
                    <a:pt x="5943" y="4764"/>
                  </a:cubicBezTo>
                  <a:cubicBezTo>
                    <a:pt x="5942" y="4764"/>
                    <a:pt x="5941" y="4764"/>
                    <a:pt x="5940" y="4764"/>
                  </a:cubicBezTo>
                  <a:close/>
                  <a:moveTo>
                    <a:pt x="148" y="4833"/>
                  </a:moveTo>
                  <a:cubicBezTo>
                    <a:pt x="66" y="4834"/>
                    <a:pt x="0" y="4900"/>
                    <a:pt x="0" y="4981"/>
                  </a:cubicBezTo>
                  <a:cubicBezTo>
                    <a:pt x="0" y="5063"/>
                    <a:pt x="66" y="5129"/>
                    <a:pt x="148" y="5129"/>
                  </a:cubicBezTo>
                  <a:lnTo>
                    <a:pt x="749" y="5129"/>
                  </a:lnTo>
                  <a:cubicBezTo>
                    <a:pt x="830" y="5129"/>
                    <a:pt x="895" y="5063"/>
                    <a:pt x="895" y="4981"/>
                  </a:cubicBezTo>
                  <a:cubicBezTo>
                    <a:pt x="895" y="4900"/>
                    <a:pt x="830" y="4834"/>
                    <a:pt x="749" y="4833"/>
                  </a:cubicBezTo>
                  <a:close/>
                  <a:moveTo>
                    <a:pt x="3307" y="4833"/>
                  </a:moveTo>
                  <a:cubicBezTo>
                    <a:pt x="3225" y="4834"/>
                    <a:pt x="3160" y="4901"/>
                    <a:pt x="3160" y="4981"/>
                  </a:cubicBezTo>
                  <a:cubicBezTo>
                    <a:pt x="3160" y="5063"/>
                    <a:pt x="3227" y="5129"/>
                    <a:pt x="3307" y="5129"/>
                  </a:cubicBezTo>
                  <a:lnTo>
                    <a:pt x="4886" y="5129"/>
                  </a:lnTo>
                  <a:cubicBezTo>
                    <a:pt x="4967" y="5129"/>
                    <a:pt x="5034" y="5063"/>
                    <a:pt x="5034" y="4981"/>
                  </a:cubicBezTo>
                  <a:cubicBezTo>
                    <a:pt x="5034" y="4900"/>
                    <a:pt x="4967" y="4834"/>
                    <a:pt x="4886" y="483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7" name="Google Shape;687;p40"/>
            <p:cNvSpPr/>
            <p:nvPr/>
          </p:nvSpPr>
          <p:spPr>
            <a:xfrm>
              <a:off x="5427200" y="3434275"/>
              <a:ext cx="204450" cy="128275"/>
            </a:xfrm>
            <a:custGeom>
              <a:avLst/>
              <a:gdLst/>
              <a:ahLst/>
              <a:cxnLst/>
              <a:rect l="l" t="t" r="r" b="b"/>
              <a:pathLst>
                <a:path w="8178" h="5131" extrusionOk="0">
                  <a:moveTo>
                    <a:pt x="148" y="27"/>
                  </a:moveTo>
                  <a:cubicBezTo>
                    <a:pt x="79" y="34"/>
                    <a:pt x="26" y="89"/>
                    <a:pt x="17" y="156"/>
                  </a:cubicBezTo>
                  <a:cubicBezTo>
                    <a:pt x="6" y="238"/>
                    <a:pt x="66" y="313"/>
                    <a:pt x="148" y="323"/>
                  </a:cubicBezTo>
                  <a:lnTo>
                    <a:pt x="749" y="323"/>
                  </a:lnTo>
                  <a:cubicBezTo>
                    <a:pt x="816" y="314"/>
                    <a:pt x="871" y="261"/>
                    <a:pt x="879" y="192"/>
                  </a:cubicBezTo>
                  <a:cubicBezTo>
                    <a:pt x="889" y="110"/>
                    <a:pt x="830" y="36"/>
                    <a:pt x="749" y="27"/>
                  </a:cubicBezTo>
                  <a:close/>
                  <a:moveTo>
                    <a:pt x="1427" y="27"/>
                  </a:moveTo>
                  <a:cubicBezTo>
                    <a:pt x="1345" y="36"/>
                    <a:pt x="1287" y="110"/>
                    <a:pt x="1296" y="192"/>
                  </a:cubicBezTo>
                  <a:cubicBezTo>
                    <a:pt x="1305" y="261"/>
                    <a:pt x="1358" y="314"/>
                    <a:pt x="1427" y="323"/>
                  </a:cubicBezTo>
                  <a:lnTo>
                    <a:pt x="3005" y="323"/>
                  </a:lnTo>
                  <a:cubicBezTo>
                    <a:pt x="3084" y="319"/>
                    <a:pt x="3145" y="255"/>
                    <a:pt x="3145" y="176"/>
                  </a:cubicBezTo>
                  <a:cubicBezTo>
                    <a:pt x="3145" y="92"/>
                    <a:pt x="3078" y="27"/>
                    <a:pt x="2996" y="27"/>
                  </a:cubicBezTo>
                  <a:close/>
                  <a:moveTo>
                    <a:pt x="3665" y="0"/>
                  </a:moveTo>
                  <a:cubicBezTo>
                    <a:pt x="3571" y="0"/>
                    <a:pt x="3495" y="77"/>
                    <a:pt x="3493" y="171"/>
                  </a:cubicBezTo>
                  <a:cubicBezTo>
                    <a:pt x="3492" y="267"/>
                    <a:pt x="3568" y="344"/>
                    <a:pt x="3663" y="346"/>
                  </a:cubicBezTo>
                  <a:lnTo>
                    <a:pt x="3668" y="346"/>
                  </a:lnTo>
                  <a:cubicBezTo>
                    <a:pt x="3763" y="346"/>
                    <a:pt x="3839" y="270"/>
                    <a:pt x="3839" y="174"/>
                  </a:cubicBezTo>
                  <a:cubicBezTo>
                    <a:pt x="3840" y="79"/>
                    <a:pt x="3763" y="2"/>
                    <a:pt x="3668" y="0"/>
                  </a:cubicBezTo>
                  <a:cubicBezTo>
                    <a:pt x="3667" y="0"/>
                    <a:pt x="3666" y="0"/>
                    <a:pt x="3665" y="0"/>
                  </a:cubicBezTo>
                  <a:close/>
                  <a:moveTo>
                    <a:pt x="4182" y="0"/>
                  </a:moveTo>
                  <a:cubicBezTo>
                    <a:pt x="4087" y="0"/>
                    <a:pt x="4010" y="77"/>
                    <a:pt x="4009" y="171"/>
                  </a:cubicBezTo>
                  <a:cubicBezTo>
                    <a:pt x="4009" y="267"/>
                    <a:pt x="4084" y="344"/>
                    <a:pt x="4180" y="346"/>
                  </a:cubicBezTo>
                  <a:lnTo>
                    <a:pt x="4181" y="346"/>
                  </a:lnTo>
                  <a:cubicBezTo>
                    <a:pt x="4277" y="346"/>
                    <a:pt x="4354" y="270"/>
                    <a:pt x="4354" y="174"/>
                  </a:cubicBezTo>
                  <a:cubicBezTo>
                    <a:pt x="4355" y="79"/>
                    <a:pt x="4280" y="2"/>
                    <a:pt x="4184" y="0"/>
                  </a:cubicBezTo>
                  <a:cubicBezTo>
                    <a:pt x="4183" y="0"/>
                    <a:pt x="4182" y="0"/>
                    <a:pt x="4182" y="0"/>
                  </a:cubicBezTo>
                  <a:close/>
                  <a:moveTo>
                    <a:pt x="4695" y="0"/>
                  </a:moveTo>
                  <a:cubicBezTo>
                    <a:pt x="4601" y="0"/>
                    <a:pt x="4524" y="77"/>
                    <a:pt x="4524" y="171"/>
                  </a:cubicBezTo>
                  <a:cubicBezTo>
                    <a:pt x="4522" y="267"/>
                    <a:pt x="4598" y="344"/>
                    <a:pt x="4693" y="346"/>
                  </a:cubicBezTo>
                  <a:lnTo>
                    <a:pt x="4698" y="346"/>
                  </a:lnTo>
                  <a:cubicBezTo>
                    <a:pt x="4792" y="346"/>
                    <a:pt x="4869" y="270"/>
                    <a:pt x="4869" y="174"/>
                  </a:cubicBezTo>
                  <a:cubicBezTo>
                    <a:pt x="4869" y="79"/>
                    <a:pt x="4793" y="2"/>
                    <a:pt x="4698" y="0"/>
                  </a:cubicBezTo>
                  <a:cubicBezTo>
                    <a:pt x="4697" y="0"/>
                    <a:pt x="4696" y="0"/>
                    <a:pt x="4695" y="0"/>
                  </a:cubicBezTo>
                  <a:close/>
                  <a:moveTo>
                    <a:pt x="5212" y="0"/>
                  </a:moveTo>
                  <a:cubicBezTo>
                    <a:pt x="5116" y="0"/>
                    <a:pt x="5040" y="77"/>
                    <a:pt x="5039" y="171"/>
                  </a:cubicBezTo>
                  <a:cubicBezTo>
                    <a:pt x="5037" y="267"/>
                    <a:pt x="5115" y="344"/>
                    <a:pt x="5210" y="346"/>
                  </a:cubicBezTo>
                  <a:lnTo>
                    <a:pt x="5215" y="346"/>
                  </a:lnTo>
                  <a:cubicBezTo>
                    <a:pt x="5308" y="346"/>
                    <a:pt x="5384" y="270"/>
                    <a:pt x="5384" y="174"/>
                  </a:cubicBezTo>
                  <a:cubicBezTo>
                    <a:pt x="5386" y="79"/>
                    <a:pt x="5310" y="2"/>
                    <a:pt x="5215" y="0"/>
                  </a:cubicBezTo>
                  <a:cubicBezTo>
                    <a:pt x="5214" y="0"/>
                    <a:pt x="5213" y="0"/>
                    <a:pt x="5212" y="0"/>
                  </a:cubicBezTo>
                  <a:close/>
                  <a:moveTo>
                    <a:pt x="6241" y="0"/>
                  </a:moveTo>
                  <a:cubicBezTo>
                    <a:pt x="6147" y="0"/>
                    <a:pt x="6071" y="77"/>
                    <a:pt x="6069" y="171"/>
                  </a:cubicBezTo>
                  <a:cubicBezTo>
                    <a:pt x="6068" y="267"/>
                    <a:pt x="6145" y="344"/>
                    <a:pt x="6240" y="346"/>
                  </a:cubicBezTo>
                  <a:lnTo>
                    <a:pt x="6243" y="346"/>
                  </a:lnTo>
                  <a:cubicBezTo>
                    <a:pt x="6339" y="346"/>
                    <a:pt x="6415" y="270"/>
                    <a:pt x="6415" y="174"/>
                  </a:cubicBezTo>
                  <a:cubicBezTo>
                    <a:pt x="6416" y="79"/>
                    <a:pt x="6339" y="2"/>
                    <a:pt x="6243" y="0"/>
                  </a:cubicBezTo>
                  <a:cubicBezTo>
                    <a:pt x="6243" y="0"/>
                    <a:pt x="6242" y="0"/>
                    <a:pt x="6241" y="0"/>
                  </a:cubicBezTo>
                  <a:close/>
                  <a:moveTo>
                    <a:pt x="5727" y="0"/>
                  </a:moveTo>
                  <a:cubicBezTo>
                    <a:pt x="5633" y="0"/>
                    <a:pt x="5557" y="77"/>
                    <a:pt x="5556" y="171"/>
                  </a:cubicBezTo>
                  <a:cubicBezTo>
                    <a:pt x="5554" y="267"/>
                    <a:pt x="5630" y="344"/>
                    <a:pt x="5725" y="346"/>
                  </a:cubicBezTo>
                  <a:lnTo>
                    <a:pt x="5728" y="346"/>
                  </a:lnTo>
                  <a:cubicBezTo>
                    <a:pt x="5730" y="346"/>
                    <a:pt x="5732" y="346"/>
                    <a:pt x="5734" y="346"/>
                  </a:cubicBezTo>
                  <a:cubicBezTo>
                    <a:pt x="5827" y="346"/>
                    <a:pt x="5903" y="271"/>
                    <a:pt x="5905" y="177"/>
                  </a:cubicBezTo>
                  <a:lnTo>
                    <a:pt x="5905" y="174"/>
                  </a:lnTo>
                  <a:lnTo>
                    <a:pt x="5901" y="174"/>
                  </a:lnTo>
                  <a:cubicBezTo>
                    <a:pt x="5902" y="79"/>
                    <a:pt x="5825" y="2"/>
                    <a:pt x="5730" y="0"/>
                  </a:cubicBezTo>
                  <a:cubicBezTo>
                    <a:pt x="5729" y="0"/>
                    <a:pt x="5728" y="0"/>
                    <a:pt x="5727" y="0"/>
                  </a:cubicBezTo>
                  <a:close/>
                  <a:moveTo>
                    <a:pt x="148" y="713"/>
                  </a:moveTo>
                  <a:cubicBezTo>
                    <a:pt x="66" y="724"/>
                    <a:pt x="6" y="798"/>
                    <a:pt x="17" y="880"/>
                  </a:cubicBezTo>
                  <a:cubicBezTo>
                    <a:pt x="24" y="947"/>
                    <a:pt x="79" y="1002"/>
                    <a:pt x="148" y="1010"/>
                  </a:cubicBezTo>
                  <a:lnTo>
                    <a:pt x="748" y="1010"/>
                  </a:lnTo>
                  <a:cubicBezTo>
                    <a:pt x="830" y="1010"/>
                    <a:pt x="895" y="944"/>
                    <a:pt x="895" y="862"/>
                  </a:cubicBezTo>
                  <a:cubicBezTo>
                    <a:pt x="897" y="782"/>
                    <a:pt x="833" y="715"/>
                    <a:pt x="751" y="713"/>
                  </a:cubicBezTo>
                  <a:close/>
                  <a:moveTo>
                    <a:pt x="1427" y="713"/>
                  </a:moveTo>
                  <a:cubicBezTo>
                    <a:pt x="1345" y="722"/>
                    <a:pt x="1287" y="797"/>
                    <a:pt x="1296" y="879"/>
                  </a:cubicBezTo>
                  <a:cubicBezTo>
                    <a:pt x="1305" y="947"/>
                    <a:pt x="1358" y="1001"/>
                    <a:pt x="1427" y="1010"/>
                  </a:cubicBezTo>
                  <a:lnTo>
                    <a:pt x="3005" y="1010"/>
                  </a:lnTo>
                  <a:cubicBezTo>
                    <a:pt x="3084" y="1007"/>
                    <a:pt x="3145" y="941"/>
                    <a:pt x="3145" y="862"/>
                  </a:cubicBezTo>
                  <a:cubicBezTo>
                    <a:pt x="3145" y="780"/>
                    <a:pt x="3078" y="713"/>
                    <a:pt x="2996" y="713"/>
                  </a:cubicBezTo>
                  <a:close/>
                  <a:moveTo>
                    <a:pt x="148" y="1400"/>
                  </a:moveTo>
                  <a:cubicBezTo>
                    <a:pt x="66" y="1410"/>
                    <a:pt x="6" y="1485"/>
                    <a:pt x="17" y="1566"/>
                  </a:cubicBezTo>
                  <a:cubicBezTo>
                    <a:pt x="24" y="1635"/>
                    <a:pt x="79" y="1689"/>
                    <a:pt x="148" y="1696"/>
                  </a:cubicBezTo>
                  <a:lnTo>
                    <a:pt x="748" y="1696"/>
                  </a:lnTo>
                  <a:cubicBezTo>
                    <a:pt x="830" y="1696"/>
                    <a:pt x="895" y="1630"/>
                    <a:pt x="895" y="1549"/>
                  </a:cubicBezTo>
                  <a:cubicBezTo>
                    <a:pt x="897" y="1468"/>
                    <a:pt x="833" y="1401"/>
                    <a:pt x="751" y="1400"/>
                  </a:cubicBezTo>
                  <a:close/>
                  <a:moveTo>
                    <a:pt x="1427" y="1400"/>
                  </a:moveTo>
                  <a:cubicBezTo>
                    <a:pt x="1345" y="1409"/>
                    <a:pt x="1287" y="1483"/>
                    <a:pt x="1296" y="1565"/>
                  </a:cubicBezTo>
                  <a:cubicBezTo>
                    <a:pt x="1305" y="1633"/>
                    <a:pt x="1358" y="1687"/>
                    <a:pt x="1427" y="1696"/>
                  </a:cubicBezTo>
                  <a:lnTo>
                    <a:pt x="3005" y="1696"/>
                  </a:lnTo>
                  <a:cubicBezTo>
                    <a:pt x="3084" y="1693"/>
                    <a:pt x="3145" y="1627"/>
                    <a:pt x="3145" y="1549"/>
                  </a:cubicBezTo>
                  <a:cubicBezTo>
                    <a:pt x="3145" y="1467"/>
                    <a:pt x="3078" y="1400"/>
                    <a:pt x="2996" y="1400"/>
                  </a:cubicBezTo>
                  <a:close/>
                  <a:moveTo>
                    <a:pt x="3668" y="1373"/>
                  </a:moveTo>
                  <a:cubicBezTo>
                    <a:pt x="3572" y="1373"/>
                    <a:pt x="3495" y="1449"/>
                    <a:pt x="3493" y="1544"/>
                  </a:cubicBezTo>
                  <a:cubicBezTo>
                    <a:pt x="3492" y="1639"/>
                    <a:pt x="3568" y="1718"/>
                    <a:pt x="3663" y="1718"/>
                  </a:cubicBezTo>
                  <a:lnTo>
                    <a:pt x="3668" y="1718"/>
                  </a:lnTo>
                  <a:cubicBezTo>
                    <a:pt x="3763" y="1718"/>
                    <a:pt x="3839" y="1642"/>
                    <a:pt x="3839" y="1549"/>
                  </a:cubicBezTo>
                  <a:cubicBezTo>
                    <a:pt x="3840" y="1453"/>
                    <a:pt x="3763" y="1374"/>
                    <a:pt x="3668" y="1373"/>
                  </a:cubicBezTo>
                  <a:close/>
                  <a:moveTo>
                    <a:pt x="4184" y="1373"/>
                  </a:moveTo>
                  <a:cubicBezTo>
                    <a:pt x="4089" y="1373"/>
                    <a:pt x="4010" y="1449"/>
                    <a:pt x="4009" y="1544"/>
                  </a:cubicBezTo>
                  <a:cubicBezTo>
                    <a:pt x="4009" y="1639"/>
                    <a:pt x="4084" y="1718"/>
                    <a:pt x="4180" y="1718"/>
                  </a:cubicBezTo>
                  <a:lnTo>
                    <a:pt x="4181" y="1718"/>
                  </a:lnTo>
                  <a:cubicBezTo>
                    <a:pt x="4277" y="1718"/>
                    <a:pt x="4354" y="1642"/>
                    <a:pt x="4355" y="1549"/>
                  </a:cubicBezTo>
                  <a:lnTo>
                    <a:pt x="4354" y="1549"/>
                  </a:lnTo>
                  <a:cubicBezTo>
                    <a:pt x="4355" y="1453"/>
                    <a:pt x="4280" y="1374"/>
                    <a:pt x="4184" y="1373"/>
                  </a:cubicBezTo>
                  <a:close/>
                  <a:moveTo>
                    <a:pt x="4698" y="1373"/>
                  </a:moveTo>
                  <a:cubicBezTo>
                    <a:pt x="4603" y="1373"/>
                    <a:pt x="4524" y="1449"/>
                    <a:pt x="4524" y="1544"/>
                  </a:cubicBezTo>
                  <a:cubicBezTo>
                    <a:pt x="4522" y="1639"/>
                    <a:pt x="4598" y="1718"/>
                    <a:pt x="4693" y="1718"/>
                  </a:cubicBezTo>
                  <a:lnTo>
                    <a:pt x="4698" y="1718"/>
                  </a:lnTo>
                  <a:cubicBezTo>
                    <a:pt x="4792" y="1718"/>
                    <a:pt x="4869" y="1642"/>
                    <a:pt x="4869" y="1549"/>
                  </a:cubicBezTo>
                  <a:cubicBezTo>
                    <a:pt x="4869" y="1453"/>
                    <a:pt x="4793" y="1374"/>
                    <a:pt x="4698" y="1373"/>
                  </a:cubicBezTo>
                  <a:close/>
                  <a:moveTo>
                    <a:pt x="5215" y="1373"/>
                  </a:moveTo>
                  <a:cubicBezTo>
                    <a:pt x="5118" y="1373"/>
                    <a:pt x="5040" y="1449"/>
                    <a:pt x="5039" y="1544"/>
                  </a:cubicBezTo>
                  <a:cubicBezTo>
                    <a:pt x="5037" y="1639"/>
                    <a:pt x="5115" y="1718"/>
                    <a:pt x="5210" y="1718"/>
                  </a:cubicBezTo>
                  <a:lnTo>
                    <a:pt x="5215" y="1718"/>
                  </a:lnTo>
                  <a:cubicBezTo>
                    <a:pt x="5308" y="1718"/>
                    <a:pt x="5384" y="1642"/>
                    <a:pt x="5384" y="1549"/>
                  </a:cubicBezTo>
                  <a:cubicBezTo>
                    <a:pt x="5386" y="1453"/>
                    <a:pt x="5310" y="1374"/>
                    <a:pt x="5215" y="1373"/>
                  </a:cubicBezTo>
                  <a:close/>
                  <a:moveTo>
                    <a:pt x="6243" y="1373"/>
                  </a:moveTo>
                  <a:cubicBezTo>
                    <a:pt x="6148" y="1373"/>
                    <a:pt x="6071" y="1449"/>
                    <a:pt x="6069" y="1544"/>
                  </a:cubicBezTo>
                  <a:cubicBezTo>
                    <a:pt x="6068" y="1639"/>
                    <a:pt x="6145" y="1718"/>
                    <a:pt x="6240" y="1718"/>
                  </a:cubicBezTo>
                  <a:lnTo>
                    <a:pt x="6243" y="1718"/>
                  </a:lnTo>
                  <a:cubicBezTo>
                    <a:pt x="6339" y="1718"/>
                    <a:pt x="6415" y="1642"/>
                    <a:pt x="6415" y="1549"/>
                  </a:cubicBezTo>
                  <a:cubicBezTo>
                    <a:pt x="6416" y="1453"/>
                    <a:pt x="6339" y="1374"/>
                    <a:pt x="6243" y="1373"/>
                  </a:cubicBezTo>
                  <a:close/>
                  <a:moveTo>
                    <a:pt x="5730" y="1373"/>
                  </a:moveTo>
                  <a:cubicBezTo>
                    <a:pt x="5634" y="1373"/>
                    <a:pt x="5557" y="1449"/>
                    <a:pt x="5556" y="1544"/>
                  </a:cubicBezTo>
                  <a:cubicBezTo>
                    <a:pt x="5554" y="1639"/>
                    <a:pt x="5630" y="1718"/>
                    <a:pt x="5725" y="1718"/>
                  </a:cubicBezTo>
                  <a:lnTo>
                    <a:pt x="5728" y="1718"/>
                  </a:lnTo>
                  <a:cubicBezTo>
                    <a:pt x="5730" y="1718"/>
                    <a:pt x="5732" y="1718"/>
                    <a:pt x="5734" y="1718"/>
                  </a:cubicBezTo>
                  <a:cubicBezTo>
                    <a:pt x="5827" y="1718"/>
                    <a:pt x="5903" y="1644"/>
                    <a:pt x="5905" y="1550"/>
                  </a:cubicBezTo>
                  <a:lnTo>
                    <a:pt x="5905" y="1549"/>
                  </a:lnTo>
                  <a:lnTo>
                    <a:pt x="5901" y="1549"/>
                  </a:lnTo>
                  <a:cubicBezTo>
                    <a:pt x="5902" y="1453"/>
                    <a:pt x="5825" y="1374"/>
                    <a:pt x="5730" y="1373"/>
                  </a:cubicBezTo>
                  <a:close/>
                  <a:moveTo>
                    <a:pt x="148" y="2086"/>
                  </a:moveTo>
                  <a:cubicBezTo>
                    <a:pt x="66" y="2088"/>
                    <a:pt x="0" y="2155"/>
                    <a:pt x="0" y="2236"/>
                  </a:cubicBezTo>
                  <a:cubicBezTo>
                    <a:pt x="0" y="2317"/>
                    <a:pt x="66" y="2382"/>
                    <a:pt x="148" y="2382"/>
                  </a:cubicBezTo>
                  <a:lnTo>
                    <a:pt x="749" y="2382"/>
                  </a:lnTo>
                  <a:cubicBezTo>
                    <a:pt x="830" y="2382"/>
                    <a:pt x="895" y="2317"/>
                    <a:pt x="895" y="2236"/>
                  </a:cubicBezTo>
                  <a:cubicBezTo>
                    <a:pt x="895" y="2155"/>
                    <a:pt x="830" y="2088"/>
                    <a:pt x="749" y="2086"/>
                  </a:cubicBezTo>
                  <a:close/>
                  <a:moveTo>
                    <a:pt x="1427" y="2086"/>
                  </a:moveTo>
                  <a:cubicBezTo>
                    <a:pt x="1345" y="2088"/>
                    <a:pt x="1279" y="2153"/>
                    <a:pt x="1279" y="2235"/>
                  </a:cubicBezTo>
                  <a:cubicBezTo>
                    <a:pt x="1279" y="2317"/>
                    <a:pt x="1345" y="2382"/>
                    <a:pt x="1427" y="2382"/>
                  </a:cubicBezTo>
                  <a:lnTo>
                    <a:pt x="3005" y="2382"/>
                  </a:lnTo>
                  <a:cubicBezTo>
                    <a:pt x="3084" y="2379"/>
                    <a:pt x="3145" y="2314"/>
                    <a:pt x="3145" y="2235"/>
                  </a:cubicBezTo>
                  <a:cubicBezTo>
                    <a:pt x="3145" y="2153"/>
                    <a:pt x="3078" y="2086"/>
                    <a:pt x="2996" y="2086"/>
                  </a:cubicBezTo>
                  <a:close/>
                  <a:moveTo>
                    <a:pt x="148" y="2775"/>
                  </a:moveTo>
                  <a:cubicBezTo>
                    <a:pt x="66" y="2775"/>
                    <a:pt x="0" y="2841"/>
                    <a:pt x="0" y="2923"/>
                  </a:cubicBezTo>
                  <a:cubicBezTo>
                    <a:pt x="0" y="3005"/>
                    <a:pt x="66" y="3070"/>
                    <a:pt x="148" y="3072"/>
                  </a:cubicBezTo>
                  <a:lnTo>
                    <a:pt x="749" y="3072"/>
                  </a:lnTo>
                  <a:cubicBezTo>
                    <a:pt x="830" y="3070"/>
                    <a:pt x="895" y="3003"/>
                    <a:pt x="895" y="2923"/>
                  </a:cubicBezTo>
                  <a:cubicBezTo>
                    <a:pt x="895" y="2841"/>
                    <a:pt x="830" y="2775"/>
                    <a:pt x="749" y="2775"/>
                  </a:cubicBezTo>
                  <a:close/>
                  <a:moveTo>
                    <a:pt x="1427" y="2774"/>
                  </a:moveTo>
                  <a:cubicBezTo>
                    <a:pt x="1345" y="2774"/>
                    <a:pt x="1279" y="2841"/>
                    <a:pt x="1279" y="2921"/>
                  </a:cubicBezTo>
                  <a:cubicBezTo>
                    <a:pt x="1279" y="3003"/>
                    <a:pt x="1345" y="3070"/>
                    <a:pt x="1427" y="3072"/>
                  </a:cubicBezTo>
                  <a:lnTo>
                    <a:pt x="3005" y="3072"/>
                  </a:lnTo>
                  <a:cubicBezTo>
                    <a:pt x="3084" y="3067"/>
                    <a:pt x="3145" y="3002"/>
                    <a:pt x="3145" y="2921"/>
                  </a:cubicBezTo>
                  <a:cubicBezTo>
                    <a:pt x="3145" y="2841"/>
                    <a:pt x="3079" y="2774"/>
                    <a:pt x="2998" y="2774"/>
                  </a:cubicBezTo>
                  <a:close/>
                  <a:moveTo>
                    <a:pt x="5426" y="3349"/>
                  </a:moveTo>
                  <a:cubicBezTo>
                    <a:pt x="5332" y="3349"/>
                    <a:pt x="5256" y="3424"/>
                    <a:pt x="5255" y="3518"/>
                  </a:cubicBezTo>
                  <a:cubicBezTo>
                    <a:pt x="5253" y="3614"/>
                    <a:pt x="5329" y="3693"/>
                    <a:pt x="5425" y="3694"/>
                  </a:cubicBezTo>
                  <a:lnTo>
                    <a:pt x="5427" y="3694"/>
                  </a:lnTo>
                  <a:cubicBezTo>
                    <a:pt x="5521" y="3694"/>
                    <a:pt x="5599" y="3618"/>
                    <a:pt x="5600" y="3523"/>
                  </a:cubicBezTo>
                  <a:cubicBezTo>
                    <a:pt x="5602" y="3428"/>
                    <a:pt x="5524" y="3349"/>
                    <a:pt x="5429" y="3349"/>
                  </a:cubicBezTo>
                  <a:cubicBezTo>
                    <a:pt x="5428" y="3349"/>
                    <a:pt x="5427" y="3349"/>
                    <a:pt x="5426" y="3349"/>
                  </a:cubicBezTo>
                  <a:close/>
                  <a:moveTo>
                    <a:pt x="6457" y="3349"/>
                  </a:moveTo>
                  <a:cubicBezTo>
                    <a:pt x="6363" y="3349"/>
                    <a:pt x="6285" y="3424"/>
                    <a:pt x="6285" y="3518"/>
                  </a:cubicBezTo>
                  <a:cubicBezTo>
                    <a:pt x="6284" y="3614"/>
                    <a:pt x="6360" y="3693"/>
                    <a:pt x="6455" y="3694"/>
                  </a:cubicBezTo>
                  <a:lnTo>
                    <a:pt x="6458" y="3694"/>
                  </a:lnTo>
                  <a:cubicBezTo>
                    <a:pt x="6552" y="3694"/>
                    <a:pt x="6629" y="3618"/>
                    <a:pt x="6631" y="3523"/>
                  </a:cubicBezTo>
                  <a:cubicBezTo>
                    <a:pt x="6631" y="3428"/>
                    <a:pt x="6555" y="3349"/>
                    <a:pt x="6459" y="3349"/>
                  </a:cubicBezTo>
                  <a:cubicBezTo>
                    <a:pt x="6458" y="3349"/>
                    <a:pt x="6457" y="3349"/>
                    <a:pt x="6457" y="3349"/>
                  </a:cubicBezTo>
                  <a:close/>
                  <a:moveTo>
                    <a:pt x="6970" y="3349"/>
                  </a:moveTo>
                  <a:cubicBezTo>
                    <a:pt x="6876" y="3349"/>
                    <a:pt x="6799" y="3424"/>
                    <a:pt x="6799" y="3518"/>
                  </a:cubicBezTo>
                  <a:cubicBezTo>
                    <a:pt x="6797" y="3614"/>
                    <a:pt x="6873" y="3693"/>
                    <a:pt x="6969" y="3694"/>
                  </a:cubicBezTo>
                  <a:lnTo>
                    <a:pt x="6973" y="3694"/>
                  </a:lnTo>
                  <a:cubicBezTo>
                    <a:pt x="7067" y="3694"/>
                    <a:pt x="7144" y="3617"/>
                    <a:pt x="7144" y="3523"/>
                  </a:cubicBezTo>
                  <a:cubicBezTo>
                    <a:pt x="7144" y="3428"/>
                    <a:pt x="7068" y="3349"/>
                    <a:pt x="6973" y="3349"/>
                  </a:cubicBezTo>
                  <a:cubicBezTo>
                    <a:pt x="6972" y="3349"/>
                    <a:pt x="6971" y="3349"/>
                    <a:pt x="6970" y="3349"/>
                  </a:cubicBezTo>
                  <a:close/>
                  <a:moveTo>
                    <a:pt x="7487" y="3349"/>
                  </a:moveTo>
                  <a:cubicBezTo>
                    <a:pt x="7393" y="3349"/>
                    <a:pt x="7315" y="3424"/>
                    <a:pt x="7314" y="3518"/>
                  </a:cubicBezTo>
                  <a:cubicBezTo>
                    <a:pt x="7314" y="3614"/>
                    <a:pt x="7390" y="3693"/>
                    <a:pt x="7485" y="3694"/>
                  </a:cubicBezTo>
                  <a:lnTo>
                    <a:pt x="7487" y="3694"/>
                  </a:lnTo>
                  <a:cubicBezTo>
                    <a:pt x="7582" y="3694"/>
                    <a:pt x="7659" y="3618"/>
                    <a:pt x="7659" y="3523"/>
                  </a:cubicBezTo>
                  <a:cubicBezTo>
                    <a:pt x="7661" y="3428"/>
                    <a:pt x="7585" y="3349"/>
                    <a:pt x="7490" y="3349"/>
                  </a:cubicBezTo>
                  <a:cubicBezTo>
                    <a:pt x="7489" y="3349"/>
                    <a:pt x="7488" y="3349"/>
                    <a:pt x="7487" y="3349"/>
                  </a:cubicBezTo>
                  <a:close/>
                  <a:moveTo>
                    <a:pt x="8002" y="3349"/>
                  </a:moveTo>
                  <a:cubicBezTo>
                    <a:pt x="7908" y="3349"/>
                    <a:pt x="7832" y="3424"/>
                    <a:pt x="7831" y="3518"/>
                  </a:cubicBezTo>
                  <a:cubicBezTo>
                    <a:pt x="7829" y="3614"/>
                    <a:pt x="7905" y="3693"/>
                    <a:pt x="8002" y="3694"/>
                  </a:cubicBezTo>
                  <a:lnTo>
                    <a:pt x="8003" y="3694"/>
                  </a:lnTo>
                  <a:cubicBezTo>
                    <a:pt x="8097" y="3694"/>
                    <a:pt x="8175" y="3618"/>
                    <a:pt x="8176" y="3523"/>
                  </a:cubicBezTo>
                  <a:cubicBezTo>
                    <a:pt x="8178" y="3428"/>
                    <a:pt x="8100" y="3349"/>
                    <a:pt x="8005" y="3349"/>
                  </a:cubicBezTo>
                  <a:cubicBezTo>
                    <a:pt x="8004" y="3349"/>
                    <a:pt x="8003" y="3349"/>
                    <a:pt x="8002" y="3349"/>
                  </a:cubicBezTo>
                  <a:close/>
                  <a:moveTo>
                    <a:pt x="5940" y="3349"/>
                  </a:moveTo>
                  <a:cubicBezTo>
                    <a:pt x="5846" y="3349"/>
                    <a:pt x="5770" y="3424"/>
                    <a:pt x="5768" y="3518"/>
                  </a:cubicBezTo>
                  <a:cubicBezTo>
                    <a:pt x="5767" y="3614"/>
                    <a:pt x="5844" y="3693"/>
                    <a:pt x="5940" y="3694"/>
                  </a:cubicBezTo>
                  <a:lnTo>
                    <a:pt x="5943" y="3694"/>
                  </a:lnTo>
                  <a:cubicBezTo>
                    <a:pt x="5944" y="3694"/>
                    <a:pt x="5945" y="3694"/>
                    <a:pt x="5945" y="3694"/>
                  </a:cubicBezTo>
                  <a:cubicBezTo>
                    <a:pt x="6039" y="3694"/>
                    <a:pt x="6115" y="3620"/>
                    <a:pt x="6118" y="3527"/>
                  </a:cubicBezTo>
                  <a:lnTo>
                    <a:pt x="6118" y="3523"/>
                  </a:lnTo>
                  <a:lnTo>
                    <a:pt x="6114" y="3523"/>
                  </a:lnTo>
                  <a:cubicBezTo>
                    <a:pt x="6115" y="3428"/>
                    <a:pt x="6038" y="3349"/>
                    <a:pt x="5943" y="3349"/>
                  </a:cubicBezTo>
                  <a:cubicBezTo>
                    <a:pt x="5942" y="3349"/>
                    <a:pt x="5941" y="3349"/>
                    <a:pt x="5940" y="3349"/>
                  </a:cubicBezTo>
                  <a:close/>
                  <a:moveTo>
                    <a:pt x="148" y="3462"/>
                  </a:moveTo>
                  <a:cubicBezTo>
                    <a:pt x="66" y="3472"/>
                    <a:pt x="6" y="3545"/>
                    <a:pt x="17" y="3627"/>
                  </a:cubicBezTo>
                  <a:cubicBezTo>
                    <a:pt x="26" y="3696"/>
                    <a:pt x="79" y="3751"/>
                    <a:pt x="148" y="3758"/>
                  </a:cubicBezTo>
                  <a:lnTo>
                    <a:pt x="749" y="3758"/>
                  </a:lnTo>
                  <a:cubicBezTo>
                    <a:pt x="830" y="3758"/>
                    <a:pt x="895" y="3693"/>
                    <a:pt x="895" y="3611"/>
                  </a:cubicBezTo>
                  <a:lnTo>
                    <a:pt x="895" y="3609"/>
                  </a:lnTo>
                  <a:cubicBezTo>
                    <a:pt x="895" y="3527"/>
                    <a:pt x="830" y="3462"/>
                    <a:pt x="749" y="3462"/>
                  </a:cubicBezTo>
                  <a:close/>
                  <a:moveTo>
                    <a:pt x="3307" y="3462"/>
                  </a:moveTo>
                  <a:cubicBezTo>
                    <a:pt x="3225" y="3471"/>
                    <a:pt x="3167" y="3545"/>
                    <a:pt x="3178" y="3627"/>
                  </a:cubicBezTo>
                  <a:cubicBezTo>
                    <a:pt x="3185" y="3696"/>
                    <a:pt x="3239" y="3749"/>
                    <a:pt x="3307" y="3758"/>
                  </a:cubicBezTo>
                  <a:lnTo>
                    <a:pt x="4886" y="3758"/>
                  </a:lnTo>
                  <a:cubicBezTo>
                    <a:pt x="4967" y="3758"/>
                    <a:pt x="5034" y="3691"/>
                    <a:pt x="5034" y="3608"/>
                  </a:cubicBezTo>
                  <a:cubicBezTo>
                    <a:pt x="5034" y="3527"/>
                    <a:pt x="4967" y="3462"/>
                    <a:pt x="4886" y="3462"/>
                  </a:cubicBezTo>
                  <a:close/>
                  <a:moveTo>
                    <a:pt x="148" y="4148"/>
                  </a:moveTo>
                  <a:cubicBezTo>
                    <a:pt x="66" y="4159"/>
                    <a:pt x="6" y="4233"/>
                    <a:pt x="17" y="4315"/>
                  </a:cubicBezTo>
                  <a:cubicBezTo>
                    <a:pt x="26" y="4382"/>
                    <a:pt x="79" y="4437"/>
                    <a:pt x="148" y="4445"/>
                  </a:cubicBezTo>
                  <a:lnTo>
                    <a:pt x="749" y="4445"/>
                  </a:lnTo>
                  <a:cubicBezTo>
                    <a:pt x="830" y="4445"/>
                    <a:pt x="895" y="4379"/>
                    <a:pt x="895" y="4297"/>
                  </a:cubicBezTo>
                  <a:lnTo>
                    <a:pt x="895" y="4296"/>
                  </a:lnTo>
                  <a:cubicBezTo>
                    <a:pt x="895" y="4214"/>
                    <a:pt x="830" y="4148"/>
                    <a:pt x="749" y="4148"/>
                  </a:cubicBezTo>
                  <a:close/>
                  <a:moveTo>
                    <a:pt x="3307" y="4148"/>
                  </a:moveTo>
                  <a:cubicBezTo>
                    <a:pt x="3225" y="4157"/>
                    <a:pt x="3167" y="4232"/>
                    <a:pt x="3178" y="4314"/>
                  </a:cubicBezTo>
                  <a:cubicBezTo>
                    <a:pt x="3185" y="4382"/>
                    <a:pt x="3239" y="4436"/>
                    <a:pt x="3307" y="4445"/>
                  </a:cubicBezTo>
                  <a:lnTo>
                    <a:pt x="4886" y="4445"/>
                  </a:lnTo>
                  <a:cubicBezTo>
                    <a:pt x="4967" y="4445"/>
                    <a:pt x="5034" y="4378"/>
                    <a:pt x="5034" y="4296"/>
                  </a:cubicBezTo>
                  <a:cubicBezTo>
                    <a:pt x="5034" y="4214"/>
                    <a:pt x="4967" y="4148"/>
                    <a:pt x="4886" y="4148"/>
                  </a:cubicBezTo>
                  <a:close/>
                  <a:moveTo>
                    <a:pt x="6972" y="4766"/>
                  </a:moveTo>
                  <a:cubicBezTo>
                    <a:pt x="6876" y="4766"/>
                    <a:pt x="6799" y="4844"/>
                    <a:pt x="6799" y="4939"/>
                  </a:cubicBezTo>
                  <a:cubicBezTo>
                    <a:pt x="6799" y="5034"/>
                    <a:pt x="6876" y="5112"/>
                    <a:pt x="6972" y="5112"/>
                  </a:cubicBezTo>
                  <a:lnTo>
                    <a:pt x="6973" y="5112"/>
                  </a:lnTo>
                  <a:cubicBezTo>
                    <a:pt x="7067" y="5112"/>
                    <a:pt x="7144" y="5036"/>
                    <a:pt x="7144" y="4940"/>
                  </a:cubicBezTo>
                  <a:lnTo>
                    <a:pt x="7144" y="4939"/>
                  </a:lnTo>
                  <a:cubicBezTo>
                    <a:pt x="7144" y="4844"/>
                    <a:pt x="7067" y="4766"/>
                    <a:pt x="6972" y="4766"/>
                  </a:cubicBezTo>
                  <a:close/>
                  <a:moveTo>
                    <a:pt x="8003" y="4766"/>
                  </a:moveTo>
                  <a:cubicBezTo>
                    <a:pt x="7908" y="4766"/>
                    <a:pt x="7831" y="4844"/>
                    <a:pt x="7831" y="4939"/>
                  </a:cubicBezTo>
                  <a:cubicBezTo>
                    <a:pt x="7831" y="5034"/>
                    <a:pt x="7908" y="5112"/>
                    <a:pt x="8003" y="5112"/>
                  </a:cubicBezTo>
                  <a:cubicBezTo>
                    <a:pt x="8099" y="5112"/>
                    <a:pt x="8176" y="5034"/>
                    <a:pt x="8176" y="4939"/>
                  </a:cubicBezTo>
                  <a:cubicBezTo>
                    <a:pt x="8176" y="4844"/>
                    <a:pt x="8099" y="4766"/>
                    <a:pt x="8003" y="4766"/>
                  </a:cubicBezTo>
                  <a:close/>
                  <a:moveTo>
                    <a:pt x="5427" y="4766"/>
                  </a:moveTo>
                  <a:cubicBezTo>
                    <a:pt x="5332" y="4766"/>
                    <a:pt x="5255" y="4844"/>
                    <a:pt x="5255" y="4939"/>
                  </a:cubicBezTo>
                  <a:cubicBezTo>
                    <a:pt x="5255" y="5034"/>
                    <a:pt x="5332" y="5112"/>
                    <a:pt x="5427" y="5112"/>
                  </a:cubicBezTo>
                  <a:cubicBezTo>
                    <a:pt x="5428" y="5112"/>
                    <a:pt x="5429" y="5112"/>
                    <a:pt x="5430" y="5112"/>
                  </a:cubicBezTo>
                  <a:cubicBezTo>
                    <a:pt x="5523" y="5112"/>
                    <a:pt x="5599" y="5036"/>
                    <a:pt x="5600" y="4943"/>
                  </a:cubicBezTo>
                  <a:lnTo>
                    <a:pt x="5600" y="4939"/>
                  </a:lnTo>
                  <a:cubicBezTo>
                    <a:pt x="5600" y="4844"/>
                    <a:pt x="5523" y="4766"/>
                    <a:pt x="5427" y="4766"/>
                  </a:cubicBezTo>
                  <a:close/>
                  <a:moveTo>
                    <a:pt x="6458" y="4766"/>
                  </a:moveTo>
                  <a:cubicBezTo>
                    <a:pt x="6361" y="4766"/>
                    <a:pt x="6285" y="4844"/>
                    <a:pt x="6285" y="4939"/>
                  </a:cubicBezTo>
                  <a:cubicBezTo>
                    <a:pt x="6285" y="5034"/>
                    <a:pt x="6363" y="5112"/>
                    <a:pt x="6458" y="5112"/>
                  </a:cubicBezTo>
                  <a:cubicBezTo>
                    <a:pt x="6459" y="5112"/>
                    <a:pt x="6460" y="5112"/>
                    <a:pt x="6461" y="5112"/>
                  </a:cubicBezTo>
                  <a:cubicBezTo>
                    <a:pt x="6553" y="5112"/>
                    <a:pt x="6629" y="5036"/>
                    <a:pt x="6631" y="4943"/>
                  </a:cubicBezTo>
                  <a:lnTo>
                    <a:pt x="6631" y="4939"/>
                  </a:lnTo>
                  <a:cubicBezTo>
                    <a:pt x="6631" y="4844"/>
                    <a:pt x="6553" y="4766"/>
                    <a:pt x="6458" y="4766"/>
                  </a:cubicBezTo>
                  <a:close/>
                  <a:moveTo>
                    <a:pt x="7487" y="4766"/>
                  </a:moveTo>
                  <a:cubicBezTo>
                    <a:pt x="7391" y="4766"/>
                    <a:pt x="7314" y="4844"/>
                    <a:pt x="7314" y="4939"/>
                  </a:cubicBezTo>
                  <a:cubicBezTo>
                    <a:pt x="7314" y="5034"/>
                    <a:pt x="7391" y="5112"/>
                    <a:pt x="7487" y="5112"/>
                  </a:cubicBezTo>
                  <a:cubicBezTo>
                    <a:pt x="7488" y="5112"/>
                    <a:pt x="7489" y="5112"/>
                    <a:pt x="7489" y="5112"/>
                  </a:cubicBezTo>
                  <a:cubicBezTo>
                    <a:pt x="7583" y="5112"/>
                    <a:pt x="7659" y="5036"/>
                    <a:pt x="7659" y="4943"/>
                  </a:cubicBezTo>
                  <a:lnTo>
                    <a:pt x="7659" y="4939"/>
                  </a:lnTo>
                  <a:cubicBezTo>
                    <a:pt x="7659" y="4844"/>
                    <a:pt x="7582" y="4766"/>
                    <a:pt x="7487" y="4766"/>
                  </a:cubicBezTo>
                  <a:close/>
                  <a:moveTo>
                    <a:pt x="5941" y="4766"/>
                  </a:moveTo>
                  <a:cubicBezTo>
                    <a:pt x="5846" y="4766"/>
                    <a:pt x="5768" y="4844"/>
                    <a:pt x="5768" y="4939"/>
                  </a:cubicBezTo>
                  <a:cubicBezTo>
                    <a:pt x="5768" y="5034"/>
                    <a:pt x="5846" y="5112"/>
                    <a:pt x="5941" y="5112"/>
                  </a:cubicBezTo>
                  <a:lnTo>
                    <a:pt x="5943" y="5112"/>
                  </a:lnTo>
                  <a:cubicBezTo>
                    <a:pt x="5945" y="5112"/>
                    <a:pt x="5946" y="5112"/>
                    <a:pt x="5948" y="5112"/>
                  </a:cubicBezTo>
                  <a:cubicBezTo>
                    <a:pt x="6041" y="5112"/>
                    <a:pt x="6115" y="5038"/>
                    <a:pt x="6118" y="4945"/>
                  </a:cubicBezTo>
                  <a:lnTo>
                    <a:pt x="6118" y="4939"/>
                  </a:lnTo>
                  <a:lnTo>
                    <a:pt x="6114" y="4939"/>
                  </a:lnTo>
                  <a:cubicBezTo>
                    <a:pt x="6114" y="4844"/>
                    <a:pt x="6036" y="4766"/>
                    <a:pt x="5941" y="4766"/>
                  </a:cubicBezTo>
                  <a:close/>
                  <a:moveTo>
                    <a:pt x="148" y="4835"/>
                  </a:moveTo>
                  <a:cubicBezTo>
                    <a:pt x="66" y="4845"/>
                    <a:pt x="6" y="4920"/>
                    <a:pt x="17" y="5001"/>
                  </a:cubicBezTo>
                  <a:cubicBezTo>
                    <a:pt x="26" y="5070"/>
                    <a:pt x="79" y="5124"/>
                    <a:pt x="148" y="5131"/>
                  </a:cubicBezTo>
                  <a:lnTo>
                    <a:pt x="749" y="5131"/>
                  </a:lnTo>
                  <a:cubicBezTo>
                    <a:pt x="830" y="5131"/>
                    <a:pt x="895" y="5065"/>
                    <a:pt x="895" y="4984"/>
                  </a:cubicBezTo>
                  <a:lnTo>
                    <a:pt x="895" y="4982"/>
                  </a:lnTo>
                  <a:cubicBezTo>
                    <a:pt x="895" y="4900"/>
                    <a:pt x="830" y="4835"/>
                    <a:pt x="749" y="4835"/>
                  </a:cubicBezTo>
                  <a:close/>
                  <a:moveTo>
                    <a:pt x="3307" y="4835"/>
                  </a:moveTo>
                  <a:cubicBezTo>
                    <a:pt x="3225" y="4844"/>
                    <a:pt x="3167" y="4918"/>
                    <a:pt x="3178" y="5000"/>
                  </a:cubicBezTo>
                  <a:cubicBezTo>
                    <a:pt x="3185" y="5068"/>
                    <a:pt x="3239" y="5122"/>
                    <a:pt x="3307" y="5131"/>
                  </a:cubicBezTo>
                  <a:lnTo>
                    <a:pt x="4886" y="5131"/>
                  </a:lnTo>
                  <a:cubicBezTo>
                    <a:pt x="4967" y="5131"/>
                    <a:pt x="5034" y="5064"/>
                    <a:pt x="5034" y="4982"/>
                  </a:cubicBezTo>
                  <a:cubicBezTo>
                    <a:pt x="5034" y="4900"/>
                    <a:pt x="4967" y="4835"/>
                    <a:pt x="4886"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8" name="Google Shape;688;p40"/>
            <p:cNvSpPr/>
            <p:nvPr/>
          </p:nvSpPr>
          <p:spPr>
            <a:xfrm>
              <a:off x="5427200" y="3575075"/>
              <a:ext cx="204450" cy="128275"/>
            </a:xfrm>
            <a:custGeom>
              <a:avLst/>
              <a:gdLst/>
              <a:ahLst/>
              <a:cxnLst/>
              <a:rect l="l" t="t" r="r" b="b"/>
              <a:pathLst>
                <a:path w="8178" h="5131" extrusionOk="0">
                  <a:moveTo>
                    <a:pt x="1427" y="26"/>
                  </a:moveTo>
                  <a:cubicBezTo>
                    <a:pt x="1345" y="36"/>
                    <a:pt x="1287" y="111"/>
                    <a:pt x="1296" y="193"/>
                  </a:cubicBezTo>
                  <a:cubicBezTo>
                    <a:pt x="1305" y="260"/>
                    <a:pt x="1358" y="315"/>
                    <a:pt x="1427" y="322"/>
                  </a:cubicBezTo>
                  <a:lnTo>
                    <a:pt x="3005" y="322"/>
                  </a:lnTo>
                  <a:cubicBezTo>
                    <a:pt x="3084" y="318"/>
                    <a:pt x="3146" y="251"/>
                    <a:pt x="3145" y="170"/>
                  </a:cubicBezTo>
                  <a:lnTo>
                    <a:pt x="3145" y="170"/>
                  </a:lnTo>
                  <a:lnTo>
                    <a:pt x="3145" y="173"/>
                  </a:lnTo>
                  <a:cubicBezTo>
                    <a:pt x="3145" y="92"/>
                    <a:pt x="3079" y="26"/>
                    <a:pt x="2998" y="26"/>
                  </a:cubicBezTo>
                  <a:close/>
                  <a:moveTo>
                    <a:pt x="148" y="26"/>
                  </a:moveTo>
                  <a:cubicBezTo>
                    <a:pt x="79" y="35"/>
                    <a:pt x="26" y="89"/>
                    <a:pt x="17" y="157"/>
                  </a:cubicBezTo>
                  <a:cubicBezTo>
                    <a:pt x="6" y="239"/>
                    <a:pt x="66" y="313"/>
                    <a:pt x="148" y="324"/>
                  </a:cubicBezTo>
                  <a:lnTo>
                    <a:pt x="749" y="324"/>
                  </a:lnTo>
                  <a:cubicBezTo>
                    <a:pt x="816" y="315"/>
                    <a:pt x="871" y="261"/>
                    <a:pt x="879" y="193"/>
                  </a:cubicBezTo>
                  <a:cubicBezTo>
                    <a:pt x="889" y="111"/>
                    <a:pt x="830" y="36"/>
                    <a:pt x="749" y="26"/>
                  </a:cubicBezTo>
                  <a:close/>
                  <a:moveTo>
                    <a:pt x="3666" y="1"/>
                  </a:moveTo>
                  <a:cubicBezTo>
                    <a:pt x="3571" y="1"/>
                    <a:pt x="3493" y="78"/>
                    <a:pt x="3493" y="173"/>
                  </a:cubicBezTo>
                  <a:cubicBezTo>
                    <a:pt x="3493" y="269"/>
                    <a:pt x="3571" y="346"/>
                    <a:pt x="3666" y="346"/>
                  </a:cubicBezTo>
                  <a:lnTo>
                    <a:pt x="3668" y="346"/>
                  </a:lnTo>
                  <a:cubicBezTo>
                    <a:pt x="3761" y="346"/>
                    <a:pt x="3839" y="269"/>
                    <a:pt x="3839" y="175"/>
                  </a:cubicBezTo>
                  <a:lnTo>
                    <a:pt x="3839" y="173"/>
                  </a:lnTo>
                  <a:cubicBezTo>
                    <a:pt x="3839" y="77"/>
                    <a:pt x="3761" y="1"/>
                    <a:pt x="3666" y="1"/>
                  </a:cubicBezTo>
                  <a:close/>
                  <a:moveTo>
                    <a:pt x="4181" y="1"/>
                  </a:moveTo>
                  <a:cubicBezTo>
                    <a:pt x="4086" y="1"/>
                    <a:pt x="4009" y="78"/>
                    <a:pt x="4009" y="173"/>
                  </a:cubicBezTo>
                  <a:cubicBezTo>
                    <a:pt x="4009" y="269"/>
                    <a:pt x="4086" y="346"/>
                    <a:pt x="4181" y="346"/>
                  </a:cubicBezTo>
                  <a:cubicBezTo>
                    <a:pt x="4277" y="346"/>
                    <a:pt x="4354" y="272"/>
                    <a:pt x="4354" y="176"/>
                  </a:cubicBezTo>
                  <a:lnTo>
                    <a:pt x="4354" y="173"/>
                  </a:lnTo>
                  <a:cubicBezTo>
                    <a:pt x="4354" y="77"/>
                    <a:pt x="4277" y="1"/>
                    <a:pt x="4181" y="1"/>
                  </a:cubicBezTo>
                  <a:close/>
                  <a:moveTo>
                    <a:pt x="4696" y="1"/>
                  </a:moveTo>
                  <a:cubicBezTo>
                    <a:pt x="4601" y="1"/>
                    <a:pt x="4524" y="78"/>
                    <a:pt x="4524" y="173"/>
                  </a:cubicBezTo>
                  <a:cubicBezTo>
                    <a:pt x="4524" y="269"/>
                    <a:pt x="4601" y="346"/>
                    <a:pt x="4696" y="346"/>
                  </a:cubicBezTo>
                  <a:lnTo>
                    <a:pt x="4698" y="346"/>
                  </a:lnTo>
                  <a:cubicBezTo>
                    <a:pt x="4792" y="346"/>
                    <a:pt x="4869" y="269"/>
                    <a:pt x="4869" y="175"/>
                  </a:cubicBezTo>
                  <a:lnTo>
                    <a:pt x="4869" y="173"/>
                  </a:lnTo>
                  <a:cubicBezTo>
                    <a:pt x="4869" y="77"/>
                    <a:pt x="4792" y="1"/>
                    <a:pt x="4696" y="1"/>
                  </a:cubicBezTo>
                  <a:close/>
                  <a:moveTo>
                    <a:pt x="5212" y="1"/>
                  </a:moveTo>
                  <a:cubicBezTo>
                    <a:pt x="5116" y="1"/>
                    <a:pt x="5039" y="78"/>
                    <a:pt x="5039" y="173"/>
                  </a:cubicBezTo>
                  <a:cubicBezTo>
                    <a:pt x="5039" y="269"/>
                    <a:pt x="5116" y="346"/>
                    <a:pt x="5212" y="346"/>
                  </a:cubicBezTo>
                  <a:lnTo>
                    <a:pt x="5215" y="346"/>
                  </a:lnTo>
                  <a:cubicBezTo>
                    <a:pt x="5308" y="346"/>
                    <a:pt x="5384" y="269"/>
                    <a:pt x="5384" y="175"/>
                  </a:cubicBezTo>
                  <a:lnTo>
                    <a:pt x="5384" y="173"/>
                  </a:lnTo>
                  <a:cubicBezTo>
                    <a:pt x="5384" y="77"/>
                    <a:pt x="5307" y="1"/>
                    <a:pt x="5212" y="1"/>
                  </a:cubicBezTo>
                  <a:close/>
                  <a:moveTo>
                    <a:pt x="6242" y="1"/>
                  </a:moveTo>
                  <a:cubicBezTo>
                    <a:pt x="6147" y="1"/>
                    <a:pt x="6069" y="78"/>
                    <a:pt x="6069" y="173"/>
                  </a:cubicBezTo>
                  <a:cubicBezTo>
                    <a:pt x="6069" y="269"/>
                    <a:pt x="6147" y="346"/>
                    <a:pt x="6242" y="346"/>
                  </a:cubicBezTo>
                  <a:lnTo>
                    <a:pt x="6243" y="346"/>
                  </a:lnTo>
                  <a:cubicBezTo>
                    <a:pt x="6339" y="346"/>
                    <a:pt x="6415" y="269"/>
                    <a:pt x="6415" y="175"/>
                  </a:cubicBezTo>
                  <a:lnTo>
                    <a:pt x="6415" y="173"/>
                  </a:lnTo>
                  <a:cubicBezTo>
                    <a:pt x="6415" y="77"/>
                    <a:pt x="6337" y="1"/>
                    <a:pt x="6242" y="1"/>
                  </a:cubicBezTo>
                  <a:close/>
                  <a:moveTo>
                    <a:pt x="5728" y="1"/>
                  </a:moveTo>
                  <a:cubicBezTo>
                    <a:pt x="5633" y="1"/>
                    <a:pt x="5556" y="78"/>
                    <a:pt x="5556" y="173"/>
                  </a:cubicBezTo>
                  <a:cubicBezTo>
                    <a:pt x="5556" y="269"/>
                    <a:pt x="5633" y="346"/>
                    <a:pt x="5728" y="346"/>
                  </a:cubicBezTo>
                  <a:cubicBezTo>
                    <a:pt x="5730" y="346"/>
                    <a:pt x="5732" y="346"/>
                    <a:pt x="5734" y="346"/>
                  </a:cubicBezTo>
                  <a:cubicBezTo>
                    <a:pt x="5825" y="346"/>
                    <a:pt x="5901" y="274"/>
                    <a:pt x="5905" y="181"/>
                  </a:cubicBezTo>
                  <a:lnTo>
                    <a:pt x="5905" y="170"/>
                  </a:lnTo>
                  <a:lnTo>
                    <a:pt x="5901" y="173"/>
                  </a:lnTo>
                  <a:cubicBezTo>
                    <a:pt x="5901" y="77"/>
                    <a:pt x="5824" y="1"/>
                    <a:pt x="5728" y="1"/>
                  </a:cubicBezTo>
                  <a:close/>
                  <a:moveTo>
                    <a:pt x="1427" y="712"/>
                  </a:moveTo>
                  <a:cubicBezTo>
                    <a:pt x="1345" y="723"/>
                    <a:pt x="1287" y="797"/>
                    <a:pt x="1296" y="879"/>
                  </a:cubicBezTo>
                  <a:cubicBezTo>
                    <a:pt x="1305" y="948"/>
                    <a:pt x="1358" y="1001"/>
                    <a:pt x="1427" y="1009"/>
                  </a:cubicBezTo>
                  <a:lnTo>
                    <a:pt x="3005" y="1009"/>
                  </a:lnTo>
                  <a:cubicBezTo>
                    <a:pt x="3084" y="1004"/>
                    <a:pt x="3146" y="937"/>
                    <a:pt x="3145" y="858"/>
                  </a:cubicBezTo>
                  <a:lnTo>
                    <a:pt x="3145" y="858"/>
                  </a:lnTo>
                  <a:lnTo>
                    <a:pt x="3145" y="860"/>
                  </a:lnTo>
                  <a:cubicBezTo>
                    <a:pt x="3145" y="778"/>
                    <a:pt x="3079" y="712"/>
                    <a:pt x="2998" y="712"/>
                  </a:cubicBezTo>
                  <a:close/>
                  <a:moveTo>
                    <a:pt x="148" y="714"/>
                  </a:moveTo>
                  <a:cubicBezTo>
                    <a:pt x="66" y="723"/>
                    <a:pt x="6" y="797"/>
                    <a:pt x="17" y="879"/>
                  </a:cubicBezTo>
                  <a:cubicBezTo>
                    <a:pt x="26" y="948"/>
                    <a:pt x="79" y="1001"/>
                    <a:pt x="148" y="1010"/>
                  </a:cubicBezTo>
                  <a:lnTo>
                    <a:pt x="749" y="1010"/>
                  </a:lnTo>
                  <a:cubicBezTo>
                    <a:pt x="830" y="1010"/>
                    <a:pt x="895" y="943"/>
                    <a:pt x="895" y="863"/>
                  </a:cubicBezTo>
                  <a:lnTo>
                    <a:pt x="895" y="860"/>
                  </a:lnTo>
                  <a:cubicBezTo>
                    <a:pt x="895" y="779"/>
                    <a:pt x="830" y="714"/>
                    <a:pt x="749" y="714"/>
                  </a:cubicBezTo>
                  <a:close/>
                  <a:moveTo>
                    <a:pt x="1427" y="1399"/>
                  </a:moveTo>
                  <a:cubicBezTo>
                    <a:pt x="1345" y="1409"/>
                    <a:pt x="1287" y="1484"/>
                    <a:pt x="1296" y="1566"/>
                  </a:cubicBezTo>
                  <a:cubicBezTo>
                    <a:pt x="1305" y="1634"/>
                    <a:pt x="1358" y="1688"/>
                    <a:pt x="1427" y="1695"/>
                  </a:cubicBezTo>
                  <a:lnTo>
                    <a:pt x="3005" y="1695"/>
                  </a:lnTo>
                  <a:cubicBezTo>
                    <a:pt x="3084" y="1691"/>
                    <a:pt x="3146" y="1625"/>
                    <a:pt x="3145" y="1545"/>
                  </a:cubicBezTo>
                  <a:lnTo>
                    <a:pt x="3145" y="1545"/>
                  </a:lnTo>
                  <a:lnTo>
                    <a:pt x="3145" y="1546"/>
                  </a:lnTo>
                  <a:cubicBezTo>
                    <a:pt x="3145" y="1466"/>
                    <a:pt x="3079" y="1399"/>
                    <a:pt x="2998" y="1399"/>
                  </a:cubicBezTo>
                  <a:close/>
                  <a:moveTo>
                    <a:pt x="148" y="1400"/>
                  </a:moveTo>
                  <a:cubicBezTo>
                    <a:pt x="66" y="1409"/>
                    <a:pt x="6" y="1484"/>
                    <a:pt x="17" y="1566"/>
                  </a:cubicBezTo>
                  <a:cubicBezTo>
                    <a:pt x="26" y="1634"/>
                    <a:pt x="79" y="1688"/>
                    <a:pt x="148" y="1697"/>
                  </a:cubicBezTo>
                  <a:lnTo>
                    <a:pt x="749" y="1697"/>
                  </a:lnTo>
                  <a:cubicBezTo>
                    <a:pt x="830" y="1697"/>
                    <a:pt x="895" y="1631"/>
                    <a:pt x="895" y="1549"/>
                  </a:cubicBezTo>
                  <a:lnTo>
                    <a:pt x="895" y="1548"/>
                  </a:lnTo>
                  <a:cubicBezTo>
                    <a:pt x="895" y="1466"/>
                    <a:pt x="830" y="1400"/>
                    <a:pt x="749" y="1400"/>
                  </a:cubicBezTo>
                  <a:close/>
                  <a:moveTo>
                    <a:pt x="3666" y="1374"/>
                  </a:moveTo>
                  <a:cubicBezTo>
                    <a:pt x="3571" y="1374"/>
                    <a:pt x="3493" y="1451"/>
                    <a:pt x="3493" y="1546"/>
                  </a:cubicBezTo>
                  <a:cubicBezTo>
                    <a:pt x="3493" y="1642"/>
                    <a:pt x="3571" y="1719"/>
                    <a:pt x="3666" y="1719"/>
                  </a:cubicBezTo>
                  <a:lnTo>
                    <a:pt x="3668" y="1719"/>
                  </a:lnTo>
                  <a:cubicBezTo>
                    <a:pt x="3761" y="1719"/>
                    <a:pt x="3839" y="1643"/>
                    <a:pt x="3839" y="1548"/>
                  </a:cubicBezTo>
                  <a:lnTo>
                    <a:pt x="3839" y="1546"/>
                  </a:lnTo>
                  <a:cubicBezTo>
                    <a:pt x="3839" y="1451"/>
                    <a:pt x="3761" y="1374"/>
                    <a:pt x="3666" y="1374"/>
                  </a:cubicBezTo>
                  <a:close/>
                  <a:moveTo>
                    <a:pt x="4696" y="1374"/>
                  </a:moveTo>
                  <a:cubicBezTo>
                    <a:pt x="4601" y="1374"/>
                    <a:pt x="4524" y="1451"/>
                    <a:pt x="4524" y="1546"/>
                  </a:cubicBezTo>
                  <a:cubicBezTo>
                    <a:pt x="4524" y="1642"/>
                    <a:pt x="4601" y="1719"/>
                    <a:pt x="4696" y="1719"/>
                  </a:cubicBezTo>
                  <a:lnTo>
                    <a:pt x="4698" y="1719"/>
                  </a:lnTo>
                  <a:cubicBezTo>
                    <a:pt x="4792" y="1719"/>
                    <a:pt x="4869" y="1643"/>
                    <a:pt x="4869" y="1548"/>
                  </a:cubicBezTo>
                  <a:lnTo>
                    <a:pt x="4869" y="1546"/>
                  </a:lnTo>
                  <a:cubicBezTo>
                    <a:pt x="4869" y="1451"/>
                    <a:pt x="4792" y="1374"/>
                    <a:pt x="4696" y="1374"/>
                  </a:cubicBezTo>
                  <a:close/>
                  <a:moveTo>
                    <a:pt x="5212" y="1374"/>
                  </a:moveTo>
                  <a:cubicBezTo>
                    <a:pt x="5116" y="1374"/>
                    <a:pt x="5039" y="1451"/>
                    <a:pt x="5039" y="1546"/>
                  </a:cubicBezTo>
                  <a:cubicBezTo>
                    <a:pt x="5039" y="1642"/>
                    <a:pt x="5116" y="1719"/>
                    <a:pt x="5212" y="1719"/>
                  </a:cubicBezTo>
                  <a:lnTo>
                    <a:pt x="5215" y="1719"/>
                  </a:lnTo>
                  <a:cubicBezTo>
                    <a:pt x="5308" y="1719"/>
                    <a:pt x="5384" y="1643"/>
                    <a:pt x="5384" y="1548"/>
                  </a:cubicBezTo>
                  <a:lnTo>
                    <a:pt x="5384" y="1546"/>
                  </a:lnTo>
                  <a:cubicBezTo>
                    <a:pt x="5384" y="1451"/>
                    <a:pt x="5307" y="1374"/>
                    <a:pt x="5212" y="1374"/>
                  </a:cubicBezTo>
                  <a:close/>
                  <a:moveTo>
                    <a:pt x="6242" y="1374"/>
                  </a:moveTo>
                  <a:cubicBezTo>
                    <a:pt x="6147" y="1374"/>
                    <a:pt x="6069" y="1451"/>
                    <a:pt x="6069" y="1546"/>
                  </a:cubicBezTo>
                  <a:cubicBezTo>
                    <a:pt x="6069" y="1642"/>
                    <a:pt x="6147" y="1719"/>
                    <a:pt x="6242" y="1719"/>
                  </a:cubicBezTo>
                  <a:lnTo>
                    <a:pt x="6243" y="1719"/>
                  </a:lnTo>
                  <a:cubicBezTo>
                    <a:pt x="6339" y="1719"/>
                    <a:pt x="6415" y="1643"/>
                    <a:pt x="6415" y="1548"/>
                  </a:cubicBezTo>
                  <a:lnTo>
                    <a:pt x="6415" y="1546"/>
                  </a:lnTo>
                  <a:cubicBezTo>
                    <a:pt x="6415" y="1451"/>
                    <a:pt x="6337" y="1374"/>
                    <a:pt x="6242" y="1374"/>
                  </a:cubicBezTo>
                  <a:close/>
                  <a:moveTo>
                    <a:pt x="4181" y="1374"/>
                  </a:moveTo>
                  <a:cubicBezTo>
                    <a:pt x="4086" y="1374"/>
                    <a:pt x="4009" y="1451"/>
                    <a:pt x="4009" y="1546"/>
                  </a:cubicBezTo>
                  <a:cubicBezTo>
                    <a:pt x="4009" y="1642"/>
                    <a:pt x="4086" y="1719"/>
                    <a:pt x="4181" y="1719"/>
                  </a:cubicBezTo>
                  <a:cubicBezTo>
                    <a:pt x="4182" y="1719"/>
                    <a:pt x="4183" y="1719"/>
                    <a:pt x="4184" y="1719"/>
                  </a:cubicBezTo>
                  <a:cubicBezTo>
                    <a:pt x="4278" y="1719"/>
                    <a:pt x="4354" y="1644"/>
                    <a:pt x="4354" y="1551"/>
                  </a:cubicBezTo>
                  <a:lnTo>
                    <a:pt x="4354" y="1546"/>
                  </a:lnTo>
                  <a:cubicBezTo>
                    <a:pt x="4354" y="1451"/>
                    <a:pt x="4277" y="1374"/>
                    <a:pt x="4181" y="1374"/>
                  </a:cubicBezTo>
                  <a:close/>
                  <a:moveTo>
                    <a:pt x="5728" y="1374"/>
                  </a:moveTo>
                  <a:cubicBezTo>
                    <a:pt x="5633" y="1374"/>
                    <a:pt x="5556" y="1451"/>
                    <a:pt x="5556" y="1546"/>
                  </a:cubicBezTo>
                  <a:cubicBezTo>
                    <a:pt x="5556" y="1642"/>
                    <a:pt x="5633" y="1719"/>
                    <a:pt x="5728" y="1719"/>
                  </a:cubicBezTo>
                  <a:cubicBezTo>
                    <a:pt x="5730" y="1719"/>
                    <a:pt x="5732" y="1719"/>
                    <a:pt x="5734" y="1719"/>
                  </a:cubicBezTo>
                  <a:cubicBezTo>
                    <a:pt x="5825" y="1719"/>
                    <a:pt x="5901" y="1647"/>
                    <a:pt x="5905" y="1555"/>
                  </a:cubicBezTo>
                  <a:lnTo>
                    <a:pt x="5905" y="1545"/>
                  </a:lnTo>
                  <a:lnTo>
                    <a:pt x="5901" y="1546"/>
                  </a:lnTo>
                  <a:cubicBezTo>
                    <a:pt x="5901" y="1451"/>
                    <a:pt x="5824" y="1374"/>
                    <a:pt x="5728" y="1374"/>
                  </a:cubicBezTo>
                  <a:close/>
                  <a:moveTo>
                    <a:pt x="148" y="2087"/>
                  </a:moveTo>
                  <a:cubicBezTo>
                    <a:pt x="66" y="2097"/>
                    <a:pt x="6" y="2170"/>
                    <a:pt x="17" y="2252"/>
                  </a:cubicBezTo>
                  <a:cubicBezTo>
                    <a:pt x="24" y="2320"/>
                    <a:pt x="79" y="2376"/>
                    <a:pt x="148" y="2383"/>
                  </a:cubicBezTo>
                  <a:lnTo>
                    <a:pt x="748" y="2383"/>
                  </a:lnTo>
                  <a:cubicBezTo>
                    <a:pt x="827" y="2383"/>
                    <a:pt x="892" y="2320"/>
                    <a:pt x="895" y="2243"/>
                  </a:cubicBezTo>
                  <a:lnTo>
                    <a:pt x="895" y="2236"/>
                  </a:lnTo>
                  <a:cubicBezTo>
                    <a:pt x="897" y="2155"/>
                    <a:pt x="833" y="2088"/>
                    <a:pt x="751" y="2087"/>
                  </a:cubicBezTo>
                  <a:close/>
                  <a:moveTo>
                    <a:pt x="1427" y="2087"/>
                  </a:moveTo>
                  <a:cubicBezTo>
                    <a:pt x="1345" y="2096"/>
                    <a:pt x="1287" y="2170"/>
                    <a:pt x="1296" y="2252"/>
                  </a:cubicBezTo>
                  <a:cubicBezTo>
                    <a:pt x="1305" y="2320"/>
                    <a:pt x="1358" y="2374"/>
                    <a:pt x="1427" y="2383"/>
                  </a:cubicBezTo>
                  <a:lnTo>
                    <a:pt x="3005" y="2383"/>
                  </a:lnTo>
                  <a:cubicBezTo>
                    <a:pt x="3081" y="2380"/>
                    <a:pt x="3142" y="2318"/>
                    <a:pt x="3145" y="2242"/>
                  </a:cubicBezTo>
                  <a:lnTo>
                    <a:pt x="3145" y="2236"/>
                  </a:lnTo>
                  <a:cubicBezTo>
                    <a:pt x="3145" y="2152"/>
                    <a:pt x="3078" y="2087"/>
                    <a:pt x="2996" y="2087"/>
                  </a:cubicBezTo>
                  <a:close/>
                  <a:moveTo>
                    <a:pt x="148" y="2773"/>
                  </a:moveTo>
                  <a:cubicBezTo>
                    <a:pt x="66" y="2784"/>
                    <a:pt x="6" y="2858"/>
                    <a:pt x="17" y="2940"/>
                  </a:cubicBezTo>
                  <a:cubicBezTo>
                    <a:pt x="24" y="3007"/>
                    <a:pt x="79" y="3062"/>
                    <a:pt x="148" y="3069"/>
                  </a:cubicBezTo>
                  <a:lnTo>
                    <a:pt x="748" y="3069"/>
                  </a:lnTo>
                  <a:cubicBezTo>
                    <a:pt x="830" y="3069"/>
                    <a:pt x="895" y="3004"/>
                    <a:pt x="895" y="2922"/>
                  </a:cubicBezTo>
                  <a:cubicBezTo>
                    <a:pt x="897" y="2842"/>
                    <a:pt x="833" y="2775"/>
                    <a:pt x="751" y="2773"/>
                  </a:cubicBezTo>
                  <a:close/>
                  <a:moveTo>
                    <a:pt x="1427" y="2773"/>
                  </a:moveTo>
                  <a:cubicBezTo>
                    <a:pt x="1345" y="2782"/>
                    <a:pt x="1287" y="2857"/>
                    <a:pt x="1296" y="2938"/>
                  </a:cubicBezTo>
                  <a:cubicBezTo>
                    <a:pt x="1305" y="3007"/>
                    <a:pt x="1358" y="3060"/>
                    <a:pt x="1427" y="3069"/>
                  </a:cubicBezTo>
                  <a:lnTo>
                    <a:pt x="3005" y="3069"/>
                  </a:lnTo>
                  <a:cubicBezTo>
                    <a:pt x="3084" y="3065"/>
                    <a:pt x="3146" y="2999"/>
                    <a:pt x="3145" y="2921"/>
                  </a:cubicBezTo>
                  <a:lnTo>
                    <a:pt x="3145" y="2921"/>
                  </a:lnTo>
                  <a:lnTo>
                    <a:pt x="3145" y="2922"/>
                  </a:lnTo>
                  <a:cubicBezTo>
                    <a:pt x="3145" y="2840"/>
                    <a:pt x="3078" y="2773"/>
                    <a:pt x="2996" y="2773"/>
                  </a:cubicBezTo>
                  <a:close/>
                  <a:moveTo>
                    <a:pt x="6972" y="3348"/>
                  </a:moveTo>
                  <a:cubicBezTo>
                    <a:pt x="6876" y="3348"/>
                    <a:pt x="6799" y="3425"/>
                    <a:pt x="6799" y="3521"/>
                  </a:cubicBezTo>
                  <a:cubicBezTo>
                    <a:pt x="6799" y="3616"/>
                    <a:pt x="6876" y="3693"/>
                    <a:pt x="6972" y="3693"/>
                  </a:cubicBezTo>
                  <a:lnTo>
                    <a:pt x="6973" y="3693"/>
                  </a:lnTo>
                  <a:cubicBezTo>
                    <a:pt x="7067" y="3693"/>
                    <a:pt x="7144" y="3617"/>
                    <a:pt x="7144" y="3524"/>
                  </a:cubicBezTo>
                  <a:lnTo>
                    <a:pt x="7144" y="3521"/>
                  </a:lnTo>
                  <a:cubicBezTo>
                    <a:pt x="7144" y="3425"/>
                    <a:pt x="7067" y="3348"/>
                    <a:pt x="6972" y="3348"/>
                  </a:cubicBezTo>
                  <a:close/>
                  <a:moveTo>
                    <a:pt x="8003" y="3348"/>
                  </a:moveTo>
                  <a:cubicBezTo>
                    <a:pt x="7908" y="3348"/>
                    <a:pt x="7831" y="3425"/>
                    <a:pt x="7831" y="3521"/>
                  </a:cubicBezTo>
                  <a:cubicBezTo>
                    <a:pt x="7831" y="3616"/>
                    <a:pt x="7908" y="3693"/>
                    <a:pt x="8003" y="3693"/>
                  </a:cubicBezTo>
                  <a:cubicBezTo>
                    <a:pt x="8099" y="3693"/>
                    <a:pt x="8176" y="3616"/>
                    <a:pt x="8176" y="3521"/>
                  </a:cubicBezTo>
                  <a:cubicBezTo>
                    <a:pt x="8176" y="3425"/>
                    <a:pt x="8099" y="3348"/>
                    <a:pt x="8003" y="3348"/>
                  </a:cubicBezTo>
                  <a:close/>
                  <a:moveTo>
                    <a:pt x="5427" y="3348"/>
                  </a:moveTo>
                  <a:cubicBezTo>
                    <a:pt x="5332" y="3348"/>
                    <a:pt x="5255" y="3425"/>
                    <a:pt x="5255" y="3521"/>
                  </a:cubicBezTo>
                  <a:cubicBezTo>
                    <a:pt x="5255" y="3616"/>
                    <a:pt x="5332" y="3693"/>
                    <a:pt x="5427" y="3693"/>
                  </a:cubicBezTo>
                  <a:cubicBezTo>
                    <a:pt x="5428" y="3693"/>
                    <a:pt x="5429" y="3693"/>
                    <a:pt x="5430" y="3693"/>
                  </a:cubicBezTo>
                  <a:cubicBezTo>
                    <a:pt x="5523" y="3693"/>
                    <a:pt x="5599" y="3618"/>
                    <a:pt x="5600" y="3525"/>
                  </a:cubicBezTo>
                  <a:lnTo>
                    <a:pt x="5600" y="3521"/>
                  </a:lnTo>
                  <a:cubicBezTo>
                    <a:pt x="5600" y="3425"/>
                    <a:pt x="5523" y="3348"/>
                    <a:pt x="5427" y="3348"/>
                  </a:cubicBezTo>
                  <a:close/>
                  <a:moveTo>
                    <a:pt x="6458" y="3348"/>
                  </a:moveTo>
                  <a:cubicBezTo>
                    <a:pt x="6363" y="3348"/>
                    <a:pt x="6285" y="3425"/>
                    <a:pt x="6285" y="3521"/>
                  </a:cubicBezTo>
                  <a:cubicBezTo>
                    <a:pt x="6285" y="3616"/>
                    <a:pt x="6363" y="3693"/>
                    <a:pt x="6458" y="3693"/>
                  </a:cubicBezTo>
                  <a:cubicBezTo>
                    <a:pt x="6459" y="3693"/>
                    <a:pt x="6460" y="3693"/>
                    <a:pt x="6461" y="3693"/>
                  </a:cubicBezTo>
                  <a:cubicBezTo>
                    <a:pt x="6553" y="3693"/>
                    <a:pt x="6629" y="3618"/>
                    <a:pt x="6631" y="3525"/>
                  </a:cubicBezTo>
                  <a:lnTo>
                    <a:pt x="6631" y="3521"/>
                  </a:lnTo>
                  <a:cubicBezTo>
                    <a:pt x="6631" y="3425"/>
                    <a:pt x="6553" y="3348"/>
                    <a:pt x="6458" y="3348"/>
                  </a:cubicBezTo>
                  <a:close/>
                  <a:moveTo>
                    <a:pt x="7487" y="3348"/>
                  </a:moveTo>
                  <a:cubicBezTo>
                    <a:pt x="7391" y="3348"/>
                    <a:pt x="7314" y="3425"/>
                    <a:pt x="7314" y="3521"/>
                  </a:cubicBezTo>
                  <a:cubicBezTo>
                    <a:pt x="7314" y="3616"/>
                    <a:pt x="7391" y="3693"/>
                    <a:pt x="7487" y="3693"/>
                  </a:cubicBezTo>
                  <a:cubicBezTo>
                    <a:pt x="7488" y="3693"/>
                    <a:pt x="7489" y="3693"/>
                    <a:pt x="7489" y="3693"/>
                  </a:cubicBezTo>
                  <a:cubicBezTo>
                    <a:pt x="7583" y="3693"/>
                    <a:pt x="7659" y="3618"/>
                    <a:pt x="7659" y="3525"/>
                  </a:cubicBezTo>
                  <a:lnTo>
                    <a:pt x="7659" y="3521"/>
                  </a:lnTo>
                  <a:cubicBezTo>
                    <a:pt x="7659" y="3425"/>
                    <a:pt x="7582" y="3348"/>
                    <a:pt x="7487" y="3348"/>
                  </a:cubicBezTo>
                  <a:close/>
                  <a:moveTo>
                    <a:pt x="5941" y="3348"/>
                  </a:moveTo>
                  <a:cubicBezTo>
                    <a:pt x="5846" y="3348"/>
                    <a:pt x="5768" y="3425"/>
                    <a:pt x="5768" y="3521"/>
                  </a:cubicBezTo>
                  <a:cubicBezTo>
                    <a:pt x="5768" y="3616"/>
                    <a:pt x="5846" y="3693"/>
                    <a:pt x="5941" y="3693"/>
                  </a:cubicBezTo>
                  <a:lnTo>
                    <a:pt x="5943" y="3693"/>
                  </a:lnTo>
                  <a:cubicBezTo>
                    <a:pt x="5945" y="3693"/>
                    <a:pt x="5946" y="3693"/>
                    <a:pt x="5948" y="3693"/>
                  </a:cubicBezTo>
                  <a:cubicBezTo>
                    <a:pt x="6041" y="3693"/>
                    <a:pt x="6115" y="3620"/>
                    <a:pt x="6118" y="3528"/>
                  </a:cubicBezTo>
                  <a:lnTo>
                    <a:pt x="6118" y="3521"/>
                  </a:lnTo>
                  <a:lnTo>
                    <a:pt x="6114" y="3521"/>
                  </a:lnTo>
                  <a:cubicBezTo>
                    <a:pt x="6114" y="3425"/>
                    <a:pt x="6036" y="3348"/>
                    <a:pt x="5941" y="3348"/>
                  </a:cubicBezTo>
                  <a:close/>
                  <a:moveTo>
                    <a:pt x="148" y="3460"/>
                  </a:moveTo>
                  <a:cubicBezTo>
                    <a:pt x="66" y="3470"/>
                    <a:pt x="6" y="3544"/>
                    <a:pt x="17" y="3626"/>
                  </a:cubicBezTo>
                  <a:cubicBezTo>
                    <a:pt x="24" y="3695"/>
                    <a:pt x="79" y="3748"/>
                    <a:pt x="148" y="3756"/>
                  </a:cubicBezTo>
                  <a:lnTo>
                    <a:pt x="748" y="3756"/>
                  </a:lnTo>
                  <a:cubicBezTo>
                    <a:pt x="830" y="3756"/>
                    <a:pt x="895" y="3690"/>
                    <a:pt x="895" y="3608"/>
                  </a:cubicBezTo>
                  <a:cubicBezTo>
                    <a:pt x="897" y="3528"/>
                    <a:pt x="833" y="3461"/>
                    <a:pt x="751" y="3460"/>
                  </a:cubicBezTo>
                  <a:close/>
                  <a:moveTo>
                    <a:pt x="3307" y="3460"/>
                  </a:moveTo>
                  <a:cubicBezTo>
                    <a:pt x="3225" y="3468"/>
                    <a:pt x="3167" y="3543"/>
                    <a:pt x="3178" y="3625"/>
                  </a:cubicBezTo>
                  <a:cubicBezTo>
                    <a:pt x="3185" y="3693"/>
                    <a:pt x="3239" y="3747"/>
                    <a:pt x="3307" y="3756"/>
                  </a:cubicBezTo>
                  <a:lnTo>
                    <a:pt x="4886" y="3756"/>
                  </a:lnTo>
                  <a:cubicBezTo>
                    <a:pt x="4967" y="3756"/>
                    <a:pt x="5034" y="3689"/>
                    <a:pt x="5034" y="3608"/>
                  </a:cubicBezTo>
                  <a:lnTo>
                    <a:pt x="5034" y="3608"/>
                  </a:lnTo>
                  <a:cubicBezTo>
                    <a:pt x="5034" y="3608"/>
                    <a:pt x="5034" y="3608"/>
                    <a:pt x="5034" y="3608"/>
                  </a:cubicBezTo>
                  <a:lnTo>
                    <a:pt x="5034" y="3607"/>
                  </a:lnTo>
                  <a:cubicBezTo>
                    <a:pt x="5034" y="3607"/>
                    <a:pt x="5034" y="3607"/>
                    <a:pt x="5034" y="3608"/>
                  </a:cubicBezTo>
                  <a:cubicBezTo>
                    <a:pt x="5034" y="3526"/>
                    <a:pt x="4967" y="3460"/>
                    <a:pt x="4886" y="3460"/>
                  </a:cubicBezTo>
                  <a:close/>
                  <a:moveTo>
                    <a:pt x="148" y="4146"/>
                  </a:moveTo>
                  <a:cubicBezTo>
                    <a:pt x="66" y="4156"/>
                    <a:pt x="6" y="4231"/>
                    <a:pt x="17" y="4313"/>
                  </a:cubicBezTo>
                  <a:cubicBezTo>
                    <a:pt x="24" y="4381"/>
                    <a:pt x="79" y="4435"/>
                    <a:pt x="148" y="4442"/>
                  </a:cubicBezTo>
                  <a:lnTo>
                    <a:pt x="748" y="4442"/>
                  </a:lnTo>
                  <a:cubicBezTo>
                    <a:pt x="830" y="4442"/>
                    <a:pt x="895" y="4377"/>
                    <a:pt x="895" y="4296"/>
                  </a:cubicBezTo>
                  <a:cubicBezTo>
                    <a:pt x="897" y="4214"/>
                    <a:pt x="833" y="4147"/>
                    <a:pt x="751" y="4146"/>
                  </a:cubicBezTo>
                  <a:close/>
                  <a:moveTo>
                    <a:pt x="3307" y="4146"/>
                  </a:moveTo>
                  <a:cubicBezTo>
                    <a:pt x="3225" y="4156"/>
                    <a:pt x="3167" y="4229"/>
                    <a:pt x="3178" y="4311"/>
                  </a:cubicBezTo>
                  <a:cubicBezTo>
                    <a:pt x="3185" y="4380"/>
                    <a:pt x="3239" y="4435"/>
                    <a:pt x="3307" y="4442"/>
                  </a:cubicBezTo>
                  <a:lnTo>
                    <a:pt x="4886" y="4442"/>
                  </a:lnTo>
                  <a:cubicBezTo>
                    <a:pt x="4967" y="4442"/>
                    <a:pt x="5034" y="4376"/>
                    <a:pt x="5034" y="4294"/>
                  </a:cubicBezTo>
                  <a:lnTo>
                    <a:pt x="5034" y="4294"/>
                  </a:lnTo>
                  <a:cubicBezTo>
                    <a:pt x="5034" y="4294"/>
                    <a:pt x="5034" y="4295"/>
                    <a:pt x="5034" y="4295"/>
                  </a:cubicBezTo>
                  <a:lnTo>
                    <a:pt x="5034" y="4293"/>
                  </a:lnTo>
                  <a:cubicBezTo>
                    <a:pt x="5034" y="4294"/>
                    <a:pt x="5034" y="4294"/>
                    <a:pt x="5034" y="4294"/>
                  </a:cubicBezTo>
                  <a:lnTo>
                    <a:pt x="5034" y="4294"/>
                  </a:lnTo>
                  <a:cubicBezTo>
                    <a:pt x="5034" y="4213"/>
                    <a:pt x="4967" y="4146"/>
                    <a:pt x="4886" y="4146"/>
                  </a:cubicBezTo>
                  <a:close/>
                  <a:moveTo>
                    <a:pt x="6631" y="4937"/>
                  </a:moveTo>
                  <a:cubicBezTo>
                    <a:pt x="6631" y="4937"/>
                    <a:pt x="6631" y="4937"/>
                    <a:pt x="6631" y="4937"/>
                  </a:cubicBezTo>
                  <a:lnTo>
                    <a:pt x="6631" y="4937"/>
                  </a:lnTo>
                  <a:close/>
                  <a:moveTo>
                    <a:pt x="5429" y="4764"/>
                  </a:moveTo>
                  <a:cubicBezTo>
                    <a:pt x="5334" y="4764"/>
                    <a:pt x="5256" y="4840"/>
                    <a:pt x="5255" y="4935"/>
                  </a:cubicBezTo>
                  <a:cubicBezTo>
                    <a:pt x="5253" y="5030"/>
                    <a:pt x="5329" y="5109"/>
                    <a:pt x="5425" y="5109"/>
                  </a:cubicBezTo>
                  <a:lnTo>
                    <a:pt x="5427" y="5109"/>
                  </a:lnTo>
                  <a:cubicBezTo>
                    <a:pt x="5523" y="5109"/>
                    <a:pt x="5600" y="5032"/>
                    <a:pt x="5600" y="4937"/>
                  </a:cubicBezTo>
                  <a:lnTo>
                    <a:pt x="5600" y="4940"/>
                  </a:lnTo>
                  <a:cubicBezTo>
                    <a:pt x="5602" y="4844"/>
                    <a:pt x="5524" y="4765"/>
                    <a:pt x="5429" y="4764"/>
                  </a:cubicBezTo>
                  <a:close/>
                  <a:moveTo>
                    <a:pt x="6459" y="4764"/>
                  </a:moveTo>
                  <a:cubicBezTo>
                    <a:pt x="6364" y="4764"/>
                    <a:pt x="6285" y="4840"/>
                    <a:pt x="6285" y="4935"/>
                  </a:cubicBezTo>
                  <a:cubicBezTo>
                    <a:pt x="6284" y="5030"/>
                    <a:pt x="6360" y="5109"/>
                    <a:pt x="6455" y="5109"/>
                  </a:cubicBezTo>
                  <a:lnTo>
                    <a:pt x="6458" y="5109"/>
                  </a:lnTo>
                  <a:cubicBezTo>
                    <a:pt x="6553" y="5109"/>
                    <a:pt x="6630" y="5033"/>
                    <a:pt x="6631" y="4938"/>
                  </a:cubicBezTo>
                  <a:lnTo>
                    <a:pt x="6631" y="4938"/>
                  </a:lnTo>
                  <a:cubicBezTo>
                    <a:pt x="6631" y="4939"/>
                    <a:pt x="6631" y="4939"/>
                    <a:pt x="6631" y="4940"/>
                  </a:cubicBezTo>
                  <a:lnTo>
                    <a:pt x="6631" y="4937"/>
                  </a:lnTo>
                  <a:cubicBezTo>
                    <a:pt x="6631" y="4937"/>
                    <a:pt x="6631" y="4938"/>
                    <a:pt x="6631" y="4938"/>
                  </a:cubicBezTo>
                  <a:lnTo>
                    <a:pt x="6631" y="4938"/>
                  </a:lnTo>
                  <a:cubicBezTo>
                    <a:pt x="6630" y="4843"/>
                    <a:pt x="6554" y="4765"/>
                    <a:pt x="6459" y="4764"/>
                  </a:cubicBezTo>
                  <a:close/>
                  <a:moveTo>
                    <a:pt x="6973" y="4764"/>
                  </a:moveTo>
                  <a:cubicBezTo>
                    <a:pt x="6878" y="4764"/>
                    <a:pt x="6800" y="4840"/>
                    <a:pt x="6799" y="4935"/>
                  </a:cubicBezTo>
                  <a:cubicBezTo>
                    <a:pt x="6797" y="5030"/>
                    <a:pt x="6873" y="5109"/>
                    <a:pt x="6969" y="5109"/>
                  </a:cubicBezTo>
                  <a:lnTo>
                    <a:pt x="6973" y="5109"/>
                  </a:lnTo>
                  <a:cubicBezTo>
                    <a:pt x="7068" y="5109"/>
                    <a:pt x="7144" y="5033"/>
                    <a:pt x="7144" y="4940"/>
                  </a:cubicBezTo>
                  <a:cubicBezTo>
                    <a:pt x="7146" y="4844"/>
                    <a:pt x="7068" y="4765"/>
                    <a:pt x="6973" y="4764"/>
                  </a:cubicBezTo>
                  <a:close/>
                  <a:moveTo>
                    <a:pt x="7490" y="4764"/>
                  </a:moveTo>
                  <a:cubicBezTo>
                    <a:pt x="7394" y="4764"/>
                    <a:pt x="7315" y="4840"/>
                    <a:pt x="7314" y="4935"/>
                  </a:cubicBezTo>
                  <a:cubicBezTo>
                    <a:pt x="7314" y="5030"/>
                    <a:pt x="7390" y="5109"/>
                    <a:pt x="7485" y="5109"/>
                  </a:cubicBezTo>
                  <a:lnTo>
                    <a:pt x="7487" y="5109"/>
                  </a:lnTo>
                  <a:cubicBezTo>
                    <a:pt x="7583" y="5109"/>
                    <a:pt x="7661" y="5032"/>
                    <a:pt x="7661" y="4937"/>
                  </a:cubicBezTo>
                  <a:lnTo>
                    <a:pt x="7661" y="4937"/>
                  </a:lnTo>
                  <a:lnTo>
                    <a:pt x="7659" y="4940"/>
                  </a:lnTo>
                  <a:cubicBezTo>
                    <a:pt x="7661" y="4844"/>
                    <a:pt x="7585" y="4765"/>
                    <a:pt x="7490" y="4764"/>
                  </a:cubicBezTo>
                  <a:close/>
                  <a:moveTo>
                    <a:pt x="8005" y="4764"/>
                  </a:moveTo>
                  <a:cubicBezTo>
                    <a:pt x="7910" y="4764"/>
                    <a:pt x="7832" y="4840"/>
                    <a:pt x="7831" y="4935"/>
                  </a:cubicBezTo>
                  <a:cubicBezTo>
                    <a:pt x="7829" y="5030"/>
                    <a:pt x="7907" y="5109"/>
                    <a:pt x="8002" y="5109"/>
                  </a:cubicBezTo>
                  <a:lnTo>
                    <a:pt x="8003" y="5109"/>
                  </a:lnTo>
                  <a:cubicBezTo>
                    <a:pt x="8099" y="5109"/>
                    <a:pt x="8176" y="5032"/>
                    <a:pt x="8176" y="4937"/>
                  </a:cubicBezTo>
                  <a:lnTo>
                    <a:pt x="8176" y="4940"/>
                  </a:lnTo>
                  <a:cubicBezTo>
                    <a:pt x="8178" y="4844"/>
                    <a:pt x="8102" y="4765"/>
                    <a:pt x="8005" y="4764"/>
                  </a:cubicBezTo>
                  <a:close/>
                  <a:moveTo>
                    <a:pt x="5943" y="4764"/>
                  </a:moveTo>
                  <a:cubicBezTo>
                    <a:pt x="5847" y="4764"/>
                    <a:pt x="5770" y="4840"/>
                    <a:pt x="5768" y="4935"/>
                  </a:cubicBezTo>
                  <a:cubicBezTo>
                    <a:pt x="5767" y="5030"/>
                    <a:pt x="5844" y="5109"/>
                    <a:pt x="5940" y="5109"/>
                  </a:cubicBezTo>
                  <a:lnTo>
                    <a:pt x="5943" y="5109"/>
                  </a:lnTo>
                  <a:cubicBezTo>
                    <a:pt x="5945" y="5109"/>
                    <a:pt x="5946" y="5109"/>
                    <a:pt x="5948" y="5109"/>
                  </a:cubicBezTo>
                  <a:cubicBezTo>
                    <a:pt x="6041" y="5109"/>
                    <a:pt x="6115" y="5036"/>
                    <a:pt x="6118" y="4944"/>
                  </a:cubicBezTo>
                  <a:lnTo>
                    <a:pt x="6118" y="4937"/>
                  </a:lnTo>
                  <a:lnTo>
                    <a:pt x="6114" y="4940"/>
                  </a:lnTo>
                  <a:cubicBezTo>
                    <a:pt x="6115" y="4844"/>
                    <a:pt x="6038" y="4765"/>
                    <a:pt x="5943" y="4764"/>
                  </a:cubicBezTo>
                  <a:close/>
                  <a:moveTo>
                    <a:pt x="3307" y="4832"/>
                  </a:moveTo>
                  <a:cubicBezTo>
                    <a:pt x="3225" y="4834"/>
                    <a:pt x="3160" y="4901"/>
                    <a:pt x="3160" y="4981"/>
                  </a:cubicBezTo>
                  <a:cubicBezTo>
                    <a:pt x="3160" y="5063"/>
                    <a:pt x="3227" y="5129"/>
                    <a:pt x="3307" y="5129"/>
                  </a:cubicBezTo>
                  <a:lnTo>
                    <a:pt x="4886" y="5129"/>
                  </a:lnTo>
                  <a:cubicBezTo>
                    <a:pt x="4967" y="5129"/>
                    <a:pt x="5034" y="5062"/>
                    <a:pt x="5034" y="4980"/>
                  </a:cubicBezTo>
                  <a:lnTo>
                    <a:pt x="5034" y="4980"/>
                  </a:lnTo>
                  <a:cubicBezTo>
                    <a:pt x="5034" y="4981"/>
                    <a:pt x="5034" y="4981"/>
                    <a:pt x="5034" y="4981"/>
                  </a:cubicBezTo>
                  <a:lnTo>
                    <a:pt x="5034" y="4980"/>
                  </a:lnTo>
                  <a:cubicBezTo>
                    <a:pt x="5034" y="4980"/>
                    <a:pt x="5034" y="4980"/>
                    <a:pt x="5034" y="4980"/>
                  </a:cubicBezTo>
                  <a:lnTo>
                    <a:pt x="5034" y="4980"/>
                  </a:lnTo>
                  <a:cubicBezTo>
                    <a:pt x="5034" y="4899"/>
                    <a:pt x="4967" y="4834"/>
                    <a:pt x="4886" y="4832"/>
                  </a:cubicBezTo>
                  <a:close/>
                  <a:moveTo>
                    <a:pt x="148" y="4832"/>
                  </a:moveTo>
                  <a:cubicBezTo>
                    <a:pt x="66" y="4834"/>
                    <a:pt x="0" y="4901"/>
                    <a:pt x="0" y="4983"/>
                  </a:cubicBezTo>
                  <a:cubicBezTo>
                    <a:pt x="0" y="5063"/>
                    <a:pt x="66" y="5130"/>
                    <a:pt x="148" y="5130"/>
                  </a:cubicBezTo>
                  <a:lnTo>
                    <a:pt x="749" y="5130"/>
                  </a:lnTo>
                  <a:cubicBezTo>
                    <a:pt x="830" y="5130"/>
                    <a:pt x="895" y="5063"/>
                    <a:pt x="895" y="4983"/>
                  </a:cubicBezTo>
                  <a:cubicBezTo>
                    <a:pt x="895" y="4901"/>
                    <a:pt x="830" y="4834"/>
                    <a:pt x="749" y="4832"/>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89" name="Google Shape;689;p40"/>
            <p:cNvSpPr/>
            <p:nvPr/>
          </p:nvSpPr>
          <p:spPr>
            <a:xfrm>
              <a:off x="5657875" y="3296875"/>
              <a:ext cx="204375" cy="128250"/>
            </a:xfrm>
            <a:custGeom>
              <a:avLst/>
              <a:gdLst/>
              <a:ahLst/>
              <a:cxnLst/>
              <a:rect l="l" t="t" r="r" b="b"/>
              <a:pathLst>
                <a:path w="8175" h="5130" extrusionOk="0">
                  <a:moveTo>
                    <a:pt x="148" y="27"/>
                  </a:moveTo>
                  <a:cubicBezTo>
                    <a:pt x="79" y="35"/>
                    <a:pt x="26" y="90"/>
                    <a:pt x="17" y="158"/>
                  </a:cubicBezTo>
                  <a:cubicBezTo>
                    <a:pt x="8" y="239"/>
                    <a:pt x="66" y="313"/>
                    <a:pt x="148" y="324"/>
                  </a:cubicBezTo>
                  <a:lnTo>
                    <a:pt x="749" y="324"/>
                  </a:lnTo>
                  <a:cubicBezTo>
                    <a:pt x="818" y="315"/>
                    <a:pt x="871" y="261"/>
                    <a:pt x="880" y="192"/>
                  </a:cubicBezTo>
                  <a:cubicBezTo>
                    <a:pt x="889" y="111"/>
                    <a:pt x="831" y="36"/>
                    <a:pt x="749" y="27"/>
                  </a:cubicBezTo>
                  <a:close/>
                  <a:moveTo>
                    <a:pt x="1418" y="27"/>
                  </a:moveTo>
                  <a:cubicBezTo>
                    <a:pt x="1336" y="36"/>
                    <a:pt x="1278" y="111"/>
                    <a:pt x="1288" y="192"/>
                  </a:cubicBezTo>
                  <a:cubicBezTo>
                    <a:pt x="1296" y="261"/>
                    <a:pt x="1351" y="315"/>
                    <a:pt x="1418" y="324"/>
                  </a:cubicBezTo>
                  <a:lnTo>
                    <a:pt x="2996" y="324"/>
                  </a:lnTo>
                  <a:cubicBezTo>
                    <a:pt x="3079" y="324"/>
                    <a:pt x="3146" y="257"/>
                    <a:pt x="3146" y="173"/>
                  </a:cubicBezTo>
                  <a:cubicBezTo>
                    <a:pt x="3146" y="93"/>
                    <a:pt x="3079" y="27"/>
                    <a:pt x="2999" y="27"/>
                  </a:cubicBezTo>
                  <a:close/>
                  <a:moveTo>
                    <a:pt x="3666" y="0"/>
                  </a:moveTo>
                  <a:cubicBezTo>
                    <a:pt x="3571" y="0"/>
                    <a:pt x="3493" y="78"/>
                    <a:pt x="3493" y="173"/>
                  </a:cubicBezTo>
                  <a:cubicBezTo>
                    <a:pt x="3493" y="268"/>
                    <a:pt x="3571" y="346"/>
                    <a:pt x="3666" y="346"/>
                  </a:cubicBezTo>
                  <a:lnTo>
                    <a:pt x="3667" y="346"/>
                  </a:lnTo>
                  <a:cubicBezTo>
                    <a:pt x="3763" y="346"/>
                    <a:pt x="3839" y="270"/>
                    <a:pt x="3839" y="176"/>
                  </a:cubicBezTo>
                  <a:lnTo>
                    <a:pt x="3839" y="173"/>
                  </a:lnTo>
                  <a:cubicBezTo>
                    <a:pt x="3839" y="78"/>
                    <a:pt x="3761" y="0"/>
                    <a:pt x="3666" y="0"/>
                  </a:cubicBezTo>
                  <a:close/>
                  <a:moveTo>
                    <a:pt x="4696" y="0"/>
                  </a:moveTo>
                  <a:cubicBezTo>
                    <a:pt x="4601" y="0"/>
                    <a:pt x="4524" y="78"/>
                    <a:pt x="4524" y="173"/>
                  </a:cubicBezTo>
                  <a:cubicBezTo>
                    <a:pt x="4524" y="268"/>
                    <a:pt x="4601" y="346"/>
                    <a:pt x="4696" y="346"/>
                  </a:cubicBezTo>
                  <a:lnTo>
                    <a:pt x="4698" y="346"/>
                  </a:lnTo>
                  <a:cubicBezTo>
                    <a:pt x="4792" y="346"/>
                    <a:pt x="4869" y="270"/>
                    <a:pt x="4869" y="176"/>
                  </a:cubicBezTo>
                  <a:lnTo>
                    <a:pt x="4869" y="173"/>
                  </a:lnTo>
                  <a:cubicBezTo>
                    <a:pt x="4869" y="78"/>
                    <a:pt x="4792" y="0"/>
                    <a:pt x="4696" y="0"/>
                  </a:cubicBezTo>
                  <a:close/>
                  <a:moveTo>
                    <a:pt x="6242" y="0"/>
                  </a:moveTo>
                  <a:cubicBezTo>
                    <a:pt x="6147" y="0"/>
                    <a:pt x="6069" y="78"/>
                    <a:pt x="6069" y="173"/>
                  </a:cubicBezTo>
                  <a:cubicBezTo>
                    <a:pt x="6069" y="268"/>
                    <a:pt x="6147" y="346"/>
                    <a:pt x="6242" y="346"/>
                  </a:cubicBezTo>
                  <a:lnTo>
                    <a:pt x="6245" y="346"/>
                  </a:lnTo>
                  <a:cubicBezTo>
                    <a:pt x="6339" y="346"/>
                    <a:pt x="6415" y="270"/>
                    <a:pt x="6415" y="176"/>
                  </a:cubicBezTo>
                  <a:lnTo>
                    <a:pt x="6415" y="173"/>
                  </a:lnTo>
                  <a:cubicBezTo>
                    <a:pt x="6415" y="78"/>
                    <a:pt x="6337" y="0"/>
                    <a:pt x="6242" y="0"/>
                  </a:cubicBezTo>
                  <a:close/>
                  <a:moveTo>
                    <a:pt x="4183" y="0"/>
                  </a:moveTo>
                  <a:cubicBezTo>
                    <a:pt x="4087" y="0"/>
                    <a:pt x="4010" y="78"/>
                    <a:pt x="4010" y="173"/>
                  </a:cubicBezTo>
                  <a:cubicBezTo>
                    <a:pt x="4010" y="268"/>
                    <a:pt x="4087" y="346"/>
                    <a:pt x="4183" y="346"/>
                  </a:cubicBezTo>
                  <a:cubicBezTo>
                    <a:pt x="4184" y="346"/>
                    <a:pt x="4184" y="346"/>
                    <a:pt x="4185" y="346"/>
                  </a:cubicBezTo>
                  <a:cubicBezTo>
                    <a:pt x="4278" y="346"/>
                    <a:pt x="4354" y="271"/>
                    <a:pt x="4355" y="178"/>
                  </a:cubicBezTo>
                  <a:lnTo>
                    <a:pt x="4355" y="173"/>
                  </a:lnTo>
                  <a:cubicBezTo>
                    <a:pt x="4355" y="78"/>
                    <a:pt x="4278" y="0"/>
                    <a:pt x="4183" y="0"/>
                  </a:cubicBezTo>
                  <a:close/>
                  <a:moveTo>
                    <a:pt x="5212" y="0"/>
                  </a:moveTo>
                  <a:cubicBezTo>
                    <a:pt x="5116" y="0"/>
                    <a:pt x="5039" y="78"/>
                    <a:pt x="5039" y="173"/>
                  </a:cubicBezTo>
                  <a:cubicBezTo>
                    <a:pt x="5039" y="268"/>
                    <a:pt x="5116" y="346"/>
                    <a:pt x="5212" y="346"/>
                  </a:cubicBezTo>
                  <a:cubicBezTo>
                    <a:pt x="5212" y="346"/>
                    <a:pt x="5213" y="346"/>
                    <a:pt x="5214" y="346"/>
                  </a:cubicBezTo>
                  <a:cubicBezTo>
                    <a:pt x="5308" y="346"/>
                    <a:pt x="5384" y="271"/>
                    <a:pt x="5384" y="178"/>
                  </a:cubicBezTo>
                  <a:lnTo>
                    <a:pt x="5384" y="173"/>
                  </a:lnTo>
                  <a:cubicBezTo>
                    <a:pt x="5384" y="78"/>
                    <a:pt x="5307" y="0"/>
                    <a:pt x="5212" y="0"/>
                  </a:cubicBezTo>
                  <a:close/>
                  <a:moveTo>
                    <a:pt x="5725" y="3"/>
                  </a:moveTo>
                  <a:cubicBezTo>
                    <a:pt x="5631" y="3"/>
                    <a:pt x="5554" y="79"/>
                    <a:pt x="5554" y="173"/>
                  </a:cubicBezTo>
                  <a:cubicBezTo>
                    <a:pt x="5552" y="268"/>
                    <a:pt x="5628" y="347"/>
                    <a:pt x="5724" y="349"/>
                  </a:cubicBezTo>
                  <a:cubicBezTo>
                    <a:pt x="5819" y="349"/>
                    <a:pt x="5898" y="273"/>
                    <a:pt x="5899" y="178"/>
                  </a:cubicBezTo>
                  <a:lnTo>
                    <a:pt x="5899" y="173"/>
                  </a:lnTo>
                  <a:cubicBezTo>
                    <a:pt x="5899" y="79"/>
                    <a:pt x="5822" y="3"/>
                    <a:pt x="5728" y="3"/>
                  </a:cubicBezTo>
                  <a:cubicBezTo>
                    <a:pt x="5727" y="3"/>
                    <a:pt x="5726" y="3"/>
                    <a:pt x="5725" y="3"/>
                  </a:cubicBezTo>
                  <a:close/>
                  <a:moveTo>
                    <a:pt x="148" y="714"/>
                  </a:moveTo>
                  <a:cubicBezTo>
                    <a:pt x="66" y="724"/>
                    <a:pt x="8" y="798"/>
                    <a:pt x="17" y="880"/>
                  </a:cubicBezTo>
                  <a:cubicBezTo>
                    <a:pt x="26" y="947"/>
                    <a:pt x="79" y="1002"/>
                    <a:pt x="148" y="1010"/>
                  </a:cubicBezTo>
                  <a:lnTo>
                    <a:pt x="749" y="1010"/>
                  </a:lnTo>
                  <a:cubicBezTo>
                    <a:pt x="831" y="1010"/>
                    <a:pt x="897" y="944"/>
                    <a:pt x="897" y="863"/>
                  </a:cubicBezTo>
                  <a:lnTo>
                    <a:pt x="897" y="861"/>
                  </a:lnTo>
                  <a:cubicBezTo>
                    <a:pt x="897" y="779"/>
                    <a:pt x="830" y="714"/>
                    <a:pt x="749" y="714"/>
                  </a:cubicBezTo>
                  <a:close/>
                  <a:moveTo>
                    <a:pt x="1418" y="714"/>
                  </a:moveTo>
                  <a:cubicBezTo>
                    <a:pt x="1336" y="723"/>
                    <a:pt x="1278" y="797"/>
                    <a:pt x="1288" y="879"/>
                  </a:cubicBezTo>
                  <a:cubicBezTo>
                    <a:pt x="1296" y="947"/>
                    <a:pt x="1351" y="1001"/>
                    <a:pt x="1418" y="1010"/>
                  </a:cubicBezTo>
                  <a:lnTo>
                    <a:pt x="2996" y="1010"/>
                  </a:lnTo>
                  <a:cubicBezTo>
                    <a:pt x="3079" y="1010"/>
                    <a:pt x="3146" y="943"/>
                    <a:pt x="3146" y="861"/>
                  </a:cubicBezTo>
                  <a:cubicBezTo>
                    <a:pt x="3146" y="779"/>
                    <a:pt x="3079" y="714"/>
                    <a:pt x="2999" y="714"/>
                  </a:cubicBezTo>
                  <a:close/>
                  <a:moveTo>
                    <a:pt x="148" y="1400"/>
                  </a:moveTo>
                  <a:cubicBezTo>
                    <a:pt x="66" y="1410"/>
                    <a:pt x="8" y="1485"/>
                    <a:pt x="17" y="1567"/>
                  </a:cubicBezTo>
                  <a:cubicBezTo>
                    <a:pt x="26" y="1635"/>
                    <a:pt x="79" y="1689"/>
                    <a:pt x="148" y="1696"/>
                  </a:cubicBezTo>
                  <a:lnTo>
                    <a:pt x="749" y="1696"/>
                  </a:lnTo>
                  <a:cubicBezTo>
                    <a:pt x="830" y="1696"/>
                    <a:pt x="897" y="1631"/>
                    <a:pt x="897" y="1550"/>
                  </a:cubicBezTo>
                  <a:cubicBezTo>
                    <a:pt x="898" y="1469"/>
                    <a:pt x="833" y="1402"/>
                    <a:pt x="751" y="1400"/>
                  </a:cubicBezTo>
                  <a:close/>
                  <a:moveTo>
                    <a:pt x="1419" y="1400"/>
                  </a:moveTo>
                  <a:cubicBezTo>
                    <a:pt x="1337" y="1410"/>
                    <a:pt x="1278" y="1483"/>
                    <a:pt x="1288" y="1565"/>
                  </a:cubicBezTo>
                  <a:cubicBezTo>
                    <a:pt x="1296" y="1634"/>
                    <a:pt x="1351" y="1689"/>
                    <a:pt x="1419" y="1696"/>
                  </a:cubicBezTo>
                  <a:lnTo>
                    <a:pt x="2996" y="1696"/>
                  </a:lnTo>
                  <a:cubicBezTo>
                    <a:pt x="2997" y="1696"/>
                    <a:pt x="2998" y="1696"/>
                    <a:pt x="2999" y="1696"/>
                  </a:cubicBezTo>
                  <a:cubicBezTo>
                    <a:pt x="3079" y="1696"/>
                    <a:pt x="3145" y="1631"/>
                    <a:pt x="3146" y="1552"/>
                  </a:cubicBezTo>
                  <a:lnTo>
                    <a:pt x="3146" y="1549"/>
                  </a:lnTo>
                  <a:cubicBezTo>
                    <a:pt x="3146" y="1467"/>
                    <a:pt x="3079" y="1400"/>
                    <a:pt x="2996" y="1400"/>
                  </a:cubicBezTo>
                  <a:close/>
                  <a:moveTo>
                    <a:pt x="3665" y="1375"/>
                  </a:moveTo>
                  <a:cubicBezTo>
                    <a:pt x="3571" y="1375"/>
                    <a:pt x="3495" y="1450"/>
                    <a:pt x="3493" y="1544"/>
                  </a:cubicBezTo>
                  <a:cubicBezTo>
                    <a:pt x="3492" y="1640"/>
                    <a:pt x="3569" y="1719"/>
                    <a:pt x="3665" y="1720"/>
                  </a:cubicBezTo>
                  <a:lnTo>
                    <a:pt x="3669" y="1720"/>
                  </a:lnTo>
                  <a:cubicBezTo>
                    <a:pt x="3763" y="1720"/>
                    <a:pt x="3839" y="1643"/>
                    <a:pt x="3839" y="1549"/>
                  </a:cubicBezTo>
                  <a:cubicBezTo>
                    <a:pt x="3840" y="1454"/>
                    <a:pt x="3764" y="1375"/>
                    <a:pt x="3667" y="1375"/>
                  </a:cubicBezTo>
                  <a:cubicBezTo>
                    <a:pt x="3667" y="1375"/>
                    <a:pt x="3666" y="1375"/>
                    <a:pt x="3665" y="1375"/>
                  </a:cubicBezTo>
                  <a:close/>
                  <a:moveTo>
                    <a:pt x="4181" y="1375"/>
                  </a:moveTo>
                  <a:cubicBezTo>
                    <a:pt x="4087" y="1375"/>
                    <a:pt x="4010" y="1450"/>
                    <a:pt x="4010" y="1544"/>
                  </a:cubicBezTo>
                  <a:cubicBezTo>
                    <a:pt x="4008" y="1640"/>
                    <a:pt x="4084" y="1719"/>
                    <a:pt x="4180" y="1720"/>
                  </a:cubicBezTo>
                  <a:lnTo>
                    <a:pt x="4183" y="1720"/>
                  </a:lnTo>
                  <a:cubicBezTo>
                    <a:pt x="4276" y="1720"/>
                    <a:pt x="4354" y="1644"/>
                    <a:pt x="4355" y="1549"/>
                  </a:cubicBezTo>
                  <a:cubicBezTo>
                    <a:pt x="4355" y="1454"/>
                    <a:pt x="4279" y="1375"/>
                    <a:pt x="4184" y="1375"/>
                  </a:cubicBezTo>
                  <a:cubicBezTo>
                    <a:pt x="4183" y="1375"/>
                    <a:pt x="4182" y="1375"/>
                    <a:pt x="4181" y="1375"/>
                  </a:cubicBezTo>
                  <a:close/>
                  <a:moveTo>
                    <a:pt x="4695" y="1375"/>
                  </a:moveTo>
                  <a:cubicBezTo>
                    <a:pt x="4601" y="1375"/>
                    <a:pt x="4525" y="1450"/>
                    <a:pt x="4524" y="1544"/>
                  </a:cubicBezTo>
                  <a:cubicBezTo>
                    <a:pt x="4522" y="1640"/>
                    <a:pt x="4598" y="1719"/>
                    <a:pt x="4695" y="1720"/>
                  </a:cubicBezTo>
                  <a:lnTo>
                    <a:pt x="4698" y="1720"/>
                  </a:lnTo>
                  <a:cubicBezTo>
                    <a:pt x="4793" y="1720"/>
                    <a:pt x="4869" y="1643"/>
                    <a:pt x="4869" y="1549"/>
                  </a:cubicBezTo>
                  <a:cubicBezTo>
                    <a:pt x="4871" y="1454"/>
                    <a:pt x="4793" y="1375"/>
                    <a:pt x="4698" y="1375"/>
                  </a:cubicBezTo>
                  <a:cubicBezTo>
                    <a:pt x="4697" y="1375"/>
                    <a:pt x="4696" y="1375"/>
                    <a:pt x="4695" y="1375"/>
                  </a:cubicBezTo>
                  <a:close/>
                  <a:moveTo>
                    <a:pt x="5212" y="1375"/>
                  </a:moveTo>
                  <a:cubicBezTo>
                    <a:pt x="5118" y="1375"/>
                    <a:pt x="5040" y="1450"/>
                    <a:pt x="5039" y="1544"/>
                  </a:cubicBezTo>
                  <a:cubicBezTo>
                    <a:pt x="5039" y="1640"/>
                    <a:pt x="5115" y="1719"/>
                    <a:pt x="5210" y="1720"/>
                  </a:cubicBezTo>
                  <a:lnTo>
                    <a:pt x="5213" y="1720"/>
                  </a:lnTo>
                  <a:cubicBezTo>
                    <a:pt x="5307" y="1720"/>
                    <a:pt x="5384" y="1644"/>
                    <a:pt x="5386" y="1549"/>
                  </a:cubicBezTo>
                  <a:lnTo>
                    <a:pt x="5384" y="1549"/>
                  </a:lnTo>
                  <a:cubicBezTo>
                    <a:pt x="5386" y="1454"/>
                    <a:pt x="5310" y="1375"/>
                    <a:pt x="5214" y="1375"/>
                  </a:cubicBezTo>
                  <a:cubicBezTo>
                    <a:pt x="5214" y="1375"/>
                    <a:pt x="5213" y="1375"/>
                    <a:pt x="5212" y="1375"/>
                  </a:cubicBezTo>
                  <a:close/>
                  <a:moveTo>
                    <a:pt x="6242" y="1375"/>
                  </a:moveTo>
                  <a:cubicBezTo>
                    <a:pt x="6148" y="1375"/>
                    <a:pt x="6071" y="1450"/>
                    <a:pt x="6069" y="1544"/>
                  </a:cubicBezTo>
                  <a:cubicBezTo>
                    <a:pt x="6069" y="1640"/>
                    <a:pt x="6145" y="1719"/>
                    <a:pt x="6240" y="1720"/>
                  </a:cubicBezTo>
                  <a:lnTo>
                    <a:pt x="6245" y="1720"/>
                  </a:lnTo>
                  <a:cubicBezTo>
                    <a:pt x="6339" y="1720"/>
                    <a:pt x="6415" y="1643"/>
                    <a:pt x="6415" y="1549"/>
                  </a:cubicBezTo>
                  <a:cubicBezTo>
                    <a:pt x="6416" y="1454"/>
                    <a:pt x="6340" y="1375"/>
                    <a:pt x="6245" y="1375"/>
                  </a:cubicBezTo>
                  <a:cubicBezTo>
                    <a:pt x="6244" y="1375"/>
                    <a:pt x="6243" y="1375"/>
                    <a:pt x="6242" y="1375"/>
                  </a:cubicBezTo>
                  <a:close/>
                  <a:moveTo>
                    <a:pt x="5709" y="1375"/>
                  </a:moveTo>
                  <a:cubicBezTo>
                    <a:pt x="5622" y="1375"/>
                    <a:pt x="5547" y="1441"/>
                    <a:pt x="5538" y="1528"/>
                  </a:cubicBezTo>
                  <a:cubicBezTo>
                    <a:pt x="5527" y="1623"/>
                    <a:pt x="5596" y="1708"/>
                    <a:pt x="5689" y="1720"/>
                  </a:cubicBezTo>
                  <a:cubicBezTo>
                    <a:pt x="5696" y="1721"/>
                    <a:pt x="5702" y="1721"/>
                    <a:pt x="5709" y="1721"/>
                  </a:cubicBezTo>
                  <a:cubicBezTo>
                    <a:pt x="5715" y="1721"/>
                    <a:pt x="5721" y="1721"/>
                    <a:pt x="5728" y="1720"/>
                  </a:cubicBezTo>
                  <a:cubicBezTo>
                    <a:pt x="5822" y="1720"/>
                    <a:pt x="5899" y="1643"/>
                    <a:pt x="5899" y="1549"/>
                  </a:cubicBezTo>
                  <a:cubicBezTo>
                    <a:pt x="5899" y="1455"/>
                    <a:pt x="5825" y="1378"/>
                    <a:pt x="5731" y="1376"/>
                  </a:cubicBezTo>
                  <a:lnTo>
                    <a:pt x="5728" y="1376"/>
                  </a:lnTo>
                  <a:cubicBezTo>
                    <a:pt x="5722" y="1375"/>
                    <a:pt x="5715" y="1375"/>
                    <a:pt x="5709" y="1375"/>
                  </a:cubicBezTo>
                  <a:close/>
                  <a:moveTo>
                    <a:pt x="1419" y="2086"/>
                  </a:moveTo>
                  <a:cubicBezTo>
                    <a:pt x="1337" y="2097"/>
                    <a:pt x="1278" y="2171"/>
                    <a:pt x="1288" y="2253"/>
                  </a:cubicBezTo>
                  <a:cubicBezTo>
                    <a:pt x="1296" y="2322"/>
                    <a:pt x="1351" y="2375"/>
                    <a:pt x="1419" y="2383"/>
                  </a:cubicBezTo>
                  <a:lnTo>
                    <a:pt x="2996" y="2383"/>
                  </a:lnTo>
                  <a:cubicBezTo>
                    <a:pt x="2997" y="2383"/>
                    <a:pt x="2998" y="2383"/>
                    <a:pt x="2999" y="2383"/>
                  </a:cubicBezTo>
                  <a:cubicBezTo>
                    <a:pt x="3079" y="2383"/>
                    <a:pt x="3145" y="2319"/>
                    <a:pt x="3146" y="2238"/>
                  </a:cubicBezTo>
                  <a:lnTo>
                    <a:pt x="3146" y="2235"/>
                  </a:lnTo>
                  <a:cubicBezTo>
                    <a:pt x="3146" y="2153"/>
                    <a:pt x="3079" y="2086"/>
                    <a:pt x="2996" y="2086"/>
                  </a:cubicBezTo>
                  <a:close/>
                  <a:moveTo>
                    <a:pt x="148" y="2086"/>
                  </a:moveTo>
                  <a:cubicBezTo>
                    <a:pt x="66" y="2097"/>
                    <a:pt x="8" y="2171"/>
                    <a:pt x="17" y="2253"/>
                  </a:cubicBezTo>
                  <a:cubicBezTo>
                    <a:pt x="26" y="2322"/>
                    <a:pt x="79" y="2375"/>
                    <a:pt x="148" y="2384"/>
                  </a:cubicBezTo>
                  <a:lnTo>
                    <a:pt x="749" y="2384"/>
                  </a:lnTo>
                  <a:cubicBezTo>
                    <a:pt x="830" y="2384"/>
                    <a:pt x="897" y="2317"/>
                    <a:pt x="897" y="2237"/>
                  </a:cubicBezTo>
                  <a:cubicBezTo>
                    <a:pt x="898" y="2155"/>
                    <a:pt x="833" y="2088"/>
                    <a:pt x="751" y="2086"/>
                  </a:cubicBezTo>
                  <a:close/>
                  <a:moveTo>
                    <a:pt x="148" y="2774"/>
                  </a:moveTo>
                  <a:cubicBezTo>
                    <a:pt x="66" y="2783"/>
                    <a:pt x="8" y="2858"/>
                    <a:pt x="17" y="2940"/>
                  </a:cubicBezTo>
                  <a:cubicBezTo>
                    <a:pt x="26" y="3008"/>
                    <a:pt x="79" y="3062"/>
                    <a:pt x="148" y="3071"/>
                  </a:cubicBezTo>
                  <a:lnTo>
                    <a:pt x="749" y="3071"/>
                  </a:lnTo>
                  <a:cubicBezTo>
                    <a:pt x="830" y="3071"/>
                    <a:pt x="897" y="3004"/>
                    <a:pt x="897" y="2923"/>
                  </a:cubicBezTo>
                  <a:cubicBezTo>
                    <a:pt x="898" y="2841"/>
                    <a:pt x="833" y="2774"/>
                    <a:pt x="751" y="2774"/>
                  </a:cubicBezTo>
                  <a:close/>
                  <a:moveTo>
                    <a:pt x="1419" y="2773"/>
                  </a:moveTo>
                  <a:cubicBezTo>
                    <a:pt x="1337" y="2783"/>
                    <a:pt x="1278" y="2858"/>
                    <a:pt x="1288" y="2940"/>
                  </a:cubicBezTo>
                  <a:cubicBezTo>
                    <a:pt x="1296" y="3008"/>
                    <a:pt x="1351" y="3062"/>
                    <a:pt x="1419" y="3071"/>
                  </a:cubicBezTo>
                  <a:lnTo>
                    <a:pt x="2996" y="3071"/>
                  </a:lnTo>
                  <a:cubicBezTo>
                    <a:pt x="3078" y="3071"/>
                    <a:pt x="3145" y="3007"/>
                    <a:pt x="3146" y="2925"/>
                  </a:cubicBezTo>
                  <a:lnTo>
                    <a:pt x="3146" y="2923"/>
                  </a:lnTo>
                  <a:cubicBezTo>
                    <a:pt x="3146" y="2840"/>
                    <a:pt x="3079" y="2773"/>
                    <a:pt x="2996" y="2773"/>
                  </a:cubicBezTo>
                  <a:close/>
                  <a:moveTo>
                    <a:pt x="5426" y="3349"/>
                  </a:moveTo>
                  <a:cubicBezTo>
                    <a:pt x="5332" y="3349"/>
                    <a:pt x="5256" y="3424"/>
                    <a:pt x="5255" y="3520"/>
                  </a:cubicBezTo>
                  <a:cubicBezTo>
                    <a:pt x="5253" y="3616"/>
                    <a:pt x="5331" y="3693"/>
                    <a:pt x="5426" y="3694"/>
                  </a:cubicBezTo>
                  <a:lnTo>
                    <a:pt x="5427" y="3694"/>
                  </a:lnTo>
                  <a:cubicBezTo>
                    <a:pt x="5523" y="3694"/>
                    <a:pt x="5599" y="3619"/>
                    <a:pt x="5600" y="3523"/>
                  </a:cubicBezTo>
                  <a:cubicBezTo>
                    <a:pt x="5602" y="3428"/>
                    <a:pt x="5526" y="3351"/>
                    <a:pt x="5429" y="3349"/>
                  </a:cubicBezTo>
                  <a:cubicBezTo>
                    <a:pt x="5428" y="3349"/>
                    <a:pt x="5427" y="3349"/>
                    <a:pt x="5426" y="3349"/>
                  </a:cubicBezTo>
                  <a:close/>
                  <a:moveTo>
                    <a:pt x="5941" y="3349"/>
                  </a:moveTo>
                  <a:cubicBezTo>
                    <a:pt x="5847" y="3349"/>
                    <a:pt x="5770" y="3424"/>
                    <a:pt x="5768" y="3520"/>
                  </a:cubicBezTo>
                  <a:cubicBezTo>
                    <a:pt x="5768" y="3616"/>
                    <a:pt x="5844" y="3693"/>
                    <a:pt x="5940" y="3694"/>
                  </a:cubicBezTo>
                  <a:lnTo>
                    <a:pt x="5944" y="3694"/>
                  </a:lnTo>
                  <a:cubicBezTo>
                    <a:pt x="6038" y="3694"/>
                    <a:pt x="6114" y="3619"/>
                    <a:pt x="6114" y="3523"/>
                  </a:cubicBezTo>
                  <a:cubicBezTo>
                    <a:pt x="6115" y="3428"/>
                    <a:pt x="6039" y="3351"/>
                    <a:pt x="5944" y="3349"/>
                  </a:cubicBezTo>
                  <a:cubicBezTo>
                    <a:pt x="5943" y="3349"/>
                    <a:pt x="5942" y="3349"/>
                    <a:pt x="5941" y="3349"/>
                  </a:cubicBezTo>
                  <a:close/>
                  <a:moveTo>
                    <a:pt x="6456" y="3349"/>
                  </a:moveTo>
                  <a:cubicBezTo>
                    <a:pt x="6362" y="3349"/>
                    <a:pt x="6286" y="3424"/>
                    <a:pt x="6285" y="3520"/>
                  </a:cubicBezTo>
                  <a:cubicBezTo>
                    <a:pt x="6284" y="3616"/>
                    <a:pt x="6359" y="3693"/>
                    <a:pt x="6455" y="3694"/>
                  </a:cubicBezTo>
                  <a:lnTo>
                    <a:pt x="6458" y="3694"/>
                  </a:lnTo>
                  <a:cubicBezTo>
                    <a:pt x="6552" y="3694"/>
                    <a:pt x="6629" y="3619"/>
                    <a:pt x="6630" y="3523"/>
                  </a:cubicBezTo>
                  <a:cubicBezTo>
                    <a:pt x="6632" y="3428"/>
                    <a:pt x="6555" y="3351"/>
                    <a:pt x="6459" y="3349"/>
                  </a:cubicBezTo>
                  <a:cubicBezTo>
                    <a:pt x="6458" y="3349"/>
                    <a:pt x="6457" y="3349"/>
                    <a:pt x="6456" y="3349"/>
                  </a:cubicBezTo>
                  <a:close/>
                  <a:moveTo>
                    <a:pt x="6970" y="3349"/>
                  </a:moveTo>
                  <a:cubicBezTo>
                    <a:pt x="6876" y="3349"/>
                    <a:pt x="6800" y="3424"/>
                    <a:pt x="6799" y="3520"/>
                  </a:cubicBezTo>
                  <a:cubicBezTo>
                    <a:pt x="6797" y="3616"/>
                    <a:pt x="6875" y="3693"/>
                    <a:pt x="6970" y="3694"/>
                  </a:cubicBezTo>
                  <a:lnTo>
                    <a:pt x="6973" y="3694"/>
                  </a:lnTo>
                  <a:cubicBezTo>
                    <a:pt x="7068" y="3694"/>
                    <a:pt x="7144" y="3619"/>
                    <a:pt x="7144" y="3523"/>
                  </a:cubicBezTo>
                  <a:cubicBezTo>
                    <a:pt x="7146" y="3428"/>
                    <a:pt x="7068" y="3351"/>
                    <a:pt x="6973" y="3349"/>
                  </a:cubicBezTo>
                  <a:cubicBezTo>
                    <a:pt x="6972" y="3349"/>
                    <a:pt x="6971" y="3349"/>
                    <a:pt x="6970" y="3349"/>
                  </a:cubicBezTo>
                  <a:close/>
                  <a:moveTo>
                    <a:pt x="7487" y="3349"/>
                  </a:moveTo>
                  <a:cubicBezTo>
                    <a:pt x="7393" y="3349"/>
                    <a:pt x="7315" y="3424"/>
                    <a:pt x="7315" y="3520"/>
                  </a:cubicBezTo>
                  <a:cubicBezTo>
                    <a:pt x="7314" y="3616"/>
                    <a:pt x="7390" y="3693"/>
                    <a:pt x="7485" y="3694"/>
                  </a:cubicBezTo>
                  <a:lnTo>
                    <a:pt x="7488" y="3694"/>
                  </a:lnTo>
                  <a:cubicBezTo>
                    <a:pt x="7582" y="3694"/>
                    <a:pt x="7659" y="3619"/>
                    <a:pt x="7661" y="3523"/>
                  </a:cubicBezTo>
                  <a:cubicBezTo>
                    <a:pt x="7661" y="3428"/>
                    <a:pt x="7585" y="3351"/>
                    <a:pt x="7490" y="3349"/>
                  </a:cubicBezTo>
                  <a:cubicBezTo>
                    <a:pt x="7489" y="3349"/>
                    <a:pt x="7488" y="3349"/>
                    <a:pt x="7487" y="3349"/>
                  </a:cubicBezTo>
                  <a:close/>
                  <a:moveTo>
                    <a:pt x="8000" y="3349"/>
                  </a:moveTo>
                  <a:cubicBezTo>
                    <a:pt x="7906" y="3349"/>
                    <a:pt x="7829" y="3424"/>
                    <a:pt x="7829" y="3520"/>
                  </a:cubicBezTo>
                  <a:cubicBezTo>
                    <a:pt x="7828" y="3616"/>
                    <a:pt x="7903" y="3693"/>
                    <a:pt x="7999" y="3694"/>
                  </a:cubicBezTo>
                  <a:lnTo>
                    <a:pt x="8003" y="3694"/>
                  </a:lnTo>
                  <a:cubicBezTo>
                    <a:pt x="8097" y="3694"/>
                    <a:pt x="8174" y="3619"/>
                    <a:pt x="8174" y="3523"/>
                  </a:cubicBezTo>
                  <a:cubicBezTo>
                    <a:pt x="8174" y="3428"/>
                    <a:pt x="8099" y="3351"/>
                    <a:pt x="8003" y="3349"/>
                  </a:cubicBezTo>
                  <a:cubicBezTo>
                    <a:pt x="8002" y="3349"/>
                    <a:pt x="8001" y="3349"/>
                    <a:pt x="8000" y="3349"/>
                  </a:cubicBezTo>
                  <a:close/>
                  <a:moveTo>
                    <a:pt x="148" y="3461"/>
                  </a:moveTo>
                  <a:cubicBezTo>
                    <a:pt x="66" y="3470"/>
                    <a:pt x="8" y="3544"/>
                    <a:pt x="17" y="3626"/>
                  </a:cubicBezTo>
                  <a:cubicBezTo>
                    <a:pt x="26" y="3694"/>
                    <a:pt x="79" y="3748"/>
                    <a:pt x="148" y="3757"/>
                  </a:cubicBezTo>
                  <a:lnTo>
                    <a:pt x="749" y="3757"/>
                  </a:lnTo>
                  <a:cubicBezTo>
                    <a:pt x="830" y="3757"/>
                    <a:pt x="897" y="3691"/>
                    <a:pt x="897" y="3610"/>
                  </a:cubicBezTo>
                  <a:cubicBezTo>
                    <a:pt x="898" y="3528"/>
                    <a:pt x="833" y="3461"/>
                    <a:pt x="751" y="3461"/>
                  </a:cubicBezTo>
                  <a:close/>
                  <a:moveTo>
                    <a:pt x="3307" y="3461"/>
                  </a:moveTo>
                  <a:cubicBezTo>
                    <a:pt x="3225" y="3470"/>
                    <a:pt x="3167" y="3544"/>
                    <a:pt x="3178" y="3626"/>
                  </a:cubicBezTo>
                  <a:cubicBezTo>
                    <a:pt x="3185" y="3694"/>
                    <a:pt x="3240" y="3748"/>
                    <a:pt x="3307" y="3757"/>
                  </a:cubicBezTo>
                  <a:lnTo>
                    <a:pt x="4885" y="3757"/>
                  </a:lnTo>
                  <a:cubicBezTo>
                    <a:pt x="4967" y="3757"/>
                    <a:pt x="5033" y="3690"/>
                    <a:pt x="5033" y="3610"/>
                  </a:cubicBezTo>
                  <a:cubicBezTo>
                    <a:pt x="5034" y="3528"/>
                    <a:pt x="4969" y="3461"/>
                    <a:pt x="4888" y="3461"/>
                  </a:cubicBezTo>
                  <a:close/>
                  <a:moveTo>
                    <a:pt x="148" y="4147"/>
                  </a:moveTo>
                  <a:cubicBezTo>
                    <a:pt x="66" y="4156"/>
                    <a:pt x="8" y="4230"/>
                    <a:pt x="17" y="4312"/>
                  </a:cubicBezTo>
                  <a:cubicBezTo>
                    <a:pt x="26" y="4381"/>
                    <a:pt x="79" y="4434"/>
                    <a:pt x="148" y="4443"/>
                  </a:cubicBezTo>
                  <a:lnTo>
                    <a:pt x="749" y="4443"/>
                  </a:lnTo>
                  <a:cubicBezTo>
                    <a:pt x="830" y="4443"/>
                    <a:pt x="897" y="4378"/>
                    <a:pt x="897" y="4296"/>
                  </a:cubicBezTo>
                  <a:cubicBezTo>
                    <a:pt x="898" y="4214"/>
                    <a:pt x="833" y="4149"/>
                    <a:pt x="751" y="4147"/>
                  </a:cubicBezTo>
                  <a:close/>
                  <a:moveTo>
                    <a:pt x="3307" y="4147"/>
                  </a:moveTo>
                  <a:cubicBezTo>
                    <a:pt x="3225" y="4156"/>
                    <a:pt x="3167" y="4230"/>
                    <a:pt x="3178" y="4312"/>
                  </a:cubicBezTo>
                  <a:cubicBezTo>
                    <a:pt x="3185" y="4381"/>
                    <a:pt x="3240" y="4434"/>
                    <a:pt x="3307" y="4443"/>
                  </a:cubicBezTo>
                  <a:lnTo>
                    <a:pt x="4885" y="4443"/>
                  </a:lnTo>
                  <a:cubicBezTo>
                    <a:pt x="4967" y="4443"/>
                    <a:pt x="5033" y="4378"/>
                    <a:pt x="5033" y="4296"/>
                  </a:cubicBezTo>
                  <a:cubicBezTo>
                    <a:pt x="5034" y="4214"/>
                    <a:pt x="4969" y="4147"/>
                    <a:pt x="4888" y="4147"/>
                  </a:cubicBezTo>
                  <a:close/>
                  <a:moveTo>
                    <a:pt x="5426" y="4765"/>
                  </a:moveTo>
                  <a:cubicBezTo>
                    <a:pt x="5332" y="4765"/>
                    <a:pt x="5256" y="4840"/>
                    <a:pt x="5255" y="4936"/>
                  </a:cubicBezTo>
                  <a:cubicBezTo>
                    <a:pt x="5253" y="5032"/>
                    <a:pt x="5331" y="5109"/>
                    <a:pt x="5426" y="5110"/>
                  </a:cubicBezTo>
                  <a:lnTo>
                    <a:pt x="5427" y="5110"/>
                  </a:lnTo>
                  <a:cubicBezTo>
                    <a:pt x="5523" y="5110"/>
                    <a:pt x="5599" y="5035"/>
                    <a:pt x="5600" y="4939"/>
                  </a:cubicBezTo>
                  <a:cubicBezTo>
                    <a:pt x="5602" y="4844"/>
                    <a:pt x="5524" y="4767"/>
                    <a:pt x="5429" y="4765"/>
                  </a:cubicBezTo>
                  <a:cubicBezTo>
                    <a:pt x="5428" y="4765"/>
                    <a:pt x="5427" y="4765"/>
                    <a:pt x="5426" y="4765"/>
                  </a:cubicBezTo>
                  <a:close/>
                  <a:moveTo>
                    <a:pt x="5941" y="4765"/>
                  </a:moveTo>
                  <a:cubicBezTo>
                    <a:pt x="5846" y="4765"/>
                    <a:pt x="5770" y="4840"/>
                    <a:pt x="5768" y="4936"/>
                  </a:cubicBezTo>
                  <a:cubicBezTo>
                    <a:pt x="5767" y="5032"/>
                    <a:pt x="5844" y="5109"/>
                    <a:pt x="5940" y="5110"/>
                  </a:cubicBezTo>
                  <a:lnTo>
                    <a:pt x="5944" y="5110"/>
                  </a:lnTo>
                  <a:cubicBezTo>
                    <a:pt x="6038" y="5110"/>
                    <a:pt x="6114" y="5035"/>
                    <a:pt x="6114" y="4939"/>
                  </a:cubicBezTo>
                  <a:cubicBezTo>
                    <a:pt x="6115" y="4844"/>
                    <a:pt x="6039" y="4767"/>
                    <a:pt x="5944" y="4765"/>
                  </a:cubicBezTo>
                  <a:cubicBezTo>
                    <a:pt x="5943" y="4765"/>
                    <a:pt x="5942" y="4765"/>
                    <a:pt x="5941" y="4765"/>
                  </a:cubicBezTo>
                  <a:close/>
                  <a:moveTo>
                    <a:pt x="6456" y="4765"/>
                  </a:moveTo>
                  <a:cubicBezTo>
                    <a:pt x="6362" y="4765"/>
                    <a:pt x="6286" y="4840"/>
                    <a:pt x="6285" y="4936"/>
                  </a:cubicBezTo>
                  <a:cubicBezTo>
                    <a:pt x="6284" y="5032"/>
                    <a:pt x="6359" y="5109"/>
                    <a:pt x="6455" y="5110"/>
                  </a:cubicBezTo>
                  <a:lnTo>
                    <a:pt x="6458" y="5110"/>
                  </a:lnTo>
                  <a:cubicBezTo>
                    <a:pt x="6552" y="5110"/>
                    <a:pt x="6629" y="5035"/>
                    <a:pt x="6630" y="4939"/>
                  </a:cubicBezTo>
                  <a:cubicBezTo>
                    <a:pt x="6632" y="4844"/>
                    <a:pt x="6555" y="4767"/>
                    <a:pt x="6459" y="4765"/>
                  </a:cubicBezTo>
                  <a:cubicBezTo>
                    <a:pt x="6458" y="4765"/>
                    <a:pt x="6457" y="4765"/>
                    <a:pt x="6456" y="4765"/>
                  </a:cubicBezTo>
                  <a:close/>
                  <a:moveTo>
                    <a:pt x="6970" y="4765"/>
                  </a:moveTo>
                  <a:cubicBezTo>
                    <a:pt x="6876" y="4765"/>
                    <a:pt x="6800" y="4840"/>
                    <a:pt x="6799" y="4936"/>
                  </a:cubicBezTo>
                  <a:cubicBezTo>
                    <a:pt x="6797" y="5032"/>
                    <a:pt x="6873" y="5109"/>
                    <a:pt x="6970" y="5110"/>
                  </a:cubicBezTo>
                  <a:lnTo>
                    <a:pt x="6973" y="5110"/>
                  </a:lnTo>
                  <a:cubicBezTo>
                    <a:pt x="7068" y="5110"/>
                    <a:pt x="7144" y="5035"/>
                    <a:pt x="7144" y="4939"/>
                  </a:cubicBezTo>
                  <a:cubicBezTo>
                    <a:pt x="7146" y="4844"/>
                    <a:pt x="7068" y="4767"/>
                    <a:pt x="6973" y="4765"/>
                  </a:cubicBezTo>
                  <a:cubicBezTo>
                    <a:pt x="6972" y="4765"/>
                    <a:pt x="6971" y="4765"/>
                    <a:pt x="6970" y="4765"/>
                  </a:cubicBezTo>
                  <a:close/>
                  <a:moveTo>
                    <a:pt x="7487" y="4765"/>
                  </a:moveTo>
                  <a:cubicBezTo>
                    <a:pt x="7393" y="4765"/>
                    <a:pt x="7315" y="4840"/>
                    <a:pt x="7315" y="4936"/>
                  </a:cubicBezTo>
                  <a:cubicBezTo>
                    <a:pt x="7314" y="5032"/>
                    <a:pt x="7390" y="5109"/>
                    <a:pt x="7485" y="5110"/>
                  </a:cubicBezTo>
                  <a:lnTo>
                    <a:pt x="7488" y="5110"/>
                  </a:lnTo>
                  <a:cubicBezTo>
                    <a:pt x="7582" y="5110"/>
                    <a:pt x="7659" y="5035"/>
                    <a:pt x="7661" y="4939"/>
                  </a:cubicBezTo>
                  <a:cubicBezTo>
                    <a:pt x="7661" y="4844"/>
                    <a:pt x="7585" y="4767"/>
                    <a:pt x="7490" y="4765"/>
                  </a:cubicBezTo>
                  <a:cubicBezTo>
                    <a:pt x="7489" y="4765"/>
                    <a:pt x="7488" y="4765"/>
                    <a:pt x="7487" y="4765"/>
                  </a:cubicBezTo>
                  <a:close/>
                  <a:moveTo>
                    <a:pt x="8000" y="4765"/>
                  </a:moveTo>
                  <a:cubicBezTo>
                    <a:pt x="7906" y="4765"/>
                    <a:pt x="7829" y="4840"/>
                    <a:pt x="7829" y="4936"/>
                  </a:cubicBezTo>
                  <a:cubicBezTo>
                    <a:pt x="7828" y="5032"/>
                    <a:pt x="7903" y="5109"/>
                    <a:pt x="7999" y="5110"/>
                  </a:cubicBezTo>
                  <a:lnTo>
                    <a:pt x="8003" y="5110"/>
                  </a:lnTo>
                  <a:cubicBezTo>
                    <a:pt x="8097" y="5110"/>
                    <a:pt x="8174" y="5035"/>
                    <a:pt x="8174" y="4939"/>
                  </a:cubicBezTo>
                  <a:cubicBezTo>
                    <a:pt x="8174" y="4844"/>
                    <a:pt x="8099" y="4767"/>
                    <a:pt x="8003" y="4765"/>
                  </a:cubicBezTo>
                  <a:cubicBezTo>
                    <a:pt x="8002" y="4765"/>
                    <a:pt x="8001" y="4765"/>
                    <a:pt x="8000" y="4765"/>
                  </a:cubicBezTo>
                  <a:close/>
                  <a:moveTo>
                    <a:pt x="148" y="4834"/>
                  </a:moveTo>
                  <a:cubicBezTo>
                    <a:pt x="66" y="4835"/>
                    <a:pt x="0" y="4901"/>
                    <a:pt x="0" y="4982"/>
                  </a:cubicBezTo>
                  <a:cubicBezTo>
                    <a:pt x="0" y="5064"/>
                    <a:pt x="66" y="5130"/>
                    <a:pt x="148" y="5130"/>
                  </a:cubicBezTo>
                  <a:lnTo>
                    <a:pt x="749" y="5130"/>
                  </a:lnTo>
                  <a:cubicBezTo>
                    <a:pt x="831" y="5130"/>
                    <a:pt x="897" y="5064"/>
                    <a:pt x="897" y="4982"/>
                  </a:cubicBezTo>
                  <a:cubicBezTo>
                    <a:pt x="897" y="4901"/>
                    <a:pt x="831" y="4835"/>
                    <a:pt x="749" y="4834"/>
                  </a:cubicBezTo>
                  <a:close/>
                  <a:moveTo>
                    <a:pt x="3307" y="4834"/>
                  </a:moveTo>
                  <a:cubicBezTo>
                    <a:pt x="3227" y="4835"/>
                    <a:pt x="3161" y="4901"/>
                    <a:pt x="3161" y="4982"/>
                  </a:cubicBezTo>
                  <a:cubicBezTo>
                    <a:pt x="3161" y="5064"/>
                    <a:pt x="3227" y="5130"/>
                    <a:pt x="3307" y="5130"/>
                  </a:cubicBezTo>
                  <a:lnTo>
                    <a:pt x="4885" y="5130"/>
                  </a:lnTo>
                  <a:cubicBezTo>
                    <a:pt x="4967" y="5130"/>
                    <a:pt x="5033" y="5064"/>
                    <a:pt x="5033" y="4982"/>
                  </a:cubicBezTo>
                  <a:cubicBezTo>
                    <a:pt x="5033" y="4901"/>
                    <a:pt x="4967" y="4835"/>
                    <a:pt x="4885" y="4834"/>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0" name="Google Shape;690;p40"/>
            <p:cNvSpPr/>
            <p:nvPr/>
          </p:nvSpPr>
          <p:spPr>
            <a:xfrm>
              <a:off x="5657875" y="3437575"/>
              <a:ext cx="204375" cy="128300"/>
            </a:xfrm>
            <a:custGeom>
              <a:avLst/>
              <a:gdLst/>
              <a:ahLst/>
              <a:cxnLst/>
              <a:rect l="l" t="t" r="r" b="b"/>
              <a:pathLst>
                <a:path w="8175" h="5132" extrusionOk="0">
                  <a:moveTo>
                    <a:pt x="1419" y="26"/>
                  </a:moveTo>
                  <a:cubicBezTo>
                    <a:pt x="1337" y="27"/>
                    <a:pt x="1272" y="94"/>
                    <a:pt x="1272" y="176"/>
                  </a:cubicBezTo>
                  <a:cubicBezTo>
                    <a:pt x="1272" y="257"/>
                    <a:pt x="1337" y="322"/>
                    <a:pt x="1419" y="322"/>
                  </a:cubicBezTo>
                  <a:lnTo>
                    <a:pt x="2996" y="322"/>
                  </a:lnTo>
                  <a:cubicBezTo>
                    <a:pt x="2997" y="322"/>
                    <a:pt x="2998" y="322"/>
                    <a:pt x="2999" y="322"/>
                  </a:cubicBezTo>
                  <a:cubicBezTo>
                    <a:pt x="3079" y="322"/>
                    <a:pt x="3145" y="259"/>
                    <a:pt x="3146" y="178"/>
                  </a:cubicBezTo>
                  <a:lnTo>
                    <a:pt x="3146" y="176"/>
                  </a:lnTo>
                  <a:cubicBezTo>
                    <a:pt x="3146" y="93"/>
                    <a:pt x="3079" y="26"/>
                    <a:pt x="2996" y="26"/>
                  </a:cubicBezTo>
                  <a:close/>
                  <a:moveTo>
                    <a:pt x="148" y="27"/>
                  </a:moveTo>
                  <a:cubicBezTo>
                    <a:pt x="66" y="27"/>
                    <a:pt x="0" y="94"/>
                    <a:pt x="0" y="176"/>
                  </a:cubicBezTo>
                  <a:cubicBezTo>
                    <a:pt x="0" y="257"/>
                    <a:pt x="66" y="324"/>
                    <a:pt x="148" y="324"/>
                  </a:cubicBezTo>
                  <a:lnTo>
                    <a:pt x="749" y="324"/>
                  </a:lnTo>
                  <a:cubicBezTo>
                    <a:pt x="830" y="324"/>
                    <a:pt x="897" y="257"/>
                    <a:pt x="897" y="176"/>
                  </a:cubicBezTo>
                  <a:cubicBezTo>
                    <a:pt x="897" y="94"/>
                    <a:pt x="831" y="27"/>
                    <a:pt x="749" y="27"/>
                  </a:cubicBezTo>
                  <a:close/>
                  <a:moveTo>
                    <a:pt x="3665" y="1"/>
                  </a:moveTo>
                  <a:cubicBezTo>
                    <a:pt x="3571" y="1"/>
                    <a:pt x="3495" y="76"/>
                    <a:pt x="3493" y="170"/>
                  </a:cubicBezTo>
                  <a:cubicBezTo>
                    <a:pt x="3492" y="267"/>
                    <a:pt x="3569" y="345"/>
                    <a:pt x="3665" y="346"/>
                  </a:cubicBezTo>
                  <a:lnTo>
                    <a:pt x="3669" y="346"/>
                  </a:lnTo>
                  <a:cubicBezTo>
                    <a:pt x="3763" y="346"/>
                    <a:pt x="3839" y="270"/>
                    <a:pt x="3839" y="175"/>
                  </a:cubicBezTo>
                  <a:cubicBezTo>
                    <a:pt x="3840" y="80"/>
                    <a:pt x="3764" y="2"/>
                    <a:pt x="3667" y="1"/>
                  </a:cubicBezTo>
                  <a:cubicBezTo>
                    <a:pt x="3667" y="1"/>
                    <a:pt x="3666" y="1"/>
                    <a:pt x="3665" y="1"/>
                  </a:cubicBezTo>
                  <a:close/>
                  <a:moveTo>
                    <a:pt x="4181" y="1"/>
                  </a:moveTo>
                  <a:cubicBezTo>
                    <a:pt x="4087" y="1"/>
                    <a:pt x="4010" y="76"/>
                    <a:pt x="4010" y="170"/>
                  </a:cubicBezTo>
                  <a:cubicBezTo>
                    <a:pt x="4008" y="267"/>
                    <a:pt x="4084" y="345"/>
                    <a:pt x="4180" y="346"/>
                  </a:cubicBezTo>
                  <a:lnTo>
                    <a:pt x="4183" y="346"/>
                  </a:lnTo>
                  <a:cubicBezTo>
                    <a:pt x="4276" y="346"/>
                    <a:pt x="4354" y="270"/>
                    <a:pt x="4355" y="175"/>
                  </a:cubicBezTo>
                  <a:cubicBezTo>
                    <a:pt x="4355" y="80"/>
                    <a:pt x="4279" y="2"/>
                    <a:pt x="4184" y="1"/>
                  </a:cubicBezTo>
                  <a:cubicBezTo>
                    <a:pt x="4183" y="1"/>
                    <a:pt x="4182" y="1"/>
                    <a:pt x="4181" y="1"/>
                  </a:cubicBezTo>
                  <a:close/>
                  <a:moveTo>
                    <a:pt x="4695" y="1"/>
                  </a:moveTo>
                  <a:cubicBezTo>
                    <a:pt x="4601" y="1"/>
                    <a:pt x="4525" y="76"/>
                    <a:pt x="4524" y="170"/>
                  </a:cubicBezTo>
                  <a:cubicBezTo>
                    <a:pt x="4522" y="267"/>
                    <a:pt x="4598" y="345"/>
                    <a:pt x="4695" y="346"/>
                  </a:cubicBezTo>
                  <a:lnTo>
                    <a:pt x="4698" y="346"/>
                  </a:lnTo>
                  <a:cubicBezTo>
                    <a:pt x="4793" y="346"/>
                    <a:pt x="4869" y="270"/>
                    <a:pt x="4869" y="175"/>
                  </a:cubicBezTo>
                  <a:cubicBezTo>
                    <a:pt x="4871" y="80"/>
                    <a:pt x="4793" y="2"/>
                    <a:pt x="4698" y="1"/>
                  </a:cubicBezTo>
                  <a:cubicBezTo>
                    <a:pt x="4697" y="1"/>
                    <a:pt x="4696" y="1"/>
                    <a:pt x="4695" y="1"/>
                  </a:cubicBezTo>
                  <a:close/>
                  <a:moveTo>
                    <a:pt x="5212" y="1"/>
                  </a:moveTo>
                  <a:cubicBezTo>
                    <a:pt x="5118" y="1"/>
                    <a:pt x="5040" y="76"/>
                    <a:pt x="5039" y="170"/>
                  </a:cubicBezTo>
                  <a:cubicBezTo>
                    <a:pt x="5039" y="267"/>
                    <a:pt x="5115" y="345"/>
                    <a:pt x="5210" y="346"/>
                  </a:cubicBezTo>
                  <a:lnTo>
                    <a:pt x="5213" y="346"/>
                  </a:lnTo>
                  <a:cubicBezTo>
                    <a:pt x="5307" y="346"/>
                    <a:pt x="5384" y="270"/>
                    <a:pt x="5386" y="175"/>
                  </a:cubicBezTo>
                  <a:lnTo>
                    <a:pt x="5384" y="175"/>
                  </a:lnTo>
                  <a:cubicBezTo>
                    <a:pt x="5386" y="80"/>
                    <a:pt x="5310" y="2"/>
                    <a:pt x="5214" y="1"/>
                  </a:cubicBezTo>
                  <a:cubicBezTo>
                    <a:pt x="5214" y="1"/>
                    <a:pt x="5213" y="1"/>
                    <a:pt x="5212" y="1"/>
                  </a:cubicBezTo>
                  <a:close/>
                  <a:moveTo>
                    <a:pt x="6242" y="1"/>
                  </a:moveTo>
                  <a:cubicBezTo>
                    <a:pt x="6148" y="1"/>
                    <a:pt x="6071" y="76"/>
                    <a:pt x="6069" y="170"/>
                  </a:cubicBezTo>
                  <a:cubicBezTo>
                    <a:pt x="6069" y="267"/>
                    <a:pt x="6145" y="345"/>
                    <a:pt x="6240" y="346"/>
                  </a:cubicBezTo>
                  <a:lnTo>
                    <a:pt x="6245" y="346"/>
                  </a:lnTo>
                  <a:cubicBezTo>
                    <a:pt x="6339" y="346"/>
                    <a:pt x="6415" y="270"/>
                    <a:pt x="6415" y="175"/>
                  </a:cubicBezTo>
                  <a:cubicBezTo>
                    <a:pt x="6416" y="80"/>
                    <a:pt x="6340" y="2"/>
                    <a:pt x="6245" y="1"/>
                  </a:cubicBezTo>
                  <a:cubicBezTo>
                    <a:pt x="6244" y="1"/>
                    <a:pt x="6243" y="1"/>
                    <a:pt x="6242" y="1"/>
                  </a:cubicBezTo>
                  <a:close/>
                  <a:moveTo>
                    <a:pt x="5709" y="1"/>
                  </a:moveTo>
                  <a:cubicBezTo>
                    <a:pt x="5622" y="1"/>
                    <a:pt x="5547" y="67"/>
                    <a:pt x="5538" y="155"/>
                  </a:cubicBezTo>
                  <a:cubicBezTo>
                    <a:pt x="5527" y="249"/>
                    <a:pt x="5596" y="336"/>
                    <a:pt x="5689" y="346"/>
                  </a:cubicBezTo>
                  <a:cubicBezTo>
                    <a:pt x="5696" y="347"/>
                    <a:pt x="5702" y="347"/>
                    <a:pt x="5709" y="347"/>
                  </a:cubicBezTo>
                  <a:cubicBezTo>
                    <a:pt x="5715" y="347"/>
                    <a:pt x="5721" y="347"/>
                    <a:pt x="5728" y="346"/>
                  </a:cubicBezTo>
                  <a:cubicBezTo>
                    <a:pt x="5822" y="346"/>
                    <a:pt x="5899" y="269"/>
                    <a:pt x="5899" y="175"/>
                  </a:cubicBezTo>
                  <a:cubicBezTo>
                    <a:pt x="5899" y="81"/>
                    <a:pt x="5825" y="4"/>
                    <a:pt x="5731" y="2"/>
                  </a:cubicBezTo>
                  <a:lnTo>
                    <a:pt x="5728" y="2"/>
                  </a:lnTo>
                  <a:cubicBezTo>
                    <a:pt x="5722" y="1"/>
                    <a:pt x="5715" y="1"/>
                    <a:pt x="5709" y="1"/>
                  </a:cubicBezTo>
                  <a:close/>
                  <a:moveTo>
                    <a:pt x="148" y="715"/>
                  </a:moveTo>
                  <a:cubicBezTo>
                    <a:pt x="66" y="715"/>
                    <a:pt x="0" y="781"/>
                    <a:pt x="0" y="863"/>
                  </a:cubicBezTo>
                  <a:cubicBezTo>
                    <a:pt x="0" y="945"/>
                    <a:pt x="66" y="1012"/>
                    <a:pt x="148" y="1012"/>
                  </a:cubicBezTo>
                  <a:lnTo>
                    <a:pt x="749" y="1012"/>
                  </a:lnTo>
                  <a:cubicBezTo>
                    <a:pt x="831" y="1012"/>
                    <a:pt x="897" y="945"/>
                    <a:pt x="897" y="863"/>
                  </a:cubicBezTo>
                  <a:cubicBezTo>
                    <a:pt x="897" y="781"/>
                    <a:pt x="830" y="715"/>
                    <a:pt x="749" y="715"/>
                  </a:cubicBezTo>
                  <a:close/>
                  <a:moveTo>
                    <a:pt x="1418" y="715"/>
                  </a:moveTo>
                  <a:cubicBezTo>
                    <a:pt x="1337" y="715"/>
                    <a:pt x="1272" y="781"/>
                    <a:pt x="1272" y="863"/>
                  </a:cubicBezTo>
                  <a:cubicBezTo>
                    <a:pt x="1272" y="945"/>
                    <a:pt x="1337" y="1010"/>
                    <a:pt x="1418" y="1012"/>
                  </a:cubicBezTo>
                  <a:lnTo>
                    <a:pt x="2996" y="1012"/>
                  </a:lnTo>
                  <a:cubicBezTo>
                    <a:pt x="3079" y="1012"/>
                    <a:pt x="3146" y="945"/>
                    <a:pt x="3146" y="863"/>
                  </a:cubicBezTo>
                  <a:cubicBezTo>
                    <a:pt x="3146" y="781"/>
                    <a:pt x="3079" y="715"/>
                    <a:pt x="2999" y="715"/>
                  </a:cubicBezTo>
                  <a:close/>
                  <a:moveTo>
                    <a:pt x="148" y="1402"/>
                  </a:moveTo>
                  <a:cubicBezTo>
                    <a:pt x="66" y="1412"/>
                    <a:pt x="8" y="1487"/>
                    <a:pt x="17" y="1568"/>
                  </a:cubicBezTo>
                  <a:cubicBezTo>
                    <a:pt x="26" y="1637"/>
                    <a:pt x="79" y="1691"/>
                    <a:pt x="148" y="1698"/>
                  </a:cubicBezTo>
                  <a:lnTo>
                    <a:pt x="749" y="1698"/>
                  </a:lnTo>
                  <a:cubicBezTo>
                    <a:pt x="828" y="1698"/>
                    <a:pt x="892" y="1637"/>
                    <a:pt x="897" y="1558"/>
                  </a:cubicBezTo>
                  <a:lnTo>
                    <a:pt x="897" y="1549"/>
                  </a:lnTo>
                  <a:cubicBezTo>
                    <a:pt x="897" y="1469"/>
                    <a:pt x="830" y="1402"/>
                    <a:pt x="749" y="1402"/>
                  </a:cubicBezTo>
                  <a:close/>
                  <a:moveTo>
                    <a:pt x="1418" y="1402"/>
                  </a:moveTo>
                  <a:cubicBezTo>
                    <a:pt x="1336" y="1412"/>
                    <a:pt x="1278" y="1485"/>
                    <a:pt x="1288" y="1567"/>
                  </a:cubicBezTo>
                  <a:cubicBezTo>
                    <a:pt x="1296" y="1635"/>
                    <a:pt x="1351" y="1691"/>
                    <a:pt x="1418" y="1698"/>
                  </a:cubicBezTo>
                  <a:lnTo>
                    <a:pt x="2996" y="1698"/>
                  </a:lnTo>
                  <a:cubicBezTo>
                    <a:pt x="3076" y="1698"/>
                    <a:pt x="3142" y="1637"/>
                    <a:pt x="3146" y="1558"/>
                  </a:cubicBezTo>
                  <a:lnTo>
                    <a:pt x="3146" y="1549"/>
                  </a:lnTo>
                  <a:cubicBezTo>
                    <a:pt x="3146" y="1467"/>
                    <a:pt x="3079" y="1402"/>
                    <a:pt x="2999" y="1402"/>
                  </a:cubicBezTo>
                  <a:close/>
                  <a:moveTo>
                    <a:pt x="3666" y="1384"/>
                  </a:moveTo>
                  <a:cubicBezTo>
                    <a:pt x="3571" y="1384"/>
                    <a:pt x="3493" y="1461"/>
                    <a:pt x="3493" y="1557"/>
                  </a:cubicBezTo>
                  <a:cubicBezTo>
                    <a:pt x="3493" y="1652"/>
                    <a:pt x="3571" y="1729"/>
                    <a:pt x="3666" y="1729"/>
                  </a:cubicBezTo>
                  <a:lnTo>
                    <a:pt x="3667" y="1729"/>
                  </a:lnTo>
                  <a:cubicBezTo>
                    <a:pt x="3763" y="1729"/>
                    <a:pt x="3839" y="1653"/>
                    <a:pt x="3839" y="1560"/>
                  </a:cubicBezTo>
                  <a:lnTo>
                    <a:pt x="3839" y="1557"/>
                  </a:lnTo>
                  <a:cubicBezTo>
                    <a:pt x="3839" y="1461"/>
                    <a:pt x="3761" y="1384"/>
                    <a:pt x="3666" y="1384"/>
                  </a:cubicBezTo>
                  <a:close/>
                  <a:moveTo>
                    <a:pt x="4696" y="1384"/>
                  </a:moveTo>
                  <a:cubicBezTo>
                    <a:pt x="4601" y="1384"/>
                    <a:pt x="4524" y="1461"/>
                    <a:pt x="4524" y="1557"/>
                  </a:cubicBezTo>
                  <a:cubicBezTo>
                    <a:pt x="4524" y="1652"/>
                    <a:pt x="4601" y="1729"/>
                    <a:pt x="4696" y="1729"/>
                  </a:cubicBezTo>
                  <a:lnTo>
                    <a:pt x="4698" y="1729"/>
                  </a:lnTo>
                  <a:cubicBezTo>
                    <a:pt x="4792" y="1729"/>
                    <a:pt x="4869" y="1653"/>
                    <a:pt x="4869" y="1560"/>
                  </a:cubicBezTo>
                  <a:lnTo>
                    <a:pt x="4869" y="1557"/>
                  </a:lnTo>
                  <a:cubicBezTo>
                    <a:pt x="4869" y="1461"/>
                    <a:pt x="4792" y="1384"/>
                    <a:pt x="4696" y="1384"/>
                  </a:cubicBezTo>
                  <a:close/>
                  <a:moveTo>
                    <a:pt x="6242" y="1384"/>
                  </a:moveTo>
                  <a:cubicBezTo>
                    <a:pt x="6147" y="1384"/>
                    <a:pt x="6069" y="1461"/>
                    <a:pt x="6069" y="1557"/>
                  </a:cubicBezTo>
                  <a:cubicBezTo>
                    <a:pt x="6069" y="1652"/>
                    <a:pt x="6147" y="1729"/>
                    <a:pt x="6242" y="1729"/>
                  </a:cubicBezTo>
                  <a:lnTo>
                    <a:pt x="6245" y="1729"/>
                  </a:lnTo>
                  <a:cubicBezTo>
                    <a:pt x="6339" y="1729"/>
                    <a:pt x="6415" y="1653"/>
                    <a:pt x="6415" y="1560"/>
                  </a:cubicBezTo>
                  <a:lnTo>
                    <a:pt x="6415" y="1557"/>
                  </a:lnTo>
                  <a:cubicBezTo>
                    <a:pt x="6415" y="1461"/>
                    <a:pt x="6337" y="1384"/>
                    <a:pt x="6242" y="1384"/>
                  </a:cubicBezTo>
                  <a:close/>
                  <a:moveTo>
                    <a:pt x="4183" y="1384"/>
                  </a:moveTo>
                  <a:cubicBezTo>
                    <a:pt x="4087" y="1384"/>
                    <a:pt x="4010" y="1461"/>
                    <a:pt x="4010" y="1557"/>
                  </a:cubicBezTo>
                  <a:cubicBezTo>
                    <a:pt x="4010" y="1652"/>
                    <a:pt x="4087" y="1729"/>
                    <a:pt x="4183" y="1729"/>
                  </a:cubicBezTo>
                  <a:cubicBezTo>
                    <a:pt x="4184" y="1729"/>
                    <a:pt x="4184" y="1729"/>
                    <a:pt x="4185" y="1729"/>
                  </a:cubicBezTo>
                  <a:cubicBezTo>
                    <a:pt x="4278" y="1729"/>
                    <a:pt x="4354" y="1654"/>
                    <a:pt x="4355" y="1561"/>
                  </a:cubicBezTo>
                  <a:lnTo>
                    <a:pt x="4355" y="1557"/>
                  </a:lnTo>
                  <a:cubicBezTo>
                    <a:pt x="4355" y="1461"/>
                    <a:pt x="4278" y="1384"/>
                    <a:pt x="4183" y="1384"/>
                  </a:cubicBezTo>
                  <a:close/>
                  <a:moveTo>
                    <a:pt x="5212" y="1384"/>
                  </a:moveTo>
                  <a:cubicBezTo>
                    <a:pt x="5116" y="1384"/>
                    <a:pt x="5039" y="1461"/>
                    <a:pt x="5039" y="1557"/>
                  </a:cubicBezTo>
                  <a:cubicBezTo>
                    <a:pt x="5039" y="1652"/>
                    <a:pt x="5116" y="1729"/>
                    <a:pt x="5212" y="1729"/>
                  </a:cubicBezTo>
                  <a:cubicBezTo>
                    <a:pt x="5212" y="1729"/>
                    <a:pt x="5213" y="1729"/>
                    <a:pt x="5214" y="1729"/>
                  </a:cubicBezTo>
                  <a:cubicBezTo>
                    <a:pt x="5308" y="1729"/>
                    <a:pt x="5384" y="1654"/>
                    <a:pt x="5384" y="1561"/>
                  </a:cubicBezTo>
                  <a:lnTo>
                    <a:pt x="5384" y="1557"/>
                  </a:lnTo>
                  <a:cubicBezTo>
                    <a:pt x="5384" y="1461"/>
                    <a:pt x="5307" y="1384"/>
                    <a:pt x="5212" y="1384"/>
                  </a:cubicBezTo>
                  <a:close/>
                  <a:moveTo>
                    <a:pt x="5725" y="1387"/>
                  </a:moveTo>
                  <a:cubicBezTo>
                    <a:pt x="5631" y="1387"/>
                    <a:pt x="5554" y="1462"/>
                    <a:pt x="5554" y="1557"/>
                  </a:cubicBezTo>
                  <a:cubicBezTo>
                    <a:pt x="5552" y="1652"/>
                    <a:pt x="5628" y="1731"/>
                    <a:pt x="5724" y="1732"/>
                  </a:cubicBezTo>
                  <a:cubicBezTo>
                    <a:pt x="5819" y="1732"/>
                    <a:pt x="5898" y="1656"/>
                    <a:pt x="5899" y="1561"/>
                  </a:cubicBezTo>
                  <a:lnTo>
                    <a:pt x="5899" y="1557"/>
                  </a:lnTo>
                  <a:cubicBezTo>
                    <a:pt x="5899" y="1463"/>
                    <a:pt x="5822" y="1387"/>
                    <a:pt x="5728" y="1387"/>
                  </a:cubicBezTo>
                  <a:cubicBezTo>
                    <a:pt x="5727" y="1387"/>
                    <a:pt x="5726" y="1387"/>
                    <a:pt x="5725" y="1387"/>
                  </a:cubicBezTo>
                  <a:close/>
                  <a:moveTo>
                    <a:pt x="1418" y="2088"/>
                  </a:moveTo>
                  <a:cubicBezTo>
                    <a:pt x="1336" y="2099"/>
                    <a:pt x="1278" y="2173"/>
                    <a:pt x="1288" y="2255"/>
                  </a:cubicBezTo>
                  <a:cubicBezTo>
                    <a:pt x="1296" y="2322"/>
                    <a:pt x="1351" y="2377"/>
                    <a:pt x="1418" y="2384"/>
                  </a:cubicBezTo>
                  <a:lnTo>
                    <a:pt x="2996" y="2384"/>
                  </a:lnTo>
                  <a:cubicBezTo>
                    <a:pt x="3079" y="2384"/>
                    <a:pt x="3146" y="2317"/>
                    <a:pt x="3146" y="2235"/>
                  </a:cubicBezTo>
                  <a:cubicBezTo>
                    <a:pt x="3146" y="2154"/>
                    <a:pt x="3079" y="2088"/>
                    <a:pt x="2999" y="2088"/>
                  </a:cubicBezTo>
                  <a:close/>
                  <a:moveTo>
                    <a:pt x="148" y="2088"/>
                  </a:moveTo>
                  <a:cubicBezTo>
                    <a:pt x="66" y="2099"/>
                    <a:pt x="8" y="2173"/>
                    <a:pt x="17" y="2255"/>
                  </a:cubicBezTo>
                  <a:cubicBezTo>
                    <a:pt x="26" y="2323"/>
                    <a:pt x="79" y="2377"/>
                    <a:pt x="148" y="2386"/>
                  </a:cubicBezTo>
                  <a:lnTo>
                    <a:pt x="749" y="2386"/>
                  </a:lnTo>
                  <a:cubicBezTo>
                    <a:pt x="831" y="2386"/>
                    <a:pt x="897" y="2319"/>
                    <a:pt x="897" y="2238"/>
                  </a:cubicBezTo>
                  <a:lnTo>
                    <a:pt x="897" y="2235"/>
                  </a:lnTo>
                  <a:cubicBezTo>
                    <a:pt x="897" y="2155"/>
                    <a:pt x="830" y="2088"/>
                    <a:pt x="749" y="2088"/>
                  </a:cubicBezTo>
                  <a:close/>
                  <a:moveTo>
                    <a:pt x="1418" y="2774"/>
                  </a:moveTo>
                  <a:cubicBezTo>
                    <a:pt x="1336" y="2785"/>
                    <a:pt x="1278" y="2859"/>
                    <a:pt x="1288" y="2941"/>
                  </a:cubicBezTo>
                  <a:cubicBezTo>
                    <a:pt x="1296" y="3010"/>
                    <a:pt x="1351" y="3063"/>
                    <a:pt x="1418" y="3071"/>
                  </a:cubicBezTo>
                  <a:lnTo>
                    <a:pt x="2996" y="3071"/>
                  </a:lnTo>
                  <a:cubicBezTo>
                    <a:pt x="3079" y="3071"/>
                    <a:pt x="3146" y="3004"/>
                    <a:pt x="3146" y="2922"/>
                  </a:cubicBezTo>
                  <a:cubicBezTo>
                    <a:pt x="3146" y="2840"/>
                    <a:pt x="3079" y="2774"/>
                    <a:pt x="2999" y="2774"/>
                  </a:cubicBezTo>
                  <a:close/>
                  <a:moveTo>
                    <a:pt x="148" y="2776"/>
                  </a:moveTo>
                  <a:cubicBezTo>
                    <a:pt x="66" y="2785"/>
                    <a:pt x="8" y="2859"/>
                    <a:pt x="17" y="2941"/>
                  </a:cubicBezTo>
                  <a:cubicBezTo>
                    <a:pt x="26" y="3010"/>
                    <a:pt x="79" y="3063"/>
                    <a:pt x="148" y="3072"/>
                  </a:cubicBezTo>
                  <a:lnTo>
                    <a:pt x="749" y="3072"/>
                  </a:lnTo>
                  <a:cubicBezTo>
                    <a:pt x="831" y="3072"/>
                    <a:pt x="897" y="3005"/>
                    <a:pt x="897" y="2925"/>
                  </a:cubicBezTo>
                  <a:lnTo>
                    <a:pt x="897" y="2922"/>
                  </a:lnTo>
                  <a:cubicBezTo>
                    <a:pt x="897" y="2841"/>
                    <a:pt x="830" y="2776"/>
                    <a:pt x="749" y="2776"/>
                  </a:cubicBezTo>
                  <a:close/>
                  <a:moveTo>
                    <a:pt x="5427" y="3360"/>
                  </a:moveTo>
                  <a:cubicBezTo>
                    <a:pt x="5332" y="3360"/>
                    <a:pt x="5255" y="3437"/>
                    <a:pt x="5255" y="3532"/>
                  </a:cubicBezTo>
                  <a:cubicBezTo>
                    <a:pt x="5255" y="3628"/>
                    <a:pt x="5332" y="3705"/>
                    <a:pt x="5427" y="3705"/>
                  </a:cubicBezTo>
                  <a:cubicBezTo>
                    <a:pt x="5521" y="3705"/>
                    <a:pt x="5599" y="3631"/>
                    <a:pt x="5600" y="3537"/>
                  </a:cubicBezTo>
                  <a:cubicBezTo>
                    <a:pt x="5600" y="3535"/>
                    <a:pt x="5600" y="3534"/>
                    <a:pt x="5600" y="3532"/>
                  </a:cubicBezTo>
                  <a:cubicBezTo>
                    <a:pt x="5600" y="3436"/>
                    <a:pt x="5523" y="3360"/>
                    <a:pt x="5427" y="3360"/>
                  </a:cubicBezTo>
                  <a:close/>
                  <a:moveTo>
                    <a:pt x="5941" y="3360"/>
                  </a:moveTo>
                  <a:cubicBezTo>
                    <a:pt x="5846" y="3360"/>
                    <a:pt x="5768" y="3437"/>
                    <a:pt x="5768" y="3532"/>
                  </a:cubicBezTo>
                  <a:cubicBezTo>
                    <a:pt x="5768" y="3628"/>
                    <a:pt x="5846" y="3705"/>
                    <a:pt x="5941" y="3705"/>
                  </a:cubicBezTo>
                  <a:lnTo>
                    <a:pt x="5944" y="3705"/>
                  </a:lnTo>
                  <a:cubicBezTo>
                    <a:pt x="6038" y="3705"/>
                    <a:pt x="6114" y="3628"/>
                    <a:pt x="6114" y="3534"/>
                  </a:cubicBezTo>
                  <a:cubicBezTo>
                    <a:pt x="6114" y="3533"/>
                    <a:pt x="6114" y="3533"/>
                    <a:pt x="6114" y="3532"/>
                  </a:cubicBezTo>
                  <a:cubicBezTo>
                    <a:pt x="6114" y="3436"/>
                    <a:pt x="6036" y="3360"/>
                    <a:pt x="5941" y="3360"/>
                  </a:cubicBezTo>
                  <a:close/>
                  <a:moveTo>
                    <a:pt x="6458" y="3360"/>
                  </a:moveTo>
                  <a:cubicBezTo>
                    <a:pt x="6362" y="3360"/>
                    <a:pt x="6285" y="3437"/>
                    <a:pt x="6285" y="3532"/>
                  </a:cubicBezTo>
                  <a:cubicBezTo>
                    <a:pt x="6285" y="3628"/>
                    <a:pt x="6362" y="3705"/>
                    <a:pt x="6458" y="3705"/>
                  </a:cubicBezTo>
                  <a:cubicBezTo>
                    <a:pt x="6552" y="3705"/>
                    <a:pt x="6629" y="3631"/>
                    <a:pt x="6630" y="3537"/>
                  </a:cubicBezTo>
                  <a:cubicBezTo>
                    <a:pt x="6630" y="3535"/>
                    <a:pt x="6630" y="3534"/>
                    <a:pt x="6630" y="3532"/>
                  </a:cubicBezTo>
                  <a:cubicBezTo>
                    <a:pt x="6630" y="3436"/>
                    <a:pt x="6553" y="3360"/>
                    <a:pt x="6458" y="3360"/>
                  </a:cubicBezTo>
                  <a:close/>
                  <a:moveTo>
                    <a:pt x="6971" y="3360"/>
                  </a:moveTo>
                  <a:cubicBezTo>
                    <a:pt x="6876" y="3360"/>
                    <a:pt x="6799" y="3437"/>
                    <a:pt x="6799" y="3532"/>
                  </a:cubicBezTo>
                  <a:cubicBezTo>
                    <a:pt x="6799" y="3628"/>
                    <a:pt x="6876" y="3705"/>
                    <a:pt x="6971" y="3705"/>
                  </a:cubicBezTo>
                  <a:lnTo>
                    <a:pt x="6973" y="3705"/>
                  </a:lnTo>
                  <a:cubicBezTo>
                    <a:pt x="7068" y="3705"/>
                    <a:pt x="7144" y="3628"/>
                    <a:pt x="7144" y="3534"/>
                  </a:cubicBezTo>
                  <a:cubicBezTo>
                    <a:pt x="7144" y="3533"/>
                    <a:pt x="7144" y="3533"/>
                    <a:pt x="7144" y="3532"/>
                  </a:cubicBezTo>
                  <a:cubicBezTo>
                    <a:pt x="7144" y="3436"/>
                    <a:pt x="7067" y="3360"/>
                    <a:pt x="6971" y="3360"/>
                  </a:cubicBezTo>
                  <a:close/>
                  <a:moveTo>
                    <a:pt x="7488" y="3360"/>
                  </a:moveTo>
                  <a:cubicBezTo>
                    <a:pt x="7391" y="3360"/>
                    <a:pt x="7315" y="3437"/>
                    <a:pt x="7315" y="3532"/>
                  </a:cubicBezTo>
                  <a:cubicBezTo>
                    <a:pt x="7315" y="3628"/>
                    <a:pt x="7393" y="3705"/>
                    <a:pt x="7488" y="3705"/>
                  </a:cubicBezTo>
                  <a:cubicBezTo>
                    <a:pt x="7582" y="3705"/>
                    <a:pt x="7659" y="3631"/>
                    <a:pt x="7661" y="3537"/>
                  </a:cubicBezTo>
                  <a:cubicBezTo>
                    <a:pt x="7661" y="3535"/>
                    <a:pt x="7661" y="3534"/>
                    <a:pt x="7661" y="3532"/>
                  </a:cubicBezTo>
                  <a:cubicBezTo>
                    <a:pt x="7661" y="3436"/>
                    <a:pt x="7583" y="3360"/>
                    <a:pt x="7488" y="3360"/>
                  </a:cubicBezTo>
                  <a:close/>
                  <a:moveTo>
                    <a:pt x="8002" y="3360"/>
                  </a:moveTo>
                  <a:cubicBezTo>
                    <a:pt x="7906" y="3360"/>
                    <a:pt x="7829" y="3437"/>
                    <a:pt x="7829" y="3532"/>
                  </a:cubicBezTo>
                  <a:cubicBezTo>
                    <a:pt x="7829" y="3628"/>
                    <a:pt x="7906" y="3705"/>
                    <a:pt x="8002" y="3705"/>
                  </a:cubicBezTo>
                  <a:lnTo>
                    <a:pt x="8003" y="3705"/>
                  </a:lnTo>
                  <a:cubicBezTo>
                    <a:pt x="8097" y="3705"/>
                    <a:pt x="8174" y="3628"/>
                    <a:pt x="8174" y="3534"/>
                  </a:cubicBezTo>
                  <a:cubicBezTo>
                    <a:pt x="8174" y="3533"/>
                    <a:pt x="8174" y="3533"/>
                    <a:pt x="8174" y="3532"/>
                  </a:cubicBezTo>
                  <a:cubicBezTo>
                    <a:pt x="8174" y="3436"/>
                    <a:pt x="8097" y="3360"/>
                    <a:pt x="8002" y="3360"/>
                  </a:cubicBezTo>
                  <a:close/>
                  <a:moveTo>
                    <a:pt x="3307" y="3461"/>
                  </a:moveTo>
                  <a:cubicBezTo>
                    <a:pt x="3225" y="3471"/>
                    <a:pt x="3167" y="3546"/>
                    <a:pt x="3178" y="3628"/>
                  </a:cubicBezTo>
                  <a:cubicBezTo>
                    <a:pt x="3185" y="3696"/>
                    <a:pt x="3240" y="3750"/>
                    <a:pt x="3307" y="3757"/>
                  </a:cubicBezTo>
                  <a:lnTo>
                    <a:pt x="4885" y="3757"/>
                  </a:lnTo>
                  <a:cubicBezTo>
                    <a:pt x="4967" y="3757"/>
                    <a:pt x="5033" y="3692"/>
                    <a:pt x="5033" y="3611"/>
                  </a:cubicBezTo>
                  <a:lnTo>
                    <a:pt x="5033" y="3608"/>
                  </a:lnTo>
                  <a:cubicBezTo>
                    <a:pt x="5033" y="3528"/>
                    <a:pt x="4967" y="3461"/>
                    <a:pt x="4885" y="3461"/>
                  </a:cubicBezTo>
                  <a:close/>
                  <a:moveTo>
                    <a:pt x="148" y="3462"/>
                  </a:moveTo>
                  <a:cubicBezTo>
                    <a:pt x="66" y="3471"/>
                    <a:pt x="8" y="3546"/>
                    <a:pt x="17" y="3628"/>
                  </a:cubicBezTo>
                  <a:cubicBezTo>
                    <a:pt x="26" y="3696"/>
                    <a:pt x="79" y="3750"/>
                    <a:pt x="148" y="3759"/>
                  </a:cubicBezTo>
                  <a:lnTo>
                    <a:pt x="749" y="3759"/>
                  </a:lnTo>
                  <a:cubicBezTo>
                    <a:pt x="831" y="3759"/>
                    <a:pt x="897" y="3693"/>
                    <a:pt x="897" y="3611"/>
                  </a:cubicBezTo>
                  <a:lnTo>
                    <a:pt x="897" y="3610"/>
                  </a:lnTo>
                  <a:cubicBezTo>
                    <a:pt x="897" y="3528"/>
                    <a:pt x="830" y="3462"/>
                    <a:pt x="749" y="3462"/>
                  </a:cubicBezTo>
                  <a:close/>
                  <a:moveTo>
                    <a:pt x="148" y="4149"/>
                  </a:moveTo>
                  <a:cubicBezTo>
                    <a:pt x="66" y="4159"/>
                    <a:pt x="8" y="4232"/>
                    <a:pt x="17" y="4314"/>
                  </a:cubicBezTo>
                  <a:cubicBezTo>
                    <a:pt x="26" y="4383"/>
                    <a:pt x="79" y="4438"/>
                    <a:pt x="148" y="4445"/>
                  </a:cubicBezTo>
                  <a:lnTo>
                    <a:pt x="749" y="4445"/>
                  </a:lnTo>
                  <a:cubicBezTo>
                    <a:pt x="830" y="4445"/>
                    <a:pt x="897" y="4380"/>
                    <a:pt x="897" y="4298"/>
                  </a:cubicBezTo>
                  <a:cubicBezTo>
                    <a:pt x="898" y="4217"/>
                    <a:pt x="833" y="4150"/>
                    <a:pt x="751" y="4149"/>
                  </a:cubicBezTo>
                  <a:close/>
                  <a:moveTo>
                    <a:pt x="3307" y="4149"/>
                  </a:moveTo>
                  <a:cubicBezTo>
                    <a:pt x="3225" y="4158"/>
                    <a:pt x="3167" y="4232"/>
                    <a:pt x="3178" y="4314"/>
                  </a:cubicBezTo>
                  <a:cubicBezTo>
                    <a:pt x="3185" y="4383"/>
                    <a:pt x="3240" y="4436"/>
                    <a:pt x="3307" y="4445"/>
                  </a:cubicBezTo>
                  <a:lnTo>
                    <a:pt x="4885" y="4445"/>
                  </a:lnTo>
                  <a:cubicBezTo>
                    <a:pt x="4967" y="4445"/>
                    <a:pt x="5033" y="4378"/>
                    <a:pt x="5033" y="4298"/>
                  </a:cubicBezTo>
                  <a:cubicBezTo>
                    <a:pt x="5034" y="4216"/>
                    <a:pt x="4969" y="4149"/>
                    <a:pt x="4888" y="4149"/>
                  </a:cubicBezTo>
                  <a:close/>
                  <a:moveTo>
                    <a:pt x="5427" y="4776"/>
                  </a:moveTo>
                  <a:cubicBezTo>
                    <a:pt x="5332" y="4776"/>
                    <a:pt x="5255" y="4853"/>
                    <a:pt x="5255" y="4948"/>
                  </a:cubicBezTo>
                  <a:cubicBezTo>
                    <a:pt x="5255" y="5044"/>
                    <a:pt x="5332" y="5121"/>
                    <a:pt x="5427" y="5121"/>
                  </a:cubicBezTo>
                  <a:cubicBezTo>
                    <a:pt x="5521" y="5121"/>
                    <a:pt x="5599" y="5047"/>
                    <a:pt x="5600" y="4953"/>
                  </a:cubicBezTo>
                  <a:cubicBezTo>
                    <a:pt x="5600" y="4951"/>
                    <a:pt x="5600" y="4950"/>
                    <a:pt x="5600" y="4948"/>
                  </a:cubicBezTo>
                  <a:cubicBezTo>
                    <a:pt x="5600" y="4852"/>
                    <a:pt x="5523" y="4776"/>
                    <a:pt x="5427" y="4776"/>
                  </a:cubicBezTo>
                  <a:close/>
                  <a:moveTo>
                    <a:pt x="5941" y="4776"/>
                  </a:moveTo>
                  <a:cubicBezTo>
                    <a:pt x="5846" y="4776"/>
                    <a:pt x="5768" y="4853"/>
                    <a:pt x="5768" y="4948"/>
                  </a:cubicBezTo>
                  <a:cubicBezTo>
                    <a:pt x="5768" y="5044"/>
                    <a:pt x="5846" y="5121"/>
                    <a:pt x="5941" y="5121"/>
                  </a:cubicBezTo>
                  <a:lnTo>
                    <a:pt x="5944" y="5121"/>
                  </a:lnTo>
                  <a:cubicBezTo>
                    <a:pt x="6038" y="5121"/>
                    <a:pt x="6114" y="5044"/>
                    <a:pt x="6114" y="4950"/>
                  </a:cubicBezTo>
                  <a:cubicBezTo>
                    <a:pt x="6114" y="4949"/>
                    <a:pt x="6114" y="4949"/>
                    <a:pt x="6114" y="4948"/>
                  </a:cubicBezTo>
                  <a:cubicBezTo>
                    <a:pt x="6114" y="4852"/>
                    <a:pt x="6036" y="4776"/>
                    <a:pt x="5941" y="4776"/>
                  </a:cubicBezTo>
                  <a:close/>
                  <a:moveTo>
                    <a:pt x="6458" y="4776"/>
                  </a:moveTo>
                  <a:cubicBezTo>
                    <a:pt x="6362" y="4776"/>
                    <a:pt x="6285" y="4853"/>
                    <a:pt x="6285" y="4948"/>
                  </a:cubicBezTo>
                  <a:cubicBezTo>
                    <a:pt x="6285" y="5044"/>
                    <a:pt x="6362" y="5121"/>
                    <a:pt x="6458" y="5121"/>
                  </a:cubicBezTo>
                  <a:cubicBezTo>
                    <a:pt x="6552" y="5121"/>
                    <a:pt x="6629" y="5047"/>
                    <a:pt x="6630" y="4953"/>
                  </a:cubicBezTo>
                  <a:cubicBezTo>
                    <a:pt x="6630" y="4951"/>
                    <a:pt x="6630" y="4950"/>
                    <a:pt x="6630" y="4948"/>
                  </a:cubicBezTo>
                  <a:cubicBezTo>
                    <a:pt x="6630" y="4852"/>
                    <a:pt x="6553" y="4776"/>
                    <a:pt x="6458" y="4776"/>
                  </a:cubicBezTo>
                  <a:close/>
                  <a:moveTo>
                    <a:pt x="6971" y="4776"/>
                  </a:moveTo>
                  <a:cubicBezTo>
                    <a:pt x="6876" y="4776"/>
                    <a:pt x="6799" y="4853"/>
                    <a:pt x="6799" y="4948"/>
                  </a:cubicBezTo>
                  <a:cubicBezTo>
                    <a:pt x="6799" y="5044"/>
                    <a:pt x="6876" y="5121"/>
                    <a:pt x="6971" y="5121"/>
                  </a:cubicBezTo>
                  <a:lnTo>
                    <a:pt x="6973" y="5121"/>
                  </a:lnTo>
                  <a:cubicBezTo>
                    <a:pt x="7068" y="5121"/>
                    <a:pt x="7144" y="5044"/>
                    <a:pt x="7144" y="4950"/>
                  </a:cubicBezTo>
                  <a:cubicBezTo>
                    <a:pt x="7144" y="4949"/>
                    <a:pt x="7144" y="4949"/>
                    <a:pt x="7144" y="4948"/>
                  </a:cubicBezTo>
                  <a:cubicBezTo>
                    <a:pt x="7144" y="4852"/>
                    <a:pt x="7067" y="4776"/>
                    <a:pt x="6971" y="4776"/>
                  </a:cubicBezTo>
                  <a:close/>
                  <a:moveTo>
                    <a:pt x="7488" y="4776"/>
                  </a:moveTo>
                  <a:cubicBezTo>
                    <a:pt x="7391" y="4776"/>
                    <a:pt x="7314" y="4853"/>
                    <a:pt x="7314" y="4948"/>
                  </a:cubicBezTo>
                  <a:cubicBezTo>
                    <a:pt x="7314" y="5044"/>
                    <a:pt x="7391" y="5121"/>
                    <a:pt x="7488" y="5121"/>
                  </a:cubicBezTo>
                  <a:cubicBezTo>
                    <a:pt x="7582" y="5121"/>
                    <a:pt x="7659" y="5047"/>
                    <a:pt x="7661" y="4953"/>
                  </a:cubicBezTo>
                  <a:cubicBezTo>
                    <a:pt x="7661" y="4951"/>
                    <a:pt x="7661" y="4950"/>
                    <a:pt x="7661" y="4948"/>
                  </a:cubicBezTo>
                  <a:lnTo>
                    <a:pt x="7661" y="4948"/>
                  </a:lnTo>
                  <a:lnTo>
                    <a:pt x="7661" y="4948"/>
                  </a:lnTo>
                  <a:cubicBezTo>
                    <a:pt x="7661" y="4852"/>
                    <a:pt x="7583" y="4776"/>
                    <a:pt x="7488" y="4776"/>
                  </a:cubicBezTo>
                  <a:close/>
                  <a:moveTo>
                    <a:pt x="8002" y="4776"/>
                  </a:moveTo>
                  <a:cubicBezTo>
                    <a:pt x="7906" y="4776"/>
                    <a:pt x="7829" y="4853"/>
                    <a:pt x="7829" y="4948"/>
                  </a:cubicBezTo>
                  <a:cubicBezTo>
                    <a:pt x="7829" y="5044"/>
                    <a:pt x="7906" y="5121"/>
                    <a:pt x="8002" y="5121"/>
                  </a:cubicBezTo>
                  <a:lnTo>
                    <a:pt x="8003" y="5121"/>
                  </a:lnTo>
                  <a:cubicBezTo>
                    <a:pt x="8097" y="5121"/>
                    <a:pt x="8174" y="5044"/>
                    <a:pt x="8174" y="4950"/>
                  </a:cubicBezTo>
                  <a:cubicBezTo>
                    <a:pt x="8174" y="4949"/>
                    <a:pt x="8174" y="4949"/>
                    <a:pt x="8174" y="4948"/>
                  </a:cubicBezTo>
                  <a:cubicBezTo>
                    <a:pt x="8174" y="4852"/>
                    <a:pt x="8097" y="4776"/>
                    <a:pt x="8002" y="4776"/>
                  </a:cubicBezTo>
                  <a:close/>
                  <a:moveTo>
                    <a:pt x="148" y="4835"/>
                  </a:moveTo>
                  <a:cubicBezTo>
                    <a:pt x="66" y="4846"/>
                    <a:pt x="8" y="4920"/>
                    <a:pt x="17" y="5002"/>
                  </a:cubicBezTo>
                  <a:cubicBezTo>
                    <a:pt x="26" y="5069"/>
                    <a:pt x="79" y="5124"/>
                    <a:pt x="148" y="5131"/>
                  </a:cubicBezTo>
                  <a:lnTo>
                    <a:pt x="749" y="5131"/>
                  </a:lnTo>
                  <a:cubicBezTo>
                    <a:pt x="830" y="5131"/>
                    <a:pt x="897" y="5066"/>
                    <a:pt x="897" y="4984"/>
                  </a:cubicBezTo>
                  <a:cubicBezTo>
                    <a:pt x="898" y="4904"/>
                    <a:pt x="833" y="4837"/>
                    <a:pt x="751" y="4835"/>
                  </a:cubicBezTo>
                  <a:close/>
                  <a:moveTo>
                    <a:pt x="3307" y="4835"/>
                  </a:moveTo>
                  <a:cubicBezTo>
                    <a:pt x="3225" y="4844"/>
                    <a:pt x="3167" y="4919"/>
                    <a:pt x="3178" y="5000"/>
                  </a:cubicBezTo>
                  <a:cubicBezTo>
                    <a:pt x="3185" y="5069"/>
                    <a:pt x="3240" y="5123"/>
                    <a:pt x="3307" y="5131"/>
                  </a:cubicBezTo>
                  <a:lnTo>
                    <a:pt x="4885" y="5131"/>
                  </a:lnTo>
                  <a:cubicBezTo>
                    <a:pt x="4967" y="5131"/>
                    <a:pt x="5033" y="5066"/>
                    <a:pt x="5033" y="4984"/>
                  </a:cubicBezTo>
                  <a:cubicBezTo>
                    <a:pt x="5034" y="4902"/>
                    <a:pt x="4969" y="4835"/>
                    <a:pt x="4888"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1" name="Google Shape;691;p40"/>
            <p:cNvSpPr/>
            <p:nvPr/>
          </p:nvSpPr>
          <p:spPr>
            <a:xfrm>
              <a:off x="4324075" y="4663075"/>
              <a:ext cx="204475" cy="128275"/>
            </a:xfrm>
            <a:custGeom>
              <a:avLst/>
              <a:gdLst/>
              <a:ahLst/>
              <a:cxnLst/>
              <a:rect l="l" t="t" r="r" b="b"/>
              <a:pathLst>
                <a:path w="8179" h="5131" extrusionOk="0">
                  <a:moveTo>
                    <a:pt x="768" y="26"/>
                  </a:moveTo>
                  <a:cubicBezTo>
                    <a:pt x="762" y="26"/>
                    <a:pt x="756" y="27"/>
                    <a:pt x="750" y="28"/>
                  </a:cubicBezTo>
                  <a:lnTo>
                    <a:pt x="148" y="28"/>
                  </a:lnTo>
                  <a:cubicBezTo>
                    <a:pt x="80" y="35"/>
                    <a:pt x="26" y="90"/>
                    <a:pt x="17" y="159"/>
                  </a:cubicBezTo>
                  <a:cubicBezTo>
                    <a:pt x="8" y="241"/>
                    <a:pt x="66" y="314"/>
                    <a:pt x="148" y="324"/>
                  </a:cubicBezTo>
                  <a:lnTo>
                    <a:pt x="750" y="324"/>
                  </a:lnTo>
                  <a:cubicBezTo>
                    <a:pt x="756" y="325"/>
                    <a:pt x="762" y="325"/>
                    <a:pt x="768" y="325"/>
                  </a:cubicBezTo>
                  <a:cubicBezTo>
                    <a:pt x="774" y="325"/>
                    <a:pt x="780" y="325"/>
                    <a:pt x="786" y="324"/>
                  </a:cubicBezTo>
                  <a:cubicBezTo>
                    <a:pt x="867" y="314"/>
                    <a:pt x="926" y="241"/>
                    <a:pt x="915" y="159"/>
                  </a:cubicBezTo>
                  <a:cubicBezTo>
                    <a:pt x="907" y="83"/>
                    <a:pt x="843" y="26"/>
                    <a:pt x="768" y="26"/>
                  </a:cubicBezTo>
                  <a:close/>
                  <a:moveTo>
                    <a:pt x="1402" y="26"/>
                  </a:moveTo>
                  <a:cubicBezTo>
                    <a:pt x="1328" y="26"/>
                    <a:pt x="1264" y="82"/>
                    <a:pt x="1255" y="157"/>
                  </a:cubicBezTo>
                  <a:cubicBezTo>
                    <a:pt x="1246" y="239"/>
                    <a:pt x="1304" y="314"/>
                    <a:pt x="1386" y="324"/>
                  </a:cubicBezTo>
                  <a:cubicBezTo>
                    <a:pt x="1392" y="325"/>
                    <a:pt x="1397" y="325"/>
                    <a:pt x="1403" y="325"/>
                  </a:cubicBezTo>
                  <a:cubicBezTo>
                    <a:pt x="1409" y="325"/>
                    <a:pt x="1415" y="325"/>
                    <a:pt x="1421" y="324"/>
                  </a:cubicBezTo>
                  <a:lnTo>
                    <a:pt x="2997" y="324"/>
                  </a:lnTo>
                  <a:cubicBezTo>
                    <a:pt x="3080" y="324"/>
                    <a:pt x="3145" y="257"/>
                    <a:pt x="3145" y="174"/>
                  </a:cubicBezTo>
                  <a:lnTo>
                    <a:pt x="3147" y="174"/>
                  </a:lnTo>
                  <a:cubicBezTo>
                    <a:pt x="3147" y="93"/>
                    <a:pt x="3080" y="28"/>
                    <a:pt x="3000" y="28"/>
                  </a:cubicBezTo>
                  <a:lnTo>
                    <a:pt x="1421" y="28"/>
                  </a:lnTo>
                  <a:cubicBezTo>
                    <a:pt x="1415" y="27"/>
                    <a:pt x="1409" y="26"/>
                    <a:pt x="1402" y="26"/>
                  </a:cubicBezTo>
                  <a:close/>
                  <a:moveTo>
                    <a:pt x="3668" y="1"/>
                  </a:moveTo>
                  <a:cubicBezTo>
                    <a:pt x="3573" y="1"/>
                    <a:pt x="3495" y="78"/>
                    <a:pt x="3495" y="174"/>
                  </a:cubicBezTo>
                  <a:cubicBezTo>
                    <a:pt x="3495" y="269"/>
                    <a:pt x="3573" y="346"/>
                    <a:pt x="3668" y="346"/>
                  </a:cubicBezTo>
                  <a:cubicBezTo>
                    <a:pt x="3765" y="346"/>
                    <a:pt x="3841" y="269"/>
                    <a:pt x="3841" y="174"/>
                  </a:cubicBezTo>
                  <a:cubicBezTo>
                    <a:pt x="3841" y="78"/>
                    <a:pt x="3763" y="1"/>
                    <a:pt x="3668" y="1"/>
                  </a:cubicBezTo>
                  <a:close/>
                  <a:moveTo>
                    <a:pt x="4183" y="1"/>
                  </a:moveTo>
                  <a:cubicBezTo>
                    <a:pt x="4088" y="1"/>
                    <a:pt x="4011" y="78"/>
                    <a:pt x="4011" y="174"/>
                  </a:cubicBezTo>
                  <a:cubicBezTo>
                    <a:pt x="4011" y="269"/>
                    <a:pt x="4088" y="346"/>
                    <a:pt x="4183" y="346"/>
                  </a:cubicBezTo>
                  <a:lnTo>
                    <a:pt x="4185" y="346"/>
                  </a:lnTo>
                  <a:cubicBezTo>
                    <a:pt x="4279" y="346"/>
                    <a:pt x="4356" y="270"/>
                    <a:pt x="4356" y="177"/>
                  </a:cubicBezTo>
                  <a:lnTo>
                    <a:pt x="4356" y="174"/>
                  </a:lnTo>
                  <a:cubicBezTo>
                    <a:pt x="4356" y="78"/>
                    <a:pt x="4279" y="1"/>
                    <a:pt x="4183" y="1"/>
                  </a:cubicBezTo>
                  <a:close/>
                  <a:moveTo>
                    <a:pt x="5212" y="1"/>
                  </a:moveTo>
                  <a:cubicBezTo>
                    <a:pt x="5117" y="1"/>
                    <a:pt x="5039" y="78"/>
                    <a:pt x="5039" y="174"/>
                  </a:cubicBezTo>
                  <a:cubicBezTo>
                    <a:pt x="5039" y="269"/>
                    <a:pt x="5117" y="346"/>
                    <a:pt x="5212" y="346"/>
                  </a:cubicBezTo>
                  <a:lnTo>
                    <a:pt x="5215" y="346"/>
                  </a:lnTo>
                  <a:cubicBezTo>
                    <a:pt x="5309" y="346"/>
                    <a:pt x="5385" y="270"/>
                    <a:pt x="5385" y="177"/>
                  </a:cubicBezTo>
                  <a:lnTo>
                    <a:pt x="5385" y="174"/>
                  </a:lnTo>
                  <a:cubicBezTo>
                    <a:pt x="5385" y="78"/>
                    <a:pt x="5307" y="1"/>
                    <a:pt x="5212" y="1"/>
                  </a:cubicBezTo>
                  <a:close/>
                  <a:moveTo>
                    <a:pt x="6242" y="1"/>
                  </a:moveTo>
                  <a:cubicBezTo>
                    <a:pt x="6147" y="1"/>
                    <a:pt x="6070" y="78"/>
                    <a:pt x="6070" y="174"/>
                  </a:cubicBezTo>
                  <a:cubicBezTo>
                    <a:pt x="6070" y="269"/>
                    <a:pt x="6147" y="346"/>
                    <a:pt x="6242" y="346"/>
                  </a:cubicBezTo>
                  <a:lnTo>
                    <a:pt x="6244" y="346"/>
                  </a:lnTo>
                  <a:cubicBezTo>
                    <a:pt x="6339" y="346"/>
                    <a:pt x="6415" y="270"/>
                    <a:pt x="6415" y="177"/>
                  </a:cubicBezTo>
                  <a:lnTo>
                    <a:pt x="6415" y="174"/>
                  </a:lnTo>
                  <a:cubicBezTo>
                    <a:pt x="6415" y="78"/>
                    <a:pt x="6338" y="1"/>
                    <a:pt x="6242" y="1"/>
                  </a:cubicBezTo>
                  <a:close/>
                  <a:moveTo>
                    <a:pt x="4698" y="1"/>
                  </a:moveTo>
                  <a:cubicBezTo>
                    <a:pt x="4603" y="1"/>
                    <a:pt x="4526" y="78"/>
                    <a:pt x="4526" y="174"/>
                  </a:cubicBezTo>
                  <a:cubicBezTo>
                    <a:pt x="4526" y="269"/>
                    <a:pt x="4603" y="346"/>
                    <a:pt x="4698" y="346"/>
                  </a:cubicBezTo>
                  <a:cubicBezTo>
                    <a:pt x="4699" y="346"/>
                    <a:pt x="4700" y="346"/>
                    <a:pt x="4701" y="346"/>
                  </a:cubicBezTo>
                  <a:cubicBezTo>
                    <a:pt x="4794" y="346"/>
                    <a:pt x="4870" y="271"/>
                    <a:pt x="4871" y="178"/>
                  </a:cubicBezTo>
                  <a:lnTo>
                    <a:pt x="4871" y="174"/>
                  </a:lnTo>
                  <a:cubicBezTo>
                    <a:pt x="4871" y="78"/>
                    <a:pt x="4794" y="1"/>
                    <a:pt x="4698" y="1"/>
                  </a:cubicBezTo>
                  <a:close/>
                  <a:moveTo>
                    <a:pt x="5729" y="1"/>
                  </a:moveTo>
                  <a:cubicBezTo>
                    <a:pt x="5634" y="1"/>
                    <a:pt x="5556" y="78"/>
                    <a:pt x="5556" y="174"/>
                  </a:cubicBezTo>
                  <a:cubicBezTo>
                    <a:pt x="5556" y="269"/>
                    <a:pt x="5634" y="346"/>
                    <a:pt x="5729" y="346"/>
                  </a:cubicBezTo>
                  <a:cubicBezTo>
                    <a:pt x="5730" y="346"/>
                    <a:pt x="5731" y="346"/>
                    <a:pt x="5732" y="346"/>
                  </a:cubicBezTo>
                  <a:cubicBezTo>
                    <a:pt x="5824" y="346"/>
                    <a:pt x="5900" y="271"/>
                    <a:pt x="5902" y="178"/>
                  </a:cubicBezTo>
                  <a:lnTo>
                    <a:pt x="5902" y="174"/>
                  </a:lnTo>
                  <a:cubicBezTo>
                    <a:pt x="5902" y="78"/>
                    <a:pt x="5824" y="1"/>
                    <a:pt x="5729" y="1"/>
                  </a:cubicBezTo>
                  <a:close/>
                  <a:moveTo>
                    <a:pt x="148" y="714"/>
                  </a:moveTo>
                  <a:cubicBezTo>
                    <a:pt x="66" y="724"/>
                    <a:pt x="7" y="799"/>
                    <a:pt x="17" y="881"/>
                  </a:cubicBezTo>
                  <a:cubicBezTo>
                    <a:pt x="26" y="948"/>
                    <a:pt x="80" y="1003"/>
                    <a:pt x="148" y="1010"/>
                  </a:cubicBezTo>
                  <a:lnTo>
                    <a:pt x="750" y="1010"/>
                  </a:lnTo>
                  <a:cubicBezTo>
                    <a:pt x="832" y="1010"/>
                    <a:pt x="899" y="943"/>
                    <a:pt x="899" y="861"/>
                  </a:cubicBezTo>
                  <a:cubicBezTo>
                    <a:pt x="899" y="780"/>
                    <a:pt x="833" y="714"/>
                    <a:pt x="751" y="714"/>
                  </a:cubicBezTo>
                  <a:close/>
                  <a:moveTo>
                    <a:pt x="1402" y="713"/>
                  </a:moveTo>
                  <a:cubicBezTo>
                    <a:pt x="1328" y="713"/>
                    <a:pt x="1264" y="768"/>
                    <a:pt x="1255" y="844"/>
                  </a:cubicBezTo>
                  <a:cubicBezTo>
                    <a:pt x="1246" y="925"/>
                    <a:pt x="1304" y="1000"/>
                    <a:pt x="1386" y="1010"/>
                  </a:cubicBezTo>
                  <a:cubicBezTo>
                    <a:pt x="1392" y="1011"/>
                    <a:pt x="1397" y="1011"/>
                    <a:pt x="1403" y="1011"/>
                  </a:cubicBezTo>
                  <a:cubicBezTo>
                    <a:pt x="1409" y="1011"/>
                    <a:pt x="1415" y="1011"/>
                    <a:pt x="1421" y="1010"/>
                  </a:cubicBezTo>
                  <a:lnTo>
                    <a:pt x="2997" y="1010"/>
                  </a:lnTo>
                  <a:cubicBezTo>
                    <a:pt x="3080" y="1010"/>
                    <a:pt x="3145" y="943"/>
                    <a:pt x="3145" y="860"/>
                  </a:cubicBezTo>
                  <a:lnTo>
                    <a:pt x="3147" y="860"/>
                  </a:lnTo>
                  <a:cubicBezTo>
                    <a:pt x="3147" y="780"/>
                    <a:pt x="3080" y="714"/>
                    <a:pt x="3000" y="714"/>
                  </a:cubicBezTo>
                  <a:lnTo>
                    <a:pt x="1421" y="714"/>
                  </a:lnTo>
                  <a:cubicBezTo>
                    <a:pt x="1415" y="713"/>
                    <a:pt x="1409" y="713"/>
                    <a:pt x="1402" y="713"/>
                  </a:cubicBezTo>
                  <a:close/>
                  <a:moveTo>
                    <a:pt x="148" y="1400"/>
                  </a:moveTo>
                  <a:cubicBezTo>
                    <a:pt x="66" y="1411"/>
                    <a:pt x="8" y="1485"/>
                    <a:pt x="17" y="1567"/>
                  </a:cubicBezTo>
                  <a:cubicBezTo>
                    <a:pt x="26" y="1636"/>
                    <a:pt x="80" y="1689"/>
                    <a:pt x="148" y="1697"/>
                  </a:cubicBezTo>
                  <a:lnTo>
                    <a:pt x="750" y="1697"/>
                  </a:lnTo>
                  <a:cubicBezTo>
                    <a:pt x="751" y="1697"/>
                    <a:pt x="752" y="1697"/>
                    <a:pt x="753" y="1697"/>
                  </a:cubicBezTo>
                  <a:cubicBezTo>
                    <a:pt x="832" y="1697"/>
                    <a:pt x="897" y="1633"/>
                    <a:pt x="899" y="1552"/>
                  </a:cubicBezTo>
                  <a:lnTo>
                    <a:pt x="899" y="1551"/>
                  </a:lnTo>
                  <a:cubicBezTo>
                    <a:pt x="899" y="1467"/>
                    <a:pt x="832" y="1400"/>
                    <a:pt x="750" y="1400"/>
                  </a:cubicBezTo>
                  <a:close/>
                  <a:moveTo>
                    <a:pt x="1402" y="1399"/>
                  </a:moveTo>
                  <a:cubicBezTo>
                    <a:pt x="1328" y="1399"/>
                    <a:pt x="1264" y="1455"/>
                    <a:pt x="1255" y="1530"/>
                  </a:cubicBezTo>
                  <a:cubicBezTo>
                    <a:pt x="1246" y="1612"/>
                    <a:pt x="1304" y="1686"/>
                    <a:pt x="1386" y="1697"/>
                  </a:cubicBezTo>
                  <a:cubicBezTo>
                    <a:pt x="1392" y="1698"/>
                    <a:pt x="1397" y="1698"/>
                    <a:pt x="1403" y="1698"/>
                  </a:cubicBezTo>
                  <a:cubicBezTo>
                    <a:pt x="1409" y="1698"/>
                    <a:pt x="1415" y="1698"/>
                    <a:pt x="1421" y="1697"/>
                  </a:cubicBezTo>
                  <a:lnTo>
                    <a:pt x="2997" y="1697"/>
                  </a:lnTo>
                  <a:cubicBezTo>
                    <a:pt x="2998" y="1697"/>
                    <a:pt x="2998" y="1697"/>
                    <a:pt x="2999" y="1697"/>
                  </a:cubicBezTo>
                  <a:cubicBezTo>
                    <a:pt x="3080" y="1697"/>
                    <a:pt x="3146" y="1632"/>
                    <a:pt x="3147" y="1552"/>
                  </a:cubicBezTo>
                  <a:lnTo>
                    <a:pt x="3147" y="1549"/>
                  </a:lnTo>
                  <a:cubicBezTo>
                    <a:pt x="3147" y="1467"/>
                    <a:pt x="3080" y="1400"/>
                    <a:pt x="2997" y="1400"/>
                  </a:cubicBezTo>
                  <a:lnTo>
                    <a:pt x="1421" y="1400"/>
                  </a:lnTo>
                  <a:cubicBezTo>
                    <a:pt x="1415" y="1400"/>
                    <a:pt x="1409" y="1399"/>
                    <a:pt x="1402" y="1399"/>
                  </a:cubicBezTo>
                  <a:close/>
                  <a:moveTo>
                    <a:pt x="3668" y="1375"/>
                  </a:moveTo>
                  <a:cubicBezTo>
                    <a:pt x="3573" y="1375"/>
                    <a:pt x="3497" y="1451"/>
                    <a:pt x="3495" y="1545"/>
                  </a:cubicBezTo>
                  <a:cubicBezTo>
                    <a:pt x="3494" y="1640"/>
                    <a:pt x="3571" y="1719"/>
                    <a:pt x="3667" y="1721"/>
                  </a:cubicBezTo>
                  <a:lnTo>
                    <a:pt x="3668" y="1721"/>
                  </a:lnTo>
                  <a:cubicBezTo>
                    <a:pt x="3763" y="1721"/>
                    <a:pt x="3839" y="1645"/>
                    <a:pt x="3841" y="1549"/>
                  </a:cubicBezTo>
                  <a:cubicBezTo>
                    <a:pt x="3842" y="1454"/>
                    <a:pt x="3766" y="1375"/>
                    <a:pt x="3671" y="1375"/>
                  </a:cubicBezTo>
                  <a:cubicBezTo>
                    <a:pt x="3670" y="1375"/>
                    <a:pt x="3669" y="1375"/>
                    <a:pt x="3668" y="1375"/>
                  </a:cubicBezTo>
                  <a:close/>
                  <a:moveTo>
                    <a:pt x="4182" y="1375"/>
                  </a:moveTo>
                  <a:cubicBezTo>
                    <a:pt x="4088" y="1375"/>
                    <a:pt x="4011" y="1451"/>
                    <a:pt x="4009" y="1545"/>
                  </a:cubicBezTo>
                  <a:cubicBezTo>
                    <a:pt x="4009" y="1640"/>
                    <a:pt x="4085" y="1719"/>
                    <a:pt x="4180" y="1721"/>
                  </a:cubicBezTo>
                  <a:lnTo>
                    <a:pt x="4185" y="1721"/>
                  </a:lnTo>
                  <a:cubicBezTo>
                    <a:pt x="4279" y="1721"/>
                    <a:pt x="4355" y="1643"/>
                    <a:pt x="4355" y="1549"/>
                  </a:cubicBezTo>
                  <a:cubicBezTo>
                    <a:pt x="4356" y="1454"/>
                    <a:pt x="4280" y="1375"/>
                    <a:pt x="4185" y="1375"/>
                  </a:cubicBezTo>
                  <a:cubicBezTo>
                    <a:pt x="4184" y="1375"/>
                    <a:pt x="4183" y="1375"/>
                    <a:pt x="4182" y="1375"/>
                  </a:cubicBezTo>
                  <a:close/>
                  <a:moveTo>
                    <a:pt x="4697" y="1375"/>
                  </a:moveTo>
                  <a:cubicBezTo>
                    <a:pt x="4603" y="1375"/>
                    <a:pt x="4527" y="1451"/>
                    <a:pt x="4526" y="1545"/>
                  </a:cubicBezTo>
                  <a:cubicBezTo>
                    <a:pt x="4524" y="1640"/>
                    <a:pt x="4600" y="1719"/>
                    <a:pt x="4697" y="1721"/>
                  </a:cubicBezTo>
                  <a:lnTo>
                    <a:pt x="4698" y="1721"/>
                  </a:lnTo>
                  <a:cubicBezTo>
                    <a:pt x="4792" y="1721"/>
                    <a:pt x="4870" y="1645"/>
                    <a:pt x="4871" y="1549"/>
                  </a:cubicBezTo>
                  <a:cubicBezTo>
                    <a:pt x="4873" y="1454"/>
                    <a:pt x="4795" y="1375"/>
                    <a:pt x="4700" y="1375"/>
                  </a:cubicBezTo>
                  <a:cubicBezTo>
                    <a:pt x="4699" y="1375"/>
                    <a:pt x="4698" y="1375"/>
                    <a:pt x="4697" y="1375"/>
                  </a:cubicBezTo>
                  <a:close/>
                  <a:moveTo>
                    <a:pt x="5211" y="1375"/>
                  </a:moveTo>
                  <a:cubicBezTo>
                    <a:pt x="5117" y="1375"/>
                    <a:pt x="5041" y="1451"/>
                    <a:pt x="5039" y="1545"/>
                  </a:cubicBezTo>
                  <a:cubicBezTo>
                    <a:pt x="5038" y="1640"/>
                    <a:pt x="5115" y="1719"/>
                    <a:pt x="5211" y="1721"/>
                  </a:cubicBezTo>
                  <a:lnTo>
                    <a:pt x="5215" y="1721"/>
                  </a:lnTo>
                  <a:cubicBezTo>
                    <a:pt x="5309" y="1721"/>
                    <a:pt x="5385" y="1643"/>
                    <a:pt x="5385" y="1549"/>
                  </a:cubicBezTo>
                  <a:cubicBezTo>
                    <a:pt x="5386" y="1454"/>
                    <a:pt x="5310" y="1375"/>
                    <a:pt x="5214" y="1375"/>
                  </a:cubicBezTo>
                  <a:cubicBezTo>
                    <a:pt x="5213" y="1375"/>
                    <a:pt x="5212" y="1375"/>
                    <a:pt x="5211" y="1375"/>
                  </a:cubicBezTo>
                  <a:close/>
                  <a:moveTo>
                    <a:pt x="5728" y="1375"/>
                  </a:moveTo>
                  <a:cubicBezTo>
                    <a:pt x="5633" y="1375"/>
                    <a:pt x="5556" y="1451"/>
                    <a:pt x="5556" y="1545"/>
                  </a:cubicBezTo>
                  <a:cubicBezTo>
                    <a:pt x="5555" y="1640"/>
                    <a:pt x="5631" y="1719"/>
                    <a:pt x="5726" y="1721"/>
                  </a:cubicBezTo>
                  <a:lnTo>
                    <a:pt x="5729" y="1721"/>
                  </a:lnTo>
                  <a:cubicBezTo>
                    <a:pt x="5823" y="1721"/>
                    <a:pt x="5900" y="1645"/>
                    <a:pt x="5902" y="1549"/>
                  </a:cubicBezTo>
                  <a:cubicBezTo>
                    <a:pt x="5902" y="1454"/>
                    <a:pt x="5826" y="1375"/>
                    <a:pt x="5730" y="1375"/>
                  </a:cubicBezTo>
                  <a:cubicBezTo>
                    <a:pt x="5729" y="1375"/>
                    <a:pt x="5728" y="1375"/>
                    <a:pt x="5728" y="1375"/>
                  </a:cubicBezTo>
                  <a:close/>
                  <a:moveTo>
                    <a:pt x="6241" y="1375"/>
                  </a:moveTo>
                  <a:cubicBezTo>
                    <a:pt x="6147" y="1375"/>
                    <a:pt x="6071" y="1451"/>
                    <a:pt x="6070" y="1545"/>
                  </a:cubicBezTo>
                  <a:cubicBezTo>
                    <a:pt x="6068" y="1640"/>
                    <a:pt x="6144" y="1719"/>
                    <a:pt x="6239" y="1721"/>
                  </a:cubicBezTo>
                  <a:lnTo>
                    <a:pt x="6244" y="1721"/>
                  </a:lnTo>
                  <a:cubicBezTo>
                    <a:pt x="6339" y="1721"/>
                    <a:pt x="6415" y="1643"/>
                    <a:pt x="6415" y="1549"/>
                  </a:cubicBezTo>
                  <a:cubicBezTo>
                    <a:pt x="6417" y="1454"/>
                    <a:pt x="6339" y="1375"/>
                    <a:pt x="6244" y="1375"/>
                  </a:cubicBezTo>
                  <a:cubicBezTo>
                    <a:pt x="6243" y="1375"/>
                    <a:pt x="6242" y="1375"/>
                    <a:pt x="6241" y="1375"/>
                  </a:cubicBezTo>
                  <a:close/>
                  <a:moveTo>
                    <a:pt x="1403" y="2086"/>
                  </a:moveTo>
                  <a:cubicBezTo>
                    <a:pt x="1328" y="2086"/>
                    <a:pt x="1264" y="2142"/>
                    <a:pt x="1255" y="2218"/>
                  </a:cubicBezTo>
                  <a:cubicBezTo>
                    <a:pt x="1246" y="2300"/>
                    <a:pt x="1304" y="2374"/>
                    <a:pt x="1386" y="2383"/>
                  </a:cubicBezTo>
                  <a:cubicBezTo>
                    <a:pt x="1392" y="2384"/>
                    <a:pt x="1397" y="2384"/>
                    <a:pt x="1403" y="2384"/>
                  </a:cubicBezTo>
                  <a:cubicBezTo>
                    <a:pt x="1409" y="2384"/>
                    <a:pt x="1415" y="2384"/>
                    <a:pt x="1421" y="2383"/>
                  </a:cubicBezTo>
                  <a:lnTo>
                    <a:pt x="2997" y="2383"/>
                  </a:lnTo>
                  <a:cubicBezTo>
                    <a:pt x="2998" y="2383"/>
                    <a:pt x="2998" y="2383"/>
                    <a:pt x="2999" y="2383"/>
                  </a:cubicBezTo>
                  <a:cubicBezTo>
                    <a:pt x="3080" y="2383"/>
                    <a:pt x="3146" y="2318"/>
                    <a:pt x="3147" y="2239"/>
                  </a:cubicBezTo>
                  <a:lnTo>
                    <a:pt x="3147" y="2236"/>
                  </a:lnTo>
                  <a:cubicBezTo>
                    <a:pt x="3147" y="2154"/>
                    <a:pt x="3080" y="2087"/>
                    <a:pt x="2997" y="2087"/>
                  </a:cubicBezTo>
                  <a:lnTo>
                    <a:pt x="1421" y="2087"/>
                  </a:lnTo>
                  <a:cubicBezTo>
                    <a:pt x="1415" y="2086"/>
                    <a:pt x="1409" y="2086"/>
                    <a:pt x="1403" y="2086"/>
                  </a:cubicBezTo>
                  <a:close/>
                  <a:moveTo>
                    <a:pt x="148" y="2087"/>
                  </a:moveTo>
                  <a:cubicBezTo>
                    <a:pt x="66" y="2097"/>
                    <a:pt x="8" y="2172"/>
                    <a:pt x="17" y="2254"/>
                  </a:cubicBezTo>
                  <a:cubicBezTo>
                    <a:pt x="26" y="2322"/>
                    <a:pt x="80" y="2376"/>
                    <a:pt x="148" y="2385"/>
                  </a:cubicBezTo>
                  <a:lnTo>
                    <a:pt x="750" y="2385"/>
                  </a:lnTo>
                  <a:cubicBezTo>
                    <a:pt x="830" y="2385"/>
                    <a:pt x="897" y="2321"/>
                    <a:pt x="899" y="2239"/>
                  </a:cubicBezTo>
                  <a:lnTo>
                    <a:pt x="899" y="2237"/>
                  </a:lnTo>
                  <a:cubicBezTo>
                    <a:pt x="899" y="2154"/>
                    <a:pt x="832" y="2087"/>
                    <a:pt x="750" y="2087"/>
                  </a:cubicBezTo>
                  <a:close/>
                  <a:moveTo>
                    <a:pt x="1405" y="2772"/>
                  </a:moveTo>
                  <a:cubicBezTo>
                    <a:pt x="1330" y="2772"/>
                    <a:pt x="1264" y="2828"/>
                    <a:pt x="1255" y="2904"/>
                  </a:cubicBezTo>
                  <a:cubicBezTo>
                    <a:pt x="1246" y="2986"/>
                    <a:pt x="1304" y="3061"/>
                    <a:pt x="1386" y="3070"/>
                  </a:cubicBezTo>
                  <a:cubicBezTo>
                    <a:pt x="1392" y="3070"/>
                    <a:pt x="1397" y="3071"/>
                    <a:pt x="1403" y="3071"/>
                  </a:cubicBezTo>
                  <a:cubicBezTo>
                    <a:pt x="1409" y="3071"/>
                    <a:pt x="1415" y="3070"/>
                    <a:pt x="1421" y="3070"/>
                  </a:cubicBezTo>
                  <a:lnTo>
                    <a:pt x="2997" y="3070"/>
                  </a:lnTo>
                  <a:cubicBezTo>
                    <a:pt x="2998" y="3070"/>
                    <a:pt x="2998" y="3070"/>
                    <a:pt x="2999" y="3070"/>
                  </a:cubicBezTo>
                  <a:cubicBezTo>
                    <a:pt x="3080" y="3070"/>
                    <a:pt x="3146" y="3006"/>
                    <a:pt x="3147" y="2925"/>
                  </a:cubicBezTo>
                  <a:lnTo>
                    <a:pt x="3147" y="2924"/>
                  </a:lnTo>
                  <a:cubicBezTo>
                    <a:pt x="3147" y="2840"/>
                    <a:pt x="3080" y="2773"/>
                    <a:pt x="2997" y="2773"/>
                  </a:cubicBezTo>
                  <a:lnTo>
                    <a:pt x="1421" y="2773"/>
                  </a:lnTo>
                  <a:cubicBezTo>
                    <a:pt x="1416" y="2773"/>
                    <a:pt x="1410" y="2772"/>
                    <a:pt x="1405" y="2772"/>
                  </a:cubicBezTo>
                  <a:close/>
                  <a:moveTo>
                    <a:pt x="148" y="2775"/>
                  </a:moveTo>
                  <a:cubicBezTo>
                    <a:pt x="66" y="2784"/>
                    <a:pt x="8" y="2858"/>
                    <a:pt x="17" y="2940"/>
                  </a:cubicBezTo>
                  <a:cubicBezTo>
                    <a:pt x="26" y="3009"/>
                    <a:pt x="80" y="3062"/>
                    <a:pt x="148" y="3071"/>
                  </a:cubicBezTo>
                  <a:lnTo>
                    <a:pt x="750" y="3071"/>
                  </a:lnTo>
                  <a:cubicBezTo>
                    <a:pt x="830" y="3071"/>
                    <a:pt x="897" y="3007"/>
                    <a:pt x="899" y="2925"/>
                  </a:cubicBezTo>
                  <a:lnTo>
                    <a:pt x="899" y="2924"/>
                  </a:lnTo>
                  <a:cubicBezTo>
                    <a:pt x="899" y="2840"/>
                    <a:pt x="832" y="2775"/>
                    <a:pt x="750" y="2775"/>
                  </a:cubicBezTo>
                  <a:close/>
                  <a:moveTo>
                    <a:pt x="5427" y="3349"/>
                  </a:moveTo>
                  <a:cubicBezTo>
                    <a:pt x="5333" y="3349"/>
                    <a:pt x="5255" y="3425"/>
                    <a:pt x="5255" y="3521"/>
                  </a:cubicBezTo>
                  <a:cubicBezTo>
                    <a:pt x="5254" y="3616"/>
                    <a:pt x="5330" y="3693"/>
                    <a:pt x="5425" y="3695"/>
                  </a:cubicBezTo>
                  <a:lnTo>
                    <a:pt x="5428" y="3695"/>
                  </a:lnTo>
                  <a:cubicBezTo>
                    <a:pt x="5522" y="3695"/>
                    <a:pt x="5599" y="3619"/>
                    <a:pt x="5601" y="3524"/>
                  </a:cubicBezTo>
                  <a:cubicBezTo>
                    <a:pt x="5601" y="3428"/>
                    <a:pt x="5525" y="3351"/>
                    <a:pt x="5430" y="3349"/>
                  </a:cubicBezTo>
                  <a:cubicBezTo>
                    <a:pt x="5429" y="3349"/>
                    <a:pt x="5428" y="3349"/>
                    <a:pt x="5427" y="3349"/>
                  </a:cubicBezTo>
                  <a:close/>
                  <a:moveTo>
                    <a:pt x="5940" y="3349"/>
                  </a:moveTo>
                  <a:cubicBezTo>
                    <a:pt x="5846" y="3349"/>
                    <a:pt x="5770" y="3425"/>
                    <a:pt x="5769" y="3521"/>
                  </a:cubicBezTo>
                  <a:cubicBezTo>
                    <a:pt x="5768" y="3616"/>
                    <a:pt x="5843" y="3693"/>
                    <a:pt x="5939" y="3695"/>
                  </a:cubicBezTo>
                  <a:lnTo>
                    <a:pt x="5943" y="3695"/>
                  </a:lnTo>
                  <a:cubicBezTo>
                    <a:pt x="6038" y="3695"/>
                    <a:pt x="6114" y="3619"/>
                    <a:pt x="6114" y="3524"/>
                  </a:cubicBezTo>
                  <a:cubicBezTo>
                    <a:pt x="6116" y="3428"/>
                    <a:pt x="6038" y="3351"/>
                    <a:pt x="5943" y="3349"/>
                  </a:cubicBezTo>
                  <a:cubicBezTo>
                    <a:pt x="5942" y="3349"/>
                    <a:pt x="5941" y="3349"/>
                    <a:pt x="5940" y="3349"/>
                  </a:cubicBezTo>
                  <a:close/>
                  <a:moveTo>
                    <a:pt x="6457" y="3349"/>
                  </a:moveTo>
                  <a:cubicBezTo>
                    <a:pt x="6363" y="3349"/>
                    <a:pt x="6286" y="3425"/>
                    <a:pt x="6284" y="3521"/>
                  </a:cubicBezTo>
                  <a:cubicBezTo>
                    <a:pt x="6284" y="3616"/>
                    <a:pt x="6360" y="3693"/>
                    <a:pt x="6455" y="3695"/>
                  </a:cubicBezTo>
                  <a:lnTo>
                    <a:pt x="6457" y="3695"/>
                  </a:lnTo>
                  <a:cubicBezTo>
                    <a:pt x="6552" y="3695"/>
                    <a:pt x="6630" y="3619"/>
                    <a:pt x="6630" y="3524"/>
                  </a:cubicBezTo>
                  <a:cubicBezTo>
                    <a:pt x="6631" y="3428"/>
                    <a:pt x="6555" y="3351"/>
                    <a:pt x="6460" y="3349"/>
                  </a:cubicBezTo>
                  <a:cubicBezTo>
                    <a:pt x="6459" y="3349"/>
                    <a:pt x="6458" y="3349"/>
                    <a:pt x="6457" y="3349"/>
                  </a:cubicBezTo>
                  <a:close/>
                  <a:moveTo>
                    <a:pt x="6972" y="3349"/>
                  </a:moveTo>
                  <a:cubicBezTo>
                    <a:pt x="6878" y="3349"/>
                    <a:pt x="6802" y="3425"/>
                    <a:pt x="6801" y="3521"/>
                  </a:cubicBezTo>
                  <a:cubicBezTo>
                    <a:pt x="6799" y="3616"/>
                    <a:pt x="6877" y="3693"/>
                    <a:pt x="6972" y="3695"/>
                  </a:cubicBezTo>
                  <a:lnTo>
                    <a:pt x="6974" y="3695"/>
                  </a:lnTo>
                  <a:cubicBezTo>
                    <a:pt x="7069" y="3695"/>
                    <a:pt x="7145" y="3619"/>
                    <a:pt x="7146" y="3524"/>
                  </a:cubicBezTo>
                  <a:cubicBezTo>
                    <a:pt x="7148" y="3428"/>
                    <a:pt x="7072" y="3351"/>
                    <a:pt x="6975" y="3349"/>
                  </a:cubicBezTo>
                  <a:cubicBezTo>
                    <a:pt x="6974" y="3349"/>
                    <a:pt x="6973" y="3349"/>
                    <a:pt x="6972" y="3349"/>
                  </a:cubicBezTo>
                  <a:close/>
                  <a:moveTo>
                    <a:pt x="7487" y="3349"/>
                  </a:moveTo>
                  <a:cubicBezTo>
                    <a:pt x="7392" y="3349"/>
                    <a:pt x="7316" y="3425"/>
                    <a:pt x="7315" y="3521"/>
                  </a:cubicBezTo>
                  <a:cubicBezTo>
                    <a:pt x="7313" y="3616"/>
                    <a:pt x="7390" y="3693"/>
                    <a:pt x="7486" y="3695"/>
                  </a:cubicBezTo>
                  <a:lnTo>
                    <a:pt x="7490" y="3695"/>
                  </a:lnTo>
                  <a:cubicBezTo>
                    <a:pt x="7584" y="3695"/>
                    <a:pt x="7660" y="3619"/>
                    <a:pt x="7660" y="3524"/>
                  </a:cubicBezTo>
                  <a:cubicBezTo>
                    <a:pt x="7661" y="3428"/>
                    <a:pt x="7585" y="3351"/>
                    <a:pt x="7490" y="3349"/>
                  </a:cubicBezTo>
                  <a:cubicBezTo>
                    <a:pt x="7489" y="3349"/>
                    <a:pt x="7488" y="3349"/>
                    <a:pt x="7487" y="3349"/>
                  </a:cubicBezTo>
                  <a:close/>
                  <a:moveTo>
                    <a:pt x="8003" y="3349"/>
                  </a:moveTo>
                  <a:cubicBezTo>
                    <a:pt x="7909" y="3349"/>
                    <a:pt x="7833" y="3425"/>
                    <a:pt x="7831" y="3521"/>
                  </a:cubicBezTo>
                  <a:cubicBezTo>
                    <a:pt x="7830" y="3616"/>
                    <a:pt x="7906" y="3693"/>
                    <a:pt x="8001" y="3695"/>
                  </a:cubicBezTo>
                  <a:lnTo>
                    <a:pt x="8004" y="3695"/>
                  </a:lnTo>
                  <a:cubicBezTo>
                    <a:pt x="8098" y="3695"/>
                    <a:pt x="8175" y="3619"/>
                    <a:pt x="8177" y="3524"/>
                  </a:cubicBezTo>
                  <a:cubicBezTo>
                    <a:pt x="8178" y="3428"/>
                    <a:pt x="8101" y="3351"/>
                    <a:pt x="8005" y="3349"/>
                  </a:cubicBezTo>
                  <a:cubicBezTo>
                    <a:pt x="8004" y="3349"/>
                    <a:pt x="8004" y="3349"/>
                    <a:pt x="8003" y="3349"/>
                  </a:cubicBezTo>
                  <a:close/>
                  <a:moveTo>
                    <a:pt x="148" y="3461"/>
                  </a:moveTo>
                  <a:cubicBezTo>
                    <a:pt x="66" y="3470"/>
                    <a:pt x="8" y="3545"/>
                    <a:pt x="17" y="3626"/>
                  </a:cubicBezTo>
                  <a:cubicBezTo>
                    <a:pt x="26" y="3695"/>
                    <a:pt x="80" y="3749"/>
                    <a:pt x="148" y="3757"/>
                  </a:cubicBezTo>
                  <a:lnTo>
                    <a:pt x="750" y="3757"/>
                  </a:lnTo>
                  <a:cubicBezTo>
                    <a:pt x="830" y="3757"/>
                    <a:pt x="897" y="3693"/>
                    <a:pt x="899" y="3612"/>
                  </a:cubicBezTo>
                  <a:lnTo>
                    <a:pt x="899" y="3610"/>
                  </a:lnTo>
                  <a:cubicBezTo>
                    <a:pt x="899" y="3528"/>
                    <a:pt x="832" y="3461"/>
                    <a:pt x="750" y="3461"/>
                  </a:cubicBezTo>
                  <a:close/>
                  <a:moveTo>
                    <a:pt x="3308" y="3461"/>
                  </a:moveTo>
                  <a:cubicBezTo>
                    <a:pt x="3226" y="3470"/>
                    <a:pt x="3168" y="3545"/>
                    <a:pt x="3178" y="3626"/>
                  </a:cubicBezTo>
                  <a:cubicBezTo>
                    <a:pt x="3186" y="3695"/>
                    <a:pt x="3241" y="3749"/>
                    <a:pt x="3308" y="3757"/>
                  </a:cubicBezTo>
                  <a:lnTo>
                    <a:pt x="4886" y="3757"/>
                  </a:lnTo>
                  <a:cubicBezTo>
                    <a:pt x="4968" y="3757"/>
                    <a:pt x="5033" y="3690"/>
                    <a:pt x="5033" y="3610"/>
                  </a:cubicBezTo>
                  <a:lnTo>
                    <a:pt x="5036" y="3610"/>
                  </a:lnTo>
                  <a:cubicBezTo>
                    <a:pt x="5036" y="3527"/>
                    <a:pt x="4969" y="3461"/>
                    <a:pt x="4886" y="3461"/>
                  </a:cubicBezTo>
                  <a:close/>
                  <a:moveTo>
                    <a:pt x="3308" y="4148"/>
                  </a:moveTo>
                  <a:cubicBezTo>
                    <a:pt x="3226" y="4156"/>
                    <a:pt x="3168" y="4231"/>
                    <a:pt x="3178" y="4313"/>
                  </a:cubicBezTo>
                  <a:cubicBezTo>
                    <a:pt x="3186" y="4381"/>
                    <a:pt x="3241" y="4435"/>
                    <a:pt x="3308" y="4444"/>
                  </a:cubicBezTo>
                  <a:lnTo>
                    <a:pt x="4886" y="4444"/>
                  </a:lnTo>
                  <a:cubicBezTo>
                    <a:pt x="4968" y="4444"/>
                    <a:pt x="5033" y="4378"/>
                    <a:pt x="5033" y="4296"/>
                  </a:cubicBezTo>
                  <a:lnTo>
                    <a:pt x="5036" y="4296"/>
                  </a:lnTo>
                  <a:cubicBezTo>
                    <a:pt x="5036" y="4215"/>
                    <a:pt x="4969" y="4148"/>
                    <a:pt x="4886" y="4148"/>
                  </a:cubicBezTo>
                  <a:close/>
                  <a:moveTo>
                    <a:pt x="148" y="4148"/>
                  </a:moveTo>
                  <a:cubicBezTo>
                    <a:pt x="66" y="4156"/>
                    <a:pt x="8" y="4231"/>
                    <a:pt x="17" y="4313"/>
                  </a:cubicBezTo>
                  <a:cubicBezTo>
                    <a:pt x="26" y="4381"/>
                    <a:pt x="80" y="4435"/>
                    <a:pt x="148" y="4444"/>
                  </a:cubicBezTo>
                  <a:lnTo>
                    <a:pt x="750" y="4444"/>
                  </a:lnTo>
                  <a:cubicBezTo>
                    <a:pt x="751" y="4444"/>
                    <a:pt x="752" y="4444"/>
                    <a:pt x="752" y="4444"/>
                  </a:cubicBezTo>
                  <a:cubicBezTo>
                    <a:pt x="832" y="4444"/>
                    <a:pt x="897" y="4379"/>
                    <a:pt x="899" y="4298"/>
                  </a:cubicBezTo>
                  <a:lnTo>
                    <a:pt x="899" y="4296"/>
                  </a:lnTo>
                  <a:cubicBezTo>
                    <a:pt x="899" y="4215"/>
                    <a:pt x="832" y="4148"/>
                    <a:pt x="750" y="4148"/>
                  </a:cubicBezTo>
                  <a:close/>
                  <a:moveTo>
                    <a:pt x="5427" y="4765"/>
                  </a:moveTo>
                  <a:cubicBezTo>
                    <a:pt x="5333" y="4765"/>
                    <a:pt x="5255" y="4841"/>
                    <a:pt x="5255" y="4937"/>
                  </a:cubicBezTo>
                  <a:cubicBezTo>
                    <a:pt x="5254" y="5032"/>
                    <a:pt x="5330" y="5109"/>
                    <a:pt x="5425" y="5111"/>
                  </a:cubicBezTo>
                  <a:lnTo>
                    <a:pt x="5428" y="5111"/>
                  </a:lnTo>
                  <a:cubicBezTo>
                    <a:pt x="5522" y="5111"/>
                    <a:pt x="5599" y="5035"/>
                    <a:pt x="5601" y="4940"/>
                  </a:cubicBezTo>
                  <a:cubicBezTo>
                    <a:pt x="5601" y="4844"/>
                    <a:pt x="5525" y="4767"/>
                    <a:pt x="5430" y="4765"/>
                  </a:cubicBezTo>
                  <a:cubicBezTo>
                    <a:pt x="5429" y="4765"/>
                    <a:pt x="5428" y="4765"/>
                    <a:pt x="5427" y="4765"/>
                  </a:cubicBezTo>
                  <a:close/>
                  <a:moveTo>
                    <a:pt x="5940" y="4765"/>
                  </a:moveTo>
                  <a:cubicBezTo>
                    <a:pt x="5846" y="4765"/>
                    <a:pt x="5770" y="4841"/>
                    <a:pt x="5769" y="4937"/>
                  </a:cubicBezTo>
                  <a:cubicBezTo>
                    <a:pt x="5768" y="5032"/>
                    <a:pt x="5843" y="5109"/>
                    <a:pt x="5939" y="5111"/>
                  </a:cubicBezTo>
                  <a:lnTo>
                    <a:pt x="5943" y="5111"/>
                  </a:lnTo>
                  <a:cubicBezTo>
                    <a:pt x="6038" y="5111"/>
                    <a:pt x="6114" y="5035"/>
                    <a:pt x="6114" y="4940"/>
                  </a:cubicBezTo>
                  <a:cubicBezTo>
                    <a:pt x="6116" y="4844"/>
                    <a:pt x="6038" y="4767"/>
                    <a:pt x="5943" y="4765"/>
                  </a:cubicBezTo>
                  <a:cubicBezTo>
                    <a:pt x="5942" y="4765"/>
                    <a:pt x="5941" y="4765"/>
                    <a:pt x="5940" y="4765"/>
                  </a:cubicBezTo>
                  <a:close/>
                  <a:moveTo>
                    <a:pt x="6457" y="4765"/>
                  </a:moveTo>
                  <a:cubicBezTo>
                    <a:pt x="6363" y="4765"/>
                    <a:pt x="6286" y="4841"/>
                    <a:pt x="6284" y="4937"/>
                  </a:cubicBezTo>
                  <a:cubicBezTo>
                    <a:pt x="6284" y="5032"/>
                    <a:pt x="6360" y="5109"/>
                    <a:pt x="6455" y="5111"/>
                  </a:cubicBezTo>
                  <a:lnTo>
                    <a:pt x="6457" y="5111"/>
                  </a:lnTo>
                  <a:cubicBezTo>
                    <a:pt x="6552" y="5111"/>
                    <a:pt x="6630" y="5035"/>
                    <a:pt x="6630" y="4940"/>
                  </a:cubicBezTo>
                  <a:cubicBezTo>
                    <a:pt x="6631" y="4844"/>
                    <a:pt x="6555" y="4767"/>
                    <a:pt x="6460" y="4765"/>
                  </a:cubicBezTo>
                  <a:cubicBezTo>
                    <a:pt x="6459" y="4765"/>
                    <a:pt x="6458" y="4765"/>
                    <a:pt x="6457" y="4765"/>
                  </a:cubicBezTo>
                  <a:close/>
                  <a:moveTo>
                    <a:pt x="6972" y="4765"/>
                  </a:moveTo>
                  <a:cubicBezTo>
                    <a:pt x="6878" y="4765"/>
                    <a:pt x="6802" y="4841"/>
                    <a:pt x="6801" y="4937"/>
                  </a:cubicBezTo>
                  <a:cubicBezTo>
                    <a:pt x="6799" y="5032"/>
                    <a:pt x="6877" y="5109"/>
                    <a:pt x="6972" y="5111"/>
                  </a:cubicBezTo>
                  <a:lnTo>
                    <a:pt x="6974" y="5111"/>
                  </a:lnTo>
                  <a:cubicBezTo>
                    <a:pt x="7069" y="5111"/>
                    <a:pt x="7145" y="5035"/>
                    <a:pt x="7146" y="4940"/>
                  </a:cubicBezTo>
                  <a:cubicBezTo>
                    <a:pt x="7148" y="4844"/>
                    <a:pt x="7072" y="4767"/>
                    <a:pt x="6975" y="4765"/>
                  </a:cubicBezTo>
                  <a:cubicBezTo>
                    <a:pt x="6974" y="4765"/>
                    <a:pt x="6973" y="4765"/>
                    <a:pt x="6972" y="4765"/>
                  </a:cubicBezTo>
                  <a:close/>
                  <a:moveTo>
                    <a:pt x="7487" y="4765"/>
                  </a:moveTo>
                  <a:cubicBezTo>
                    <a:pt x="7392" y="4765"/>
                    <a:pt x="7316" y="4841"/>
                    <a:pt x="7315" y="4937"/>
                  </a:cubicBezTo>
                  <a:cubicBezTo>
                    <a:pt x="7313" y="5032"/>
                    <a:pt x="7390" y="5109"/>
                    <a:pt x="7486" y="5111"/>
                  </a:cubicBezTo>
                  <a:lnTo>
                    <a:pt x="7490" y="5111"/>
                  </a:lnTo>
                  <a:cubicBezTo>
                    <a:pt x="7584" y="5111"/>
                    <a:pt x="7660" y="5035"/>
                    <a:pt x="7660" y="4940"/>
                  </a:cubicBezTo>
                  <a:cubicBezTo>
                    <a:pt x="7661" y="4844"/>
                    <a:pt x="7585" y="4767"/>
                    <a:pt x="7490" y="4765"/>
                  </a:cubicBezTo>
                  <a:cubicBezTo>
                    <a:pt x="7489" y="4765"/>
                    <a:pt x="7488" y="4765"/>
                    <a:pt x="7487" y="4765"/>
                  </a:cubicBezTo>
                  <a:close/>
                  <a:moveTo>
                    <a:pt x="8003" y="4765"/>
                  </a:moveTo>
                  <a:cubicBezTo>
                    <a:pt x="7909" y="4765"/>
                    <a:pt x="7833" y="4841"/>
                    <a:pt x="7831" y="4937"/>
                  </a:cubicBezTo>
                  <a:cubicBezTo>
                    <a:pt x="7830" y="5032"/>
                    <a:pt x="7906" y="5109"/>
                    <a:pt x="8001" y="5111"/>
                  </a:cubicBezTo>
                  <a:lnTo>
                    <a:pt x="8004" y="5111"/>
                  </a:lnTo>
                  <a:cubicBezTo>
                    <a:pt x="8098" y="5111"/>
                    <a:pt x="8175" y="5035"/>
                    <a:pt x="8177" y="4940"/>
                  </a:cubicBezTo>
                  <a:cubicBezTo>
                    <a:pt x="8178" y="4844"/>
                    <a:pt x="8101" y="4767"/>
                    <a:pt x="8005" y="4765"/>
                  </a:cubicBezTo>
                  <a:cubicBezTo>
                    <a:pt x="8004" y="4765"/>
                    <a:pt x="8004" y="4765"/>
                    <a:pt x="8003" y="4765"/>
                  </a:cubicBezTo>
                  <a:close/>
                  <a:moveTo>
                    <a:pt x="3308" y="4834"/>
                  </a:moveTo>
                  <a:cubicBezTo>
                    <a:pt x="3227" y="4835"/>
                    <a:pt x="3162" y="4901"/>
                    <a:pt x="3162" y="4983"/>
                  </a:cubicBezTo>
                  <a:cubicBezTo>
                    <a:pt x="3162" y="5065"/>
                    <a:pt x="3227" y="5130"/>
                    <a:pt x="3308" y="5130"/>
                  </a:cubicBezTo>
                  <a:lnTo>
                    <a:pt x="4886" y="5130"/>
                  </a:lnTo>
                  <a:cubicBezTo>
                    <a:pt x="4968" y="5130"/>
                    <a:pt x="5033" y="5065"/>
                    <a:pt x="5033" y="4983"/>
                  </a:cubicBezTo>
                  <a:lnTo>
                    <a:pt x="5036" y="4983"/>
                  </a:lnTo>
                  <a:cubicBezTo>
                    <a:pt x="5036" y="4901"/>
                    <a:pt x="4969" y="4834"/>
                    <a:pt x="4886" y="4834"/>
                  </a:cubicBezTo>
                  <a:close/>
                  <a:moveTo>
                    <a:pt x="148" y="4834"/>
                  </a:moveTo>
                  <a:cubicBezTo>
                    <a:pt x="66" y="4835"/>
                    <a:pt x="1" y="4901"/>
                    <a:pt x="1" y="4983"/>
                  </a:cubicBezTo>
                  <a:cubicBezTo>
                    <a:pt x="1" y="5065"/>
                    <a:pt x="66" y="5130"/>
                    <a:pt x="148" y="5130"/>
                  </a:cubicBezTo>
                  <a:lnTo>
                    <a:pt x="750" y="5130"/>
                  </a:lnTo>
                  <a:cubicBezTo>
                    <a:pt x="751" y="5130"/>
                    <a:pt x="752" y="5130"/>
                    <a:pt x="752" y="5130"/>
                  </a:cubicBezTo>
                  <a:cubicBezTo>
                    <a:pt x="832" y="5130"/>
                    <a:pt x="897" y="5065"/>
                    <a:pt x="899" y="4986"/>
                  </a:cubicBezTo>
                  <a:lnTo>
                    <a:pt x="899" y="4983"/>
                  </a:lnTo>
                  <a:cubicBezTo>
                    <a:pt x="899" y="4901"/>
                    <a:pt x="832" y="4834"/>
                    <a:pt x="750" y="4834"/>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2" name="Google Shape;692;p40"/>
            <p:cNvSpPr/>
            <p:nvPr/>
          </p:nvSpPr>
          <p:spPr>
            <a:xfrm>
              <a:off x="4324075" y="4800475"/>
              <a:ext cx="204475" cy="128300"/>
            </a:xfrm>
            <a:custGeom>
              <a:avLst/>
              <a:gdLst/>
              <a:ahLst/>
              <a:cxnLst/>
              <a:rect l="l" t="t" r="r" b="b"/>
              <a:pathLst>
                <a:path w="8179" h="5132" extrusionOk="0">
                  <a:moveTo>
                    <a:pt x="1405" y="25"/>
                  </a:moveTo>
                  <a:cubicBezTo>
                    <a:pt x="1330" y="25"/>
                    <a:pt x="1264" y="81"/>
                    <a:pt x="1255" y="157"/>
                  </a:cubicBezTo>
                  <a:cubicBezTo>
                    <a:pt x="1246" y="239"/>
                    <a:pt x="1304" y="313"/>
                    <a:pt x="1386" y="322"/>
                  </a:cubicBezTo>
                  <a:cubicBezTo>
                    <a:pt x="1392" y="323"/>
                    <a:pt x="1397" y="323"/>
                    <a:pt x="1403" y="323"/>
                  </a:cubicBezTo>
                  <a:cubicBezTo>
                    <a:pt x="1409" y="323"/>
                    <a:pt x="1415" y="323"/>
                    <a:pt x="1421" y="322"/>
                  </a:cubicBezTo>
                  <a:lnTo>
                    <a:pt x="2997" y="322"/>
                  </a:lnTo>
                  <a:cubicBezTo>
                    <a:pt x="2998" y="322"/>
                    <a:pt x="2998" y="322"/>
                    <a:pt x="2999" y="322"/>
                  </a:cubicBezTo>
                  <a:cubicBezTo>
                    <a:pt x="3080" y="322"/>
                    <a:pt x="3146" y="259"/>
                    <a:pt x="3147" y="178"/>
                  </a:cubicBezTo>
                  <a:lnTo>
                    <a:pt x="3147" y="176"/>
                  </a:lnTo>
                  <a:cubicBezTo>
                    <a:pt x="3147" y="93"/>
                    <a:pt x="3080" y="26"/>
                    <a:pt x="2997" y="26"/>
                  </a:cubicBezTo>
                  <a:lnTo>
                    <a:pt x="1421" y="26"/>
                  </a:lnTo>
                  <a:cubicBezTo>
                    <a:pt x="1416" y="25"/>
                    <a:pt x="1410" y="25"/>
                    <a:pt x="1405" y="25"/>
                  </a:cubicBezTo>
                  <a:close/>
                  <a:moveTo>
                    <a:pt x="769" y="26"/>
                  </a:moveTo>
                  <a:cubicBezTo>
                    <a:pt x="763" y="26"/>
                    <a:pt x="756" y="27"/>
                    <a:pt x="750" y="27"/>
                  </a:cubicBezTo>
                  <a:lnTo>
                    <a:pt x="148" y="27"/>
                  </a:lnTo>
                  <a:cubicBezTo>
                    <a:pt x="80" y="35"/>
                    <a:pt x="26" y="88"/>
                    <a:pt x="17" y="157"/>
                  </a:cubicBezTo>
                  <a:cubicBezTo>
                    <a:pt x="8" y="239"/>
                    <a:pt x="66" y="313"/>
                    <a:pt x="148" y="324"/>
                  </a:cubicBezTo>
                  <a:lnTo>
                    <a:pt x="750" y="324"/>
                  </a:lnTo>
                  <a:cubicBezTo>
                    <a:pt x="756" y="324"/>
                    <a:pt x="762" y="325"/>
                    <a:pt x="768" y="325"/>
                  </a:cubicBezTo>
                  <a:cubicBezTo>
                    <a:pt x="774" y="325"/>
                    <a:pt x="780" y="324"/>
                    <a:pt x="786" y="324"/>
                  </a:cubicBezTo>
                  <a:cubicBezTo>
                    <a:pt x="867" y="313"/>
                    <a:pt x="926" y="239"/>
                    <a:pt x="915" y="157"/>
                  </a:cubicBezTo>
                  <a:cubicBezTo>
                    <a:pt x="907" y="81"/>
                    <a:pt x="843" y="26"/>
                    <a:pt x="769" y="26"/>
                  </a:cubicBezTo>
                  <a:close/>
                  <a:moveTo>
                    <a:pt x="3668" y="1"/>
                  </a:moveTo>
                  <a:cubicBezTo>
                    <a:pt x="3574" y="1"/>
                    <a:pt x="3497" y="76"/>
                    <a:pt x="3495" y="170"/>
                  </a:cubicBezTo>
                  <a:cubicBezTo>
                    <a:pt x="3495" y="267"/>
                    <a:pt x="3571" y="344"/>
                    <a:pt x="3667" y="346"/>
                  </a:cubicBezTo>
                  <a:lnTo>
                    <a:pt x="3668" y="346"/>
                  </a:lnTo>
                  <a:cubicBezTo>
                    <a:pt x="3763" y="346"/>
                    <a:pt x="3841" y="270"/>
                    <a:pt x="3841" y="175"/>
                  </a:cubicBezTo>
                  <a:cubicBezTo>
                    <a:pt x="3842" y="79"/>
                    <a:pt x="3766" y="2"/>
                    <a:pt x="3671" y="1"/>
                  </a:cubicBezTo>
                  <a:cubicBezTo>
                    <a:pt x="3670" y="1"/>
                    <a:pt x="3669" y="1"/>
                    <a:pt x="3668" y="1"/>
                  </a:cubicBezTo>
                  <a:close/>
                  <a:moveTo>
                    <a:pt x="4182" y="1"/>
                  </a:moveTo>
                  <a:cubicBezTo>
                    <a:pt x="4088" y="1"/>
                    <a:pt x="4011" y="76"/>
                    <a:pt x="4011" y="170"/>
                  </a:cubicBezTo>
                  <a:cubicBezTo>
                    <a:pt x="4009" y="267"/>
                    <a:pt x="4085" y="344"/>
                    <a:pt x="4180" y="346"/>
                  </a:cubicBezTo>
                  <a:lnTo>
                    <a:pt x="4185" y="346"/>
                  </a:lnTo>
                  <a:cubicBezTo>
                    <a:pt x="4279" y="346"/>
                    <a:pt x="4356" y="270"/>
                    <a:pt x="4356" y="175"/>
                  </a:cubicBezTo>
                  <a:cubicBezTo>
                    <a:pt x="4356" y="79"/>
                    <a:pt x="4280" y="2"/>
                    <a:pt x="4185" y="1"/>
                  </a:cubicBezTo>
                  <a:cubicBezTo>
                    <a:pt x="4184" y="1"/>
                    <a:pt x="4183" y="1"/>
                    <a:pt x="4182" y="1"/>
                  </a:cubicBezTo>
                  <a:close/>
                  <a:moveTo>
                    <a:pt x="4699" y="1"/>
                  </a:moveTo>
                  <a:cubicBezTo>
                    <a:pt x="4603" y="1"/>
                    <a:pt x="4527" y="76"/>
                    <a:pt x="4526" y="170"/>
                  </a:cubicBezTo>
                  <a:cubicBezTo>
                    <a:pt x="4524" y="267"/>
                    <a:pt x="4602" y="344"/>
                    <a:pt x="4697" y="346"/>
                  </a:cubicBezTo>
                  <a:lnTo>
                    <a:pt x="4698" y="346"/>
                  </a:lnTo>
                  <a:cubicBezTo>
                    <a:pt x="4794" y="346"/>
                    <a:pt x="4870" y="270"/>
                    <a:pt x="4871" y="175"/>
                  </a:cubicBezTo>
                  <a:cubicBezTo>
                    <a:pt x="4873" y="79"/>
                    <a:pt x="4797" y="2"/>
                    <a:pt x="4701" y="1"/>
                  </a:cubicBezTo>
                  <a:cubicBezTo>
                    <a:pt x="4700" y="1"/>
                    <a:pt x="4700" y="1"/>
                    <a:pt x="4699" y="1"/>
                  </a:cubicBezTo>
                  <a:close/>
                  <a:moveTo>
                    <a:pt x="5212" y="1"/>
                  </a:moveTo>
                  <a:cubicBezTo>
                    <a:pt x="5118" y="1"/>
                    <a:pt x="5041" y="76"/>
                    <a:pt x="5039" y="170"/>
                  </a:cubicBezTo>
                  <a:cubicBezTo>
                    <a:pt x="5039" y="267"/>
                    <a:pt x="5115" y="344"/>
                    <a:pt x="5211" y="346"/>
                  </a:cubicBezTo>
                  <a:lnTo>
                    <a:pt x="5215" y="346"/>
                  </a:lnTo>
                  <a:cubicBezTo>
                    <a:pt x="5309" y="346"/>
                    <a:pt x="5385" y="270"/>
                    <a:pt x="5385" y="175"/>
                  </a:cubicBezTo>
                  <a:cubicBezTo>
                    <a:pt x="5386" y="79"/>
                    <a:pt x="5310" y="2"/>
                    <a:pt x="5215" y="1"/>
                  </a:cubicBezTo>
                  <a:cubicBezTo>
                    <a:pt x="5214" y="1"/>
                    <a:pt x="5213" y="1"/>
                    <a:pt x="5212" y="1"/>
                  </a:cubicBezTo>
                  <a:close/>
                  <a:moveTo>
                    <a:pt x="5728" y="1"/>
                  </a:moveTo>
                  <a:cubicBezTo>
                    <a:pt x="5634" y="1"/>
                    <a:pt x="5558" y="76"/>
                    <a:pt x="5556" y="170"/>
                  </a:cubicBezTo>
                  <a:cubicBezTo>
                    <a:pt x="5555" y="267"/>
                    <a:pt x="5631" y="344"/>
                    <a:pt x="5727" y="346"/>
                  </a:cubicBezTo>
                  <a:lnTo>
                    <a:pt x="5729" y="346"/>
                  </a:lnTo>
                  <a:cubicBezTo>
                    <a:pt x="5823" y="346"/>
                    <a:pt x="5900" y="270"/>
                    <a:pt x="5902" y="175"/>
                  </a:cubicBezTo>
                  <a:cubicBezTo>
                    <a:pt x="5903" y="79"/>
                    <a:pt x="5826" y="2"/>
                    <a:pt x="5730" y="1"/>
                  </a:cubicBezTo>
                  <a:cubicBezTo>
                    <a:pt x="5729" y="1"/>
                    <a:pt x="5728" y="1"/>
                    <a:pt x="5728" y="1"/>
                  </a:cubicBezTo>
                  <a:close/>
                  <a:moveTo>
                    <a:pt x="6241" y="1"/>
                  </a:moveTo>
                  <a:cubicBezTo>
                    <a:pt x="6147" y="1"/>
                    <a:pt x="6071" y="76"/>
                    <a:pt x="6070" y="170"/>
                  </a:cubicBezTo>
                  <a:cubicBezTo>
                    <a:pt x="6068" y="267"/>
                    <a:pt x="6144" y="344"/>
                    <a:pt x="6241" y="346"/>
                  </a:cubicBezTo>
                  <a:lnTo>
                    <a:pt x="6244" y="346"/>
                  </a:lnTo>
                  <a:cubicBezTo>
                    <a:pt x="6339" y="346"/>
                    <a:pt x="6415" y="270"/>
                    <a:pt x="6415" y="175"/>
                  </a:cubicBezTo>
                  <a:cubicBezTo>
                    <a:pt x="6417" y="79"/>
                    <a:pt x="6341" y="2"/>
                    <a:pt x="6244" y="1"/>
                  </a:cubicBezTo>
                  <a:cubicBezTo>
                    <a:pt x="6243" y="1"/>
                    <a:pt x="6242" y="1"/>
                    <a:pt x="6241" y="1"/>
                  </a:cubicBezTo>
                  <a:close/>
                  <a:moveTo>
                    <a:pt x="148" y="714"/>
                  </a:moveTo>
                  <a:cubicBezTo>
                    <a:pt x="66" y="724"/>
                    <a:pt x="8" y="797"/>
                    <a:pt x="17" y="879"/>
                  </a:cubicBezTo>
                  <a:cubicBezTo>
                    <a:pt x="26" y="947"/>
                    <a:pt x="80" y="1003"/>
                    <a:pt x="148" y="1010"/>
                  </a:cubicBezTo>
                  <a:lnTo>
                    <a:pt x="750" y="1010"/>
                  </a:lnTo>
                  <a:cubicBezTo>
                    <a:pt x="751" y="1010"/>
                    <a:pt x="752" y="1010"/>
                    <a:pt x="752" y="1010"/>
                  </a:cubicBezTo>
                  <a:cubicBezTo>
                    <a:pt x="832" y="1010"/>
                    <a:pt x="897" y="945"/>
                    <a:pt x="899" y="866"/>
                  </a:cubicBezTo>
                  <a:lnTo>
                    <a:pt x="899" y="863"/>
                  </a:lnTo>
                  <a:cubicBezTo>
                    <a:pt x="899" y="781"/>
                    <a:pt x="832" y="714"/>
                    <a:pt x="750" y="714"/>
                  </a:cubicBezTo>
                  <a:close/>
                  <a:moveTo>
                    <a:pt x="1405" y="711"/>
                  </a:moveTo>
                  <a:cubicBezTo>
                    <a:pt x="1330" y="711"/>
                    <a:pt x="1264" y="767"/>
                    <a:pt x="1255" y="843"/>
                  </a:cubicBezTo>
                  <a:cubicBezTo>
                    <a:pt x="1246" y="925"/>
                    <a:pt x="1304" y="1000"/>
                    <a:pt x="1386" y="1010"/>
                  </a:cubicBezTo>
                  <a:cubicBezTo>
                    <a:pt x="1392" y="1011"/>
                    <a:pt x="1397" y="1011"/>
                    <a:pt x="1403" y="1011"/>
                  </a:cubicBezTo>
                  <a:cubicBezTo>
                    <a:pt x="1409" y="1011"/>
                    <a:pt x="1415" y="1011"/>
                    <a:pt x="1421" y="1010"/>
                  </a:cubicBezTo>
                  <a:lnTo>
                    <a:pt x="2997" y="1010"/>
                  </a:lnTo>
                  <a:cubicBezTo>
                    <a:pt x="3078" y="1010"/>
                    <a:pt x="3145" y="946"/>
                    <a:pt x="3147" y="864"/>
                  </a:cubicBezTo>
                  <a:lnTo>
                    <a:pt x="3147" y="863"/>
                  </a:lnTo>
                  <a:cubicBezTo>
                    <a:pt x="3147" y="779"/>
                    <a:pt x="3080" y="712"/>
                    <a:pt x="2997" y="712"/>
                  </a:cubicBezTo>
                  <a:lnTo>
                    <a:pt x="1421" y="712"/>
                  </a:lnTo>
                  <a:cubicBezTo>
                    <a:pt x="1416" y="712"/>
                    <a:pt x="1410" y="711"/>
                    <a:pt x="1405" y="711"/>
                  </a:cubicBezTo>
                  <a:close/>
                  <a:moveTo>
                    <a:pt x="148" y="1400"/>
                  </a:moveTo>
                  <a:cubicBezTo>
                    <a:pt x="66" y="1411"/>
                    <a:pt x="8" y="1485"/>
                    <a:pt x="17" y="1567"/>
                  </a:cubicBezTo>
                  <a:cubicBezTo>
                    <a:pt x="26" y="1634"/>
                    <a:pt x="80" y="1689"/>
                    <a:pt x="148" y="1696"/>
                  </a:cubicBezTo>
                  <a:lnTo>
                    <a:pt x="750" y="1696"/>
                  </a:lnTo>
                  <a:cubicBezTo>
                    <a:pt x="751" y="1696"/>
                    <a:pt x="752" y="1696"/>
                    <a:pt x="752" y="1696"/>
                  </a:cubicBezTo>
                  <a:cubicBezTo>
                    <a:pt x="832" y="1696"/>
                    <a:pt x="897" y="1632"/>
                    <a:pt x="899" y="1552"/>
                  </a:cubicBezTo>
                  <a:lnTo>
                    <a:pt x="899" y="1549"/>
                  </a:lnTo>
                  <a:cubicBezTo>
                    <a:pt x="899" y="1467"/>
                    <a:pt x="832" y="1400"/>
                    <a:pt x="750" y="1400"/>
                  </a:cubicBezTo>
                  <a:close/>
                  <a:moveTo>
                    <a:pt x="1402" y="1399"/>
                  </a:moveTo>
                  <a:cubicBezTo>
                    <a:pt x="1328" y="1399"/>
                    <a:pt x="1264" y="1454"/>
                    <a:pt x="1255" y="1530"/>
                  </a:cubicBezTo>
                  <a:cubicBezTo>
                    <a:pt x="1246" y="1612"/>
                    <a:pt x="1304" y="1686"/>
                    <a:pt x="1386" y="1696"/>
                  </a:cubicBezTo>
                  <a:cubicBezTo>
                    <a:pt x="1392" y="1697"/>
                    <a:pt x="1397" y="1698"/>
                    <a:pt x="1403" y="1698"/>
                  </a:cubicBezTo>
                  <a:cubicBezTo>
                    <a:pt x="1409" y="1698"/>
                    <a:pt x="1415" y="1697"/>
                    <a:pt x="1421" y="1696"/>
                  </a:cubicBezTo>
                  <a:lnTo>
                    <a:pt x="2997" y="1696"/>
                  </a:lnTo>
                  <a:cubicBezTo>
                    <a:pt x="3078" y="1696"/>
                    <a:pt x="3145" y="1632"/>
                    <a:pt x="3147" y="1551"/>
                  </a:cubicBezTo>
                  <a:lnTo>
                    <a:pt x="3147" y="1549"/>
                  </a:lnTo>
                  <a:cubicBezTo>
                    <a:pt x="3147" y="1466"/>
                    <a:pt x="3080" y="1400"/>
                    <a:pt x="2997" y="1400"/>
                  </a:cubicBezTo>
                  <a:lnTo>
                    <a:pt x="1421" y="1400"/>
                  </a:lnTo>
                  <a:cubicBezTo>
                    <a:pt x="1415" y="1399"/>
                    <a:pt x="1409" y="1399"/>
                    <a:pt x="1402" y="1399"/>
                  </a:cubicBezTo>
                  <a:close/>
                  <a:moveTo>
                    <a:pt x="3668" y="1373"/>
                  </a:moveTo>
                  <a:cubicBezTo>
                    <a:pt x="3573" y="1373"/>
                    <a:pt x="3497" y="1450"/>
                    <a:pt x="3495" y="1545"/>
                  </a:cubicBezTo>
                  <a:cubicBezTo>
                    <a:pt x="3494" y="1640"/>
                    <a:pt x="3571" y="1717"/>
                    <a:pt x="3667" y="1719"/>
                  </a:cubicBezTo>
                  <a:lnTo>
                    <a:pt x="3668" y="1719"/>
                  </a:lnTo>
                  <a:cubicBezTo>
                    <a:pt x="3763" y="1719"/>
                    <a:pt x="3839" y="1643"/>
                    <a:pt x="3841" y="1549"/>
                  </a:cubicBezTo>
                  <a:cubicBezTo>
                    <a:pt x="3842" y="1452"/>
                    <a:pt x="3766" y="1375"/>
                    <a:pt x="3671" y="1373"/>
                  </a:cubicBezTo>
                  <a:cubicBezTo>
                    <a:pt x="3670" y="1373"/>
                    <a:pt x="3669" y="1373"/>
                    <a:pt x="3668" y="1373"/>
                  </a:cubicBezTo>
                  <a:close/>
                  <a:moveTo>
                    <a:pt x="4182" y="1373"/>
                  </a:moveTo>
                  <a:cubicBezTo>
                    <a:pt x="4088" y="1373"/>
                    <a:pt x="4011" y="1450"/>
                    <a:pt x="4009" y="1545"/>
                  </a:cubicBezTo>
                  <a:cubicBezTo>
                    <a:pt x="4009" y="1640"/>
                    <a:pt x="4085" y="1717"/>
                    <a:pt x="4180" y="1719"/>
                  </a:cubicBezTo>
                  <a:lnTo>
                    <a:pt x="4185" y="1719"/>
                  </a:lnTo>
                  <a:cubicBezTo>
                    <a:pt x="4279" y="1719"/>
                    <a:pt x="4355" y="1643"/>
                    <a:pt x="4355" y="1549"/>
                  </a:cubicBezTo>
                  <a:cubicBezTo>
                    <a:pt x="4356" y="1452"/>
                    <a:pt x="4280" y="1375"/>
                    <a:pt x="4185" y="1373"/>
                  </a:cubicBezTo>
                  <a:cubicBezTo>
                    <a:pt x="4184" y="1373"/>
                    <a:pt x="4183" y="1373"/>
                    <a:pt x="4182" y="1373"/>
                  </a:cubicBezTo>
                  <a:close/>
                  <a:moveTo>
                    <a:pt x="4697" y="1373"/>
                  </a:moveTo>
                  <a:cubicBezTo>
                    <a:pt x="4603" y="1373"/>
                    <a:pt x="4527" y="1450"/>
                    <a:pt x="4526" y="1545"/>
                  </a:cubicBezTo>
                  <a:cubicBezTo>
                    <a:pt x="4524" y="1640"/>
                    <a:pt x="4600" y="1717"/>
                    <a:pt x="4697" y="1719"/>
                  </a:cubicBezTo>
                  <a:lnTo>
                    <a:pt x="4698" y="1719"/>
                  </a:lnTo>
                  <a:cubicBezTo>
                    <a:pt x="4792" y="1719"/>
                    <a:pt x="4870" y="1643"/>
                    <a:pt x="4871" y="1549"/>
                  </a:cubicBezTo>
                  <a:cubicBezTo>
                    <a:pt x="4873" y="1452"/>
                    <a:pt x="4795" y="1375"/>
                    <a:pt x="4700" y="1373"/>
                  </a:cubicBezTo>
                  <a:cubicBezTo>
                    <a:pt x="4699" y="1373"/>
                    <a:pt x="4698" y="1373"/>
                    <a:pt x="4697" y="1373"/>
                  </a:cubicBezTo>
                  <a:close/>
                  <a:moveTo>
                    <a:pt x="5211" y="1373"/>
                  </a:moveTo>
                  <a:cubicBezTo>
                    <a:pt x="5117" y="1373"/>
                    <a:pt x="5041" y="1450"/>
                    <a:pt x="5039" y="1545"/>
                  </a:cubicBezTo>
                  <a:cubicBezTo>
                    <a:pt x="5038" y="1640"/>
                    <a:pt x="5115" y="1717"/>
                    <a:pt x="5211" y="1719"/>
                  </a:cubicBezTo>
                  <a:lnTo>
                    <a:pt x="5215" y="1719"/>
                  </a:lnTo>
                  <a:cubicBezTo>
                    <a:pt x="5309" y="1719"/>
                    <a:pt x="5385" y="1643"/>
                    <a:pt x="5385" y="1549"/>
                  </a:cubicBezTo>
                  <a:cubicBezTo>
                    <a:pt x="5386" y="1452"/>
                    <a:pt x="5310" y="1375"/>
                    <a:pt x="5214" y="1373"/>
                  </a:cubicBezTo>
                  <a:cubicBezTo>
                    <a:pt x="5213" y="1373"/>
                    <a:pt x="5212" y="1373"/>
                    <a:pt x="5211" y="1373"/>
                  </a:cubicBezTo>
                  <a:close/>
                  <a:moveTo>
                    <a:pt x="5728" y="1373"/>
                  </a:moveTo>
                  <a:cubicBezTo>
                    <a:pt x="5634" y="1373"/>
                    <a:pt x="5556" y="1450"/>
                    <a:pt x="5556" y="1545"/>
                  </a:cubicBezTo>
                  <a:cubicBezTo>
                    <a:pt x="5555" y="1640"/>
                    <a:pt x="5631" y="1717"/>
                    <a:pt x="5726" y="1719"/>
                  </a:cubicBezTo>
                  <a:lnTo>
                    <a:pt x="5729" y="1719"/>
                  </a:lnTo>
                  <a:cubicBezTo>
                    <a:pt x="5823" y="1719"/>
                    <a:pt x="5900" y="1643"/>
                    <a:pt x="5902" y="1549"/>
                  </a:cubicBezTo>
                  <a:cubicBezTo>
                    <a:pt x="5902" y="1452"/>
                    <a:pt x="5826" y="1375"/>
                    <a:pt x="5730" y="1373"/>
                  </a:cubicBezTo>
                  <a:cubicBezTo>
                    <a:pt x="5729" y="1373"/>
                    <a:pt x="5728" y="1373"/>
                    <a:pt x="5728" y="1373"/>
                  </a:cubicBezTo>
                  <a:close/>
                  <a:moveTo>
                    <a:pt x="6241" y="1373"/>
                  </a:moveTo>
                  <a:cubicBezTo>
                    <a:pt x="6147" y="1373"/>
                    <a:pt x="6071" y="1450"/>
                    <a:pt x="6070" y="1545"/>
                  </a:cubicBezTo>
                  <a:cubicBezTo>
                    <a:pt x="6068" y="1640"/>
                    <a:pt x="6144" y="1717"/>
                    <a:pt x="6239" y="1719"/>
                  </a:cubicBezTo>
                  <a:lnTo>
                    <a:pt x="6244" y="1719"/>
                  </a:lnTo>
                  <a:cubicBezTo>
                    <a:pt x="6339" y="1719"/>
                    <a:pt x="6415" y="1643"/>
                    <a:pt x="6415" y="1549"/>
                  </a:cubicBezTo>
                  <a:cubicBezTo>
                    <a:pt x="6417" y="1452"/>
                    <a:pt x="6339" y="1375"/>
                    <a:pt x="6244" y="1373"/>
                  </a:cubicBezTo>
                  <a:cubicBezTo>
                    <a:pt x="6243" y="1373"/>
                    <a:pt x="6242" y="1373"/>
                    <a:pt x="6241" y="1373"/>
                  </a:cubicBezTo>
                  <a:close/>
                  <a:moveTo>
                    <a:pt x="1421" y="2087"/>
                  </a:moveTo>
                  <a:cubicBezTo>
                    <a:pt x="1338" y="2087"/>
                    <a:pt x="1272" y="2154"/>
                    <a:pt x="1272" y="2235"/>
                  </a:cubicBezTo>
                  <a:cubicBezTo>
                    <a:pt x="1272" y="2317"/>
                    <a:pt x="1338" y="2383"/>
                    <a:pt x="1418" y="2383"/>
                  </a:cubicBezTo>
                  <a:lnTo>
                    <a:pt x="2997" y="2383"/>
                  </a:lnTo>
                  <a:cubicBezTo>
                    <a:pt x="2998" y="2383"/>
                    <a:pt x="2998" y="2383"/>
                    <a:pt x="2999" y="2383"/>
                  </a:cubicBezTo>
                  <a:cubicBezTo>
                    <a:pt x="3080" y="2383"/>
                    <a:pt x="3146" y="2318"/>
                    <a:pt x="3147" y="2237"/>
                  </a:cubicBezTo>
                  <a:lnTo>
                    <a:pt x="3147" y="2235"/>
                  </a:lnTo>
                  <a:cubicBezTo>
                    <a:pt x="3147" y="2154"/>
                    <a:pt x="3080" y="2087"/>
                    <a:pt x="2997" y="2087"/>
                  </a:cubicBezTo>
                  <a:close/>
                  <a:moveTo>
                    <a:pt x="148" y="2087"/>
                  </a:moveTo>
                  <a:cubicBezTo>
                    <a:pt x="66" y="2088"/>
                    <a:pt x="1" y="2155"/>
                    <a:pt x="1" y="2235"/>
                  </a:cubicBezTo>
                  <a:cubicBezTo>
                    <a:pt x="1" y="2317"/>
                    <a:pt x="66" y="2383"/>
                    <a:pt x="148" y="2383"/>
                  </a:cubicBezTo>
                  <a:lnTo>
                    <a:pt x="750" y="2383"/>
                  </a:lnTo>
                  <a:cubicBezTo>
                    <a:pt x="751" y="2383"/>
                    <a:pt x="752" y="2383"/>
                    <a:pt x="753" y="2383"/>
                  </a:cubicBezTo>
                  <a:cubicBezTo>
                    <a:pt x="832" y="2383"/>
                    <a:pt x="897" y="2319"/>
                    <a:pt x="899" y="2238"/>
                  </a:cubicBezTo>
                  <a:lnTo>
                    <a:pt x="899" y="2235"/>
                  </a:lnTo>
                  <a:cubicBezTo>
                    <a:pt x="899" y="2154"/>
                    <a:pt x="832" y="2087"/>
                    <a:pt x="750" y="2087"/>
                  </a:cubicBezTo>
                  <a:close/>
                  <a:moveTo>
                    <a:pt x="1419" y="2774"/>
                  </a:moveTo>
                  <a:cubicBezTo>
                    <a:pt x="1338" y="2774"/>
                    <a:pt x="1272" y="2839"/>
                    <a:pt x="1271" y="2920"/>
                  </a:cubicBezTo>
                  <a:lnTo>
                    <a:pt x="1271" y="2922"/>
                  </a:lnTo>
                  <a:cubicBezTo>
                    <a:pt x="1271" y="3004"/>
                    <a:pt x="1338" y="3071"/>
                    <a:pt x="1421" y="3071"/>
                  </a:cubicBezTo>
                  <a:lnTo>
                    <a:pt x="2997" y="3071"/>
                  </a:lnTo>
                  <a:cubicBezTo>
                    <a:pt x="3080" y="3071"/>
                    <a:pt x="3147" y="3005"/>
                    <a:pt x="3147" y="2922"/>
                  </a:cubicBezTo>
                  <a:cubicBezTo>
                    <a:pt x="3147" y="2921"/>
                    <a:pt x="3147" y="2921"/>
                    <a:pt x="3147" y="2920"/>
                  </a:cubicBezTo>
                  <a:lnTo>
                    <a:pt x="3147" y="2920"/>
                  </a:lnTo>
                  <a:cubicBezTo>
                    <a:pt x="3146" y="2839"/>
                    <a:pt x="3079" y="2774"/>
                    <a:pt x="3000" y="2774"/>
                  </a:cubicBezTo>
                  <a:lnTo>
                    <a:pt x="1421" y="2774"/>
                  </a:lnTo>
                  <a:cubicBezTo>
                    <a:pt x="1420" y="2774"/>
                    <a:pt x="1419" y="2774"/>
                    <a:pt x="1419" y="2774"/>
                  </a:cubicBezTo>
                  <a:close/>
                  <a:moveTo>
                    <a:pt x="148" y="2776"/>
                  </a:moveTo>
                  <a:cubicBezTo>
                    <a:pt x="66" y="2776"/>
                    <a:pt x="1" y="2841"/>
                    <a:pt x="1" y="2923"/>
                  </a:cubicBezTo>
                  <a:cubicBezTo>
                    <a:pt x="1" y="3004"/>
                    <a:pt x="66" y="3071"/>
                    <a:pt x="148" y="3072"/>
                  </a:cubicBezTo>
                  <a:lnTo>
                    <a:pt x="750" y="3072"/>
                  </a:lnTo>
                  <a:cubicBezTo>
                    <a:pt x="832" y="3072"/>
                    <a:pt x="899" y="3005"/>
                    <a:pt x="899" y="2923"/>
                  </a:cubicBezTo>
                  <a:cubicBezTo>
                    <a:pt x="899" y="2841"/>
                    <a:pt x="833" y="2776"/>
                    <a:pt x="751" y="2776"/>
                  </a:cubicBezTo>
                  <a:close/>
                  <a:moveTo>
                    <a:pt x="5430" y="3348"/>
                  </a:moveTo>
                  <a:cubicBezTo>
                    <a:pt x="5334" y="3348"/>
                    <a:pt x="5255" y="3424"/>
                    <a:pt x="5255" y="3519"/>
                  </a:cubicBezTo>
                  <a:cubicBezTo>
                    <a:pt x="5254" y="3614"/>
                    <a:pt x="5330" y="3693"/>
                    <a:pt x="5425" y="3693"/>
                  </a:cubicBezTo>
                  <a:lnTo>
                    <a:pt x="5428" y="3693"/>
                  </a:lnTo>
                  <a:cubicBezTo>
                    <a:pt x="5522" y="3693"/>
                    <a:pt x="5599" y="3617"/>
                    <a:pt x="5601" y="3523"/>
                  </a:cubicBezTo>
                  <a:cubicBezTo>
                    <a:pt x="5601" y="3428"/>
                    <a:pt x="5525" y="3349"/>
                    <a:pt x="5430" y="3348"/>
                  </a:cubicBezTo>
                  <a:close/>
                  <a:moveTo>
                    <a:pt x="5943" y="3348"/>
                  </a:moveTo>
                  <a:cubicBezTo>
                    <a:pt x="5848" y="3348"/>
                    <a:pt x="5770" y="3424"/>
                    <a:pt x="5769" y="3519"/>
                  </a:cubicBezTo>
                  <a:cubicBezTo>
                    <a:pt x="5768" y="3614"/>
                    <a:pt x="5843" y="3693"/>
                    <a:pt x="5939" y="3693"/>
                  </a:cubicBezTo>
                  <a:lnTo>
                    <a:pt x="5943" y="3693"/>
                  </a:lnTo>
                  <a:cubicBezTo>
                    <a:pt x="6038" y="3693"/>
                    <a:pt x="6114" y="3617"/>
                    <a:pt x="6114" y="3523"/>
                  </a:cubicBezTo>
                  <a:cubicBezTo>
                    <a:pt x="6116" y="3428"/>
                    <a:pt x="6038" y="3349"/>
                    <a:pt x="5943" y="3348"/>
                  </a:cubicBezTo>
                  <a:close/>
                  <a:moveTo>
                    <a:pt x="6460" y="3348"/>
                  </a:moveTo>
                  <a:cubicBezTo>
                    <a:pt x="6365" y="3348"/>
                    <a:pt x="6286" y="3424"/>
                    <a:pt x="6284" y="3519"/>
                  </a:cubicBezTo>
                  <a:cubicBezTo>
                    <a:pt x="6284" y="3614"/>
                    <a:pt x="6360" y="3693"/>
                    <a:pt x="6455" y="3693"/>
                  </a:cubicBezTo>
                  <a:lnTo>
                    <a:pt x="6457" y="3693"/>
                  </a:lnTo>
                  <a:cubicBezTo>
                    <a:pt x="6552" y="3693"/>
                    <a:pt x="6630" y="3617"/>
                    <a:pt x="6630" y="3523"/>
                  </a:cubicBezTo>
                  <a:cubicBezTo>
                    <a:pt x="6631" y="3428"/>
                    <a:pt x="6555" y="3349"/>
                    <a:pt x="6460" y="3348"/>
                  </a:cubicBezTo>
                  <a:close/>
                  <a:moveTo>
                    <a:pt x="6975" y="3348"/>
                  </a:moveTo>
                  <a:cubicBezTo>
                    <a:pt x="6880" y="3348"/>
                    <a:pt x="6802" y="3424"/>
                    <a:pt x="6801" y="3519"/>
                  </a:cubicBezTo>
                  <a:cubicBezTo>
                    <a:pt x="6799" y="3614"/>
                    <a:pt x="6877" y="3693"/>
                    <a:pt x="6972" y="3693"/>
                  </a:cubicBezTo>
                  <a:lnTo>
                    <a:pt x="6974" y="3693"/>
                  </a:lnTo>
                  <a:cubicBezTo>
                    <a:pt x="7069" y="3693"/>
                    <a:pt x="7145" y="3617"/>
                    <a:pt x="7146" y="3523"/>
                  </a:cubicBezTo>
                  <a:cubicBezTo>
                    <a:pt x="7148" y="3428"/>
                    <a:pt x="7072" y="3349"/>
                    <a:pt x="6975" y="3348"/>
                  </a:cubicBezTo>
                  <a:close/>
                  <a:moveTo>
                    <a:pt x="7490" y="3348"/>
                  </a:moveTo>
                  <a:cubicBezTo>
                    <a:pt x="7393" y="3348"/>
                    <a:pt x="7316" y="3424"/>
                    <a:pt x="7315" y="3519"/>
                  </a:cubicBezTo>
                  <a:cubicBezTo>
                    <a:pt x="7313" y="3614"/>
                    <a:pt x="7390" y="3693"/>
                    <a:pt x="7486" y="3693"/>
                  </a:cubicBezTo>
                  <a:lnTo>
                    <a:pt x="7490" y="3693"/>
                  </a:lnTo>
                  <a:cubicBezTo>
                    <a:pt x="7584" y="3693"/>
                    <a:pt x="7660" y="3617"/>
                    <a:pt x="7660" y="3523"/>
                  </a:cubicBezTo>
                  <a:cubicBezTo>
                    <a:pt x="7661" y="3428"/>
                    <a:pt x="7585" y="3349"/>
                    <a:pt x="7490" y="3348"/>
                  </a:cubicBezTo>
                  <a:close/>
                  <a:moveTo>
                    <a:pt x="8005" y="3348"/>
                  </a:moveTo>
                  <a:cubicBezTo>
                    <a:pt x="7910" y="3348"/>
                    <a:pt x="7833" y="3424"/>
                    <a:pt x="7831" y="3519"/>
                  </a:cubicBezTo>
                  <a:cubicBezTo>
                    <a:pt x="7830" y="3614"/>
                    <a:pt x="7906" y="3693"/>
                    <a:pt x="8001" y="3693"/>
                  </a:cubicBezTo>
                  <a:lnTo>
                    <a:pt x="8004" y="3693"/>
                  </a:lnTo>
                  <a:cubicBezTo>
                    <a:pt x="8098" y="3693"/>
                    <a:pt x="8175" y="3617"/>
                    <a:pt x="8177" y="3523"/>
                  </a:cubicBezTo>
                  <a:cubicBezTo>
                    <a:pt x="8178" y="3428"/>
                    <a:pt x="8101" y="3349"/>
                    <a:pt x="8005" y="3348"/>
                  </a:cubicBezTo>
                  <a:close/>
                  <a:moveTo>
                    <a:pt x="3308" y="3461"/>
                  </a:moveTo>
                  <a:cubicBezTo>
                    <a:pt x="3226" y="3471"/>
                    <a:pt x="3168" y="3546"/>
                    <a:pt x="3178" y="3628"/>
                  </a:cubicBezTo>
                  <a:cubicBezTo>
                    <a:pt x="3186" y="3696"/>
                    <a:pt x="3239" y="3750"/>
                    <a:pt x="3308" y="3757"/>
                  </a:cubicBezTo>
                  <a:lnTo>
                    <a:pt x="4886" y="3757"/>
                  </a:lnTo>
                  <a:cubicBezTo>
                    <a:pt x="4968" y="3757"/>
                    <a:pt x="5033" y="3690"/>
                    <a:pt x="5033" y="3608"/>
                  </a:cubicBezTo>
                  <a:lnTo>
                    <a:pt x="5036" y="3608"/>
                  </a:lnTo>
                  <a:cubicBezTo>
                    <a:pt x="5036" y="3528"/>
                    <a:pt x="4969" y="3461"/>
                    <a:pt x="4889" y="3461"/>
                  </a:cubicBezTo>
                  <a:close/>
                  <a:moveTo>
                    <a:pt x="148" y="3462"/>
                  </a:moveTo>
                  <a:cubicBezTo>
                    <a:pt x="66" y="3471"/>
                    <a:pt x="7" y="3546"/>
                    <a:pt x="17" y="3628"/>
                  </a:cubicBezTo>
                  <a:cubicBezTo>
                    <a:pt x="26" y="3696"/>
                    <a:pt x="80" y="3750"/>
                    <a:pt x="148" y="3759"/>
                  </a:cubicBezTo>
                  <a:lnTo>
                    <a:pt x="750" y="3759"/>
                  </a:lnTo>
                  <a:cubicBezTo>
                    <a:pt x="832" y="3759"/>
                    <a:pt x="899" y="3692"/>
                    <a:pt x="899" y="3610"/>
                  </a:cubicBezTo>
                  <a:cubicBezTo>
                    <a:pt x="899" y="3528"/>
                    <a:pt x="833" y="3462"/>
                    <a:pt x="751" y="3462"/>
                  </a:cubicBezTo>
                  <a:close/>
                  <a:moveTo>
                    <a:pt x="148" y="4149"/>
                  </a:moveTo>
                  <a:cubicBezTo>
                    <a:pt x="66" y="4159"/>
                    <a:pt x="7" y="4232"/>
                    <a:pt x="17" y="4314"/>
                  </a:cubicBezTo>
                  <a:cubicBezTo>
                    <a:pt x="26" y="4382"/>
                    <a:pt x="80" y="4438"/>
                    <a:pt x="148" y="4445"/>
                  </a:cubicBezTo>
                  <a:lnTo>
                    <a:pt x="750" y="4445"/>
                  </a:lnTo>
                  <a:cubicBezTo>
                    <a:pt x="832" y="4445"/>
                    <a:pt x="899" y="4378"/>
                    <a:pt x="899" y="4296"/>
                  </a:cubicBezTo>
                  <a:cubicBezTo>
                    <a:pt x="899" y="4214"/>
                    <a:pt x="833" y="4149"/>
                    <a:pt x="751" y="4149"/>
                  </a:cubicBezTo>
                  <a:close/>
                  <a:moveTo>
                    <a:pt x="3308" y="4147"/>
                  </a:moveTo>
                  <a:cubicBezTo>
                    <a:pt x="3226" y="4158"/>
                    <a:pt x="3168" y="4232"/>
                    <a:pt x="3178" y="4314"/>
                  </a:cubicBezTo>
                  <a:cubicBezTo>
                    <a:pt x="3186" y="4382"/>
                    <a:pt x="3239" y="4436"/>
                    <a:pt x="3308" y="4445"/>
                  </a:cubicBezTo>
                  <a:lnTo>
                    <a:pt x="4886" y="4445"/>
                  </a:lnTo>
                  <a:cubicBezTo>
                    <a:pt x="4968" y="4444"/>
                    <a:pt x="5033" y="4377"/>
                    <a:pt x="5033" y="4295"/>
                  </a:cubicBezTo>
                  <a:lnTo>
                    <a:pt x="5036" y="4295"/>
                  </a:lnTo>
                  <a:cubicBezTo>
                    <a:pt x="5036" y="4214"/>
                    <a:pt x="4969" y="4147"/>
                    <a:pt x="4889" y="4147"/>
                  </a:cubicBezTo>
                  <a:close/>
                  <a:moveTo>
                    <a:pt x="5942" y="4767"/>
                  </a:moveTo>
                  <a:cubicBezTo>
                    <a:pt x="5846" y="4767"/>
                    <a:pt x="5769" y="4844"/>
                    <a:pt x="5769" y="4939"/>
                  </a:cubicBezTo>
                  <a:cubicBezTo>
                    <a:pt x="5769" y="5035"/>
                    <a:pt x="5846" y="5112"/>
                    <a:pt x="5942" y="5112"/>
                  </a:cubicBezTo>
                  <a:lnTo>
                    <a:pt x="5943" y="5112"/>
                  </a:lnTo>
                  <a:cubicBezTo>
                    <a:pt x="6037" y="5112"/>
                    <a:pt x="6114" y="5036"/>
                    <a:pt x="6114" y="4941"/>
                  </a:cubicBezTo>
                  <a:lnTo>
                    <a:pt x="6114" y="4939"/>
                  </a:lnTo>
                  <a:cubicBezTo>
                    <a:pt x="6114" y="4844"/>
                    <a:pt x="6037" y="4767"/>
                    <a:pt x="5942" y="4767"/>
                  </a:cubicBezTo>
                  <a:close/>
                  <a:moveTo>
                    <a:pt x="7487" y="4767"/>
                  </a:moveTo>
                  <a:cubicBezTo>
                    <a:pt x="7392" y="4767"/>
                    <a:pt x="7315" y="4844"/>
                    <a:pt x="7315" y="4939"/>
                  </a:cubicBezTo>
                  <a:cubicBezTo>
                    <a:pt x="7315" y="5035"/>
                    <a:pt x="7392" y="5112"/>
                    <a:pt x="7487" y="5112"/>
                  </a:cubicBezTo>
                  <a:lnTo>
                    <a:pt x="7490" y="5112"/>
                  </a:lnTo>
                  <a:cubicBezTo>
                    <a:pt x="7584" y="5112"/>
                    <a:pt x="7660" y="5036"/>
                    <a:pt x="7660" y="4941"/>
                  </a:cubicBezTo>
                  <a:lnTo>
                    <a:pt x="7660" y="4939"/>
                  </a:lnTo>
                  <a:cubicBezTo>
                    <a:pt x="7660" y="4844"/>
                    <a:pt x="7583" y="4767"/>
                    <a:pt x="7487" y="4767"/>
                  </a:cubicBezTo>
                  <a:close/>
                  <a:moveTo>
                    <a:pt x="5428" y="4767"/>
                  </a:moveTo>
                  <a:cubicBezTo>
                    <a:pt x="5333" y="4767"/>
                    <a:pt x="5255" y="4844"/>
                    <a:pt x="5255" y="4939"/>
                  </a:cubicBezTo>
                  <a:cubicBezTo>
                    <a:pt x="5255" y="5035"/>
                    <a:pt x="5333" y="5112"/>
                    <a:pt x="5428" y="5112"/>
                  </a:cubicBezTo>
                  <a:cubicBezTo>
                    <a:pt x="5429" y="5112"/>
                    <a:pt x="5430" y="5112"/>
                    <a:pt x="5431" y="5112"/>
                  </a:cubicBezTo>
                  <a:cubicBezTo>
                    <a:pt x="5523" y="5112"/>
                    <a:pt x="5599" y="5037"/>
                    <a:pt x="5601" y="4944"/>
                  </a:cubicBezTo>
                  <a:lnTo>
                    <a:pt x="5601" y="4939"/>
                  </a:lnTo>
                  <a:cubicBezTo>
                    <a:pt x="5601" y="4844"/>
                    <a:pt x="5523" y="4767"/>
                    <a:pt x="5428" y="4767"/>
                  </a:cubicBezTo>
                  <a:close/>
                  <a:moveTo>
                    <a:pt x="6457" y="4767"/>
                  </a:moveTo>
                  <a:cubicBezTo>
                    <a:pt x="6362" y="4767"/>
                    <a:pt x="6284" y="4844"/>
                    <a:pt x="6284" y="4939"/>
                  </a:cubicBezTo>
                  <a:cubicBezTo>
                    <a:pt x="6284" y="5035"/>
                    <a:pt x="6362" y="5112"/>
                    <a:pt x="6457" y="5112"/>
                  </a:cubicBezTo>
                  <a:cubicBezTo>
                    <a:pt x="6458" y="5112"/>
                    <a:pt x="6459" y="5112"/>
                    <a:pt x="6460" y="5112"/>
                  </a:cubicBezTo>
                  <a:cubicBezTo>
                    <a:pt x="6554" y="5112"/>
                    <a:pt x="6630" y="5037"/>
                    <a:pt x="6630" y="4944"/>
                  </a:cubicBezTo>
                  <a:lnTo>
                    <a:pt x="6630" y="4939"/>
                  </a:lnTo>
                  <a:cubicBezTo>
                    <a:pt x="6630" y="4844"/>
                    <a:pt x="6552" y="4767"/>
                    <a:pt x="6457" y="4767"/>
                  </a:cubicBezTo>
                  <a:close/>
                  <a:moveTo>
                    <a:pt x="6974" y="4767"/>
                  </a:moveTo>
                  <a:cubicBezTo>
                    <a:pt x="6878" y="4767"/>
                    <a:pt x="6801" y="4844"/>
                    <a:pt x="6801" y="4939"/>
                  </a:cubicBezTo>
                  <a:cubicBezTo>
                    <a:pt x="6801" y="5035"/>
                    <a:pt x="6878" y="5112"/>
                    <a:pt x="6974" y="5112"/>
                  </a:cubicBezTo>
                  <a:cubicBezTo>
                    <a:pt x="6974" y="5112"/>
                    <a:pt x="6975" y="5112"/>
                    <a:pt x="6976" y="5112"/>
                  </a:cubicBezTo>
                  <a:cubicBezTo>
                    <a:pt x="7069" y="5112"/>
                    <a:pt x="7145" y="5037"/>
                    <a:pt x="7146" y="4944"/>
                  </a:cubicBezTo>
                  <a:lnTo>
                    <a:pt x="7146" y="4939"/>
                  </a:lnTo>
                  <a:cubicBezTo>
                    <a:pt x="7146" y="4844"/>
                    <a:pt x="7069" y="4767"/>
                    <a:pt x="6974" y="4767"/>
                  </a:cubicBezTo>
                  <a:close/>
                  <a:moveTo>
                    <a:pt x="8004" y="4767"/>
                  </a:moveTo>
                  <a:cubicBezTo>
                    <a:pt x="7909" y="4767"/>
                    <a:pt x="7831" y="4844"/>
                    <a:pt x="7831" y="4939"/>
                  </a:cubicBezTo>
                  <a:cubicBezTo>
                    <a:pt x="7831" y="5035"/>
                    <a:pt x="7909" y="5112"/>
                    <a:pt x="8004" y="5112"/>
                  </a:cubicBezTo>
                  <a:cubicBezTo>
                    <a:pt x="8005" y="5112"/>
                    <a:pt x="8006" y="5112"/>
                    <a:pt x="8007" y="5112"/>
                  </a:cubicBezTo>
                  <a:cubicBezTo>
                    <a:pt x="8099" y="5112"/>
                    <a:pt x="8175" y="5037"/>
                    <a:pt x="8177" y="4944"/>
                  </a:cubicBezTo>
                  <a:lnTo>
                    <a:pt x="8177" y="4939"/>
                  </a:lnTo>
                  <a:cubicBezTo>
                    <a:pt x="8177" y="4844"/>
                    <a:pt x="8099" y="4767"/>
                    <a:pt x="8004" y="4767"/>
                  </a:cubicBezTo>
                  <a:close/>
                  <a:moveTo>
                    <a:pt x="148" y="4835"/>
                  </a:moveTo>
                  <a:cubicBezTo>
                    <a:pt x="66" y="4846"/>
                    <a:pt x="7" y="4920"/>
                    <a:pt x="17" y="5002"/>
                  </a:cubicBezTo>
                  <a:cubicBezTo>
                    <a:pt x="26" y="5069"/>
                    <a:pt x="80" y="5124"/>
                    <a:pt x="148" y="5131"/>
                  </a:cubicBezTo>
                  <a:lnTo>
                    <a:pt x="750" y="5131"/>
                  </a:lnTo>
                  <a:cubicBezTo>
                    <a:pt x="832" y="5131"/>
                    <a:pt x="899" y="5064"/>
                    <a:pt x="899" y="4983"/>
                  </a:cubicBezTo>
                  <a:cubicBezTo>
                    <a:pt x="899" y="4901"/>
                    <a:pt x="833" y="4835"/>
                    <a:pt x="751" y="4835"/>
                  </a:cubicBezTo>
                  <a:close/>
                  <a:moveTo>
                    <a:pt x="3308" y="4835"/>
                  </a:moveTo>
                  <a:cubicBezTo>
                    <a:pt x="3226" y="4844"/>
                    <a:pt x="3168" y="4918"/>
                    <a:pt x="3178" y="5000"/>
                  </a:cubicBezTo>
                  <a:cubicBezTo>
                    <a:pt x="3186" y="5069"/>
                    <a:pt x="3239" y="5122"/>
                    <a:pt x="3308" y="5131"/>
                  </a:cubicBezTo>
                  <a:lnTo>
                    <a:pt x="4886" y="5131"/>
                  </a:lnTo>
                  <a:cubicBezTo>
                    <a:pt x="4968" y="5130"/>
                    <a:pt x="5033" y="5063"/>
                    <a:pt x="5033" y="4981"/>
                  </a:cubicBezTo>
                  <a:lnTo>
                    <a:pt x="5036" y="4981"/>
                  </a:lnTo>
                  <a:cubicBezTo>
                    <a:pt x="5036" y="4901"/>
                    <a:pt x="4969" y="4835"/>
                    <a:pt x="4889"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3" name="Google Shape;693;p40"/>
            <p:cNvSpPr/>
            <p:nvPr/>
          </p:nvSpPr>
          <p:spPr>
            <a:xfrm>
              <a:off x="4324225" y="4941225"/>
              <a:ext cx="204325" cy="128250"/>
            </a:xfrm>
            <a:custGeom>
              <a:avLst/>
              <a:gdLst/>
              <a:ahLst/>
              <a:cxnLst/>
              <a:rect l="l" t="t" r="r" b="b"/>
              <a:pathLst>
                <a:path w="8173" h="5130" extrusionOk="0">
                  <a:moveTo>
                    <a:pt x="762" y="26"/>
                  </a:moveTo>
                  <a:cubicBezTo>
                    <a:pt x="756" y="26"/>
                    <a:pt x="750" y="26"/>
                    <a:pt x="744" y="27"/>
                  </a:cubicBezTo>
                  <a:lnTo>
                    <a:pt x="142" y="27"/>
                  </a:lnTo>
                  <a:cubicBezTo>
                    <a:pt x="74" y="34"/>
                    <a:pt x="20" y="90"/>
                    <a:pt x="11" y="158"/>
                  </a:cubicBezTo>
                  <a:cubicBezTo>
                    <a:pt x="2" y="240"/>
                    <a:pt x="60" y="313"/>
                    <a:pt x="142" y="323"/>
                  </a:cubicBezTo>
                  <a:lnTo>
                    <a:pt x="744" y="323"/>
                  </a:lnTo>
                  <a:cubicBezTo>
                    <a:pt x="750" y="324"/>
                    <a:pt x="756" y="324"/>
                    <a:pt x="762" y="324"/>
                  </a:cubicBezTo>
                  <a:cubicBezTo>
                    <a:pt x="768" y="324"/>
                    <a:pt x="774" y="324"/>
                    <a:pt x="780" y="323"/>
                  </a:cubicBezTo>
                  <a:cubicBezTo>
                    <a:pt x="861" y="313"/>
                    <a:pt x="920" y="240"/>
                    <a:pt x="909" y="158"/>
                  </a:cubicBezTo>
                  <a:cubicBezTo>
                    <a:pt x="901" y="82"/>
                    <a:pt x="837" y="26"/>
                    <a:pt x="762" y="26"/>
                  </a:cubicBezTo>
                  <a:close/>
                  <a:moveTo>
                    <a:pt x="1396" y="26"/>
                  </a:moveTo>
                  <a:cubicBezTo>
                    <a:pt x="1322" y="26"/>
                    <a:pt x="1258" y="81"/>
                    <a:pt x="1249" y="157"/>
                  </a:cubicBezTo>
                  <a:cubicBezTo>
                    <a:pt x="1240" y="238"/>
                    <a:pt x="1298" y="313"/>
                    <a:pt x="1380" y="323"/>
                  </a:cubicBezTo>
                  <a:cubicBezTo>
                    <a:pt x="1386" y="324"/>
                    <a:pt x="1391" y="324"/>
                    <a:pt x="1397" y="324"/>
                  </a:cubicBezTo>
                  <a:cubicBezTo>
                    <a:pt x="1403" y="324"/>
                    <a:pt x="1409" y="324"/>
                    <a:pt x="1415" y="323"/>
                  </a:cubicBezTo>
                  <a:lnTo>
                    <a:pt x="2991" y="323"/>
                  </a:lnTo>
                  <a:cubicBezTo>
                    <a:pt x="3074" y="323"/>
                    <a:pt x="3139" y="256"/>
                    <a:pt x="3139" y="173"/>
                  </a:cubicBezTo>
                  <a:lnTo>
                    <a:pt x="3141" y="173"/>
                  </a:lnTo>
                  <a:cubicBezTo>
                    <a:pt x="3141" y="93"/>
                    <a:pt x="3074" y="27"/>
                    <a:pt x="2994" y="27"/>
                  </a:cubicBezTo>
                  <a:lnTo>
                    <a:pt x="1415" y="27"/>
                  </a:lnTo>
                  <a:cubicBezTo>
                    <a:pt x="1409" y="26"/>
                    <a:pt x="1403" y="26"/>
                    <a:pt x="1396" y="26"/>
                  </a:cubicBezTo>
                  <a:close/>
                  <a:moveTo>
                    <a:pt x="3662" y="0"/>
                  </a:moveTo>
                  <a:cubicBezTo>
                    <a:pt x="3567" y="0"/>
                    <a:pt x="3489" y="78"/>
                    <a:pt x="3489" y="173"/>
                  </a:cubicBezTo>
                  <a:cubicBezTo>
                    <a:pt x="3489" y="268"/>
                    <a:pt x="3567" y="346"/>
                    <a:pt x="3662" y="346"/>
                  </a:cubicBezTo>
                  <a:cubicBezTo>
                    <a:pt x="3759" y="346"/>
                    <a:pt x="3835" y="268"/>
                    <a:pt x="3835" y="173"/>
                  </a:cubicBezTo>
                  <a:cubicBezTo>
                    <a:pt x="3835" y="78"/>
                    <a:pt x="3757" y="0"/>
                    <a:pt x="3662" y="0"/>
                  </a:cubicBezTo>
                  <a:close/>
                  <a:moveTo>
                    <a:pt x="4177" y="0"/>
                  </a:moveTo>
                  <a:cubicBezTo>
                    <a:pt x="4082" y="0"/>
                    <a:pt x="4005" y="78"/>
                    <a:pt x="4005" y="173"/>
                  </a:cubicBezTo>
                  <a:cubicBezTo>
                    <a:pt x="4005" y="268"/>
                    <a:pt x="4082" y="346"/>
                    <a:pt x="4177" y="346"/>
                  </a:cubicBezTo>
                  <a:lnTo>
                    <a:pt x="4179" y="346"/>
                  </a:lnTo>
                  <a:cubicBezTo>
                    <a:pt x="4273" y="346"/>
                    <a:pt x="4350" y="270"/>
                    <a:pt x="4350" y="176"/>
                  </a:cubicBezTo>
                  <a:lnTo>
                    <a:pt x="4350" y="173"/>
                  </a:lnTo>
                  <a:cubicBezTo>
                    <a:pt x="4350" y="78"/>
                    <a:pt x="4273" y="0"/>
                    <a:pt x="4177" y="0"/>
                  </a:cubicBezTo>
                  <a:close/>
                  <a:moveTo>
                    <a:pt x="5206" y="0"/>
                  </a:moveTo>
                  <a:cubicBezTo>
                    <a:pt x="5111" y="0"/>
                    <a:pt x="5033" y="78"/>
                    <a:pt x="5033" y="173"/>
                  </a:cubicBezTo>
                  <a:cubicBezTo>
                    <a:pt x="5033" y="268"/>
                    <a:pt x="5111" y="346"/>
                    <a:pt x="5206" y="346"/>
                  </a:cubicBezTo>
                  <a:lnTo>
                    <a:pt x="5209" y="346"/>
                  </a:lnTo>
                  <a:cubicBezTo>
                    <a:pt x="5303" y="346"/>
                    <a:pt x="5379" y="270"/>
                    <a:pt x="5379" y="176"/>
                  </a:cubicBezTo>
                  <a:lnTo>
                    <a:pt x="5379" y="173"/>
                  </a:lnTo>
                  <a:cubicBezTo>
                    <a:pt x="5379" y="78"/>
                    <a:pt x="5301" y="0"/>
                    <a:pt x="5206" y="0"/>
                  </a:cubicBezTo>
                  <a:close/>
                  <a:moveTo>
                    <a:pt x="6236" y="0"/>
                  </a:moveTo>
                  <a:cubicBezTo>
                    <a:pt x="6141" y="0"/>
                    <a:pt x="6064" y="78"/>
                    <a:pt x="6064" y="173"/>
                  </a:cubicBezTo>
                  <a:cubicBezTo>
                    <a:pt x="6064" y="268"/>
                    <a:pt x="6141" y="346"/>
                    <a:pt x="6236" y="346"/>
                  </a:cubicBezTo>
                  <a:lnTo>
                    <a:pt x="6238" y="346"/>
                  </a:lnTo>
                  <a:cubicBezTo>
                    <a:pt x="6333" y="346"/>
                    <a:pt x="6409" y="270"/>
                    <a:pt x="6409" y="176"/>
                  </a:cubicBezTo>
                  <a:lnTo>
                    <a:pt x="6409" y="173"/>
                  </a:lnTo>
                  <a:cubicBezTo>
                    <a:pt x="6409" y="78"/>
                    <a:pt x="6332" y="0"/>
                    <a:pt x="6236" y="0"/>
                  </a:cubicBezTo>
                  <a:close/>
                  <a:moveTo>
                    <a:pt x="4692" y="0"/>
                  </a:moveTo>
                  <a:cubicBezTo>
                    <a:pt x="4597" y="0"/>
                    <a:pt x="4520" y="78"/>
                    <a:pt x="4520" y="173"/>
                  </a:cubicBezTo>
                  <a:cubicBezTo>
                    <a:pt x="4520" y="268"/>
                    <a:pt x="4597" y="346"/>
                    <a:pt x="4692" y="346"/>
                  </a:cubicBezTo>
                  <a:cubicBezTo>
                    <a:pt x="4693" y="346"/>
                    <a:pt x="4694" y="346"/>
                    <a:pt x="4695" y="346"/>
                  </a:cubicBezTo>
                  <a:cubicBezTo>
                    <a:pt x="4788" y="346"/>
                    <a:pt x="4864" y="270"/>
                    <a:pt x="4865" y="177"/>
                  </a:cubicBezTo>
                  <a:lnTo>
                    <a:pt x="4865" y="173"/>
                  </a:lnTo>
                  <a:cubicBezTo>
                    <a:pt x="4865" y="78"/>
                    <a:pt x="4788" y="0"/>
                    <a:pt x="4692" y="0"/>
                  </a:cubicBezTo>
                  <a:close/>
                  <a:moveTo>
                    <a:pt x="5723" y="0"/>
                  </a:moveTo>
                  <a:cubicBezTo>
                    <a:pt x="5628" y="0"/>
                    <a:pt x="5550" y="78"/>
                    <a:pt x="5550" y="173"/>
                  </a:cubicBezTo>
                  <a:cubicBezTo>
                    <a:pt x="5550" y="268"/>
                    <a:pt x="5628" y="346"/>
                    <a:pt x="5723" y="346"/>
                  </a:cubicBezTo>
                  <a:cubicBezTo>
                    <a:pt x="5724" y="346"/>
                    <a:pt x="5725" y="346"/>
                    <a:pt x="5726" y="346"/>
                  </a:cubicBezTo>
                  <a:cubicBezTo>
                    <a:pt x="5818" y="346"/>
                    <a:pt x="5894" y="270"/>
                    <a:pt x="5896" y="177"/>
                  </a:cubicBezTo>
                  <a:lnTo>
                    <a:pt x="5896" y="173"/>
                  </a:lnTo>
                  <a:cubicBezTo>
                    <a:pt x="5896" y="78"/>
                    <a:pt x="5818" y="0"/>
                    <a:pt x="5723" y="0"/>
                  </a:cubicBezTo>
                  <a:close/>
                  <a:moveTo>
                    <a:pt x="142" y="713"/>
                  </a:moveTo>
                  <a:cubicBezTo>
                    <a:pt x="60" y="724"/>
                    <a:pt x="1" y="798"/>
                    <a:pt x="11" y="880"/>
                  </a:cubicBezTo>
                  <a:cubicBezTo>
                    <a:pt x="20" y="949"/>
                    <a:pt x="74" y="1002"/>
                    <a:pt x="142" y="1010"/>
                  </a:cubicBezTo>
                  <a:lnTo>
                    <a:pt x="744" y="1010"/>
                  </a:lnTo>
                  <a:cubicBezTo>
                    <a:pt x="826" y="1010"/>
                    <a:pt x="893" y="943"/>
                    <a:pt x="893" y="861"/>
                  </a:cubicBezTo>
                  <a:cubicBezTo>
                    <a:pt x="893" y="779"/>
                    <a:pt x="827" y="713"/>
                    <a:pt x="745" y="713"/>
                  </a:cubicBezTo>
                  <a:close/>
                  <a:moveTo>
                    <a:pt x="1396" y="712"/>
                  </a:moveTo>
                  <a:cubicBezTo>
                    <a:pt x="1322" y="712"/>
                    <a:pt x="1258" y="767"/>
                    <a:pt x="1249" y="843"/>
                  </a:cubicBezTo>
                  <a:cubicBezTo>
                    <a:pt x="1240" y="925"/>
                    <a:pt x="1298" y="999"/>
                    <a:pt x="1380" y="1010"/>
                  </a:cubicBezTo>
                  <a:cubicBezTo>
                    <a:pt x="1386" y="1010"/>
                    <a:pt x="1391" y="1011"/>
                    <a:pt x="1397" y="1011"/>
                  </a:cubicBezTo>
                  <a:cubicBezTo>
                    <a:pt x="1403" y="1011"/>
                    <a:pt x="1409" y="1010"/>
                    <a:pt x="1415" y="1010"/>
                  </a:cubicBezTo>
                  <a:lnTo>
                    <a:pt x="2991" y="1010"/>
                  </a:lnTo>
                  <a:cubicBezTo>
                    <a:pt x="3074" y="1010"/>
                    <a:pt x="3139" y="943"/>
                    <a:pt x="3139" y="861"/>
                  </a:cubicBezTo>
                  <a:lnTo>
                    <a:pt x="3141" y="861"/>
                  </a:lnTo>
                  <a:cubicBezTo>
                    <a:pt x="3141" y="779"/>
                    <a:pt x="3074" y="713"/>
                    <a:pt x="2994" y="713"/>
                  </a:cubicBezTo>
                  <a:lnTo>
                    <a:pt x="1415" y="713"/>
                  </a:lnTo>
                  <a:cubicBezTo>
                    <a:pt x="1409" y="713"/>
                    <a:pt x="1403" y="712"/>
                    <a:pt x="1396" y="712"/>
                  </a:cubicBezTo>
                  <a:close/>
                  <a:moveTo>
                    <a:pt x="142" y="1400"/>
                  </a:moveTo>
                  <a:cubicBezTo>
                    <a:pt x="60" y="1410"/>
                    <a:pt x="1" y="1485"/>
                    <a:pt x="11" y="1567"/>
                  </a:cubicBezTo>
                  <a:cubicBezTo>
                    <a:pt x="20" y="1635"/>
                    <a:pt x="74" y="1689"/>
                    <a:pt x="142" y="1696"/>
                  </a:cubicBezTo>
                  <a:lnTo>
                    <a:pt x="744" y="1696"/>
                  </a:lnTo>
                  <a:cubicBezTo>
                    <a:pt x="824" y="1696"/>
                    <a:pt x="891" y="1631"/>
                    <a:pt x="893" y="1550"/>
                  </a:cubicBezTo>
                  <a:lnTo>
                    <a:pt x="893" y="1547"/>
                  </a:lnTo>
                  <a:cubicBezTo>
                    <a:pt x="893" y="1465"/>
                    <a:pt x="827" y="1400"/>
                    <a:pt x="745" y="1400"/>
                  </a:cubicBezTo>
                  <a:close/>
                  <a:moveTo>
                    <a:pt x="1396" y="1399"/>
                  </a:moveTo>
                  <a:cubicBezTo>
                    <a:pt x="1322" y="1399"/>
                    <a:pt x="1258" y="1454"/>
                    <a:pt x="1249" y="1529"/>
                  </a:cubicBezTo>
                  <a:cubicBezTo>
                    <a:pt x="1240" y="1611"/>
                    <a:pt x="1298" y="1686"/>
                    <a:pt x="1380" y="1696"/>
                  </a:cubicBezTo>
                  <a:cubicBezTo>
                    <a:pt x="1386" y="1697"/>
                    <a:pt x="1391" y="1697"/>
                    <a:pt x="1397" y="1697"/>
                  </a:cubicBezTo>
                  <a:cubicBezTo>
                    <a:pt x="1403" y="1697"/>
                    <a:pt x="1409" y="1697"/>
                    <a:pt x="1415" y="1696"/>
                  </a:cubicBezTo>
                  <a:lnTo>
                    <a:pt x="2991" y="1696"/>
                  </a:lnTo>
                  <a:cubicBezTo>
                    <a:pt x="3072" y="1696"/>
                    <a:pt x="3139" y="1631"/>
                    <a:pt x="3139" y="1549"/>
                  </a:cubicBezTo>
                  <a:lnTo>
                    <a:pt x="3139" y="1547"/>
                  </a:lnTo>
                  <a:lnTo>
                    <a:pt x="3141" y="1547"/>
                  </a:lnTo>
                  <a:cubicBezTo>
                    <a:pt x="3141" y="1465"/>
                    <a:pt x="3074" y="1400"/>
                    <a:pt x="2994" y="1400"/>
                  </a:cubicBezTo>
                  <a:lnTo>
                    <a:pt x="1415" y="1400"/>
                  </a:lnTo>
                  <a:cubicBezTo>
                    <a:pt x="1409" y="1399"/>
                    <a:pt x="1403" y="1399"/>
                    <a:pt x="1396" y="1399"/>
                  </a:cubicBezTo>
                  <a:close/>
                  <a:moveTo>
                    <a:pt x="3662" y="1376"/>
                  </a:moveTo>
                  <a:cubicBezTo>
                    <a:pt x="3567" y="1376"/>
                    <a:pt x="3489" y="1453"/>
                    <a:pt x="3489" y="1549"/>
                  </a:cubicBezTo>
                  <a:cubicBezTo>
                    <a:pt x="3489" y="1644"/>
                    <a:pt x="3567" y="1721"/>
                    <a:pt x="3662" y="1721"/>
                  </a:cubicBezTo>
                  <a:cubicBezTo>
                    <a:pt x="3757" y="1721"/>
                    <a:pt x="3835" y="1644"/>
                    <a:pt x="3835" y="1549"/>
                  </a:cubicBezTo>
                  <a:cubicBezTo>
                    <a:pt x="3835" y="1453"/>
                    <a:pt x="3757" y="1376"/>
                    <a:pt x="3662" y="1376"/>
                  </a:cubicBezTo>
                  <a:close/>
                  <a:moveTo>
                    <a:pt x="4176" y="1376"/>
                  </a:moveTo>
                  <a:cubicBezTo>
                    <a:pt x="4081" y="1376"/>
                    <a:pt x="4003" y="1453"/>
                    <a:pt x="4003" y="1549"/>
                  </a:cubicBezTo>
                  <a:cubicBezTo>
                    <a:pt x="4003" y="1644"/>
                    <a:pt x="4081" y="1721"/>
                    <a:pt x="4176" y="1721"/>
                  </a:cubicBezTo>
                  <a:lnTo>
                    <a:pt x="4179" y="1721"/>
                  </a:lnTo>
                  <a:cubicBezTo>
                    <a:pt x="4273" y="1721"/>
                    <a:pt x="4349" y="1645"/>
                    <a:pt x="4349" y="1550"/>
                  </a:cubicBezTo>
                  <a:lnTo>
                    <a:pt x="4349" y="1549"/>
                  </a:lnTo>
                  <a:cubicBezTo>
                    <a:pt x="4349" y="1453"/>
                    <a:pt x="4271" y="1376"/>
                    <a:pt x="4176" y="1376"/>
                  </a:cubicBezTo>
                  <a:close/>
                  <a:moveTo>
                    <a:pt x="5206" y="1376"/>
                  </a:moveTo>
                  <a:cubicBezTo>
                    <a:pt x="5111" y="1376"/>
                    <a:pt x="5033" y="1453"/>
                    <a:pt x="5033" y="1549"/>
                  </a:cubicBezTo>
                  <a:cubicBezTo>
                    <a:pt x="5033" y="1644"/>
                    <a:pt x="5111" y="1721"/>
                    <a:pt x="5206" y="1721"/>
                  </a:cubicBezTo>
                  <a:lnTo>
                    <a:pt x="5208" y="1721"/>
                  </a:lnTo>
                  <a:cubicBezTo>
                    <a:pt x="5303" y="1721"/>
                    <a:pt x="5379" y="1645"/>
                    <a:pt x="5379" y="1550"/>
                  </a:cubicBezTo>
                  <a:lnTo>
                    <a:pt x="5379" y="1549"/>
                  </a:lnTo>
                  <a:cubicBezTo>
                    <a:pt x="5379" y="1453"/>
                    <a:pt x="5301" y="1376"/>
                    <a:pt x="5206" y="1376"/>
                  </a:cubicBezTo>
                  <a:close/>
                  <a:moveTo>
                    <a:pt x="6236" y="1376"/>
                  </a:moveTo>
                  <a:cubicBezTo>
                    <a:pt x="6141" y="1376"/>
                    <a:pt x="6064" y="1453"/>
                    <a:pt x="6064" y="1549"/>
                  </a:cubicBezTo>
                  <a:cubicBezTo>
                    <a:pt x="6064" y="1644"/>
                    <a:pt x="6141" y="1721"/>
                    <a:pt x="6236" y="1721"/>
                  </a:cubicBezTo>
                  <a:lnTo>
                    <a:pt x="6238" y="1721"/>
                  </a:lnTo>
                  <a:cubicBezTo>
                    <a:pt x="6332" y="1721"/>
                    <a:pt x="6409" y="1645"/>
                    <a:pt x="6409" y="1550"/>
                  </a:cubicBezTo>
                  <a:lnTo>
                    <a:pt x="6409" y="1549"/>
                  </a:lnTo>
                  <a:cubicBezTo>
                    <a:pt x="6409" y="1453"/>
                    <a:pt x="6332" y="1376"/>
                    <a:pt x="6236" y="1376"/>
                  </a:cubicBezTo>
                  <a:close/>
                  <a:moveTo>
                    <a:pt x="4692" y="1376"/>
                  </a:moveTo>
                  <a:cubicBezTo>
                    <a:pt x="4597" y="1376"/>
                    <a:pt x="4520" y="1453"/>
                    <a:pt x="4520" y="1549"/>
                  </a:cubicBezTo>
                  <a:cubicBezTo>
                    <a:pt x="4520" y="1644"/>
                    <a:pt x="4597" y="1721"/>
                    <a:pt x="4692" y="1721"/>
                  </a:cubicBezTo>
                  <a:cubicBezTo>
                    <a:pt x="4693" y="1721"/>
                    <a:pt x="4694" y="1721"/>
                    <a:pt x="4695" y="1721"/>
                  </a:cubicBezTo>
                  <a:cubicBezTo>
                    <a:pt x="4788" y="1721"/>
                    <a:pt x="4864" y="1646"/>
                    <a:pt x="4865" y="1553"/>
                  </a:cubicBezTo>
                  <a:lnTo>
                    <a:pt x="4865" y="1549"/>
                  </a:lnTo>
                  <a:cubicBezTo>
                    <a:pt x="4865" y="1453"/>
                    <a:pt x="4788" y="1376"/>
                    <a:pt x="4692" y="1376"/>
                  </a:cubicBezTo>
                  <a:close/>
                  <a:moveTo>
                    <a:pt x="5723" y="1376"/>
                  </a:moveTo>
                  <a:cubicBezTo>
                    <a:pt x="5628" y="1376"/>
                    <a:pt x="5550" y="1453"/>
                    <a:pt x="5550" y="1549"/>
                  </a:cubicBezTo>
                  <a:cubicBezTo>
                    <a:pt x="5550" y="1644"/>
                    <a:pt x="5628" y="1721"/>
                    <a:pt x="5723" y="1721"/>
                  </a:cubicBezTo>
                  <a:cubicBezTo>
                    <a:pt x="5724" y="1721"/>
                    <a:pt x="5725" y="1721"/>
                    <a:pt x="5726" y="1721"/>
                  </a:cubicBezTo>
                  <a:cubicBezTo>
                    <a:pt x="5818" y="1721"/>
                    <a:pt x="5894" y="1646"/>
                    <a:pt x="5896" y="1553"/>
                  </a:cubicBezTo>
                  <a:lnTo>
                    <a:pt x="5896" y="1549"/>
                  </a:lnTo>
                  <a:cubicBezTo>
                    <a:pt x="5896" y="1453"/>
                    <a:pt x="5818" y="1376"/>
                    <a:pt x="5723" y="1376"/>
                  </a:cubicBezTo>
                  <a:close/>
                  <a:moveTo>
                    <a:pt x="1397" y="2085"/>
                  </a:moveTo>
                  <a:cubicBezTo>
                    <a:pt x="1322" y="2085"/>
                    <a:pt x="1258" y="2142"/>
                    <a:pt x="1249" y="2217"/>
                  </a:cubicBezTo>
                  <a:cubicBezTo>
                    <a:pt x="1240" y="2299"/>
                    <a:pt x="1298" y="2374"/>
                    <a:pt x="1380" y="2383"/>
                  </a:cubicBezTo>
                  <a:cubicBezTo>
                    <a:pt x="1386" y="2383"/>
                    <a:pt x="1391" y="2384"/>
                    <a:pt x="1397" y="2384"/>
                  </a:cubicBezTo>
                  <a:cubicBezTo>
                    <a:pt x="1403" y="2384"/>
                    <a:pt x="1409" y="2383"/>
                    <a:pt x="1415" y="2383"/>
                  </a:cubicBezTo>
                  <a:lnTo>
                    <a:pt x="2991" y="2383"/>
                  </a:lnTo>
                  <a:cubicBezTo>
                    <a:pt x="2992" y="2383"/>
                    <a:pt x="2992" y="2383"/>
                    <a:pt x="2993" y="2383"/>
                  </a:cubicBezTo>
                  <a:cubicBezTo>
                    <a:pt x="3074" y="2383"/>
                    <a:pt x="3140" y="2318"/>
                    <a:pt x="3141" y="2238"/>
                  </a:cubicBezTo>
                  <a:lnTo>
                    <a:pt x="3141" y="2235"/>
                  </a:lnTo>
                  <a:cubicBezTo>
                    <a:pt x="3141" y="2153"/>
                    <a:pt x="3074" y="2086"/>
                    <a:pt x="2991" y="2086"/>
                  </a:cubicBezTo>
                  <a:lnTo>
                    <a:pt x="1415" y="2086"/>
                  </a:lnTo>
                  <a:cubicBezTo>
                    <a:pt x="1409" y="2085"/>
                    <a:pt x="1403" y="2085"/>
                    <a:pt x="1397" y="2085"/>
                  </a:cubicBezTo>
                  <a:close/>
                  <a:moveTo>
                    <a:pt x="142" y="2086"/>
                  </a:moveTo>
                  <a:cubicBezTo>
                    <a:pt x="60" y="2097"/>
                    <a:pt x="2" y="2171"/>
                    <a:pt x="11" y="2253"/>
                  </a:cubicBezTo>
                  <a:cubicBezTo>
                    <a:pt x="20" y="2321"/>
                    <a:pt x="74" y="2375"/>
                    <a:pt x="142" y="2384"/>
                  </a:cubicBezTo>
                  <a:lnTo>
                    <a:pt x="744" y="2384"/>
                  </a:lnTo>
                  <a:cubicBezTo>
                    <a:pt x="824" y="2384"/>
                    <a:pt x="891" y="2320"/>
                    <a:pt x="893" y="2238"/>
                  </a:cubicBezTo>
                  <a:lnTo>
                    <a:pt x="893" y="2237"/>
                  </a:lnTo>
                  <a:cubicBezTo>
                    <a:pt x="893" y="2153"/>
                    <a:pt x="826" y="2086"/>
                    <a:pt x="744" y="2086"/>
                  </a:cubicBezTo>
                  <a:close/>
                  <a:moveTo>
                    <a:pt x="1399" y="2772"/>
                  </a:moveTo>
                  <a:cubicBezTo>
                    <a:pt x="1324" y="2772"/>
                    <a:pt x="1258" y="2827"/>
                    <a:pt x="1249" y="2904"/>
                  </a:cubicBezTo>
                  <a:cubicBezTo>
                    <a:pt x="1240" y="2986"/>
                    <a:pt x="1298" y="3060"/>
                    <a:pt x="1380" y="3069"/>
                  </a:cubicBezTo>
                  <a:cubicBezTo>
                    <a:pt x="1386" y="3070"/>
                    <a:pt x="1391" y="3070"/>
                    <a:pt x="1397" y="3070"/>
                  </a:cubicBezTo>
                  <a:cubicBezTo>
                    <a:pt x="1403" y="3070"/>
                    <a:pt x="1409" y="3070"/>
                    <a:pt x="1415" y="3069"/>
                  </a:cubicBezTo>
                  <a:lnTo>
                    <a:pt x="2991" y="3069"/>
                  </a:lnTo>
                  <a:cubicBezTo>
                    <a:pt x="2992" y="3069"/>
                    <a:pt x="2992" y="3069"/>
                    <a:pt x="2993" y="3069"/>
                  </a:cubicBezTo>
                  <a:cubicBezTo>
                    <a:pt x="3074" y="3069"/>
                    <a:pt x="3140" y="3005"/>
                    <a:pt x="3141" y="2924"/>
                  </a:cubicBezTo>
                  <a:lnTo>
                    <a:pt x="3141" y="2923"/>
                  </a:lnTo>
                  <a:cubicBezTo>
                    <a:pt x="3141" y="2840"/>
                    <a:pt x="3074" y="2773"/>
                    <a:pt x="2991" y="2773"/>
                  </a:cubicBezTo>
                  <a:lnTo>
                    <a:pt x="1415" y="2773"/>
                  </a:lnTo>
                  <a:cubicBezTo>
                    <a:pt x="1410" y="2772"/>
                    <a:pt x="1404" y="2772"/>
                    <a:pt x="1399" y="2772"/>
                  </a:cubicBezTo>
                  <a:close/>
                  <a:moveTo>
                    <a:pt x="142" y="2774"/>
                  </a:moveTo>
                  <a:cubicBezTo>
                    <a:pt x="60" y="2783"/>
                    <a:pt x="2" y="2857"/>
                    <a:pt x="11" y="2939"/>
                  </a:cubicBezTo>
                  <a:cubicBezTo>
                    <a:pt x="20" y="3008"/>
                    <a:pt x="74" y="3061"/>
                    <a:pt x="142" y="3070"/>
                  </a:cubicBezTo>
                  <a:lnTo>
                    <a:pt x="744" y="3070"/>
                  </a:lnTo>
                  <a:cubicBezTo>
                    <a:pt x="824" y="3070"/>
                    <a:pt x="891" y="3006"/>
                    <a:pt x="893" y="2924"/>
                  </a:cubicBezTo>
                  <a:lnTo>
                    <a:pt x="893" y="2923"/>
                  </a:lnTo>
                  <a:cubicBezTo>
                    <a:pt x="893" y="2840"/>
                    <a:pt x="826" y="2774"/>
                    <a:pt x="744" y="2774"/>
                  </a:cubicBezTo>
                  <a:close/>
                  <a:moveTo>
                    <a:pt x="5936" y="3350"/>
                  </a:moveTo>
                  <a:cubicBezTo>
                    <a:pt x="5840" y="3350"/>
                    <a:pt x="5763" y="3428"/>
                    <a:pt x="5763" y="3523"/>
                  </a:cubicBezTo>
                  <a:cubicBezTo>
                    <a:pt x="5763" y="3618"/>
                    <a:pt x="5840" y="3696"/>
                    <a:pt x="5936" y="3696"/>
                  </a:cubicBezTo>
                  <a:lnTo>
                    <a:pt x="5937" y="3696"/>
                  </a:lnTo>
                  <a:cubicBezTo>
                    <a:pt x="6031" y="3696"/>
                    <a:pt x="6108" y="3620"/>
                    <a:pt x="6108" y="3526"/>
                  </a:cubicBezTo>
                  <a:lnTo>
                    <a:pt x="6108" y="3523"/>
                  </a:lnTo>
                  <a:cubicBezTo>
                    <a:pt x="6108" y="3428"/>
                    <a:pt x="6031" y="3350"/>
                    <a:pt x="5936" y="3350"/>
                  </a:cubicBezTo>
                  <a:close/>
                  <a:moveTo>
                    <a:pt x="7481" y="3350"/>
                  </a:moveTo>
                  <a:cubicBezTo>
                    <a:pt x="7386" y="3350"/>
                    <a:pt x="7309" y="3428"/>
                    <a:pt x="7309" y="3523"/>
                  </a:cubicBezTo>
                  <a:cubicBezTo>
                    <a:pt x="7309" y="3618"/>
                    <a:pt x="7386" y="3696"/>
                    <a:pt x="7481" y="3696"/>
                  </a:cubicBezTo>
                  <a:lnTo>
                    <a:pt x="7484" y="3696"/>
                  </a:lnTo>
                  <a:cubicBezTo>
                    <a:pt x="7578" y="3696"/>
                    <a:pt x="7654" y="3620"/>
                    <a:pt x="7654" y="3526"/>
                  </a:cubicBezTo>
                  <a:lnTo>
                    <a:pt x="7654" y="3523"/>
                  </a:lnTo>
                  <a:cubicBezTo>
                    <a:pt x="7654" y="3428"/>
                    <a:pt x="7577" y="3350"/>
                    <a:pt x="7481" y="3350"/>
                  </a:cubicBezTo>
                  <a:close/>
                  <a:moveTo>
                    <a:pt x="5422" y="3350"/>
                  </a:moveTo>
                  <a:cubicBezTo>
                    <a:pt x="5327" y="3350"/>
                    <a:pt x="5249" y="3428"/>
                    <a:pt x="5249" y="3523"/>
                  </a:cubicBezTo>
                  <a:cubicBezTo>
                    <a:pt x="5249" y="3618"/>
                    <a:pt x="5327" y="3696"/>
                    <a:pt x="5422" y="3696"/>
                  </a:cubicBezTo>
                  <a:cubicBezTo>
                    <a:pt x="5423" y="3696"/>
                    <a:pt x="5424" y="3696"/>
                    <a:pt x="5425" y="3696"/>
                  </a:cubicBezTo>
                  <a:cubicBezTo>
                    <a:pt x="5517" y="3696"/>
                    <a:pt x="5593" y="3620"/>
                    <a:pt x="5595" y="3527"/>
                  </a:cubicBezTo>
                  <a:lnTo>
                    <a:pt x="5595" y="3523"/>
                  </a:lnTo>
                  <a:cubicBezTo>
                    <a:pt x="5595" y="3428"/>
                    <a:pt x="5517" y="3350"/>
                    <a:pt x="5422" y="3350"/>
                  </a:cubicBezTo>
                  <a:close/>
                  <a:moveTo>
                    <a:pt x="6451" y="3350"/>
                  </a:moveTo>
                  <a:cubicBezTo>
                    <a:pt x="6356" y="3350"/>
                    <a:pt x="6278" y="3428"/>
                    <a:pt x="6278" y="3523"/>
                  </a:cubicBezTo>
                  <a:cubicBezTo>
                    <a:pt x="6278" y="3618"/>
                    <a:pt x="6356" y="3696"/>
                    <a:pt x="6451" y="3696"/>
                  </a:cubicBezTo>
                  <a:cubicBezTo>
                    <a:pt x="6452" y="3696"/>
                    <a:pt x="6453" y="3696"/>
                    <a:pt x="6454" y="3696"/>
                  </a:cubicBezTo>
                  <a:cubicBezTo>
                    <a:pt x="6548" y="3696"/>
                    <a:pt x="6624" y="3620"/>
                    <a:pt x="6624" y="3527"/>
                  </a:cubicBezTo>
                  <a:lnTo>
                    <a:pt x="6624" y="3523"/>
                  </a:lnTo>
                  <a:cubicBezTo>
                    <a:pt x="6624" y="3428"/>
                    <a:pt x="6546" y="3350"/>
                    <a:pt x="6451" y="3350"/>
                  </a:cubicBezTo>
                  <a:close/>
                  <a:moveTo>
                    <a:pt x="6968" y="3350"/>
                  </a:moveTo>
                  <a:cubicBezTo>
                    <a:pt x="6872" y="3350"/>
                    <a:pt x="6795" y="3428"/>
                    <a:pt x="6795" y="3523"/>
                  </a:cubicBezTo>
                  <a:cubicBezTo>
                    <a:pt x="6795" y="3618"/>
                    <a:pt x="6872" y="3696"/>
                    <a:pt x="6968" y="3696"/>
                  </a:cubicBezTo>
                  <a:cubicBezTo>
                    <a:pt x="6968" y="3696"/>
                    <a:pt x="6969" y="3696"/>
                    <a:pt x="6970" y="3696"/>
                  </a:cubicBezTo>
                  <a:cubicBezTo>
                    <a:pt x="7063" y="3696"/>
                    <a:pt x="7139" y="3620"/>
                    <a:pt x="7140" y="3527"/>
                  </a:cubicBezTo>
                  <a:lnTo>
                    <a:pt x="7140" y="3523"/>
                  </a:lnTo>
                  <a:cubicBezTo>
                    <a:pt x="7140" y="3428"/>
                    <a:pt x="7063" y="3350"/>
                    <a:pt x="6968" y="3350"/>
                  </a:cubicBezTo>
                  <a:close/>
                  <a:moveTo>
                    <a:pt x="7998" y="3350"/>
                  </a:moveTo>
                  <a:cubicBezTo>
                    <a:pt x="7903" y="3350"/>
                    <a:pt x="7825" y="3428"/>
                    <a:pt x="7825" y="3523"/>
                  </a:cubicBezTo>
                  <a:cubicBezTo>
                    <a:pt x="7825" y="3618"/>
                    <a:pt x="7903" y="3696"/>
                    <a:pt x="7998" y="3696"/>
                  </a:cubicBezTo>
                  <a:cubicBezTo>
                    <a:pt x="7999" y="3696"/>
                    <a:pt x="8000" y="3696"/>
                    <a:pt x="8001" y="3696"/>
                  </a:cubicBezTo>
                  <a:cubicBezTo>
                    <a:pt x="8093" y="3696"/>
                    <a:pt x="8169" y="3620"/>
                    <a:pt x="8171" y="3527"/>
                  </a:cubicBezTo>
                  <a:lnTo>
                    <a:pt x="8171" y="3523"/>
                  </a:lnTo>
                  <a:cubicBezTo>
                    <a:pt x="8171" y="3428"/>
                    <a:pt x="8093" y="3350"/>
                    <a:pt x="7998" y="3350"/>
                  </a:cubicBezTo>
                  <a:close/>
                  <a:moveTo>
                    <a:pt x="3302" y="3460"/>
                  </a:moveTo>
                  <a:cubicBezTo>
                    <a:pt x="3220" y="3469"/>
                    <a:pt x="3162" y="3544"/>
                    <a:pt x="3172" y="3626"/>
                  </a:cubicBezTo>
                  <a:cubicBezTo>
                    <a:pt x="3180" y="3694"/>
                    <a:pt x="3235" y="3748"/>
                    <a:pt x="3302" y="3757"/>
                  </a:cubicBezTo>
                  <a:lnTo>
                    <a:pt x="4880" y="3757"/>
                  </a:lnTo>
                  <a:cubicBezTo>
                    <a:pt x="4962" y="3757"/>
                    <a:pt x="5027" y="3690"/>
                    <a:pt x="5027" y="3609"/>
                  </a:cubicBezTo>
                  <a:lnTo>
                    <a:pt x="5030" y="3609"/>
                  </a:lnTo>
                  <a:cubicBezTo>
                    <a:pt x="5030" y="3526"/>
                    <a:pt x="4963" y="3460"/>
                    <a:pt x="4880" y="3460"/>
                  </a:cubicBezTo>
                  <a:close/>
                  <a:moveTo>
                    <a:pt x="142" y="3460"/>
                  </a:moveTo>
                  <a:cubicBezTo>
                    <a:pt x="60" y="3469"/>
                    <a:pt x="2" y="3544"/>
                    <a:pt x="11" y="3626"/>
                  </a:cubicBezTo>
                  <a:cubicBezTo>
                    <a:pt x="20" y="3694"/>
                    <a:pt x="74" y="3748"/>
                    <a:pt x="142" y="3757"/>
                  </a:cubicBezTo>
                  <a:lnTo>
                    <a:pt x="744" y="3757"/>
                  </a:lnTo>
                  <a:cubicBezTo>
                    <a:pt x="745" y="3757"/>
                    <a:pt x="746" y="3757"/>
                    <a:pt x="746" y="3757"/>
                  </a:cubicBezTo>
                  <a:cubicBezTo>
                    <a:pt x="826" y="3757"/>
                    <a:pt x="891" y="3692"/>
                    <a:pt x="893" y="3611"/>
                  </a:cubicBezTo>
                  <a:lnTo>
                    <a:pt x="893" y="3609"/>
                  </a:lnTo>
                  <a:cubicBezTo>
                    <a:pt x="893" y="3527"/>
                    <a:pt x="826" y="3460"/>
                    <a:pt x="744" y="3460"/>
                  </a:cubicBezTo>
                  <a:close/>
                  <a:moveTo>
                    <a:pt x="3302" y="4147"/>
                  </a:moveTo>
                  <a:cubicBezTo>
                    <a:pt x="3220" y="4156"/>
                    <a:pt x="3162" y="4230"/>
                    <a:pt x="3172" y="4312"/>
                  </a:cubicBezTo>
                  <a:cubicBezTo>
                    <a:pt x="3180" y="4381"/>
                    <a:pt x="3235" y="4434"/>
                    <a:pt x="3302" y="4443"/>
                  </a:cubicBezTo>
                  <a:lnTo>
                    <a:pt x="4880" y="4443"/>
                  </a:lnTo>
                  <a:cubicBezTo>
                    <a:pt x="4962" y="4443"/>
                    <a:pt x="5027" y="4378"/>
                    <a:pt x="5027" y="4296"/>
                  </a:cubicBezTo>
                  <a:lnTo>
                    <a:pt x="5030" y="4296"/>
                  </a:lnTo>
                  <a:cubicBezTo>
                    <a:pt x="5030" y="4214"/>
                    <a:pt x="4963" y="4147"/>
                    <a:pt x="4880" y="4147"/>
                  </a:cubicBezTo>
                  <a:close/>
                  <a:moveTo>
                    <a:pt x="142" y="4147"/>
                  </a:moveTo>
                  <a:cubicBezTo>
                    <a:pt x="60" y="4156"/>
                    <a:pt x="2" y="4230"/>
                    <a:pt x="11" y="4312"/>
                  </a:cubicBezTo>
                  <a:cubicBezTo>
                    <a:pt x="20" y="4381"/>
                    <a:pt x="74" y="4434"/>
                    <a:pt x="142" y="4443"/>
                  </a:cubicBezTo>
                  <a:lnTo>
                    <a:pt x="744" y="4443"/>
                  </a:lnTo>
                  <a:cubicBezTo>
                    <a:pt x="745" y="4443"/>
                    <a:pt x="746" y="4443"/>
                    <a:pt x="746" y="4443"/>
                  </a:cubicBezTo>
                  <a:cubicBezTo>
                    <a:pt x="826" y="4443"/>
                    <a:pt x="891" y="4378"/>
                    <a:pt x="893" y="4299"/>
                  </a:cubicBezTo>
                  <a:lnTo>
                    <a:pt x="893" y="4296"/>
                  </a:lnTo>
                  <a:cubicBezTo>
                    <a:pt x="893" y="4214"/>
                    <a:pt x="826" y="4147"/>
                    <a:pt x="744" y="4147"/>
                  </a:cubicBezTo>
                  <a:close/>
                  <a:moveTo>
                    <a:pt x="5424" y="4766"/>
                  </a:moveTo>
                  <a:cubicBezTo>
                    <a:pt x="5328" y="4766"/>
                    <a:pt x="5249" y="4842"/>
                    <a:pt x="5249" y="4938"/>
                  </a:cubicBezTo>
                  <a:cubicBezTo>
                    <a:pt x="5248" y="5033"/>
                    <a:pt x="5324" y="5112"/>
                    <a:pt x="5419" y="5112"/>
                  </a:cubicBezTo>
                  <a:lnTo>
                    <a:pt x="5422" y="5112"/>
                  </a:lnTo>
                  <a:cubicBezTo>
                    <a:pt x="5517" y="5112"/>
                    <a:pt x="5594" y="5035"/>
                    <a:pt x="5595" y="4940"/>
                  </a:cubicBezTo>
                  <a:lnTo>
                    <a:pt x="5595" y="4940"/>
                  </a:lnTo>
                  <a:cubicBezTo>
                    <a:pt x="5595" y="4941"/>
                    <a:pt x="5595" y="4941"/>
                    <a:pt x="5595" y="4942"/>
                  </a:cubicBezTo>
                  <a:lnTo>
                    <a:pt x="5595" y="4939"/>
                  </a:lnTo>
                  <a:cubicBezTo>
                    <a:pt x="5595" y="4940"/>
                    <a:pt x="5595" y="4940"/>
                    <a:pt x="5595" y="4940"/>
                  </a:cubicBezTo>
                  <a:lnTo>
                    <a:pt x="5595" y="4940"/>
                  </a:lnTo>
                  <a:cubicBezTo>
                    <a:pt x="5594" y="4846"/>
                    <a:pt x="5518" y="4768"/>
                    <a:pt x="5424" y="4766"/>
                  </a:cubicBezTo>
                  <a:close/>
                  <a:moveTo>
                    <a:pt x="5937" y="4766"/>
                  </a:moveTo>
                  <a:cubicBezTo>
                    <a:pt x="5842" y="4766"/>
                    <a:pt x="5764" y="4842"/>
                    <a:pt x="5763" y="4938"/>
                  </a:cubicBezTo>
                  <a:cubicBezTo>
                    <a:pt x="5762" y="5033"/>
                    <a:pt x="5837" y="5112"/>
                    <a:pt x="5933" y="5112"/>
                  </a:cubicBezTo>
                  <a:lnTo>
                    <a:pt x="5937" y="5112"/>
                  </a:lnTo>
                  <a:cubicBezTo>
                    <a:pt x="6032" y="5112"/>
                    <a:pt x="6108" y="5036"/>
                    <a:pt x="6108" y="4942"/>
                  </a:cubicBezTo>
                  <a:cubicBezTo>
                    <a:pt x="6110" y="4847"/>
                    <a:pt x="6032" y="4768"/>
                    <a:pt x="5937" y="4766"/>
                  </a:cubicBezTo>
                  <a:close/>
                  <a:moveTo>
                    <a:pt x="6454" y="4766"/>
                  </a:moveTo>
                  <a:cubicBezTo>
                    <a:pt x="6359" y="4766"/>
                    <a:pt x="6280" y="4842"/>
                    <a:pt x="6278" y="4938"/>
                  </a:cubicBezTo>
                  <a:cubicBezTo>
                    <a:pt x="6278" y="5033"/>
                    <a:pt x="6354" y="5112"/>
                    <a:pt x="6449" y="5112"/>
                  </a:cubicBezTo>
                  <a:lnTo>
                    <a:pt x="6451" y="5112"/>
                  </a:lnTo>
                  <a:cubicBezTo>
                    <a:pt x="6548" y="5112"/>
                    <a:pt x="6624" y="5034"/>
                    <a:pt x="6624" y="4939"/>
                  </a:cubicBezTo>
                  <a:lnTo>
                    <a:pt x="6624" y="4942"/>
                  </a:lnTo>
                  <a:cubicBezTo>
                    <a:pt x="6625" y="4847"/>
                    <a:pt x="6549" y="4768"/>
                    <a:pt x="6454" y="4766"/>
                  </a:cubicBezTo>
                  <a:close/>
                  <a:moveTo>
                    <a:pt x="6969" y="4766"/>
                  </a:moveTo>
                  <a:cubicBezTo>
                    <a:pt x="6874" y="4766"/>
                    <a:pt x="6796" y="4842"/>
                    <a:pt x="6795" y="4938"/>
                  </a:cubicBezTo>
                  <a:cubicBezTo>
                    <a:pt x="6793" y="5033"/>
                    <a:pt x="6871" y="5112"/>
                    <a:pt x="6966" y="5112"/>
                  </a:cubicBezTo>
                  <a:lnTo>
                    <a:pt x="6968" y="5112"/>
                  </a:lnTo>
                  <a:cubicBezTo>
                    <a:pt x="7063" y="5112"/>
                    <a:pt x="7140" y="5034"/>
                    <a:pt x="7140" y="4939"/>
                  </a:cubicBezTo>
                  <a:lnTo>
                    <a:pt x="7140" y="4942"/>
                  </a:lnTo>
                  <a:cubicBezTo>
                    <a:pt x="7142" y="4847"/>
                    <a:pt x="7066" y="4768"/>
                    <a:pt x="6969" y="4766"/>
                  </a:cubicBezTo>
                  <a:close/>
                  <a:moveTo>
                    <a:pt x="7484" y="4766"/>
                  </a:moveTo>
                  <a:cubicBezTo>
                    <a:pt x="7387" y="4766"/>
                    <a:pt x="7310" y="4842"/>
                    <a:pt x="7309" y="4938"/>
                  </a:cubicBezTo>
                  <a:cubicBezTo>
                    <a:pt x="7307" y="5033"/>
                    <a:pt x="7384" y="5112"/>
                    <a:pt x="7480" y="5112"/>
                  </a:cubicBezTo>
                  <a:lnTo>
                    <a:pt x="7484" y="5112"/>
                  </a:lnTo>
                  <a:cubicBezTo>
                    <a:pt x="7578" y="5112"/>
                    <a:pt x="7654" y="5036"/>
                    <a:pt x="7654" y="4942"/>
                  </a:cubicBezTo>
                  <a:cubicBezTo>
                    <a:pt x="7655" y="4847"/>
                    <a:pt x="7579" y="4768"/>
                    <a:pt x="7484" y="4766"/>
                  </a:cubicBezTo>
                  <a:close/>
                  <a:moveTo>
                    <a:pt x="7999" y="4766"/>
                  </a:moveTo>
                  <a:cubicBezTo>
                    <a:pt x="7904" y="4766"/>
                    <a:pt x="7827" y="4842"/>
                    <a:pt x="7825" y="4938"/>
                  </a:cubicBezTo>
                  <a:cubicBezTo>
                    <a:pt x="7824" y="5033"/>
                    <a:pt x="7900" y="5112"/>
                    <a:pt x="7995" y="5112"/>
                  </a:cubicBezTo>
                  <a:lnTo>
                    <a:pt x="7998" y="5112"/>
                  </a:lnTo>
                  <a:cubicBezTo>
                    <a:pt x="8093" y="5112"/>
                    <a:pt x="8171" y="5034"/>
                    <a:pt x="8171" y="4939"/>
                  </a:cubicBezTo>
                  <a:lnTo>
                    <a:pt x="8171" y="4942"/>
                  </a:lnTo>
                  <a:cubicBezTo>
                    <a:pt x="8172" y="4847"/>
                    <a:pt x="8095" y="4768"/>
                    <a:pt x="7999" y="4766"/>
                  </a:cubicBezTo>
                  <a:close/>
                  <a:moveTo>
                    <a:pt x="3302" y="4833"/>
                  </a:moveTo>
                  <a:cubicBezTo>
                    <a:pt x="3220" y="4842"/>
                    <a:pt x="3162" y="4917"/>
                    <a:pt x="3172" y="4999"/>
                  </a:cubicBezTo>
                  <a:cubicBezTo>
                    <a:pt x="3180" y="5067"/>
                    <a:pt x="3235" y="5121"/>
                    <a:pt x="3302" y="5130"/>
                  </a:cubicBezTo>
                  <a:lnTo>
                    <a:pt x="4880" y="5130"/>
                  </a:lnTo>
                  <a:cubicBezTo>
                    <a:pt x="4962" y="5130"/>
                    <a:pt x="5027" y="5064"/>
                    <a:pt x="5027" y="4982"/>
                  </a:cubicBezTo>
                  <a:lnTo>
                    <a:pt x="5030" y="4982"/>
                  </a:lnTo>
                  <a:cubicBezTo>
                    <a:pt x="5030" y="4900"/>
                    <a:pt x="4963" y="4833"/>
                    <a:pt x="4880" y="4833"/>
                  </a:cubicBezTo>
                  <a:close/>
                  <a:moveTo>
                    <a:pt x="142" y="4833"/>
                  </a:moveTo>
                  <a:cubicBezTo>
                    <a:pt x="60" y="4844"/>
                    <a:pt x="2" y="4917"/>
                    <a:pt x="11" y="4999"/>
                  </a:cubicBezTo>
                  <a:cubicBezTo>
                    <a:pt x="20" y="5067"/>
                    <a:pt x="74" y="5122"/>
                    <a:pt x="142" y="5130"/>
                  </a:cubicBezTo>
                  <a:lnTo>
                    <a:pt x="744" y="5130"/>
                  </a:lnTo>
                  <a:cubicBezTo>
                    <a:pt x="745" y="5130"/>
                    <a:pt x="746" y="5130"/>
                    <a:pt x="746" y="5130"/>
                  </a:cubicBezTo>
                  <a:cubicBezTo>
                    <a:pt x="826" y="5130"/>
                    <a:pt x="891" y="5065"/>
                    <a:pt x="893" y="4985"/>
                  </a:cubicBezTo>
                  <a:lnTo>
                    <a:pt x="893" y="4982"/>
                  </a:lnTo>
                  <a:cubicBezTo>
                    <a:pt x="893" y="4900"/>
                    <a:pt x="826" y="4833"/>
                    <a:pt x="744" y="483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4" name="Google Shape;694;p40"/>
            <p:cNvSpPr/>
            <p:nvPr/>
          </p:nvSpPr>
          <p:spPr>
            <a:xfrm>
              <a:off x="4554750" y="4663125"/>
              <a:ext cx="204450" cy="128225"/>
            </a:xfrm>
            <a:custGeom>
              <a:avLst/>
              <a:gdLst/>
              <a:ahLst/>
              <a:cxnLst/>
              <a:rect l="l" t="t" r="r" b="b"/>
              <a:pathLst>
                <a:path w="8178" h="5129" extrusionOk="0">
                  <a:moveTo>
                    <a:pt x="768" y="24"/>
                  </a:moveTo>
                  <a:cubicBezTo>
                    <a:pt x="762" y="24"/>
                    <a:pt x="756" y="25"/>
                    <a:pt x="750" y="26"/>
                  </a:cubicBezTo>
                  <a:lnTo>
                    <a:pt x="148" y="26"/>
                  </a:lnTo>
                  <a:cubicBezTo>
                    <a:pt x="80" y="33"/>
                    <a:pt x="26" y="88"/>
                    <a:pt x="19" y="157"/>
                  </a:cubicBezTo>
                  <a:cubicBezTo>
                    <a:pt x="8" y="239"/>
                    <a:pt x="66" y="312"/>
                    <a:pt x="148" y="322"/>
                  </a:cubicBezTo>
                  <a:lnTo>
                    <a:pt x="750" y="322"/>
                  </a:lnTo>
                  <a:cubicBezTo>
                    <a:pt x="756" y="323"/>
                    <a:pt x="762" y="323"/>
                    <a:pt x="768" y="323"/>
                  </a:cubicBezTo>
                  <a:cubicBezTo>
                    <a:pt x="774" y="323"/>
                    <a:pt x="779" y="323"/>
                    <a:pt x="785" y="322"/>
                  </a:cubicBezTo>
                  <a:cubicBezTo>
                    <a:pt x="867" y="312"/>
                    <a:pt x="925" y="239"/>
                    <a:pt x="916" y="157"/>
                  </a:cubicBezTo>
                  <a:cubicBezTo>
                    <a:pt x="907" y="81"/>
                    <a:pt x="843" y="24"/>
                    <a:pt x="768" y="24"/>
                  </a:cubicBezTo>
                  <a:close/>
                  <a:moveTo>
                    <a:pt x="1402" y="24"/>
                  </a:moveTo>
                  <a:cubicBezTo>
                    <a:pt x="1328" y="24"/>
                    <a:pt x="1264" y="80"/>
                    <a:pt x="1256" y="155"/>
                  </a:cubicBezTo>
                  <a:cubicBezTo>
                    <a:pt x="1246" y="237"/>
                    <a:pt x="1304" y="312"/>
                    <a:pt x="1385" y="322"/>
                  </a:cubicBezTo>
                  <a:cubicBezTo>
                    <a:pt x="1391" y="323"/>
                    <a:pt x="1397" y="323"/>
                    <a:pt x="1403" y="323"/>
                  </a:cubicBezTo>
                  <a:cubicBezTo>
                    <a:pt x="1409" y="323"/>
                    <a:pt x="1415" y="323"/>
                    <a:pt x="1421" y="322"/>
                  </a:cubicBezTo>
                  <a:lnTo>
                    <a:pt x="2998" y="322"/>
                  </a:lnTo>
                  <a:cubicBezTo>
                    <a:pt x="3080" y="322"/>
                    <a:pt x="3147" y="255"/>
                    <a:pt x="3147" y="172"/>
                  </a:cubicBezTo>
                  <a:cubicBezTo>
                    <a:pt x="3147" y="91"/>
                    <a:pt x="3081" y="26"/>
                    <a:pt x="2999" y="26"/>
                  </a:cubicBezTo>
                  <a:lnTo>
                    <a:pt x="1421" y="26"/>
                  </a:lnTo>
                  <a:cubicBezTo>
                    <a:pt x="1415" y="25"/>
                    <a:pt x="1408" y="24"/>
                    <a:pt x="1402" y="24"/>
                  </a:cubicBezTo>
                  <a:close/>
                  <a:moveTo>
                    <a:pt x="4700" y="2"/>
                  </a:moveTo>
                  <a:cubicBezTo>
                    <a:pt x="4605" y="12"/>
                    <a:pt x="4536" y="97"/>
                    <a:pt x="4546" y="192"/>
                  </a:cubicBezTo>
                  <a:cubicBezTo>
                    <a:pt x="4555" y="273"/>
                    <a:pt x="4619" y="335"/>
                    <a:pt x="4700" y="344"/>
                  </a:cubicBezTo>
                  <a:cubicBezTo>
                    <a:pt x="4795" y="344"/>
                    <a:pt x="4872" y="268"/>
                    <a:pt x="4873" y="173"/>
                  </a:cubicBezTo>
                  <a:lnTo>
                    <a:pt x="4873" y="173"/>
                  </a:lnTo>
                  <a:cubicBezTo>
                    <a:pt x="4873" y="173"/>
                    <a:pt x="4873" y="173"/>
                    <a:pt x="4873" y="173"/>
                  </a:cubicBezTo>
                  <a:lnTo>
                    <a:pt x="4873" y="172"/>
                  </a:lnTo>
                  <a:cubicBezTo>
                    <a:pt x="4873" y="172"/>
                    <a:pt x="4873" y="172"/>
                    <a:pt x="4873" y="173"/>
                  </a:cubicBezTo>
                  <a:lnTo>
                    <a:pt x="4873" y="173"/>
                  </a:lnTo>
                  <a:cubicBezTo>
                    <a:pt x="4871" y="78"/>
                    <a:pt x="4794" y="2"/>
                    <a:pt x="4700" y="2"/>
                  </a:cubicBezTo>
                  <a:close/>
                  <a:moveTo>
                    <a:pt x="3667" y="0"/>
                  </a:moveTo>
                  <a:cubicBezTo>
                    <a:pt x="3571" y="0"/>
                    <a:pt x="3494" y="78"/>
                    <a:pt x="3494" y="173"/>
                  </a:cubicBezTo>
                  <a:cubicBezTo>
                    <a:pt x="3494" y="268"/>
                    <a:pt x="3571" y="346"/>
                    <a:pt x="3667" y="346"/>
                  </a:cubicBezTo>
                  <a:lnTo>
                    <a:pt x="3670" y="346"/>
                  </a:lnTo>
                  <a:cubicBezTo>
                    <a:pt x="3763" y="346"/>
                    <a:pt x="3839" y="268"/>
                    <a:pt x="3839" y="175"/>
                  </a:cubicBezTo>
                  <a:lnTo>
                    <a:pt x="3839" y="173"/>
                  </a:lnTo>
                  <a:cubicBezTo>
                    <a:pt x="3839" y="76"/>
                    <a:pt x="3762" y="0"/>
                    <a:pt x="3667" y="0"/>
                  </a:cubicBezTo>
                  <a:close/>
                  <a:moveTo>
                    <a:pt x="4183" y="0"/>
                  </a:moveTo>
                  <a:cubicBezTo>
                    <a:pt x="4088" y="0"/>
                    <a:pt x="4010" y="78"/>
                    <a:pt x="4010" y="173"/>
                  </a:cubicBezTo>
                  <a:cubicBezTo>
                    <a:pt x="4010" y="268"/>
                    <a:pt x="4088" y="346"/>
                    <a:pt x="4183" y="346"/>
                  </a:cubicBezTo>
                  <a:cubicBezTo>
                    <a:pt x="4277" y="346"/>
                    <a:pt x="4354" y="271"/>
                    <a:pt x="4356" y="178"/>
                  </a:cubicBezTo>
                  <a:lnTo>
                    <a:pt x="4356" y="173"/>
                  </a:lnTo>
                  <a:cubicBezTo>
                    <a:pt x="4356" y="76"/>
                    <a:pt x="4278" y="0"/>
                    <a:pt x="4183" y="0"/>
                  </a:cubicBezTo>
                  <a:close/>
                  <a:moveTo>
                    <a:pt x="5214" y="0"/>
                  </a:moveTo>
                  <a:cubicBezTo>
                    <a:pt x="5118" y="0"/>
                    <a:pt x="5041" y="78"/>
                    <a:pt x="5041" y="173"/>
                  </a:cubicBezTo>
                  <a:cubicBezTo>
                    <a:pt x="5041" y="268"/>
                    <a:pt x="5118" y="346"/>
                    <a:pt x="5214" y="346"/>
                  </a:cubicBezTo>
                  <a:lnTo>
                    <a:pt x="5215" y="346"/>
                  </a:lnTo>
                  <a:cubicBezTo>
                    <a:pt x="5309" y="346"/>
                    <a:pt x="5386" y="268"/>
                    <a:pt x="5386" y="175"/>
                  </a:cubicBezTo>
                  <a:lnTo>
                    <a:pt x="5386" y="173"/>
                  </a:lnTo>
                  <a:cubicBezTo>
                    <a:pt x="5386" y="76"/>
                    <a:pt x="5309" y="0"/>
                    <a:pt x="5214" y="0"/>
                  </a:cubicBezTo>
                  <a:close/>
                  <a:moveTo>
                    <a:pt x="5729" y="0"/>
                  </a:moveTo>
                  <a:cubicBezTo>
                    <a:pt x="5633" y="0"/>
                    <a:pt x="5556" y="78"/>
                    <a:pt x="5556" y="173"/>
                  </a:cubicBezTo>
                  <a:cubicBezTo>
                    <a:pt x="5556" y="268"/>
                    <a:pt x="5633" y="346"/>
                    <a:pt x="5729" y="346"/>
                  </a:cubicBezTo>
                  <a:cubicBezTo>
                    <a:pt x="5824" y="346"/>
                    <a:pt x="5901" y="271"/>
                    <a:pt x="5901" y="178"/>
                  </a:cubicBezTo>
                  <a:lnTo>
                    <a:pt x="5901" y="173"/>
                  </a:lnTo>
                  <a:cubicBezTo>
                    <a:pt x="5901" y="76"/>
                    <a:pt x="5824" y="0"/>
                    <a:pt x="5729" y="0"/>
                  </a:cubicBezTo>
                  <a:close/>
                  <a:moveTo>
                    <a:pt x="6244" y="0"/>
                  </a:moveTo>
                  <a:cubicBezTo>
                    <a:pt x="6149" y="0"/>
                    <a:pt x="6071" y="78"/>
                    <a:pt x="6071" y="173"/>
                  </a:cubicBezTo>
                  <a:cubicBezTo>
                    <a:pt x="6071" y="268"/>
                    <a:pt x="6149" y="346"/>
                    <a:pt x="6244" y="346"/>
                  </a:cubicBezTo>
                  <a:lnTo>
                    <a:pt x="6245" y="346"/>
                  </a:lnTo>
                  <a:cubicBezTo>
                    <a:pt x="6339" y="346"/>
                    <a:pt x="6417" y="268"/>
                    <a:pt x="6417" y="175"/>
                  </a:cubicBezTo>
                  <a:lnTo>
                    <a:pt x="6417" y="173"/>
                  </a:lnTo>
                  <a:cubicBezTo>
                    <a:pt x="6417" y="76"/>
                    <a:pt x="6339" y="0"/>
                    <a:pt x="6244" y="0"/>
                  </a:cubicBezTo>
                  <a:close/>
                  <a:moveTo>
                    <a:pt x="148" y="712"/>
                  </a:moveTo>
                  <a:cubicBezTo>
                    <a:pt x="66" y="722"/>
                    <a:pt x="8" y="797"/>
                    <a:pt x="19" y="879"/>
                  </a:cubicBezTo>
                  <a:cubicBezTo>
                    <a:pt x="26" y="946"/>
                    <a:pt x="80" y="1001"/>
                    <a:pt x="148" y="1008"/>
                  </a:cubicBezTo>
                  <a:lnTo>
                    <a:pt x="750" y="1008"/>
                  </a:lnTo>
                  <a:cubicBezTo>
                    <a:pt x="832" y="1008"/>
                    <a:pt x="899" y="941"/>
                    <a:pt x="899" y="859"/>
                  </a:cubicBezTo>
                  <a:cubicBezTo>
                    <a:pt x="899" y="778"/>
                    <a:pt x="832" y="712"/>
                    <a:pt x="750" y="712"/>
                  </a:cubicBezTo>
                  <a:close/>
                  <a:moveTo>
                    <a:pt x="1402" y="711"/>
                  </a:moveTo>
                  <a:cubicBezTo>
                    <a:pt x="1328" y="711"/>
                    <a:pt x="1264" y="766"/>
                    <a:pt x="1256" y="842"/>
                  </a:cubicBezTo>
                  <a:cubicBezTo>
                    <a:pt x="1246" y="923"/>
                    <a:pt x="1304" y="998"/>
                    <a:pt x="1385" y="1008"/>
                  </a:cubicBezTo>
                  <a:cubicBezTo>
                    <a:pt x="1391" y="1009"/>
                    <a:pt x="1397" y="1009"/>
                    <a:pt x="1403" y="1009"/>
                  </a:cubicBezTo>
                  <a:cubicBezTo>
                    <a:pt x="1409" y="1009"/>
                    <a:pt x="1415" y="1009"/>
                    <a:pt x="1421" y="1008"/>
                  </a:cubicBezTo>
                  <a:lnTo>
                    <a:pt x="2998" y="1008"/>
                  </a:lnTo>
                  <a:cubicBezTo>
                    <a:pt x="3080" y="1008"/>
                    <a:pt x="3147" y="941"/>
                    <a:pt x="3147" y="858"/>
                  </a:cubicBezTo>
                  <a:cubicBezTo>
                    <a:pt x="3147" y="778"/>
                    <a:pt x="3081" y="712"/>
                    <a:pt x="2999" y="712"/>
                  </a:cubicBezTo>
                  <a:lnTo>
                    <a:pt x="1421" y="712"/>
                  </a:lnTo>
                  <a:cubicBezTo>
                    <a:pt x="1415" y="711"/>
                    <a:pt x="1408" y="711"/>
                    <a:pt x="1402" y="711"/>
                  </a:cubicBezTo>
                  <a:close/>
                  <a:moveTo>
                    <a:pt x="148" y="1398"/>
                  </a:moveTo>
                  <a:cubicBezTo>
                    <a:pt x="66" y="1409"/>
                    <a:pt x="8" y="1483"/>
                    <a:pt x="19" y="1565"/>
                  </a:cubicBezTo>
                  <a:cubicBezTo>
                    <a:pt x="26" y="1634"/>
                    <a:pt x="80" y="1687"/>
                    <a:pt x="148" y="1695"/>
                  </a:cubicBezTo>
                  <a:lnTo>
                    <a:pt x="750" y="1695"/>
                  </a:lnTo>
                  <a:cubicBezTo>
                    <a:pt x="832" y="1695"/>
                    <a:pt x="899" y="1629"/>
                    <a:pt x="899" y="1549"/>
                  </a:cubicBezTo>
                  <a:cubicBezTo>
                    <a:pt x="899" y="1465"/>
                    <a:pt x="832" y="1398"/>
                    <a:pt x="750" y="1398"/>
                  </a:cubicBezTo>
                  <a:close/>
                  <a:moveTo>
                    <a:pt x="1402" y="1397"/>
                  </a:moveTo>
                  <a:cubicBezTo>
                    <a:pt x="1328" y="1397"/>
                    <a:pt x="1264" y="1453"/>
                    <a:pt x="1256" y="1528"/>
                  </a:cubicBezTo>
                  <a:cubicBezTo>
                    <a:pt x="1246" y="1610"/>
                    <a:pt x="1304" y="1684"/>
                    <a:pt x="1385" y="1695"/>
                  </a:cubicBezTo>
                  <a:cubicBezTo>
                    <a:pt x="1391" y="1696"/>
                    <a:pt x="1397" y="1696"/>
                    <a:pt x="1403" y="1696"/>
                  </a:cubicBezTo>
                  <a:cubicBezTo>
                    <a:pt x="1409" y="1696"/>
                    <a:pt x="1415" y="1696"/>
                    <a:pt x="1421" y="1695"/>
                  </a:cubicBezTo>
                  <a:lnTo>
                    <a:pt x="2998" y="1695"/>
                  </a:lnTo>
                  <a:cubicBezTo>
                    <a:pt x="2999" y="1695"/>
                    <a:pt x="3000" y="1695"/>
                    <a:pt x="3001" y="1695"/>
                  </a:cubicBezTo>
                  <a:cubicBezTo>
                    <a:pt x="3080" y="1695"/>
                    <a:pt x="3145" y="1630"/>
                    <a:pt x="3147" y="1550"/>
                  </a:cubicBezTo>
                  <a:lnTo>
                    <a:pt x="3147" y="1547"/>
                  </a:lnTo>
                  <a:cubicBezTo>
                    <a:pt x="3147" y="1465"/>
                    <a:pt x="3080" y="1398"/>
                    <a:pt x="2998" y="1398"/>
                  </a:cubicBezTo>
                  <a:lnTo>
                    <a:pt x="1421" y="1398"/>
                  </a:lnTo>
                  <a:cubicBezTo>
                    <a:pt x="1415" y="1398"/>
                    <a:pt x="1408" y="1397"/>
                    <a:pt x="1402" y="1397"/>
                  </a:cubicBezTo>
                  <a:close/>
                  <a:moveTo>
                    <a:pt x="3667" y="1373"/>
                  </a:moveTo>
                  <a:cubicBezTo>
                    <a:pt x="3573" y="1373"/>
                    <a:pt x="3495" y="1449"/>
                    <a:pt x="3494" y="1544"/>
                  </a:cubicBezTo>
                  <a:cubicBezTo>
                    <a:pt x="3494" y="1640"/>
                    <a:pt x="3570" y="1717"/>
                    <a:pt x="3665" y="1719"/>
                  </a:cubicBezTo>
                  <a:lnTo>
                    <a:pt x="3670" y="1719"/>
                  </a:lnTo>
                  <a:cubicBezTo>
                    <a:pt x="3763" y="1719"/>
                    <a:pt x="3839" y="1643"/>
                    <a:pt x="3839" y="1547"/>
                  </a:cubicBezTo>
                  <a:cubicBezTo>
                    <a:pt x="3841" y="1452"/>
                    <a:pt x="3765" y="1375"/>
                    <a:pt x="3670" y="1373"/>
                  </a:cubicBezTo>
                  <a:cubicBezTo>
                    <a:pt x="3669" y="1373"/>
                    <a:pt x="3668" y="1373"/>
                    <a:pt x="3667" y="1373"/>
                  </a:cubicBezTo>
                  <a:close/>
                  <a:moveTo>
                    <a:pt x="4182" y="1373"/>
                  </a:moveTo>
                  <a:cubicBezTo>
                    <a:pt x="4088" y="1373"/>
                    <a:pt x="4012" y="1449"/>
                    <a:pt x="4010" y="1544"/>
                  </a:cubicBezTo>
                  <a:cubicBezTo>
                    <a:pt x="4009" y="1640"/>
                    <a:pt x="4085" y="1717"/>
                    <a:pt x="4182" y="1719"/>
                  </a:cubicBezTo>
                  <a:lnTo>
                    <a:pt x="4183" y="1719"/>
                  </a:lnTo>
                  <a:cubicBezTo>
                    <a:pt x="4277" y="1719"/>
                    <a:pt x="4354" y="1643"/>
                    <a:pt x="4356" y="1547"/>
                  </a:cubicBezTo>
                  <a:cubicBezTo>
                    <a:pt x="4357" y="1452"/>
                    <a:pt x="4281" y="1375"/>
                    <a:pt x="4185" y="1373"/>
                  </a:cubicBezTo>
                  <a:cubicBezTo>
                    <a:pt x="4184" y="1373"/>
                    <a:pt x="4183" y="1373"/>
                    <a:pt x="4182" y="1373"/>
                  </a:cubicBezTo>
                  <a:close/>
                  <a:moveTo>
                    <a:pt x="5212" y="1373"/>
                  </a:moveTo>
                  <a:cubicBezTo>
                    <a:pt x="5118" y="1373"/>
                    <a:pt x="5041" y="1449"/>
                    <a:pt x="5041" y="1544"/>
                  </a:cubicBezTo>
                  <a:cubicBezTo>
                    <a:pt x="5039" y="1640"/>
                    <a:pt x="5115" y="1717"/>
                    <a:pt x="5211" y="1719"/>
                  </a:cubicBezTo>
                  <a:lnTo>
                    <a:pt x="5215" y="1719"/>
                  </a:lnTo>
                  <a:cubicBezTo>
                    <a:pt x="5309" y="1719"/>
                    <a:pt x="5386" y="1643"/>
                    <a:pt x="5386" y="1547"/>
                  </a:cubicBezTo>
                  <a:cubicBezTo>
                    <a:pt x="5386" y="1452"/>
                    <a:pt x="5310" y="1375"/>
                    <a:pt x="5215" y="1373"/>
                  </a:cubicBezTo>
                  <a:cubicBezTo>
                    <a:pt x="5214" y="1373"/>
                    <a:pt x="5213" y="1373"/>
                    <a:pt x="5212" y="1373"/>
                  </a:cubicBezTo>
                  <a:close/>
                  <a:moveTo>
                    <a:pt x="5729" y="1373"/>
                  </a:moveTo>
                  <a:cubicBezTo>
                    <a:pt x="5635" y="1373"/>
                    <a:pt x="5557" y="1449"/>
                    <a:pt x="5556" y="1544"/>
                  </a:cubicBezTo>
                  <a:cubicBezTo>
                    <a:pt x="5556" y="1640"/>
                    <a:pt x="5632" y="1717"/>
                    <a:pt x="5727" y="1719"/>
                  </a:cubicBezTo>
                  <a:lnTo>
                    <a:pt x="5729" y="1719"/>
                  </a:lnTo>
                  <a:cubicBezTo>
                    <a:pt x="5824" y="1719"/>
                    <a:pt x="5901" y="1643"/>
                    <a:pt x="5901" y="1547"/>
                  </a:cubicBezTo>
                  <a:cubicBezTo>
                    <a:pt x="5903" y="1452"/>
                    <a:pt x="5827" y="1375"/>
                    <a:pt x="5732" y="1373"/>
                  </a:cubicBezTo>
                  <a:cubicBezTo>
                    <a:pt x="5731" y="1373"/>
                    <a:pt x="5730" y="1373"/>
                    <a:pt x="5729" y="1373"/>
                  </a:cubicBezTo>
                  <a:close/>
                  <a:moveTo>
                    <a:pt x="6243" y="1373"/>
                  </a:moveTo>
                  <a:cubicBezTo>
                    <a:pt x="6149" y="1373"/>
                    <a:pt x="6071" y="1449"/>
                    <a:pt x="6070" y="1544"/>
                  </a:cubicBezTo>
                  <a:cubicBezTo>
                    <a:pt x="6070" y="1640"/>
                    <a:pt x="6146" y="1717"/>
                    <a:pt x="6241" y="1719"/>
                  </a:cubicBezTo>
                  <a:lnTo>
                    <a:pt x="6245" y="1719"/>
                  </a:lnTo>
                  <a:cubicBezTo>
                    <a:pt x="6339" y="1719"/>
                    <a:pt x="6417" y="1643"/>
                    <a:pt x="6417" y="1547"/>
                  </a:cubicBezTo>
                  <a:lnTo>
                    <a:pt x="6415" y="1547"/>
                  </a:lnTo>
                  <a:cubicBezTo>
                    <a:pt x="6417" y="1452"/>
                    <a:pt x="6341" y="1375"/>
                    <a:pt x="6245" y="1373"/>
                  </a:cubicBezTo>
                  <a:cubicBezTo>
                    <a:pt x="6244" y="1373"/>
                    <a:pt x="6244" y="1373"/>
                    <a:pt x="6243" y="1373"/>
                  </a:cubicBezTo>
                  <a:close/>
                  <a:moveTo>
                    <a:pt x="4700" y="1375"/>
                  </a:moveTo>
                  <a:cubicBezTo>
                    <a:pt x="4605" y="1375"/>
                    <a:pt x="4527" y="1452"/>
                    <a:pt x="4527" y="1547"/>
                  </a:cubicBezTo>
                  <a:cubicBezTo>
                    <a:pt x="4527" y="1643"/>
                    <a:pt x="4605" y="1720"/>
                    <a:pt x="4700" y="1720"/>
                  </a:cubicBezTo>
                  <a:cubicBezTo>
                    <a:pt x="4795" y="1720"/>
                    <a:pt x="4873" y="1643"/>
                    <a:pt x="4873" y="1547"/>
                  </a:cubicBezTo>
                  <a:cubicBezTo>
                    <a:pt x="4873" y="1452"/>
                    <a:pt x="4795" y="1375"/>
                    <a:pt x="4700" y="1375"/>
                  </a:cubicBezTo>
                  <a:close/>
                  <a:moveTo>
                    <a:pt x="1403" y="2084"/>
                  </a:moveTo>
                  <a:cubicBezTo>
                    <a:pt x="1328" y="2084"/>
                    <a:pt x="1264" y="2140"/>
                    <a:pt x="1256" y="2216"/>
                  </a:cubicBezTo>
                  <a:cubicBezTo>
                    <a:pt x="1246" y="2298"/>
                    <a:pt x="1304" y="2372"/>
                    <a:pt x="1385" y="2381"/>
                  </a:cubicBezTo>
                  <a:cubicBezTo>
                    <a:pt x="1391" y="2382"/>
                    <a:pt x="1397" y="2382"/>
                    <a:pt x="1403" y="2382"/>
                  </a:cubicBezTo>
                  <a:cubicBezTo>
                    <a:pt x="1409" y="2382"/>
                    <a:pt x="1415" y="2382"/>
                    <a:pt x="1421" y="2381"/>
                  </a:cubicBezTo>
                  <a:lnTo>
                    <a:pt x="2998" y="2381"/>
                  </a:lnTo>
                  <a:cubicBezTo>
                    <a:pt x="2999" y="2381"/>
                    <a:pt x="3000" y="2381"/>
                    <a:pt x="3001" y="2381"/>
                  </a:cubicBezTo>
                  <a:cubicBezTo>
                    <a:pt x="3080" y="2381"/>
                    <a:pt x="3145" y="2316"/>
                    <a:pt x="3147" y="2237"/>
                  </a:cubicBezTo>
                  <a:lnTo>
                    <a:pt x="3147" y="2234"/>
                  </a:lnTo>
                  <a:cubicBezTo>
                    <a:pt x="3147" y="2152"/>
                    <a:pt x="3080" y="2085"/>
                    <a:pt x="2998" y="2085"/>
                  </a:cubicBezTo>
                  <a:lnTo>
                    <a:pt x="1421" y="2085"/>
                  </a:lnTo>
                  <a:cubicBezTo>
                    <a:pt x="1415" y="2084"/>
                    <a:pt x="1409" y="2084"/>
                    <a:pt x="1403" y="2084"/>
                  </a:cubicBezTo>
                  <a:close/>
                  <a:moveTo>
                    <a:pt x="148" y="2085"/>
                  </a:moveTo>
                  <a:cubicBezTo>
                    <a:pt x="66" y="2095"/>
                    <a:pt x="8" y="2170"/>
                    <a:pt x="19" y="2252"/>
                  </a:cubicBezTo>
                  <a:cubicBezTo>
                    <a:pt x="26" y="2320"/>
                    <a:pt x="80" y="2374"/>
                    <a:pt x="148" y="2383"/>
                  </a:cubicBezTo>
                  <a:lnTo>
                    <a:pt x="750" y="2383"/>
                  </a:lnTo>
                  <a:cubicBezTo>
                    <a:pt x="832" y="2383"/>
                    <a:pt x="899" y="2317"/>
                    <a:pt x="899" y="2235"/>
                  </a:cubicBezTo>
                  <a:cubicBezTo>
                    <a:pt x="899" y="2152"/>
                    <a:pt x="832" y="2085"/>
                    <a:pt x="750" y="2085"/>
                  </a:cubicBezTo>
                  <a:close/>
                  <a:moveTo>
                    <a:pt x="1405" y="2770"/>
                  </a:moveTo>
                  <a:cubicBezTo>
                    <a:pt x="1329" y="2770"/>
                    <a:pt x="1264" y="2826"/>
                    <a:pt x="1256" y="2902"/>
                  </a:cubicBezTo>
                  <a:cubicBezTo>
                    <a:pt x="1246" y="2984"/>
                    <a:pt x="1304" y="3059"/>
                    <a:pt x="1385" y="3068"/>
                  </a:cubicBezTo>
                  <a:cubicBezTo>
                    <a:pt x="1391" y="3068"/>
                    <a:pt x="1397" y="3069"/>
                    <a:pt x="1403" y="3069"/>
                  </a:cubicBezTo>
                  <a:cubicBezTo>
                    <a:pt x="1409" y="3069"/>
                    <a:pt x="1415" y="3068"/>
                    <a:pt x="1421" y="3068"/>
                  </a:cubicBezTo>
                  <a:lnTo>
                    <a:pt x="2998" y="3068"/>
                  </a:lnTo>
                  <a:cubicBezTo>
                    <a:pt x="2999" y="3068"/>
                    <a:pt x="3000" y="3068"/>
                    <a:pt x="3001" y="3068"/>
                  </a:cubicBezTo>
                  <a:cubicBezTo>
                    <a:pt x="3080" y="3068"/>
                    <a:pt x="3145" y="3004"/>
                    <a:pt x="3147" y="2923"/>
                  </a:cubicBezTo>
                  <a:lnTo>
                    <a:pt x="3147" y="2922"/>
                  </a:lnTo>
                  <a:cubicBezTo>
                    <a:pt x="3147" y="2838"/>
                    <a:pt x="3080" y="2771"/>
                    <a:pt x="2998" y="2771"/>
                  </a:cubicBezTo>
                  <a:lnTo>
                    <a:pt x="1421" y="2771"/>
                  </a:lnTo>
                  <a:cubicBezTo>
                    <a:pt x="1416" y="2771"/>
                    <a:pt x="1410" y="2770"/>
                    <a:pt x="1405" y="2770"/>
                  </a:cubicBezTo>
                  <a:close/>
                  <a:moveTo>
                    <a:pt x="148" y="2773"/>
                  </a:moveTo>
                  <a:cubicBezTo>
                    <a:pt x="66" y="2782"/>
                    <a:pt x="8" y="2856"/>
                    <a:pt x="19" y="2938"/>
                  </a:cubicBezTo>
                  <a:cubicBezTo>
                    <a:pt x="26" y="3007"/>
                    <a:pt x="80" y="3060"/>
                    <a:pt x="148" y="3069"/>
                  </a:cubicBezTo>
                  <a:lnTo>
                    <a:pt x="750" y="3069"/>
                  </a:lnTo>
                  <a:cubicBezTo>
                    <a:pt x="832" y="3069"/>
                    <a:pt x="899" y="3004"/>
                    <a:pt x="899" y="2922"/>
                  </a:cubicBezTo>
                  <a:cubicBezTo>
                    <a:pt x="899" y="2838"/>
                    <a:pt x="832" y="2773"/>
                    <a:pt x="750" y="2773"/>
                  </a:cubicBezTo>
                  <a:close/>
                  <a:moveTo>
                    <a:pt x="5428" y="3347"/>
                  </a:moveTo>
                  <a:cubicBezTo>
                    <a:pt x="5334" y="3347"/>
                    <a:pt x="5257" y="3424"/>
                    <a:pt x="5255" y="3519"/>
                  </a:cubicBezTo>
                  <a:cubicBezTo>
                    <a:pt x="5255" y="3614"/>
                    <a:pt x="5331" y="3691"/>
                    <a:pt x="5426" y="3693"/>
                  </a:cubicBezTo>
                  <a:lnTo>
                    <a:pt x="5428" y="3693"/>
                  </a:lnTo>
                  <a:cubicBezTo>
                    <a:pt x="5523" y="3693"/>
                    <a:pt x="5601" y="3617"/>
                    <a:pt x="5601" y="3523"/>
                  </a:cubicBezTo>
                  <a:cubicBezTo>
                    <a:pt x="5602" y="3426"/>
                    <a:pt x="5526" y="3349"/>
                    <a:pt x="5431" y="3347"/>
                  </a:cubicBezTo>
                  <a:cubicBezTo>
                    <a:pt x="5430" y="3347"/>
                    <a:pt x="5429" y="3347"/>
                    <a:pt x="5428" y="3347"/>
                  </a:cubicBezTo>
                  <a:close/>
                  <a:moveTo>
                    <a:pt x="5942" y="3347"/>
                  </a:moveTo>
                  <a:cubicBezTo>
                    <a:pt x="5848" y="3347"/>
                    <a:pt x="5770" y="3424"/>
                    <a:pt x="5769" y="3519"/>
                  </a:cubicBezTo>
                  <a:cubicBezTo>
                    <a:pt x="5769" y="3614"/>
                    <a:pt x="5845" y="3691"/>
                    <a:pt x="5940" y="3693"/>
                  </a:cubicBezTo>
                  <a:lnTo>
                    <a:pt x="5945" y="3693"/>
                  </a:lnTo>
                  <a:cubicBezTo>
                    <a:pt x="6038" y="3693"/>
                    <a:pt x="6116" y="3617"/>
                    <a:pt x="6116" y="3523"/>
                  </a:cubicBezTo>
                  <a:lnTo>
                    <a:pt x="6114" y="3523"/>
                  </a:lnTo>
                  <a:cubicBezTo>
                    <a:pt x="6116" y="3426"/>
                    <a:pt x="6040" y="3349"/>
                    <a:pt x="5945" y="3347"/>
                  </a:cubicBezTo>
                  <a:cubicBezTo>
                    <a:pt x="5944" y="3347"/>
                    <a:pt x="5943" y="3347"/>
                    <a:pt x="5942" y="3347"/>
                  </a:cubicBezTo>
                  <a:close/>
                  <a:moveTo>
                    <a:pt x="6457" y="3347"/>
                  </a:moveTo>
                  <a:cubicBezTo>
                    <a:pt x="6363" y="3347"/>
                    <a:pt x="6287" y="3424"/>
                    <a:pt x="6286" y="3519"/>
                  </a:cubicBezTo>
                  <a:cubicBezTo>
                    <a:pt x="6284" y="3614"/>
                    <a:pt x="6361" y="3691"/>
                    <a:pt x="6457" y="3693"/>
                  </a:cubicBezTo>
                  <a:lnTo>
                    <a:pt x="6458" y="3693"/>
                  </a:lnTo>
                  <a:cubicBezTo>
                    <a:pt x="6554" y="3693"/>
                    <a:pt x="6630" y="3617"/>
                    <a:pt x="6631" y="3523"/>
                  </a:cubicBezTo>
                  <a:cubicBezTo>
                    <a:pt x="6632" y="3426"/>
                    <a:pt x="6557" y="3349"/>
                    <a:pt x="6460" y="3347"/>
                  </a:cubicBezTo>
                  <a:cubicBezTo>
                    <a:pt x="6459" y="3347"/>
                    <a:pt x="6458" y="3347"/>
                    <a:pt x="6457" y="3347"/>
                  </a:cubicBezTo>
                  <a:close/>
                  <a:moveTo>
                    <a:pt x="6972" y="3347"/>
                  </a:moveTo>
                  <a:cubicBezTo>
                    <a:pt x="6877" y="3347"/>
                    <a:pt x="6801" y="3424"/>
                    <a:pt x="6799" y="3519"/>
                  </a:cubicBezTo>
                  <a:cubicBezTo>
                    <a:pt x="6798" y="3614"/>
                    <a:pt x="6875" y="3691"/>
                    <a:pt x="6970" y="3693"/>
                  </a:cubicBezTo>
                  <a:lnTo>
                    <a:pt x="6975" y="3693"/>
                  </a:lnTo>
                  <a:cubicBezTo>
                    <a:pt x="7069" y="3693"/>
                    <a:pt x="7145" y="3617"/>
                    <a:pt x="7145" y="3523"/>
                  </a:cubicBezTo>
                  <a:cubicBezTo>
                    <a:pt x="7146" y="3426"/>
                    <a:pt x="7070" y="3349"/>
                    <a:pt x="6975" y="3347"/>
                  </a:cubicBezTo>
                  <a:cubicBezTo>
                    <a:pt x="6974" y="3347"/>
                    <a:pt x="6973" y="3347"/>
                    <a:pt x="6972" y="3347"/>
                  </a:cubicBezTo>
                  <a:close/>
                  <a:moveTo>
                    <a:pt x="7487" y="3347"/>
                  </a:moveTo>
                  <a:cubicBezTo>
                    <a:pt x="7393" y="3347"/>
                    <a:pt x="7317" y="3424"/>
                    <a:pt x="7316" y="3519"/>
                  </a:cubicBezTo>
                  <a:cubicBezTo>
                    <a:pt x="7314" y="3614"/>
                    <a:pt x="7390" y="3691"/>
                    <a:pt x="7486" y="3693"/>
                  </a:cubicBezTo>
                  <a:lnTo>
                    <a:pt x="7489" y="3693"/>
                  </a:lnTo>
                  <a:cubicBezTo>
                    <a:pt x="7582" y="3693"/>
                    <a:pt x="7660" y="3617"/>
                    <a:pt x="7661" y="3523"/>
                  </a:cubicBezTo>
                  <a:cubicBezTo>
                    <a:pt x="7663" y="3426"/>
                    <a:pt x="7585" y="3349"/>
                    <a:pt x="7490" y="3347"/>
                  </a:cubicBezTo>
                  <a:cubicBezTo>
                    <a:pt x="7489" y="3347"/>
                    <a:pt x="7488" y="3347"/>
                    <a:pt x="7487" y="3347"/>
                  </a:cubicBezTo>
                  <a:close/>
                  <a:moveTo>
                    <a:pt x="8004" y="3347"/>
                  </a:moveTo>
                  <a:cubicBezTo>
                    <a:pt x="7910" y="3347"/>
                    <a:pt x="7833" y="3424"/>
                    <a:pt x="7831" y="3519"/>
                  </a:cubicBezTo>
                  <a:cubicBezTo>
                    <a:pt x="7831" y="3614"/>
                    <a:pt x="7907" y="3691"/>
                    <a:pt x="8002" y="3693"/>
                  </a:cubicBezTo>
                  <a:lnTo>
                    <a:pt x="8004" y="3693"/>
                  </a:lnTo>
                  <a:cubicBezTo>
                    <a:pt x="8098" y="3691"/>
                    <a:pt x="8174" y="3617"/>
                    <a:pt x="8175" y="3523"/>
                  </a:cubicBezTo>
                  <a:lnTo>
                    <a:pt x="8176" y="3523"/>
                  </a:lnTo>
                  <a:cubicBezTo>
                    <a:pt x="8178" y="3426"/>
                    <a:pt x="8102" y="3349"/>
                    <a:pt x="8007" y="3347"/>
                  </a:cubicBezTo>
                  <a:cubicBezTo>
                    <a:pt x="8006" y="3347"/>
                    <a:pt x="8005" y="3347"/>
                    <a:pt x="8004" y="3347"/>
                  </a:cubicBezTo>
                  <a:close/>
                  <a:moveTo>
                    <a:pt x="148" y="3459"/>
                  </a:moveTo>
                  <a:cubicBezTo>
                    <a:pt x="66" y="3468"/>
                    <a:pt x="8" y="3543"/>
                    <a:pt x="19" y="3624"/>
                  </a:cubicBezTo>
                  <a:cubicBezTo>
                    <a:pt x="26" y="3693"/>
                    <a:pt x="80" y="3747"/>
                    <a:pt x="148" y="3755"/>
                  </a:cubicBezTo>
                  <a:lnTo>
                    <a:pt x="750" y="3755"/>
                  </a:lnTo>
                  <a:cubicBezTo>
                    <a:pt x="832" y="3755"/>
                    <a:pt x="899" y="3690"/>
                    <a:pt x="899" y="3608"/>
                  </a:cubicBezTo>
                  <a:cubicBezTo>
                    <a:pt x="899" y="3526"/>
                    <a:pt x="832" y="3459"/>
                    <a:pt x="750" y="3459"/>
                  </a:cubicBezTo>
                  <a:close/>
                  <a:moveTo>
                    <a:pt x="3309" y="3459"/>
                  </a:moveTo>
                  <a:cubicBezTo>
                    <a:pt x="3227" y="3468"/>
                    <a:pt x="3169" y="3543"/>
                    <a:pt x="3178" y="3624"/>
                  </a:cubicBezTo>
                  <a:cubicBezTo>
                    <a:pt x="3187" y="3693"/>
                    <a:pt x="3241" y="3747"/>
                    <a:pt x="3309" y="3755"/>
                  </a:cubicBezTo>
                  <a:lnTo>
                    <a:pt x="4887" y="3755"/>
                  </a:lnTo>
                  <a:cubicBezTo>
                    <a:pt x="4969" y="3755"/>
                    <a:pt x="5035" y="3690"/>
                    <a:pt x="5036" y="3608"/>
                  </a:cubicBezTo>
                  <a:cubicBezTo>
                    <a:pt x="5036" y="3525"/>
                    <a:pt x="4969" y="3459"/>
                    <a:pt x="4887" y="3459"/>
                  </a:cubicBezTo>
                  <a:close/>
                  <a:moveTo>
                    <a:pt x="148" y="4146"/>
                  </a:moveTo>
                  <a:cubicBezTo>
                    <a:pt x="66" y="4154"/>
                    <a:pt x="8" y="4229"/>
                    <a:pt x="19" y="4311"/>
                  </a:cubicBezTo>
                  <a:cubicBezTo>
                    <a:pt x="26" y="4379"/>
                    <a:pt x="80" y="4433"/>
                    <a:pt x="148" y="4442"/>
                  </a:cubicBezTo>
                  <a:lnTo>
                    <a:pt x="750" y="4442"/>
                  </a:lnTo>
                  <a:cubicBezTo>
                    <a:pt x="832" y="4442"/>
                    <a:pt x="899" y="4376"/>
                    <a:pt x="899" y="4294"/>
                  </a:cubicBezTo>
                  <a:cubicBezTo>
                    <a:pt x="899" y="4213"/>
                    <a:pt x="832" y="4146"/>
                    <a:pt x="750" y="4146"/>
                  </a:cubicBezTo>
                  <a:close/>
                  <a:moveTo>
                    <a:pt x="3309" y="4146"/>
                  </a:moveTo>
                  <a:cubicBezTo>
                    <a:pt x="3227" y="4154"/>
                    <a:pt x="3169" y="4229"/>
                    <a:pt x="3178" y="4311"/>
                  </a:cubicBezTo>
                  <a:cubicBezTo>
                    <a:pt x="3187" y="4379"/>
                    <a:pt x="3241" y="4433"/>
                    <a:pt x="3309" y="4442"/>
                  </a:cubicBezTo>
                  <a:lnTo>
                    <a:pt x="4887" y="4442"/>
                  </a:lnTo>
                  <a:cubicBezTo>
                    <a:pt x="4969" y="4442"/>
                    <a:pt x="5035" y="4376"/>
                    <a:pt x="5036" y="4294"/>
                  </a:cubicBezTo>
                  <a:cubicBezTo>
                    <a:pt x="5036" y="4213"/>
                    <a:pt x="4969" y="4146"/>
                    <a:pt x="4887" y="4146"/>
                  </a:cubicBezTo>
                  <a:close/>
                  <a:moveTo>
                    <a:pt x="5428" y="4763"/>
                  </a:moveTo>
                  <a:cubicBezTo>
                    <a:pt x="5334" y="4763"/>
                    <a:pt x="5257" y="4840"/>
                    <a:pt x="5255" y="4935"/>
                  </a:cubicBezTo>
                  <a:cubicBezTo>
                    <a:pt x="5255" y="5030"/>
                    <a:pt x="5331" y="5107"/>
                    <a:pt x="5426" y="5109"/>
                  </a:cubicBezTo>
                  <a:lnTo>
                    <a:pt x="5428" y="5109"/>
                  </a:lnTo>
                  <a:cubicBezTo>
                    <a:pt x="5523" y="5109"/>
                    <a:pt x="5601" y="5033"/>
                    <a:pt x="5601" y="4939"/>
                  </a:cubicBezTo>
                  <a:cubicBezTo>
                    <a:pt x="5602" y="4842"/>
                    <a:pt x="5526" y="4765"/>
                    <a:pt x="5431" y="4763"/>
                  </a:cubicBezTo>
                  <a:cubicBezTo>
                    <a:pt x="5430" y="4763"/>
                    <a:pt x="5429" y="4763"/>
                    <a:pt x="5428" y="4763"/>
                  </a:cubicBezTo>
                  <a:close/>
                  <a:moveTo>
                    <a:pt x="5942" y="4763"/>
                  </a:moveTo>
                  <a:cubicBezTo>
                    <a:pt x="5848" y="4763"/>
                    <a:pt x="5770" y="4840"/>
                    <a:pt x="5769" y="4935"/>
                  </a:cubicBezTo>
                  <a:cubicBezTo>
                    <a:pt x="5769" y="5030"/>
                    <a:pt x="5845" y="5107"/>
                    <a:pt x="5940" y="5109"/>
                  </a:cubicBezTo>
                  <a:lnTo>
                    <a:pt x="5945" y="5109"/>
                  </a:lnTo>
                  <a:cubicBezTo>
                    <a:pt x="6038" y="5109"/>
                    <a:pt x="6116" y="5033"/>
                    <a:pt x="6116" y="4939"/>
                  </a:cubicBezTo>
                  <a:lnTo>
                    <a:pt x="6114" y="4939"/>
                  </a:lnTo>
                  <a:cubicBezTo>
                    <a:pt x="6116" y="4842"/>
                    <a:pt x="6040" y="4765"/>
                    <a:pt x="5945" y="4763"/>
                  </a:cubicBezTo>
                  <a:cubicBezTo>
                    <a:pt x="5944" y="4763"/>
                    <a:pt x="5943" y="4763"/>
                    <a:pt x="5942" y="4763"/>
                  </a:cubicBezTo>
                  <a:close/>
                  <a:moveTo>
                    <a:pt x="6457" y="4763"/>
                  </a:moveTo>
                  <a:cubicBezTo>
                    <a:pt x="6363" y="4763"/>
                    <a:pt x="6287" y="4840"/>
                    <a:pt x="6286" y="4935"/>
                  </a:cubicBezTo>
                  <a:cubicBezTo>
                    <a:pt x="6284" y="5030"/>
                    <a:pt x="6361" y="5107"/>
                    <a:pt x="6457" y="5109"/>
                  </a:cubicBezTo>
                  <a:lnTo>
                    <a:pt x="6458" y="5109"/>
                  </a:lnTo>
                  <a:cubicBezTo>
                    <a:pt x="6554" y="5109"/>
                    <a:pt x="6630" y="5033"/>
                    <a:pt x="6631" y="4939"/>
                  </a:cubicBezTo>
                  <a:cubicBezTo>
                    <a:pt x="6632" y="4842"/>
                    <a:pt x="6557" y="4765"/>
                    <a:pt x="6460" y="4763"/>
                  </a:cubicBezTo>
                  <a:cubicBezTo>
                    <a:pt x="6459" y="4763"/>
                    <a:pt x="6458" y="4763"/>
                    <a:pt x="6457" y="4763"/>
                  </a:cubicBezTo>
                  <a:close/>
                  <a:moveTo>
                    <a:pt x="6972" y="4763"/>
                  </a:moveTo>
                  <a:cubicBezTo>
                    <a:pt x="6877" y="4763"/>
                    <a:pt x="6801" y="4840"/>
                    <a:pt x="6799" y="4935"/>
                  </a:cubicBezTo>
                  <a:cubicBezTo>
                    <a:pt x="6798" y="5030"/>
                    <a:pt x="6875" y="5107"/>
                    <a:pt x="6970" y="5109"/>
                  </a:cubicBezTo>
                  <a:lnTo>
                    <a:pt x="6975" y="5109"/>
                  </a:lnTo>
                  <a:cubicBezTo>
                    <a:pt x="7069" y="5109"/>
                    <a:pt x="7145" y="5033"/>
                    <a:pt x="7145" y="4939"/>
                  </a:cubicBezTo>
                  <a:cubicBezTo>
                    <a:pt x="7146" y="4842"/>
                    <a:pt x="7070" y="4765"/>
                    <a:pt x="6975" y="4763"/>
                  </a:cubicBezTo>
                  <a:cubicBezTo>
                    <a:pt x="6974" y="4763"/>
                    <a:pt x="6973" y="4763"/>
                    <a:pt x="6972" y="4763"/>
                  </a:cubicBezTo>
                  <a:close/>
                  <a:moveTo>
                    <a:pt x="7487" y="4763"/>
                  </a:moveTo>
                  <a:cubicBezTo>
                    <a:pt x="7393" y="4763"/>
                    <a:pt x="7317" y="4840"/>
                    <a:pt x="7316" y="4935"/>
                  </a:cubicBezTo>
                  <a:cubicBezTo>
                    <a:pt x="7314" y="5030"/>
                    <a:pt x="7390" y="5107"/>
                    <a:pt x="7486" y="5109"/>
                  </a:cubicBezTo>
                  <a:lnTo>
                    <a:pt x="7489" y="5109"/>
                  </a:lnTo>
                  <a:cubicBezTo>
                    <a:pt x="7582" y="5109"/>
                    <a:pt x="7660" y="5033"/>
                    <a:pt x="7661" y="4939"/>
                  </a:cubicBezTo>
                  <a:cubicBezTo>
                    <a:pt x="7663" y="4842"/>
                    <a:pt x="7585" y="4765"/>
                    <a:pt x="7490" y="4763"/>
                  </a:cubicBezTo>
                  <a:cubicBezTo>
                    <a:pt x="7489" y="4763"/>
                    <a:pt x="7488" y="4763"/>
                    <a:pt x="7487" y="4763"/>
                  </a:cubicBezTo>
                  <a:close/>
                  <a:moveTo>
                    <a:pt x="8004" y="4763"/>
                  </a:moveTo>
                  <a:cubicBezTo>
                    <a:pt x="7910" y="4763"/>
                    <a:pt x="7833" y="4840"/>
                    <a:pt x="7831" y="4935"/>
                  </a:cubicBezTo>
                  <a:cubicBezTo>
                    <a:pt x="7831" y="5030"/>
                    <a:pt x="7907" y="5107"/>
                    <a:pt x="8002" y="5109"/>
                  </a:cubicBezTo>
                  <a:lnTo>
                    <a:pt x="8004" y="5109"/>
                  </a:lnTo>
                  <a:cubicBezTo>
                    <a:pt x="8098" y="5107"/>
                    <a:pt x="8174" y="5033"/>
                    <a:pt x="8175" y="4939"/>
                  </a:cubicBezTo>
                  <a:lnTo>
                    <a:pt x="8176" y="4939"/>
                  </a:lnTo>
                  <a:cubicBezTo>
                    <a:pt x="8178" y="4842"/>
                    <a:pt x="8102" y="4765"/>
                    <a:pt x="8007" y="4763"/>
                  </a:cubicBezTo>
                  <a:cubicBezTo>
                    <a:pt x="8006" y="4763"/>
                    <a:pt x="8005" y="4763"/>
                    <a:pt x="8004" y="4763"/>
                  </a:cubicBezTo>
                  <a:close/>
                  <a:moveTo>
                    <a:pt x="148" y="4832"/>
                  </a:moveTo>
                  <a:cubicBezTo>
                    <a:pt x="66" y="4833"/>
                    <a:pt x="1" y="4899"/>
                    <a:pt x="1" y="4981"/>
                  </a:cubicBezTo>
                  <a:cubicBezTo>
                    <a:pt x="1" y="5063"/>
                    <a:pt x="68" y="5128"/>
                    <a:pt x="148" y="5128"/>
                  </a:cubicBezTo>
                  <a:lnTo>
                    <a:pt x="750" y="5128"/>
                  </a:lnTo>
                  <a:cubicBezTo>
                    <a:pt x="832" y="5128"/>
                    <a:pt x="899" y="5063"/>
                    <a:pt x="899" y="4981"/>
                  </a:cubicBezTo>
                  <a:cubicBezTo>
                    <a:pt x="899" y="4899"/>
                    <a:pt x="832" y="4833"/>
                    <a:pt x="750" y="4832"/>
                  </a:cubicBezTo>
                  <a:close/>
                  <a:moveTo>
                    <a:pt x="3309" y="4832"/>
                  </a:moveTo>
                  <a:cubicBezTo>
                    <a:pt x="3227" y="4833"/>
                    <a:pt x="3162" y="4900"/>
                    <a:pt x="3162" y="4981"/>
                  </a:cubicBezTo>
                  <a:cubicBezTo>
                    <a:pt x="3162" y="5063"/>
                    <a:pt x="3227" y="5128"/>
                    <a:pt x="3309" y="5128"/>
                  </a:cubicBezTo>
                  <a:lnTo>
                    <a:pt x="4887" y="5128"/>
                  </a:lnTo>
                  <a:cubicBezTo>
                    <a:pt x="4969" y="5128"/>
                    <a:pt x="5035" y="5063"/>
                    <a:pt x="5036" y="4981"/>
                  </a:cubicBezTo>
                  <a:cubicBezTo>
                    <a:pt x="5035" y="4899"/>
                    <a:pt x="4969" y="4833"/>
                    <a:pt x="4887" y="4832"/>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5" name="Google Shape;695;p40"/>
            <p:cNvSpPr/>
            <p:nvPr/>
          </p:nvSpPr>
          <p:spPr>
            <a:xfrm>
              <a:off x="4554750" y="4803800"/>
              <a:ext cx="204425" cy="128275"/>
            </a:xfrm>
            <a:custGeom>
              <a:avLst/>
              <a:gdLst/>
              <a:ahLst/>
              <a:cxnLst/>
              <a:rect l="l" t="t" r="r" b="b"/>
              <a:pathLst>
                <a:path w="8177" h="5131" extrusionOk="0">
                  <a:moveTo>
                    <a:pt x="1421" y="25"/>
                  </a:moveTo>
                  <a:cubicBezTo>
                    <a:pt x="1339" y="25"/>
                    <a:pt x="1272" y="92"/>
                    <a:pt x="1272" y="176"/>
                  </a:cubicBezTo>
                  <a:cubicBezTo>
                    <a:pt x="1272" y="256"/>
                    <a:pt x="1338" y="322"/>
                    <a:pt x="1420" y="322"/>
                  </a:cubicBezTo>
                  <a:lnTo>
                    <a:pt x="2998" y="322"/>
                  </a:lnTo>
                  <a:cubicBezTo>
                    <a:pt x="2999" y="322"/>
                    <a:pt x="3000" y="322"/>
                    <a:pt x="3001" y="322"/>
                  </a:cubicBezTo>
                  <a:cubicBezTo>
                    <a:pt x="3080" y="322"/>
                    <a:pt x="3145" y="258"/>
                    <a:pt x="3147" y="177"/>
                  </a:cubicBezTo>
                  <a:lnTo>
                    <a:pt x="3147" y="176"/>
                  </a:lnTo>
                  <a:cubicBezTo>
                    <a:pt x="3147" y="92"/>
                    <a:pt x="3080" y="25"/>
                    <a:pt x="2998" y="25"/>
                  </a:cubicBezTo>
                  <a:close/>
                  <a:moveTo>
                    <a:pt x="148" y="27"/>
                  </a:moveTo>
                  <a:cubicBezTo>
                    <a:pt x="66" y="27"/>
                    <a:pt x="1" y="94"/>
                    <a:pt x="1" y="176"/>
                  </a:cubicBezTo>
                  <a:cubicBezTo>
                    <a:pt x="1" y="256"/>
                    <a:pt x="68" y="323"/>
                    <a:pt x="148" y="323"/>
                  </a:cubicBezTo>
                  <a:lnTo>
                    <a:pt x="750" y="323"/>
                  </a:lnTo>
                  <a:cubicBezTo>
                    <a:pt x="832" y="323"/>
                    <a:pt x="899" y="258"/>
                    <a:pt x="899" y="176"/>
                  </a:cubicBezTo>
                  <a:cubicBezTo>
                    <a:pt x="899" y="94"/>
                    <a:pt x="832" y="27"/>
                    <a:pt x="750" y="27"/>
                  </a:cubicBezTo>
                  <a:close/>
                  <a:moveTo>
                    <a:pt x="3667" y="0"/>
                  </a:moveTo>
                  <a:cubicBezTo>
                    <a:pt x="3573" y="0"/>
                    <a:pt x="3495" y="75"/>
                    <a:pt x="3494" y="171"/>
                  </a:cubicBezTo>
                  <a:cubicBezTo>
                    <a:pt x="3494" y="267"/>
                    <a:pt x="3570" y="344"/>
                    <a:pt x="3665" y="345"/>
                  </a:cubicBezTo>
                  <a:lnTo>
                    <a:pt x="3670" y="345"/>
                  </a:lnTo>
                  <a:cubicBezTo>
                    <a:pt x="3763" y="345"/>
                    <a:pt x="3841" y="270"/>
                    <a:pt x="3841" y="174"/>
                  </a:cubicBezTo>
                  <a:lnTo>
                    <a:pt x="3839" y="174"/>
                  </a:lnTo>
                  <a:cubicBezTo>
                    <a:pt x="3841" y="79"/>
                    <a:pt x="3765" y="2"/>
                    <a:pt x="3670" y="0"/>
                  </a:cubicBezTo>
                  <a:cubicBezTo>
                    <a:pt x="3669" y="0"/>
                    <a:pt x="3668" y="0"/>
                    <a:pt x="3667" y="0"/>
                  </a:cubicBezTo>
                  <a:close/>
                  <a:moveTo>
                    <a:pt x="4182" y="0"/>
                  </a:moveTo>
                  <a:cubicBezTo>
                    <a:pt x="4088" y="0"/>
                    <a:pt x="4012" y="75"/>
                    <a:pt x="4010" y="171"/>
                  </a:cubicBezTo>
                  <a:cubicBezTo>
                    <a:pt x="4009" y="267"/>
                    <a:pt x="4086" y="344"/>
                    <a:pt x="4182" y="345"/>
                  </a:cubicBezTo>
                  <a:lnTo>
                    <a:pt x="4183" y="345"/>
                  </a:lnTo>
                  <a:cubicBezTo>
                    <a:pt x="4278" y="345"/>
                    <a:pt x="4354" y="270"/>
                    <a:pt x="4356" y="174"/>
                  </a:cubicBezTo>
                  <a:cubicBezTo>
                    <a:pt x="4357" y="79"/>
                    <a:pt x="4281" y="2"/>
                    <a:pt x="4185" y="0"/>
                  </a:cubicBezTo>
                  <a:cubicBezTo>
                    <a:pt x="4184" y="0"/>
                    <a:pt x="4183" y="0"/>
                    <a:pt x="4182" y="0"/>
                  </a:cubicBezTo>
                  <a:close/>
                  <a:moveTo>
                    <a:pt x="5212" y="0"/>
                  </a:moveTo>
                  <a:cubicBezTo>
                    <a:pt x="5118" y="0"/>
                    <a:pt x="5042" y="75"/>
                    <a:pt x="5041" y="171"/>
                  </a:cubicBezTo>
                  <a:cubicBezTo>
                    <a:pt x="5039" y="267"/>
                    <a:pt x="5115" y="344"/>
                    <a:pt x="5211" y="345"/>
                  </a:cubicBezTo>
                  <a:lnTo>
                    <a:pt x="5215" y="345"/>
                  </a:lnTo>
                  <a:cubicBezTo>
                    <a:pt x="5310" y="345"/>
                    <a:pt x="5386" y="270"/>
                    <a:pt x="5386" y="174"/>
                  </a:cubicBezTo>
                  <a:cubicBezTo>
                    <a:pt x="5388" y="79"/>
                    <a:pt x="5310" y="2"/>
                    <a:pt x="5215" y="0"/>
                  </a:cubicBezTo>
                  <a:cubicBezTo>
                    <a:pt x="5214" y="0"/>
                    <a:pt x="5213" y="0"/>
                    <a:pt x="5212" y="0"/>
                  </a:cubicBezTo>
                  <a:close/>
                  <a:moveTo>
                    <a:pt x="5729" y="0"/>
                  </a:moveTo>
                  <a:cubicBezTo>
                    <a:pt x="5635" y="0"/>
                    <a:pt x="5557" y="75"/>
                    <a:pt x="5556" y="171"/>
                  </a:cubicBezTo>
                  <a:cubicBezTo>
                    <a:pt x="5556" y="267"/>
                    <a:pt x="5632" y="344"/>
                    <a:pt x="5727" y="345"/>
                  </a:cubicBezTo>
                  <a:lnTo>
                    <a:pt x="5729" y="345"/>
                  </a:lnTo>
                  <a:cubicBezTo>
                    <a:pt x="5824" y="345"/>
                    <a:pt x="5901" y="270"/>
                    <a:pt x="5901" y="174"/>
                  </a:cubicBezTo>
                  <a:cubicBezTo>
                    <a:pt x="5903" y="79"/>
                    <a:pt x="5827" y="2"/>
                    <a:pt x="5732" y="0"/>
                  </a:cubicBezTo>
                  <a:cubicBezTo>
                    <a:pt x="5731" y="0"/>
                    <a:pt x="5730" y="0"/>
                    <a:pt x="5729" y="0"/>
                  </a:cubicBezTo>
                  <a:close/>
                  <a:moveTo>
                    <a:pt x="6243" y="0"/>
                  </a:moveTo>
                  <a:cubicBezTo>
                    <a:pt x="6149" y="0"/>
                    <a:pt x="6071" y="75"/>
                    <a:pt x="6071" y="171"/>
                  </a:cubicBezTo>
                  <a:cubicBezTo>
                    <a:pt x="6070" y="267"/>
                    <a:pt x="6146" y="344"/>
                    <a:pt x="6241" y="345"/>
                  </a:cubicBezTo>
                  <a:lnTo>
                    <a:pt x="6245" y="345"/>
                  </a:lnTo>
                  <a:cubicBezTo>
                    <a:pt x="6339" y="345"/>
                    <a:pt x="6417" y="270"/>
                    <a:pt x="6417" y="174"/>
                  </a:cubicBezTo>
                  <a:cubicBezTo>
                    <a:pt x="6417" y="79"/>
                    <a:pt x="6341" y="2"/>
                    <a:pt x="6245" y="0"/>
                  </a:cubicBezTo>
                  <a:cubicBezTo>
                    <a:pt x="6244" y="0"/>
                    <a:pt x="6244" y="0"/>
                    <a:pt x="6243" y="0"/>
                  </a:cubicBezTo>
                  <a:close/>
                  <a:moveTo>
                    <a:pt x="4700" y="2"/>
                  </a:moveTo>
                  <a:cubicBezTo>
                    <a:pt x="4605" y="2"/>
                    <a:pt x="4527" y="79"/>
                    <a:pt x="4527" y="174"/>
                  </a:cubicBezTo>
                  <a:cubicBezTo>
                    <a:pt x="4527" y="270"/>
                    <a:pt x="4605" y="347"/>
                    <a:pt x="4700" y="347"/>
                  </a:cubicBezTo>
                  <a:cubicBezTo>
                    <a:pt x="4795" y="347"/>
                    <a:pt x="4873" y="270"/>
                    <a:pt x="4873" y="174"/>
                  </a:cubicBezTo>
                  <a:cubicBezTo>
                    <a:pt x="4873" y="79"/>
                    <a:pt x="4795" y="2"/>
                    <a:pt x="4700" y="2"/>
                  </a:cubicBezTo>
                  <a:close/>
                  <a:moveTo>
                    <a:pt x="148" y="715"/>
                  </a:moveTo>
                  <a:cubicBezTo>
                    <a:pt x="68" y="715"/>
                    <a:pt x="1" y="782"/>
                    <a:pt x="1" y="862"/>
                  </a:cubicBezTo>
                  <a:cubicBezTo>
                    <a:pt x="1" y="944"/>
                    <a:pt x="66" y="1011"/>
                    <a:pt x="148" y="1011"/>
                  </a:cubicBezTo>
                  <a:lnTo>
                    <a:pt x="750" y="1011"/>
                  </a:lnTo>
                  <a:cubicBezTo>
                    <a:pt x="832" y="1011"/>
                    <a:pt x="899" y="944"/>
                    <a:pt x="899" y="862"/>
                  </a:cubicBezTo>
                  <a:cubicBezTo>
                    <a:pt x="899" y="780"/>
                    <a:pt x="832" y="715"/>
                    <a:pt x="750" y="715"/>
                  </a:cubicBezTo>
                  <a:close/>
                  <a:moveTo>
                    <a:pt x="1418" y="715"/>
                  </a:moveTo>
                  <a:cubicBezTo>
                    <a:pt x="1338" y="715"/>
                    <a:pt x="1274" y="780"/>
                    <a:pt x="1272" y="859"/>
                  </a:cubicBezTo>
                  <a:lnTo>
                    <a:pt x="1272" y="862"/>
                  </a:lnTo>
                  <a:cubicBezTo>
                    <a:pt x="1272" y="944"/>
                    <a:pt x="1339" y="1011"/>
                    <a:pt x="1421" y="1011"/>
                  </a:cubicBezTo>
                  <a:lnTo>
                    <a:pt x="2998" y="1011"/>
                  </a:lnTo>
                  <a:cubicBezTo>
                    <a:pt x="3080" y="1011"/>
                    <a:pt x="3147" y="944"/>
                    <a:pt x="3147" y="862"/>
                  </a:cubicBezTo>
                  <a:cubicBezTo>
                    <a:pt x="3147" y="780"/>
                    <a:pt x="3081" y="715"/>
                    <a:pt x="2999" y="715"/>
                  </a:cubicBezTo>
                  <a:lnTo>
                    <a:pt x="1421" y="715"/>
                  </a:lnTo>
                  <a:cubicBezTo>
                    <a:pt x="1420" y="715"/>
                    <a:pt x="1419" y="715"/>
                    <a:pt x="1418" y="715"/>
                  </a:cubicBezTo>
                  <a:close/>
                  <a:moveTo>
                    <a:pt x="148" y="1401"/>
                  </a:moveTo>
                  <a:cubicBezTo>
                    <a:pt x="66" y="1412"/>
                    <a:pt x="8" y="1486"/>
                    <a:pt x="19" y="1568"/>
                  </a:cubicBezTo>
                  <a:cubicBezTo>
                    <a:pt x="26" y="1636"/>
                    <a:pt x="80" y="1690"/>
                    <a:pt x="148" y="1697"/>
                  </a:cubicBezTo>
                  <a:lnTo>
                    <a:pt x="750" y="1697"/>
                  </a:lnTo>
                  <a:cubicBezTo>
                    <a:pt x="832" y="1697"/>
                    <a:pt x="899" y="1632"/>
                    <a:pt x="899" y="1549"/>
                  </a:cubicBezTo>
                  <a:cubicBezTo>
                    <a:pt x="899" y="1468"/>
                    <a:pt x="832" y="1401"/>
                    <a:pt x="750" y="1401"/>
                  </a:cubicBezTo>
                  <a:close/>
                  <a:moveTo>
                    <a:pt x="1403" y="1400"/>
                  </a:moveTo>
                  <a:cubicBezTo>
                    <a:pt x="1328" y="1400"/>
                    <a:pt x="1264" y="1457"/>
                    <a:pt x="1256" y="1532"/>
                  </a:cubicBezTo>
                  <a:cubicBezTo>
                    <a:pt x="1246" y="1614"/>
                    <a:pt x="1304" y="1689"/>
                    <a:pt x="1385" y="1697"/>
                  </a:cubicBezTo>
                  <a:cubicBezTo>
                    <a:pt x="1391" y="1698"/>
                    <a:pt x="1397" y="1699"/>
                    <a:pt x="1403" y="1699"/>
                  </a:cubicBezTo>
                  <a:cubicBezTo>
                    <a:pt x="1409" y="1699"/>
                    <a:pt x="1415" y="1698"/>
                    <a:pt x="1421" y="1697"/>
                  </a:cubicBezTo>
                  <a:lnTo>
                    <a:pt x="2998" y="1697"/>
                  </a:lnTo>
                  <a:cubicBezTo>
                    <a:pt x="3080" y="1697"/>
                    <a:pt x="3147" y="1630"/>
                    <a:pt x="3147" y="1549"/>
                  </a:cubicBezTo>
                  <a:cubicBezTo>
                    <a:pt x="3147" y="1467"/>
                    <a:pt x="3081" y="1401"/>
                    <a:pt x="2999" y="1401"/>
                  </a:cubicBezTo>
                  <a:lnTo>
                    <a:pt x="1421" y="1401"/>
                  </a:lnTo>
                  <a:cubicBezTo>
                    <a:pt x="1415" y="1400"/>
                    <a:pt x="1409" y="1400"/>
                    <a:pt x="1403" y="1400"/>
                  </a:cubicBezTo>
                  <a:close/>
                  <a:moveTo>
                    <a:pt x="3667" y="1376"/>
                  </a:moveTo>
                  <a:cubicBezTo>
                    <a:pt x="3571" y="1376"/>
                    <a:pt x="3494" y="1453"/>
                    <a:pt x="3494" y="1549"/>
                  </a:cubicBezTo>
                  <a:cubicBezTo>
                    <a:pt x="3494" y="1644"/>
                    <a:pt x="3571" y="1721"/>
                    <a:pt x="3667" y="1721"/>
                  </a:cubicBezTo>
                  <a:lnTo>
                    <a:pt x="3670" y="1721"/>
                  </a:lnTo>
                  <a:cubicBezTo>
                    <a:pt x="3763" y="1721"/>
                    <a:pt x="3839" y="1644"/>
                    <a:pt x="3839" y="1550"/>
                  </a:cubicBezTo>
                  <a:lnTo>
                    <a:pt x="3839" y="1549"/>
                  </a:lnTo>
                  <a:cubicBezTo>
                    <a:pt x="3839" y="1453"/>
                    <a:pt x="3762" y="1376"/>
                    <a:pt x="3667" y="1376"/>
                  </a:cubicBezTo>
                  <a:close/>
                  <a:moveTo>
                    <a:pt x="4183" y="1376"/>
                  </a:moveTo>
                  <a:cubicBezTo>
                    <a:pt x="4088" y="1376"/>
                    <a:pt x="4010" y="1453"/>
                    <a:pt x="4010" y="1549"/>
                  </a:cubicBezTo>
                  <a:cubicBezTo>
                    <a:pt x="4010" y="1644"/>
                    <a:pt x="4088" y="1721"/>
                    <a:pt x="4183" y="1721"/>
                  </a:cubicBezTo>
                  <a:cubicBezTo>
                    <a:pt x="4277" y="1721"/>
                    <a:pt x="4354" y="1647"/>
                    <a:pt x="4356" y="1553"/>
                  </a:cubicBezTo>
                  <a:lnTo>
                    <a:pt x="4356" y="1549"/>
                  </a:lnTo>
                  <a:cubicBezTo>
                    <a:pt x="4356" y="1453"/>
                    <a:pt x="4278" y="1376"/>
                    <a:pt x="4183" y="1376"/>
                  </a:cubicBezTo>
                  <a:close/>
                  <a:moveTo>
                    <a:pt x="4700" y="1377"/>
                  </a:moveTo>
                  <a:cubicBezTo>
                    <a:pt x="4605" y="1388"/>
                    <a:pt x="4536" y="1474"/>
                    <a:pt x="4546" y="1568"/>
                  </a:cubicBezTo>
                  <a:cubicBezTo>
                    <a:pt x="4555" y="1648"/>
                    <a:pt x="4619" y="1712"/>
                    <a:pt x="4700" y="1721"/>
                  </a:cubicBezTo>
                  <a:cubicBezTo>
                    <a:pt x="4795" y="1721"/>
                    <a:pt x="4873" y="1644"/>
                    <a:pt x="4873" y="1549"/>
                  </a:cubicBezTo>
                  <a:cubicBezTo>
                    <a:pt x="4871" y="1453"/>
                    <a:pt x="4794" y="1377"/>
                    <a:pt x="4700" y="1377"/>
                  </a:cubicBezTo>
                  <a:close/>
                  <a:moveTo>
                    <a:pt x="5214" y="1376"/>
                  </a:moveTo>
                  <a:cubicBezTo>
                    <a:pt x="5118" y="1376"/>
                    <a:pt x="5041" y="1453"/>
                    <a:pt x="5041" y="1549"/>
                  </a:cubicBezTo>
                  <a:cubicBezTo>
                    <a:pt x="5041" y="1644"/>
                    <a:pt x="5118" y="1721"/>
                    <a:pt x="5214" y="1721"/>
                  </a:cubicBezTo>
                  <a:lnTo>
                    <a:pt x="5215" y="1721"/>
                  </a:lnTo>
                  <a:cubicBezTo>
                    <a:pt x="5309" y="1721"/>
                    <a:pt x="5386" y="1644"/>
                    <a:pt x="5386" y="1550"/>
                  </a:cubicBezTo>
                  <a:lnTo>
                    <a:pt x="5386" y="1549"/>
                  </a:lnTo>
                  <a:cubicBezTo>
                    <a:pt x="5386" y="1453"/>
                    <a:pt x="5309" y="1376"/>
                    <a:pt x="5214" y="1376"/>
                  </a:cubicBezTo>
                  <a:close/>
                  <a:moveTo>
                    <a:pt x="5729" y="1376"/>
                  </a:moveTo>
                  <a:cubicBezTo>
                    <a:pt x="5633" y="1376"/>
                    <a:pt x="5556" y="1453"/>
                    <a:pt x="5556" y="1549"/>
                  </a:cubicBezTo>
                  <a:cubicBezTo>
                    <a:pt x="5556" y="1644"/>
                    <a:pt x="5633" y="1721"/>
                    <a:pt x="5729" y="1721"/>
                  </a:cubicBezTo>
                  <a:cubicBezTo>
                    <a:pt x="5824" y="1721"/>
                    <a:pt x="5901" y="1647"/>
                    <a:pt x="5901" y="1553"/>
                  </a:cubicBezTo>
                  <a:lnTo>
                    <a:pt x="5901" y="1549"/>
                  </a:lnTo>
                  <a:cubicBezTo>
                    <a:pt x="5901" y="1453"/>
                    <a:pt x="5824" y="1376"/>
                    <a:pt x="5729" y="1376"/>
                  </a:cubicBezTo>
                  <a:close/>
                  <a:moveTo>
                    <a:pt x="6242" y="1376"/>
                  </a:moveTo>
                  <a:cubicBezTo>
                    <a:pt x="6147" y="1376"/>
                    <a:pt x="6070" y="1453"/>
                    <a:pt x="6070" y="1549"/>
                  </a:cubicBezTo>
                  <a:cubicBezTo>
                    <a:pt x="6070" y="1644"/>
                    <a:pt x="6147" y="1721"/>
                    <a:pt x="6242" y="1721"/>
                  </a:cubicBezTo>
                  <a:lnTo>
                    <a:pt x="6245" y="1721"/>
                  </a:lnTo>
                  <a:cubicBezTo>
                    <a:pt x="6339" y="1721"/>
                    <a:pt x="6415" y="1644"/>
                    <a:pt x="6415" y="1550"/>
                  </a:cubicBezTo>
                  <a:lnTo>
                    <a:pt x="6415" y="1549"/>
                  </a:lnTo>
                  <a:cubicBezTo>
                    <a:pt x="6415" y="1453"/>
                    <a:pt x="6338" y="1376"/>
                    <a:pt x="6242" y="1376"/>
                  </a:cubicBezTo>
                  <a:close/>
                  <a:moveTo>
                    <a:pt x="1405" y="2087"/>
                  </a:moveTo>
                  <a:cubicBezTo>
                    <a:pt x="1329" y="2087"/>
                    <a:pt x="1264" y="2142"/>
                    <a:pt x="1256" y="2219"/>
                  </a:cubicBezTo>
                  <a:cubicBezTo>
                    <a:pt x="1246" y="2300"/>
                    <a:pt x="1304" y="2375"/>
                    <a:pt x="1385" y="2384"/>
                  </a:cubicBezTo>
                  <a:cubicBezTo>
                    <a:pt x="1391" y="2385"/>
                    <a:pt x="1397" y="2385"/>
                    <a:pt x="1403" y="2385"/>
                  </a:cubicBezTo>
                  <a:cubicBezTo>
                    <a:pt x="1409" y="2385"/>
                    <a:pt x="1415" y="2385"/>
                    <a:pt x="1421" y="2384"/>
                  </a:cubicBezTo>
                  <a:lnTo>
                    <a:pt x="2998" y="2384"/>
                  </a:lnTo>
                  <a:cubicBezTo>
                    <a:pt x="3080" y="2384"/>
                    <a:pt x="3147" y="2317"/>
                    <a:pt x="3147" y="2235"/>
                  </a:cubicBezTo>
                  <a:cubicBezTo>
                    <a:pt x="3147" y="2153"/>
                    <a:pt x="3081" y="2088"/>
                    <a:pt x="2999" y="2088"/>
                  </a:cubicBezTo>
                  <a:lnTo>
                    <a:pt x="1421" y="2088"/>
                  </a:lnTo>
                  <a:cubicBezTo>
                    <a:pt x="1416" y="2087"/>
                    <a:pt x="1410" y="2087"/>
                    <a:pt x="1405" y="2087"/>
                  </a:cubicBezTo>
                  <a:close/>
                  <a:moveTo>
                    <a:pt x="148" y="2088"/>
                  </a:moveTo>
                  <a:cubicBezTo>
                    <a:pt x="66" y="2098"/>
                    <a:pt x="8" y="2172"/>
                    <a:pt x="19" y="2254"/>
                  </a:cubicBezTo>
                  <a:cubicBezTo>
                    <a:pt x="26" y="2323"/>
                    <a:pt x="80" y="2376"/>
                    <a:pt x="148" y="2385"/>
                  </a:cubicBezTo>
                  <a:lnTo>
                    <a:pt x="750" y="2385"/>
                  </a:lnTo>
                  <a:cubicBezTo>
                    <a:pt x="832" y="2385"/>
                    <a:pt x="899" y="2318"/>
                    <a:pt x="899" y="2235"/>
                  </a:cubicBezTo>
                  <a:cubicBezTo>
                    <a:pt x="899" y="2155"/>
                    <a:pt x="832" y="2088"/>
                    <a:pt x="750" y="2088"/>
                  </a:cubicBezTo>
                  <a:close/>
                  <a:moveTo>
                    <a:pt x="1405" y="2773"/>
                  </a:moveTo>
                  <a:cubicBezTo>
                    <a:pt x="1329" y="2773"/>
                    <a:pt x="1264" y="2829"/>
                    <a:pt x="1256" y="2905"/>
                  </a:cubicBezTo>
                  <a:cubicBezTo>
                    <a:pt x="1246" y="2987"/>
                    <a:pt x="1304" y="3061"/>
                    <a:pt x="1385" y="3070"/>
                  </a:cubicBezTo>
                  <a:cubicBezTo>
                    <a:pt x="1391" y="3071"/>
                    <a:pt x="1397" y="3071"/>
                    <a:pt x="1403" y="3071"/>
                  </a:cubicBezTo>
                  <a:cubicBezTo>
                    <a:pt x="1409" y="3071"/>
                    <a:pt x="1415" y="3071"/>
                    <a:pt x="1421" y="3070"/>
                  </a:cubicBezTo>
                  <a:lnTo>
                    <a:pt x="2998" y="3070"/>
                  </a:lnTo>
                  <a:cubicBezTo>
                    <a:pt x="3080" y="3070"/>
                    <a:pt x="3147" y="3005"/>
                    <a:pt x="3147" y="2921"/>
                  </a:cubicBezTo>
                  <a:cubicBezTo>
                    <a:pt x="3147" y="2841"/>
                    <a:pt x="3081" y="2774"/>
                    <a:pt x="2999" y="2774"/>
                  </a:cubicBezTo>
                  <a:lnTo>
                    <a:pt x="1421" y="2774"/>
                  </a:lnTo>
                  <a:cubicBezTo>
                    <a:pt x="1416" y="2773"/>
                    <a:pt x="1410" y="2773"/>
                    <a:pt x="1405" y="2773"/>
                  </a:cubicBezTo>
                  <a:close/>
                  <a:moveTo>
                    <a:pt x="148" y="2775"/>
                  </a:moveTo>
                  <a:cubicBezTo>
                    <a:pt x="66" y="2784"/>
                    <a:pt x="8" y="2859"/>
                    <a:pt x="19" y="2941"/>
                  </a:cubicBezTo>
                  <a:cubicBezTo>
                    <a:pt x="26" y="3009"/>
                    <a:pt x="80" y="3063"/>
                    <a:pt x="148" y="3072"/>
                  </a:cubicBezTo>
                  <a:lnTo>
                    <a:pt x="750" y="3072"/>
                  </a:lnTo>
                  <a:cubicBezTo>
                    <a:pt x="832" y="3072"/>
                    <a:pt x="899" y="3005"/>
                    <a:pt x="899" y="2921"/>
                  </a:cubicBezTo>
                  <a:cubicBezTo>
                    <a:pt x="899" y="2841"/>
                    <a:pt x="832" y="2775"/>
                    <a:pt x="750" y="2775"/>
                  </a:cubicBezTo>
                  <a:close/>
                  <a:moveTo>
                    <a:pt x="5942" y="3350"/>
                  </a:moveTo>
                  <a:cubicBezTo>
                    <a:pt x="5846" y="3350"/>
                    <a:pt x="5769" y="3428"/>
                    <a:pt x="5769" y="3523"/>
                  </a:cubicBezTo>
                  <a:cubicBezTo>
                    <a:pt x="5769" y="3618"/>
                    <a:pt x="5846" y="3696"/>
                    <a:pt x="5942" y="3696"/>
                  </a:cubicBezTo>
                  <a:lnTo>
                    <a:pt x="5945" y="3696"/>
                  </a:lnTo>
                  <a:cubicBezTo>
                    <a:pt x="6038" y="3696"/>
                    <a:pt x="6114" y="3620"/>
                    <a:pt x="6114" y="3524"/>
                  </a:cubicBezTo>
                  <a:lnTo>
                    <a:pt x="6114" y="3523"/>
                  </a:lnTo>
                  <a:cubicBezTo>
                    <a:pt x="6114" y="3428"/>
                    <a:pt x="6037" y="3350"/>
                    <a:pt x="5942" y="3350"/>
                  </a:cubicBezTo>
                  <a:close/>
                  <a:moveTo>
                    <a:pt x="6972" y="3350"/>
                  </a:moveTo>
                  <a:cubicBezTo>
                    <a:pt x="6877" y="3350"/>
                    <a:pt x="6799" y="3428"/>
                    <a:pt x="6799" y="3523"/>
                  </a:cubicBezTo>
                  <a:cubicBezTo>
                    <a:pt x="6799" y="3618"/>
                    <a:pt x="6877" y="3696"/>
                    <a:pt x="6972" y="3696"/>
                  </a:cubicBezTo>
                  <a:lnTo>
                    <a:pt x="6975" y="3696"/>
                  </a:lnTo>
                  <a:cubicBezTo>
                    <a:pt x="7069" y="3696"/>
                    <a:pt x="7145" y="3620"/>
                    <a:pt x="7145" y="3524"/>
                  </a:cubicBezTo>
                  <a:lnTo>
                    <a:pt x="7145" y="3523"/>
                  </a:lnTo>
                  <a:cubicBezTo>
                    <a:pt x="7145" y="3428"/>
                    <a:pt x="7067" y="3350"/>
                    <a:pt x="6972" y="3350"/>
                  </a:cubicBezTo>
                  <a:close/>
                  <a:moveTo>
                    <a:pt x="8004" y="3350"/>
                  </a:moveTo>
                  <a:cubicBezTo>
                    <a:pt x="7908" y="3350"/>
                    <a:pt x="7831" y="3428"/>
                    <a:pt x="7831" y="3523"/>
                  </a:cubicBezTo>
                  <a:cubicBezTo>
                    <a:pt x="7831" y="3618"/>
                    <a:pt x="7908" y="3696"/>
                    <a:pt x="8004" y="3696"/>
                  </a:cubicBezTo>
                  <a:cubicBezTo>
                    <a:pt x="8099" y="3696"/>
                    <a:pt x="8175" y="3620"/>
                    <a:pt x="8175" y="3524"/>
                  </a:cubicBezTo>
                  <a:lnTo>
                    <a:pt x="8175" y="3523"/>
                  </a:lnTo>
                  <a:lnTo>
                    <a:pt x="8176" y="3523"/>
                  </a:lnTo>
                  <a:cubicBezTo>
                    <a:pt x="8176" y="3428"/>
                    <a:pt x="8099" y="3350"/>
                    <a:pt x="8004" y="3350"/>
                  </a:cubicBezTo>
                  <a:close/>
                  <a:moveTo>
                    <a:pt x="5428" y="3350"/>
                  </a:moveTo>
                  <a:cubicBezTo>
                    <a:pt x="5333" y="3350"/>
                    <a:pt x="5255" y="3428"/>
                    <a:pt x="5255" y="3523"/>
                  </a:cubicBezTo>
                  <a:cubicBezTo>
                    <a:pt x="5255" y="3618"/>
                    <a:pt x="5333" y="3696"/>
                    <a:pt x="5428" y="3696"/>
                  </a:cubicBezTo>
                  <a:cubicBezTo>
                    <a:pt x="5429" y="3696"/>
                    <a:pt x="5430" y="3696"/>
                    <a:pt x="5431" y="3696"/>
                  </a:cubicBezTo>
                  <a:cubicBezTo>
                    <a:pt x="5525" y="3696"/>
                    <a:pt x="5601" y="3620"/>
                    <a:pt x="5601" y="3527"/>
                  </a:cubicBezTo>
                  <a:lnTo>
                    <a:pt x="5601" y="3523"/>
                  </a:lnTo>
                  <a:cubicBezTo>
                    <a:pt x="5601" y="3428"/>
                    <a:pt x="5523" y="3350"/>
                    <a:pt x="5428" y="3350"/>
                  </a:cubicBezTo>
                  <a:close/>
                  <a:moveTo>
                    <a:pt x="6458" y="3350"/>
                  </a:moveTo>
                  <a:cubicBezTo>
                    <a:pt x="6363" y="3350"/>
                    <a:pt x="6286" y="3428"/>
                    <a:pt x="6286" y="3523"/>
                  </a:cubicBezTo>
                  <a:cubicBezTo>
                    <a:pt x="6286" y="3618"/>
                    <a:pt x="6363" y="3696"/>
                    <a:pt x="6458" y="3696"/>
                  </a:cubicBezTo>
                  <a:cubicBezTo>
                    <a:pt x="6459" y="3696"/>
                    <a:pt x="6460" y="3696"/>
                    <a:pt x="6461" y="3696"/>
                  </a:cubicBezTo>
                  <a:cubicBezTo>
                    <a:pt x="6554" y="3696"/>
                    <a:pt x="6630" y="3620"/>
                    <a:pt x="6631" y="3527"/>
                  </a:cubicBezTo>
                  <a:lnTo>
                    <a:pt x="6631" y="3523"/>
                  </a:lnTo>
                  <a:cubicBezTo>
                    <a:pt x="6631" y="3428"/>
                    <a:pt x="6554" y="3350"/>
                    <a:pt x="6458" y="3350"/>
                  </a:cubicBezTo>
                  <a:close/>
                  <a:moveTo>
                    <a:pt x="7489" y="3350"/>
                  </a:moveTo>
                  <a:cubicBezTo>
                    <a:pt x="7393" y="3350"/>
                    <a:pt x="7316" y="3428"/>
                    <a:pt x="7316" y="3523"/>
                  </a:cubicBezTo>
                  <a:cubicBezTo>
                    <a:pt x="7316" y="3618"/>
                    <a:pt x="7393" y="3696"/>
                    <a:pt x="7489" y="3696"/>
                  </a:cubicBezTo>
                  <a:cubicBezTo>
                    <a:pt x="7490" y="3696"/>
                    <a:pt x="7490" y="3696"/>
                    <a:pt x="7491" y="3696"/>
                  </a:cubicBezTo>
                  <a:cubicBezTo>
                    <a:pt x="7584" y="3696"/>
                    <a:pt x="7660" y="3620"/>
                    <a:pt x="7661" y="3527"/>
                  </a:cubicBezTo>
                  <a:lnTo>
                    <a:pt x="7661" y="3523"/>
                  </a:lnTo>
                  <a:cubicBezTo>
                    <a:pt x="7661" y="3428"/>
                    <a:pt x="7584" y="3350"/>
                    <a:pt x="7489" y="3350"/>
                  </a:cubicBezTo>
                  <a:close/>
                  <a:moveTo>
                    <a:pt x="148" y="3462"/>
                  </a:moveTo>
                  <a:cubicBezTo>
                    <a:pt x="66" y="3471"/>
                    <a:pt x="8" y="3545"/>
                    <a:pt x="19" y="3627"/>
                  </a:cubicBezTo>
                  <a:cubicBezTo>
                    <a:pt x="26" y="3696"/>
                    <a:pt x="80" y="3749"/>
                    <a:pt x="148" y="3758"/>
                  </a:cubicBezTo>
                  <a:lnTo>
                    <a:pt x="750" y="3758"/>
                  </a:lnTo>
                  <a:cubicBezTo>
                    <a:pt x="832" y="3758"/>
                    <a:pt x="899" y="3691"/>
                    <a:pt x="899" y="3609"/>
                  </a:cubicBezTo>
                  <a:cubicBezTo>
                    <a:pt x="899" y="3527"/>
                    <a:pt x="832" y="3462"/>
                    <a:pt x="750" y="3462"/>
                  </a:cubicBezTo>
                  <a:close/>
                  <a:moveTo>
                    <a:pt x="3309" y="3460"/>
                  </a:moveTo>
                  <a:cubicBezTo>
                    <a:pt x="3227" y="3471"/>
                    <a:pt x="3169" y="3545"/>
                    <a:pt x="3178" y="3627"/>
                  </a:cubicBezTo>
                  <a:cubicBezTo>
                    <a:pt x="3187" y="3696"/>
                    <a:pt x="3241" y="3749"/>
                    <a:pt x="3309" y="3758"/>
                  </a:cubicBezTo>
                  <a:lnTo>
                    <a:pt x="4887" y="3758"/>
                  </a:lnTo>
                  <a:cubicBezTo>
                    <a:pt x="4969" y="3758"/>
                    <a:pt x="5036" y="3691"/>
                    <a:pt x="5036" y="3608"/>
                  </a:cubicBezTo>
                  <a:cubicBezTo>
                    <a:pt x="5035" y="3527"/>
                    <a:pt x="4968" y="3460"/>
                    <a:pt x="4887" y="3460"/>
                  </a:cubicBezTo>
                  <a:close/>
                  <a:moveTo>
                    <a:pt x="148" y="4148"/>
                  </a:moveTo>
                  <a:cubicBezTo>
                    <a:pt x="66" y="4157"/>
                    <a:pt x="8" y="4232"/>
                    <a:pt x="19" y="4314"/>
                  </a:cubicBezTo>
                  <a:cubicBezTo>
                    <a:pt x="26" y="4382"/>
                    <a:pt x="80" y="4436"/>
                    <a:pt x="148" y="4445"/>
                  </a:cubicBezTo>
                  <a:lnTo>
                    <a:pt x="750" y="4445"/>
                  </a:lnTo>
                  <a:cubicBezTo>
                    <a:pt x="832" y="4445"/>
                    <a:pt x="899" y="4378"/>
                    <a:pt x="899" y="4296"/>
                  </a:cubicBezTo>
                  <a:cubicBezTo>
                    <a:pt x="899" y="4214"/>
                    <a:pt x="832" y="4148"/>
                    <a:pt x="750" y="4148"/>
                  </a:cubicBezTo>
                  <a:close/>
                  <a:moveTo>
                    <a:pt x="3309" y="4148"/>
                  </a:moveTo>
                  <a:cubicBezTo>
                    <a:pt x="3227" y="4157"/>
                    <a:pt x="3169" y="4232"/>
                    <a:pt x="3178" y="4314"/>
                  </a:cubicBezTo>
                  <a:cubicBezTo>
                    <a:pt x="3187" y="4382"/>
                    <a:pt x="3241" y="4436"/>
                    <a:pt x="3309" y="4445"/>
                  </a:cubicBezTo>
                  <a:lnTo>
                    <a:pt x="4887" y="4445"/>
                  </a:lnTo>
                  <a:cubicBezTo>
                    <a:pt x="4969" y="4445"/>
                    <a:pt x="5036" y="4378"/>
                    <a:pt x="5036" y="4294"/>
                  </a:cubicBezTo>
                  <a:cubicBezTo>
                    <a:pt x="5035" y="4214"/>
                    <a:pt x="4968" y="4148"/>
                    <a:pt x="4887" y="4148"/>
                  </a:cubicBezTo>
                  <a:close/>
                  <a:moveTo>
                    <a:pt x="5942" y="4766"/>
                  </a:moveTo>
                  <a:cubicBezTo>
                    <a:pt x="5846" y="4766"/>
                    <a:pt x="5769" y="4844"/>
                    <a:pt x="5769" y="4939"/>
                  </a:cubicBezTo>
                  <a:cubicBezTo>
                    <a:pt x="5769" y="5034"/>
                    <a:pt x="5846" y="5112"/>
                    <a:pt x="5942" y="5112"/>
                  </a:cubicBezTo>
                  <a:lnTo>
                    <a:pt x="5945" y="5112"/>
                  </a:lnTo>
                  <a:cubicBezTo>
                    <a:pt x="6038" y="5112"/>
                    <a:pt x="6114" y="5036"/>
                    <a:pt x="6114" y="4940"/>
                  </a:cubicBezTo>
                  <a:lnTo>
                    <a:pt x="6114" y="4939"/>
                  </a:lnTo>
                  <a:cubicBezTo>
                    <a:pt x="6114" y="4844"/>
                    <a:pt x="6037" y="4766"/>
                    <a:pt x="5942" y="4766"/>
                  </a:cubicBezTo>
                  <a:close/>
                  <a:moveTo>
                    <a:pt x="6972" y="4766"/>
                  </a:moveTo>
                  <a:cubicBezTo>
                    <a:pt x="6877" y="4766"/>
                    <a:pt x="6799" y="4844"/>
                    <a:pt x="6799" y="4939"/>
                  </a:cubicBezTo>
                  <a:cubicBezTo>
                    <a:pt x="6799" y="5034"/>
                    <a:pt x="6877" y="5112"/>
                    <a:pt x="6972" y="5112"/>
                  </a:cubicBezTo>
                  <a:lnTo>
                    <a:pt x="6975" y="5112"/>
                  </a:lnTo>
                  <a:cubicBezTo>
                    <a:pt x="7069" y="5112"/>
                    <a:pt x="7145" y="5036"/>
                    <a:pt x="7145" y="4940"/>
                  </a:cubicBezTo>
                  <a:lnTo>
                    <a:pt x="7145" y="4939"/>
                  </a:lnTo>
                  <a:cubicBezTo>
                    <a:pt x="7145" y="4844"/>
                    <a:pt x="7067" y="4766"/>
                    <a:pt x="6972" y="4766"/>
                  </a:cubicBezTo>
                  <a:close/>
                  <a:moveTo>
                    <a:pt x="8004" y="4766"/>
                  </a:moveTo>
                  <a:cubicBezTo>
                    <a:pt x="7908" y="4766"/>
                    <a:pt x="7831" y="4844"/>
                    <a:pt x="7831" y="4939"/>
                  </a:cubicBezTo>
                  <a:cubicBezTo>
                    <a:pt x="7831" y="5034"/>
                    <a:pt x="7908" y="5112"/>
                    <a:pt x="8004" y="5112"/>
                  </a:cubicBezTo>
                  <a:cubicBezTo>
                    <a:pt x="8099" y="5112"/>
                    <a:pt x="8175" y="5036"/>
                    <a:pt x="8175" y="4940"/>
                  </a:cubicBezTo>
                  <a:lnTo>
                    <a:pt x="8175" y="4939"/>
                  </a:lnTo>
                  <a:lnTo>
                    <a:pt x="8176" y="4939"/>
                  </a:lnTo>
                  <a:cubicBezTo>
                    <a:pt x="8176" y="4844"/>
                    <a:pt x="8099" y="4766"/>
                    <a:pt x="8004" y="4766"/>
                  </a:cubicBezTo>
                  <a:close/>
                  <a:moveTo>
                    <a:pt x="5428" y="4766"/>
                  </a:moveTo>
                  <a:cubicBezTo>
                    <a:pt x="5333" y="4766"/>
                    <a:pt x="5255" y="4844"/>
                    <a:pt x="5255" y="4939"/>
                  </a:cubicBezTo>
                  <a:cubicBezTo>
                    <a:pt x="5255" y="5034"/>
                    <a:pt x="5333" y="5112"/>
                    <a:pt x="5428" y="5112"/>
                  </a:cubicBezTo>
                  <a:cubicBezTo>
                    <a:pt x="5429" y="5112"/>
                    <a:pt x="5430" y="5112"/>
                    <a:pt x="5431" y="5112"/>
                  </a:cubicBezTo>
                  <a:cubicBezTo>
                    <a:pt x="5525" y="5112"/>
                    <a:pt x="5601" y="5036"/>
                    <a:pt x="5601" y="4943"/>
                  </a:cubicBezTo>
                  <a:lnTo>
                    <a:pt x="5601" y="4939"/>
                  </a:lnTo>
                  <a:cubicBezTo>
                    <a:pt x="5601" y="4844"/>
                    <a:pt x="5523" y="4766"/>
                    <a:pt x="5428" y="4766"/>
                  </a:cubicBezTo>
                  <a:close/>
                  <a:moveTo>
                    <a:pt x="6458" y="4766"/>
                  </a:moveTo>
                  <a:cubicBezTo>
                    <a:pt x="6363" y="4766"/>
                    <a:pt x="6286" y="4844"/>
                    <a:pt x="6286" y="4939"/>
                  </a:cubicBezTo>
                  <a:cubicBezTo>
                    <a:pt x="6286" y="5034"/>
                    <a:pt x="6363" y="5112"/>
                    <a:pt x="6458" y="5112"/>
                  </a:cubicBezTo>
                  <a:cubicBezTo>
                    <a:pt x="6459" y="5112"/>
                    <a:pt x="6460" y="5112"/>
                    <a:pt x="6461" y="5112"/>
                  </a:cubicBezTo>
                  <a:cubicBezTo>
                    <a:pt x="6554" y="5112"/>
                    <a:pt x="6630" y="5036"/>
                    <a:pt x="6631" y="4943"/>
                  </a:cubicBezTo>
                  <a:lnTo>
                    <a:pt x="6631" y="4939"/>
                  </a:lnTo>
                  <a:cubicBezTo>
                    <a:pt x="6631" y="4844"/>
                    <a:pt x="6554" y="4766"/>
                    <a:pt x="6458" y="4766"/>
                  </a:cubicBezTo>
                  <a:close/>
                  <a:moveTo>
                    <a:pt x="7489" y="4766"/>
                  </a:moveTo>
                  <a:cubicBezTo>
                    <a:pt x="7393" y="4766"/>
                    <a:pt x="7316" y="4844"/>
                    <a:pt x="7316" y="4939"/>
                  </a:cubicBezTo>
                  <a:cubicBezTo>
                    <a:pt x="7316" y="5034"/>
                    <a:pt x="7393" y="5112"/>
                    <a:pt x="7489" y="5112"/>
                  </a:cubicBezTo>
                  <a:cubicBezTo>
                    <a:pt x="7490" y="5112"/>
                    <a:pt x="7490" y="5112"/>
                    <a:pt x="7491" y="5112"/>
                  </a:cubicBezTo>
                  <a:cubicBezTo>
                    <a:pt x="7584" y="5112"/>
                    <a:pt x="7660" y="5036"/>
                    <a:pt x="7661" y="4943"/>
                  </a:cubicBezTo>
                  <a:lnTo>
                    <a:pt x="7661" y="4939"/>
                  </a:lnTo>
                  <a:cubicBezTo>
                    <a:pt x="7661" y="4844"/>
                    <a:pt x="7584" y="4766"/>
                    <a:pt x="7489" y="4766"/>
                  </a:cubicBezTo>
                  <a:close/>
                  <a:moveTo>
                    <a:pt x="148" y="4835"/>
                  </a:moveTo>
                  <a:cubicBezTo>
                    <a:pt x="66" y="4845"/>
                    <a:pt x="8" y="4919"/>
                    <a:pt x="19" y="5001"/>
                  </a:cubicBezTo>
                  <a:cubicBezTo>
                    <a:pt x="26" y="5068"/>
                    <a:pt x="80" y="5123"/>
                    <a:pt x="148" y="5131"/>
                  </a:cubicBezTo>
                  <a:lnTo>
                    <a:pt x="750" y="5131"/>
                  </a:lnTo>
                  <a:cubicBezTo>
                    <a:pt x="832" y="5131"/>
                    <a:pt x="899" y="5065"/>
                    <a:pt x="899" y="4984"/>
                  </a:cubicBezTo>
                  <a:cubicBezTo>
                    <a:pt x="899" y="4902"/>
                    <a:pt x="832" y="4835"/>
                    <a:pt x="750" y="4835"/>
                  </a:cubicBezTo>
                  <a:close/>
                  <a:moveTo>
                    <a:pt x="3309" y="4835"/>
                  </a:moveTo>
                  <a:cubicBezTo>
                    <a:pt x="3227" y="4844"/>
                    <a:pt x="3169" y="4918"/>
                    <a:pt x="3178" y="5000"/>
                  </a:cubicBezTo>
                  <a:cubicBezTo>
                    <a:pt x="3187" y="5068"/>
                    <a:pt x="3241" y="5122"/>
                    <a:pt x="3309" y="5131"/>
                  </a:cubicBezTo>
                  <a:lnTo>
                    <a:pt x="4887" y="5131"/>
                  </a:lnTo>
                  <a:cubicBezTo>
                    <a:pt x="4969" y="5131"/>
                    <a:pt x="5035" y="5065"/>
                    <a:pt x="5036" y="4984"/>
                  </a:cubicBezTo>
                  <a:cubicBezTo>
                    <a:pt x="5036" y="4902"/>
                    <a:pt x="4969" y="4835"/>
                    <a:pt x="4887" y="483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6" name="Google Shape;696;p40"/>
            <p:cNvSpPr/>
            <p:nvPr/>
          </p:nvSpPr>
          <p:spPr>
            <a:xfrm>
              <a:off x="4779175" y="4910650"/>
              <a:ext cx="1850" cy="300"/>
            </a:xfrm>
            <a:custGeom>
              <a:avLst/>
              <a:gdLst/>
              <a:ahLst/>
              <a:cxnLst/>
              <a:rect l="l" t="t" r="r" b="b"/>
              <a:pathLst>
                <a:path w="74" h="12" extrusionOk="0">
                  <a:moveTo>
                    <a:pt x="1" y="1"/>
                  </a:moveTo>
                  <a:lnTo>
                    <a:pt x="74" y="1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7" name="Google Shape;697;p40"/>
            <p:cNvSpPr/>
            <p:nvPr/>
          </p:nvSpPr>
          <p:spPr>
            <a:xfrm>
              <a:off x="4776500" y="4907975"/>
              <a:ext cx="7175" cy="5600"/>
            </a:xfrm>
            <a:custGeom>
              <a:avLst/>
              <a:gdLst/>
              <a:ahLst/>
              <a:cxnLst/>
              <a:rect l="l" t="t" r="r" b="b"/>
              <a:pathLst>
                <a:path w="287" h="224" extrusionOk="0">
                  <a:moveTo>
                    <a:pt x="106" y="1"/>
                  </a:moveTo>
                  <a:cubicBezTo>
                    <a:pt x="55" y="1"/>
                    <a:pt x="10" y="39"/>
                    <a:pt x="2" y="91"/>
                  </a:cubicBezTo>
                  <a:cubicBezTo>
                    <a:pt x="0" y="97"/>
                    <a:pt x="0" y="102"/>
                    <a:pt x="0" y="108"/>
                  </a:cubicBezTo>
                  <a:cubicBezTo>
                    <a:pt x="0" y="160"/>
                    <a:pt x="39" y="205"/>
                    <a:pt x="91" y="214"/>
                  </a:cubicBezTo>
                  <a:lnTo>
                    <a:pt x="164" y="224"/>
                  </a:lnTo>
                  <a:lnTo>
                    <a:pt x="181" y="224"/>
                  </a:lnTo>
                  <a:cubicBezTo>
                    <a:pt x="233" y="224"/>
                    <a:pt x="277" y="187"/>
                    <a:pt x="285" y="133"/>
                  </a:cubicBezTo>
                  <a:cubicBezTo>
                    <a:pt x="286" y="129"/>
                    <a:pt x="286" y="123"/>
                    <a:pt x="286" y="118"/>
                  </a:cubicBezTo>
                  <a:cubicBezTo>
                    <a:pt x="286" y="66"/>
                    <a:pt x="249" y="20"/>
                    <a:pt x="195" y="12"/>
                  </a:cubicBezTo>
                  <a:lnTo>
                    <a:pt x="122" y="2"/>
                  </a:lnTo>
                  <a:cubicBezTo>
                    <a:pt x="117" y="1"/>
                    <a:pt x="112" y="1"/>
                    <a:pt x="1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8" name="Google Shape;698;p40"/>
            <p:cNvSpPr/>
            <p:nvPr/>
          </p:nvSpPr>
          <p:spPr>
            <a:xfrm>
              <a:off x="4804825" y="4914350"/>
              <a:ext cx="23625" cy="2650"/>
            </a:xfrm>
            <a:custGeom>
              <a:avLst/>
              <a:gdLst/>
              <a:ahLst/>
              <a:cxnLst/>
              <a:rect l="l" t="t" r="r" b="b"/>
              <a:pathLst>
                <a:path w="945" h="106" extrusionOk="0">
                  <a:moveTo>
                    <a:pt x="0" y="0"/>
                  </a:moveTo>
                  <a:cubicBezTo>
                    <a:pt x="49" y="6"/>
                    <a:pt x="97" y="12"/>
                    <a:pt x="146" y="18"/>
                  </a:cubicBezTo>
                  <a:lnTo>
                    <a:pt x="146" y="18"/>
                  </a:lnTo>
                  <a:cubicBezTo>
                    <a:pt x="97" y="12"/>
                    <a:pt x="49" y="6"/>
                    <a:pt x="0" y="0"/>
                  </a:cubicBezTo>
                  <a:close/>
                  <a:moveTo>
                    <a:pt x="146" y="18"/>
                  </a:moveTo>
                  <a:lnTo>
                    <a:pt x="146" y="18"/>
                  </a:lnTo>
                  <a:cubicBezTo>
                    <a:pt x="370" y="46"/>
                    <a:pt x="593" y="71"/>
                    <a:pt x="815" y="93"/>
                  </a:cubicBezTo>
                  <a:lnTo>
                    <a:pt x="815" y="93"/>
                  </a:lnTo>
                  <a:cubicBezTo>
                    <a:pt x="593" y="69"/>
                    <a:pt x="369" y="45"/>
                    <a:pt x="146" y="18"/>
                  </a:cubicBezTo>
                  <a:close/>
                  <a:moveTo>
                    <a:pt x="815" y="93"/>
                  </a:moveTo>
                  <a:cubicBezTo>
                    <a:pt x="822" y="94"/>
                    <a:pt x="829" y="95"/>
                    <a:pt x="836" y="95"/>
                  </a:cubicBezTo>
                  <a:lnTo>
                    <a:pt x="911" y="103"/>
                  </a:lnTo>
                  <a:lnTo>
                    <a:pt x="911" y="103"/>
                  </a:lnTo>
                  <a:cubicBezTo>
                    <a:pt x="879" y="100"/>
                    <a:pt x="847" y="96"/>
                    <a:pt x="815" y="93"/>
                  </a:cubicBezTo>
                  <a:close/>
                  <a:moveTo>
                    <a:pt x="911" y="103"/>
                  </a:moveTo>
                  <a:cubicBezTo>
                    <a:pt x="922" y="104"/>
                    <a:pt x="933" y="105"/>
                    <a:pt x="944" y="106"/>
                  </a:cubicBezTo>
                  <a:lnTo>
                    <a:pt x="911" y="103"/>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699" name="Google Shape;699;p40"/>
            <p:cNvSpPr/>
            <p:nvPr/>
          </p:nvSpPr>
          <p:spPr>
            <a:xfrm>
              <a:off x="4801950" y="4911675"/>
              <a:ext cx="29300" cy="8025"/>
            </a:xfrm>
            <a:custGeom>
              <a:avLst/>
              <a:gdLst/>
              <a:ahLst/>
              <a:cxnLst/>
              <a:rect l="l" t="t" r="r" b="b"/>
              <a:pathLst>
                <a:path w="1172" h="321" extrusionOk="0">
                  <a:moveTo>
                    <a:pt x="115" y="1"/>
                  </a:moveTo>
                  <a:cubicBezTo>
                    <a:pt x="62" y="1"/>
                    <a:pt x="16" y="39"/>
                    <a:pt x="8" y="94"/>
                  </a:cubicBezTo>
                  <a:cubicBezTo>
                    <a:pt x="1" y="152"/>
                    <a:pt x="42" y="205"/>
                    <a:pt x="101" y="213"/>
                  </a:cubicBezTo>
                  <a:cubicBezTo>
                    <a:pt x="171" y="222"/>
                    <a:pt x="239" y="229"/>
                    <a:pt x="307" y="238"/>
                  </a:cubicBezTo>
                  <a:cubicBezTo>
                    <a:pt x="574" y="271"/>
                    <a:pt x="818" y="298"/>
                    <a:pt x="1049" y="320"/>
                  </a:cubicBezTo>
                  <a:lnTo>
                    <a:pt x="1059" y="320"/>
                  </a:lnTo>
                  <a:cubicBezTo>
                    <a:pt x="1114" y="320"/>
                    <a:pt x="1161" y="278"/>
                    <a:pt x="1165" y="223"/>
                  </a:cubicBezTo>
                  <a:cubicBezTo>
                    <a:pt x="1171" y="165"/>
                    <a:pt x="1128" y="113"/>
                    <a:pt x="1070" y="107"/>
                  </a:cubicBezTo>
                  <a:lnTo>
                    <a:pt x="934" y="94"/>
                  </a:lnTo>
                  <a:cubicBezTo>
                    <a:pt x="735" y="71"/>
                    <a:pt x="535" y="51"/>
                    <a:pt x="334" y="27"/>
                  </a:cubicBezTo>
                  <a:cubicBezTo>
                    <a:pt x="267" y="18"/>
                    <a:pt x="199" y="10"/>
                    <a:pt x="129" y="1"/>
                  </a:cubicBezTo>
                  <a:cubicBezTo>
                    <a:pt x="124" y="1"/>
                    <a:pt x="120" y="1"/>
                    <a:pt x="1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0" name="Google Shape;700;p40"/>
            <p:cNvSpPr/>
            <p:nvPr/>
          </p:nvSpPr>
          <p:spPr>
            <a:xfrm>
              <a:off x="5252950" y="3360675"/>
              <a:ext cx="3575" cy="1250"/>
            </a:xfrm>
            <a:custGeom>
              <a:avLst/>
              <a:gdLst/>
              <a:ahLst/>
              <a:cxnLst/>
              <a:rect l="l" t="t" r="r" b="b"/>
              <a:pathLst>
                <a:path w="143" h="50" extrusionOk="0">
                  <a:moveTo>
                    <a:pt x="1" y="0"/>
                  </a:moveTo>
                  <a:lnTo>
                    <a:pt x="45" y="17"/>
                  </a:lnTo>
                  <a:lnTo>
                    <a:pt x="142" y="50"/>
                  </a:lnTo>
                  <a:lnTo>
                    <a:pt x="142" y="50"/>
                  </a:lnTo>
                  <a:lnTo>
                    <a:pt x="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1" name="Google Shape;701;p40"/>
            <p:cNvSpPr/>
            <p:nvPr/>
          </p:nvSpPr>
          <p:spPr>
            <a:xfrm>
              <a:off x="5249975" y="3358000"/>
              <a:ext cx="9525" cy="6575"/>
            </a:xfrm>
            <a:custGeom>
              <a:avLst/>
              <a:gdLst/>
              <a:ahLst/>
              <a:cxnLst/>
              <a:rect l="l" t="t" r="r" b="b"/>
              <a:pathLst>
                <a:path w="381" h="263" extrusionOk="0">
                  <a:moveTo>
                    <a:pt x="120" y="0"/>
                  </a:moveTo>
                  <a:cubicBezTo>
                    <a:pt x="77" y="0"/>
                    <a:pt x="36" y="27"/>
                    <a:pt x="20" y="70"/>
                  </a:cubicBezTo>
                  <a:cubicBezTo>
                    <a:pt x="1" y="125"/>
                    <a:pt x="27" y="186"/>
                    <a:pt x="82" y="207"/>
                  </a:cubicBezTo>
                  <a:lnTo>
                    <a:pt x="227" y="258"/>
                  </a:lnTo>
                  <a:cubicBezTo>
                    <a:pt x="239" y="261"/>
                    <a:pt x="249" y="262"/>
                    <a:pt x="261" y="262"/>
                  </a:cubicBezTo>
                  <a:cubicBezTo>
                    <a:pt x="304" y="262"/>
                    <a:pt x="346" y="236"/>
                    <a:pt x="361" y="191"/>
                  </a:cubicBezTo>
                  <a:cubicBezTo>
                    <a:pt x="380" y="134"/>
                    <a:pt x="350" y="75"/>
                    <a:pt x="295" y="55"/>
                  </a:cubicBezTo>
                  <a:lnTo>
                    <a:pt x="155" y="6"/>
                  </a:lnTo>
                  <a:cubicBezTo>
                    <a:pt x="144" y="2"/>
                    <a:pt x="132" y="0"/>
                    <a:pt x="1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2" name="Google Shape;702;p40"/>
            <p:cNvSpPr/>
            <p:nvPr/>
          </p:nvSpPr>
          <p:spPr>
            <a:xfrm>
              <a:off x="4811750" y="4674325"/>
              <a:ext cx="539975" cy="642400"/>
            </a:xfrm>
            <a:custGeom>
              <a:avLst/>
              <a:gdLst/>
              <a:ahLst/>
              <a:cxnLst/>
              <a:rect l="l" t="t" r="r" b="b"/>
              <a:pathLst>
                <a:path w="21599" h="25696" extrusionOk="0">
                  <a:moveTo>
                    <a:pt x="0" y="1"/>
                  </a:moveTo>
                  <a:lnTo>
                    <a:pt x="0" y="14896"/>
                  </a:lnTo>
                  <a:cubicBezTo>
                    <a:pt x="0" y="20861"/>
                    <a:pt x="4835" y="25695"/>
                    <a:pt x="10800" y="25695"/>
                  </a:cubicBezTo>
                  <a:cubicBezTo>
                    <a:pt x="16764" y="25695"/>
                    <a:pt x="21599" y="20861"/>
                    <a:pt x="21599" y="14896"/>
                  </a:cubicBezTo>
                  <a:lnTo>
                    <a:pt x="21599" y="373"/>
                  </a:lnTo>
                  <a:lnTo>
                    <a:pt x="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3" name="Google Shape;703;p40"/>
            <p:cNvSpPr/>
            <p:nvPr/>
          </p:nvSpPr>
          <p:spPr>
            <a:xfrm>
              <a:off x="4809075" y="4671650"/>
              <a:ext cx="545325" cy="647700"/>
            </a:xfrm>
            <a:custGeom>
              <a:avLst/>
              <a:gdLst/>
              <a:ahLst/>
              <a:cxnLst/>
              <a:rect l="l" t="t" r="r" b="b"/>
              <a:pathLst>
                <a:path w="21813" h="25908" extrusionOk="0">
                  <a:moveTo>
                    <a:pt x="215" y="215"/>
                  </a:moveTo>
                  <a:lnTo>
                    <a:pt x="21599" y="585"/>
                  </a:lnTo>
                  <a:lnTo>
                    <a:pt x="21599" y="15003"/>
                  </a:lnTo>
                  <a:cubicBezTo>
                    <a:pt x="21599" y="20899"/>
                    <a:pt x="16803" y="25695"/>
                    <a:pt x="10907" y="25695"/>
                  </a:cubicBezTo>
                  <a:cubicBezTo>
                    <a:pt x="5010" y="25695"/>
                    <a:pt x="215" y="20899"/>
                    <a:pt x="215" y="15003"/>
                  </a:cubicBezTo>
                  <a:lnTo>
                    <a:pt x="215" y="215"/>
                  </a:lnTo>
                  <a:close/>
                  <a:moveTo>
                    <a:pt x="103" y="0"/>
                  </a:moveTo>
                  <a:cubicBezTo>
                    <a:pt x="73" y="0"/>
                    <a:pt x="51" y="12"/>
                    <a:pt x="33" y="32"/>
                  </a:cubicBezTo>
                  <a:cubicBezTo>
                    <a:pt x="12" y="51"/>
                    <a:pt x="0" y="78"/>
                    <a:pt x="0" y="108"/>
                  </a:cubicBezTo>
                  <a:lnTo>
                    <a:pt x="0" y="15003"/>
                  </a:lnTo>
                  <a:cubicBezTo>
                    <a:pt x="0" y="21017"/>
                    <a:pt x="4893" y="25908"/>
                    <a:pt x="10907" y="25908"/>
                  </a:cubicBezTo>
                  <a:cubicBezTo>
                    <a:pt x="16920" y="25908"/>
                    <a:pt x="21813" y="21017"/>
                    <a:pt x="21813" y="15003"/>
                  </a:cubicBezTo>
                  <a:lnTo>
                    <a:pt x="21813" y="480"/>
                  </a:lnTo>
                  <a:cubicBezTo>
                    <a:pt x="21813" y="422"/>
                    <a:pt x="21765" y="374"/>
                    <a:pt x="21707" y="374"/>
                  </a:cubicBezTo>
                  <a:lnTo>
                    <a:pt x="109" y="0"/>
                  </a:lnTo>
                  <a:cubicBezTo>
                    <a:pt x="107" y="0"/>
                    <a:pt x="105" y="0"/>
                    <a:pt x="10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4" name="Google Shape;704;p40"/>
            <p:cNvSpPr/>
            <p:nvPr/>
          </p:nvSpPr>
          <p:spPr>
            <a:xfrm>
              <a:off x="5232225" y="4898700"/>
              <a:ext cx="65000" cy="94025"/>
            </a:xfrm>
            <a:custGeom>
              <a:avLst/>
              <a:gdLst/>
              <a:ahLst/>
              <a:cxnLst/>
              <a:rect l="l" t="t" r="r" b="b"/>
              <a:pathLst>
                <a:path w="2600" h="3761" extrusionOk="0">
                  <a:moveTo>
                    <a:pt x="1299" y="1"/>
                  </a:moveTo>
                  <a:cubicBezTo>
                    <a:pt x="582" y="1"/>
                    <a:pt x="0" y="841"/>
                    <a:pt x="0" y="1880"/>
                  </a:cubicBezTo>
                  <a:cubicBezTo>
                    <a:pt x="0" y="2918"/>
                    <a:pt x="581" y="3760"/>
                    <a:pt x="1299" y="3760"/>
                  </a:cubicBezTo>
                  <a:cubicBezTo>
                    <a:pt x="2018" y="3760"/>
                    <a:pt x="2600" y="2918"/>
                    <a:pt x="2600" y="1880"/>
                  </a:cubicBezTo>
                  <a:cubicBezTo>
                    <a:pt x="2600" y="841"/>
                    <a:pt x="2016" y="1"/>
                    <a:pt x="1299" y="1"/>
                  </a:cubicBezTo>
                  <a:close/>
                </a:path>
              </a:pathLst>
            </a:custGeom>
            <a:solidFill>
              <a:srgbClr val="3D3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5" name="Google Shape;705;p40"/>
            <p:cNvSpPr/>
            <p:nvPr/>
          </p:nvSpPr>
          <p:spPr>
            <a:xfrm>
              <a:off x="5229550" y="4896025"/>
              <a:ext cx="70375" cy="99375"/>
            </a:xfrm>
            <a:custGeom>
              <a:avLst/>
              <a:gdLst/>
              <a:ahLst/>
              <a:cxnLst/>
              <a:rect l="l" t="t" r="r" b="b"/>
              <a:pathLst>
                <a:path w="2815" h="3975" extrusionOk="0">
                  <a:moveTo>
                    <a:pt x="1406" y="215"/>
                  </a:moveTo>
                  <a:cubicBezTo>
                    <a:pt x="2065" y="215"/>
                    <a:pt x="2600" y="1009"/>
                    <a:pt x="2600" y="1987"/>
                  </a:cubicBezTo>
                  <a:cubicBezTo>
                    <a:pt x="2600" y="2965"/>
                    <a:pt x="2064" y="3760"/>
                    <a:pt x="1406" y="3760"/>
                  </a:cubicBezTo>
                  <a:cubicBezTo>
                    <a:pt x="749" y="3760"/>
                    <a:pt x="215" y="2964"/>
                    <a:pt x="215" y="1987"/>
                  </a:cubicBezTo>
                  <a:cubicBezTo>
                    <a:pt x="215" y="1010"/>
                    <a:pt x="749" y="215"/>
                    <a:pt x="1406" y="215"/>
                  </a:cubicBezTo>
                  <a:close/>
                  <a:moveTo>
                    <a:pt x="1406" y="1"/>
                  </a:moveTo>
                  <a:cubicBezTo>
                    <a:pt x="631" y="1"/>
                    <a:pt x="0" y="891"/>
                    <a:pt x="0" y="1987"/>
                  </a:cubicBezTo>
                  <a:cubicBezTo>
                    <a:pt x="0" y="3083"/>
                    <a:pt x="631" y="3975"/>
                    <a:pt x="1406" y="3975"/>
                  </a:cubicBezTo>
                  <a:cubicBezTo>
                    <a:pt x="2181" y="3975"/>
                    <a:pt x="2814" y="3081"/>
                    <a:pt x="2814" y="1987"/>
                  </a:cubicBezTo>
                  <a:cubicBezTo>
                    <a:pt x="2814" y="893"/>
                    <a:pt x="2181" y="1"/>
                    <a:pt x="14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6" name="Google Shape;706;p40"/>
            <p:cNvSpPr/>
            <p:nvPr/>
          </p:nvSpPr>
          <p:spPr>
            <a:xfrm>
              <a:off x="5232225" y="5059450"/>
              <a:ext cx="65000" cy="94000"/>
            </a:xfrm>
            <a:custGeom>
              <a:avLst/>
              <a:gdLst/>
              <a:ahLst/>
              <a:cxnLst/>
              <a:rect l="l" t="t" r="r" b="b"/>
              <a:pathLst>
                <a:path w="2600" h="3760" extrusionOk="0">
                  <a:moveTo>
                    <a:pt x="1299" y="0"/>
                  </a:moveTo>
                  <a:cubicBezTo>
                    <a:pt x="582" y="0"/>
                    <a:pt x="0" y="852"/>
                    <a:pt x="0" y="1879"/>
                  </a:cubicBezTo>
                  <a:cubicBezTo>
                    <a:pt x="0" y="2906"/>
                    <a:pt x="581" y="3760"/>
                    <a:pt x="1299" y="3760"/>
                  </a:cubicBezTo>
                  <a:cubicBezTo>
                    <a:pt x="2018" y="3760"/>
                    <a:pt x="2600" y="2917"/>
                    <a:pt x="2600" y="1879"/>
                  </a:cubicBezTo>
                  <a:cubicBezTo>
                    <a:pt x="2600" y="843"/>
                    <a:pt x="2016" y="0"/>
                    <a:pt x="1299" y="0"/>
                  </a:cubicBezTo>
                  <a:close/>
                </a:path>
              </a:pathLst>
            </a:custGeom>
            <a:solidFill>
              <a:srgbClr val="3D3D3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7" name="Google Shape;707;p40"/>
            <p:cNvSpPr/>
            <p:nvPr/>
          </p:nvSpPr>
          <p:spPr>
            <a:xfrm>
              <a:off x="5229550" y="5056750"/>
              <a:ext cx="70375" cy="99375"/>
            </a:xfrm>
            <a:custGeom>
              <a:avLst/>
              <a:gdLst/>
              <a:ahLst/>
              <a:cxnLst/>
              <a:rect l="l" t="t" r="r" b="b"/>
              <a:pathLst>
                <a:path w="2815" h="3975" extrusionOk="0">
                  <a:moveTo>
                    <a:pt x="1406" y="215"/>
                  </a:moveTo>
                  <a:cubicBezTo>
                    <a:pt x="2065" y="215"/>
                    <a:pt x="2600" y="1009"/>
                    <a:pt x="2600" y="1987"/>
                  </a:cubicBezTo>
                  <a:cubicBezTo>
                    <a:pt x="2600" y="2965"/>
                    <a:pt x="2064" y="3762"/>
                    <a:pt x="1406" y="3762"/>
                  </a:cubicBezTo>
                  <a:cubicBezTo>
                    <a:pt x="749" y="3762"/>
                    <a:pt x="215" y="2947"/>
                    <a:pt x="215" y="1987"/>
                  </a:cubicBezTo>
                  <a:cubicBezTo>
                    <a:pt x="215" y="1027"/>
                    <a:pt x="759" y="215"/>
                    <a:pt x="1406" y="215"/>
                  </a:cubicBezTo>
                  <a:close/>
                  <a:moveTo>
                    <a:pt x="1406" y="1"/>
                  </a:moveTo>
                  <a:cubicBezTo>
                    <a:pt x="631" y="1"/>
                    <a:pt x="0" y="891"/>
                    <a:pt x="0" y="1987"/>
                  </a:cubicBezTo>
                  <a:cubicBezTo>
                    <a:pt x="0" y="3083"/>
                    <a:pt x="631" y="3975"/>
                    <a:pt x="1406" y="3975"/>
                  </a:cubicBezTo>
                  <a:cubicBezTo>
                    <a:pt x="2181" y="3975"/>
                    <a:pt x="2814" y="3081"/>
                    <a:pt x="2814" y="1987"/>
                  </a:cubicBezTo>
                  <a:cubicBezTo>
                    <a:pt x="2814" y="893"/>
                    <a:pt x="2181" y="1"/>
                    <a:pt x="14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8" name="Google Shape;708;p40"/>
            <p:cNvSpPr/>
            <p:nvPr/>
          </p:nvSpPr>
          <p:spPr>
            <a:xfrm>
              <a:off x="4441675" y="3321075"/>
              <a:ext cx="1197300" cy="1599800"/>
            </a:xfrm>
            <a:custGeom>
              <a:avLst/>
              <a:gdLst/>
              <a:ahLst/>
              <a:cxnLst/>
              <a:rect l="l" t="t" r="r" b="b"/>
              <a:pathLst>
                <a:path w="47892" h="63992" extrusionOk="0">
                  <a:moveTo>
                    <a:pt x="23543" y="0"/>
                  </a:moveTo>
                  <a:cubicBezTo>
                    <a:pt x="21917" y="0"/>
                    <a:pt x="20292" y="147"/>
                    <a:pt x="18686" y="441"/>
                  </a:cubicBezTo>
                  <a:cubicBezTo>
                    <a:pt x="8131" y="2383"/>
                    <a:pt x="2307" y="12573"/>
                    <a:pt x="1458" y="16821"/>
                  </a:cubicBezTo>
                  <a:cubicBezTo>
                    <a:pt x="609" y="21069"/>
                    <a:pt x="970" y="29441"/>
                    <a:pt x="970" y="32236"/>
                  </a:cubicBezTo>
                  <a:cubicBezTo>
                    <a:pt x="970" y="35029"/>
                    <a:pt x="0" y="39514"/>
                    <a:pt x="1577" y="43884"/>
                  </a:cubicBezTo>
                  <a:cubicBezTo>
                    <a:pt x="3155" y="48252"/>
                    <a:pt x="6794" y="56252"/>
                    <a:pt x="7762" y="58320"/>
                  </a:cubicBezTo>
                  <a:cubicBezTo>
                    <a:pt x="8730" y="60389"/>
                    <a:pt x="9824" y="62932"/>
                    <a:pt x="13465" y="63539"/>
                  </a:cubicBezTo>
                  <a:cubicBezTo>
                    <a:pt x="13475" y="63555"/>
                    <a:pt x="13487" y="63572"/>
                    <a:pt x="13501" y="63588"/>
                  </a:cubicBezTo>
                  <a:lnTo>
                    <a:pt x="13574" y="63599"/>
                  </a:lnTo>
                  <a:cubicBezTo>
                    <a:pt x="14175" y="63692"/>
                    <a:pt x="14772" y="63767"/>
                    <a:pt x="15363" y="63829"/>
                  </a:cubicBezTo>
                  <a:lnTo>
                    <a:pt x="15473" y="63840"/>
                  </a:lnTo>
                  <a:cubicBezTo>
                    <a:pt x="15817" y="63873"/>
                    <a:pt x="16158" y="63901"/>
                    <a:pt x="16495" y="63925"/>
                  </a:cubicBezTo>
                  <a:cubicBezTo>
                    <a:pt x="16831" y="63946"/>
                    <a:pt x="17162" y="63963"/>
                    <a:pt x="17488" y="63975"/>
                  </a:cubicBezTo>
                  <a:cubicBezTo>
                    <a:pt x="17812" y="63986"/>
                    <a:pt x="18130" y="63992"/>
                    <a:pt x="18441" y="63992"/>
                  </a:cubicBezTo>
                  <a:cubicBezTo>
                    <a:pt x="20064" y="63992"/>
                    <a:pt x="21490" y="63842"/>
                    <a:pt x="22519" y="63539"/>
                  </a:cubicBezTo>
                  <a:cubicBezTo>
                    <a:pt x="24584" y="62930"/>
                    <a:pt x="38780" y="55771"/>
                    <a:pt x="40842" y="53589"/>
                  </a:cubicBezTo>
                  <a:cubicBezTo>
                    <a:pt x="42335" y="52000"/>
                    <a:pt x="43264" y="45020"/>
                    <a:pt x="43654" y="41333"/>
                  </a:cubicBezTo>
                  <a:lnTo>
                    <a:pt x="43654" y="41333"/>
                  </a:lnTo>
                  <a:cubicBezTo>
                    <a:pt x="43098" y="41546"/>
                    <a:pt x="42505" y="41656"/>
                    <a:pt x="41908" y="41656"/>
                  </a:cubicBezTo>
                  <a:cubicBezTo>
                    <a:pt x="38093" y="41656"/>
                    <a:pt x="35001" y="37179"/>
                    <a:pt x="35001" y="31665"/>
                  </a:cubicBezTo>
                  <a:cubicBezTo>
                    <a:pt x="35001" y="26153"/>
                    <a:pt x="38093" y="21678"/>
                    <a:pt x="41908" y="21678"/>
                  </a:cubicBezTo>
                  <a:cubicBezTo>
                    <a:pt x="44299" y="21678"/>
                    <a:pt x="46406" y="23435"/>
                    <a:pt x="47645" y="26104"/>
                  </a:cubicBezTo>
                  <a:cubicBezTo>
                    <a:pt x="47814" y="24839"/>
                    <a:pt x="47892" y="23561"/>
                    <a:pt x="47878" y="22285"/>
                  </a:cubicBezTo>
                  <a:cubicBezTo>
                    <a:pt x="47759" y="14397"/>
                    <a:pt x="41208" y="6267"/>
                    <a:pt x="36840" y="3597"/>
                  </a:cubicBezTo>
                  <a:lnTo>
                    <a:pt x="36838" y="3597"/>
                  </a:lnTo>
                  <a:cubicBezTo>
                    <a:pt x="36838" y="3597"/>
                    <a:pt x="36688" y="3499"/>
                    <a:pt x="36412" y="3343"/>
                  </a:cubicBezTo>
                  <a:cubicBezTo>
                    <a:pt x="36235" y="3243"/>
                    <a:pt x="36004" y="3117"/>
                    <a:pt x="35726" y="2975"/>
                  </a:cubicBezTo>
                  <a:lnTo>
                    <a:pt x="35706" y="2975"/>
                  </a:lnTo>
                  <a:lnTo>
                    <a:pt x="35431" y="2835"/>
                  </a:lnTo>
                  <a:lnTo>
                    <a:pt x="35397" y="2819"/>
                  </a:lnTo>
                  <a:lnTo>
                    <a:pt x="35103" y="2677"/>
                  </a:lnTo>
                  <a:lnTo>
                    <a:pt x="35050" y="2652"/>
                  </a:lnTo>
                  <a:lnTo>
                    <a:pt x="34736" y="2508"/>
                  </a:lnTo>
                  <a:lnTo>
                    <a:pt x="34672" y="2478"/>
                  </a:lnTo>
                  <a:lnTo>
                    <a:pt x="34331" y="2326"/>
                  </a:lnTo>
                  <a:lnTo>
                    <a:pt x="34265" y="2299"/>
                  </a:lnTo>
                  <a:lnTo>
                    <a:pt x="33891" y="2141"/>
                  </a:lnTo>
                  <a:lnTo>
                    <a:pt x="33728" y="2074"/>
                  </a:lnTo>
                  <a:lnTo>
                    <a:pt x="33422" y="1954"/>
                  </a:lnTo>
                  <a:lnTo>
                    <a:pt x="33229" y="1878"/>
                  </a:lnTo>
                  <a:lnTo>
                    <a:pt x="32947" y="1772"/>
                  </a:lnTo>
                  <a:lnTo>
                    <a:pt x="32947" y="1772"/>
                  </a:lnTo>
                  <a:lnTo>
                    <a:pt x="33086" y="1823"/>
                  </a:lnTo>
                  <a:lnTo>
                    <a:pt x="33011" y="1793"/>
                  </a:lnTo>
                  <a:lnTo>
                    <a:pt x="32755" y="1702"/>
                  </a:lnTo>
                  <a:lnTo>
                    <a:pt x="32498" y="1610"/>
                  </a:lnTo>
                  <a:lnTo>
                    <a:pt x="32216" y="1511"/>
                  </a:lnTo>
                  <a:lnTo>
                    <a:pt x="31932" y="1418"/>
                  </a:lnTo>
                  <a:lnTo>
                    <a:pt x="32070" y="1462"/>
                  </a:lnTo>
                  <a:lnTo>
                    <a:pt x="31913" y="1409"/>
                  </a:lnTo>
                  <a:cubicBezTo>
                    <a:pt x="31680" y="1333"/>
                    <a:pt x="31439" y="1258"/>
                    <a:pt x="31192" y="1185"/>
                  </a:cubicBezTo>
                  <a:lnTo>
                    <a:pt x="30979" y="1124"/>
                  </a:lnTo>
                  <a:lnTo>
                    <a:pt x="30961" y="1124"/>
                  </a:lnTo>
                  <a:cubicBezTo>
                    <a:pt x="30789" y="1072"/>
                    <a:pt x="30613" y="1023"/>
                    <a:pt x="30433" y="977"/>
                  </a:cubicBezTo>
                  <a:lnTo>
                    <a:pt x="30186" y="888"/>
                  </a:lnTo>
                  <a:lnTo>
                    <a:pt x="29590" y="742"/>
                  </a:lnTo>
                  <a:lnTo>
                    <a:pt x="29401" y="696"/>
                  </a:lnTo>
                  <a:lnTo>
                    <a:pt x="29603" y="678"/>
                  </a:lnTo>
                  <a:lnTo>
                    <a:pt x="29474" y="649"/>
                  </a:lnTo>
                  <a:cubicBezTo>
                    <a:pt x="29242" y="599"/>
                    <a:pt x="29008" y="550"/>
                    <a:pt x="28770" y="503"/>
                  </a:cubicBezTo>
                  <a:lnTo>
                    <a:pt x="28741" y="503"/>
                  </a:lnTo>
                  <a:cubicBezTo>
                    <a:pt x="28490" y="456"/>
                    <a:pt x="28232" y="411"/>
                    <a:pt x="27971" y="367"/>
                  </a:cubicBezTo>
                  <a:cubicBezTo>
                    <a:pt x="26505" y="122"/>
                    <a:pt x="25024" y="0"/>
                    <a:pt x="23543" y="0"/>
                  </a:cubicBezTo>
                  <a:close/>
                </a:path>
              </a:pathLst>
            </a:custGeom>
            <a:solidFill>
              <a:schemeClr val="dk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09" name="Google Shape;709;p40"/>
            <p:cNvSpPr/>
            <p:nvPr/>
          </p:nvSpPr>
          <p:spPr>
            <a:xfrm>
              <a:off x="4448775" y="3318375"/>
              <a:ext cx="1192850" cy="1605175"/>
            </a:xfrm>
            <a:custGeom>
              <a:avLst/>
              <a:gdLst/>
              <a:ahLst/>
              <a:cxnLst/>
              <a:rect l="l" t="t" r="r" b="b"/>
              <a:pathLst>
                <a:path w="47714" h="64207" extrusionOk="0">
                  <a:moveTo>
                    <a:pt x="23259" y="214"/>
                  </a:moveTo>
                  <a:cubicBezTo>
                    <a:pt x="24732" y="214"/>
                    <a:pt x="26205" y="335"/>
                    <a:pt x="27670" y="579"/>
                  </a:cubicBezTo>
                  <a:cubicBezTo>
                    <a:pt x="27929" y="623"/>
                    <a:pt x="28186" y="670"/>
                    <a:pt x="28457" y="717"/>
                  </a:cubicBezTo>
                  <a:lnTo>
                    <a:pt x="28465" y="716"/>
                  </a:lnTo>
                  <a:cubicBezTo>
                    <a:pt x="28651" y="751"/>
                    <a:pt x="28832" y="790"/>
                    <a:pt x="29013" y="829"/>
                  </a:cubicBezTo>
                  <a:cubicBezTo>
                    <a:pt x="29022" y="866"/>
                    <a:pt x="29051" y="896"/>
                    <a:pt x="29090" y="906"/>
                  </a:cubicBezTo>
                  <a:lnTo>
                    <a:pt x="29864" y="1095"/>
                  </a:lnTo>
                  <a:lnTo>
                    <a:pt x="30122" y="1188"/>
                  </a:lnTo>
                  <a:cubicBezTo>
                    <a:pt x="30299" y="1234"/>
                    <a:pt x="30475" y="1283"/>
                    <a:pt x="30647" y="1334"/>
                  </a:cubicBezTo>
                  <a:cubicBezTo>
                    <a:pt x="30656" y="1337"/>
                    <a:pt x="30667" y="1338"/>
                    <a:pt x="30677" y="1338"/>
                  </a:cubicBezTo>
                  <a:lnTo>
                    <a:pt x="30878" y="1396"/>
                  </a:lnTo>
                  <a:cubicBezTo>
                    <a:pt x="31124" y="1468"/>
                    <a:pt x="31364" y="1542"/>
                    <a:pt x="31594" y="1618"/>
                  </a:cubicBezTo>
                  <a:lnTo>
                    <a:pt x="31596" y="1618"/>
                  </a:lnTo>
                  <a:cubicBezTo>
                    <a:pt x="31602" y="1622"/>
                    <a:pt x="31608" y="1625"/>
                    <a:pt x="31614" y="1627"/>
                  </a:cubicBezTo>
                  <a:lnTo>
                    <a:pt x="32610" y="1972"/>
                  </a:lnTo>
                  <a:cubicBezTo>
                    <a:pt x="32614" y="1975"/>
                    <a:pt x="32620" y="1977"/>
                    <a:pt x="32625" y="1980"/>
                  </a:cubicBezTo>
                  <a:lnTo>
                    <a:pt x="32906" y="2086"/>
                  </a:lnTo>
                  <a:lnTo>
                    <a:pt x="33939" y="2505"/>
                  </a:lnTo>
                  <a:lnTo>
                    <a:pt x="34718" y="2857"/>
                  </a:lnTo>
                  <a:lnTo>
                    <a:pt x="35373" y="3178"/>
                  </a:lnTo>
                  <a:cubicBezTo>
                    <a:pt x="35382" y="3181"/>
                    <a:pt x="35397" y="3184"/>
                    <a:pt x="35411" y="3187"/>
                  </a:cubicBezTo>
                  <a:cubicBezTo>
                    <a:pt x="35644" y="3306"/>
                    <a:pt x="35868" y="3427"/>
                    <a:pt x="36075" y="3545"/>
                  </a:cubicBezTo>
                  <a:cubicBezTo>
                    <a:pt x="36344" y="3697"/>
                    <a:pt x="36494" y="3793"/>
                    <a:pt x="36496" y="3795"/>
                  </a:cubicBezTo>
                  <a:cubicBezTo>
                    <a:pt x="36497" y="3795"/>
                    <a:pt x="36497" y="3796"/>
                    <a:pt x="36499" y="3796"/>
                  </a:cubicBezTo>
                  <a:cubicBezTo>
                    <a:pt x="40917" y="6494"/>
                    <a:pt x="47371" y="14672"/>
                    <a:pt x="47487" y="22393"/>
                  </a:cubicBezTo>
                  <a:cubicBezTo>
                    <a:pt x="47499" y="23541"/>
                    <a:pt x="47437" y="24700"/>
                    <a:pt x="47300" y="25842"/>
                  </a:cubicBezTo>
                  <a:cubicBezTo>
                    <a:pt x="45980" y="23227"/>
                    <a:pt x="43880" y="21678"/>
                    <a:pt x="41624" y="21678"/>
                  </a:cubicBezTo>
                  <a:cubicBezTo>
                    <a:pt x="37756" y="21678"/>
                    <a:pt x="34610" y="26206"/>
                    <a:pt x="34610" y="31773"/>
                  </a:cubicBezTo>
                  <a:cubicBezTo>
                    <a:pt x="34610" y="37342"/>
                    <a:pt x="37756" y="41871"/>
                    <a:pt x="41624" y="41871"/>
                  </a:cubicBezTo>
                  <a:cubicBezTo>
                    <a:pt x="42178" y="41870"/>
                    <a:pt x="42723" y="41779"/>
                    <a:pt x="43245" y="41599"/>
                  </a:cubicBezTo>
                  <a:lnTo>
                    <a:pt x="43245" y="41599"/>
                  </a:lnTo>
                  <a:cubicBezTo>
                    <a:pt x="42900" y="44818"/>
                    <a:pt x="41972" y="52035"/>
                    <a:pt x="40480" y="53622"/>
                  </a:cubicBezTo>
                  <a:cubicBezTo>
                    <a:pt x="38390" y="55836"/>
                    <a:pt x="24096" y="62988"/>
                    <a:pt x="22204" y="63544"/>
                  </a:cubicBezTo>
                  <a:cubicBezTo>
                    <a:pt x="21204" y="63839"/>
                    <a:pt x="19784" y="63994"/>
                    <a:pt x="18140" y="63994"/>
                  </a:cubicBezTo>
                  <a:cubicBezTo>
                    <a:pt x="17837" y="63994"/>
                    <a:pt x="17526" y="63988"/>
                    <a:pt x="17208" y="63978"/>
                  </a:cubicBezTo>
                  <a:cubicBezTo>
                    <a:pt x="16882" y="63964"/>
                    <a:pt x="16553" y="63948"/>
                    <a:pt x="16217" y="63926"/>
                  </a:cubicBezTo>
                  <a:cubicBezTo>
                    <a:pt x="15853" y="63900"/>
                    <a:pt x="15520" y="63873"/>
                    <a:pt x="15198" y="63841"/>
                  </a:cubicBezTo>
                  <a:lnTo>
                    <a:pt x="15090" y="63830"/>
                  </a:lnTo>
                  <a:cubicBezTo>
                    <a:pt x="14452" y="63763"/>
                    <a:pt x="13869" y="63689"/>
                    <a:pt x="13304" y="63601"/>
                  </a:cubicBezTo>
                  <a:lnTo>
                    <a:pt x="13275" y="63596"/>
                  </a:lnTo>
                  <a:cubicBezTo>
                    <a:pt x="13273" y="63594"/>
                    <a:pt x="13272" y="63592"/>
                    <a:pt x="13270" y="63589"/>
                  </a:cubicBezTo>
                  <a:cubicBezTo>
                    <a:pt x="13254" y="63564"/>
                    <a:pt x="13227" y="63546"/>
                    <a:pt x="13197" y="63541"/>
                  </a:cubicBezTo>
                  <a:cubicBezTo>
                    <a:pt x="9710" y="62959"/>
                    <a:pt x="8617" y="60617"/>
                    <a:pt x="7652" y="58550"/>
                  </a:cubicBezTo>
                  <a:lnTo>
                    <a:pt x="7573" y="58384"/>
                  </a:lnTo>
                  <a:cubicBezTo>
                    <a:pt x="6677" y="56466"/>
                    <a:pt x="3000" y="48400"/>
                    <a:pt x="1393" y="43954"/>
                  </a:cubicBezTo>
                  <a:cubicBezTo>
                    <a:pt x="217" y="40695"/>
                    <a:pt x="465" y="37387"/>
                    <a:pt x="665" y="34727"/>
                  </a:cubicBezTo>
                  <a:cubicBezTo>
                    <a:pt x="730" y="33861"/>
                    <a:pt x="791" y="33044"/>
                    <a:pt x="791" y="32342"/>
                  </a:cubicBezTo>
                  <a:cubicBezTo>
                    <a:pt x="791" y="31818"/>
                    <a:pt x="780" y="31090"/>
                    <a:pt x="765" y="30246"/>
                  </a:cubicBezTo>
                  <a:cubicBezTo>
                    <a:pt x="699" y="26559"/>
                    <a:pt x="590" y="20391"/>
                    <a:pt x="1278" y="16950"/>
                  </a:cubicBezTo>
                  <a:cubicBezTo>
                    <a:pt x="2006" y="13306"/>
                    <a:pt x="7422" y="2677"/>
                    <a:pt x="18422" y="653"/>
                  </a:cubicBezTo>
                  <a:cubicBezTo>
                    <a:pt x="20025" y="360"/>
                    <a:pt x="21642" y="214"/>
                    <a:pt x="23259" y="214"/>
                  </a:cubicBezTo>
                  <a:close/>
                  <a:moveTo>
                    <a:pt x="23260" y="1"/>
                  </a:moveTo>
                  <a:cubicBezTo>
                    <a:pt x="21629" y="1"/>
                    <a:pt x="19999" y="149"/>
                    <a:pt x="18383" y="445"/>
                  </a:cubicBezTo>
                  <a:cubicBezTo>
                    <a:pt x="7274" y="2486"/>
                    <a:pt x="1805" y="13227"/>
                    <a:pt x="1070" y="16908"/>
                  </a:cubicBezTo>
                  <a:cubicBezTo>
                    <a:pt x="377" y="20371"/>
                    <a:pt x="486" y="26555"/>
                    <a:pt x="552" y="30249"/>
                  </a:cubicBezTo>
                  <a:cubicBezTo>
                    <a:pt x="567" y="31092"/>
                    <a:pt x="578" y="31820"/>
                    <a:pt x="578" y="32342"/>
                  </a:cubicBezTo>
                  <a:cubicBezTo>
                    <a:pt x="578" y="33035"/>
                    <a:pt x="517" y="33849"/>
                    <a:pt x="452" y="34711"/>
                  </a:cubicBezTo>
                  <a:cubicBezTo>
                    <a:pt x="251" y="37390"/>
                    <a:pt x="1" y="40725"/>
                    <a:pt x="1193" y="44027"/>
                  </a:cubicBezTo>
                  <a:cubicBezTo>
                    <a:pt x="2801" y="48481"/>
                    <a:pt x="6484" y="56555"/>
                    <a:pt x="7381" y="58473"/>
                  </a:cubicBezTo>
                  <a:lnTo>
                    <a:pt x="7459" y="58641"/>
                  </a:lnTo>
                  <a:cubicBezTo>
                    <a:pt x="8394" y="60642"/>
                    <a:pt x="9555" y="63130"/>
                    <a:pt x="13118" y="63744"/>
                  </a:cubicBezTo>
                  <a:cubicBezTo>
                    <a:pt x="13124" y="63751"/>
                    <a:pt x="13129" y="63759"/>
                    <a:pt x="13135" y="63765"/>
                  </a:cubicBezTo>
                  <a:cubicBezTo>
                    <a:pt x="13153" y="63784"/>
                    <a:pt x="13175" y="63798"/>
                    <a:pt x="13200" y="63800"/>
                  </a:cubicBezTo>
                  <a:lnTo>
                    <a:pt x="13272" y="63812"/>
                  </a:lnTo>
                  <a:cubicBezTo>
                    <a:pt x="13840" y="63900"/>
                    <a:pt x="14427" y="63976"/>
                    <a:pt x="15067" y="64043"/>
                  </a:cubicBezTo>
                  <a:lnTo>
                    <a:pt x="15177" y="64054"/>
                  </a:lnTo>
                  <a:cubicBezTo>
                    <a:pt x="15501" y="64086"/>
                    <a:pt x="15837" y="64113"/>
                    <a:pt x="16203" y="64138"/>
                  </a:cubicBezTo>
                  <a:cubicBezTo>
                    <a:pt x="16541" y="64161"/>
                    <a:pt x="16873" y="64177"/>
                    <a:pt x="17201" y="64191"/>
                  </a:cubicBezTo>
                  <a:cubicBezTo>
                    <a:pt x="17521" y="64201"/>
                    <a:pt x="17835" y="64207"/>
                    <a:pt x="18142" y="64207"/>
                  </a:cubicBezTo>
                  <a:cubicBezTo>
                    <a:pt x="19805" y="64207"/>
                    <a:pt x="21246" y="64048"/>
                    <a:pt x="22265" y="63748"/>
                  </a:cubicBezTo>
                  <a:cubicBezTo>
                    <a:pt x="24165" y="63190"/>
                    <a:pt x="38531" y="55997"/>
                    <a:pt x="40635" y="53770"/>
                  </a:cubicBezTo>
                  <a:cubicBezTo>
                    <a:pt x="42142" y="52164"/>
                    <a:pt x="43062" y="45363"/>
                    <a:pt x="43476" y="41452"/>
                  </a:cubicBezTo>
                  <a:cubicBezTo>
                    <a:pt x="43481" y="41416"/>
                    <a:pt x="43464" y="41379"/>
                    <a:pt x="43434" y="41356"/>
                  </a:cubicBezTo>
                  <a:cubicBezTo>
                    <a:pt x="43416" y="41342"/>
                    <a:pt x="43393" y="41334"/>
                    <a:pt x="43370" y="41334"/>
                  </a:cubicBezTo>
                  <a:cubicBezTo>
                    <a:pt x="43357" y="41334"/>
                    <a:pt x="43344" y="41337"/>
                    <a:pt x="43332" y="41341"/>
                  </a:cubicBezTo>
                  <a:cubicBezTo>
                    <a:pt x="42784" y="41551"/>
                    <a:pt x="42209" y="41657"/>
                    <a:pt x="41624" y="41659"/>
                  </a:cubicBezTo>
                  <a:cubicBezTo>
                    <a:pt x="37873" y="41659"/>
                    <a:pt x="34822" y="37223"/>
                    <a:pt x="34822" y="31773"/>
                  </a:cubicBezTo>
                  <a:cubicBezTo>
                    <a:pt x="34822" y="26324"/>
                    <a:pt x="37873" y="21891"/>
                    <a:pt x="41624" y="21891"/>
                  </a:cubicBezTo>
                  <a:cubicBezTo>
                    <a:pt x="43886" y="21891"/>
                    <a:pt x="45994" y="23523"/>
                    <a:pt x="47264" y="26257"/>
                  </a:cubicBezTo>
                  <a:cubicBezTo>
                    <a:pt x="47281" y="26296"/>
                    <a:pt x="47319" y="26319"/>
                    <a:pt x="47361" y="26319"/>
                  </a:cubicBezTo>
                  <a:cubicBezTo>
                    <a:pt x="47366" y="26319"/>
                    <a:pt x="47371" y="26319"/>
                    <a:pt x="47376" y="26318"/>
                  </a:cubicBezTo>
                  <a:cubicBezTo>
                    <a:pt x="47423" y="26311"/>
                    <a:pt x="47459" y="26273"/>
                    <a:pt x="47465" y="26226"/>
                  </a:cubicBezTo>
                  <a:cubicBezTo>
                    <a:pt x="47635" y="24959"/>
                    <a:pt x="47714" y="23668"/>
                    <a:pt x="47702" y="22390"/>
                  </a:cubicBezTo>
                  <a:cubicBezTo>
                    <a:pt x="47583" y="14593"/>
                    <a:pt x="41070" y="6339"/>
                    <a:pt x="36611" y="3615"/>
                  </a:cubicBezTo>
                  <a:cubicBezTo>
                    <a:pt x="36596" y="3604"/>
                    <a:pt x="36445" y="3509"/>
                    <a:pt x="36180" y="3359"/>
                  </a:cubicBezTo>
                  <a:cubicBezTo>
                    <a:pt x="35966" y="3236"/>
                    <a:pt x="35734" y="3111"/>
                    <a:pt x="35489" y="2988"/>
                  </a:cubicBezTo>
                  <a:cubicBezTo>
                    <a:pt x="35482" y="2983"/>
                    <a:pt x="35466" y="2980"/>
                    <a:pt x="35452" y="2977"/>
                  </a:cubicBezTo>
                  <a:lnTo>
                    <a:pt x="34496" y="2519"/>
                  </a:lnTo>
                  <a:lnTo>
                    <a:pt x="33646" y="2150"/>
                  </a:lnTo>
                  <a:lnTo>
                    <a:pt x="32853" y="1838"/>
                  </a:lnTo>
                  <a:cubicBezTo>
                    <a:pt x="32850" y="1835"/>
                    <a:pt x="32845" y="1834"/>
                    <a:pt x="32841" y="1832"/>
                  </a:cubicBezTo>
                  <a:lnTo>
                    <a:pt x="31834" y="1475"/>
                  </a:lnTo>
                  <a:cubicBezTo>
                    <a:pt x="31830" y="1474"/>
                    <a:pt x="31825" y="1471"/>
                    <a:pt x="31821" y="1469"/>
                  </a:cubicBezTo>
                  <a:lnTo>
                    <a:pt x="31661" y="1416"/>
                  </a:lnTo>
                  <a:cubicBezTo>
                    <a:pt x="31428" y="1338"/>
                    <a:pt x="31186" y="1264"/>
                    <a:pt x="30938" y="1191"/>
                  </a:cubicBezTo>
                  <a:lnTo>
                    <a:pt x="30758" y="1139"/>
                  </a:lnTo>
                  <a:cubicBezTo>
                    <a:pt x="30743" y="1130"/>
                    <a:pt x="30725" y="1125"/>
                    <a:pt x="30706" y="1125"/>
                  </a:cubicBezTo>
                  <a:lnTo>
                    <a:pt x="30692" y="1125"/>
                  </a:lnTo>
                  <a:cubicBezTo>
                    <a:pt x="30524" y="1075"/>
                    <a:pt x="30351" y="1027"/>
                    <a:pt x="30184" y="984"/>
                  </a:cubicBezTo>
                  <a:lnTo>
                    <a:pt x="29927" y="891"/>
                  </a:lnTo>
                  <a:lnTo>
                    <a:pt x="29424" y="768"/>
                  </a:lnTo>
                  <a:cubicBezTo>
                    <a:pt x="29418" y="726"/>
                    <a:pt x="29385" y="690"/>
                    <a:pt x="29342" y="681"/>
                  </a:cubicBezTo>
                  <a:lnTo>
                    <a:pt x="29212" y="653"/>
                  </a:lnTo>
                  <a:cubicBezTo>
                    <a:pt x="28978" y="603"/>
                    <a:pt x="28745" y="553"/>
                    <a:pt x="28486" y="504"/>
                  </a:cubicBezTo>
                  <a:lnTo>
                    <a:pt x="28477" y="506"/>
                  </a:lnTo>
                  <a:cubicBezTo>
                    <a:pt x="28225" y="460"/>
                    <a:pt x="27966" y="413"/>
                    <a:pt x="27705" y="369"/>
                  </a:cubicBezTo>
                  <a:cubicBezTo>
                    <a:pt x="26229" y="123"/>
                    <a:pt x="24744" y="1"/>
                    <a:pt x="232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0" name="Google Shape;710;p40"/>
            <p:cNvSpPr/>
            <p:nvPr/>
          </p:nvSpPr>
          <p:spPr>
            <a:xfrm>
              <a:off x="5277475" y="3369800"/>
              <a:ext cx="3650" cy="1400"/>
            </a:xfrm>
            <a:custGeom>
              <a:avLst/>
              <a:gdLst/>
              <a:ahLst/>
              <a:cxnLst/>
              <a:rect l="l" t="t" r="r" b="b"/>
              <a:pathLst>
                <a:path w="146" h="56" extrusionOk="0">
                  <a:moveTo>
                    <a:pt x="1" y="0"/>
                  </a:moveTo>
                  <a:lnTo>
                    <a:pt x="145" y="55"/>
                  </a:lnTo>
                  <a:lnTo>
                    <a:pt x="123" y="45"/>
                  </a:lnTo>
                  <a:lnTo>
                    <a:pt x="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1" name="Google Shape;711;p40"/>
            <p:cNvSpPr/>
            <p:nvPr/>
          </p:nvSpPr>
          <p:spPr>
            <a:xfrm>
              <a:off x="5274475" y="3367125"/>
              <a:ext cx="9650" cy="6750"/>
            </a:xfrm>
            <a:custGeom>
              <a:avLst/>
              <a:gdLst/>
              <a:ahLst/>
              <a:cxnLst/>
              <a:rect l="l" t="t" r="r" b="b"/>
              <a:pathLst>
                <a:path w="386" h="270" extrusionOk="0">
                  <a:moveTo>
                    <a:pt x="121" y="1"/>
                  </a:moveTo>
                  <a:cubicBezTo>
                    <a:pt x="78" y="1"/>
                    <a:pt x="37" y="27"/>
                    <a:pt x="21" y="70"/>
                  </a:cubicBezTo>
                  <a:cubicBezTo>
                    <a:pt x="0" y="124"/>
                    <a:pt x="29" y="186"/>
                    <a:pt x="82" y="207"/>
                  </a:cubicBezTo>
                  <a:lnTo>
                    <a:pt x="228" y="262"/>
                  </a:lnTo>
                  <a:cubicBezTo>
                    <a:pt x="240" y="267"/>
                    <a:pt x="253" y="270"/>
                    <a:pt x="265" y="270"/>
                  </a:cubicBezTo>
                  <a:cubicBezTo>
                    <a:pt x="307" y="270"/>
                    <a:pt x="347" y="244"/>
                    <a:pt x="364" y="204"/>
                  </a:cubicBezTo>
                  <a:cubicBezTo>
                    <a:pt x="386" y="150"/>
                    <a:pt x="362" y="89"/>
                    <a:pt x="310" y="66"/>
                  </a:cubicBezTo>
                  <a:lnTo>
                    <a:pt x="286" y="55"/>
                  </a:lnTo>
                  <a:cubicBezTo>
                    <a:pt x="285" y="54"/>
                    <a:pt x="282" y="52"/>
                    <a:pt x="279" y="52"/>
                  </a:cubicBezTo>
                  <a:lnTo>
                    <a:pt x="158" y="7"/>
                  </a:lnTo>
                  <a:cubicBezTo>
                    <a:pt x="146" y="3"/>
                    <a:pt x="133" y="1"/>
                    <a:pt x="12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2" name="Google Shape;712;p40"/>
            <p:cNvSpPr/>
            <p:nvPr/>
          </p:nvSpPr>
          <p:spPr>
            <a:xfrm>
              <a:off x="5253800" y="3361050"/>
              <a:ext cx="13125" cy="4625"/>
            </a:xfrm>
            <a:custGeom>
              <a:avLst/>
              <a:gdLst/>
              <a:ahLst/>
              <a:cxnLst/>
              <a:rect l="l" t="t" r="r" b="b"/>
              <a:pathLst>
                <a:path w="525" h="185" extrusionOk="0">
                  <a:moveTo>
                    <a:pt x="1" y="0"/>
                  </a:moveTo>
                  <a:lnTo>
                    <a:pt x="104" y="38"/>
                  </a:lnTo>
                  <a:lnTo>
                    <a:pt x="113" y="38"/>
                  </a:lnTo>
                  <a:lnTo>
                    <a:pt x="1" y="0"/>
                  </a:lnTo>
                  <a:close/>
                  <a:moveTo>
                    <a:pt x="99" y="38"/>
                  </a:moveTo>
                  <a:lnTo>
                    <a:pt x="261" y="99"/>
                  </a:lnTo>
                  <a:lnTo>
                    <a:pt x="282" y="99"/>
                  </a:lnTo>
                  <a:lnTo>
                    <a:pt x="113" y="41"/>
                  </a:lnTo>
                  <a:lnTo>
                    <a:pt x="104" y="38"/>
                  </a:lnTo>
                  <a:close/>
                  <a:moveTo>
                    <a:pt x="282" y="99"/>
                  </a:moveTo>
                  <a:lnTo>
                    <a:pt x="289" y="101"/>
                  </a:lnTo>
                  <a:lnTo>
                    <a:pt x="289" y="101"/>
                  </a:lnTo>
                  <a:lnTo>
                    <a:pt x="282" y="99"/>
                  </a:lnTo>
                  <a:close/>
                  <a:moveTo>
                    <a:pt x="289" y="101"/>
                  </a:moveTo>
                  <a:lnTo>
                    <a:pt x="525" y="185"/>
                  </a:lnTo>
                  <a:lnTo>
                    <a:pt x="525" y="185"/>
                  </a:lnTo>
                  <a:lnTo>
                    <a:pt x="413" y="145"/>
                  </a:lnTo>
                  <a:lnTo>
                    <a:pt x="325" y="114"/>
                  </a:lnTo>
                  <a:lnTo>
                    <a:pt x="289" y="10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3" name="Google Shape;713;p40"/>
            <p:cNvSpPr/>
            <p:nvPr/>
          </p:nvSpPr>
          <p:spPr>
            <a:xfrm>
              <a:off x="5250800" y="3358375"/>
              <a:ext cx="19150" cy="10000"/>
            </a:xfrm>
            <a:custGeom>
              <a:avLst/>
              <a:gdLst/>
              <a:ahLst/>
              <a:cxnLst/>
              <a:rect l="l" t="t" r="r" b="b"/>
              <a:pathLst>
                <a:path w="766" h="400" extrusionOk="0">
                  <a:moveTo>
                    <a:pt x="120" y="0"/>
                  </a:moveTo>
                  <a:cubicBezTo>
                    <a:pt x="77" y="0"/>
                    <a:pt x="36" y="27"/>
                    <a:pt x="21" y="70"/>
                  </a:cubicBezTo>
                  <a:cubicBezTo>
                    <a:pt x="0" y="127"/>
                    <a:pt x="29" y="186"/>
                    <a:pt x="84" y="207"/>
                  </a:cubicBezTo>
                  <a:lnTo>
                    <a:pt x="163" y="235"/>
                  </a:lnTo>
                  <a:cubicBezTo>
                    <a:pt x="169" y="240"/>
                    <a:pt x="175" y="243"/>
                    <a:pt x="182" y="246"/>
                  </a:cubicBezTo>
                  <a:lnTo>
                    <a:pt x="344" y="305"/>
                  </a:lnTo>
                  <a:cubicBezTo>
                    <a:pt x="356" y="310"/>
                    <a:pt x="368" y="311"/>
                    <a:pt x="381" y="311"/>
                  </a:cubicBezTo>
                  <a:lnTo>
                    <a:pt x="609" y="393"/>
                  </a:lnTo>
                  <a:cubicBezTo>
                    <a:pt x="621" y="398"/>
                    <a:pt x="633" y="399"/>
                    <a:pt x="645" y="399"/>
                  </a:cubicBezTo>
                  <a:cubicBezTo>
                    <a:pt x="690" y="399"/>
                    <a:pt x="730" y="372"/>
                    <a:pt x="746" y="328"/>
                  </a:cubicBezTo>
                  <a:cubicBezTo>
                    <a:pt x="766" y="273"/>
                    <a:pt x="737" y="212"/>
                    <a:pt x="681" y="192"/>
                  </a:cubicBezTo>
                  <a:lnTo>
                    <a:pt x="438" y="104"/>
                  </a:lnTo>
                  <a:cubicBezTo>
                    <a:pt x="435" y="103"/>
                    <a:pt x="431" y="101"/>
                    <a:pt x="426" y="101"/>
                  </a:cubicBezTo>
                  <a:lnTo>
                    <a:pt x="285" y="52"/>
                  </a:lnTo>
                  <a:cubicBezTo>
                    <a:pt x="279" y="49"/>
                    <a:pt x="273" y="46"/>
                    <a:pt x="267" y="45"/>
                  </a:cubicBezTo>
                  <a:lnTo>
                    <a:pt x="157" y="6"/>
                  </a:lnTo>
                  <a:cubicBezTo>
                    <a:pt x="145" y="2"/>
                    <a:pt x="132" y="0"/>
                    <a:pt x="1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4" name="Google Shape;714;p40"/>
            <p:cNvSpPr/>
            <p:nvPr/>
          </p:nvSpPr>
          <p:spPr>
            <a:xfrm>
              <a:off x="5274575" y="3367225"/>
              <a:ext cx="5500" cy="5350"/>
            </a:xfrm>
            <a:custGeom>
              <a:avLst/>
              <a:gdLst/>
              <a:ahLst/>
              <a:cxnLst/>
              <a:rect l="l" t="t" r="r" b="b"/>
              <a:pathLst>
                <a:path w="220" h="214" extrusionOk="0">
                  <a:moveTo>
                    <a:pt x="102" y="1"/>
                  </a:moveTo>
                  <a:cubicBezTo>
                    <a:pt x="42" y="1"/>
                    <a:pt x="1" y="48"/>
                    <a:pt x="1" y="108"/>
                  </a:cubicBezTo>
                  <a:cubicBezTo>
                    <a:pt x="1" y="166"/>
                    <a:pt x="54" y="213"/>
                    <a:pt x="112" y="213"/>
                  </a:cubicBezTo>
                  <a:cubicBezTo>
                    <a:pt x="172" y="213"/>
                    <a:pt x="220" y="166"/>
                    <a:pt x="220" y="108"/>
                  </a:cubicBezTo>
                  <a:cubicBezTo>
                    <a:pt x="220" y="48"/>
                    <a:pt x="172" y="1"/>
                    <a:pt x="11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5" name="Google Shape;715;p40"/>
            <p:cNvSpPr/>
            <p:nvPr/>
          </p:nvSpPr>
          <p:spPr>
            <a:xfrm>
              <a:off x="5239475" y="3356100"/>
              <a:ext cx="3975" cy="1325"/>
            </a:xfrm>
            <a:custGeom>
              <a:avLst/>
              <a:gdLst/>
              <a:ahLst/>
              <a:cxnLst/>
              <a:rect l="l" t="t" r="r" b="b"/>
              <a:pathLst>
                <a:path w="159" h="53" extrusionOk="0">
                  <a:moveTo>
                    <a:pt x="158" y="52"/>
                  </a:moveTo>
                  <a:lnTo>
                    <a:pt x="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6" name="Google Shape;716;p40"/>
            <p:cNvSpPr/>
            <p:nvPr/>
          </p:nvSpPr>
          <p:spPr>
            <a:xfrm>
              <a:off x="5236800" y="3353425"/>
              <a:ext cx="9300" cy="6675"/>
            </a:xfrm>
            <a:custGeom>
              <a:avLst/>
              <a:gdLst/>
              <a:ahLst/>
              <a:cxnLst/>
              <a:rect l="l" t="t" r="r" b="b"/>
              <a:pathLst>
                <a:path w="372" h="267" extrusionOk="0">
                  <a:moveTo>
                    <a:pt x="107" y="0"/>
                  </a:moveTo>
                  <a:cubicBezTo>
                    <a:pt x="62" y="0"/>
                    <a:pt x="22" y="28"/>
                    <a:pt x="6" y="73"/>
                  </a:cubicBezTo>
                  <a:cubicBezTo>
                    <a:pt x="2" y="83"/>
                    <a:pt x="0" y="95"/>
                    <a:pt x="0" y="107"/>
                  </a:cubicBezTo>
                  <a:cubicBezTo>
                    <a:pt x="0" y="152"/>
                    <a:pt x="29" y="192"/>
                    <a:pt x="73" y="207"/>
                  </a:cubicBezTo>
                  <a:lnTo>
                    <a:pt x="231" y="261"/>
                  </a:lnTo>
                  <a:cubicBezTo>
                    <a:pt x="242" y="265"/>
                    <a:pt x="254" y="267"/>
                    <a:pt x="265" y="267"/>
                  </a:cubicBezTo>
                  <a:cubicBezTo>
                    <a:pt x="310" y="267"/>
                    <a:pt x="350" y="238"/>
                    <a:pt x="365" y="194"/>
                  </a:cubicBezTo>
                  <a:cubicBezTo>
                    <a:pt x="370" y="183"/>
                    <a:pt x="371" y="171"/>
                    <a:pt x="371" y="159"/>
                  </a:cubicBezTo>
                  <a:cubicBezTo>
                    <a:pt x="371" y="115"/>
                    <a:pt x="343" y="75"/>
                    <a:pt x="300" y="60"/>
                  </a:cubicBezTo>
                  <a:lnTo>
                    <a:pt x="142" y="6"/>
                  </a:lnTo>
                  <a:cubicBezTo>
                    <a:pt x="130" y="2"/>
                    <a:pt x="118" y="0"/>
                    <a:pt x="10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7" name="Google Shape;717;p40"/>
            <p:cNvSpPr/>
            <p:nvPr/>
          </p:nvSpPr>
          <p:spPr>
            <a:xfrm>
              <a:off x="5267775" y="3366000"/>
              <a:ext cx="12050" cy="4675"/>
            </a:xfrm>
            <a:custGeom>
              <a:avLst/>
              <a:gdLst/>
              <a:ahLst/>
              <a:cxnLst/>
              <a:rect l="l" t="t" r="r" b="b"/>
              <a:pathLst>
                <a:path w="482" h="187" extrusionOk="0">
                  <a:moveTo>
                    <a:pt x="0" y="0"/>
                  </a:moveTo>
                  <a:lnTo>
                    <a:pt x="64" y="26"/>
                  </a:lnTo>
                  <a:lnTo>
                    <a:pt x="42" y="26"/>
                  </a:lnTo>
                  <a:lnTo>
                    <a:pt x="185" y="81"/>
                  </a:lnTo>
                  <a:lnTo>
                    <a:pt x="230" y="90"/>
                  </a:lnTo>
                  <a:lnTo>
                    <a:pt x="230" y="90"/>
                  </a:lnTo>
                  <a:lnTo>
                    <a:pt x="481" y="186"/>
                  </a:lnTo>
                  <a:lnTo>
                    <a:pt x="481" y="186"/>
                  </a:lnTo>
                  <a:lnTo>
                    <a:pt x="350" y="136"/>
                  </a:lnTo>
                  <a:lnTo>
                    <a:pt x="255" y="99"/>
                  </a:lnTo>
                  <a:lnTo>
                    <a:pt x="67" y="26"/>
                  </a:lnTo>
                  <a:lnTo>
                    <a:pt x="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8" name="Google Shape;718;p40"/>
            <p:cNvSpPr/>
            <p:nvPr/>
          </p:nvSpPr>
          <p:spPr>
            <a:xfrm>
              <a:off x="5264750" y="3363325"/>
              <a:ext cx="18075" cy="10000"/>
            </a:xfrm>
            <a:custGeom>
              <a:avLst/>
              <a:gdLst/>
              <a:ahLst/>
              <a:cxnLst/>
              <a:rect l="l" t="t" r="r" b="b"/>
              <a:pathLst>
                <a:path w="723" h="400" extrusionOk="0">
                  <a:moveTo>
                    <a:pt x="122" y="1"/>
                  </a:moveTo>
                  <a:cubicBezTo>
                    <a:pt x="80" y="1"/>
                    <a:pt x="39" y="26"/>
                    <a:pt x="23" y="69"/>
                  </a:cubicBezTo>
                  <a:cubicBezTo>
                    <a:pt x="1" y="122"/>
                    <a:pt x="27" y="185"/>
                    <a:pt x="83" y="206"/>
                  </a:cubicBezTo>
                  <a:lnTo>
                    <a:pt x="87" y="209"/>
                  </a:lnTo>
                  <a:cubicBezTo>
                    <a:pt x="97" y="219"/>
                    <a:pt x="109" y="226"/>
                    <a:pt x="124" y="232"/>
                  </a:cubicBezTo>
                  <a:lnTo>
                    <a:pt x="563" y="393"/>
                  </a:lnTo>
                  <a:cubicBezTo>
                    <a:pt x="577" y="398"/>
                    <a:pt x="589" y="399"/>
                    <a:pt x="602" y="399"/>
                  </a:cubicBezTo>
                  <a:cubicBezTo>
                    <a:pt x="645" y="399"/>
                    <a:pt x="686" y="374"/>
                    <a:pt x="702" y="331"/>
                  </a:cubicBezTo>
                  <a:cubicBezTo>
                    <a:pt x="723" y="276"/>
                    <a:pt x="694" y="215"/>
                    <a:pt x="639" y="194"/>
                  </a:cubicBezTo>
                  <a:lnTo>
                    <a:pt x="160" y="8"/>
                  </a:lnTo>
                  <a:cubicBezTo>
                    <a:pt x="148" y="3"/>
                    <a:pt x="135" y="1"/>
                    <a:pt x="1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19" name="Google Shape;719;p40"/>
            <p:cNvSpPr/>
            <p:nvPr/>
          </p:nvSpPr>
          <p:spPr>
            <a:xfrm>
              <a:off x="5243525" y="3357400"/>
              <a:ext cx="9800" cy="3400"/>
            </a:xfrm>
            <a:custGeom>
              <a:avLst/>
              <a:gdLst/>
              <a:ahLst/>
              <a:cxnLst/>
              <a:rect l="l" t="t" r="r" b="b"/>
              <a:pathLst>
                <a:path w="392" h="136" extrusionOk="0">
                  <a:moveTo>
                    <a:pt x="1" y="0"/>
                  </a:moveTo>
                  <a:lnTo>
                    <a:pt x="141" y="50"/>
                  </a:lnTo>
                  <a:lnTo>
                    <a:pt x="186" y="65"/>
                  </a:lnTo>
                  <a:lnTo>
                    <a:pt x="186" y="65"/>
                  </a:lnTo>
                  <a:lnTo>
                    <a:pt x="1" y="0"/>
                  </a:lnTo>
                  <a:close/>
                  <a:moveTo>
                    <a:pt x="186" y="65"/>
                  </a:moveTo>
                  <a:lnTo>
                    <a:pt x="214" y="75"/>
                  </a:lnTo>
                  <a:lnTo>
                    <a:pt x="235" y="82"/>
                  </a:lnTo>
                  <a:lnTo>
                    <a:pt x="235" y="82"/>
                  </a:lnTo>
                  <a:lnTo>
                    <a:pt x="186" y="65"/>
                  </a:lnTo>
                  <a:close/>
                  <a:moveTo>
                    <a:pt x="235" y="82"/>
                  </a:moveTo>
                  <a:lnTo>
                    <a:pt x="391" y="136"/>
                  </a:lnTo>
                  <a:lnTo>
                    <a:pt x="297" y="103"/>
                  </a:lnTo>
                  <a:lnTo>
                    <a:pt x="235" y="82"/>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0" name="Google Shape;720;p40"/>
            <p:cNvSpPr/>
            <p:nvPr/>
          </p:nvSpPr>
          <p:spPr>
            <a:xfrm>
              <a:off x="5240525" y="3354750"/>
              <a:ext cx="15775" cy="8700"/>
            </a:xfrm>
            <a:custGeom>
              <a:avLst/>
              <a:gdLst/>
              <a:ahLst/>
              <a:cxnLst/>
              <a:rect l="l" t="t" r="r" b="b"/>
              <a:pathLst>
                <a:path w="631" h="348" extrusionOk="0">
                  <a:moveTo>
                    <a:pt x="120" y="1"/>
                  </a:moveTo>
                  <a:cubicBezTo>
                    <a:pt x="76" y="1"/>
                    <a:pt x="35" y="28"/>
                    <a:pt x="20" y="72"/>
                  </a:cubicBezTo>
                  <a:cubicBezTo>
                    <a:pt x="0" y="127"/>
                    <a:pt x="30" y="188"/>
                    <a:pt x="85" y="208"/>
                  </a:cubicBezTo>
                  <a:lnTo>
                    <a:pt x="477" y="342"/>
                  </a:lnTo>
                  <a:cubicBezTo>
                    <a:pt x="489" y="346"/>
                    <a:pt x="499" y="348"/>
                    <a:pt x="511" y="348"/>
                  </a:cubicBezTo>
                  <a:cubicBezTo>
                    <a:pt x="556" y="348"/>
                    <a:pt x="596" y="319"/>
                    <a:pt x="612" y="276"/>
                  </a:cubicBezTo>
                  <a:cubicBezTo>
                    <a:pt x="630" y="220"/>
                    <a:pt x="600" y="160"/>
                    <a:pt x="545" y="141"/>
                  </a:cubicBezTo>
                  <a:lnTo>
                    <a:pt x="155" y="7"/>
                  </a:lnTo>
                  <a:cubicBezTo>
                    <a:pt x="144" y="3"/>
                    <a:pt x="132" y="1"/>
                    <a:pt x="12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1" name="Google Shape;721;p40"/>
            <p:cNvSpPr/>
            <p:nvPr/>
          </p:nvSpPr>
          <p:spPr>
            <a:xfrm>
              <a:off x="5138200" y="3329850"/>
              <a:ext cx="2550" cy="425"/>
            </a:xfrm>
            <a:custGeom>
              <a:avLst/>
              <a:gdLst/>
              <a:ahLst/>
              <a:cxnLst/>
              <a:rect l="l" t="t" r="r" b="b"/>
              <a:pathLst>
                <a:path w="102" h="17" extrusionOk="0">
                  <a:moveTo>
                    <a:pt x="0" y="1"/>
                  </a:moveTo>
                  <a:lnTo>
                    <a:pt x="102" y="17"/>
                  </a:lnTo>
                  <a:lnTo>
                    <a:pt x="102" y="17"/>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2" name="Google Shape;722;p40"/>
            <p:cNvSpPr/>
            <p:nvPr/>
          </p:nvSpPr>
          <p:spPr>
            <a:xfrm>
              <a:off x="5135525" y="3327175"/>
              <a:ext cx="7900" cy="5800"/>
            </a:xfrm>
            <a:custGeom>
              <a:avLst/>
              <a:gdLst/>
              <a:ahLst/>
              <a:cxnLst/>
              <a:rect l="l" t="t" r="r" b="b"/>
              <a:pathLst>
                <a:path w="316" h="232" extrusionOk="0">
                  <a:moveTo>
                    <a:pt x="105" y="0"/>
                  </a:moveTo>
                  <a:cubicBezTo>
                    <a:pt x="54" y="0"/>
                    <a:pt x="10" y="38"/>
                    <a:pt x="2" y="90"/>
                  </a:cubicBezTo>
                  <a:cubicBezTo>
                    <a:pt x="0" y="96"/>
                    <a:pt x="0" y="102"/>
                    <a:pt x="0" y="108"/>
                  </a:cubicBezTo>
                  <a:cubicBezTo>
                    <a:pt x="0" y="158"/>
                    <a:pt x="37" y="204"/>
                    <a:pt x="89" y="213"/>
                  </a:cubicBezTo>
                  <a:lnTo>
                    <a:pt x="192" y="230"/>
                  </a:lnTo>
                  <a:cubicBezTo>
                    <a:pt x="198" y="231"/>
                    <a:pt x="204" y="231"/>
                    <a:pt x="209" y="231"/>
                  </a:cubicBezTo>
                  <a:cubicBezTo>
                    <a:pt x="261" y="231"/>
                    <a:pt x="305" y="194"/>
                    <a:pt x="314" y="142"/>
                  </a:cubicBezTo>
                  <a:cubicBezTo>
                    <a:pt x="316" y="136"/>
                    <a:pt x="316" y="130"/>
                    <a:pt x="316" y="124"/>
                  </a:cubicBezTo>
                  <a:cubicBezTo>
                    <a:pt x="316" y="73"/>
                    <a:pt x="279" y="27"/>
                    <a:pt x="226" y="20"/>
                  </a:cubicBezTo>
                  <a:lnTo>
                    <a:pt x="124" y="2"/>
                  </a:lnTo>
                  <a:cubicBezTo>
                    <a:pt x="117" y="1"/>
                    <a:pt x="111" y="0"/>
                    <a:pt x="1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3" name="Google Shape;723;p40"/>
            <p:cNvSpPr/>
            <p:nvPr/>
          </p:nvSpPr>
          <p:spPr>
            <a:xfrm>
              <a:off x="4846575" y="3893975"/>
              <a:ext cx="318750" cy="318725"/>
            </a:xfrm>
            <a:custGeom>
              <a:avLst/>
              <a:gdLst/>
              <a:ahLst/>
              <a:cxnLst/>
              <a:rect l="l" t="t" r="r" b="b"/>
              <a:pathLst>
                <a:path w="12750" h="12749" extrusionOk="0">
                  <a:moveTo>
                    <a:pt x="6375" y="0"/>
                  </a:moveTo>
                  <a:cubicBezTo>
                    <a:pt x="2855" y="0"/>
                    <a:pt x="1" y="2855"/>
                    <a:pt x="1" y="6375"/>
                  </a:cubicBezTo>
                  <a:cubicBezTo>
                    <a:pt x="1" y="9894"/>
                    <a:pt x="2855" y="12749"/>
                    <a:pt x="6375" y="12749"/>
                  </a:cubicBezTo>
                  <a:cubicBezTo>
                    <a:pt x="9895" y="12749"/>
                    <a:pt x="12749" y="9894"/>
                    <a:pt x="12749" y="6375"/>
                  </a:cubicBezTo>
                  <a:cubicBezTo>
                    <a:pt x="12749" y="2855"/>
                    <a:pt x="9895" y="0"/>
                    <a:pt x="63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4" name="Google Shape;724;p40"/>
            <p:cNvSpPr/>
            <p:nvPr/>
          </p:nvSpPr>
          <p:spPr>
            <a:xfrm>
              <a:off x="4831800" y="3891300"/>
              <a:ext cx="348300" cy="324075"/>
            </a:xfrm>
            <a:custGeom>
              <a:avLst/>
              <a:gdLst/>
              <a:ahLst/>
              <a:cxnLst/>
              <a:rect l="l" t="t" r="r" b="b"/>
              <a:pathLst>
                <a:path w="13932" h="12963" extrusionOk="0">
                  <a:moveTo>
                    <a:pt x="6969" y="214"/>
                  </a:moveTo>
                  <a:cubicBezTo>
                    <a:pt x="9991" y="214"/>
                    <a:pt x="12660" y="2411"/>
                    <a:pt x="13154" y="5487"/>
                  </a:cubicBezTo>
                  <a:cubicBezTo>
                    <a:pt x="13702" y="8900"/>
                    <a:pt x="11373" y="12122"/>
                    <a:pt x="7961" y="12670"/>
                  </a:cubicBezTo>
                  <a:cubicBezTo>
                    <a:pt x="7624" y="12725"/>
                    <a:pt x="7292" y="12750"/>
                    <a:pt x="6963" y="12750"/>
                  </a:cubicBezTo>
                  <a:cubicBezTo>
                    <a:pt x="3941" y="12750"/>
                    <a:pt x="1272" y="10552"/>
                    <a:pt x="778" y="7476"/>
                  </a:cubicBezTo>
                  <a:cubicBezTo>
                    <a:pt x="230" y="4064"/>
                    <a:pt x="2559" y="842"/>
                    <a:pt x="5972" y="294"/>
                  </a:cubicBezTo>
                  <a:cubicBezTo>
                    <a:pt x="6307" y="240"/>
                    <a:pt x="6640" y="214"/>
                    <a:pt x="6969" y="214"/>
                  </a:cubicBezTo>
                  <a:close/>
                  <a:moveTo>
                    <a:pt x="6970" y="1"/>
                  </a:moveTo>
                  <a:cubicBezTo>
                    <a:pt x="6629" y="1"/>
                    <a:pt x="6284" y="28"/>
                    <a:pt x="5937" y="84"/>
                  </a:cubicBezTo>
                  <a:cubicBezTo>
                    <a:pt x="2410" y="649"/>
                    <a:pt x="1" y="3982"/>
                    <a:pt x="567" y="7510"/>
                  </a:cubicBezTo>
                  <a:cubicBezTo>
                    <a:pt x="1079" y="10692"/>
                    <a:pt x="3837" y="12963"/>
                    <a:pt x="6962" y="12963"/>
                  </a:cubicBezTo>
                  <a:lnTo>
                    <a:pt x="6962" y="12963"/>
                  </a:lnTo>
                  <a:cubicBezTo>
                    <a:pt x="7303" y="12963"/>
                    <a:pt x="7648" y="12936"/>
                    <a:pt x="7993" y="12881"/>
                  </a:cubicBezTo>
                  <a:cubicBezTo>
                    <a:pt x="11522" y="12314"/>
                    <a:pt x="13931" y="8982"/>
                    <a:pt x="13364" y="5453"/>
                  </a:cubicBezTo>
                  <a:cubicBezTo>
                    <a:pt x="12854" y="2272"/>
                    <a:pt x="10096" y="1"/>
                    <a:pt x="6970" y="1"/>
                  </a:cubicBezTo>
                  <a:close/>
                  <a:moveTo>
                    <a:pt x="6962" y="12963"/>
                  </a:moveTo>
                  <a:lnTo>
                    <a:pt x="6962" y="12963"/>
                  </a:lnTo>
                  <a:cubicBezTo>
                    <a:pt x="6962" y="12963"/>
                    <a:pt x="6962" y="12963"/>
                    <a:pt x="6962" y="12963"/>
                  </a:cubicBezTo>
                  <a:lnTo>
                    <a:pt x="6963" y="12963"/>
                  </a:lnTo>
                  <a:cubicBezTo>
                    <a:pt x="6963" y="12963"/>
                    <a:pt x="6963" y="12963"/>
                    <a:pt x="6962" y="12963"/>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5" name="Google Shape;725;p40"/>
            <p:cNvSpPr/>
            <p:nvPr/>
          </p:nvSpPr>
          <p:spPr>
            <a:xfrm>
              <a:off x="4926100" y="3973450"/>
              <a:ext cx="159750" cy="159750"/>
            </a:xfrm>
            <a:custGeom>
              <a:avLst/>
              <a:gdLst/>
              <a:ahLst/>
              <a:cxnLst/>
              <a:rect l="l" t="t" r="r" b="b"/>
              <a:pathLst>
                <a:path w="6390" h="6390" extrusionOk="0">
                  <a:moveTo>
                    <a:pt x="3196" y="0"/>
                  </a:moveTo>
                  <a:cubicBezTo>
                    <a:pt x="1431" y="0"/>
                    <a:pt x="0" y="1431"/>
                    <a:pt x="0" y="3194"/>
                  </a:cubicBezTo>
                  <a:cubicBezTo>
                    <a:pt x="0" y="4958"/>
                    <a:pt x="1431" y="6389"/>
                    <a:pt x="3196" y="6389"/>
                  </a:cubicBezTo>
                  <a:cubicBezTo>
                    <a:pt x="4958" y="6389"/>
                    <a:pt x="6389" y="4958"/>
                    <a:pt x="6389" y="3194"/>
                  </a:cubicBezTo>
                  <a:cubicBezTo>
                    <a:pt x="6389" y="1431"/>
                    <a:pt x="4958" y="0"/>
                    <a:pt x="3196" y="0"/>
                  </a:cubicBezTo>
                  <a:close/>
                </a:path>
              </a:pathLst>
            </a:custGeom>
            <a:solidFill>
              <a:srgbClr val="BCC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6" name="Google Shape;726;p40"/>
            <p:cNvSpPr/>
            <p:nvPr/>
          </p:nvSpPr>
          <p:spPr>
            <a:xfrm>
              <a:off x="4923425" y="3970775"/>
              <a:ext cx="165100" cy="165100"/>
            </a:xfrm>
            <a:custGeom>
              <a:avLst/>
              <a:gdLst/>
              <a:ahLst/>
              <a:cxnLst/>
              <a:rect l="l" t="t" r="r" b="b"/>
              <a:pathLst>
                <a:path w="6604" h="6604" extrusionOk="0">
                  <a:moveTo>
                    <a:pt x="3303" y="215"/>
                  </a:moveTo>
                  <a:cubicBezTo>
                    <a:pt x="5004" y="215"/>
                    <a:pt x="6389" y="1599"/>
                    <a:pt x="6389" y="3303"/>
                  </a:cubicBezTo>
                  <a:cubicBezTo>
                    <a:pt x="6389" y="5004"/>
                    <a:pt x="5004" y="6389"/>
                    <a:pt x="3303" y="6389"/>
                  </a:cubicBezTo>
                  <a:cubicBezTo>
                    <a:pt x="1599" y="6389"/>
                    <a:pt x="215" y="5004"/>
                    <a:pt x="215" y="3303"/>
                  </a:cubicBezTo>
                  <a:cubicBezTo>
                    <a:pt x="215" y="1599"/>
                    <a:pt x="1599" y="215"/>
                    <a:pt x="3303" y="215"/>
                  </a:cubicBezTo>
                  <a:close/>
                  <a:moveTo>
                    <a:pt x="3303" y="0"/>
                  </a:moveTo>
                  <a:cubicBezTo>
                    <a:pt x="1482" y="0"/>
                    <a:pt x="0" y="1482"/>
                    <a:pt x="0" y="3303"/>
                  </a:cubicBezTo>
                  <a:cubicBezTo>
                    <a:pt x="0" y="5122"/>
                    <a:pt x="1482" y="6604"/>
                    <a:pt x="3303" y="6604"/>
                  </a:cubicBezTo>
                  <a:cubicBezTo>
                    <a:pt x="5122" y="6604"/>
                    <a:pt x="6604" y="5122"/>
                    <a:pt x="6604" y="3303"/>
                  </a:cubicBezTo>
                  <a:cubicBezTo>
                    <a:pt x="6604" y="1482"/>
                    <a:pt x="5122" y="0"/>
                    <a:pt x="330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7" name="Google Shape;727;p40"/>
            <p:cNvSpPr/>
            <p:nvPr/>
          </p:nvSpPr>
          <p:spPr>
            <a:xfrm>
              <a:off x="4946050" y="3993400"/>
              <a:ext cx="119850" cy="119850"/>
            </a:xfrm>
            <a:custGeom>
              <a:avLst/>
              <a:gdLst/>
              <a:ahLst/>
              <a:cxnLst/>
              <a:rect l="l" t="t" r="r" b="b"/>
              <a:pathLst>
                <a:path w="4794" h="4794" extrusionOk="0">
                  <a:moveTo>
                    <a:pt x="2398" y="0"/>
                  </a:moveTo>
                  <a:cubicBezTo>
                    <a:pt x="1072" y="0"/>
                    <a:pt x="0" y="1072"/>
                    <a:pt x="0" y="2396"/>
                  </a:cubicBezTo>
                  <a:cubicBezTo>
                    <a:pt x="0" y="3721"/>
                    <a:pt x="1072" y="4793"/>
                    <a:pt x="2398" y="4793"/>
                  </a:cubicBezTo>
                  <a:cubicBezTo>
                    <a:pt x="3721" y="4793"/>
                    <a:pt x="4793" y="3721"/>
                    <a:pt x="4793" y="2396"/>
                  </a:cubicBezTo>
                  <a:cubicBezTo>
                    <a:pt x="4793" y="1072"/>
                    <a:pt x="3721" y="0"/>
                    <a:pt x="239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8" name="Google Shape;728;p40"/>
            <p:cNvSpPr/>
            <p:nvPr/>
          </p:nvSpPr>
          <p:spPr>
            <a:xfrm>
              <a:off x="4943375" y="3990725"/>
              <a:ext cx="125200" cy="125200"/>
            </a:xfrm>
            <a:custGeom>
              <a:avLst/>
              <a:gdLst/>
              <a:ahLst/>
              <a:cxnLst/>
              <a:rect l="l" t="t" r="r" b="b"/>
              <a:pathLst>
                <a:path w="5008" h="5008" extrusionOk="0">
                  <a:moveTo>
                    <a:pt x="2505" y="213"/>
                  </a:moveTo>
                  <a:cubicBezTo>
                    <a:pt x="3767" y="213"/>
                    <a:pt x="4795" y="1240"/>
                    <a:pt x="4795" y="2505"/>
                  </a:cubicBezTo>
                  <a:cubicBezTo>
                    <a:pt x="4795" y="3767"/>
                    <a:pt x="3767" y="4795"/>
                    <a:pt x="2505" y="4795"/>
                  </a:cubicBezTo>
                  <a:cubicBezTo>
                    <a:pt x="1240" y="4795"/>
                    <a:pt x="213" y="3767"/>
                    <a:pt x="213" y="2505"/>
                  </a:cubicBezTo>
                  <a:cubicBezTo>
                    <a:pt x="213" y="1240"/>
                    <a:pt x="1240" y="213"/>
                    <a:pt x="2505" y="213"/>
                  </a:cubicBezTo>
                  <a:close/>
                  <a:moveTo>
                    <a:pt x="2505" y="0"/>
                  </a:moveTo>
                  <a:cubicBezTo>
                    <a:pt x="1124" y="0"/>
                    <a:pt x="0" y="1123"/>
                    <a:pt x="0" y="2505"/>
                  </a:cubicBezTo>
                  <a:cubicBezTo>
                    <a:pt x="0" y="3885"/>
                    <a:pt x="1123" y="5007"/>
                    <a:pt x="2505" y="5007"/>
                  </a:cubicBezTo>
                  <a:cubicBezTo>
                    <a:pt x="3885" y="5007"/>
                    <a:pt x="5007" y="3883"/>
                    <a:pt x="5007" y="2505"/>
                  </a:cubicBezTo>
                  <a:cubicBezTo>
                    <a:pt x="5007" y="1124"/>
                    <a:pt x="3883" y="0"/>
                    <a:pt x="25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29" name="Google Shape;729;p40"/>
            <p:cNvSpPr/>
            <p:nvPr/>
          </p:nvSpPr>
          <p:spPr>
            <a:xfrm>
              <a:off x="4971000" y="4018325"/>
              <a:ext cx="69950" cy="69975"/>
            </a:xfrm>
            <a:custGeom>
              <a:avLst/>
              <a:gdLst/>
              <a:ahLst/>
              <a:cxnLst/>
              <a:rect l="l" t="t" r="r" b="b"/>
              <a:pathLst>
                <a:path w="2798" h="2799" extrusionOk="0">
                  <a:moveTo>
                    <a:pt x="1400" y="1"/>
                  </a:moveTo>
                  <a:cubicBezTo>
                    <a:pt x="627" y="1"/>
                    <a:pt x="0" y="628"/>
                    <a:pt x="0" y="1399"/>
                  </a:cubicBezTo>
                  <a:cubicBezTo>
                    <a:pt x="0" y="2172"/>
                    <a:pt x="627" y="2799"/>
                    <a:pt x="1400" y="2799"/>
                  </a:cubicBezTo>
                  <a:cubicBezTo>
                    <a:pt x="2171" y="2799"/>
                    <a:pt x="2798" y="2172"/>
                    <a:pt x="2798" y="1399"/>
                  </a:cubicBezTo>
                  <a:cubicBezTo>
                    <a:pt x="2798" y="628"/>
                    <a:pt x="2171" y="1"/>
                    <a:pt x="140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0" name="Google Shape;730;p40"/>
            <p:cNvSpPr/>
            <p:nvPr/>
          </p:nvSpPr>
          <p:spPr>
            <a:xfrm>
              <a:off x="4968300" y="4015650"/>
              <a:ext cx="75325" cy="75325"/>
            </a:xfrm>
            <a:custGeom>
              <a:avLst/>
              <a:gdLst/>
              <a:ahLst/>
              <a:cxnLst/>
              <a:rect l="l" t="t" r="r" b="b"/>
              <a:pathLst>
                <a:path w="3013" h="3013" extrusionOk="0">
                  <a:moveTo>
                    <a:pt x="1508" y="215"/>
                  </a:moveTo>
                  <a:cubicBezTo>
                    <a:pt x="2219" y="215"/>
                    <a:pt x="2800" y="794"/>
                    <a:pt x="2800" y="1508"/>
                  </a:cubicBezTo>
                  <a:cubicBezTo>
                    <a:pt x="2800" y="2219"/>
                    <a:pt x="2219" y="2800"/>
                    <a:pt x="1508" y="2800"/>
                  </a:cubicBezTo>
                  <a:cubicBezTo>
                    <a:pt x="794" y="2800"/>
                    <a:pt x="215" y="2219"/>
                    <a:pt x="215" y="1508"/>
                  </a:cubicBezTo>
                  <a:cubicBezTo>
                    <a:pt x="215" y="794"/>
                    <a:pt x="794" y="215"/>
                    <a:pt x="1508" y="215"/>
                  </a:cubicBezTo>
                  <a:close/>
                  <a:moveTo>
                    <a:pt x="1508" y="1"/>
                  </a:moveTo>
                  <a:cubicBezTo>
                    <a:pt x="677" y="1"/>
                    <a:pt x="1" y="677"/>
                    <a:pt x="1" y="1508"/>
                  </a:cubicBezTo>
                  <a:cubicBezTo>
                    <a:pt x="1" y="2337"/>
                    <a:pt x="677" y="3013"/>
                    <a:pt x="1508" y="3013"/>
                  </a:cubicBezTo>
                  <a:cubicBezTo>
                    <a:pt x="2337" y="3013"/>
                    <a:pt x="3013" y="2337"/>
                    <a:pt x="3013" y="1508"/>
                  </a:cubicBezTo>
                  <a:cubicBezTo>
                    <a:pt x="3013" y="677"/>
                    <a:pt x="2337" y="1"/>
                    <a:pt x="15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1" name="Google Shape;731;p40"/>
            <p:cNvSpPr/>
            <p:nvPr/>
          </p:nvSpPr>
          <p:spPr>
            <a:xfrm>
              <a:off x="4475650" y="3893925"/>
              <a:ext cx="242050" cy="318750"/>
            </a:xfrm>
            <a:custGeom>
              <a:avLst/>
              <a:gdLst/>
              <a:ahLst/>
              <a:cxnLst/>
              <a:rect l="l" t="t" r="r" b="b"/>
              <a:pathLst>
                <a:path w="9682" h="12750" extrusionOk="0">
                  <a:moveTo>
                    <a:pt x="4841" y="1"/>
                  </a:moveTo>
                  <a:cubicBezTo>
                    <a:pt x="2169" y="1"/>
                    <a:pt x="1" y="2855"/>
                    <a:pt x="1" y="6375"/>
                  </a:cubicBezTo>
                  <a:cubicBezTo>
                    <a:pt x="1" y="9896"/>
                    <a:pt x="2169" y="12749"/>
                    <a:pt x="4841" y="12749"/>
                  </a:cubicBezTo>
                  <a:cubicBezTo>
                    <a:pt x="7515" y="12749"/>
                    <a:pt x="9682" y="9896"/>
                    <a:pt x="9682" y="6375"/>
                  </a:cubicBezTo>
                  <a:cubicBezTo>
                    <a:pt x="9682" y="2855"/>
                    <a:pt x="7515" y="1"/>
                    <a:pt x="484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2" name="Google Shape;732;p40"/>
            <p:cNvSpPr/>
            <p:nvPr/>
          </p:nvSpPr>
          <p:spPr>
            <a:xfrm>
              <a:off x="4472975" y="3891300"/>
              <a:ext cx="247425" cy="324050"/>
            </a:xfrm>
            <a:custGeom>
              <a:avLst/>
              <a:gdLst/>
              <a:ahLst/>
              <a:cxnLst/>
              <a:rect l="l" t="t" r="r" b="b"/>
              <a:pathLst>
                <a:path w="9897" h="12962" extrusionOk="0">
                  <a:moveTo>
                    <a:pt x="4948" y="213"/>
                  </a:moveTo>
                  <a:cubicBezTo>
                    <a:pt x="7558" y="213"/>
                    <a:pt x="9683" y="3026"/>
                    <a:pt x="9683" y="6482"/>
                  </a:cubicBezTo>
                  <a:cubicBezTo>
                    <a:pt x="9683" y="9937"/>
                    <a:pt x="7558" y="12749"/>
                    <a:pt x="4948" y="12749"/>
                  </a:cubicBezTo>
                  <a:cubicBezTo>
                    <a:pt x="2338" y="12749"/>
                    <a:pt x="214" y="9937"/>
                    <a:pt x="214" y="6482"/>
                  </a:cubicBezTo>
                  <a:cubicBezTo>
                    <a:pt x="214" y="3026"/>
                    <a:pt x="2338" y="213"/>
                    <a:pt x="4948" y="213"/>
                  </a:cubicBezTo>
                  <a:close/>
                  <a:moveTo>
                    <a:pt x="4948" y="0"/>
                  </a:moveTo>
                  <a:cubicBezTo>
                    <a:pt x="2221" y="0"/>
                    <a:pt x="1" y="2908"/>
                    <a:pt x="1" y="6482"/>
                  </a:cubicBezTo>
                  <a:cubicBezTo>
                    <a:pt x="1" y="10055"/>
                    <a:pt x="2221" y="12961"/>
                    <a:pt x="4948" y="12961"/>
                  </a:cubicBezTo>
                  <a:cubicBezTo>
                    <a:pt x="7676" y="12961"/>
                    <a:pt x="9896" y="10055"/>
                    <a:pt x="9896" y="6482"/>
                  </a:cubicBezTo>
                  <a:cubicBezTo>
                    <a:pt x="9896" y="2908"/>
                    <a:pt x="7676" y="0"/>
                    <a:pt x="494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3" name="Google Shape;733;p40"/>
            <p:cNvSpPr/>
            <p:nvPr/>
          </p:nvSpPr>
          <p:spPr>
            <a:xfrm>
              <a:off x="4520100" y="3973450"/>
              <a:ext cx="121375" cy="159750"/>
            </a:xfrm>
            <a:custGeom>
              <a:avLst/>
              <a:gdLst/>
              <a:ahLst/>
              <a:cxnLst/>
              <a:rect l="l" t="t" r="r" b="b"/>
              <a:pathLst>
                <a:path w="4855" h="6390" extrusionOk="0">
                  <a:moveTo>
                    <a:pt x="2428" y="0"/>
                  </a:moveTo>
                  <a:cubicBezTo>
                    <a:pt x="1088" y="0"/>
                    <a:pt x="1" y="1431"/>
                    <a:pt x="1" y="3194"/>
                  </a:cubicBezTo>
                  <a:cubicBezTo>
                    <a:pt x="1" y="4958"/>
                    <a:pt x="1088" y="6389"/>
                    <a:pt x="2428" y="6389"/>
                  </a:cubicBezTo>
                  <a:cubicBezTo>
                    <a:pt x="3768" y="6389"/>
                    <a:pt x="4855" y="4958"/>
                    <a:pt x="4855" y="3194"/>
                  </a:cubicBezTo>
                  <a:cubicBezTo>
                    <a:pt x="4855" y="1431"/>
                    <a:pt x="3768" y="0"/>
                    <a:pt x="2428" y="0"/>
                  </a:cubicBezTo>
                  <a:close/>
                </a:path>
              </a:pathLst>
            </a:custGeom>
            <a:solidFill>
              <a:srgbClr val="BCC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4" name="Google Shape;734;p40"/>
            <p:cNvSpPr/>
            <p:nvPr/>
          </p:nvSpPr>
          <p:spPr>
            <a:xfrm>
              <a:off x="4517450" y="3970775"/>
              <a:ext cx="126700" cy="165100"/>
            </a:xfrm>
            <a:custGeom>
              <a:avLst/>
              <a:gdLst/>
              <a:ahLst/>
              <a:cxnLst/>
              <a:rect l="l" t="t" r="r" b="b"/>
              <a:pathLst>
                <a:path w="5068" h="6604" extrusionOk="0">
                  <a:moveTo>
                    <a:pt x="2534" y="215"/>
                  </a:moveTo>
                  <a:cubicBezTo>
                    <a:pt x="3814" y="215"/>
                    <a:pt x="4855" y="1599"/>
                    <a:pt x="4855" y="3303"/>
                  </a:cubicBezTo>
                  <a:cubicBezTo>
                    <a:pt x="4855" y="5004"/>
                    <a:pt x="3813" y="6389"/>
                    <a:pt x="2534" y="6389"/>
                  </a:cubicBezTo>
                  <a:cubicBezTo>
                    <a:pt x="1255" y="6389"/>
                    <a:pt x="214" y="5004"/>
                    <a:pt x="214" y="3303"/>
                  </a:cubicBezTo>
                  <a:cubicBezTo>
                    <a:pt x="214" y="1599"/>
                    <a:pt x="1255" y="215"/>
                    <a:pt x="2534" y="215"/>
                  </a:cubicBezTo>
                  <a:close/>
                  <a:moveTo>
                    <a:pt x="2534" y="0"/>
                  </a:moveTo>
                  <a:cubicBezTo>
                    <a:pt x="1137" y="0"/>
                    <a:pt x="1" y="1482"/>
                    <a:pt x="1" y="3303"/>
                  </a:cubicBezTo>
                  <a:cubicBezTo>
                    <a:pt x="1" y="5122"/>
                    <a:pt x="1137" y="6604"/>
                    <a:pt x="2534" y="6604"/>
                  </a:cubicBezTo>
                  <a:cubicBezTo>
                    <a:pt x="3932" y="6604"/>
                    <a:pt x="5068" y="5122"/>
                    <a:pt x="5068" y="3303"/>
                  </a:cubicBezTo>
                  <a:cubicBezTo>
                    <a:pt x="5068" y="1482"/>
                    <a:pt x="3932" y="0"/>
                    <a:pt x="25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5" name="Google Shape;735;p40"/>
            <p:cNvSpPr/>
            <p:nvPr/>
          </p:nvSpPr>
          <p:spPr>
            <a:xfrm>
              <a:off x="4535250" y="3993400"/>
              <a:ext cx="91075" cy="119850"/>
            </a:xfrm>
            <a:custGeom>
              <a:avLst/>
              <a:gdLst/>
              <a:ahLst/>
              <a:cxnLst/>
              <a:rect l="l" t="t" r="r" b="b"/>
              <a:pathLst>
                <a:path w="3643" h="4794" extrusionOk="0">
                  <a:moveTo>
                    <a:pt x="1822" y="0"/>
                  </a:moveTo>
                  <a:cubicBezTo>
                    <a:pt x="817" y="0"/>
                    <a:pt x="1" y="1072"/>
                    <a:pt x="1" y="2396"/>
                  </a:cubicBezTo>
                  <a:cubicBezTo>
                    <a:pt x="1" y="3721"/>
                    <a:pt x="817" y="4793"/>
                    <a:pt x="1822" y="4793"/>
                  </a:cubicBezTo>
                  <a:cubicBezTo>
                    <a:pt x="2828" y="4793"/>
                    <a:pt x="3643" y="3721"/>
                    <a:pt x="3643" y="2396"/>
                  </a:cubicBezTo>
                  <a:cubicBezTo>
                    <a:pt x="3643" y="1072"/>
                    <a:pt x="2828" y="0"/>
                    <a:pt x="182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6" name="Google Shape;736;p40"/>
            <p:cNvSpPr/>
            <p:nvPr/>
          </p:nvSpPr>
          <p:spPr>
            <a:xfrm>
              <a:off x="4532600" y="3990725"/>
              <a:ext cx="96400" cy="125200"/>
            </a:xfrm>
            <a:custGeom>
              <a:avLst/>
              <a:gdLst/>
              <a:ahLst/>
              <a:cxnLst/>
              <a:rect l="l" t="t" r="r" b="b"/>
              <a:pathLst>
                <a:path w="3856" h="5008" extrusionOk="0">
                  <a:moveTo>
                    <a:pt x="1928" y="213"/>
                  </a:moveTo>
                  <a:cubicBezTo>
                    <a:pt x="2873" y="213"/>
                    <a:pt x="3643" y="1240"/>
                    <a:pt x="3643" y="2505"/>
                  </a:cubicBezTo>
                  <a:cubicBezTo>
                    <a:pt x="3643" y="3767"/>
                    <a:pt x="2873" y="4795"/>
                    <a:pt x="1928" y="4795"/>
                  </a:cubicBezTo>
                  <a:cubicBezTo>
                    <a:pt x="982" y="4795"/>
                    <a:pt x="214" y="3767"/>
                    <a:pt x="214" y="2505"/>
                  </a:cubicBezTo>
                  <a:cubicBezTo>
                    <a:pt x="214" y="1240"/>
                    <a:pt x="982" y="213"/>
                    <a:pt x="1928" y="213"/>
                  </a:cubicBezTo>
                  <a:close/>
                  <a:moveTo>
                    <a:pt x="1928" y="0"/>
                  </a:moveTo>
                  <a:cubicBezTo>
                    <a:pt x="864" y="0"/>
                    <a:pt x="1" y="1123"/>
                    <a:pt x="1" y="2505"/>
                  </a:cubicBezTo>
                  <a:cubicBezTo>
                    <a:pt x="1" y="3885"/>
                    <a:pt x="864" y="5007"/>
                    <a:pt x="1928" y="5007"/>
                  </a:cubicBezTo>
                  <a:cubicBezTo>
                    <a:pt x="2991" y="5007"/>
                    <a:pt x="3856" y="3883"/>
                    <a:pt x="3856" y="2505"/>
                  </a:cubicBezTo>
                  <a:cubicBezTo>
                    <a:pt x="3856" y="1124"/>
                    <a:pt x="2991" y="0"/>
                    <a:pt x="19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7" name="Google Shape;737;p40"/>
            <p:cNvSpPr/>
            <p:nvPr/>
          </p:nvSpPr>
          <p:spPr>
            <a:xfrm>
              <a:off x="4554025" y="4018325"/>
              <a:ext cx="53350" cy="69950"/>
            </a:xfrm>
            <a:custGeom>
              <a:avLst/>
              <a:gdLst/>
              <a:ahLst/>
              <a:cxnLst/>
              <a:rect l="l" t="t" r="r" b="b"/>
              <a:pathLst>
                <a:path w="2134" h="2798" extrusionOk="0">
                  <a:moveTo>
                    <a:pt x="1066" y="1"/>
                  </a:moveTo>
                  <a:cubicBezTo>
                    <a:pt x="476" y="1"/>
                    <a:pt x="0" y="628"/>
                    <a:pt x="0" y="1401"/>
                  </a:cubicBezTo>
                  <a:cubicBezTo>
                    <a:pt x="0" y="2172"/>
                    <a:pt x="476" y="2797"/>
                    <a:pt x="1066" y="2797"/>
                  </a:cubicBezTo>
                  <a:cubicBezTo>
                    <a:pt x="1657" y="2797"/>
                    <a:pt x="2134" y="2172"/>
                    <a:pt x="2134" y="1401"/>
                  </a:cubicBezTo>
                  <a:cubicBezTo>
                    <a:pt x="2134" y="628"/>
                    <a:pt x="1657" y="1"/>
                    <a:pt x="1066"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8" name="Google Shape;738;p40"/>
            <p:cNvSpPr/>
            <p:nvPr/>
          </p:nvSpPr>
          <p:spPr>
            <a:xfrm>
              <a:off x="4551375" y="4015650"/>
              <a:ext cx="58650" cy="75250"/>
            </a:xfrm>
            <a:custGeom>
              <a:avLst/>
              <a:gdLst/>
              <a:ahLst/>
              <a:cxnLst/>
              <a:rect l="l" t="t" r="r" b="b"/>
              <a:pathLst>
                <a:path w="2346" h="3010" extrusionOk="0">
                  <a:moveTo>
                    <a:pt x="1172" y="215"/>
                  </a:moveTo>
                  <a:cubicBezTo>
                    <a:pt x="1702" y="215"/>
                    <a:pt x="2132" y="796"/>
                    <a:pt x="2132" y="1508"/>
                  </a:cubicBezTo>
                  <a:cubicBezTo>
                    <a:pt x="2132" y="2218"/>
                    <a:pt x="1702" y="2797"/>
                    <a:pt x="1172" y="2797"/>
                  </a:cubicBezTo>
                  <a:cubicBezTo>
                    <a:pt x="644" y="2797"/>
                    <a:pt x="213" y="2219"/>
                    <a:pt x="213" y="1508"/>
                  </a:cubicBezTo>
                  <a:cubicBezTo>
                    <a:pt x="213" y="794"/>
                    <a:pt x="644" y="215"/>
                    <a:pt x="1172" y="215"/>
                  </a:cubicBezTo>
                  <a:close/>
                  <a:moveTo>
                    <a:pt x="1172" y="1"/>
                  </a:moveTo>
                  <a:cubicBezTo>
                    <a:pt x="526" y="1"/>
                    <a:pt x="0" y="678"/>
                    <a:pt x="0" y="1508"/>
                  </a:cubicBezTo>
                  <a:cubicBezTo>
                    <a:pt x="0" y="2335"/>
                    <a:pt x="526" y="3010"/>
                    <a:pt x="1172" y="3010"/>
                  </a:cubicBezTo>
                  <a:cubicBezTo>
                    <a:pt x="1820" y="3010"/>
                    <a:pt x="2345" y="2337"/>
                    <a:pt x="2345" y="1508"/>
                  </a:cubicBezTo>
                  <a:cubicBezTo>
                    <a:pt x="2345" y="677"/>
                    <a:pt x="1820" y="1"/>
                    <a:pt x="117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39" name="Google Shape;739;p40"/>
            <p:cNvSpPr/>
            <p:nvPr/>
          </p:nvSpPr>
          <p:spPr>
            <a:xfrm>
              <a:off x="4611675" y="4264750"/>
              <a:ext cx="240675" cy="151225"/>
            </a:xfrm>
            <a:custGeom>
              <a:avLst/>
              <a:gdLst/>
              <a:ahLst/>
              <a:cxnLst/>
              <a:rect l="l" t="t" r="r" b="b"/>
              <a:pathLst>
                <a:path w="9627" h="6049" extrusionOk="0">
                  <a:moveTo>
                    <a:pt x="3224" y="0"/>
                  </a:moveTo>
                  <a:cubicBezTo>
                    <a:pt x="2303" y="0"/>
                    <a:pt x="1611" y="737"/>
                    <a:pt x="1357" y="1564"/>
                  </a:cubicBezTo>
                  <a:cubicBezTo>
                    <a:pt x="864" y="3168"/>
                    <a:pt x="0" y="4401"/>
                    <a:pt x="740" y="5017"/>
                  </a:cubicBezTo>
                  <a:cubicBezTo>
                    <a:pt x="1480" y="5632"/>
                    <a:pt x="4668" y="6004"/>
                    <a:pt x="4668" y="6004"/>
                  </a:cubicBezTo>
                  <a:lnTo>
                    <a:pt x="4653" y="5965"/>
                  </a:lnTo>
                  <a:lnTo>
                    <a:pt x="4653" y="5965"/>
                  </a:lnTo>
                  <a:cubicBezTo>
                    <a:pt x="5014" y="5994"/>
                    <a:pt x="5801" y="6049"/>
                    <a:pt x="6607" y="6049"/>
                  </a:cubicBezTo>
                  <a:cubicBezTo>
                    <a:pt x="7522" y="6049"/>
                    <a:pt x="8462" y="5978"/>
                    <a:pt x="8827" y="5718"/>
                  </a:cubicBezTo>
                  <a:cubicBezTo>
                    <a:pt x="9626" y="5151"/>
                    <a:pt x="6992" y="2060"/>
                    <a:pt x="5276" y="802"/>
                  </a:cubicBezTo>
                  <a:cubicBezTo>
                    <a:pt x="4710" y="352"/>
                    <a:pt x="4026" y="74"/>
                    <a:pt x="3307" y="2"/>
                  </a:cubicBezTo>
                  <a:cubicBezTo>
                    <a:pt x="3279" y="1"/>
                    <a:pt x="3251" y="0"/>
                    <a:pt x="32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0" name="Google Shape;740;p40"/>
            <p:cNvSpPr/>
            <p:nvPr/>
          </p:nvSpPr>
          <p:spPr>
            <a:xfrm>
              <a:off x="4613575" y="4262075"/>
              <a:ext cx="225325" cy="156625"/>
            </a:xfrm>
            <a:custGeom>
              <a:avLst/>
              <a:gdLst/>
              <a:ahLst/>
              <a:cxnLst/>
              <a:rect l="l" t="t" r="r" b="b"/>
              <a:pathLst>
                <a:path w="9013" h="6265" extrusionOk="0">
                  <a:moveTo>
                    <a:pt x="3131" y="214"/>
                  </a:moveTo>
                  <a:cubicBezTo>
                    <a:pt x="3160" y="214"/>
                    <a:pt x="3191" y="215"/>
                    <a:pt x="3221" y="216"/>
                  </a:cubicBezTo>
                  <a:cubicBezTo>
                    <a:pt x="3922" y="285"/>
                    <a:pt x="4583" y="554"/>
                    <a:pt x="5133" y="992"/>
                  </a:cubicBezTo>
                  <a:cubicBezTo>
                    <a:pt x="5134" y="994"/>
                    <a:pt x="5136" y="995"/>
                    <a:pt x="5137" y="995"/>
                  </a:cubicBezTo>
                  <a:cubicBezTo>
                    <a:pt x="6671" y="2121"/>
                    <a:pt x="8798" y="4600"/>
                    <a:pt x="8791" y="5502"/>
                  </a:cubicBezTo>
                  <a:cubicBezTo>
                    <a:pt x="8791" y="5612"/>
                    <a:pt x="8757" y="5690"/>
                    <a:pt x="8688" y="5739"/>
                  </a:cubicBezTo>
                  <a:cubicBezTo>
                    <a:pt x="8369" y="5966"/>
                    <a:pt x="7508" y="6049"/>
                    <a:pt x="6510" y="6049"/>
                  </a:cubicBezTo>
                  <a:cubicBezTo>
                    <a:pt x="5889" y="6049"/>
                    <a:pt x="5216" y="6017"/>
                    <a:pt x="4586" y="5967"/>
                  </a:cubicBezTo>
                  <a:cubicBezTo>
                    <a:pt x="4583" y="5967"/>
                    <a:pt x="4580" y="5965"/>
                    <a:pt x="4577" y="5965"/>
                  </a:cubicBezTo>
                  <a:cubicBezTo>
                    <a:pt x="4550" y="5965"/>
                    <a:pt x="4525" y="5976"/>
                    <a:pt x="4506" y="5992"/>
                  </a:cubicBezTo>
                  <a:cubicBezTo>
                    <a:pt x="3967" y="5925"/>
                    <a:pt x="1369" y="5571"/>
                    <a:pt x="733" y="5042"/>
                  </a:cubicBezTo>
                  <a:cubicBezTo>
                    <a:pt x="256" y="4645"/>
                    <a:pt x="538" y="3933"/>
                    <a:pt x="928" y="2949"/>
                  </a:cubicBezTo>
                  <a:cubicBezTo>
                    <a:pt x="1077" y="2573"/>
                    <a:pt x="1245" y="2149"/>
                    <a:pt x="1382" y="1702"/>
                  </a:cubicBezTo>
                  <a:cubicBezTo>
                    <a:pt x="1613" y="955"/>
                    <a:pt x="2242" y="214"/>
                    <a:pt x="3131" y="214"/>
                  </a:cubicBezTo>
                  <a:close/>
                  <a:moveTo>
                    <a:pt x="3136" y="1"/>
                  </a:moveTo>
                  <a:cubicBezTo>
                    <a:pt x="2129" y="1"/>
                    <a:pt x="1432" y="815"/>
                    <a:pt x="1178" y="1640"/>
                  </a:cubicBezTo>
                  <a:cubicBezTo>
                    <a:pt x="1044" y="2078"/>
                    <a:pt x="877" y="2497"/>
                    <a:pt x="730" y="2870"/>
                  </a:cubicBezTo>
                  <a:cubicBezTo>
                    <a:pt x="322" y="3897"/>
                    <a:pt x="0" y="4710"/>
                    <a:pt x="596" y="5204"/>
                  </a:cubicBezTo>
                  <a:cubicBezTo>
                    <a:pt x="1351" y="5834"/>
                    <a:pt x="4448" y="6202"/>
                    <a:pt x="4580" y="6217"/>
                  </a:cubicBezTo>
                  <a:cubicBezTo>
                    <a:pt x="4584" y="6217"/>
                    <a:pt x="4587" y="6217"/>
                    <a:pt x="4591" y="6217"/>
                  </a:cubicBezTo>
                  <a:cubicBezTo>
                    <a:pt x="4619" y="6217"/>
                    <a:pt x="4647" y="6207"/>
                    <a:pt x="4667" y="6187"/>
                  </a:cubicBezTo>
                  <a:cubicBezTo>
                    <a:pt x="5133" y="6223"/>
                    <a:pt x="5828" y="6265"/>
                    <a:pt x="6526" y="6265"/>
                  </a:cubicBezTo>
                  <a:cubicBezTo>
                    <a:pt x="7473" y="6265"/>
                    <a:pt x="8426" y="6187"/>
                    <a:pt x="8812" y="5912"/>
                  </a:cubicBezTo>
                  <a:cubicBezTo>
                    <a:pt x="8900" y="5851"/>
                    <a:pt x="9002" y="5730"/>
                    <a:pt x="9004" y="5504"/>
                  </a:cubicBezTo>
                  <a:cubicBezTo>
                    <a:pt x="9013" y="4441"/>
                    <a:pt x="6748" y="1912"/>
                    <a:pt x="5265" y="825"/>
                  </a:cubicBezTo>
                  <a:cubicBezTo>
                    <a:pt x="4681" y="361"/>
                    <a:pt x="3983" y="76"/>
                    <a:pt x="3237" y="4"/>
                  </a:cubicBezTo>
                  <a:cubicBezTo>
                    <a:pt x="3203" y="2"/>
                    <a:pt x="3170" y="1"/>
                    <a:pt x="313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1" name="Google Shape;741;p40"/>
            <p:cNvSpPr/>
            <p:nvPr/>
          </p:nvSpPr>
          <p:spPr>
            <a:xfrm>
              <a:off x="4960800" y="4183425"/>
              <a:ext cx="461575" cy="392300"/>
            </a:xfrm>
            <a:custGeom>
              <a:avLst/>
              <a:gdLst/>
              <a:ahLst/>
              <a:cxnLst/>
              <a:rect l="l" t="t" r="r" b="b"/>
              <a:pathLst>
                <a:path w="18463" h="15692" extrusionOk="0">
                  <a:moveTo>
                    <a:pt x="13461" y="1"/>
                  </a:moveTo>
                  <a:cubicBezTo>
                    <a:pt x="12070" y="1"/>
                    <a:pt x="11011" y="714"/>
                    <a:pt x="11011" y="714"/>
                  </a:cubicBezTo>
                  <a:cubicBezTo>
                    <a:pt x="5944" y="3121"/>
                    <a:pt x="5944" y="9419"/>
                    <a:pt x="5944" y="9419"/>
                  </a:cubicBezTo>
                  <a:lnTo>
                    <a:pt x="1216" y="11684"/>
                  </a:lnTo>
                  <a:lnTo>
                    <a:pt x="399" y="13816"/>
                  </a:lnTo>
                  <a:lnTo>
                    <a:pt x="372" y="13816"/>
                  </a:lnTo>
                  <a:lnTo>
                    <a:pt x="389" y="13845"/>
                  </a:lnTo>
                  <a:lnTo>
                    <a:pt x="372" y="13886"/>
                  </a:lnTo>
                  <a:lnTo>
                    <a:pt x="412" y="13886"/>
                  </a:lnTo>
                  <a:lnTo>
                    <a:pt x="730" y="14430"/>
                  </a:lnTo>
                  <a:lnTo>
                    <a:pt x="0" y="14906"/>
                  </a:lnTo>
                  <a:cubicBezTo>
                    <a:pt x="359" y="14975"/>
                    <a:pt x="733" y="15036"/>
                    <a:pt x="1114" y="15091"/>
                  </a:cubicBezTo>
                  <a:lnTo>
                    <a:pt x="1216" y="15266"/>
                  </a:lnTo>
                  <a:cubicBezTo>
                    <a:pt x="1216" y="15266"/>
                    <a:pt x="4516" y="15692"/>
                    <a:pt x="7780" y="15692"/>
                  </a:cubicBezTo>
                  <a:cubicBezTo>
                    <a:pt x="8907" y="15692"/>
                    <a:pt x="10029" y="15641"/>
                    <a:pt x="11011" y="15505"/>
                  </a:cubicBezTo>
                  <a:cubicBezTo>
                    <a:pt x="11011" y="15505"/>
                    <a:pt x="14557" y="14458"/>
                    <a:pt x="15702" y="12577"/>
                  </a:cubicBezTo>
                  <a:cubicBezTo>
                    <a:pt x="16847" y="10695"/>
                    <a:pt x="18463" y="4962"/>
                    <a:pt x="18463" y="4962"/>
                  </a:cubicBezTo>
                  <a:cubicBezTo>
                    <a:pt x="17088" y="938"/>
                    <a:pt x="15056" y="1"/>
                    <a:pt x="1346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2" name="Google Shape;742;p40"/>
            <p:cNvSpPr/>
            <p:nvPr/>
          </p:nvSpPr>
          <p:spPr>
            <a:xfrm>
              <a:off x="4958000" y="4180725"/>
              <a:ext cx="467050" cy="397600"/>
            </a:xfrm>
            <a:custGeom>
              <a:avLst/>
              <a:gdLst/>
              <a:ahLst/>
              <a:cxnLst/>
              <a:rect l="l" t="t" r="r" b="b"/>
              <a:pathLst>
                <a:path w="18682" h="15904" extrusionOk="0">
                  <a:moveTo>
                    <a:pt x="13580" y="218"/>
                  </a:moveTo>
                  <a:cubicBezTo>
                    <a:pt x="13959" y="218"/>
                    <a:pt x="14362" y="272"/>
                    <a:pt x="14774" y="411"/>
                  </a:cubicBezTo>
                  <a:cubicBezTo>
                    <a:pt x="16340" y="939"/>
                    <a:pt x="17580" y="2507"/>
                    <a:pt x="18462" y="5073"/>
                  </a:cubicBezTo>
                  <a:cubicBezTo>
                    <a:pt x="18331" y="5536"/>
                    <a:pt x="16803" y="10854"/>
                    <a:pt x="15723" y="12629"/>
                  </a:cubicBezTo>
                  <a:cubicBezTo>
                    <a:pt x="14613" y="14453"/>
                    <a:pt x="11127" y="15501"/>
                    <a:pt x="11108" y="15507"/>
                  </a:cubicBezTo>
                  <a:cubicBezTo>
                    <a:pt x="10140" y="15642"/>
                    <a:pt x="9027" y="15692"/>
                    <a:pt x="7908" y="15692"/>
                  </a:cubicBezTo>
                  <a:cubicBezTo>
                    <a:pt x="4893" y="15692"/>
                    <a:pt x="1827" y="15328"/>
                    <a:pt x="1394" y="15275"/>
                  </a:cubicBezTo>
                  <a:lnTo>
                    <a:pt x="1318" y="15145"/>
                  </a:lnTo>
                  <a:cubicBezTo>
                    <a:pt x="1302" y="15117"/>
                    <a:pt x="1273" y="15099"/>
                    <a:pt x="1241" y="15093"/>
                  </a:cubicBezTo>
                  <a:cubicBezTo>
                    <a:pt x="949" y="15051"/>
                    <a:pt x="666" y="15005"/>
                    <a:pt x="395" y="14958"/>
                  </a:cubicBezTo>
                  <a:lnTo>
                    <a:pt x="900" y="14627"/>
                  </a:lnTo>
                  <a:cubicBezTo>
                    <a:pt x="947" y="14596"/>
                    <a:pt x="962" y="14533"/>
                    <a:pt x="934" y="14484"/>
                  </a:cubicBezTo>
                  <a:lnTo>
                    <a:pt x="618" y="13944"/>
                  </a:lnTo>
                  <a:lnTo>
                    <a:pt x="1412" y="11870"/>
                  </a:lnTo>
                  <a:lnTo>
                    <a:pt x="6102" y="9623"/>
                  </a:lnTo>
                  <a:cubicBezTo>
                    <a:pt x="6139" y="9605"/>
                    <a:pt x="6163" y="9568"/>
                    <a:pt x="6163" y="9526"/>
                  </a:cubicBezTo>
                  <a:cubicBezTo>
                    <a:pt x="6163" y="9465"/>
                    <a:pt x="6223" y="3268"/>
                    <a:pt x="11169" y="918"/>
                  </a:cubicBezTo>
                  <a:cubicBezTo>
                    <a:pt x="11173" y="915"/>
                    <a:pt x="11178" y="912"/>
                    <a:pt x="11182" y="909"/>
                  </a:cubicBezTo>
                  <a:cubicBezTo>
                    <a:pt x="11195" y="901"/>
                    <a:pt x="12234" y="218"/>
                    <a:pt x="13580" y="218"/>
                  </a:cubicBezTo>
                  <a:close/>
                  <a:moveTo>
                    <a:pt x="13562" y="1"/>
                  </a:moveTo>
                  <a:cubicBezTo>
                    <a:pt x="12210" y="1"/>
                    <a:pt x="11177" y="658"/>
                    <a:pt x="11071" y="729"/>
                  </a:cubicBezTo>
                  <a:cubicBezTo>
                    <a:pt x="6291" y="3004"/>
                    <a:pt x="5972" y="8767"/>
                    <a:pt x="5952" y="9459"/>
                  </a:cubicBezTo>
                  <a:lnTo>
                    <a:pt x="1282" y="11695"/>
                  </a:lnTo>
                  <a:cubicBezTo>
                    <a:pt x="1257" y="11707"/>
                    <a:pt x="1238" y="11728"/>
                    <a:pt x="1229" y="11753"/>
                  </a:cubicBezTo>
                  <a:lnTo>
                    <a:pt x="434" y="13830"/>
                  </a:lnTo>
                  <a:cubicBezTo>
                    <a:pt x="416" y="13839"/>
                    <a:pt x="401" y="13854"/>
                    <a:pt x="390" y="13872"/>
                  </a:cubicBezTo>
                  <a:cubicBezTo>
                    <a:pt x="376" y="13899"/>
                    <a:pt x="373" y="13930"/>
                    <a:pt x="383" y="13959"/>
                  </a:cubicBezTo>
                  <a:cubicBezTo>
                    <a:pt x="373" y="13991"/>
                    <a:pt x="377" y="14026"/>
                    <a:pt x="395" y="14054"/>
                  </a:cubicBezTo>
                  <a:cubicBezTo>
                    <a:pt x="411" y="14078"/>
                    <a:pt x="435" y="14093"/>
                    <a:pt x="462" y="14098"/>
                  </a:cubicBezTo>
                  <a:lnTo>
                    <a:pt x="699" y="14503"/>
                  </a:lnTo>
                  <a:lnTo>
                    <a:pt x="54" y="14925"/>
                  </a:lnTo>
                  <a:cubicBezTo>
                    <a:pt x="18" y="14949"/>
                    <a:pt x="0" y="14992"/>
                    <a:pt x="8" y="15034"/>
                  </a:cubicBezTo>
                  <a:cubicBezTo>
                    <a:pt x="17" y="15077"/>
                    <a:pt x="50" y="15109"/>
                    <a:pt x="93" y="15118"/>
                  </a:cubicBezTo>
                  <a:cubicBezTo>
                    <a:pt x="428" y="15182"/>
                    <a:pt x="787" y="15242"/>
                    <a:pt x="1160" y="15297"/>
                  </a:cubicBezTo>
                  <a:lnTo>
                    <a:pt x="1236" y="15428"/>
                  </a:lnTo>
                  <a:cubicBezTo>
                    <a:pt x="1253" y="15456"/>
                    <a:pt x="1282" y="15476"/>
                    <a:pt x="1315" y="15480"/>
                  </a:cubicBezTo>
                  <a:cubicBezTo>
                    <a:pt x="1358" y="15486"/>
                    <a:pt x="4649" y="15903"/>
                    <a:pt x="7901" y="15903"/>
                  </a:cubicBezTo>
                  <a:cubicBezTo>
                    <a:pt x="9037" y="15903"/>
                    <a:pt x="10167" y="15852"/>
                    <a:pt x="11154" y="15715"/>
                  </a:cubicBezTo>
                  <a:cubicBezTo>
                    <a:pt x="11300" y="15672"/>
                    <a:pt x="14753" y="14634"/>
                    <a:pt x="15905" y="12741"/>
                  </a:cubicBezTo>
                  <a:cubicBezTo>
                    <a:pt x="17046" y="10869"/>
                    <a:pt x="18611" y="5333"/>
                    <a:pt x="18678" y="5099"/>
                  </a:cubicBezTo>
                  <a:cubicBezTo>
                    <a:pt x="18682" y="5079"/>
                    <a:pt x="18682" y="5056"/>
                    <a:pt x="18675" y="5035"/>
                  </a:cubicBezTo>
                  <a:cubicBezTo>
                    <a:pt x="17769" y="2384"/>
                    <a:pt x="16480" y="759"/>
                    <a:pt x="14839" y="208"/>
                  </a:cubicBezTo>
                  <a:cubicBezTo>
                    <a:pt x="14396" y="59"/>
                    <a:pt x="13965" y="1"/>
                    <a:pt x="1356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3" name="Google Shape;743;p40"/>
            <p:cNvSpPr/>
            <p:nvPr/>
          </p:nvSpPr>
          <p:spPr>
            <a:xfrm>
              <a:off x="4451750" y="4187925"/>
              <a:ext cx="170975" cy="386900"/>
            </a:xfrm>
            <a:custGeom>
              <a:avLst/>
              <a:gdLst/>
              <a:ahLst/>
              <a:cxnLst/>
              <a:rect l="l" t="t" r="r" b="b"/>
              <a:pathLst>
                <a:path w="6839" h="15476" extrusionOk="0">
                  <a:moveTo>
                    <a:pt x="428" y="1"/>
                  </a:moveTo>
                  <a:lnTo>
                    <a:pt x="428" y="1"/>
                  </a:lnTo>
                  <a:cubicBezTo>
                    <a:pt x="229" y="2636"/>
                    <a:pt x="1" y="5955"/>
                    <a:pt x="1165" y="9207"/>
                  </a:cubicBezTo>
                  <a:cubicBezTo>
                    <a:pt x="1788" y="10923"/>
                    <a:pt x="2727" y="13203"/>
                    <a:pt x="3696" y="15474"/>
                  </a:cubicBezTo>
                  <a:lnTo>
                    <a:pt x="3696" y="15475"/>
                  </a:lnTo>
                  <a:cubicBezTo>
                    <a:pt x="4541" y="15407"/>
                    <a:pt x="5377" y="15277"/>
                    <a:pt x="6202" y="15088"/>
                  </a:cubicBezTo>
                  <a:lnTo>
                    <a:pt x="6256" y="14914"/>
                  </a:lnTo>
                  <a:cubicBezTo>
                    <a:pt x="6457" y="14859"/>
                    <a:pt x="6650" y="14796"/>
                    <a:pt x="6838" y="14728"/>
                  </a:cubicBezTo>
                  <a:lnTo>
                    <a:pt x="6455" y="14253"/>
                  </a:lnTo>
                  <a:lnTo>
                    <a:pt x="6622" y="13709"/>
                  </a:lnTo>
                  <a:lnTo>
                    <a:pt x="6645" y="13709"/>
                  </a:lnTo>
                  <a:lnTo>
                    <a:pt x="6645" y="13638"/>
                  </a:lnTo>
                  <a:lnTo>
                    <a:pt x="6631" y="13638"/>
                  </a:lnTo>
                  <a:lnTo>
                    <a:pt x="6204" y="11506"/>
                  </a:lnTo>
                  <a:lnTo>
                    <a:pt x="3722" y="9239"/>
                  </a:lnTo>
                  <a:cubicBezTo>
                    <a:pt x="3722" y="9239"/>
                    <a:pt x="3722" y="2941"/>
                    <a:pt x="1067" y="534"/>
                  </a:cubicBezTo>
                  <a:cubicBezTo>
                    <a:pt x="888" y="319"/>
                    <a:pt x="671" y="138"/>
                    <a:pt x="42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4" name="Google Shape;744;p40"/>
            <p:cNvSpPr/>
            <p:nvPr/>
          </p:nvSpPr>
          <p:spPr>
            <a:xfrm>
              <a:off x="4448625" y="4185250"/>
              <a:ext cx="176875" cy="392200"/>
            </a:xfrm>
            <a:custGeom>
              <a:avLst/>
              <a:gdLst/>
              <a:ahLst/>
              <a:cxnLst/>
              <a:rect l="l" t="t" r="r" b="b"/>
              <a:pathLst>
                <a:path w="7075" h="15688" extrusionOk="0">
                  <a:moveTo>
                    <a:pt x="646" y="291"/>
                  </a:moveTo>
                  <a:lnTo>
                    <a:pt x="646" y="291"/>
                  </a:lnTo>
                  <a:cubicBezTo>
                    <a:pt x="820" y="407"/>
                    <a:pt x="978" y="550"/>
                    <a:pt x="1121" y="720"/>
                  </a:cubicBezTo>
                  <a:cubicBezTo>
                    <a:pt x="3710" y="3068"/>
                    <a:pt x="3741" y="9284"/>
                    <a:pt x="3741" y="9346"/>
                  </a:cubicBezTo>
                  <a:cubicBezTo>
                    <a:pt x="3741" y="9376"/>
                    <a:pt x="3753" y="9405"/>
                    <a:pt x="3775" y="9424"/>
                  </a:cubicBezTo>
                  <a:lnTo>
                    <a:pt x="6232" y="11668"/>
                  </a:lnTo>
                  <a:lnTo>
                    <a:pt x="6652" y="13766"/>
                  </a:lnTo>
                  <a:cubicBezTo>
                    <a:pt x="6652" y="13767"/>
                    <a:pt x="6652" y="13767"/>
                    <a:pt x="6652" y="13769"/>
                  </a:cubicBezTo>
                  <a:cubicBezTo>
                    <a:pt x="6650" y="13773"/>
                    <a:pt x="6647" y="13779"/>
                    <a:pt x="6646" y="13783"/>
                  </a:cubicBezTo>
                  <a:lnTo>
                    <a:pt x="6479" y="14328"/>
                  </a:lnTo>
                  <a:cubicBezTo>
                    <a:pt x="6469" y="14361"/>
                    <a:pt x="6476" y="14398"/>
                    <a:pt x="6499" y="14425"/>
                  </a:cubicBezTo>
                  <a:lnTo>
                    <a:pt x="6786" y="14784"/>
                  </a:lnTo>
                  <a:cubicBezTo>
                    <a:pt x="6644" y="14832"/>
                    <a:pt x="6500" y="14876"/>
                    <a:pt x="6353" y="14918"/>
                  </a:cubicBezTo>
                  <a:cubicBezTo>
                    <a:pt x="6317" y="14927"/>
                    <a:pt x="6290" y="14955"/>
                    <a:pt x="6280" y="14990"/>
                  </a:cubicBezTo>
                  <a:lnTo>
                    <a:pt x="6244" y="15106"/>
                  </a:lnTo>
                  <a:cubicBezTo>
                    <a:pt x="5470" y="15280"/>
                    <a:pt x="4679" y="15402"/>
                    <a:pt x="3890" y="15469"/>
                  </a:cubicBezTo>
                  <a:cubicBezTo>
                    <a:pt x="2772" y="12851"/>
                    <a:pt x="1932" y="10768"/>
                    <a:pt x="1391" y="9278"/>
                  </a:cubicBezTo>
                  <a:cubicBezTo>
                    <a:pt x="244" y="6074"/>
                    <a:pt x="461" y="2756"/>
                    <a:pt x="646" y="291"/>
                  </a:cubicBezTo>
                  <a:close/>
                  <a:moveTo>
                    <a:pt x="552" y="1"/>
                  </a:moveTo>
                  <a:cubicBezTo>
                    <a:pt x="535" y="1"/>
                    <a:pt x="518" y="5"/>
                    <a:pt x="503" y="14"/>
                  </a:cubicBezTo>
                  <a:cubicBezTo>
                    <a:pt x="470" y="30"/>
                    <a:pt x="449" y="63"/>
                    <a:pt x="446" y="100"/>
                  </a:cubicBezTo>
                  <a:cubicBezTo>
                    <a:pt x="258" y="2602"/>
                    <a:pt x="1" y="6026"/>
                    <a:pt x="1190" y="9351"/>
                  </a:cubicBezTo>
                  <a:cubicBezTo>
                    <a:pt x="1737" y="10858"/>
                    <a:pt x="2590" y="12968"/>
                    <a:pt x="3725" y="15624"/>
                  </a:cubicBezTo>
                  <a:cubicBezTo>
                    <a:pt x="3741" y="15663"/>
                    <a:pt x="3780" y="15688"/>
                    <a:pt x="3821" y="15688"/>
                  </a:cubicBezTo>
                  <a:lnTo>
                    <a:pt x="3830" y="15688"/>
                  </a:lnTo>
                  <a:cubicBezTo>
                    <a:pt x="4675" y="15619"/>
                    <a:pt x="5523" y="15488"/>
                    <a:pt x="6351" y="15299"/>
                  </a:cubicBezTo>
                  <a:cubicBezTo>
                    <a:pt x="6388" y="15290"/>
                    <a:pt x="6418" y="15263"/>
                    <a:pt x="6430" y="15226"/>
                  </a:cubicBezTo>
                  <a:lnTo>
                    <a:pt x="6466" y="15107"/>
                  </a:lnTo>
                  <a:cubicBezTo>
                    <a:pt x="6649" y="15055"/>
                    <a:pt x="6828" y="14998"/>
                    <a:pt x="7000" y="14936"/>
                  </a:cubicBezTo>
                  <a:cubicBezTo>
                    <a:pt x="7032" y="14924"/>
                    <a:pt x="7057" y="14897"/>
                    <a:pt x="7066" y="14863"/>
                  </a:cubicBezTo>
                  <a:cubicBezTo>
                    <a:pt x="7075" y="14830"/>
                    <a:pt x="7067" y="14794"/>
                    <a:pt x="7046" y="14768"/>
                  </a:cubicBezTo>
                  <a:lnTo>
                    <a:pt x="6700" y="14336"/>
                  </a:lnTo>
                  <a:lnTo>
                    <a:pt x="6834" y="13901"/>
                  </a:lnTo>
                  <a:cubicBezTo>
                    <a:pt x="6859" y="13882"/>
                    <a:pt x="6875" y="13850"/>
                    <a:pt x="6875" y="13815"/>
                  </a:cubicBezTo>
                  <a:lnTo>
                    <a:pt x="6875" y="13745"/>
                  </a:lnTo>
                  <a:cubicBezTo>
                    <a:pt x="6875" y="13722"/>
                    <a:pt x="6866" y="13702"/>
                    <a:pt x="6853" y="13685"/>
                  </a:cubicBezTo>
                  <a:lnTo>
                    <a:pt x="6435" y="11592"/>
                  </a:lnTo>
                  <a:cubicBezTo>
                    <a:pt x="6430" y="11569"/>
                    <a:pt x="6418" y="11549"/>
                    <a:pt x="6402" y="11534"/>
                  </a:cubicBezTo>
                  <a:lnTo>
                    <a:pt x="3954" y="9299"/>
                  </a:lnTo>
                  <a:cubicBezTo>
                    <a:pt x="3949" y="8670"/>
                    <a:pt x="3832" y="2890"/>
                    <a:pt x="1274" y="572"/>
                  </a:cubicBezTo>
                  <a:cubicBezTo>
                    <a:pt x="1086" y="346"/>
                    <a:pt x="861" y="158"/>
                    <a:pt x="605" y="15"/>
                  </a:cubicBezTo>
                  <a:cubicBezTo>
                    <a:pt x="589" y="5"/>
                    <a:pt x="570" y="1"/>
                    <a:pt x="55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5" name="Google Shape;745;p40"/>
            <p:cNvSpPr/>
            <p:nvPr/>
          </p:nvSpPr>
          <p:spPr>
            <a:xfrm>
              <a:off x="5316200" y="3862850"/>
              <a:ext cx="345375" cy="499600"/>
            </a:xfrm>
            <a:custGeom>
              <a:avLst/>
              <a:gdLst/>
              <a:ahLst/>
              <a:cxnLst/>
              <a:rect l="l" t="t" r="r" b="b"/>
              <a:pathLst>
                <a:path w="13815" h="19984" extrusionOk="0">
                  <a:moveTo>
                    <a:pt x="6907" y="1"/>
                  </a:moveTo>
                  <a:cubicBezTo>
                    <a:pt x="5076" y="1"/>
                    <a:pt x="3319" y="1053"/>
                    <a:pt x="2024" y="2928"/>
                  </a:cubicBezTo>
                  <a:cubicBezTo>
                    <a:pt x="728" y="4801"/>
                    <a:pt x="0" y="7343"/>
                    <a:pt x="0" y="9993"/>
                  </a:cubicBezTo>
                  <a:cubicBezTo>
                    <a:pt x="0" y="12642"/>
                    <a:pt x="728" y="15183"/>
                    <a:pt x="2024" y="17056"/>
                  </a:cubicBezTo>
                  <a:cubicBezTo>
                    <a:pt x="3319" y="18931"/>
                    <a:pt x="5076" y="19984"/>
                    <a:pt x="6907" y="19984"/>
                  </a:cubicBezTo>
                  <a:cubicBezTo>
                    <a:pt x="8739" y="19984"/>
                    <a:pt x="10496" y="18931"/>
                    <a:pt x="11791" y="17056"/>
                  </a:cubicBezTo>
                  <a:cubicBezTo>
                    <a:pt x="13087" y="15183"/>
                    <a:pt x="13815" y="12642"/>
                    <a:pt x="13815" y="9993"/>
                  </a:cubicBezTo>
                  <a:cubicBezTo>
                    <a:pt x="13815" y="7343"/>
                    <a:pt x="13087" y="4801"/>
                    <a:pt x="11791" y="2928"/>
                  </a:cubicBezTo>
                  <a:cubicBezTo>
                    <a:pt x="10496" y="1053"/>
                    <a:pt x="8739" y="1"/>
                    <a:pt x="69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6" name="Google Shape;746;p40"/>
            <p:cNvSpPr/>
            <p:nvPr/>
          </p:nvSpPr>
          <p:spPr>
            <a:xfrm>
              <a:off x="5313525" y="3860200"/>
              <a:ext cx="350725" cy="504900"/>
            </a:xfrm>
            <a:custGeom>
              <a:avLst/>
              <a:gdLst/>
              <a:ahLst/>
              <a:cxnLst/>
              <a:rect l="l" t="t" r="r" b="b"/>
              <a:pathLst>
                <a:path w="14029" h="20196" extrusionOk="0">
                  <a:moveTo>
                    <a:pt x="7014" y="214"/>
                  </a:moveTo>
                  <a:cubicBezTo>
                    <a:pt x="10764" y="214"/>
                    <a:pt x="13814" y="4648"/>
                    <a:pt x="13814" y="10099"/>
                  </a:cubicBezTo>
                  <a:cubicBezTo>
                    <a:pt x="13814" y="15548"/>
                    <a:pt x="10764" y="19983"/>
                    <a:pt x="7014" y="19983"/>
                  </a:cubicBezTo>
                  <a:cubicBezTo>
                    <a:pt x="3265" y="19983"/>
                    <a:pt x="215" y="15548"/>
                    <a:pt x="215" y="10099"/>
                  </a:cubicBezTo>
                  <a:cubicBezTo>
                    <a:pt x="215" y="4648"/>
                    <a:pt x="3264" y="214"/>
                    <a:pt x="7014" y="214"/>
                  </a:cubicBezTo>
                  <a:close/>
                  <a:moveTo>
                    <a:pt x="7014" y="1"/>
                  </a:moveTo>
                  <a:cubicBezTo>
                    <a:pt x="3146" y="1"/>
                    <a:pt x="0" y="4530"/>
                    <a:pt x="0" y="10099"/>
                  </a:cubicBezTo>
                  <a:cubicBezTo>
                    <a:pt x="0" y="15666"/>
                    <a:pt x="3146" y="20195"/>
                    <a:pt x="7014" y="20195"/>
                  </a:cubicBezTo>
                  <a:cubicBezTo>
                    <a:pt x="10881" y="20195"/>
                    <a:pt x="14029" y="15666"/>
                    <a:pt x="14029" y="10099"/>
                  </a:cubicBezTo>
                  <a:cubicBezTo>
                    <a:pt x="14029" y="4530"/>
                    <a:pt x="10881" y="1"/>
                    <a:pt x="701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7" name="Google Shape;747;p40"/>
            <p:cNvSpPr/>
            <p:nvPr/>
          </p:nvSpPr>
          <p:spPr>
            <a:xfrm>
              <a:off x="5368650" y="3938800"/>
              <a:ext cx="240475" cy="347725"/>
            </a:xfrm>
            <a:custGeom>
              <a:avLst/>
              <a:gdLst/>
              <a:ahLst/>
              <a:cxnLst/>
              <a:rect l="l" t="t" r="r" b="b"/>
              <a:pathLst>
                <a:path w="9619" h="13909" extrusionOk="0">
                  <a:moveTo>
                    <a:pt x="4809" y="0"/>
                  </a:moveTo>
                  <a:cubicBezTo>
                    <a:pt x="2153" y="0"/>
                    <a:pt x="0" y="3114"/>
                    <a:pt x="0" y="6955"/>
                  </a:cubicBezTo>
                  <a:cubicBezTo>
                    <a:pt x="0" y="8798"/>
                    <a:pt x="506" y="10567"/>
                    <a:pt x="1409" y="11871"/>
                  </a:cubicBezTo>
                  <a:cubicBezTo>
                    <a:pt x="2311" y="13176"/>
                    <a:pt x="3533" y="13908"/>
                    <a:pt x="4809" y="13908"/>
                  </a:cubicBezTo>
                  <a:cubicBezTo>
                    <a:pt x="6084" y="13908"/>
                    <a:pt x="7308" y="13176"/>
                    <a:pt x="8210" y="11871"/>
                  </a:cubicBezTo>
                  <a:cubicBezTo>
                    <a:pt x="9111" y="10567"/>
                    <a:pt x="9619" y="8798"/>
                    <a:pt x="9619" y="6955"/>
                  </a:cubicBezTo>
                  <a:cubicBezTo>
                    <a:pt x="9619" y="3114"/>
                    <a:pt x="7466" y="0"/>
                    <a:pt x="4809" y="0"/>
                  </a:cubicBezTo>
                  <a:close/>
                </a:path>
              </a:pathLst>
            </a:custGeom>
            <a:solidFill>
              <a:srgbClr val="5D65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8" name="Google Shape;748;p40"/>
            <p:cNvSpPr/>
            <p:nvPr/>
          </p:nvSpPr>
          <p:spPr>
            <a:xfrm>
              <a:off x="5365975" y="3936150"/>
              <a:ext cx="245800" cy="353050"/>
            </a:xfrm>
            <a:custGeom>
              <a:avLst/>
              <a:gdLst/>
              <a:ahLst/>
              <a:cxnLst/>
              <a:rect l="l" t="t" r="r" b="b"/>
              <a:pathLst>
                <a:path w="9832" h="14122" extrusionOk="0">
                  <a:moveTo>
                    <a:pt x="4916" y="213"/>
                  </a:moveTo>
                  <a:cubicBezTo>
                    <a:pt x="7509" y="213"/>
                    <a:pt x="9619" y="3285"/>
                    <a:pt x="9619" y="7061"/>
                  </a:cubicBezTo>
                  <a:cubicBezTo>
                    <a:pt x="9619" y="10837"/>
                    <a:pt x="7509" y="13909"/>
                    <a:pt x="4916" y="13909"/>
                  </a:cubicBezTo>
                  <a:cubicBezTo>
                    <a:pt x="2324" y="13909"/>
                    <a:pt x="214" y="10837"/>
                    <a:pt x="214" y="7061"/>
                  </a:cubicBezTo>
                  <a:cubicBezTo>
                    <a:pt x="214" y="3285"/>
                    <a:pt x="2324" y="213"/>
                    <a:pt x="4916" y="213"/>
                  </a:cubicBezTo>
                  <a:close/>
                  <a:moveTo>
                    <a:pt x="4916" y="0"/>
                  </a:moveTo>
                  <a:cubicBezTo>
                    <a:pt x="2205" y="0"/>
                    <a:pt x="0" y="3167"/>
                    <a:pt x="0" y="7061"/>
                  </a:cubicBezTo>
                  <a:cubicBezTo>
                    <a:pt x="0" y="10953"/>
                    <a:pt x="2207" y="14121"/>
                    <a:pt x="4916" y="14121"/>
                  </a:cubicBezTo>
                  <a:cubicBezTo>
                    <a:pt x="7626" y="14121"/>
                    <a:pt x="9831" y="10953"/>
                    <a:pt x="9831" y="7061"/>
                  </a:cubicBezTo>
                  <a:cubicBezTo>
                    <a:pt x="9831" y="3167"/>
                    <a:pt x="7626" y="0"/>
                    <a:pt x="491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49" name="Google Shape;749;p40"/>
            <p:cNvSpPr/>
            <p:nvPr/>
          </p:nvSpPr>
          <p:spPr>
            <a:xfrm>
              <a:off x="5414850" y="4005500"/>
              <a:ext cx="148075" cy="214325"/>
            </a:xfrm>
            <a:custGeom>
              <a:avLst/>
              <a:gdLst/>
              <a:ahLst/>
              <a:cxnLst/>
              <a:rect l="l" t="t" r="r" b="b"/>
              <a:pathLst>
                <a:path w="5923" h="8573" extrusionOk="0">
                  <a:moveTo>
                    <a:pt x="2961" y="0"/>
                  </a:moveTo>
                  <a:cubicBezTo>
                    <a:pt x="1325" y="0"/>
                    <a:pt x="0" y="1920"/>
                    <a:pt x="0" y="4287"/>
                  </a:cubicBezTo>
                  <a:cubicBezTo>
                    <a:pt x="0" y="6654"/>
                    <a:pt x="1325" y="8572"/>
                    <a:pt x="2961" y="8572"/>
                  </a:cubicBezTo>
                  <a:cubicBezTo>
                    <a:pt x="4598" y="8572"/>
                    <a:pt x="5923" y="6654"/>
                    <a:pt x="5923" y="4287"/>
                  </a:cubicBezTo>
                  <a:cubicBezTo>
                    <a:pt x="5923" y="1920"/>
                    <a:pt x="4598" y="0"/>
                    <a:pt x="2961" y="0"/>
                  </a:cubicBezTo>
                  <a:close/>
                </a:path>
              </a:pathLst>
            </a:custGeom>
            <a:solidFill>
              <a:srgbClr val="5D65BB"/>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0" name="Google Shape;750;p40"/>
            <p:cNvSpPr/>
            <p:nvPr/>
          </p:nvSpPr>
          <p:spPr>
            <a:xfrm>
              <a:off x="5412150" y="4002825"/>
              <a:ext cx="153475" cy="219675"/>
            </a:xfrm>
            <a:custGeom>
              <a:avLst/>
              <a:gdLst/>
              <a:ahLst/>
              <a:cxnLst/>
              <a:rect l="l" t="t" r="r" b="b"/>
              <a:pathLst>
                <a:path w="6139" h="8787" extrusionOk="0">
                  <a:moveTo>
                    <a:pt x="3069" y="215"/>
                  </a:moveTo>
                  <a:cubicBezTo>
                    <a:pt x="4643" y="215"/>
                    <a:pt x="5925" y="2089"/>
                    <a:pt x="5925" y="4394"/>
                  </a:cubicBezTo>
                  <a:cubicBezTo>
                    <a:pt x="5925" y="6699"/>
                    <a:pt x="4643" y="8573"/>
                    <a:pt x="3069" y="8573"/>
                  </a:cubicBezTo>
                  <a:cubicBezTo>
                    <a:pt x="1496" y="8573"/>
                    <a:pt x="214" y="6699"/>
                    <a:pt x="214" y="4394"/>
                  </a:cubicBezTo>
                  <a:cubicBezTo>
                    <a:pt x="214" y="2089"/>
                    <a:pt x="1496" y="215"/>
                    <a:pt x="3069" y="215"/>
                  </a:cubicBezTo>
                  <a:close/>
                  <a:moveTo>
                    <a:pt x="3069" y="0"/>
                  </a:moveTo>
                  <a:cubicBezTo>
                    <a:pt x="1377" y="0"/>
                    <a:pt x="1" y="1971"/>
                    <a:pt x="1" y="4394"/>
                  </a:cubicBezTo>
                  <a:cubicBezTo>
                    <a:pt x="1" y="6816"/>
                    <a:pt x="1378" y="8786"/>
                    <a:pt x="3069" y="8786"/>
                  </a:cubicBezTo>
                  <a:cubicBezTo>
                    <a:pt x="4761" y="8786"/>
                    <a:pt x="6138" y="6815"/>
                    <a:pt x="6138" y="4394"/>
                  </a:cubicBezTo>
                  <a:cubicBezTo>
                    <a:pt x="6138" y="1971"/>
                    <a:pt x="4761" y="0"/>
                    <a:pt x="306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1" name="Google Shape;751;p40"/>
            <p:cNvSpPr/>
            <p:nvPr/>
          </p:nvSpPr>
          <p:spPr>
            <a:xfrm>
              <a:off x="4593325" y="4534400"/>
              <a:ext cx="67725" cy="87175"/>
            </a:xfrm>
            <a:custGeom>
              <a:avLst/>
              <a:gdLst/>
              <a:ahLst/>
              <a:cxnLst/>
              <a:rect l="l" t="t" r="r" b="b"/>
              <a:pathLst>
                <a:path w="2709" h="3487" extrusionOk="0">
                  <a:moveTo>
                    <a:pt x="0" y="1"/>
                  </a:moveTo>
                  <a:lnTo>
                    <a:pt x="0" y="2693"/>
                  </a:lnTo>
                  <a:cubicBezTo>
                    <a:pt x="0" y="3130"/>
                    <a:pt x="355" y="3486"/>
                    <a:pt x="794" y="3486"/>
                  </a:cubicBezTo>
                  <a:lnTo>
                    <a:pt x="1915" y="3486"/>
                  </a:lnTo>
                  <a:cubicBezTo>
                    <a:pt x="2353" y="3486"/>
                    <a:pt x="2709" y="3130"/>
                    <a:pt x="2709" y="2693"/>
                  </a:cubicBezTo>
                  <a:lnTo>
                    <a:pt x="27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2" name="Google Shape;752;p40"/>
            <p:cNvSpPr/>
            <p:nvPr/>
          </p:nvSpPr>
          <p:spPr>
            <a:xfrm>
              <a:off x="4590600" y="4531750"/>
              <a:ext cx="73100" cy="92450"/>
            </a:xfrm>
            <a:custGeom>
              <a:avLst/>
              <a:gdLst/>
              <a:ahLst/>
              <a:cxnLst/>
              <a:rect l="l" t="t" r="r" b="b"/>
              <a:pathLst>
                <a:path w="2924" h="3698" extrusionOk="0">
                  <a:moveTo>
                    <a:pt x="2710" y="214"/>
                  </a:moveTo>
                  <a:lnTo>
                    <a:pt x="2710" y="2799"/>
                  </a:lnTo>
                  <a:cubicBezTo>
                    <a:pt x="2710" y="3177"/>
                    <a:pt x="2402" y="3485"/>
                    <a:pt x="2024" y="3485"/>
                  </a:cubicBezTo>
                  <a:lnTo>
                    <a:pt x="903" y="3485"/>
                  </a:lnTo>
                  <a:cubicBezTo>
                    <a:pt x="523" y="3485"/>
                    <a:pt x="217" y="3177"/>
                    <a:pt x="217" y="2799"/>
                  </a:cubicBezTo>
                  <a:lnTo>
                    <a:pt x="217" y="214"/>
                  </a:lnTo>
                  <a:close/>
                  <a:moveTo>
                    <a:pt x="106" y="1"/>
                  </a:moveTo>
                  <a:cubicBezTo>
                    <a:pt x="48" y="1"/>
                    <a:pt x="1" y="49"/>
                    <a:pt x="1" y="107"/>
                  </a:cubicBezTo>
                  <a:cubicBezTo>
                    <a:pt x="1" y="114"/>
                    <a:pt x="1" y="122"/>
                    <a:pt x="2" y="127"/>
                  </a:cubicBezTo>
                  <a:lnTo>
                    <a:pt x="2" y="2799"/>
                  </a:lnTo>
                  <a:cubicBezTo>
                    <a:pt x="2" y="3294"/>
                    <a:pt x="406" y="3698"/>
                    <a:pt x="903" y="3698"/>
                  </a:cubicBezTo>
                  <a:lnTo>
                    <a:pt x="2024" y="3698"/>
                  </a:lnTo>
                  <a:cubicBezTo>
                    <a:pt x="2520" y="3698"/>
                    <a:pt x="2923" y="3294"/>
                    <a:pt x="2923" y="2799"/>
                  </a:cubicBezTo>
                  <a:lnTo>
                    <a:pt x="2923" y="107"/>
                  </a:lnTo>
                  <a:cubicBezTo>
                    <a:pt x="2923" y="49"/>
                    <a:pt x="2876" y="1"/>
                    <a:pt x="281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3" name="Google Shape;753;p40"/>
            <p:cNvSpPr/>
            <p:nvPr/>
          </p:nvSpPr>
          <p:spPr>
            <a:xfrm>
              <a:off x="4660925" y="4534400"/>
              <a:ext cx="67775" cy="87175"/>
            </a:xfrm>
            <a:custGeom>
              <a:avLst/>
              <a:gdLst/>
              <a:ahLst/>
              <a:cxnLst/>
              <a:rect l="l" t="t" r="r" b="b"/>
              <a:pathLst>
                <a:path w="2711" h="3487" extrusionOk="0">
                  <a:moveTo>
                    <a:pt x="0" y="1"/>
                  </a:moveTo>
                  <a:lnTo>
                    <a:pt x="0" y="2693"/>
                  </a:lnTo>
                  <a:cubicBezTo>
                    <a:pt x="0" y="3130"/>
                    <a:pt x="356" y="3486"/>
                    <a:pt x="794" y="3486"/>
                  </a:cubicBezTo>
                  <a:lnTo>
                    <a:pt x="1918" y="3486"/>
                  </a:lnTo>
                  <a:cubicBezTo>
                    <a:pt x="2356" y="3486"/>
                    <a:pt x="2710" y="3130"/>
                    <a:pt x="2710" y="2693"/>
                  </a:cubicBezTo>
                  <a:lnTo>
                    <a:pt x="271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4" name="Google Shape;754;p40"/>
            <p:cNvSpPr/>
            <p:nvPr/>
          </p:nvSpPr>
          <p:spPr>
            <a:xfrm>
              <a:off x="4658250" y="4531750"/>
              <a:ext cx="73125" cy="92450"/>
            </a:xfrm>
            <a:custGeom>
              <a:avLst/>
              <a:gdLst/>
              <a:ahLst/>
              <a:cxnLst/>
              <a:rect l="l" t="t" r="r" b="b"/>
              <a:pathLst>
                <a:path w="2925" h="3698" extrusionOk="0">
                  <a:moveTo>
                    <a:pt x="2711" y="214"/>
                  </a:moveTo>
                  <a:lnTo>
                    <a:pt x="2711" y="2799"/>
                  </a:lnTo>
                  <a:cubicBezTo>
                    <a:pt x="2711" y="3177"/>
                    <a:pt x="2403" y="3485"/>
                    <a:pt x="2023" y="3485"/>
                  </a:cubicBezTo>
                  <a:lnTo>
                    <a:pt x="901" y="3485"/>
                  </a:lnTo>
                  <a:cubicBezTo>
                    <a:pt x="521" y="3485"/>
                    <a:pt x="214" y="3177"/>
                    <a:pt x="214" y="2799"/>
                  </a:cubicBezTo>
                  <a:lnTo>
                    <a:pt x="214" y="214"/>
                  </a:lnTo>
                  <a:close/>
                  <a:moveTo>
                    <a:pt x="107" y="1"/>
                  </a:moveTo>
                  <a:cubicBezTo>
                    <a:pt x="48" y="1"/>
                    <a:pt x="0" y="49"/>
                    <a:pt x="0" y="107"/>
                  </a:cubicBezTo>
                  <a:lnTo>
                    <a:pt x="0" y="2799"/>
                  </a:lnTo>
                  <a:cubicBezTo>
                    <a:pt x="0" y="3294"/>
                    <a:pt x="405" y="3698"/>
                    <a:pt x="901" y="3698"/>
                  </a:cubicBezTo>
                  <a:lnTo>
                    <a:pt x="2025" y="3698"/>
                  </a:lnTo>
                  <a:cubicBezTo>
                    <a:pt x="2521" y="3698"/>
                    <a:pt x="2924" y="3294"/>
                    <a:pt x="2924" y="2799"/>
                  </a:cubicBezTo>
                  <a:lnTo>
                    <a:pt x="2924" y="107"/>
                  </a:lnTo>
                  <a:cubicBezTo>
                    <a:pt x="2924" y="49"/>
                    <a:pt x="2877" y="1"/>
                    <a:pt x="28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5" name="Google Shape;755;p40"/>
            <p:cNvSpPr/>
            <p:nvPr/>
          </p:nvSpPr>
          <p:spPr>
            <a:xfrm>
              <a:off x="4728625" y="4534400"/>
              <a:ext cx="67850" cy="87175"/>
            </a:xfrm>
            <a:custGeom>
              <a:avLst/>
              <a:gdLst/>
              <a:ahLst/>
              <a:cxnLst/>
              <a:rect l="l" t="t" r="r" b="b"/>
              <a:pathLst>
                <a:path w="2714" h="3487" extrusionOk="0">
                  <a:moveTo>
                    <a:pt x="1" y="1"/>
                  </a:moveTo>
                  <a:lnTo>
                    <a:pt x="1" y="2693"/>
                  </a:lnTo>
                  <a:cubicBezTo>
                    <a:pt x="1" y="3130"/>
                    <a:pt x="356" y="3486"/>
                    <a:pt x="794" y="3486"/>
                  </a:cubicBezTo>
                  <a:lnTo>
                    <a:pt x="1920" y="3486"/>
                  </a:lnTo>
                  <a:cubicBezTo>
                    <a:pt x="2358" y="3486"/>
                    <a:pt x="2713" y="3130"/>
                    <a:pt x="2713" y="2693"/>
                  </a:cubicBezTo>
                  <a:lnTo>
                    <a:pt x="271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6" name="Google Shape;756;p40"/>
            <p:cNvSpPr/>
            <p:nvPr/>
          </p:nvSpPr>
          <p:spPr>
            <a:xfrm>
              <a:off x="4725900" y="4531750"/>
              <a:ext cx="73225" cy="92450"/>
            </a:xfrm>
            <a:custGeom>
              <a:avLst/>
              <a:gdLst/>
              <a:ahLst/>
              <a:cxnLst/>
              <a:rect l="l" t="t" r="r" b="b"/>
              <a:pathLst>
                <a:path w="2929" h="3698" extrusionOk="0">
                  <a:moveTo>
                    <a:pt x="2715" y="214"/>
                  </a:moveTo>
                  <a:lnTo>
                    <a:pt x="2715" y="2799"/>
                  </a:lnTo>
                  <a:cubicBezTo>
                    <a:pt x="2715" y="3177"/>
                    <a:pt x="2407" y="3485"/>
                    <a:pt x="2029" y="3485"/>
                  </a:cubicBezTo>
                  <a:lnTo>
                    <a:pt x="903" y="3485"/>
                  </a:lnTo>
                  <a:cubicBezTo>
                    <a:pt x="523" y="3485"/>
                    <a:pt x="215" y="3177"/>
                    <a:pt x="215" y="2799"/>
                  </a:cubicBezTo>
                  <a:lnTo>
                    <a:pt x="215" y="214"/>
                  </a:lnTo>
                  <a:close/>
                  <a:moveTo>
                    <a:pt x="107" y="1"/>
                  </a:moveTo>
                  <a:cubicBezTo>
                    <a:pt x="49" y="1"/>
                    <a:pt x="1" y="49"/>
                    <a:pt x="1" y="107"/>
                  </a:cubicBezTo>
                  <a:cubicBezTo>
                    <a:pt x="1" y="114"/>
                    <a:pt x="1" y="122"/>
                    <a:pt x="2" y="127"/>
                  </a:cubicBezTo>
                  <a:lnTo>
                    <a:pt x="2" y="2799"/>
                  </a:lnTo>
                  <a:cubicBezTo>
                    <a:pt x="2" y="3294"/>
                    <a:pt x="406" y="3698"/>
                    <a:pt x="903" y="3698"/>
                  </a:cubicBezTo>
                  <a:lnTo>
                    <a:pt x="2029" y="3698"/>
                  </a:lnTo>
                  <a:cubicBezTo>
                    <a:pt x="2525" y="3698"/>
                    <a:pt x="2928" y="3294"/>
                    <a:pt x="2928" y="2799"/>
                  </a:cubicBezTo>
                  <a:lnTo>
                    <a:pt x="2928" y="107"/>
                  </a:lnTo>
                  <a:cubicBezTo>
                    <a:pt x="2928" y="49"/>
                    <a:pt x="2880" y="1"/>
                    <a:pt x="28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7" name="Google Shape;757;p40"/>
            <p:cNvSpPr/>
            <p:nvPr/>
          </p:nvSpPr>
          <p:spPr>
            <a:xfrm>
              <a:off x="4796475" y="4534400"/>
              <a:ext cx="67750" cy="87175"/>
            </a:xfrm>
            <a:custGeom>
              <a:avLst/>
              <a:gdLst/>
              <a:ahLst/>
              <a:cxnLst/>
              <a:rect l="l" t="t" r="r" b="b"/>
              <a:pathLst>
                <a:path w="2710" h="3487" extrusionOk="0">
                  <a:moveTo>
                    <a:pt x="1" y="1"/>
                  </a:moveTo>
                  <a:lnTo>
                    <a:pt x="1" y="2693"/>
                  </a:lnTo>
                  <a:cubicBezTo>
                    <a:pt x="1" y="3130"/>
                    <a:pt x="357" y="3486"/>
                    <a:pt x="794" y="3486"/>
                  </a:cubicBezTo>
                  <a:lnTo>
                    <a:pt x="1916" y="3486"/>
                  </a:lnTo>
                  <a:cubicBezTo>
                    <a:pt x="2355" y="3486"/>
                    <a:pt x="2709" y="3130"/>
                    <a:pt x="2709" y="2693"/>
                  </a:cubicBezTo>
                  <a:lnTo>
                    <a:pt x="27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8" name="Google Shape;758;p40"/>
            <p:cNvSpPr/>
            <p:nvPr/>
          </p:nvSpPr>
          <p:spPr>
            <a:xfrm>
              <a:off x="4793775" y="4531750"/>
              <a:ext cx="73125" cy="92450"/>
            </a:xfrm>
            <a:custGeom>
              <a:avLst/>
              <a:gdLst/>
              <a:ahLst/>
              <a:cxnLst/>
              <a:rect l="l" t="t" r="r" b="b"/>
              <a:pathLst>
                <a:path w="2925" h="3698" extrusionOk="0">
                  <a:moveTo>
                    <a:pt x="2712" y="214"/>
                  </a:moveTo>
                  <a:lnTo>
                    <a:pt x="2712" y="2799"/>
                  </a:lnTo>
                  <a:cubicBezTo>
                    <a:pt x="2712" y="3177"/>
                    <a:pt x="2403" y="3485"/>
                    <a:pt x="2024" y="3485"/>
                  </a:cubicBezTo>
                  <a:lnTo>
                    <a:pt x="902" y="3485"/>
                  </a:lnTo>
                  <a:cubicBezTo>
                    <a:pt x="524" y="3485"/>
                    <a:pt x="216" y="3177"/>
                    <a:pt x="216" y="2799"/>
                  </a:cubicBezTo>
                  <a:lnTo>
                    <a:pt x="216" y="214"/>
                  </a:lnTo>
                  <a:close/>
                  <a:moveTo>
                    <a:pt x="107" y="1"/>
                  </a:moveTo>
                  <a:cubicBezTo>
                    <a:pt x="48" y="1"/>
                    <a:pt x="0" y="49"/>
                    <a:pt x="0" y="107"/>
                  </a:cubicBezTo>
                  <a:cubicBezTo>
                    <a:pt x="0" y="114"/>
                    <a:pt x="2" y="122"/>
                    <a:pt x="3" y="127"/>
                  </a:cubicBezTo>
                  <a:lnTo>
                    <a:pt x="3" y="2799"/>
                  </a:lnTo>
                  <a:cubicBezTo>
                    <a:pt x="3" y="3294"/>
                    <a:pt x="407" y="3698"/>
                    <a:pt x="902" y="3698"/>
                  </a:cubicBezTo>
                  <a:lnTo>
                    <a:pt x="2024" y="3698"/>
                  </a:lnTo>
                  <a:cubicBezTo>
                    <a:pt x="2521" y="3698"/>
                    <a:pt x="2924" y="3294"/>
                    <a:pt x="2924" y="2799"/>
                  </a:cubicBezTo>
                  <a:lnTo>
                    <a:pt x="2924" y="107"/>
                  </a:lnTo>
                  <a:cubicBezTo>
                    <a:pt x="2924" y="49"/>
                    <a:pt x="2877" y="1"/>
                    <a:pt x="28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59" name="Google Shape;759;p40"/>
            <p:cNvSpPr/>
            <p:nvPr/>
          </p:nvSpPr>
          <p:spPr>
            <a:xfrm>
              <a:off x="4864000" y="4534400"/>
              <a:ext cx="67700" cy="87175"/>
            </a:xfrm>
            <a:custGeom>
              <a:avLst/>
              <a:gdLst/>
              <a:ahLst/>
              <a:cxnLst/>
              <a:rect l="l" t="t" r="r" b="b"/>
              <a:pathLst>
                <a:path w="2708" h="3487" extrusionOk="0">
                  <a:moveTo>
                    <a:pt x="1" y="1"/>
                  </a:moveTo>
                  <a:lnTo>
                    <a:pt x="1" y="2693"/>
                  </a:lnTo>
                  <a:cubicBezTo>
                    <a:pt x="1" y="3130"/>
                    <a:pt x="355" y="3486"/>
                    <a:pt x="793" y="3486"/>
                  </a:cubicBezTo>
                  <a:lnTo>
                    <a:pt x="1916" y="3486"/>
                  </a:lnTo>
                  <a:cubicBezTo>
                    <a:pt x="2353" y="3486"/>
                    <a:pt x="2708" y="3130"/>
                    <a:pt x="2708" y="2693"/>
                  </a:cubicBezTo>
                  <a:lnTo>
                    <a:pt x="2708"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0" name="Google Shape;760;p40"/>
            <p:cNvSpPr/>
            <p:nvPr/>
          </p:nvSpPr>
          <p:spPr>
            <a:xfrm>
              <a:off x="4861250" y="4531750"/>
              <a:ext cx="73125" cy="92450"/>
            </a:xfrm>
            <a:custGeom>
              <a:avLst/>
              <a:gdLst/>
              <a:ahLst/>
              <a:cxnLst/>
              <a:rect l="l" t="t" r="r" b="b"/>
              <a:pathLst>
                <a:path w="2925" h="3698" extrusionOk="0">
                  <a:moveTo>
                    <a:pt x="2712" y="214"/>
                  </a:moveTo>
                  <a:lnTo>
                    <a:pt x="2712" y="2799"/>
                  </a:lnTo>
                  <a:cubicBezTo>
                    <a:pt x="2712" y="3177"/>
                    <a:pt x="2404" y="3485"/>
                    <a:pt x="2026" y="3485"/>
                  </a:cubicBezTo>
                  <a:lnTo>
                    <a:pt x="903" y="3485"/>
                  </a:lnTo>
                  <a:cubicBezTo>
                    <a:pt x="525" y="3485"/>
                    <a:pt x="217" y="3177"/>
                    <a:pt x="217" y="2799"/>
                  </a:cubicBezTo>
                  <a:lnTo>
                    <a:pt x="217" y="214"/>
                  </a:lnTo>
                  <a:close/>
                  <a:moveTo>
                    <a:pt x="108" y="1"/>
                  </a:moveTo>
                  <a:cubicBezTo>
                    <a:pt x="48" y="1"/>
                    <a:pt x="1" y="49"/>
                    <a:pt x="1" y="107"/>
                  </a:cubicBezTo>
                  <a:cubicBezTo>
                    <a:pt x="1" y="114"/>
                    <a:pt x="2" y="122"/>
                    <a:pt x="4" y="127"/>
                  </a:cubicBezTo>
                  <a:lnTo>
                    <a:pt x="4" y="2799"/>
                  </a:lnTo>
                  <a:cubicBezTo>
                    <a:pt x="4" y="3294"/>
                    <a:pt x="407" y="3698"/>
                    <a:pt x="903" y="3698"/>
                  </a:cubicBezTo>
                  <a:lnTo>
                    <a:pt x="2026" y="3698"/>
                  </a:lnTo>
                  <a:cubicBezTo>
                    <a:pt x="2521" y="3698"/>
                    <a:pt x="2925" y="3294"/>
                    <a:pt x="2925" y="2799"/>
                  </a:cubicBezTo>
                  <a:lnTo>
                    <a:pt x="2925" y="107"/>
                  </a:lnTo>
                  <a:cubicBezTo>
                    <a:pt x="2925" y="49"/>
                    <a:pt x="2877" y="1"/>
                    <a:pt x="281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1" name="Google Shape;761;p40"/>
            <p:cNvSpPr/>
            <p:nvPr/>
          </p:nvSpPr>
          <p:spPr>
            <a:xfrm>
              <a:off x="4931650" y="4534400"/>
              <a:ext cx="67725" cy="87175"/>
            </a:xfrm>
            <a:custGeom>
              <a:avLst/>
              <a:gdLst/>
              <a:ahLst/>
              <a:cxnLst/>
              <a:rect l="l" t="t" r="r" b="b"/>
              <a:pathLst>
                <a:path w="2709" h="3487" extrusionOk="0">
                  <a:moveTo>
                    <a:pt x="0" y="1"/>
                  </a:moveTo>
                  <a:lnTo>
                    <a:pt x="0" y="2693"/>
                  </a:lnTo>
                  <a:cubicBezTo>
                    <a:pt x="0" y="3130"/>
                    <a:pt x="356" y="3486"/>
                    <a:pt x="794" y="3486"/>
                  </a:cubicBezTo>
                  <a:lnTo>
                    <a:pt x="1915" y="3486"/>
                  </a:lnTo>
                  <a:cubicBezTo>
                    <a:pt x="2353" y="3486"/>
                    <a:pt x="2709" y="3130"/>
                    <a:pt x="2709" y="2693"/>
                  </a:cubicBezTo>
                  <a:lnTo>
                    <a:pt x="2709"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2" name="Google Shape;762;p40"/>
            <p:cNvSpPr/>
            <p:nvPr/>
          </p:nvSpPr>
          <p:spPr>
            <a:xfrm>
              <a:off x="4928925" y="4531750"/>
              <a:ext cx="73125" cy="92450"/>
            </a:xfrm>
            <a:custGeom>
              <a:avLst/>
              <a:gdLst/>
              <a:ahLst/>
              <a:cxnLst/>
              <a:rect l="l" t="t" r="r" b="b"/>
              <a:pathLst>
                <a:path w="2925" h="3698" extrusionOk="0">
                  <a:moveTo>
                    <a:pt x="2712" y="214"/>
                  </a:moveTo>
                  <a:lnTo>
                    <a:pt x="2712" y="2799"/>
                  </a:lnTo>
                  <a:cubicBezTo>
                    <a:pt x="2712" y="3177"/>
                    <a:pt x="2404" y="3485"/>
                    <a:pt x="2024" y="3485"/>
                  </a:cubicBezTo>
                  <a:lnTo>
                    <a:pt x="903" y="3485"/>
                  </a:lnTo>
                  <a:cubicBezTo>
                    <a:pt x="525" y="3485"/>
                    <a:pt x="216" y="3177"/>
                    <a:pt x="216" y="2799"/>
                  </a:cubicBezTo>
                  <a:lnTo>
                    <a:pt x="216" y="214"/>
                  </a:lnTo>
                  <a:close/>
                  <a:moveTo>
                    <a:pt x="108" y="1"/>
                  </a:moveTo>
                  <a:cubicBezTo>
                    <a:pt x="48" y="1"/>
                    <a:pt x="1" y="49"/>
                    <a:pt x="1" y="107"/>
                  </a:cubicBezTo>
                  <a:cubicBezTo>
                    <a:pt x="1" y="114"/>
                    <a:pt x="1" y="122"/>
                    <a:pt x="2" y="127"/>
                  </a:cubicBezTo>
                  <a:lnTo>
                    <a:pt x="2" y="2799"/>
                  </a:lnTo>
                  <a:cubicBezTo>
                    <a:pt x="2" y="3294"/>
                    <a:pt x="407" y="3698"/>
                    <a:pt x="903" y="3698"/>
                  </a:cubicBezTo>
                  <a:lnTo>
                    <a:pt x="2024" y="3698"/>
                  </a:lnTo>
                  <a:cubicBezTo>
                    <a:pt x="2520" y="3698"/>
                    <a:pt x="2925" y="3294"/>
                    <a:pt x="2925" y="2799"/>
                  </a:cubicBezTo>
                  <a:lnTo>
                    <a:pt x="2925" y="107"/>
                  </a:lnTo>
                  <a:cubicBezTo>
                    <a:pt x="2925" y="49"/>
                    <a:pt x="2877" y="1"/>
                    <a:pt x="281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3" name="Google Shape;763;p40"/>
            <p:cNvSpPr/>
            <p:nvPr/>
          </p:nvSpPr>
          <p:spPr>
            <a:xfrm>
              <a:off x="4593250" y="4448950"/>
              <a:ext cx="67725" cy="87150"/>
            </a:xfrm>
            <a:custGeom>
              <a:avLst/>
              <a:gdLst/>
              <a:ahLst/>
              <a:cxnLst/>
              <a:rect l="l" t="t" r="r" b="b"/>
              <a:pathLst>
                <a:path w="2709" h="3486" extrusionOk="0">
                  <a:moveTo>
                    <a:pt x="792" y="0"/>
                  </a:moveTo>
                  <a:cubicBezTo>
                    <a:pt x="355" y="2"/>
                    <a:pt x="0" y="357"/>
                    <a:pt x="0" y="797"/>
                  </a:cubicBezTo>
                  <a:lnTo>
                    <a:pt x="0" y="3486"/>
                  </a:lnTo>
                  <a:lnTo>
                    <a:pt x="2709" y="3486"/>
                  </a:lnTo>
                  <a:lnTo>
                    <a:pt x="2709" y="794"/>
                  </a:lnTo>
                  <a:cubicBezTo>
                    <a:pt x="2709" y="356"/>
                    <a:pt x="2354" y="0"/>
                    <a:pt x="1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4" name="Google Shape;764;p40"/>
            <p:cNvSpPr/>
            <p:nvPr/>
          </p:nvSpPr>
          <p:spPr>
            <a:xfrm>
              <a:off x="4590575" y="4446300"/>
              <a:ext cx="73075" cy="92450"/>
            </a:xfrm>
            <a:custGeom>
              <a:avLst/>
              <a:gdLst/>
              <a:ahLst/>
              <a:cxnLst/>
              <a:rect l="l" t="t" r="r" b="b"/>
              <a:pathLst>
                <a:path w="2923" h="3698" extrusionOk="0">
                  <a:moveTo>
                    <a:pt x="2024" y="213"/>
                  </a:moveTo>
                  <a:cubicBezTo>
                    <a:pt x="2402" y="213"/>
                    <a:pt x="2710" y="521"/>
                    <a:pt x="2710" y="900"/>
                  </a:cubicBezTo>
                  <a:lnTo>
                    <a:pt x="2710" y="3484"/>
                  </a:lnTo>
                  <a:lnTo>
                    <a:pt x="215" y="3484"/>
                  </a:lnTo>
                  <a:lnTo>
                    <a:pt x="215" y="903"/>
                  </a:lnTo>
                  <a:cubicBezTo>
                    <a:pt x="215" y="718"/>
                    <a:pt x="286" y="545"/>
                    <a:pt x="414" y="416"/>
                  </a:cubicBezTo>
                  <a:cubicBezTo>
                    <a:pt x="544" y="286"/>
                    <a:pt x="716" y="213"/>
                    <a:pt x="899" y="213"/>
                  </a:cubicBezTo>
                  <a:close/>
                  <a:moveTo>
                    <a:pt x="899" y="0"/>
                  </a:moveTo>
                  <a:cubicBezTo>
                    <a:pt x="658" y="0"/>
                    <a:pt x="433" y="94"/>
                    <a:pt x="264" y="265"/>
                  </a:cubicBezTo>
                  <a:cubicBezTo>
                    <a:pt x="94" y="435"/>
                    <a:pt x="0" y="661"/>
                    <a:pt x="2" y="903"/>
                  </a:cubicBezTo>
                  <a:lnTo>
                    <a:pt x="2" y="3592"/>
                  </a:lnTo>
                  <a:cubicBezTo>
                    <a:pt x="2" y="3650"/>
                    <a:pt x="49" y="3697"/>
                    <a:pt x="109" y="3697"/>
                  </a:cubicBezTo>
                  <a:lnTo>
                    <a:pt x="2817" y="3697"/>
                  </a:lnTo>
                  <a:cubicBezTo>
                    <a:pt x="2875" y="3697"/>
                    <a:pt x="2923" y="3650"/>
                    <a:pt x="2923" y="3592"/>
                  </a:cubicBezTo>
                  <a:lnTo>
                    <a:pt x="2923" y="900"/>
                  </a:lnTo>
                  <a:cubicBezTo>
                    <a:pt x="2923" y="404"/>
                    <a:pt x="2519" y="0"/>
                    <a:pt x="20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5" name="Google Shape;765;p40"/>
            <p:cNvSpPr/>
            <p:nvPr/>
          </p:nvSpPr>
          <p:spPr>
            <a:xfrm>
              <a:off x="4660875" y="4448950"/>
              <a:ext cx="67775" cy="87150"/>
            </a:xfrm>
            <a:custGeom>
              <a:avLst/>
              <a:gdLst/>
              <a:ahLst/>
              <a:cxnLst/>
              <a:rect l="l" t="t" r="r" b="b"/>
              <a:pathLst>
                <a:path w="2711" h="3486" extrusionOk="0">
                  <a:moveTo>
                    <a:pt x="793" y="0"/>
                  </a:moveTo>
                  <a:cubicBezTo>
                    <a:pt x="355" y="2"/>
                    <a:pt x="1" y="357"/>
                    <a:pt x="2" y="797"/>
                  </a:cubicBezTo>
                  <a:lnTo>
                    <a:pt x="2" y="3486"/>
                  </a:lnTo>
                  <a:lnTo>
                    <a:pt x="2711" y="3486"/>
                  </a:lnTo>
                  <a:lnTo>
                    <a:pt x="2711" y="794"/>
                  </a:lnTo>
                  <a:cubicBezTo>
                    <a:pt x="2711" y="356"/>
                    <a:pt x="2355" y="0"/>
                    <a:pt x="1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6" name="Google Shape;766;p40"/>
            <p:cNvSpPr/>
            <p:nvPr/>
          </p:nvSpPr>
          <p:spPr>
            <a:xfrm>
              <a:off x="4658250" y="4446300"/>
              <a:ext cx="73075" cy="92450"/>
            </a:xfrm>
            <a:custGeom>
              <a:avLst/>
              <a:gdLst/>
              <a:ahLst/>
              <a:cxnLst/>
              <a:rect l="l" t="t" r="r" b="b"/>
              <a:pathLst>
                <a:path w="2923" h="3698" extrusionOk="0">
                  <a:moveTo>
                    <a:pt x="2022" y="213"/>
                  </a:moveTo>
                  <a:cubicBezTo>
                    <a:pt x="2402" y="213"/>
                    <a:pt x="2708" y="521"/>
                    <a:pt x="2708" y="900"/>
                  </a:cubicBezTo>
                  <a:lnTo>
                    <a:pt x="2708" y="3484"/>
                  </a:lnTo>
                  <a:lnTo>
                    <a:pt x="214" y="3484"/>
                  </a:lnTo>
                  <a:lnTo>
                    <a:pt x="214" y="903"/>
                  </a:lnTo>
                  <a:cubicBezTo>
                    <a:pt x="214" y="718"/>
                    <a:pt x="284" y="545"/>
                    <a:pt x="414" y="416"/>
                  </a:cubicBezTo>
                  <a:cubicBezTo>
                    <a:pt x="543" y="286"/>
                    <a:pt x="716" y="213"/>
                    <a:pt x="899" y="213"/>
                  </a:cubicBezTo>
                  <a:close/>
                  <a:moveTo>
                    <a:pt x="898" y="0"/>
                  </a:moveTo>
                  <a:cubicBezTo>
                    <a:pt x="658" y="0"/>
                    <a:pt x="432" y="94"/>
                    <a:pt x="262" y="265"/>
                  </a:cubicBezTo>
                  <a:cubicBezTo>
                    <a:pt x="92" y="435"/>
                    <a:pt x="0" y="661"/>
                    <a:pt x="0" y="903"/>
                  </a:cubicBezTo>
                  <a:lnTo>
                    <a:pt x="0" y="3592"/>
                  </a:lnTo>
                  <a:cubicBezTo>
                    <a:pt x="0" y="3650"/>
                    <a:pt x="48" y="3697"/>
                    <a:pt x="107" y="3697"/>
                  </a:cubicBezTo>
                  <a:lnTo>
                    <a:pt x="2816" y="3697"/>
                  </a:lnTo>
                  <a:cubicBezTo>
                    <a:pt x="2875" y="3697"/>
                    <a:pt x="2923" y="3650"/>
                    <a:pt x="2923" y="3592"/>
                  </a:cubicBezTo>
                  <a:lnTo>
                    <a:pt x="2923" y="900"/>
                  </a:lnTo>
                  <a:cubicBezTo>
                    <a:pt x="2923" y="404"/>
                    <a:pt x="2518" y="0"/>
                    <a:pt x="202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7" name="Google Shape;767;p40"/>
            <p:cNvSpPr/>
            <p:nvPr/>
          </p:nvSpPr>
          <p:spPr>
            <a:xfrm>
              <a:off x="4728550" y="4448950"/>
              <a:ext cx="67800" cy="87150"/>
            </a:xfrm>
            <a:custGeom>
              <a:avLst/>
              <a:gdLst/>
              <a:ahLst/>
              <a:cxnLst/>
              <a:rect l="l" t="t" r="r" b="b"/>
              <a:pathLst>
                <a:path w="2712" h="3486" extrusionOk="0">
                  <a:moveTo>
                    <a:pt x="793" y="0"/>
                  </a:moveTo>
                  <a:cubicBezTo>
                    <a:pt x="355" y="2"/>
                    <a:pt x="1" y="357"/>
                    <a:pt x="2" y="797"/>
                  </a:cubicBezTo>
                  <a:lnTo>
                    <a:pt x="2" y="3486"/>
                  </a:lnTo>
                  <a:lnTo>
                    <a:pt x="2712" y="3486"/>
                  </a:lnTo>
                  <a:lnTo>
                    <a:pt x="2712" y="794"/>
                  </a:lnTo>
                  <a:cubicBezTo>
                    <a:pt x="2712" y="356"/>
                    <a:pt x="2356" y="0"/>
                    <a:pt x="1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8" name="Google Shape;768;p40"/>
            <p:cNvSpPr/>
            <p:nvPr/>
          </p:nvSpPr>
          <p:spPr>
            <a:xfrm>
              <a:off x="4725900" y="4446300"/>
              <a:ext cx="73150" cy="92450"/>
            </a:xfrm>
            <a:custGeom>
              <a:avLst/>
              <a:gdLst/>
              <a:ahLst/>
              <a:cxnLst/>
              <a:rect l="l" t="t" r="r" b="b"/>
              <a:pathLst>
                <a:path w="2926" h="3698" extrusionOk="0">
                  <a:moveTo>
                    <a:pt x="2024" y="213"/>
                  </a:moveTo>
                  <a:cubicBezTo>
                    <a:pt x="2403" y="213"/>
                    <a:pt x="2711" y="521"/>
                    <a:pt x="2711" y="900"/>
                  </a:cubicBezTo>
                  <a:lnTo>
                    <a:pt x="2711" y="3484"/>
                  </a:lnTo>
                  <a:lnTo>
                    <a:pt x="214" y="3484"/>
                  </a:lnTo>
                  <a:lnTo>
                    <a:pt x="214" y="903"/>
                  </a:lnTo>
                  <a:cubicBezTo>
                    <a:pt x="214" y="718"/>
                    <a:pt x="284" y="545"/>
                    <a:pt x="413" y="416"/>
                  </a:cubicBezTo>
                  <a:cubicBezTo>
                    <a:pt x="543" y="286"/>
                    <a:pt x="716" y="213"/>
                    <a:pt x="899" y="213"/>
                  </a:cubicBezTo>
                  <a:close/>
                  <a:moveTo>
                    <a:pt x="899" y="0"/>
                  </a:moveTo>
                  <a:cubicBezTo>
                    <a:pt x="658" y="0"/>
                    <a:pt x="433" y="94"/>
                    <a:pt x="263" y="265"/>
                  </a:cubicBezTo>
                  <a:cubicBezTo>
                    <a:pt x="93" y="435"/>
                    <a:pt x="1" y="661"/>
                    <a:pt x="1" y="903"/>
                  </a:cubicBezTo>
                  <a:lnTo>
                    <a:pt x="1" y="3592"/>
                  </a:lnTo>
                  <a:cubicBezTo>
                    <a:pt x="1" y="3650"/>
                    <a:pt x="49" y="3697"/>
                    <a:pt x="108" y="3697"/>
                  </a:cubicBezTo>
                  <a:lnTo>
                    <a:pt x="2818" y="3697"/>
                  </a:lnTo>
                  <a:cubicBezTo>
                    <a:pt x="2877" y="3697"/>
                    <a:pt x="2925" y="3650"/>
                    <a:pt x="2925" y="3592"/>
                  </a:cubicBezTo>
                  <a:lnTo>
                    <a:pt x="2925" y="900"/>
                  </a:lnTo>
                  <a:cubicBezTo>
                    <a:pt x="2925" y="404"/>
                    <a:pt x="2520" y="0"/>
                    <a:pt x="20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69" name="Google Shape;769;p40"/>
            <p:cNvSpPr/>
            <p:nvPr/>
          </p:nvSpPr>
          <p:spPr>
            <a:xfrm>
              <a:off x="4796400" y="4448950"/>
              <a:ext cx="67900" cy="87150"/>
            </a:xfrm>
            <a:custGeom>
              <a:avLst/>
              <a:gdLst/>
              <a:ahLst/>
              <a:cxnLst/>
              <a:rect l="l" t="t" r="r" b="b"/>
              <a:pathLst>
                <a:path w="2716" h="3486" extrusionOk="0">
                  <a:moveTo>
                    <a:pt x="789" y="0"/>
                  </a:moveTo>
                  <a:cubicBezTo>
                    <a:pt x="352" y="4"/>
                    <a:pt x="1" y="359"/>
                    <a:pt x="2" y="797"/>
                  </a:cubicBezTo>
                  <a:lnTo>
                    <a:pt x="2" y="3486"/>
                  </a:lnTo>
                  <a:lnTo>
                    <a:pt x="2715" y="3486"/>
                  </a:lnTo>
                  <a:lnTo>
                    <a:pt x="2715" y="794"/>
                  </a:lnTo>
                  <a:cubicBezTo>
                    <a:pt x="2715" y="356"/>
                    <a:pt x="2359" y="0"/>
                    <a:pt x="192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0" name="Google Shape;770;p40"/>
            <p:cNvSpPr/>
            <p:nvPr/>
          </p:nvSpPr>
          <p:spPr>
            <a:xfrm>
              <a:off x="4793725" y="4446300"/>
              <a:ext cx="73200" cy="92450"/>
            </a:xfrm>
            <a:custGeom>
              <a:avLst/>
              <a:gdLst/>
              <a:ahLst/>
              <a:cxnLst/>
              <a:rect l="l" t="t" r="r" b="b"/>
              <a:pathLst>
                <a:path w="2928" h="3698" extrusionOk="0">
                  <a:moveTo>
                    <a:pt x="2029" y="213"/>
                  </a:moveTo>
                  <a:cubicBezTo>
                    <a:pt x="2407" y="213"/>
                    <a:pt x="2715" y="521"/>
                    <a:pt x="2715" y="900"/>
                  </a:cubicBezTo>
                  <a:lnTo>
                    <a:pt x="2715" y="3484"/>
                  </a:lnTo>
                  <a:lnTo>
                    <a:pt x="215" y="3484"/>
                  </a:lnTo>
                  <a:lnTo>
                    <a:pt x="215" y="901"/>
                  </a:lnTo>
                  <a:cubicBezTo>
                    <a:pt x="215" y="524"/>
                    <a:pt x="520" y="216"/>
                    <a:pt x="896" y="213"/>
                  </a:cubicBezTo>
                  <a:close/>
                  <a:moveTo>
                    <a:pt x="896" y="0"/>
                  </a:moveTo>
                  <a:cubicBezTo>
                    <a:pt x="401" y="3"/>
                    <a:pt x="1" y="408"/>
                    <a:pt x="2" y="903"/>
                  </a:cubicBezTo>
                  <a:lnTo>
                    <a:pt x="2" y="3592"/>
                  </a:lnTo>
                  <a:cubicBezTo>
                    <a:pt x="2" y="3650"/>
                    <a:pt x="50" y="3697"/>
                    <a:pt x="109" y="3697"/>
                  </a:cubicBezTo>
                  <a:lnTo>
                    <a:pt x="2822" y="3697"/>
                  </a:lnTo>
                  <a:cubicBezTo>
                    <a:pt x="2880" y="3697"/>
                    <a:pt x="2928" y="3650"/>
                    <a:pt x="2928" y="3592"/>
                  </a:cubicBezTo>
                  <a:lnTo>
                    <a:pt x="2928" y="900"/>
                  </a:lnTo>
                  <a:cubicBezTo>
                    <a:pt x="2928" y="404"/>
                    <a:pt x="2524" y="0"/>
                    <a:pt x="20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1" name="Google Shape;771;p40"/>
            <p:cNvSpPr/>
            <p:nvPr/>
          </p:nvSpPr>
          <p:spPr>
            <a:xfrm>
              <a:off x="4863900" y="4448950"/>
              <a:ext cx="67775" cy="87150"/>
            </a:xfrm>
            <a:custGeom>
              <a:avLst/>
              <a:gdLst/>
              <a:ahLst/>
              <a:cxnLst/>
              <a:rect l="l" t="t" r="r" b="b"/>
              <a:pathLst>
                <a:path w="2711" h="3486" extrusionOk="0">
                  <a:moveTo>
                    <a:pt x="792" y="0"/>
                  </a:moveTo>
                  <a:cubicBezTo>
                    <a:pt x="355" y="2"/>
                    <a:pt x="0" y="357"/>
                    <a:pt x="2" y="797"/>
                  </a:cubicBezTo>
                  <a:lnTo>
                    <a:pt x="2" y="3486"/>
                  </a:lnTo>
                  <a:lnTo>
                    <a:pt x="2710" y="3486"/>
                  </a:lnTo>
                  <a:lnTo>
                    <a:pt x="2710" y="794"/>
                  </a:lnTo>
                  <a:cubicBezTo>
                    <a:pt x="2710" y="356"/>
                    <a:pt x="2354" y="0"/>
                    <a:pt x="19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2" name="Google Shape;772;p40"/>
            <p:cNvSpPr/>
            <p:nvPr/>
          </p:nvSpPr>
          <p:spPr>
            <a:xfrm>
              <a:off x="4861250" y="4446300"/>
              <a:ext cx="73100" cy="92450"/>
            </a:xfrm>
            <a:custGeom>
              <a:avLst/>
              <a:gdLst/>
              <a:ahLst/>
              <a:cxnLst/>
              <a:rect l="l" t="t" r="r" b="b"/>
              <a:pathLst>
                <a:path w="2924" h="3698" extrusionOk="0">
                  <a:moveTo>
                    <a:pt x="2023" y="213"/>
                  </a:moveTo>
                  <a:cubicBezTo>
                    <a:pt x="2402" y="213"/>
                    <a:pt x="2709" y="521"/>
                    <a:pt x="2709" y="900"/>
                  </a:cubicBezTo>
                  <a:lnTo>
                    <a:pt x="2709" y="3484"/>
                  </a:lnTo>
                  <a:lnTo>
                    <a:pt x="215" y="3484"/>
                  </a:lnTo>
                  <a:lnTo>
                    <a:pt x="215" y="903"/>
                  </a:lnTo>
                  <a:cubicBezTo>
                    <a:pt x="214" y="718"/>
                    <a:pt x="285" y="545"/>
                    <a:pt x="415" y="416"/>
                  </a:cubicBezTo>
                  <a:cubicBezTo>
                    <a:pt x="544" y="286"/>
                    <a:pt x="717" y="213"/>
                    <a:pt x="900" y="213"/>
                  </a:cubicBezTo>
                  <a:close/>
                  <a:moveTo>
                    <a:pt x="898" y="0"/>
                  </a:moveTo>
                  <a:cubicBezTo>
                    <a:pt x="659" y="0"/>
                    <a:pt x="432" y="94"/>
                    <a:pt x="263" y="265"/>
                  </a:cubicBezTo>
                  <a:cubicBezTo>
                    <a:pt x="93" y="435"/>
                    <a:pt x="1" y="661"/>
                    <a:pt x="1" y="903"/>
                  </a:cubicBezTo>
                  <a:lnTo>
                    <a:pt x="1" y="3592"/>
                  </a:lnTo>
                  <a:cubicBezTo>
                    <a:pt x="1" y="3650"/>
                    <a:pt x="48" y="3697"/>
                    <a:pt x="108" y="3697"/>
                  </a:cubicBezTo>
                  <a:lnTo>
                    <a:pt x="2816" y="3697"/>
                  </a:lnTo>
                  <a:cubicBezTo>
                    <a:pt x="2876" y="3697"/>
                    <a:pt x="2923" y="3650"/>
                    <a:pt x="2923" y="3592"/>
                  </a:cubicBezTo>
                  <a:lnTo>
                    <a:pt x="2923" y="900"/>
                  </a:lnTo>
                  <a:cubicBezTo>
                    <a:pt x="2923" y="404"/>
                    <a:pt x="2520" y="0"/>
                    <a:pt x="202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3" name="Google Shape;773;p40"/>
            <p:cNvSpPr/>
            <p:nvPr/>
          </p:nvSpPr>
          <p:spPr>
            <a:xfrm>
              <a:off x="4931575" y="4448950"/>
              <a:ext cx="67800" cy="87150"/>
            </a:xfrm>
            <a:custGeom>
              <a:avLst/>
              <a:gdLst/>
              <a:ahLst/>
              <a:cxnLst/>
              <a:rect l="l" t="t" r="r" b="b"/>
              <a:pathLst>
                <a:path w="2712" h="3486" extrusionOk="0">
                  <a:moveTo>
                    <a:pt x="792" y="0"/>
                  </a:moveTo>
                  <a:cubicBezTo>
                    <a:pt x="355" y="2"/>
                    <a:pt x="0" y="357"/>
                    <a:pt x="2" y="797"/>
                  </a:cubicBezTo>
                  <a:lnTo>
                    <a:pt x="2" y="3486"/>
                  </a:lnTo>
                  <a:lnTo>
                    <a:pt x="2712" y="3486"/>
                  </a:lnTo>
                  <a:lnTo>
                    <a:pt x="2712" y="794"/>
                  </a:lnTo>
                  <a:cubicBezTo>
                    <a:pt x="2712" y="356"/>
                    <a:pt x="2356" y="0"/>
                    <a:pt x="19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4" name="Google Shape;774;p40"/>
            <p:cNvSpPr/>
            <p:nvPr/>
          </p:nvSpPr>
          <p:spPr>
            <a:xfrm>
              <a:off x="4928900" y="4446300"/>
              <a:ext cx="73150" cy="92450"/>
            </a:xfrm>
            <a:custGeom>
              <a:avLst/>
              <a:gdLst/>
              <a:ahLst/>
              <a:cxnLst/>
              <a:rect l="l" t="t" r="r" b="b"/>
              <a:pathLst>
                <a:path w="2926" h="3698" extrusionOk="0">
                  <a:moveTo>
                    <a:pt x="2025" y="213"/>
                  </a:moveTo>
                  <a:cubicBezTo>
                    <a:pt x="2403" y="213"/>
                    <a:pt x="2711" y="521"/>
                    <a:pt x="2711" y="900"/>
                  </a:cubicBezTo>
                  <a:lnTo>
                    <a:pt x="2711" y="3484"/>
                  </a:lnTo>
                  <a:lnTo>
                    <a:pt x="214" y="3484"/>
                  </a:lnTo>
                  <a:lnTo>
                    <a:pt x="214" y="903"/>
                  </a:lnTo>
                  <a:cubicBezTo>
                    <a:pt x="214" y="718"/>
                    <a:pt x="284" y="545"/>
                    <a:pt x="414" y="416"/>
                  </a:cubicBezTo>
                  <a:cubicBezTo>
                    <a:pt x="543" y="286"/>
                    <a:pt x="716" y="213"/>
                    <a:pt x="899" y="213"/>
                  </a:cubicBezTo>
                  <a:close/>
                  <a:moveTo>
                    <a:pt x="899" y="0"/>
                  </a:moveTo>
                  <a:cubicBezTo>
                    <a:pt x="658" y="0"/>
                    <a:pt x="433" y="94"/>
                    <a:pt x="264" y="265"/>
                  </a:cubicBezTo>
                  <a:cubicBezTo>
                    <a:pt x="94" y="435"/>
                    <a:pt x="0" y="661"/>
                    <a:pt x="2" y="903"/>
                  </a:cubicBezTo>
                  <a:lnTo>
                    <a:pt x="2" y="3592"/>
                  </a:lnTo>
                  <a:cubicBezTo>
                    <a:pt x="2" y="3650"/>
                    <a:pt x="49" y="3697"/>
                    <a:pt x="109" y="3697"/>
                  </a:cubicBezTo>
                  <a:lnTo>
                    <a:pt x="2819" y="3697"/>
                  </a:lnTo>
                  <a:cubicBezTo>
                    <a:pt x="2878" y="3697"/>
                    <a:pt x="2926" y="3650"/>
                    <a:pt x="2926" y="3592"/>
                  </a:cubicBezTo>
                  <a:lnTo>
                    <a:pt x="2926" y="900"/>
                  </a:lnTo>
                  <a:cubicBezTo>
                    <a:pt x="2926" y="404"/>
                    <a:pt x="2521" y="0"/>
                    <a:pt x="202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5" name="Google Shape;775;p40"/>
            <p:cNvSpPr/>
            <p:nvPr/>
          </p:nvSpPr>
          <p:spPr>
            <a:xfrm>
              <a:off x="5416700" y="4402625"/>
              <a:ext cx="71800" cy="90825"/>
            </a:xfrm>
            <a:custGeom>
              <a:avLst/>
              <a:gdLst/>
              <a:ahLst/>
              <a:cxnLst/>
              <a:rect l="l" t="t" r="r" b="b"/>
              <a:pathLst>
                <a:path w="2872" h="3633" extrusionOk="0">
                  <a:moveTo>
                    <a:pt x="1759" y="0"/>
                  </a:moveTo>
                  <a:cubicBezTo>
                    <a:pt x="1194" y="0"/>
                    <a:pt x="573" y="601"/>
                    <a:pt x="306" y="1466"/>
                  </a:cubicBezTo>
                  <a:cubicBezTo>
                    <a:pt x="0" y="2449"/>
                    <a:pt x="267" y="3403"/>
                    <a:pt x="883" y="3598"/>
                  </a:cubicBezTo>
                  <a:cubicBezTo>
                    <a:pt x="957" y="3621"/>
                    <a:pt x="1034" y="3633"/>
                    <a:pt x="1111" y="3633"/>
                  </a:cubicBezTo>
                  <a:cubicBezTo>
                    <a:pt x="1675" y="3633"/>
                    <a:pt x="2295" y="3032"/>
                    <a:pt x="2566" y="2167"/>
                  </a:cubicBezTo>
                  <a:cubicBezTo>
                    <a:pt x="2871" y="1184"/>
                    <a:pt x="2603" y="229"/>
                    <a:pt x="1988" y="35"/>
                  </a:cubicBezTo>
                  <a:cubicBezTo>
                    <a:pt x="1914" y="11"/>
                    <a:pt x="1837" y="0"/>
                    <a:pt x="175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6" name="Google Shape;776;p40"/>
            <p:cNvSpPr/>
            <p:nvPr/>
          </p:nvSpPr>
          <p:spPr>
            <a:xfrm>
              <a:off x="5413725" y="4399950"/>
              <a:ext cx="77700" cy="96175"/>
            </a:xfrm>
            <a:custGeom>
              <a:avLst/>
              <a:gdLst/>
              <a:ahLst/>
              <a:cxnLst/>
              <a:rect l="l" t="t" r="r" b="b"/>
              <a:pathLst>
                <a:path w="3108" h="3847" extrusionOk="0">
                  <a:moveTo>
                    <a:pt x="1879" y="213"/>
                  </a:moveTo>
                  <a:cubicBezTo>
                    <a:pt x="1946" y="213"/>
                    <a:pt x="2012" y="224"/>
                    <a:pt x="2074" y="243"/>
                  </a:cubicBezTo>
                  <a:cubicBezTo>
                    <a:pt x="2631" y="419"/>
                    <a:pt x="2864" y="1335"/>
                    <a:pt x="2582" y="2243"/>
                  </a:cubicBezTo>
                  <a:cubicBezTo>
                    <a:pt x="2402" y="2822"/>
                    <a:pt x="2039" y="3313"/>
                    <a:pt x="1634" y="3525"/>
                  </a:cubicBezTo>
                  <a:cubicBezTo>
                    <a:pt x="1495" y="3597"/>
                    <a:pt x="1358" y="3633"/>
                    <a:pt x="1228" y="3633"/>
                  </a:cubicBezTo>
                  <a:cubicBezTo>
                    <a:pt x="1161" y="3633"/>
                    <a:pt x="1096" y="3623"/>
                    <a:pt x="1034" y="3604"/>
                  </a:cubicBezTo>
                  <a:cubicBezTo>
                    <a:pt x="477" y="3428"/>
                    <a:pt x="245" y="2512"/>
                    <a:pt x="526" y="1604"/>
                  </a:cubicBezTo>
                  <a:cubicBezTo>
                    <a:pt x="705" y="1025"/>
                    <a:pt x="1068" y="535"/>
                    <a:pt x="1471" y="324"/>
                  </a:cubicBezTo>
                  <a:cubicBezTo>
                    <a:pt x="1610" y="251"/>
                    <a:pt x="1748" y="213"/>
                    <a:pt x="1879" y="213"/>
                  </a:cubicBezTo>
                  <a:close/>
                  <a:moveTo>
                    <a:pt x="1881" y="0"/>
                  </a:moveTo>
                  <a:cubicBezTo>
                    <a:pt x="1716" y="0"/>
                    <a:pt x="1544" y="45"/>
                    <a:pt x="1373" y="135"/>
                  </a:cubicBezTo>
                  <a:cubicBezTo>
                    <a:pt x="913" y="374"/>
                    <a:pt x="520" y="900"/>
                    <a:pt x="322" y="1540"/>
                  </a:cubicBezTo>
                  <a:cubicBezTo>
                    <a:pt x="0" y="2576"/>
                    <a:pt x="291" y="3593"/>
                    <a:pt x="970" y="3806"/>
                  </a:cubicBezTo>
                  <a:cubicBezTo>
                    <a:pt x="1053" y="3833"/>
                    <a:pt x="1141" y="3846"/>
                    <a:pt x="1230" y="3846"/>
                  </a:cubicBezTo>
                  <a:cubicBezTo>
                    <a:pt x="1394" y="3846"/>
                    <a:pt x="1564" y="3802"/>
                    <a:pt x="1733" y="3714"/>
                  </a:cubicBezTo>
                  <a:cubicBezTo>
                    <a:pt x="2192" y="3473"/>
                    <a:pt x="2585" y="2947"/>
                    <a:pt x="2786" y="2305"/>
                  </a:cubicBezTo>
                  <a:cubicBezTo>
                    <a:pt x="3108" y="1271"/>
                    <a:pt x="2817" y="254"/>
                    <a:pt x="2138" y="39"/>
                  </a:cubicBezTo>
                  <a:cubicBezTo>
                    <a:pt x="2055" y="13"/>
                    <a:pt x="1969" y="0"/>
                    <a:pt x="18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7" name="Google Shape;777;p40"/>
            <p:cNvSpPr/>
            <p:nvPr/>
          </p:nvSpPr>
          <p:spPr>
            <a:xfrm>
              <a:off x="5394075" y="4536725"/>
              <a:ext cx="39650" cy="50100"/>
            </a:xfrm>
            <a:custGeom>
              <a:avLst/>
              <a:gdLst/>
              <a:ahLst/>
              <a:cxnLst/>
              <a:rect l="l" t="t" r="r" b="b"/>
              <a:pathLst>
                <a:path w="1586" h="2004" extrusionOk="0">
                  <a:moveTo>
                    <a:pt x="973" y="0"/>
                  </a:moveTo>
                  <a:cubicBezTo>
                    <a:pt x="658" y="0"/>
                    <a:pt x="318" y="335"/>
                    <a:pt x="170" y="808"/>
                  </a:cubicBezTo>
                  <a:cubicBezTo>
                    <a:pt x="0" y="1346"/>
                    <a:pt x="142" y="1879"/>
                    <a:pt x="487" y="1985"/>
                  </a:cubicBezTo>
                  <a:cubicBezTo>
                    <a:pt x="529" y="1998"/>
                    <a:pt x="571" y="2004"/>
                    <a:pt x="614" y="2004"/>
                  </a:cubicBezTo>
                  <a:cubicBezTo>
                    <a:pt x="929" y="2004"/>
                    <a:pt x="1268" y="1672"/>
                    <a:pt x="1416" y="1196"/>
                  </a:cubicBezTo>
                  <a:cubicBezTo>
                    <a:pt x="1586" y="652"/>
                    <a:pt x="1444" y="125"/>
                    <a:pt x="1099" y="19"/>
                  </a:cubicBezTo>
                  <a:cubicBezTo>
                    <a:pt x="1058" y="6"/>
                    <a:pt x="1016" y="0"/>
                    <a:pt x="97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8" name="Google Shape;778;p40"/>
            <p:cNvSpPr/>
            <p:nvPr/>
          </p:nvSpPr>
          <p:spPr>
            <a:xfrm>
              <a:off x="5392875" y="4534025"/>
              <a:ext cx="42025" cy="55500"/>
            </a:xfrm>
            <a:custGeom>
              <a:avLst/>
              <a:gdLst/>
              <a:ahLst/>
              <a:cxnLst/>
              <a:rect l="l" t="t" r="r" b="b"/>
              <a:pathLst>
                <a:path w="1681" h="2220" extrusionOk="0">
                  <a:moveTo>
                    <a:pt x="1022" y="215"/>
                  </a:moveTo>
                  <a:cubicBezTo>
                    <a:pt x="1053" y="215"/>
                    <a:pt x="1084" y="220"/>
                    <a:pt x="1116" y="229"/>
                  </a:cubicBezTo>
                  <a:cubicBezTo>
                    <a:pt x="1230" y="264"/>
                    <a:pt x="1300" y="358"/>
                    <a:pt x="1339" y="431"/>
                  </a:cubicBezTo>
                  <a:cubicBezTo>
                    <a:pt x="1449" y="641"/>
                    <a:pt x="1458" y="963"/>
                    <a:pt x="1363" y="1272"/>
                  </a:cubicBezTo>
                  <a:cubicBezTo>
                    <a:pt x="1230" y="1697"/>
                    <a:pt x="926" y="2005"/>
                    <a:pt x="661" y="2005"/>
                  </a:cubicBezTo>
                  <a:cubicBezTo>
                    <a:pt x="629" y="2005"/>
                    <a:pt x="597" y="2001"/>
                    <a:pt x="566" y="1991"/>
                  </a:cubicBezTo>
                  <a:cubicBezTo>
                    <a:pt x="452" y="1956"/>
                    <a:pt x="382" y="1860"/>
                    <a:pt x="343" y="1787"/>
                  </a:cubicBezTo>
                  <a:cubicBezTo>
                    <a:pt x="233" y="1576"/>
                    <a:pt x="222" y="1254"/>
                    <a:pt x="319" y="948"/>
                  </a:cubicBezTo>
                  <a:cubicBezTo>
                    <a:pt x="452" y="523"/>
                    <a:pt x="757" y="215"/>
                    <a:pt x="1022" y="215"/>
                  </a:cubicBezTo>
                  <a:close/>
                  <a:moveTo>
                    <a:pt x="1018" y="0"/>
                  </a:moveTo>
                  <a:cubicBezTo>
                    <a:pt x="656" y="0"/>
                    <a:pt x="281" y="356"/>
                    <a:pt x="115" y="884"/>
                  </a:cubicBezTo>
                  <a:cubicBezTo>
                    <a:pt x="1" y="1248"/>
                    <a:pt x="15" y="1622"/>
                    <a:pt x="155" y="1887"/>
                  </a:cubicBezTo>
                  <a:cubicBezTo>
                    <a:pt x="237" y="2044"/>
                    <a:pt x="358" y="2149"/>
                    <a:pt x="504" y="2195"/>
                  </a:cubicBezTo>
                  <a:cubicBezTo>
                    <a:pt x="556" y="2212"/>
                    <a:pt x="609" y="2219"/>
                    <a:pt x="664" y="2219"/>
                  </a:cubicBezTo>
                  <a:lnTo>
                    <a:pt x="664" y="2219"/>
                  </a:lnTo>
                  <a:cubicBezTo>
                    <a:pt x="1027" y="2219"/>
                    <a:pt x="1402" y="1865"/>
                    <a:pt x="1567" y="1335"/>
                  </a:cubicBezTo>
                  <a:cubicBezTo>
                    <a:pt x="1680" y="969"/>
                    <a:pt x="1665" y="593"/>
                    <a:pt x="1527" y="331"/>
                  </a:cubicBezTo>
                  <a:cubicBezTo>
                    <a:pt x="1445" y="176"/>
                    <a:pt x="1324" y="71"/>
                    <a:pt x="1178" y="25"/>
                  </a:cubicBezTo>
                  <a:cubicBezTo>
                    <a:pt x="1126" y="8"/>
                    <a:pt x="1072" y="0"/>
                    <a:pt x="1018" y="0"/>
                  </a:cubicBezTo>
                  <a:close/>
                  <a:moveTo>
                    <a:pt x="664" y="2219"/>
                  </a:moveTo>
                  <a:cubicBezTo>
                    <a:pt x="664" y="2219"/>
                    <a:pt x="663" y="2219"/>
                    <a:pt x="663" y="2219"/>
                  </a:cubicBezTo>
                  <a:lnTo>
                    <a:pt x="665" y="2219"/>
                  </a:lnTo>
                  <a:cubicBezTo>
                    <a:pt x="664" y="2219"/>
                    <a:pt x="664" y="2219"/>
                    <a:pt x="664" y="2219"/>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79" name="Google Shape;779;p40"/>
            <p:cNvSpPr/>
            <p:nvPr/>
          </p:nvSpPr>
          <p:spPr>
            <a:xfrm>
              <a:off x="5121925" y="4050650"/>
              <a:ext cx="191875" cy="5350"/>
            </a:xfrm>
            <a:custGeom>
              <a:avLst/>
              <a:gdLst/>
              <a:ahLst/>
              <a:cxnLst/>
              <a:rect l="l" t="t" r="r" b="b"/>
              <a:pathLst>
                <a:path w="7675" h="214" extrusionOk="0">
                  <a:moveTo>
                    <a:pt x="1" y="0"/>
                  </a:moveTo>
                  <a:lnTo>
                    <a:pt x="1" y="213"/>
                  </a:lnTo>
                  <a:lnTo>
                    <a:pt x="7675" y="213"/>
                  </a:lnTo>
                  <a:lnTo>
                    <a:pt x="767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0" name="Google Shape;780;p40"/>
            <p:cNvSpPr/>
            <p:nvPr/>
          </p:nvSpPr>
          <p:spPr>
            <a:xfrm>
              <a:off x="4937375" y="3371850"/>
              <a:ext cx="352450" cy="521625"/>
            </a:xfrm>
            <a:custGeom>
              <a:avLst/>
              <a:gdLst/>
              <a:ahLst/>
              <a:cxnLst/>
              <a:rect l="l" t="t" r="r" b="b"/>
              <a:pathLst>
                <a:path w="14098" h="20865" extrusionOk="0">
                  <a:moveTo>
                    <a:pt x="14029" y="0"/>
                  </a:moveTo>
                  <a:cubicBezTo>
                    <a:pt x="6328" y="2643"/>
                    <a:pt x="2998" y="8176"/>
                    <a:pt x="1558" y="12352"/>
                  </a:cubicBezTo>
                  <a:cubicBezTo>
                    <a:pt x="1" y="16874"/>
                    <a:pt x="266" y="20826"/>
                    <a:pt x="269" y="20865"/>
                  </a:cubicBezTo>
                  <a:lnTo>
                    <a:pt x="481" y="20850"/>
                  </a:lnTo>
                  <a:cubicBezTo>
                    <a:pt x="478" y="20811"/>
                    <a:pt x="216" y="16895"/>
                    <a:pt x="1762" y="12415"/>
                  </a:cubicBezTo>
                  <a:cubicBezTo>
                    <a:pt x="3187" y="8286"/>
                    <a:pt x="6482" y="2816"/>
                    <a:pt x="14098" y="203"/>
                  </a:cubicBezTo>
                  <a:lnTo>
                    <a:pt x="14029"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1" name="Google Shape;781;p40"/>
            <p:cNvSpPr/>
            <p:nvPr/>
          </p:nvSpPr>
          <p:spPr>
            <a:xfrm>
              <a:off x="4590500" y="3317450"/>
              <a:ext cx="414725" cy="576025"/>
            </a:xfrm>
            <a:custGeom>
              <a:avLst/>
              <a:gdLst/>
              <a:ahLst/>
              <a:cxnLst/>
              <a:rect l="l" t="t" r="r" b="b"/>
              <a:pathLst>
                <a:path w="16589" h="23041" extrusionOk="0">
                  <a:moveTo>
                    <a:pt x="16523" y="1"/>
                  </a:moveTo>
                  <a:cubicBezTo>
                    <a:pt x="7454" y="2918"/>
                    <a:pt x="3530" y="9027"/>
                    <a:pt x="1835" y="13638"/>
                  </a:cubicBezTo>
                  <a:cubicBezTo>
                    <a:pt x="0" y="18633"/>
                    <a:pt x="313" y="22997"/>
                    <a:pt x="316" y="23041"/>
                  </a:cubicBezTo>
                  <a:lnTo>
                    <a:pt x="529" y="23024"/>
                  </a:lnTo>
                  <a:cubicBezTo>
                    <a:pt x="526" y="22981"/>
                    <a:pt x="216" y="18663"/>
                    <a:pt x="2036" y="13712"/>
                  </a:cubicBezTo>
                  <a:cubicBezTo>
                    <a:pt x="3714" y="9144"/>
                    <a:pt x="7601" y="3093"/>
                    <a:pt x="16588" y="203"/>
                  </a:cubicBezTo>
                  <a:lnTo>
                    <a:pt x="1652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2" name="Google Shape;782;p40"/>
            <p:cNvSpPr/>
            <p:nvPr/>
          </p:nvSpPr>
          <p:spPr>
            <a:xfrm>
              <a:off x="5247375" y="3456150"/>
              <a:ext cx="179175" cy="217625"/>
            </a:xfrm>
            <a:custGeom>
              <a:avLst/>
              <a:gdLst/>
              <a:ahLst/>
              <a:cxnLst/>
              <a:rect l="l" t="t" r="r" b="b"/>
              <a:pathLst>
                <a:path w="7167" h="8705" extrusionOk="0">
                  <a:moveTo>
                    <a:pt x="6753" y="1"/>
                  </a:moveTo>
                  <a:cubicBezTo>
                    <a:pt x="5874" y="1"/>
                    <a:pt x="3614" y="304"/>
                    <a:pt x="46" y="2838"/>
                  </a:cubicBezTo>
                  <a:cubicBezTo>
                    <a:pt x="17" y="2861"/>
                    <a:pt x="0" y="2895"/>
                    <a:pt x="2" y="2932"/>
                  </a:cubicBezTo>
                  <a:cubicBezTo>
                    <a:pt x="5" y="2968"/>
                    <a:pt x="24" y="3001"/>
                    <a:pt x="55" y="3019"/>
                  </a:cubicBezTo>
                  <a:cubicBezTo>
                    <a:pt x="81" y="3034"/>
                    <a:pt x="2454" y="4394"/>
                    <a:pt x="3459" y="6558"/>
                  </a:cubicBezTo>
                  <a:lnTo>
                    <a:pt x="507" y="8528"/>
                  </a:lnTo>
                  <a:lnTo>
                    <a:pt x="624" y="8705"/>
                  </a:lnTo>
                  <a:lnTo>
                    <a:pt x="3653" y="6684"/>
                  </a:lnTo>
                  <a:cubicBezTo>
                    <a:pt x="3696" y="6656"/>
                    <a:pt x="3711" y="6600"/>
                    <a:pt x="3690" y="6553"/>
                  </a:cubicBezTo>
                  <a:cubicBezTo>
                    <a:pt x="2819" y="4591"/>
                    <a:pt x="849" y="3260"/>
                    <a:pt x="303" y="2919"/>
                  </a:cubicBezTo>
                  <a:cubicBezTo>
                    <a:pt x="3777" y="484"/>
                    <a:pt x="5988" y="218"/>
                    <a:pt x="6788" y="218"/>
                  </a:cubicBezTo>
                  <a:cubicBezTo>
                    <a:pt x="7007" y="218"/>
                    <a:pt x="7120" y="238"/>
                    <a:pt x="7125" y="239"/>
                  </a:cubicBezTo>
                  <a:lnTo>
                    <a:pt x="7167" y="30"/>
                  </a:lnTo>
                  <a:cubicBezTo>
                    <a:pt x="7144" y="26"/>
                    <a:pt x="7006" y="1"/>
                    <a:pt x="675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3" name="Google Shape;783;p40"/>
            <p:cNvSpPr/>
            <p:nvPr/>
          </p:nvSpPr>
          <p:spPr>
            <a:xfrm>
              <a:off x="4856525" y="3326575"/>
              <a:ext cx="245800" cy="195075"/>
            </a:xfrm>
            <a:custGeom>
              <a:avLst/>
              <a:gdLst/>
              <a:ahLst/>
              <a:cxnLst/>
              <a:rect l="l" t="t" r="r" b="b"/>
              <a:pathLst>
                <a:path w="9832" h="7803" extrusionOk="0">
                  <a:moveTo>
                    <a:pt x="9763" y="1"/>
                  </a:moveTo>
                  <a:cubicBezTo>
                    <a:pt x="9702" y="21"/>
                    <a:pt x="3619" y="2134"/>
                    <a:pt x="1" y="7686"/>
                  </a:cubicBezTo>
                  <a:lnTo>
                    <a:pt x="179" y="7803"/>
                  </a:lnTo>
                  <a:cubicBezTo>
                    <a:pt x="3757" y="2314"/>
                    <a:pt x="9771" y="224"/>
                    <a:pt x="9832" y="203"/>
                  </a:cubicBezTo>
                  <a:lnTo>
                    <a:pt x="976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4" name="Google Shape;784;p40"/>
            <p:cNvSpPr/>
            <p:nvPr/>
          </p:nvSpPr>
          <p:spPr>
            <a:xfrm>
              <a:off x="5363500" y="3469325"/>
              <a:ext cx="151675" cy="179000"/>
            </a:xfrm>
            <a:custGeom>
              <a:avLst/>
              <a:gdLst/>
              <a:ahLst/>
              <a:cxnLst/>
              <a:rect l="l" t="t" r="r" b="b"/>
              <a:pathLst>
                <a:path w="6067" h="7160" extrusionOk="0">
                  <a:moveTo>
                    <a:pt x="84" y="1"/>
                  </a:moveTo>
                  <a:lnTo>
                    <a:pt x="1" y="196"/>
                  </a:lnTo>
                  <a:cubicBezTo>
                    <a:pt x="37" y="212"/>
                    <a:pt x="3638" y="1801"/>
                    <a:pt x="5870" y="7159"/>
                  </a:cubicBezTo>
                  <a:lnTo>
                    <a:pt x="6067" y="7078"/>
                  </a:lnTo>
                  <a:cubicBezTo>
                    <a:pt x="3799" y="1633"/>
                    <a:pt x="121" y="16"/>
                    <a:pt x="8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5" name="Google Shape;785;p40"/>
            <p:cNvSpPr/>
            <p:nvPr/>
          </p:nvSpPr>
          <p:spPr>
            <a:xfrm>
              <a:off x="4520700" y="3438325"/>
              <a:ext cx="162325" cy="250750"/>
            </a:xfrm>
            <a:custGeom>
              <a:avLst/>
              <a:gdLst/>
              <a:ahLst/>
              <a:cxnLst/>
              <a:rect l="l" t="t" r="r" b="b"/>
              <a:pathLst>
                <a:path w="6493" h="10030" extrusionOk="0">
                  <a:moveTo>
                    <a:pt x="6342" y="0"/>
                  </a:moveTo>
                  <a:cubicBezTo>
                    <a:pt x="6318" y="24"/>
                    <a:pt x="3892" y="2466"/>
                    <a:pt x="2963" y="4805"/>
                  </a:cubicBezTo>
                  <a:cubicBezTo>
                    <a:pt x="2743" y="4994"/>
                    <a:pt x="885" y="6638"/>
                    <a:pt x="11" y="8784"/>
                  </a:cubicBezTo>
                  <a:cubicBezTo>
                    <a:pt x="2" y="8806"/>
                    <a:pt x="0" y="8830"/>
                    <a:pt x="6" y="8852"/>
                  </a:cubicBezTo>
                  <a:lnTo>
                    <a:pt x="344" y="10030"/>
                  </a:lnTo>
                  <a:lnTo>
                    <a:pt x="548" y="9972"/>
                  </a:lnTo>
                  <a:lnTo>
                    <a:pt x="222" y="8830"/>
                  </a:lnTo>
                  <a:cubicBezTo>
                    <a:pt x="1133" y="6628"/>
                    <a:pt x="3100" y="4967"/>
                    <a:pt x="3121" y="4951"/>
                  </a:cubicBezTo>
                  <a:cubicBezTo>
                    <a:pt x="3135" y="4939"/>
                    <a:pt x="3145" y="4926"/>
                    <a:pt x="3151" y="4908"/>
                  </a:cubicBezTo>
                  <a:cubicBezTo>
                    <a:pt x="4058" y="2603"/>
                    <a:pt x="6468" y="175"/>
                    <a:pt x="6492" y="151"/>
                  </a:cubicBezTo>
                  <a:lnTo>
                    <a:pt x="6342"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6" name="Google Shape;786;p40"/>
            <p:cNvSpPr/>
            <p:nvPr/>
          </p:nvSpPr>
          <p:spPr>
            <a:xfrm>
              <a:off x="4880875" y="4195250"/>
              <a:ext cx="14400" cy="21100"/>
            </a:xfrm>
            <a:custGeom>
              <a:avLst/>
              <a:gdLst/>
              <a:ahLst/>
              <a:cxnLst/>
              <a:rect l="l" t="t" r="r" b="b"/>
              <a:pathLst>
                <a:path w="576" h="844" extrusionOk="0">
                  <a:moveTo>
                    <a:pt x="392" y="1"/>
                  </a:moveTo>
                  <a:cubicBezTo>
                    <a:pt x="247" y="244"/>
                    <a:pt x="115" y="498"/>
                    <a:pt x="0" y="756"/>
                  </a:cubicBezTo>
                  <a:lnTo>
                    <a:pt x="194" y="844"/>
                  </a:lnTo>
                  <a:cubicBezTo>
                    <a:pt x="307" y="592"/>
                    <a:pt x="435" y="345"/>
                    <a:pt x="575" y="110"/>
                  </a:cubicBezTo>
                  <a:lnTo>
                    <a:pt x="39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7" name="Google Shape;787;p40"/>
            <p:cNvSpPr/>
            <p:nvPr/>
          </p:nvSpPr>
          <p:spPr>
            <a:xfrm>
              <a:off x="4831100" y="4239175"/>
              <a:ext cx="45100" cy="171150"/>
            </a:xfrm>
            <a:custGeom>
              <a:avLst/>
              <a:gdLst/>
              <a:ahLst/>
              <a:cxnLst/>
              <a:rect l="l" t="t" r="r" b="b"/>
              <a:pathLst>
                <a:path w="1804" h="6846" extrusionOk="0">
                  <a:moveTo>
                    <a:pt x="1600" y="1"/>
                  </a:moveTo>
                  <a:cubicBezTo>
                    <a:pt x="1110" y="1572"/>
                    <a:pt x="817" y="3202"/>
                    <a:pt x="727" y="4846"/>
                  </a:cubicBezTo>
                  <a:cubicBezTo>
                    <a:pt x="644" y="6299"/>
                    <a:pt x="7" y="6652"/>
                    <a:pt x="1" y="6655"/>
                  </a:cubicBezTo>
                  <a:lnTo>
                    <a:pt x="97" y="6845"/>
                  </a:lnTo>
                  <a:lnTo>
                    <a:pt x="97" y="6844"/>
                  </a:lnTo>
                  <a:cubicBezTo>
                    <a:pt x="129" y="6829"/>
                    <a:pt x="848" y="6446"/>
                    <a:pt x="940" y="4858"/>
                  </a:cubicBezTo>
                  <a:cubicBezTo>
                    <a:pt x="1028" y="3230"/>
                    <a:pt x="1318" y="1618"/>
                    <a:pt x="1804" y="63"/>
                  </a:cubicBezTo>
                  <a:lnTo>
                    <a:pt x="1600"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8" name="Google Shape;788;p40"/>
            <p:cNvSpPr/>
            <p:nvPr/>
          </p:nvSpPr>
          <p:spPr>
            <a:xfrm>
              <a:off x="5048125" y="4853900"/>
              <a:ext cx="18450" cy="15325"/>
            </a:xfrm>
            <a:custGeom>
              <a:avLst/>
              <a:gdLst/>
              <a:ahLst/>
              <a:cxnLst/>
              <a:rect l="l" t="t" r="r" b="b"/>
              <a:pathLst>
                <a:path w="738" h="613" extrusionOk="0">
                  <a:moveTo>
                    <a:pt x="130" y="0"/>
                  </a:moveTo>
                  <a:lnTo>
                    <a:pt x="0" y="170"/>
                  </a:lnTo>
                  <a:cubicBezTo>
                    <a:pt x="204" y="325"/>
                    <a:pt x="411" y="474"/>
                    <a:pt x="616" y="612"/>
                  </a:cubicBezTo>
                  <a:lnTo>
                    <a:pt x="737" y="435"/>
                  </a:lnTo>
                  <a:cubicBezTo>
                    <a:pt x="533" y="299"/>
                    <a:pt x="329" y="152"/>
                    <a:pt x="13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89" name="Google Shape;789;p40"/>
            <p:cNvSpPr/>
            <p:nvPr/>
          </p:nvSpPr>
          <p:spPr>
            <a:xfrm>
              <a:off x="4633175" y="4670200"/>
              <a:ext cx="396500" cy="169125"/>
            </a:xfrm>
            <a:custGeom>
              <a:avLst/>
              <a:gdLst/>
              <a:ahLst/>
              <a:cxnLst/>
              <a:rect l="l" t="t" r="r" b="b"/>
              <a:pathLst>
                <a:path w="15860" h="6765" extrusionOk="0">
                  <a:moveTo>
                    <a:pt x="1868" y="0"/>
                  </a:moveTo>
                  <a:cubicBezTo>
                    <a:pt x="1825" y="0"/>
                    <a:pt x="1786" y="27"/>
                    <a:pt x="1768" y="66"/>
                  </a:cubicBezTo>
                  <a:lnTo>
                    <a:pt x="1" y="4312"/>
                  </a:lnTo>
                  <a:lnTo>
                    <a:pt x="197" y="4394"/>
                  </a:lnTo>
                  <a:lnTo>
                    <a:pt x="1938" y="215"/>
                  </a:lnTo>
                  <a:lnTo>
                    <a:pt x="11497" y="215"/>
                  </a:lnTo>
                  <a:cubicBezTo>
                    <a:pt x="11694" y="758"/>
                    <a:pt x="13016" y="4227"/>
                    <a:pt x="15714" y="6764"/>
                  </a:cubicBezTo>
                  <a:lnTo>
                    <a:pt x="15860" y="6608"/>
                  </a:lnTo>
                  <a:cubicBezTo>
                    <a:pt x="12980" y="3900"/>
                    <a:pt x="11686" y="112"/>
                    <a:pt x="11674" y="73"/>
                  </a:cubicBezTo>
                  <a:cubicBezTo>
                    <a:pt x="11659" y="30"/>
                    <a:pt x="11619" y="0"/>
                    <a:pt x="1157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0" name="Google Shape;790;p40"/>
            <p:cNvSpPr/>
            <p:nvPr/>
          </p:nvSpPr>
          <p:spPr>
            <a:xfrm>
              <a:off x="5242525" y="3648525"/>
              <a:ext cx="50550" cy="50525"/>
            </a:xfrm>
            <a:custGeom>
              <a:avLst/>
              <a:gdLst/>
              <a:ahLst/>
              <a:cxnLst/>
              <a:rect l="l" t="t" r="r" b="b"/>
              <a:pathLst>
                <a:path w="2022" h="2021" extrusionOk="0">
                  <a:moveTo>
                    <a:pt x="1010" y="0"/>
                  </a:moveTo>
                  <a:cubicBezTo>
                    <a:pt x="452" y="0"/>
                    <a:pt x="1" y="452"/>
                    <a:pt x="1" y="1010"/>
                  </a:cubicBezTo>
                  <a:cubicBezTo>
                    <a:pt x="1" y="1568"/>
                    <a:pt x="453" y="2021"/>
                    <a:pt x="1010" y="2021"/>
                  </a:cubicBezTo>
                  <a:lnTo>
                    <a:pt x="1013" y="2021"/>
                  </a:lnTo>
                  <a:cubicBezTo>
                    <a:pt x="1570" y="2021"/>
                    <a:pt x="2021" y="1570"/>
                    <a:pt x="2021" y="1013"/>
                  </a:cubicBezTo>
                  <a:lnTo>
                    <a:pt x="2021" y="1010"/>
                  </a:lnTo>
                  <a:cubicBezTo>
                    <a:pt x="2021" y="452"/>
                    <a:pt x="1569" y="0"/>
                    <a:pt x="1010"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1" name="Google Shape;791;p40"/>
            <p:cNvSpPr/>
            <p:nvPr/>
          </p:nvSpPr>
          <p:spPr>
            <a:xfrm>
              <a:off x="5239850" y="3645850"/>
              <a:ext cx="55900" cy="55900"/>
            </a:xfrm>
            <a:custGeom>
              <a:avLst/>
              <a:gdLst/>
              <a:ahLst/>
              <a:cxnLst/>
              <a:rect l="l" t="t" r="r" b="b"/>
              <a:pathLst>
                <a:path w="2236" h="2236" extrusionOk="0">
                  <a:moveTo>
                    <a:pt x="1117" y="213"/>
                  </a:moveTo>
                  <a:cubicBezTo>
                    <a:pt x="1616" y="213"/>
                    <a:pt x="2023" y="618"/>
                    <a:pt x="2023" y="1117"/>
                  </a:cubicBezTo>
                  <a:lnTo>
                    <a:pt x="2023" y="1120"/>
                  </a:lnTo>
                  <a:cubicBezTo>
                    <a:pt x="2023" y="1617"/>
                    <a:pt x="1616" y="2022"/>
                    <a:pt x="1117" y="2022"/>
                  </a:cubicBezTo>
                  <a:cubicBezTo>
                    <a:pt x="620" y="2022"/>
                    <a:pt x="213" y="1616"/>
                    <a:pt x="213" y="1117"/>
                  </a:cubicBezTo>
                  <a:cubicBezTo>
                    <a:pt x="213" y="620"/>
                    <a:pt x="618" y="213"/>
                    <a:pt x="1117" y="213"/>
                  </a:cubicBezTo>
                  <a:close/>
                  <a:moveTo>
                    <a:pt x="1117" y="0"/>
                  </a:moveTo>
                  <a:cubicBezTo>
                    <a:pt x="502" y="0"/>
                    <a:pt x="1" y="502"/>
                    <a:pt x="1" y="1117"/>
                  </a:cubicBezTo>
                  <a:cubicBezTo>
                    <a:pt x="1" y="1733"/>
                    <a:pt x="502" y="2235"/>
                    <a:pt x="1120" y="2235"/>
                  </a:cubicBezTo>
                  <a:cubicBezTo>
                    <a:pt x="1735" y="2235"/>
                    <a:pt x="2235" y="1735"/>
                    <a:pt x="2235" y="1120"/>
                  </a:cubicBezTo>
                  <a:lnTo>
                    <a:pt x="2235" y="1117"/>
                  </a:lnTo>
                  <a:cubicBezTo>
                    <a:pt x="2235" y="502"/>
                    <a:pt x="1734" y="0"/>
                    <a:pt x="111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2" name="Google Shape;792;p40"/>
            <p:cNvSpPr/>
            <p:nvPr/>
          </p:nvSpPr>
          <p:spPr>
            <a:xfrm>
              <a:off x="5492975" y="3647750"/>
              <a:ext cx="53950" cy="50600"/>
            </a:xfrm>
            <a:custGeom>
              <a:avLst/>
              <a:gdLst/>
              <a:ahLst/>
              <a:cxnLst/>
              <a:rect l="l" t="t" r="r" b="b"/>
              <a:pathLst>
                <a:path w="2158" h="2024" extrusionOk="0">
                  <a:moveTo>
                    <a:pt x="1081" y="1"/>
                  </a:moveTo>
                  <a:cubicBezTo>
                    <a:pt x="1034" y="1"/>
                    <a:pt x="987" y="4"/>
                    <a:pt x="940" y="11"/>
                  </a:cubicBezTo>
                  <a:cubicBezTo>
                    <a:pt x="387" y="88"/>
                    <a:pt x="0" y="597"/>
                    <a:pt x="78" y="1151"/>
                  </a:cubicBezTo>
                  <a:cubicBezTo>
                    <a:pt x="147" y="1656"/>
                    <a:pt x="580" y="2023"/>
                    <a:pt x="1077" y="2023"/>
                  </a:cubicBezTo>
                  <a:cubicBezTo>
                    <a:pt x="1124" y="2023"/>
                    <a:pt x="1171" y="2020"/>
                    <a:pt x="1218" y="2013"/>
                  </a:cubicBezTo>
                  <a:cubicBezTo>
                    <a:pt x="1221" y="2013"/>
                    <a:pt x="1224" y="2012"/>
                    <a:pt x="1227" y="2012"/>
                  </a:cubicBezTo>
                  <a:cubicBezTo>
                    <a:pt x="1777" y="1931"/>
                    <a:pt x="2158" y="1422"/>
                    <a:pt x="2080" y="873"/>
                  </a:cubicBezTo>
                  <a:cubicBezTo>
                    <a:pt x="2010" y="368"/>
                    <a:pt x="1577" y="1"/>
                    <a:pt x="1081"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3" name="Google Shape;793;p40"/>
            <p:cNvSpPr/>
            <p:nvPr/>
          </p:nvSpPr>
          <p:spPr>
            <a:xfrm>
              <a:off x="5490150" y="3645100"/>
              <a:ext cx="59600" cy="55900"/>
            </a:xfrm>
            <a:custGeom>
              <a:avLst/>
              <a:gdLst/>
              <a:ahLst/>
              <a:cxnLst/>
              <a:rect l="l" t="t" r="r" b="b"/>
              <a:pathLst>
                <a:path w="2384" h="2236" extrusionOk="0">
                  <a:moveTo>
                    <a:pt x="1193" y="213"/>
                  </a:moveTo>
                  <a:cubicBezTo>
                    <a:pt x="1636" y="213"/>
                    <a:pt x="2025" y="542"/>
                    <a:pt x="2088" y="994"/>
                  </a:cubicBezTo>
                  <a:cubicBezTo>
                    <a:pt x="2156" y="1483"/>
                    <a:pt x="1814" y="1941"/>
                    <a:pt x="1316" y="2013"/>
                  </a:cubicBezTo>
                  <a:cubicBezTo>
                    <a:pt x="1274" y="2019"/>
                    <a:pt x="1232" y="2022"/>
                    <a:pt x="1190" y="2022"/>
                  </a:cubicBezTo>
                  <a:cubicBezTo>
                    <a:pt x="993" y="2022"/>
                    <a:pt x="805" y="1959"/>
                    <a:pt x="646" y="1839"/>
                  </a:cubicBezTo>
                  <a:cubicBezTo>
                    <a:pt x="453" y="1693"/>
                    <a:pt x="329" y="1482"/>
                    <a:pt x="296" y="1242"/>
                  </a:cubicBezTo>
                  <a:cubicBezTo>
                    <a:pt x="228" y="748"/>
                    <a:pt x="573" y="291"/>
                    <a:pt x="1068" y="222"/>
                  </a:cubicBezTo>
                  <a:cubicBezTo>
                    <a:pt x="1109" y="216"/>
                    <a:pt x="1151" y="213"/>
                    <a:pt x="1193" y="213"/>
                  </a:cubicBezTo>
                  <a:close/>
                  <a:moveTo>
                    <a:pt x="1190" y="0"/>
                  </a:moveTo>
                  <a:cubicBezTo>
                    <a:pt x="1140" y="0"/>
                    <a:pt x="1089" y="4"/>
                    <a:pt x="1038" y="11"/>
                  </a:cubicBezTo>
                  <a:cubicBezTo>
                    <a:pt x="427" y="96"/>
                    <a:pt x="0" y="662"/>
                    <a:pt x="85" y="1272"/>
                  </a:cubicBezTo>
                  <a:cubicBezTo>
                    <a:pt x="125" y="1567"/>
                    <a:pt x="279" y="1829"/>
                    <a:pt x="517" y="2009"/>
                  </a:cubicBezTo>
                  <a:cubicBezTo>
                    <a:pt x="713" y="2156"/>
                    <a:pt x="946" y="2235"/>
                    <a:pt x="1191" y="2235"/>
                  </a:cubicBezTo>
                  <a:cubicBezTo>
                    <a:pt x="1245" y="2235"/>
                    <a:pt x="1300" y="2231"/>
                    <a:pt x="1355" y="2223"/>
                  </a:cubicBezTo>
                  <a:cubicBezTo>
                    <a:pt x="1961" y="2136"/>
                    <a:pt x="2384" y="1570"/>
                    <a:pt x="2299" y="964"/>
                  </a:cubicBezTo>
                  <a:cubicBezTo>
                    <a:pt x="2221" y="406"/>
                    <a:pt x="1739" y="0"/>
                    <a:pt x="119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4" name="Google Shape;794;p40"/>
            <p:cNvSpPr/>
            <p:nvPr/>
          </p:nvSpPr>
          <p:spPr>
            <a:xfrm>
              <a:off x="4831200" y="3500825"/>
              <a:ext cx="57350" cy="47050"/>
            </a:xfrm>
            <a:custGeom>
              <a:avLst/>
              <a:gdLst/>
              <a:ahLst/>
              <a:cxnLst/>
              <a:rect l="l" t="t" r="r" b="b"/>
              <a:pathLst>
                <a:path w="2294" h="1882" extrusionOk="0">
                  <a:moveTo>
                    <a:pt x="1463" y="0"/>
                  </a:moveTo>
                  <a:cubicBezTo>
                    <a:pt x="1376" y="0"/>
                    <a:pt x="1285" y="9"/>
                    <a:pt x="1191" y="29"/>
                  </a:cubicBezTo>
                  <a:cubicBezTo>
                    <a:pt x="570" y="154"/>
                    <a:pt x="43" y="667"/>
                    <a:pt x="20" y="1168"/>
                  </a:cubicBezTo>
                  <a:cubicBezTo>
                    <a:pt x="0" y="1592"/>
                    <a:pt x="348" y="1882"/>
                    <a:pt x="837" y="1882"/>
                  </a:cubicBezTo>
                  <a:cubicBezTo>
                    <a:pt x="923" y="1882"/>
                    <a:pt x="1013" y="1873"/>
                    <a:pt x="1106" y="1854"/>
                  </a:cubicBezTo>
                  <a:cubicBezTo>
                    <a:pt x="1728" y="1727"/>
                    <a:pt x="2251" y="1218"/>
                    <a:pt x="2273" y="714"/>
                  </a:cubicBezTo>
                  <a:cubicBezTo>
                    <a:pt x="2293" y="287"/>
                    <a:pt x="1947" y="0"/>
                    <a:pt x="1463"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5" name="Google Shape;795;p40"/>
            <p:cNvSpPr/>
            <p:nvPr/>
          </p:nvSpPr>
          <p:spPr>
            <a:xfrm>
              <a:off x="4828725" y="3498175"/>
              <a:ext cx="62300" cy="52375"/>
            </a:xfrm>
            <a:custGeom>
              <a:avLst/>
              <a:gdLst/>
              <a:ahLst/>
              <a:cxnLst/>
              <a:rect l="l" t="t" r="r" b="b"/>
              <a:pathLst>
                <a:path w="2492" h="2095" extrusionOk="0">
                  <a:moveTo>
                    <a:pt x="1562" y="212"/>
                  </a:moveTo>
                  <a:cubicBezTo>
                    <a:pt x="1772" y="212"/>
                    <a:pt x="1955" y="270"/>
                    <a:pt x="2085" y="382"/>
                  </a:cubicBezTo>
                  <a:cubicBezTo>
                    <a:pt x="2211" y="490"/>
                    <a:pt x="2274" y="639"/>
                    <a:pt x="2266" y="814"/>
                  </a:cubicBezTo>
                  <a:cubicBezTo>
                    <a:pt x="2244" y="1272"/>
                    <a:pt x="1759" y="1738"/>
                    <a:pt x="1183" y="1856"/>
                  </a:cubicBezTo>
                  <a:cubicBezTo>
                    <a:pt x="1097" y="1873"/>
                    <a:pt x="1014" y="1881"/>
                    <a:pt x="935" y="1881"/>
                  </a:cubicBezTo>
                  <a:cubicBezTo>
                    <a:pt x="724" y="1881"/>
                    <a:pt x="539" y="1822"/>
                    <a:pt x="407" y="1710"/>
                  </a:cubicBezTo>
                  <a:cubicBezTo>
                    <a:pt x="280" y="1601"/>
                    <a:pt x="216" y="1451"/>
                    <a:pt x="225" y="1278"/>
                  </a:cubicBezTo>
                  <a:cubicBezTo>
                    <a:pt x="246" y="830"/>
                    <a:pt x="743" y="353"/>
                    <a:pt x="1311" y="239"/>
                  </a:cubicBezTo>
                  <a:cubicBezTo>
                    <a:pt x="1397" y="221"/>
                    <a:pt x="1482" y="212"/>
                    <a:pt x="1562" y="212"/>
                  </a:cubicBezTo>
                  <a:close/>
                  <a:moveTo>
                    <a:pt x="1562" y="0"/>
                  </a:moveTo>
                  <a:cubicBezTo>
                    <a:pt x="1468" y="0"/>
                    <a:pt x="1369" y="10"/>
                    <a:pt x="1269" y="30"/>
                  </a:cubicBezTo>
                  <a:cubicBezTo>
                    <a:pt x="602" y="164"/>
                    <a:pt x="38" y="720"/>
                    <a:pt x="12" y="1268"/>
                  </a:cubicBezTo>
                  <a:cubicBezTo>
                    <a:pt x="0" y="1506"/>
                    <a:pt x="93" y="1720"/>
                    <a:pt x="268" y="1871"/>
                  </a:cubicBezTo>
                  <a:cubicBezTo>
                    <a:pt x="438" y="2018"/>
                    <a:pt x="672" y="2094"/>
                    <a:pt x="934" y="2094"/>
                  </a:cubicBezTo>
                  <a:cubicBezTo>
                    <a:pt x="1028" y="2094"/>
                    <a:pt x="1126" y="2085"/>
                    <a:pt x="1226" y="2064"/>
                  </a:cubicBezTo>
                  <a:cubicBezTo>
                    <a:pt x="1903" y="1927"/>
                    <a:pt x="2454" y="1382"/>
                    <a:pt x="2479" y="824"/>
                  </a:cubicBezTo>
                  <a:cubicBezTo>
                    <a:pt x="2491" y="586"/>
                    <a:pt x="2400" y="371"/>
                    <a:pt x="2225" y="221"/>
                  </a:cubicBezTo>
                  <a:cubicBezTo>
                    <a:pt x="2056" y="76"/>
                    <a:pt x="1823" y="0"/>
                    <a:pt x="156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6" name="Google Shape;796;p40"/>
            <p:cNvSpPr/>
            <p:nvPr/>
          </p:nvSpPr>
          <p:spPr>
            <a:xfrm>
              <a:off x="4517075" y="3667325"/>
              <a:ext cx="25300" cy="50500"/>
            </a:xfrm>
            <a:custGeom>
              <a:avLst/>
              <a:gdLst/>
              <a:ahLst/>
              <a:cxnLst/>
              <a:rect l="l" t="t" r="r" b="b"/>
              <a:pathLst>
                <a:path w="1012" h="2020" extrusionOk="0">
                  <a:moveTo>
                    <a:pt x="506" y="0"/>
                  </a:moveTo>
                  <a:cubicBezTo>
                    <a:pt x="227" y="0"/>
                    <a:pt x="1" y="453"/>
                    <a:pt x="1" y="1010"/>
                  </a:cubicBezTo>
                  <a:cubicBezTo>
                    <a:pt x="1" y="1565"/>
                    <a:pt x="227" y="2019"/>
                    <a:pt x="506" y="2019"/>
                  </a:cubicBezTo>
                  <a:cubicBezTo>
                    <a:pt x="786" y="2019"/>
                    <a:pt x="1012" y="1568"/>
                    <a:pt x="1012" y="1010"/>
                  </a:cubicBezTo>
                  <a:cubicBezTo>
                    <a:pt x="1012" y="453"/>
                    <a:pt x="786" y="0"/>
                    <a:pt x="506"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7" name="Google Shape;797;p40"/>
            <p:cNvSpPr/>
            <p:nvPr/>
          </p:nvSpPr>
          <p:spPr>
            <a:xfrm>
              <a:off x="4514400" y="3664650"/>
              <a:ext cx="30625" cy="55850"/>
            </a:xfrm>
            <a:custGeom>
              <a:avLst/>
              <a:gdLst/>
              <a:ahLst/>
              <a:cxnLst/>
              <a:rect l="l" t="t" r="r" b="b"/>
              <a:pathLst>
                <a:path w="1225" h="2234" extrusionOk="0">
                  <a:moveTo>
                    <a:pt x="613" y="215"/>
                  </a:moveTo>
                  <a:cubicBezTo>
                    <a:pt x="802" y="215"/>
                    <a:pt x="1012" y="584"/>
                    <a:pt x="1012" y="1117"/>
                  </a:cubicBezTo>
                  <a:cubicBezTo>
                    <a:pt x="1012" y="1650"/>
                    <a:pt x="802" y="2021"/>
                    <a:pt x="613" y="2021"/>
                  </a:cubicBezTo>
                  <a:cubicBezTo>
                    <a:pt x="425" y="2021"/>
                    <a:pt x="214" y="1648"/>
                    <a:pt x="214" y="1117"/>
                  </a:cubicBezTo>
                  <a:cubicBezTo>
                    <a:pt x="214" y="585"/>
                    <a:pt x="425" y="215"/>
                    <a:pt x="613" y="215"/>
                  </a:cubicBezTo>
                  <a:close/>
                  <a:moveTo>
                    <a:pt x="613" y="0"/>
                  </a:moveTo>
                  <a:cubicBezTo>
                    <a:pt x="270" y="0"/>
                    <a:pt x="1" y="490"/>
                    <a:pt x="1" y="1117"/>
                  </a:cubicBezTo>
                  <a:cubicBezTo>
                    <a:pt x="1" y="1742"/>
                    <a:pt x="270" y="2234"/>
                    <a:pt x="613" y="2234"/>
                  </a:cubicBezTo>
                  <a:cubicBezTo>
                    <a:pt x="957" y="2234"/>
                    <a:pt x="1225" y="1742"/>
                    <a:pt x="1225" y="1117"/>
                  </a:cubicBezTo>
                  <a:cubicBezTo>
                    <a:pt x="1225" y="490"/>
                    <a:pt x="957" y="0"/>
                    <a:pt x="61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8" name="Google Shape;798;p40"/>
            <p:cNvSpPr/>
            <p:nvPr/>
          </p:nvSpPr>
          <p:spPr>
            <a:xfrm>
              <a:off x="5134800" y="3887825"/>
              <a:ext cx="33650" cy="33600"/>
            </a:xfrm>
            <a:custGeom>
              <a:avLst/>
              <a:gdLst/>
              <a:ahLst/>
              <a:cxnLst/>
              <a:rect l="l" t="t" r="r" b="b"/>
              <a:pathLst>
                <a:path w="1346" h="1344" extrusionOk="0">
                  <a:moveTo>
                    <a:pt x="674" y="1"/>
                  </a:moveTo>
                  <a:cubicBezTo>
                    <a:pt x="673" y="1"/>
                    <a:pt x="672" y="1"/>
                    <a:pt x="671" y="1"/>
                  </a:cubicBezTo>
                  <a:cubicBezTo>
                    <a:pt x="300" y="2"/>
                    <a:pt x="1" y="303"/>
                    <a:pt x="1" y="674"/>
                  </a:cubicBezTo>
                  <a:cubicBezTo>
                    <a:pt x="2" y="1045"/>
                    <a:pt x="303" y="1344"/>
                    <a:pt x="672" y="1344"/>
                  </a:cubicBezTo>
                  <a:cubicBezTo>
                    <a:pt x="1043" y="1344"/>
                    <a:pt x="1345" y="1043"/>
                    <a:pt x="1345" y="672"/>
                  </a:cubicBezTo>
                  <a:lnTo>
                    <a:pt x="1345" y="671"/>
                  </a:lnTo>
                  <a:cubicBezTo>
                    <a:pt x="1344" y="299"/>
                    <a:pt x="1043" y="1"/>
                    <a:pt x="674"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799" name="Google Shape;799;p40"/>
            <p:cNvSpPr/>
            <p:nvPr/>
          </p:nvSpPr>
          <p:spPr>
            <a:xfrm>
              <a:off x="5132125" y="3885150"/>
              <a:ext cx="38950" cy="38950"/>
            </a:xfrm>
            <a:custGeom>
              <a:avLst/>
              <a:gdLst/>
              <a:ahLst/>
              <a:cxnLst/>
              <a:rect l="l" t="t" r="r" b="b"/>
              <a:pathLst>
                <a:path w="1558" h="1558" extrusionOk="0">
                  <a:moveTo>
                    <a:pt x="779" y="213"/>
                  </a:moveTo>
                  <a:cubicBezTo>
                    <a:pt x="930" y="213"/>
                    <a:pt x="1071" y="273"/>
                    <a:pt x="1178" y="379"/>
                  </a:cubicBezTo>
                  <a:cubicBezTo>
                    <a:pt x="1286" y="484"/>
                    <a:pt x="1345" y="626"/>
                    <a:pt x="1345" y="778"/>
                  </a:cubicBezTo>
                  <a:lnTo>
                    <a:pt x="1452" y="778"/>
                  </a:lnTo>
                  <a:lnTo>
                    <a:pt x="1345" y="779"/>
                  </a:lnTo>
                  <a:cubicBezTo>
                    <a:pt x="1345" y="1090"/>
                    <a:pt x="1090" y="1345"/>
                    <a:pt x="781" y="1345"/>
                  </a:cubicBezTo>
                  <a:cubicBezTo>
                    <a:pt x="470" y="1345"/>
                    <a:pt x="216" y="1092"/>
                    <a:pt x="215" y="781"/>
                  </a:cubicBezTo>
                  <a:cubicBezTo>
                    <a:pt x="214" y="470"/>
                    <a:pt x="467" y="215"/>
                    <a:pt x="778" y="213"/>
                  </a:cubicBezTo>
                  <a:close/>
                  <a:moveTo>
                    <a:pt x="778" y="1"/>
                  </a:moveTo>
                  <a:cubicBezTo>
                    <a:pt x="569" y="2"/>
                    <a:pt x="374" y="82"/>
                    <a:pt x="228" y="231"/>
                  </a:cubicBezTo>
                  <a:cubicBezTo>
                    <a:pt x="81" y="379"/>
                    <a:pt x="1" y="574"/>
                    <a:pt x="2" y="782"/>
                  </a:cubicBezTo>
                  <a:cubicBezTo>
                    <a:pt x="4" y="1209"/>
                    <a:pt x="352" y="1558"/>
                    <a:pt x="780" y="1558"/>
                  </a:cubicBezTo>
                  <a:lnTo>
                    <a:pt x="780" y="1558"/>
                  </a:lnTo>
                  <a:cubicBezTo>
                    <a:pt x="1210" y="1558"/>
                    <a:pt x="1558" y="1208"/>
                    <a:pt x="1558" y="779"/>
                  </a:cubicBezTo>
                  <a:lnTo>
                    <a:pt x="1558" y="776"/>
                  </a:lnTo>
                  <a:cubicBezTo>
                    <a:pt x="1558" y="569"/>
                    <a:pt x="1476" y="374"/>
                    <a:pt x="1329" y="227"/>
                  </a:cubicBezTo>
                  <a:cubicBezTo>
                    <a:pt x="1181" y="81"/>
                    <a:pt x="986" y="1"/>
                    <a:pt x="779" y="1"/>
                  </a:cubicBezTo>
                  <a:close/>
                  <a:moveTo>
                    <a:pt x="780" y="1558"/>
                  </a:moveTo>
                  <a:cubicBezTo>
                    <a:pt x="780" y="1558"/>
                    <a:pt x="780" y="1558"/>
                    <a:pt x="779" y="1558"/>
                  </a:cubicBezTo>
                  <a:lnTo>
                    <a:pt x="781" y="1558"/>
                  </a:lnTo>
                  <a:cubicBezTo>
                    <a:pt x="781" y="1558"/>
                    <a:pt x="780" y="1558"/>
                    <a:pt x="780" y="1558"/>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0" name="Google Shape;800;p40"/>
            <p:cNvSpPr/>
            <p:nvPr/>
          </p:nvSpPr>
          <p:spPr>
            <a:xfrm>
              <a:off x="4493625" y="3887375"/>
              <a:ext cx="24000" cy="35275"/>
            </a:xfrm>
            <a:custGeom>
              <a:avLst/>
              <a:gdLst/>
              <a:ahLst/>
              <a:cxnLst/>
              <a:rect l="l" t="t" r="r" b="b"/>
              <a:pathLst>
                <a:path w="960" h="1411" extrusionOk="0">
                  <a:moveTo>
                    <a:pt x="480" y="1"/>
                  </a:moveTo>
                  <a:cubicBezTo>
                    <a:pt x="214" y="1"/>
                    <a:pt x="1" y="317"/>
                    <a:pt x="1" y="705"/>
                  </a:cubicBezTo>
                  <a:cubicBezTo>
                    <a:pt x="1" y="1094"/>
                    <a:pt x="214" y="1411"/>
                    <a:pt x="480" y="1411"/>
                  </a:cubicBezTo>
                  <a:cubicBezTo>
                    <a:pt x="747" y="1411"/>
                    <a:pt x="960" y="1095"/>
                    <a:pt x="960" y="705"/>
                  </a:cubicBezTo>
                  <a:cubicBezTo>
                    <a:pt x="960" y="317"/>
                    <a:pt x="747" y="1"/>
                    <a:pt x="48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1" name="Google Shape;801;p40"/>
            <p:cNvSpPr/>
            <p:nvPr/>
          </p:nvSpPr>
          <p:spPr>
            <a:xfrm>
              <a:off x="4490950" y="3884750"/>
              <a:ext cx="29375" cy="40600"/>
            </a:xfrm>
            <a:custGeom>
              <a:avLst/>
              <a:gdLst/>
              <a:ahLst/>
              <a:cxnLst/>
              <a:rect l="l" t="t" r="r" b="b"/>
              <a:pathLst>
                <a:path w="1175" h="1624" extrusionOk="0">
                  <a:moveTo>
                    <a:pt x="587" y="213"/>
                  </a:moveTo>
                  <a:cubicBezTo>
                    <a:pt x="790" y="213"/>
                    <a:pt x="960" y="486"/>
                    <a:pt x="960" y="810"/>
                  </a:cubicBezTo>
                  <a:cubicBezTo>
                    <a:pt x="960" y="1135"/>
                    <a:pt x="790" y="1410"/>
                    <a:pt x="587" y="1410"/>
                  </a:cubicBezTo>
                  <a:cubicBezTo>
                    <a:pt x="385" y="1410"/>
                    <a:pt x="214" y="1135"/>
                    <a:pt x="214" y="810"/>
                  </a:cubicBezTo>
                  <a:cubicBezTo>
                    <a:pt x="214" y="487"/>
                    <a:pt x="385" y="213"/>
                    <a:pt x="587" y="213"/>
                  </a:cubicBezTo>
                  <a:close/>
                  <a:moveTo>
                    <a:pt x="587" y="0"/>
                  </a:moveTo>
                  <a:cubicBezTo>
                    <a:pt x="258" y="0"/>
                    <a:pt x="1" y="355"/>
                    <a:pt x="1" y="810"/>
                  </a:cubicBezTo>
                  <a:cubicBezTo>
                    <a:pt x="1" y="1266"/>
                    <a:pt x="258" y="1623"/>
                    <a:pt x="587" y="1623"/>
                  </a:cubicBezTo>
                  <a:cubicBezTo>
                    <a:pt x="916" y="1623"/>
                    <a:pt x="1174" y="1264"/>
                    <a:pt x="1174" y="810"/>
                  </a:cubicBezTo>
                  <a:cubicBezTo>
                    <a:pt x="1174" y="356"/>
                    <a:pt x="916" y="0"/>
                    <a:pt x="5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2" name="Google Shape;802;p40"/>
            <p:cNvSpPr/>
            <p:nvPr/>
          </p:nvSpPr>
          <p:spPr>
            <a:xfrm>
              <a:off x="4474275" y="3928825"/>
              <a:ext cx="17550" cy="36125"/>
            </a:xfrm>
            <a:custGeom>
              <a:avLst/>
              <a:gdLst/>
              <a:ahLst/>
              <a:cxnLst/>
              <a:rect l="l" t="t" r="r" b="b"/>
              <a:pathLst>
                <a:path w="702" h="1445" extrusionOk="0">
                  <a:moveTo>
                    <a:pt x="351" y="0"/>
                  </a:moveTo>
                  <a:cubicBezTo>
                    <a:pt x="156" y="0"/>
                    <a:pt x="1" y="323"/>
                    <a:pt x="1" y="721"/>
                  </a:cubicBezTo>
                  <a:cubicBezTo>
                    <a:pt x="1" y="1120"/>
                    <a:pt x="159" y="1444"/>
                    <a:pt x="351" y="1444"/>
                  </a:cubicBezTo>
                  <a:cubicBezTo>
                    <a:pt x="541" y="1444"/>
                    <a:pt x="702" y="1120"/>
                    <a:pt x="702" y="721"/>
                  </a:cubicBezTo>
                  <a:cubicBezTo>
                    <a:pt x="702" y="323"/>
                    <a:pt x="544" y="0"/>
                    <a:pt x="35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3" name="Google Shape;803;p40"/>
            <p:cNvSpPr/>
            <p:nvPr/>
          </p:nvSpPr>
          <p:spPr>
            <a:xfrm>
              <a:off x="4471600" y="3926175"/>
              <a:ext cx="22875" cy="41450"/>
            </a:xfrm>
            <a:custGeom>
              <a:avLst/>
              <a:gdLst/>
              <a:ahLst/>
              <a:cxnLst/>
              <a:rect l="l" t="t" r="r" b="b"/>
              <a:pathLst>
                <a:path w="915" h="1658" extrusionOk="0">
                  <a:moveTo>
                    <a:pt x="458" y="213"/>
                  </a:moveTo>
                  <a:cubicBezTo>
                    <a:pt x="557" y="213"/>
                    <a:pt x="702" y="457"/>
                    <a:pt x="702" y="827"/>
                  </a:cubicBezTo>
                  <a:cubicBezTo>
                    <a:pt x="702" y="1197"/>
                    <a:pt x="556" y="1443"/>
                    <a:pt x="458" y="1443"/>
                  </a:cubicBezTo>
                  <a:cubicBezTo>
                    <a:pt x="358" y="1443"/>
                    <a:pt x="213" y="1202"/>
                    <a:pt x="213" y="827"/>
                  </a:cubicBezTo>
                  <a:cubicBezTo>
                    <a:pt x="213" y="453"/>
                    <a:pt x="358" y="213"/>
                    <a:pt x="458" y="213"/>
                  </a:cubicBezTo>
                  <a:close/>
                  <a:moveTo>
                    <a:pt x="458" y="0"/>
                  </a:moveTo>
                  <a:cubicBezTo>
                    <a:pt x="197" y="0"/>
                    <a:pt x="1" y="355"/>
                    <a:pt x="1" y="827"/>
                  </a:cubicBezTo>
                  <a:cubicBezTo>
                    <a:pt x="1" y="1300"/>
                    <a:pt x="197" y="1658"/>
                    <a:pt x="458" y="1658"/>
                  </a:cubicBezTo>
                  <a:cubicBezTo>
                    <a:pt x="718" y="1658"/>
                    <a:pt x="915" y="1299"/>
                    <a:pt x="915" y="827"/>
                  </a:cubicBezTo>
                  <a:cubicBezTo>
                    <a:pt x="915" y="356"/>
                    <a:pt x="717" y="0"/>
                    <a:pt x="4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4" name="Google Shape;804;p40"/>
            <p:cNvSpPr/>
            <p:nvPr/>
          </p:nvSpPr>
          <p:spPr>
            <a:xfrm>
              <a:off x="4463450" y="3974050"/>
              <a:ext cx="14950" cy="28600"/>
            </a:xfrm>
            <a:custGeom>
              <a:avLst/>
              <a:gdLst/>
              <a:ahLst/>
              <a:cxnLst/>
              <a:rect l="l" t="t" r="r" b="b"/>
              <a:pathLst>
                <a:path w="598" h="1144" extrusionOk="0">
                  <a:moveTo>
                    <a:pt x="298" y="0"/>
                  </a:moveTo>
                  <a:cubicBezTo>
                    <a:pt x="134" y="0"/>
                    <a:pt x="0" y="256"/>
                    <a:pt x="0" y="572"/>
                  </a:cubicBezTo>
                  <a:cubicBezTo>
                    <a:pt x="0" y="888"/>
                    <a:pt x="134" y="1144"/>
                    <a:pt x="298" y="1144"/>
                  </a:cubicBezTo>
                  <a:cubicBezTo>
                    <a:pt x="463" y="1144"/>
                    <a:pt x="597" y="885"/>
                    <a:pt x="597" y="572"/>
                  </a:cubicBezTo>
                  <a:cubicBezTo>
                    <a:pt x="597" y="256"/>
                    <a:pt x="463" y="0"/>
                    <a:pt x="298"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5" name="Google Shape;805;p40"/>
            <p:cNvSpPr/>
            <p:nvPr/>
          </p:nvSpPr>
          <p:spPr>
            <a:xfrm>
              <a:off x="4460775" y="3971350"/>
              <a:ext cx="20300" cy="33950"/>
            </a:xfrm>
            <a:custGeom>
              <a:avLst/>
              <a:gdLst/>
              <a:ahLst/>
              <a:cxnLst/>
              <a:rect l="l" t="t" r="r" b="b"/>
              <a:pathLst>
                <a:path w="812" h="1358" extrusionOk="0">
                  <a:moveTo>
                    <a:pt x="405" y="214"/>
                  </a:moveTo>
                  <a:cubicBezTo>
                    <a:pt x="483" y="214"/>
                    <a:pt x="597" y="400"/>
                    <a:pt x="597" y="680"/>
                  </a:cubicBezTo>
                  <a:cubicBezTo>
                    <a:pt x="597" y="958"/>
                    <a:pt x="483" y="1144"/>
                    <a:pt x="405" y="1144"/>
                  </a:cubicBezTo>
                  <a:cubicBezTo>
                    <a:pt x="329" y="1144"/>
                    <a:pt x="213" y="958"/>
                    <a:pt x="213" y="680"/>
                  </a:cubicBezTo>
                  <a:cubicBezTo>
                    <a:pt x="213" y="400"/>
                    <a:pt x="329" y="214"/>
                    <a:pt x="405" y="214"/>
                  </a:cubicBezTo>
                  <a:close/>
                  <a:moveTo>
                    <a:pt x="405" y="1"/>
                  </a:moveTo>
                  <a:cubicBezTo>
                    <a:pt x="174" y="1"/>
                    <a:pt x="0" y="293"/>
                    <a:pt x="0" y="680"/>
                  </a:cubicBezTo>
                  <a:cubicBezTo>
                    <a:pt x="0" y="1066"/>
                    <a:pt x="174" y="1357"/>
                    <a:pt x="405" y="1357"/>
                  </a:cubicBezTo>
                  <a:cubicBezTo>
                    <a:pt x="637" y="1357"/>
                    <a:pt x="812" y="1066"/>
                    <a:pt x="812" y="680"/>
                  </a:cubicBezTo>
                  <a:cubicBezTo>
                    <a:pt x="812" y="293"/>
                    <a:pt x="637" y="1"/>
                    <a:pt x="40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6" name="Google Shape;806;p40"/>
            <p:cNvSpPr/>
            <p:nvPr/>
          </p:nvSpPr>
          <p:spPr>
            <a:xfrm>
              <a:off x="5166550" y="3932600"/>
              <a:ext cx="33600" cy="33600"/>
            </a:xfrm>
            <a:custGeom>
              <a:avLst/>
              <a:gdLst/>
              <a:ahLst/>
              <a:cxnLst/>
              <a:rect l="l" t="t" r="r" b="b"/>
              <a:pathLst>
                <a:path w="1344" h="1344" extrusionOk="0">
                  <a:moveTo>
                    <a:pt x="672" y="1"/>
                  </a:moveTo>
                  <a:cubicBezTo>
                    <a:pt x="302" y="1"/>
                    <a:pt x="1" y="302"/>
                    <a:pt x="1" y="672"/>
                  </a:cubicBezTo>
                  <a:cubicBezTo>
                    <a:pt x="1" y="1043"/>
                    <a:pt x="302" y="1344"/>
                    <a:pt x="672" y="1344"/>
                  </a:cubicBezTo>
                  <a:cubicBezTo>
                    <a:pt x="1043" y="1344"/>
                    <a:pt x="1344" y="1043"/>
                    <a:pt x="1344" y="672"/>
                  </a:cubicBezTo>
                  <a:cubicBezTo>
                    <a:pt x="1344" y="302"/>
                    <a:pt x="1043" y="1"/>
                    <a:pt x="672"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7" name="Google Shape;807;p40"/>
            <p:cNvSpPr/>
            <p:nvPr/>
          </p:nvSpPr>
          <p:spPr>
            <a:xfrm>
              <a:off x="5163875" y="3929925"/>
              <a:ext cx="38975" cy="38975"/>
            </a:xfrm>
            <a:custGeom>
              <a:avLst/>
              <a:gdLst/>
              <a:ahLst/>
              <a:cxnLst/>
              <a:rect l="l" t="t" r="r" b="b"/>
              <a:pathLst>
                <a:path w="1559" h="1559" extrusionOk="0">
                  <a:moveTo>
                    <a:pt x="779" y="215"/>
                  </a:moveTo>
                  <a:cubicBezTo>
                    <a:pt x="1091" y="215"/>
                    <a:pt x="1344" y="468"/>
                    <a:pt x="1344" y="779"/>
                  </a:cubicBezTo>
                  <a:cubicBezTo>
                    <a:pt x="1344" y="1091"/>
                    <a:pt x="1091" y="1345"/>
                    <a:pt x="779" y="1345"/>
                  </a:cubicBezTo>
                  <a:cubicBezTo>
                    <a:pt x="467" y="1345"/>
                    <a:pt x="214" y="1092"/>
                    <a:pt x="214" y="779"/>
                  </a:cubicBezTo>
                  <a:cubicBezTo>
                    <a:pt x="214" y="468"/>
                    <a:pt x="467" y="215"/>
                    <a:pt x="779" y="215"/>
                  </a:cubicBezTo>
                  <a:close/>
                  <a:moveTo>
                    <a:pt x="779" y="1"/>
                  </a:moveTo>
                  <a:cubicBezTo>
                    <a:pt x="349" y="1"/>
                    <a:pt x="1" y="351"/>
                    <a:pt x="1" y="779"/>
                  </a:cubicBezTo>
                  <a:cubicBezTo>
                    <a:pt x="1" y="1208"/>
                    <a:pt x="349" y="1558"/>
                    <a:pt x="779" y="1558"/>
                  </a:cubicBezTo>
                  <a:cubicBezTo>
                    <a:pt x="1208" y="1558"/>
                    <a:pt x="1558" y="1210"/>
                    <a:pt x="1558" y="779"/>
                  </a:cubicBezTo>
                  <a:cubicBezTo>
                    <a:pt x="1558" y="351"/>
                    <a:pt x="1208" y="1"/>
                    <a:pt x="77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8" name="Google Shape;808;p40"/>
            <p:cNvSpPr/>
            <p:nvPr/>
          </p:nvSpPr>
          <p:spPr>
            <a:xfrm>
              <a:off x="5179625" y="3983000"/>
              <a:ext cx="33600" cy="33625"/>
            </a:xfrm>
            <a:custGeom>
              <a:avLst/>
              <a:gdLst/>
              <a:ahLst/>
              <a:cxnLst/>
              <a:rect l="l" t="t" r="r" b="b"/>
              <a:pathLst>
                <a:path w="1344" h="1345" extrusionOk="0">
                  <a:moveTo>
                    <a:pt x="672" y="1"/>
                  </a:moveTo>
                  <a:cubicBezTo>
                    <a:pt x="301" y="1"/>
                    <a:pt x="0" y="302"/>
                    <a:pt x="0" y="673"/>
                  </a:cubicBezTo>
                  <a:cubicBezTo>
                    <a:pt x="0" y="1042"/>
                    <a:pt x="298" y="1341"/>
                    <a:pt x="668" y="1344"/>
                  </a:cubicBezTo>
                  <a:cubicBezTo>
                    <a:pt x="668" y="1344"/>
                    <a:pt x="669" y="1344"/>
                    <a:pt x="670" y="1344"/>
                  </a:cubicBezTo>
                  <a:cubicBezTo>
                    <a:pt x="1040" y="1344"/>
                    <a:pt x="1341" y="1047"/>
                    <a:pt x="1343" y="677"/>
                  </a:cubicBezTo>
                  <a:lnTo>
                    <a:pt x="1343" y="673"/>
                  </a:lnTo>
                  <a:cubicBezTo>
                    <a:pt x="1343" y="302"/>
                    <a:pt x="1043" y="1"/>
                    <a:pt x="672"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09" name="Google Shape;809;p40"/>
            <p:cNvSpPr/>
            <p:nvPr/>
          </p:nvSpPr>
          <p:spPr>
            <a:xfrm>
              <a:off x="5176950" y="3980325"/>
              <a:ext cx="38925" cy="38925"/>
            </a:xfrm>
            <a:custGeom>
              <a:avLst/>
              <a:gdLst/>
              <a:ahLst/>
              <a:cxnLst/>
              <a:rect l="l" t="t" r="r" b="b"/>
              <a:pathLst>
                <a:path w="1557" h="1557" extrusionOk="0">
                  <a:moveTo>
                    <a:pt x="779" y="214"/>
                  </a:moveTo>
                  <a:cubicBezTo>
                    <a:pt x="1090" y="214"/>
                    <a:pt x="1343" y="467"/>
                    <a:pt x="1343" y="780"/>
                  </a:cubicBezTo>
                  <a:lnTo>
                    <a:pt x="1450" y="780"/>
                  </a:lnTo>
                  <a:lnTo>
                    <a:pt x="1343" y="782"/>
                  </a:lnTo>
                  <a:cubicBezTo>
                    <a:pt x="1342" y="933"/>
                    <a:pt x="1282" y="1076"/>
                    <a:pt x="1175" y="1182"/>
                  </a:cubicBezTo>
                  <a:cubicBezTo>
                    <a:pt x="1069" y="1286"/>
                    <a:pt x="930" y="1344"/>
                    <a:pt x="780" y="1344"/>
                  </a:cubicBezTo>
                  <a:cubicBezTo>
                    <a:pt x="778" y="1344"/>
                    <a:pt x="776" y="1344"/>
                    <a:pt x="775" y="1344"/>
                  </a:cubicBezTo>
                  <a:cubicBezTo>
                    <a:pt x="465" y="1342"/>
                    <a:pt x="213" y="1091"/>
                    <a:pt x="213" y="780"/>
                  </a:cubicBezTo>
                  <a:cubicBezTo>
                    <a:pt x="213" y="467"/>
                    <a:pt x="466" y="214"/>
                    <a:pt x="779" y="214"/>
                  </a:cubicBezTo>
                  <a:close/>
                  <a:moveTo>
                    <a:pt x="779" y="1"/>
                  </a:moveTo>
                  <a:cubicBezTo>
                    <a:pt x="349" y="1"/>
                    <a:pt x="0" y="352"/>
                    <a:pt x="0" y="780"/>
                  </a:cubicBezTo>
                  <a:cubicBezTo>
                    <a:pt x="0" y="1205"/>
                    <a:pt x="347" y="1555"/>
                    <a:pt x="773" y="1557"/>
                  </a:cubicBezTo>
                  <a:lnTo>
                    <a:pt x="779" y="1557"/>
                  </a:lnTo>
                  <a:cubicBezTo>
                    <a:pt x="984" y="1557"/>
                    <a:pt x="1178" y="1478"/>
                    <a:pt x="1325" y="1333"/>
                  </a:cubicBezTo>
                  <a:cubicBezTo>
                    <a:pt x="1473" y="1187"/>
                    <a:pt x="1555" y="992"/>
                    <a:pt x="1556" y="782"/>
                  </a:cubicBezTo>
                  <a:lnTo>
                    <a:pt x="1556" y="780"/>
                  </a:lnTo>
                  <a:cubicBezTo>
                    <a:pt x="1556" y="349"/>
                    <a:pt x="1208" y="1"/>
                    <a:pt x="77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0" name="Google Shape;810;p40"/>
            <p:cNvSpPr/>
            <p:nvPr/>
          </p:nvSpPr>
          <p:spPr>
            <a:xfrm>
              <a:off x="5681550" y="3850825"/>
              <a:ext cx="72800" cy="230550"/>
            </a:xfrm>
            <a:custGeom>
              <a:avLst/>
              <a:gdLst/>
              <a:ahLst/>
              <a:cxnLst/>
              <a:rect l="l" t="t" r="r" b="b"/>
              <a:pathLst>
                <a:path w="2912" h="9222" extrusionOk="0">
                  <a:moveTo>
                    <a:pt x="320" y="1"/>
                  </a:moveTo>
                  <a:cubicBezTo>
                    <a:pt x="143" y="1"/>
                    <a:pt x="0" y="144"/>
                    <a:pt x="0" y="321"/>
                  </a:cubicBezTo>
                  <a:lnTo>
                    <a:pt x="0" y="8902"/>
                  </a:lnTo>
                  <a:cubicBezTo>
                    <a:pt x="0" y="9079"/>
                    <a:pt x="143" y="9222"/>
                    <a:pt x="320" y="9222"/>
                  </a:cubicBezTo>
                  <a:lnTo>
                    <a:pt x="2591" y="9222"/>
                  </a:lnTo>
                  <a:cubicBezTo>
                    <a:pt x="2768" y="9222"/>
                    <a:pt x="2911" y="9079"/>
                    <a:pt x="2911" y="8902"/>
                  </a:cubicBezTo>
                  <a:cubicBezTo>
                    <a:pt x="2911" y="8726"/>
                    <a:pt x="2768" y="8582"/>
                    <a:pt x="2591" y="8582"/>
                  </a:cubicBezTo>
                  <a:lnTo>
                    <a:pt x="640" y="8582"/>
                  </a:lnTo>
                  <a:lnTo>
                    <a:pt x="640" y="321"/>
                  </a:lnTo>
                  <a:cubicBezTo>
                    <a:pt x="640" y="144"/>
                    <a:pt x="496" y="1"/>
                    <a:pt x="320"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1" name="Google Shape;811;p40"/>
            <p:cNvSpPr/>
            <p:nvPr/>
          </p:nvSpPr>
          <p:spPr>
            <a:xfrm>
              <a:off x="5668925" y="4128475"/>
              <a:ext cx="79125" cy="233750"/>
            </a:xfrm>
            <a:custGeom>
              <a:avLst/>
              <a:gdLst/>
              <a:ahLst/>
              <a:cxnLst/>
              <a:rect l="l" t="t" r="r" b="b"/>
              <a:pathLst>
                <a:path w="3165" h="9350" extrusionOk="0">
                  <a:moveTo>
                    <a:pt x="321" y="1"/>
                  </a:moveTo>
                  <a:cubicBezTo>
                    <a:pt x="143" y="1"/>
                    <a:pt x="0" y="144"/>
                    <a:pt x="0" y="321"/>
                  </a:cubicBezTo>
                  <a:lnTo>
                    <a:pt x="0" y="9030"/>
                  </a:lnTo>
                  <a:cubicBezTo>
                    <a:pt x="0" y="9207"/>
                    <a:pt x="143" y="9350"/>
                    <a:pt x="321" y="9350"/>
                  </a:cubicBezTo>
                  <a:cubicBezTo>
                    <a:pt x="496" y="9350"/>
                    <a:pt x="639" y="9207"/>
                    <a:pt x="639" y="9030"/>
                  </a:cubicBezTo>
                  <a:lnTo>
                    <a:pt x="639" y="641"/>
                  </a:lnTo>
                  <a:lnTo>
                    <a:pt x="2844" y="641"/>
                  </a:lnTo>
                  <a:cubicBezTo>
                    <a:pt x="3021" y="641"/>
                    <a:pt x="3164" y="497"/>
                    <a:pt x="3164" y="321"/>
                  </a:cubicBezTo>
                  <a:cubicBezTo>
                    <a:pt x="3164" y="144"/>
                    <a:pt x="3021" y="1"/>
                    <a:pt x="2844"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2" name="Google Shape;812;p40"/>
            <p:cNvSpPr/>
            <p:nvPr/>
          </p:nvSpPr>
          <p:spPr>
            <a:xfrm>
              <a:off x="5574225" y="4096925"/>
              <a:ext cx="158050" cy="16025"/>
            </a:xfrm>
            <a:custGeom>
              <a:avLst/>
              <a:gdLst/>
              <a:ahLst/>
              <a:cxnLst/>
              <a:rect l="l" t="t" r="r" b="b"/>
              <a:pathLst>
                <a:path w="6322" h="641" extrusionOk="0">
                  <a:moveTo>
                    <a:pt x="321" y="0"/>
                  </a:moveTo>
                  <a:cubicBezTo>
                    <a:pt x="144" y="0"/>
                    <a:pt x="1" y="143"/>
                    <a:pt x="1" y="320"/>
                  </a:cubicBezTo>
                  <a:cubicBezTo>
                    <a:pt x="1" y="497"/>
                    <a:pt x="144" y="640"/>
                    <a:pt x="321" y="640"/>
                  </a:cubicBezTo>
                  <a:lnTo>
                    <a:pt x="6001" y="640"/>
                  </a:lnTo>
                  <a:cubicBezTo>
                    <a:pt x="6178" y="640"/>
                    <a:pt x="6321" y="497"/>
                    <a:pt x="6321" y="320"/>
                  </a:cubicBezTo>
                  <a:cubicBezTo>
                    <a:pt x="6321" y="143"/>
                    <a:pt x="6178" y="0"/>
                    <a:pt x="600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3" name="Google Shape;813;p40"/>
            <p:cNvSpPr/>
            <p:nvPr/>
          </p:nvSpPr>
          <p:spPr>
            <a:xfrm>
              <a:off x="5074875" y="4910950"/>
              <a:ext cx="23875" cy="3425"/>
            </a:xfrm>
            <a:custGeom>
              <a:avLst/>
              <a:gdLst/>
              <a:ahLst/>
              <a:cxnLst/>
              <a:rect l="l" t="t" r="r" b="b"/>
              <a:pathLst>
                <a:path w="955" h="137" extrusionOk="0">
                  <a:moveTo>
                    <a:pt x="1" y="1"/>
                  </a:moveTo>
                  <a:lnTo>
                    <a:pt x="1" y="1"/>
                  </a:lnTo>
                  <a:cubicBezTo>
                    <a:pt x="319" y="51"/>
                    <a:pt x="638" y="96"/>
                    <a:pt x="955" y="136"/>
                  </a:cubicBezTo>
                  <a:cubicBezTo>
                    <a:pt x="638" y="95"/>
                    <a:pt x="319" y="50"/>
                    <a:pt x="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4" name="Google Shape;814;p40"/>
            <p:cNvSpPr/>
            <p:nvPr/>
          </p:nvSpPr>
          <p:spPr>
            <a:xfrm>
              <a:off x="5072050" y="4908300"/>
              <a:ext cx="29550" cy="8700"/>
            </a:xfrm>
            <a:custGeom>
              <a:avLst/>
              <a:gdLst/>
              <a:ahLst/>
              <a:cxnLst/>
              <a:rect l="l" t="t" r="r" b="b"/>
              <a:pathLst>
                <a:path w="1182" h="348" extrusionOk="0">
                  <a:moveTo>
                    <a:pt x="112" y="1"/>
                  </a:moveTo>
                  <a:cubicBezTo>
                    <a:pt x="61" y="1"/>
                    <a:pt x="17" y="38"/>
                    <a:pt x="9" y="90"/>
                  </a:cubicBezTo>
                  <a:cubicBezTo>
                    <a:pt x="0" y="150"/>
                    <a:pt x="39" y="203"/>
                    <a:pt x="97" y="212"/>
                  </a:cubicBezTo>
                  <a:cubicBezTo>
                    <a:pt x="413" y="262"/>
                    <a:pt x="734" y="308"/>
                    <a:pt x="1055" y="348"/>
                  </a:cubicBezTo>
                  <a:lnTo>
                    <a:pt x="1068" y="348"/>
                  </a:lnTo>
                  <a:cubicBezTo>
                    <a:pt x="1120" y="348"/>
                    <a:pt x="1166" y="309"/>
                    <a:pt x="1174" y="256"/>
                  </a:cubicBezTo>
                  <a:cubicBezTo>
                    <a:pt x="1181" y="198"/>
                    <a:pt x="1139" y="144"/>
                    <a:pt x="1081" y="136"/>
                  </a:cubicBezTo>
                  <a:cubicBezTo>
                    <a:pt x="764" y="95"/>
                    <a:pt x="447" y="50"/>
                    <a:pt x="130" y="2"/>
                  </a:cubicBezTo>
                  <a:cubicBezTo>
                    <a:pt x="124" y="1"/>
                    <a:pt x="118" y="1"/>
                    <a:pt x="11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5" name="Google Shape;815;p40"/>
            <p:cNvSpPr/>
            <p:nvPr/>
          </p:nvSpPr>
          <p:spPr>
            <a:xfrm>
              <a:off x="5073100" y="4910650"/>
              <a:ext cx="1800" cy="300"/>
            </a:xfrm>
            <a:custGeom>
              <a:avLst/>
              <a:gdLst/>
              <a:ahLst/>
              <a:cxnLst/>
              <a:rect l="l" t="t" r="r" b="b"/>
              <a:pathLst>
                <a:path w="72" h="12" extrusionOk="0">
                  <a:moveTo>
                    <a:pt x="0" y="1"/>
                  </a:moveTo>
                  <a:lnTo>
                    <a:pt x="72" y="1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6" name="Google Shape;816;p40"/>
            <p:cNvSpPr/>
            <p:nvPr/>
          </p:nvSpPr>
          <p:spPr>
            <a:xfrm>
              <a:off x="5070400" y="4907975"/>
              <a:ext cx="7175" cy="5600"/>
            </a:xfrm>
            <a:custGeom>
              <a:avLst/>
              <a:gdLst/>
              <a:ahLst/>
              <a:cxnLst/>
              <a:rect l="l" t="t" r="r" b="b"/>
              <a:pathLst>
                <a:path w="287" h="224" extrusionOk="0">
                  <a:moveTo>
                    <a:pt x="107" y="1"/>
                  </a:moveTo>
                  <a:cubicBezTo>
                    <a:pt x="55" y="1"/>
                    <a:pt x="11" y="39"/>
                    <a:pt x="2" y="91"/>
                  </a:cubicBezTo>
                  <a:cubicBezTo>
                    <a:pt x="2" y="97"/>
                    <a:pt x="1" y="102"/>
                    <a:pt x="1" y="108"/>
                  </a:cubicBezTo>
                  <a:cubicBezTo>
                    <a:pt x="1" y="160"/>
                    <a:pt x="40" y="205"/>
                    <a:pt x="93" y="214"/>
                  </a:cubicBezTo>
                  <a:lnTo>
                    <a:pt x="165" y="224"/>
                  </a:lnTo>
                  <a:lnTo>
                    <a:pt x="181" y="224"/>
                  </a:lnTo>
                  <a:cubicBezTo>
                    <a:pt x="233" y="224"/>
                    <a:pt x="278" y="187"/>
                    <a:pt x="285" y="133"/>
                  </a:cubicBezTo>
                  <a:cubicBezTo>
                    <a:pt x="287" y="129"/>
                    <a:pt x="287" y="123"/>
                    <a:pt x="287" y="118"/>
                  </a:cubicBezTo>
                  <a:cubicBezTo>
                    <a:pt x="287" y="66"/>
                    <a:pt x="250" y="20"/>
                    <a:pt x="196" y="12"/>
                  </a:cubicBezTo>
                  <a:lnTo>
                    <a:pt x="123" y="2"/>
                  </a:lnTo>
                  <a:cubicBezTo>
                    <a:pt x="118" y="1"/>
                    <a:pt x="112" y="1"/>
                    <a:pt x="1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7" name="Google Shape;817;p40"/>
            <p:cNvSpPr/>
            <p:nvPr/>
          </p:nvSpPr>
          <p:spPr>
            <a:xfrm>
              <a:off x="5122400" y="4916975"/>
              <a:ext cx="25300" cy="2150"/>
            </a:xfrm>
            <a:custGeom>
              <a:avLst/>
              <a:gdLst/>
              <a:ahLst/>
              <a:cxnLst/>
              <a:rect l="l" t="t" r="r" b="b"/>
              <a:pathLst>
                <a:path w="1012" h="86" extrusionOk="0">
                  <a:moveTo>
                    <a:pt x="1012" y="86"/>
                  </a:moveTo>
                  <a:cubicBezTo>
                    <a:pt x="678" y="63"/>
                    <a:pt x="342" y="35"/>
                    <a:pt x="1" y="1"/>
                  </a:cubicBezTo>
                  <a:cubicBezTo>
                    <a:pt x="342" y="35"/>
                    <a:pt x="678" y="63"/>
                    <a:pt x="1012" y="86"/>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8" name="Google Shape;818;p40"/>
            <p:cNvSpPr/>
            <p:nvPr/>
          </p:nvSpPr>
          <p:spPr>
            <a:xfrm>
              <a:off x="5119725" y="4914325"/>
              <a:ext cx="30625" cy="7475"/>
            </a:xfrm>
            <a:custGeom>
              <a:avLst/>
              <a:gdLst/>
              <a:ahLst/>
              <a:cxnLst/>
              <a:rect l="l" t="t" r="r" b="b"/>
              <a:pathLst>
                <a:path w="1225" h="299" extrusionOk="0">
                  <a:moveTo>
                    <a:pt x="108" y="1"/>
                  </a:moveTo>
                  <a:cubicBezTo>
                    <a:pt x="55" y="1"/>
                    <a:pt x="6" y="42"/>
                    <a:pt x="1" y="96"/>
                  </a:cubicBezTo>
                  <a:cubicBezTo>
                    <a:pt x="1" y="99"/>
                    <a:pt x="1" y="104"/>
                    <a:pt x="1" y="107"/>
                  </a:cubicBezTo>
                  <a:cubicBezTo>
                    <a:pt x="1" y="161"/>
                    <a:pt x="42" y="208"/>
                    <a:pt x="98" y="213"/>
                  </a:cubicBezTo>
                  <a:cubicBezTo>
                    <a:pt x="425" y="247"/>
                    <a:pt x="757" y="274"/>
                    <a:pt x="1110" y="299"/>
                  </a:cubicBezTo>
                  <a:lnTo>
                    <a:pt x="1119" y="299"/>
                  </a:lnTo>
                  <a:cubicBezTo>
                    <a:pt x="1174" y="299"/>
                    <a:pt x="1220" y="256"/>
                    <a:pt x="1225" y="199"/>
                  </a:cubicBezTo>
                  <a:cubicBezTo>
                    <a:pt x="1225" y="198"/>
                    <a:pt x="1225" y="195"/>
                    <a:pt x="1225" y="192"/>
                  </a:cubicBezTo>
                  <a:cubicBezTo>
                    <a:pt x="1225" y="137"/>
                    <a:pt x="1181" y="89"/>
                    <a:pt x="1126" y="86"/>
                  </a:cubicBezTo>
                  <a:cubicBezTo>
                    <a:pt x="775" y="61"/>
                    <a:pt x="444" y="34"/>
                    <a:pt x="118" y="1"/>
                  </a:cubicBezTo>
                  <a:cubicBezTo>
                    <a:pt x="115" y="1"/>
                    <a:pt x="111"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19" name="Google Shape;819;p40"/>
            <p:cNvSpPr/>
            <p:nvPr/>
          </p:nvSpPr>
          <p:spPr>
            <a:xfrm>
              <a:off x="5148050" y="4919100"/>
              <a:ext cx="24825" cy="1325"/>
            </a:xfrm>
            <a:custGeom>
              <a:avLst/>
              <a:gdLst/>
              <a:ahLst/>
              <a:cxnLst/>
              <a:rect l="l" t="t" r="r" b="b"/>
              <a:pathLst>
                <a:path w="993" h="53" extrusionOk="0">
                  <a:moveTo>
                    <a:pt x="992" y="53"/>
                  </a:moveTo>
                  <a:cubicBezTo>
                    <a:pt x="668" y="39"/>
                    <a:pt x="337" y="25"/>
                    <a:pt x="1" y="1"/>
                  </a:cubicBezTo>
                  <a:cubicBezTo>
                    <a:pt x="337" y="25"/>
                    <a:pt x="668" y="39"/>
                    <a:pt x="992" y="53"/>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0" name="Google Shape;820;p40"/>
            <p:cNvSpPr/>
            <p:nvPr/>
          </p:nvSpPr>
          <p:spPr>
            <a:xfrm>
              <a:off x="5145375" y="4916450"/>
              <a:ext cx="30150" cy="6625"/>
            </a:xfrm>
            <a:custGeom>
              <a:avLst/>
              <a:gdLst/>
              <a:ahLst/>
              <a:cxnLst/>
              <a:rect l="l" t="t" r="r" b="b"/>
              <a:pathLst>
                <a:path w="1206" h="265" extrusionOk="0">
                  <a:moveTo>
                    <a:pt x="107" y="1"/>
                  </a:moveTo>
                  <a:cubicBezTo>
                    <a:pt x="51" y="1"/>
                    <a:pt x="5" y="44"/>
                    <a:pt x="1" y="99"/>
                  </a:cubicBezTo>
                  <a:cubicBezTo>
                    <a:pt x="1" y="102"/>
                    <a:pt x="1" y="105"/>
                    <a:pt x="1" y="107"/>
                  </a:cubicBezTo>
                  <a:cubicBezTo>
                    <a:pt x="1" y="163"/>
                    <a:pt x="44" y="210"/>
                    <a:pt x="100" y="214"/>
                  </a:cubicBezTo>
                  <a:cubicBezTo>
                    <a:pt x="444" y="238"/>
                    <a:pt x="782" y="253"/>
                    <a:pt x="1095" y="265"/>
                  </a:cubicBezTo>
                  <a:lnTo>
                    <a:pt x="1099" y="265"/>
                  </a:lnTo>
                  <a:cubicBezTo>
                    <a:pt x="1156" y="265"/>
                    <a:pt x="1204" y="220"/>
                    <a:pt x="1205" y="163"/>
                  </a:cubicBezTo>
                  <a:lnTo>
                    <a:pt x="1205" y="159"/>
                  </a:lnTo>
                  <a:cubicBezTo>
                    <a:pt x="1205" y="101"/>
                    <a:pt x="1161" y="55"/>
                    <a:pt x="1104" y="52"/>
                  </a:cubicBezTo>
                  <a:cubicBezTo>
                    <a:pt x="791" y="40"/>
                    <a:pt x="456" y="25"/>
                    <a:pt x="115" y="1"/>
                  </a:cubicBezTo>
                  <a:cubicBezTo>
                    <a:pt x="113" y="1"/>
                    <a:pt x="110" y="1"/>
                    <a:pt x="1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1" name="Google Shape;821;p40"/>
            <p:cNvSpPr/>
            <p:nvPr/>
          </p:nvSpPr>
          <p:spPr>
            <a:xfrm>
              <a:off x="5098750" y="4914350"/>
              <a:ext cx="23600" cy="2650"/>
            </a:xfrm>
            <a:custGeom>
              <a:avLst/>
              <a:gdLst/>
              <a:ahLst/>
              <a:cxnLst/>
              <a:rect l="l" t="t" r="r" b="b"/>
              <a:pathLst>
                <a:path w="944" h="106" extrusionOk="0">
                  <a:moveTo>
                    <a:pt x="0" y="0"/>
                  </a:moveTo>
                  <a:cubicBezTo>
                    <a:pt x="32" y="4"/>
                    <a:pt x="64" y="8"/>
                    <a:pt x="96" y="12"/>
                  </a:cubicBezTo>
                  <a:lnTo>
                    <a:pt x="96" y="12"/>
                  </a:lnTo>
                  <a:cubicBezTo>
                    <a:pt x="64" y="8"/>
                    <a:pt x="32" y="4"/>
                    <a:pt x="0" y="0"/>
                  </a:cubicBezTo>
                  <a:close/>
                  <a:moveTo>
                    <a:pt x="96" y="12"/>
                  </a:moveTo>
                  <a:lnTo>
                    <a:pt x="96" y="12"/>
                  </a:lnTo>
                  <a:cubicBezTo>
                    <a:pt x="336" y="42"/>
                    <a:pt x="577" y="69"/>
                    <a:pt x="815" y="93"/>
                  </a:cubicBezTo>
                  <a:lnTo>
                    <a:pt x="815" y="93"/>
                  </a:lnTo>
                  <a:cubicBezTo>
                    <a:pt x="577" y="68"/>
                    <a:pt x="336" y="42"/>
                    <a:pt x="96" y="12"/>
                  </a:cubicBezTo>
                  <a:close/>
                  <a:moveTo>
                    <a:pt x="815" y="93"/>
                  </a:moveTo>
                  <a:cubicBezTo>
                    <a:pt x="822" y="94"/>
                    <a:pt x="829" y="95"/>
                    <a:pt x="835" y="95"/>
                  </a:cubicBezTo>
                  <a:lnTo>
                    <a:pt x="910" y="103"/>
                  </a:lnTo>
                  <a:lnTo>
                    <a:pt x="910" y="103"/>
                  </a:lnTo>
                  <a:cubicBezTo>
                    <a:pt x="879" y="100"/>
                    <a:pt x="847" y="97"/>
                    <a:pt x="815" y="93"/>
                  </a:cubicBezTo>
                  <a:close/>
                  <a:moveTo>
                    <a:pt x="910" y="103"/>
                  </a:moveTo>
                  <a:cubicBezTo>
                    <a:pt x="921" y="104"/>
                    <a:pt x="933" y="105"/>
                    <a:pt x="944" y="106"/>
                  </a:cubicBezTo>
                  <a:lnTo>
                    <a:pt x="910" y="103"/>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2" name="Google Shape;822;p40"/>
            <p:cNvSpPr/>
            <p:nvPr/>
          </p:nvSpPr>
          <p:spPr>
            <a:xfrm>
              <a:off x="5095900" y="4911675"/>
              <a:ext cx="29250" cy="8025"/>
            </a:xfrm>
            <a:custGeom>
              <a:avLst/>
              <a:gdLst/>
              <a:ahLst/>
              <a:cxnLst/>
              <a:rect l="l" t="t" r="r" b="b"/>
              <a:pathLst>
                <a:path w="1170" h="321" extrusionOk="0">
                  <a:moveTo>
                    <a:pt x="114" y="1"/>
                  </a:moveTo>
                  <a:cubicBezTo>
                    <a:pt x="61" y="1"/>
                    <a:pt x="15" y="39"/>
                    <a:pt x="8" y="94"/>
                  </a:cubicBezTo>
                  <a:cubicBezTo>
                    <a:pt x="1" y="152"/>
                    <a:pt x="41" y="205"/>
                    <a:pt x="101" y="213"/>
                  </a:cubicBezTo>
                  <a:cubicBezTo>
                    <a:pt x="148" y="219"/>
                    <a:pt x="197" y="225"/>
                    <a:pt x="247" y="231"/>
                  </a:cubicBezTo>
                  <a:cubicBezTo>
                    <a:pt x="529" y="265"/>
                    <a:pt x="793" y="295"/>
                    <a:pt x="1048" y="320"/>
                  </a:cubicBezTo>
                  <a:lnTo>
                    <a:pt x="1058" y="320"/>
                  </a:lnTo>
                  <a:cubicBezTo>
                    <a:pt x="1113" y="320"/>
                    <a:pt x="1159" y="278"/>
                    <a:pt x="1164" y="223"/>
                  </a:cubicBezTo>
                  <a:cubicBezTo>
                    <a:pt x="1170" y="165"/>
                    <a:pt x="1128" y="113"/>
                    <a:pt x="1068" y="107"/>
                  </a:cubicBezTo>
                  <a:lnTo>
                    <a:pt x="933" y="94"/>
                  </a:lnTo>
                  <a:cubicBezTo>
                    <a:pt x="714" y="70"/>
                    <a:pt x="494" y="46"/>
                    <a:pt x="272" y="19"/>
                  </a:cubicBezTo>
                  <a:cubicBezTo>
                    <a:pt x="224" y="13"/>
                    <a:pt x="177" y="7"/>
                    <a:pt x="127" y="1"/>
                  </a:cubicBezTo>
                  <a:cubicBezTo>
                    <a:pt x="123" y="1"/>
                    <a:pt x="118" y="1"/>
                    <a:pt x="11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3" name="Google Shape;823;p40"/>
            <p:cNvSpPr/>
            <p:nvPr/>
          </p:nvSpPr>
          <p:spPr>
            <a:xfrm>
              <a:off x="5546825" y="3360675"/>
              <a:ext cx="3600" cy="1250"/>
            </a:xfrm>
            <a:custGeom>
              <a:avLst/>
              <a:gdLst/>
              <a:ahLst/>
              <a:cxnLst/>
              <a:rect l="l" t="t" r="r" b="b"/>
              <a:pathLst>
                <a:path w="144" h="50" extrusionOk="0">
                  <a:moveTo>
                    <a:pt x="1" y="0"/>
                  </a:moveTo>
                  <a:lnTo>
                    <a:pt x="45" y="17"/>
                  </a:lnTo>
                  <a:lnTo>
                    <a:pt x="144" y="50"/>
                  </a:lnTo>
                  <a:lnTo>
                    <a:pt x="144" y="50"/>
                  </a:ln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4" name="Google Shape;824;p40"/>
            <p:cNvSpPr/>
            <p:nvPr/>
          </p:nvSpPr>
          <p:spPr>
            <a:xfrm>
              <a:off x="5543825" y="3358000"/>
              <a:ext cx="9575" cy="6575"/>
            </a:xfrm>
            <a:custGeom>
              <a:avLst/>
              <a:gdLst/>
              <a:ahLst/>
              <a:cxnLst/>
              <a:rect l="l" t="t" r="r" b="b"/>
              <a:pathLst>
                <a:path w="383" h="263" extrusionOk="0">
                  <a:moveTo>
                    <a:pt x="120" y="0"/>
                  </a:moveTo>
                  <a:cubicBezTo>
                    <a:pt x="77" y="0"/>
                    <a:pt x="36" y="28"/>
                    <a:pt x="20" y="70"/>
                  </a:cubicBezTo>
                  <a:cubicBezTo>
                    <a:pt x="0" y="125"/>
                    <a:pt x="28" y="186"/>
                    <a:pt x="82" y="207"/>
                  </a:cubicBezTo>
                  <a:lnTo>
                    <a:pt x="229" y="258"/>
                  </a:lnTo>
                  <a:cubicBezTo>
                    <a:pt x="241" y="261"/>
                    <a:pt x="252" y="262"/>
                    <a:pt x="264" y="262"/>
                  </a:cubicBezTo>
                  <a:cubicBezTo>
                    <a:pt x="308" y="262"/>
                    <a:pt x="350" y="234"/>
                    <a:pt x="365" y="189"/>
                  </a:cubicBezTo>
                  <a:cubicBezTo>
                    <a:pt x="383" y="134"/>
                    <a:pt x="353" y="75"/>
                    <a:pt x="298" y="55"/>
                  </a:cubicBezTo>
                  <a:lnTo>
                    <a:pt x="155" y="6"/>
                  </a:lnTo>
                  <a:cubicBezTo>
                    <a:pt x="144" y="2"/>
                    <a:pt x="132" y="0"/>
                    <a:pt x="12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5" name="Google Shape;825;p40"/>
            <p:cNvSpPr/>
            <p:nvPr/>
          </p:nvSpPr>
          <p:spPr>
            <a:xfrm>
              <a:off x="4964925" y="3338000"/>
              <a:ext cx="967975" cy="1582775"/>
            </a:xfrm>
            <a:custGeom>
              <a:avLst/>
              <a:gdLst/>
              <a:ahLst/>
              <a:cxnLst/>
              <a:rect l="l" t="t" r="r" b="b"/>
              <a:pathLst>
                <a:path w="38719" h="63311" extrusionOk="0">
                  <a:moveTo>
                    <a:pt x="14846" y="23454"/>
                  </a:moveTo>
                  <a:cubicBezTo>
                    <a:pt x="16444" y="23454"/>
                    <a:pt x="18581" y="25076"/>
                    <a:pt x="20153" y="26499"/>
                  </a:cubicBezTo>
                  <a:cubicBezTo>
                    <a:pt x="21319" y="27555"/>
                    <a:pt x="21408" y="29358"/>
                    <a:pt x="20353" y="30524"/>
                  </a:cubicBezTo>
                  <a:cubicBezTo>
                    <a:pt x="20288" y="30594"/>
                    <a:pt x="20223" y="30661"/>
                    <a:pt x="20153" y="30725"/>
                  </a:cubicBezTo>
                  <a:cubicBezTo>
                    <a:pt x="18581" y="32148"/>
                    <a:pt x="16444" y="33770"/>
                    <a:pt x="14846" y="33770"/>
                  </a:cubicBezTo>
                  <a:cubicBezTo>
                    <a:pt x="13249" y="33770"/>
                    <a:pt x="11112" y="32148"/>
                    <a:pt x="9541" y="30725"/>
                  </a:cubicBezTo>
                  <a:cubicBezTo>
                    <a:pt x="8374" y="29668"/>
                    <a:pt x="8285" y="27866"/>
                    <a:pt x="9340" y="26700"/>
                  </a:cubicBezTo>
                  <a:cubicBezTo>
                    <a:pt x="9404" y="26630"/>
                    <a:pt x="9471" y="26563"/>
                    <a:pt x="9541" y="26499"/>
                  </a:cubicBezTo>
                  <a:cubicBezTo>
                    <a:pt x="11112" y="25076"/>
                    <a:pt x="13249" y="23454"/>
                    <a:pt x="14846" y="23454"/>
                  </a:cubicBezTo>
                  <a:close/>
                  <a:moveTo>
                    <a:pt x="20132" y="1"/>
                  </a:moveTo>
                  <a:cubicBezTo>
                    <a:pt x="19942" y="16"/>
                    <a:pt x="10266" y="793"/>
                    <a:pt x="5460" y="7279"/>
                  </a:cubicBezTo>
                  <a:cubicBezTo>
                    <a:pt x="606" y="13833"/>
                    <a:pt x="2670" y="24510"/>
                    <a:pt x="2549" y="27539"/>
                  </a:cubicBezTo>
                  <a:cubicBezTo>
                    <a:pt x="2427" y="30567"/>
                    <a:pt x="2062" y="34090"/>
                    <a:pt x="1336" y="35546"/>
                  </a:cubicBezTo>
                  <a:cubicBezTo>
                    <a:pt x="608" y="37002"/>
                    <a:pt x="0" y="36882"/>
                    <a:pt x="364" y="37851"/>
                  </a:cubicBezTo>
                  <a:cubicBezTo>
                    <a:pt x="725" y="38822"/>
                    <a:pt x="2308" y="43074"/>
                    <a:pt x="2308" y="43074"/>
                  </a:cubicBezTo>
                  <a:lnTo>
                    <a:pt x="1217" y="45863"/>
                  </a:lnTo>
                  <a:lnTo>
                    <a:pt x="2308" y="48047"/>
                  </a:lnTo>
                  <a:cubicBezTo>
                    <a:pt x="2308" y="48047"/>
                    <a:pt x="1337" y="49503"/>
                    <a:pt x="2065" y="50717"/>
                  </a:cubicBezTo>
                  <a:cubicBezTo>
                    <a:pt x="2450" y="51402"/>
                    <a:pt x="2990" y="51987"/>
                    <a:pt x="3644" y="52423"/>
                  </a:cubicBezTo>
                  <a:cubicBezTo>
                    <a:pt x="3644" y="52423"/>
                    <a:pt x="4248" y="55942"/>
                    <a:pt x="3400" y="58126"/>
                  </a:cubicBezTo>
                  <a:cubicBezTo>
                    <a:pt x="2679" y="59977"/>
                    <a:pt x="3703" y="62085"/>
                    <a:pt x="4327" y="62907"/>
                  </a:cubicBezTo>
                  <a:lnTo>
                    <a:pt x="4400" y="62917"/>
                  </a:lnTo>
                  <a:cubicBezTo>
                    <a:pt x="5002" y="63011"/>
                    <a:pt x="5599" y="63085"/>
                    <a:pt x="6190" y="63148"/>
                  </a:cubicBezTo>
                  <a:lnTo>
                    <a:pt x="6300" y="63158"/>
                  </a:lnTo>
                  <a:cubicBezTo>
                    <a:pt x="6644" y="63193"/>
                    <a:pt x="6985" y="63219"/>
                    <a:pt x="7321" y="63243"/>
                  </a:cubicBezTo>
                  <a:cubicBezTo>
                    <a:pt x="7658" y="63264"/>
                    <a:pt x="7988" y="63282"/>
                    <a:pt x="8314" y="63294"/>
                  </a:cubicBezTo>
                  <a:cubicBezTo>
                    <a:pt x="8638" y="63305"/>
                    <a:pt x="8956" y="63310"/>
                    <a:pt x="9267" y="63310"/>
                  </a:cubicBezTo>
                  <a:cubicBezTo>
                    <a:pt x="10890" y="63310"/>
                    <a:pt x="12315" y="63160"/>
                    <a:pt x="13346" y="62858"/>
                  </a:cubicBezTo>
                  <a:cubicBezTo>
                    <a:pt x="15411" y="62249"/>
                    <a:pt x="29606" y="55090"/>
                    <a:pt x="31668" y="52907"/>
                  </a:cubicBezTo>
                  <a:cubicBezTo>
                    <a:pt x="33162" y="51318"/>
                    <a:pt x="34091" y="44338"/>
                    <a:pt x="34481" y="40652"/>
                  </a:cubicBezTo>
                  <a:lnTo>
                    <a:pt x="34481" y="40652"/>
                  </a:lnTo>
                  <a:cubicBezTo>
                    <a:pt x="33924" y="40865"/>
                    <a:pt x="33332" y="40975"/>
                    <a:pt x="32734" y="40975"/>
                  </a:cubicBezTo>
                  <a:cubicBezTo>
                    <a:pt x="28920" y="40975"/>
                    <a:pt x="25827" y="36498"/>
                    <a:pt x="25827" y="30984"/>
                  </a:cubicBezTo>
                  <a:cubicBezTo>
                    <a:pt x="25827" y="25472"/>
                    <a:pt x="28920" y="20996"/>
                    <a:pt x="32734" y="20996"/>
                  </a:cubicBezTo>
                  <a:cubicBezTo>
                    <a:pt x="35126" y="20996"/>
                    <a:pt x="37233" y="22753"/>
                    <a:pt x="38471" y="25423"/>
                  </a:cubicBezTo>
                  <a:cubicBezTo>
                    <a:pt x="38641" y="24157"/>
                    <a:pt x="38718" y="22880"/>
                    <a:pt x="38707" y="21604"/>
                  </a:cubicBezTo>
                  <a:cubicBezTo>
                    <a:pt x="38586" y="13720"/>
                    <a:pt x="32033" y="5590"/>
                    <a:pt x="27666" y="2920"/>
                  </a:cubicBezTo>
                  <a:lnTo>
                    <a:pt x="27665" y="2920"/>
                  </a:lnTo>
                  <a:cubicBezTo>
                    <a:pt x="27665" y="2920"/>
                    <a:pt x="27514" y="2822"/>
                    <a:pt x="27239" y="2666"/>
                  </a:cubicBezTo>
                  <a:cubicBezTo>
                    <a:pt x="27062" y="2566"/>
                    <a:pt x="26831" y="2440"/>
                    <a:pt x="26552" y="2298"/>
                  </a:cubicBezTo>
                  <a:lnTo>
                    <a:pt x="26533" y="2298"/>
                  </a:lnTo>
                  <a:lnTo>
                    <a:pt x="26258" y="2158"/>
                  </a:lnTo>
                  <a:lnTo>
                    <a:pt x="26223" y="2142"/>
                  </a:lnTo>
                  <a:lnTo>
                    <a:pt x="25930" y="2000"/>
                  </a:lnTo>
                  <a:lnTo>
                    <a:pt x="25876" y="1975"/>
                  </a:lnTo>
                  <a:lnTo>
                    <a:pt x="25562" y="1831"/>
                  </a:lnTo>
                  <a:lnTo>
                    <a:pt x="25498" y="1801"/>
                  </a:lnTo>
                  <a:lnTo>
                    <a:pt x="25157" y="1649"/>
                  </a:lnTo>
                  <a:lnTo>
                    <a:pt x="25092" y="1622"/>
                  </a:lnTo>
                  <a:lnTo>
                    <a:pt x="24718" y="1464"/>
                  </a:lnTo>
                  <a:lnTo>
                    <a:pt x="24554" y="1397"/>
                  </a:lnTo>
                  <a:lnTo>
                    <a:pt x="24249" y="1277"/>
                  </a:lnTo>
                  <a:lnTo>
                    <a:pt x="24055" y="1201"/>
                  </a:lnTo>
                  <a:lnTo>
                    <a:pt x="23774" y="1095"/>
                  </a:lnTo>
                  <a:lnTo>
                    <a:pt x="23913" y="1146"/>
                  </a:lnTo>
                  <a:lnTo>
                    <a:pt x="23838" y="1116"/>
                  </a:lnTo>
                  <a:lnTo>
                    <a:pt x="23581" y="1025"/>
                  </a:lnTo>
                  <a:cubicBezTo>
                    <a:pt x="23497" y="992"/>
                    <a:pt x="23409" y="963"/>
                    <a:pt x="23321" y="933"/>
                  </a:cubicBezTo>
                  <a:lnTo>
                    <a:pt x="23043" y="834"/>
                  </a:lnTo>
                  <a:lnTo>
                    <a:pt x="22759" y="741"/>
                  </a:lnTo>
                  <a:lnTo>
                    <a:pt x="22896" y="785"/>
                  </a:lnTo>
                  <a:lnTo>
                    <a:pt x="22739" y="732"/>
                  </a:lnTo>
                  <a:lnTo>
                    <a:pt x="22729" y="732"/>
                  </a:lnTo>
                  <a:cubicBezTo>
                    <a:pt x="22500" y="656"/>
                    <a:pt x="22258" y="581"/>
                    <a:pt x="22011" y="508"/>
                  </a:cubicBezTo>
                  <a:lnTo>
                    <a:pt x="21797" y="447"/>
                  </a:lnTo>
                  <a:lnTo>
                    <a:pt x="21780" y="447"/>
                  </a:lnTo>
                  <a:cubicBezTo>
                    <a:pt x="21608" y="395"/>
                    <a:pt x="21430" y="346"/>
                    <a:pt x="21252" y="300"/>
                  </a:cubicBezTo>
                  <a:lnTo>
                    <a:pt x="21003" y="211"/>
                  </a:lnTo>
                  <a:lnTo>
                    <a:pt x="20409" y="65"/>
                  </a:lnTo>
                  <a:lnTo>
                    <a:pt x="20196" y="14"/>
                  </a:lnTo>
                  <a:lnTo>
                    <a:pt x="2013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6" name="Google Shape;826;p40"/>
            <p:cNvSpPr/>
            <p:nvPr/>
          </p:nvSpPr>
          <p:spPr>
            <a:xfrm>
              <a:off x="4965375" y="3335325"/>
              <a:ext cx="970200" cy="1588125"/>
            </a:xfrm>
            <a:custGeom>
              <a:avLst/>
              <a:gdLst/>
              <a:ahLst/>
              <a:cxnLst/>
              <a:rect l="l" t="t" r="r" b="b"/>
              <a:pathLst>
                <a:path w="38808" h="63525" extrusionOk="0">
                  <a:moveTo>
                    <a:pt x="14828" y="23667"/>
                  </a:moveTo>
                  <a:lnTo>
                    <a:pt x="14828" y="23669"/>
                  </a:lnTo>
                  <a:cubicBezTo>
                    <a:pt x="16402" y="23669"/>
                    <a:pt x="18543" y="25309"/>
                    <a:pt x="20062" y="26685"/>
                  </a:cubicBezTo>
                  <a:cubicBezTo>
                    <a:pt x="20605" y="27177"/>
                    <a:pt x="20924" y="27851"/>
                    <a:pt x="20961" y="28582"/>
                  </a:cubicBezTo>
                  <a:cubicBezTo>
                    <a:pt x="20997" y="29315"/>
                    <a:pt x="20747" y="30016"/>
                    <a:pt x="20256" y="30559"/>
                  </a:cubicBezTo>
                  <a:cubicBezTo>
                    <a:pt x="20195" y="30626"/>
                    <a:pt x="20131" y="30692"/>
                    <a:pt x="20062" y="30752"/>
                  </a:cubicBezTo>
                  <a:cubicBezTo>
                    <a:pt x="18543" y="32129"/>
                    <a:pt x="16402" y="33770"/>
                    <a:pt x="14828" y="33770"/>
                  </a:cubicBezTo>
                  <a:cubicBezTo>
                    <a:pt x="13255" y="33770"/>
                    <a:pt x="11114" y="32129"/>
                    <a:pt x="9595" y="30752"/>
                  </a:cubicBezTo>
                  <a:cubicBezTo>
                    <a:pt x="8474" y="29738"/>
                    <a:pt x="8387" y="28000"/>
                    <a:pt x="9401" y="26879"/>
                  </a:cubicBezTo>
                  <a:cubicBezTo>
                    <a:pt x="9462" y="26810"/>
                    <a:pt x="9526" y="26746"/>
                    <a:pt x="9595" y="26685"/>
                  </a:cubicBezTo>
                  <a:cubicBezTo>
                    <a:pt x="11114" y="25309"/>
                    <a:pt x="13255" y="23667"/>
                    <a:pt x="14828" y="23667"/>
                  </a:cubicBezTo>
                  <a:close/>
                  <a:moveTo>
                    <a:pt x="14828" y="23454"/>
                  </a:moveTo>
                  <a:cubicBezTo>
                    <a:pt x="13186" y="23454"/>
                    <a:pt x="10997" y="25126"/>
                    <a:pt x="9452" y="26527"/>
                  </a:cubicBezTo>
                  <a:cubicBezTo>
                    <a:pt x="9379" y="26593"/>
                    <a:pt x="9309" y="26663"/>
                    <a:pt x="9243" y="26736"/>
                  </a:cubicBezTo>
                  <a:cubicBezTo>
                    <a:pt x="8151" y="27943"/>
                    <a:pt x="8243" y="29816"/>
                    <a:pt x="9452" y="30909"/>
                  </a:cubicBezTo>
                  <a:cubicBezTo>
                    <a:pt x="10997" y="32312"/>
                    <a:pt x="13186" y="33982"/>
                    <a:pt x="14828" y="33982"/>
                  </a:cubicBezTo>
                  <a:cubicBezTo>
                    <a:pt x="16471" y="33982"/>
                    <a:pt x="18659" y="32312"/>
                    <a:pt x="20206" y="30911"/>
                  </a:cubicBezTo>
                  <a:cubicBezTo>
                    <a:pt x="20278" y="30844"/>
                    <a:pt x="20348" y="30775"/>
                    <a:pt x="20413" y="30702"/>
                  </a:cubicBezTo>
                  <a:cubicBezTo>
                    <a:pt x="20943" y="30117"/>
                    <a:pt x="21213" y="29361"/>
                    <a:pt x="21174" y="28572"/>
                  </a:cubicBezTo>
                  <a:cubicBezTo>
                    <a:pt x="21136" y="27784"/>
                    <a:pt x="20792" y="27057"/>
                    <a:pt x="20206" y="26527"/>
                  </a:cubicBezTo>
                  <a:cubicBezTo>
                    <a:pt x="18659" y="25126"/>
                    <a:pt x="16471" y="23454"/>
                    <a:pt x="14828" y="23454"/>
                  </a:cubicBezTo>
                  <a:close/>
                  <a:moveTo>
                    <a:pt x="20107" y="215"/>
                  </a:moveTo>
                  <a:lnTo>
                    <a:pt x="20949" y="417"/>
                  </a:lnTo>
                  <a:lnTo>
                    <a:pt x="21206" y="510"/>
                  </a:lnTo>
                  <a:cubicBezTo>
                    <a:pt x="21384" y="556"/>
                    <a:pt x="21560" y="605"/>
                    <a:pt x="21731" y="656"/>
                  </a:cubicBezTo>
                  <a:cubicBezTo>
                    <a:pt x="21742" y="659"/>
                    <a:pt x="21752" y="660"/>
                    <a:pt x="21762" y="660"/>
                  </a:cubicBezTo>
                  <a:lnTo>
                    <a:pt x="21962" y="718"/>
                  </a:lnTo>
                  <a:cubicBezTo>
                    <a:pt x="22208" y="790"/>
                    <a:pt x="22447" y="864"/>
                    <a:pt x="22677" y="940"/>
                  </a:cubicBezTo>
                  <a:cubicBezTo>
                    <a:pt x="22681" y="941"/>
                    <a:pt x="22687" y="943"/>
                    <a:pt x="22694" y="944"/>
                  </a:cubicBezTo>
                  <a:cubicBezTo>
                    <a:pt x="22699" y="946"/>
                    <a:pt x="22702" y="947"/>
                    <a:pt x="22706" y="949"/>
                  </a:cubicBezTo>
                  <a:lnTo>
                    <a:pt x="23269" y="1141"/>
                  </a:lnTo>
                  <a:cubicBezTo>
                    <a:pt x="23356" y="1169"/>
                    <a:pt x="23442" y="1199"/>
                    <a:pt x="23525" y="1232"/>
                  </a:cubicBezTo>
                  <a:lnTo>
                    <a:pt x="23704" y="1296"/>
                  </a:lnTo>
                  <a:cubicBezTo>
                    <a:pt x="23708" y="1297"/>
                    <a:pt x="23713" y="1300"/>
                    <a:pt x="23717" y="1302"/>
                  </a:cubicBezTo>
                  <a:lnTo>
                    <a:pt x="23999" y="1408"/>
                  </a:lnTo>
                  <a:lnTo>
                    <a:pt x="25032" y="1827"/>
                  </a:lnTo>
                  <a:lnTo>
                    <a:pt x="25812" y="2179"/>
                  </a:lnTo>
                  <a:lnTo>
                    <a:pt x="26467" y="2499"/>
                  </a:lnTo>
                  <a:cubicBezTo>
                    <a:pt x="26475" y="2503"/>
                    <a:pt x="26490" y="2506"/>
                    <a:pt x="26503" y="2509"/>
                  </a:cubicBezTo>
                  <a:cubicBezTo>
                    <a:pt x="26737" y="2628"/>
                    <a:pt x="26962" y="2749"/>
                    <a:pt x="27169" y="2867"/>
                  </a:cubicBezTo>
                  <a:cubicBezTo>
                    <a:pt x="27437" y="3019"/>
                    <a:pt x="27587" y="3115"/>
                    <a:pt x="27589" y="3117"/>
                  </a:cubicBezTo>
                  <a:cubicBezTo>
                    <a:pt x="27590" y="3117"/>
                    <a:pt x="27590" y="3117"/>
                    <a:pt x="27592" y="3118"/>
                  </a:cubicBezTo>
                  <a:cubicBezTo>
                    <a:pt x="32009" y="5818"/>
                    <a:pt x="38464" y="13994"/>
                    <a:pt x="38580" y="21711"/>
                  </a:cubicBezTo>
                  <a:cubicBezTo>
                    <a:pt x="38592" y="22859"/>
                    <a:pt x="38529" y="24017"/>
                    <a:pt x="38392" y="25159"/>
                  </a:cubicBezTo>
                  <a:cubicBezTo>
                    <a:pt x="37075" y="22544"/>
                    <a:pt x="34972" y="20996"/>
                    <a:pt x="32716" y="20996"/>
                  </a:cubicBezTo>
                  <a:cubicBezTo>
                    <a:pt x="28848" y="20996"/>
                    <a:pt x="25702" y="25524"/>
                    <a:pt x="25702" y="31091"/>
                  </a:cubicBezTo>
                  <a:cubicBezTo>
                    <a:pt x="25702" y="36660"/>
                    <a:pt x="28848" y="41189"/>
                    <a:pt x="32716" y="41189"/>
                  </a:cubicBezTo>
                  <a:cubicBezTo>
                    <a:pt x="33270" y="41187"/>
                    <a:pt x="33815" y="41097"/>
                    <a:pt x="34338" y="40916"/>
                  </a:cubicBezTo>
                  <a:lnTo>
                    <a:pt x="34338" y="40916"/>
                  </a:lnTo>
                  <a:cubicBezTo>
                    <a:pt x="33992" y="44136"/>
                    <a:pt x="33065" y="51352"/>
                    <a:pt x="31573" y="52941"/>
                  </a:cubicBezTo>
                  <a:cubicBezTo>
                    <a:pt x="29482" y="55154"/>
                    <a:pt x="15189" y="62305"/>
                    <a:pt x="13298" y="62862"/>
                  </a:cubicBezTo>
                  <a:cubicBezTo>
                    <a:pt x="12296" y="63156"/>
                    <a:pt x="10876" y="63311"/>
                    <a:pt x="9233" y="63311"/>
                  </a:cubicBezTo>
                  <a:cubicBezTo>
                    <a:pt x="8929" y="63311"/>
                    <a:pt x="8618" y="63306"/>
                    <a:pt x="8301" y="63295"/>
                  </a:cubicBezTo>
                  <a:cubicBezTo>
                    <a:pt x="7975" y="63282"/>
                    <a:pt x="7646" y="63265"/>
                    <a:pt x="7311" y="63243"/>
                  </a:cubicBezTo>
                  <a:cubicBezTo>
                    <a:pt x="6943" y="63218"/>
                    <a:pt x="6610" y="63191"/>
                    <a:pt x="6292" y="63158"/>
                  </a:cubicBezTo>
                  <a:lnTo>
                    <a:pt x="6182" y="63148"/>
                  </a:lnTo>
                  <a:cubicBezTo>
                    <a:pt x="5542" y="63081"/>
                    <a:pt x="4958" y="63006"/>
                    <a:pt x="4397" y="62918"/>
                  </a:cubicBezTo>
                  <a:lnTo>
                    <a:pt x="4367" y="62914"/>
                  </a:lnTo>
                  <a:lnTo>
                    <a:pt x="4369" y="62914"/>
                  </a:lnTo>
                  <a:cubicBezTo>
                    <a:pt x="3854" y="62216"/>
                    <a:pt x="2759" y="60127"/>
                    <a:pt x="3481" y="58270"/>
                  </a:cubicBezTo>
                  <a:cubicBezTo>
                    <a:pt x="4331" y="56084"/>
                    <a:pt x="3755" y="52657"/>
                    <a:pt x="3730" y="52512"/>
                  </a:cubicBezTo>
                  <a:cubicBezTo>
                    <a:pt x="3725" y="52483"/>
                    <a:pt x="3709" y="52457"/>
                    <a:pt x="3684" y="52441"/>
                  </a:cubicBezTo>
                  <a:cubicBezTo>
                    <a:pt x="3048" y="52017"/>
                    <a:pt x="2513" y="51439"/>
                    <a:pt x="2138" y="50769"/>
                  </a:cubicBezTo>
                  <a:cubicBezTo>
                    <a:pt x="1455" y="49628"/>
                    <a:pt x="2369" y="48227"/>
                    <a:pt x="2378" y="48214"/>
                  </a:cubicBezTo>
                  <a:cubicBezTo>
                    <a:pt x="2400" y="48181"/>
                    <a:pt x="2402" y="48141"/>
                    <a:pt x="2385" y="48107"/>
                  </a:cubicBezTo>
                  <a:lnTo>
                    <a:pt x="1315" y="45965"/>
                  </a:lnTo>
                  <a:lnTo>
                    <a:pt x="2388" y="43220"/>
                  </a:lnTo>
                  <a:cubicBezTo>
                    <a:pt x="2399" y="43195"/>
                    <a:pt x="2399" y="43168"/>
                    <a:pt x="2390" y="43144"/>
                  </a:cubicBezTo>
                  <a:cubicBezTo>
                    <a:pt x="2390" y="43144"/>
                    <a:pt x="807" y="38892"/>
                    <a:pt x="445" y="37921"/>
                  </a:cubicBezTo>
                  <a:cubicBezTo>
                    <a:pt x="241" y="37379"/>
                    <a:pt x="358" y="37234"/>
                    <a:pt x="666" y="36847"/>
                  </a:cubicBezTo>
                  <a:cubicBezTo>
                    <a:pt x="861" y="36603"/>
                    <a:pt x="1129" y="36268"/>
                    <a:pt x="1413" y="35701"/>
                  </a:cubicBezTo>
                  <a:cubicBezTo>
                    <a:pt x="2298" y="33929"/>
                    <a:pt x="2564" y="29480"/>
                    <a:pt x="2637" y="27650"/>
                  </a:cubicBezTo>
                  <a:cubicBezTo>
                    <a:pt x="2661" y="27038"/>
                    <a:pt x="2600" y="26139"/>
                    <a:pt x="2521" y="25000"/>
                  </a:cubicBezTo>
                  <a:cubicBezTo>
                    <a:pt x="2201" y="20386"/>
                    <a:pt x="1666" y="12661"/>
                    <a:pt x="5527" y="7450"/>
                  </a:cubicBezTo>
                  <a:cubicBezTo>
                    <a:pt x="10217" y="1120"/>
                    <a:pt x="19533" y="263"/>
                    <a:pt x="20107" y="215"/>
                  </a:cubicBezTo>
                  <a:close/>
                  <a:moveTo>
                    <a:pt x="20105" y="0"/>
                  </a:moveTo>
                  <a:cubicBezTo>
                    <a:pt x="19700" y="33"/>
                    <a:pt x="10150" y="852"/>
                    <a:pt x="5356" y="7322"/>
                  </a:cubicBezTo>
                  <a:cubicBezTo>
                    <a:pt x="1449" y="12597"/>
                    <a:pt x="1986" y="20371"/>
                    <a:pt x="2308" y="25015"/>
                  </a:cubicBezTo>
                  <a:cubicBezTo>
                    <a:pt x="2387" y="26146"/>
                    <a:pt x="2448" y="27041"/>
                    <a:pt x="2424" y="27641"/>
                  </a:cubicBezTo>
                  <a:cubicBezTo>
                    <a:pt x="2272" y="31425"/>
                    <a:pt x="1823" y="34401"/>
                    <a:pt x="1221" y="35605"/>
                  </a:cubicBezTo>
                  <a:cubicBezTo>
                    <a:pt x="949" y="36152"/>
                    <a:pt x="690" y="36478"/>
                    <a:pt x="499" y="36715"/>
                  </a:cubicBezTo>
                  <a:cubicBezTo>
                    <a:pt x="177" y="37118"/>
                    <a:pt x="0" y="37340"/>
                    <a:pt x="244" y="37995"/>
                  </a:cubicBezTo>
                  <a:cubicBezTo>
                    <a:pt x="587" y="38911"/>
                    <a:pt x="2018" y="42755"/>
                    <a:pt x="2176" y="43180"/>
                  </a:cubicBezTo>
                  <a:lnTo>
                    <a:pt x="1099" y="45931"/>
                  </a:lnTo>
                  <a:cubicBezTo>
                    <a:pt x="1087" y="45960"/>
                    <a:pt x="1089" y="45991"/>
                    <a:pt x="1102" y="46018"/>
                  </a:cubicBezTo>
                  <a:lnTo>
                    <a:pt x="2167" y="48148"/>
                  </a:lnTo>
                  <a:cubicBezTo>
                    <a:pt x="1995" y="48430"/>
                    <a:pt x="1272" y="49740"/>
                    <a:pt x="1954" y="50876"/>
                  </a:cubicBezTo>
                  <a:cubicBezTo>
                    <a:pt x="2336" y="51559"/>
                    <a:pt x="2880" y="52152"/>
                    <a:pt x="3526" y="52593"/>
                  </a:cubicBezTo>
                  <a:cubicBezTo>
                    <a:pt x="3591" y="53007"/>
                    <a:pt x="4059" y="56194"/>
                    <a:pt x="3282" y="58194"/>
                  </a:cubicBezTo>
                  <a:cubicBezTo>
                    <a:pt x="2592" y="59963"/>
                    <a:pt x="3468" y="62085"/>
                    <a:pt x="4224" y="63078"/>
                  </a:cubicBezTo>
                  <a:cubicBezTo>
                    <a:pt x="4241" y="63100"/>
                    <a:pt x="4266" y="63115"/>
                    <a:pt x="4294" y="63120"/>
                  </a:cubicBezTo>
                  <a:lnTo>
                    <a:pt x="4366" y="63130"/>
                  </a:lnTo>
                  <a:cubicBezTo>
                    <a:pt x="4929" y="63218"/>
                    <a:pt x="5515" y="63292"/>
                    <a:pt x="6160" y="63361"/>
                  </a:cubicBezTo>
                  <a:lnTo>
                    <a:pt x="6272" y="63371"/>
                  </a:lnTo>
                  <a:cubicBezTo>
                    <a:pt x="6590" y="63402"/>
                    <a:pt x="6927" y="63431"/>
                    <a:pt x="7296" y="63456"/>
                  </a:cubicBezTo>
                  <a:cubicBezTo>
                    <a:pt x="7634" y="63478"/>
                    <a:pt x="7966" y="63495"/>
                    <a:pt x="8294" y="63508"/>
                  </a:cubicBezTo>
                  <a:cubicBezTo>
                    <a:pt x="8612" y="63519"/>
                    <a:pt x="8925" y="63524"/>
                    <a:pt x="9232" y="63524"/>
                  </a:cubicBezTo>
                  <a:lnTo>
                    <a:pt x="9232" y="63523"/>
                  </a:lnTo>
                  <a:cubicBezTo>
                    <a:pt x="10896" y="63523"/>
                    <a:pt x="12337" y="63365"/>
                    <a:pt x="13357" y="63066"/>
                  </a:cubicBezTo>
                  <a:cubicBezTo>
                    <a:pt x="15257" y="62508"/>
                    <a:pt x="29624" y="55314"/>
                    <a:pt x="31728" y="53087"/>
                  </a:cubicBezTo>
                  <a:cubicBezTo>
                    <a:pt x="33236" y="51482"/>
                    <a:pt x="34155" y="44681"/>
                    <a:pt x="34569" y="40769"/>
                  </a:cubicBezTo>
                  <a:cubicBezTo>
                    <a:pt x="34573" y="40732"/>
                    <a:pt x="34558" y="40696"/>
                    <a:pt x="34528" y="40672"/>
                  </a:cubicBezTo>
                  <a:cubicBezTo>
                    <a:pt x="34509" y="40658"/>
                    <a:pt x="34486" y="40650"/>
                    <a:pt x="34463" y="40650"/>
                  </a:cubicBezTo>
                  <a:cubicBezTo>
                    <a:pt x="34451" y="40650"/>
                    <a:pt x="34438" y="40653"/>
                    <a:pt x="34426" y="40657"/>
                  </a:cubicBezTo>
                  <a:cubicBezTo>
                    <a:pt x="33878" y="40867"/>
                    <a:pt x="33303" y="40975"/>
                    <a:pt x="32716" y="40975"/>
                  </a:cubicBezTo>
                  <a:cubicBezTo>
                    <a:pt x="28967" y="40975"/>
                    <a:pt x="25917" y="36540"/>
                    <a:pt x="25917" y="31091"/>
                  </a:cubicBezTo>
                  <a:cubicBezTo>
                    <a:pt x="25917" y="25641"/>
                    <a:pt x="28967" y="21209"/>
                    <a:pt x="32716" y="21209"/>
                  </a:cubicBezTo>
                  <a:cubicBezTo>
                    <a:pt x="34980" y="21209"/>
                    <a:pt x="37088" y="22841"/>
                    <a:pt x="38357" y="25574"/>
                  </a:cubicBezTo>
                  <a:cubicBezTo>
                    <a:pt x="38374" y="25611"/>
                    <a:pt x="38410" y="25635"/>
                    <a:pt x="38453" y="25635"/>
                  </a:cubicBezTo>
                  <a:cubicBezTo>
                    <a:pt x="38458" y="25635"/>
                    <a:pt x="38464" y="25635"/>
                    <a:pt x="38470" y="25634"/>
                  </a:cubicBezTo>
                  <a:cubicBezTo>
                    <a:pt x="38516" y="25627"/>
                    <a:pt x="38552" y="25589"/>
                    <a:pt x="38559" y="25543"/>
                  </a:cubicBezTo>
                  <a:cubicBezTo>
                    <a:pt x="38729" y="24276"/>
                    <a:pt x="38808" y="22985"/>
                    <a:pt x="38794" y="21708"/>
                  </a:cubicBezTo>
                  <a:cubicBezTo>
                    <a:pt x="38677" y="13915"/>
                    <a:pt x="32163" y="5661"/>
                    <a:pt x="27705" y="2937"/>
                  </a:cubicBezTo>
                  <a:cubicBezTo>
                    <a:pt x="27687" y="2925"/>
                    <a:pt x="27538" y="2829"/>
                    <a:pt x="27273" y="2681"/>
                  </a:cubicBezTo>
                  <a:cubicBezTo>
                    <a:pt x="27059" y="2558"/>
                    <a:pt x="26826" y="2433"/>
                    <a:pt x="26584" y="2308"/>
                  </a:cubicBezTo>
                  <a:cubicBezTo>
                    <a:pt x="26575" y="2304"/>
                    <a:pt x="26560" y="2301"/>
                    <a:pt x="26545" y="2299"/>
                  </a:cubicBezTo>
                  <a:lnTo>
                    <a:pt x="25590" y="1841"/>
                  </a:lnTo>
                  <a:lnTo>
                    <a:pt x="24740" y="1472"/>
                  </a:lnTo>
                  <a:lnTo>
                    <a:pt x="23947" y="1159"/>
                  </a:lnTo>
                  <a:cubicBezTo>
                    <a:pt x="23942" y="1157"/>
                    <a:pt x="23938" y="1154"/>
                    <a:pt x="23935" y="1153"/>
                  </a:cubicBezTo>
                  <a:lnTo>
                    <a:pt x="23600" y="1031"/>
                  </a:lnTo>
                  <a:cubicBezTo>
                    <a:pt x="23516" y="998"/>
                    <a:pt x="23427" y="968"/>
                    <a:pt x="23339" y="939"/>
                  </a:cubicBezTo>
                  <a:lnTo>
                    <a:pt x="22919" y="794"/>
                  </a:lnTo>
                  <a:cubicBezTo>
                    <a:pt x="22916" y="793"/>
                    <a:pt x="22913" y="791"/>
                    <a:pt x="22912" y="791"/>
                  </a:cubicBezTo>
                  <a:lnTo>
                    <a:pt x="22756" y="738"/>
                  </a:lnTo>
                  <a:cubicBezTo>
                    <a:pt x="22750" y="736"/>
                    <a:pt x="22741" y="735"/>
                    <a:pt x="22732" y="733"/>
                  </a:cubicBezTo>
                  <a:cubicBezTo>
                    <a:pt x="22504" y="657"/>
                    <a:pt x="22266" y="584"/>
                    <a:pt x="22021" y="513"/>
                  </a:cubicBezTo>
                  <a:lnTo>
                    <a:pt x="21843" y="461"/>
                  </a:lnTo>
                  <a:cubicBezTo>
                    <a:pt x="21826" y="452"/>
                    <a:pt x="21809" y="446"/>
                    <a:pt x="21789" y="446"/>
                  </a:cubicBezTo>
                  <a:lnTo>
                    <a:pt x="21777" y="446"/>
                  </a:lnTo>
                  <a:cubicBezTo>
                    <a:pt x="21609" y="397"/>
                    <a:pt x="21435" y="349"/>
                    <a:pt x="21270" y="306"/>
                  </a:cubicBezTo>
                  <a:lnTo>
                    <a:pt x="21010" y="213"/>
                  </a:lnTo>
                  <a:lnTo>
                    <a:pt x="20415" y="67"/>
                  </a:lnTo>
                  <a:lnTo>
                    <a:pt x="20135" y="3"/>
                  </a:lnTo>
                  <a:cubicBezTo>
                    <a:pt x="20125" y="0"/>
                    <a:pt x="20116" y="0"/>
                    <a:pt x="201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7" name="Google Shape;827;p40"/>
            <p:cNvSpPr/>
            <p:nvPr/>
          </p:nvSpPr>
          <p:spPr>
            <a:xfrm>
              <a:off x="5431625" y="4823225"/>
              <a:ext cx="18825" cy="4750"/>
            </a:xfrm>
            <a:custGeom>
              <a:avLst/>
              <a:gdLst/>
              <a:ahLst/>
              <a:cxnLst/>
              <a:rect l="l" t="t" r="r" b="b"/>
              <a:pathLst>
                <a:path w="753" h="190" extrusionOk="0">
                  <a:moveTo>
                    <a:pt x="1" y="0"/>
                  </a:moveTo>
                  <a:cubicBezTo>
                    <a:pt x="245" y="69"/>
                    <a:pt x="495" y="133"/>
                    <a:pt x="752" y="189"/>
                  </a:cubicBezTo>
                  <a:lnTo>
                    <a:pt x="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8" name="Google Shape;828;p40"/>
            <p:cNvSpPr/>
            <p:nvPr/>
          </p:nvSpPr>
          <p:spPr>
            <a:xfrm>
              <a:off x="5430925" y="4820650"/>
              <a:ext cx="20125" cy="9925"/>
            </a:xfrm>
            <a:custGeom>
              <a:avLst/>
              <a:gdLst/>
              <a:ahLst/>
              <a:cxnLst/>
              <a:rect l="l" t="t" r="r" b="b"/>
              <a:pathLst>
                <a:path w="805" h="397" extrusionOk="0">
                  <a:moveTo>
                    <a:pt x="57" y="1"/>
                  </a:moveTo>
                  <a:lnTo>
                    <a:pt x="0" y="206"/>
                  </a:lnTo>
                  <a:cubicBezTo>
                    <a:pt x="267" y="280"/>
                    <a:pt x="514" y="343"/>
                    <a:pt x="758" y="397"/>
                  </a:cubicBezTo>
                  <a:lnTo>
                    <a:pt x="804" y="188"/>
                  </a:lnTo>
                  <a:cubicBezTo>
                    <a:pt x="565" y="135"/>
                    <a:pt x="320" y="73"/>
                    <a:pt x="5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29" name="Google Shape;829;p40"/>
            <p:cNvSpPr/>
            <p:nvPr/>
          </p:nvSpPr>
          <p:spPr>
            <a:xfrm>
              <a:off x="5166625" y="4541250"/>
              <a:ext cx="239000" cy="273950"/>
            </a:xfrm>
            <a:custGeom>
              <a:avLst/>
              <a:gdLst/>
              <a:ahLst/>
              <a:cxnLst/>
              <a:rect l="l" t="t" r="r" b="b"/>
              <a:pathLst>
                <a:path w="9560" h="10958" extrusionOk="0">
                  <a:moveTo>
                    <a:pt x="1" y="1"/>
                  </a:moveTo>
                  <a:cubicBezTo>
                    <a:pt x="1" y="1"/>
                    <a:pt x="1228" y="8065"/>
                    <a:pt x="9560" y="10958"/>
                  </a:cubicBezTo>
                  <a:lnTo>
                    <a:pt x="1"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0" name="Google Shape;830;p40"/>
            <p:cNvSpPr/>
            <p:nvPr/>
          </p:nvSpPr>
          <p:spPr>
            <a:xfrm>
              <a:off x="5164025" y="4540850"/>
              <a:ext cx="242450" cy="276850"/>
            </a:xfrm>
            <a:custGeom>
              <a:avLst/>
              <a:gdLst/>
              <a:ahLst/>
              <a:cxnLst/>
              <a:rect l="l" t="t" r="r" b="b"/>
              <a:pathLst>
                <a:path w="9698" h="11074" extrusionOk="0">
                  <a:moveTo>
                    <a:pt x="211" y="0"/>
                  </a:moveTo>
                  <a:lnTo>
                    <a:pt x="1" y="31"/>
                  </a:lnTo>
                  <a:cubicBezTo>
                    <a:pt x="13" y="113"/>
                    <a:pt x="1332" y="8194"/>
                    <a:pt x="9628" y="11073"/>
                  </a:cubicBezTo>
                  <a:lnTo>
                    <a:pt x="9698" y="10872"/>
                  </a:lnTo>
                  <a:cubicBezTo>
                    <a:pt x="1527" y="8036"/>
                    <a:pt x="222" y="81"/>
                    <a:pt x="21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1" name="Google Shape;831;p40"/>
            <p:cNvSpPr/>
            <p:nvPr/>
          </p:nvSpPr>
          <p:spPr>
            <a:xfrm>
              <a:off x="5571400" y="3369800"/>
              <a:ext cx="3625" cy="1400"/>
            </a:xfrm>
            <a:custGeom>
              <a:avLst/>
              <a:gdLst/>
              <a:ahLst/>
              <a:cxnLst/>
              <a:rect l="l" t="t" r="r" b="b"/>
              <a:pathLst>
                <a:path w="145" h="56" extrusionOk="0">
                  <a:moveTo>
                    <a:pt x="0" y="0"/>
                  </a:moveTo>
                  <a:lnTo>
                    <a:pt x="145" y="55"/>
                  </a:lnTo>
                  <a:lnTo>
                    <a:pt x="123" y="45"/>
                  </a:ln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2" name="Google Shape;832;p40"/>
            <p:cNvSpPr/>
            <p:nvPr/>
          </p:nvSpPr>
          <p:spPr>
            <a:xfrm>
              <a:off x="5568375" y="3367125"/>
              <a:ext cx="9675" cy="6750"/>
            </a:xfrm>
            <a:custGeom>
              <a:avLst/>
              <a:gdLst/>
              <a:ahLst/>
              <a:cxnLst/>
              <a:rect l="l" t="t" r="r" b="b"/>
              <a:pathLst>
                <a:path w="387" h="270" extrusionOk="0">
                  <a:moveTo>
                    <a:pt x="121" y="1"/>
                  </a:moveTo>
                  <a:cubicBezTo>
                    <a:pt x="78" y="1"/>
                    <a:pt x="38" y="27"/>
                    <a:pt x="22" y="70"/>
                  </a:cubicBezTo>
                  <a:cubicBezTo>
                    <a:pt x="1" y="124"/>
                    <a:pt x="29" y="186"/>
                    <a:pt x="84" y="207"/>
                  </a:cubicBezTo>
                  <a:lnTo>
                    <a:pt x="229" y="262"/>
                  </a:lnTo>
                  <a:cubicBezTo>
                    <a:pt x="240" y="266"/>
                    <a:pt x="253" y="269"/>
                    <a:pt x="267" y="270"/>
                  </a:cubicBezTo>
                  <a:lnTo>
                    <a:pt x="267" y="270"/>
                  </a:lnTo>
                  <a:cubicBezTo>
                    <a:pt x="308" y="269"/>
                    <a:pt x="348" y="244"/>
                    <a:pt x="364" y="204"/>
                  </a:cubicBezTo>
                  <a:cubicBezTo>
                    <a:pt x="386" y="150"/>
                    <a:pt x="363" y="89"/>
                    <a:pt x="311" y="66"/>
                  </a:cubicBezTo>
                  <a:lnTo>
                    <a:pt x="287" y="55"/>
                  </a:lnTo>
                  <a:cubicBezTo>
                    <a:pt x="285" y="54"/>
                    <a:pt x="282" y="52"/>
                    <a:pt x="279" y="52"/>
                  </a:cubicBezTo>
                  <a:lnTo>
                    <a:pt x="159" y="7"/>
                  </a:lnTo>
                  <a:cubicBezTo>
                    <a:pt x="146" y="3"/>
                    <a:pt x="134" y="1"/>
                    <a:pt x="121" y="1"/>
                  </a:cubicBezTo>
                  <a:close/>
                  <a:moveTo>
                    <a:pt x="267" y="270"/>
                  </a:moveTo>
                  <a:lnTo>
                    <a:pt x="267" y="270"/>
                  </a:lnTo>
                  <a:cubicBezTo>
                    <a:pt x="266" y="270"/>
                    <a:pt x="266" y="270"/>
                    <a:pt x="266" y="270"/>
                  </a:cubicBezTo>
                  <a:lnTo>
                    <a:pt x="267" y="270"/>
                  </a:lnTo>
                  <a:cubicBezTo>
                    <a:pt x="267" y="270"/>
                    <a:pt x="267" y="270"/>
                    <a:pt x="267" y="27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3" name="Google Shape;833;p40"/>
            <p:cNvSpPr/>
            <p:nvPr/>
          </p:nvSpPr>
          <p:spPr>
            <a:xfrm>
              <a:off x="5547725" y="3361050"/>
              <a:ext cx="13125" cy="4625"/>
            </a:xfrm>
            <a:custGeom>
              <a:avLst/>
              <a:gdLst/>
              <a:ahLst/>
              <a:cxnLst/>
              <a:rect l="l" t="t" r="r" b="b"/>
              <a:pathLst>
                <a:path w="525" h="185" extrusionOk="0">
                  <a:moveTo>
                    <a:pt x="0" y="0"/>
                  </a:moveTo>
                  <a:lnTo>
                    <a:pt x="104" y="38"/>
                  </a:lnTo>
                  <a:lnTo>
                    <a:pt x="112" y="38"/>
                  </a:lnTo>
                  <a:lnTo>
                    <a:pt x="0" y="0"/>
                  </a:lnTo>
                  <a:close/>
                  <a:moveTo>
                    <a:pt x="99" y="38"/>
                  </a:moveTo>
                  <a:lnTo>
                    <a:pt x="258" y="99"/>
                  </a:lnTo>
                  <a:lnTo>
                    <a:pt x="282" y="99"/>
                  </a:lnTo>
                  <a:lnTo>
                    <a:pt x="112" y="41"/>
                  </a:lnTo>
                  <a:lnTo>
                    <a:pt x="104" y="38"/>
                  </a:lnTo>
                  <a:close/>
                  <a:moveTo>
                    <a:pt x="282" y="99"/>
                  </a:moveTo>
                  <a:lnTo>
                    <a:pt x="289" y="101"/>
                  </a:lnTo>
                  <a:lnTo>
                    <a:pt x="289" y="101"/>
                  </a:lnTo>
                  <a:lnTo>
                    <a:pt x="282" y="99"/>
                  </a:lnTo>
                  <a:close/>
                  <a:moveTo>
                    <a:pt x="289" y="101"/>
                  </a:moveTo>
                  <a:lnTo>
                    <a:pt x="525" y="185"/>
                  </a:lnTo>
                  <a:lnTo>
                    <a:pt x="413" y="145"/>
                  </a:lnTo>
                  <a:lnTo>
                    <a:pt x="325" y="114"/>
                  </a:lnTo>
                  <a:lnTo>
                    <a:pt x="289" y="10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4" name="Google Shape;834;p40"/>
            <p:cNvSpPr/>
            <p:nvPr/>
          </p:nvSpPr>
          <p:spPr>
            <a:xfrm>
              <a:off x="5544700" y="3358375"/>
              <a:ext cx="19175" cy="10000"/>
            </a:xfrm>
            <a:custGeom>
              <a:avLst/>
              <a:gdLst/>
              <a:ahLst/>
              <a:cxnLst/>
              <a:rect l="l" t="t" r="r" b="b"/>
              <a:pathLst>
                <a:path w="767" h="400" extrusionOk="0">
                  <a:moveTo>
                    <a:pt x="123" y="0"/>
                  </a:moveTo>
                  <a:cubicBezTo>
                    <a:pt x="79" y="0"/>
                    <a:pt x="37" y="28"/>
                    <a:pt x="22" y="72"/>
                  </a:cubicBezTo>
                  <a:cubicBezTo>
                    <a:pt x="1" y="127"/>
                    <a:pt x="31" y="186"/>
                    <a:pt x="86" y="207"/>
                  </a:cubicBezTo>
                  <a:lnTo>
                    <a:pt x="163" y="235"/>
                  </a:lnTo>
                  <a:cubicBezTo>
                    <a:pt x="169" y="240"/>
                    <a:pt x="175" y="243"/>
                    <a:pt x="183" y="246"/>
                  </a:cubicBezTo>
                  <a:lnTo>
                    <a:pt x="342" y="305"/>
                  </a:lnTo>
                  <a:cubicBezTo>
                    <a:pt x="354" y="310"/>
                    <a:pt x="367" y="311"/>
                    <a:pt x="379" y="311"/>
                  </a:cubicBezTo>
                  <a:lnTo>
                    <a:pt x="610" y="393"/>
                  </a:lnTo>
                  <a:cubicBezTo>
                    <a:pt x="622" y="398"/>
                    <a:pt x="634" y="399"/>
                    <a:pt x="646" y="399"/>
                  </a:cubicBezTo>
                  <a:cubicBezTo>
                    <a:pt x="690" y="399"/>
                    <a:pt x="730" y="372"/>
                    <a:pt x="747" y="328"/>
                  </a:cubicBezTo>
                  <a:cubicBezTo>
                    <a:pt x="766" y="273"/>
                    <a:pt x="738" y="212"/>
                    <a:pt x="681" y="192"/>
                  </a:cubicBezTo>
                  <a:lnTo>
                    <a:pt x="439" y="104"/>
                  </a:lnTo>
                  <a:cubicBezTo>
                    <a:pt x="436" y="103"/>
                    <a:pt x="431" y="101"/>
                    <a:pt x="428" y="101"/>
                  </a:cubicBezTo>
                  <a:lnTo>
                    <a:pt x="285" y="52"/>
                  </a:lnTo>
                  <a:cubicBezTo>
                    <a:pt x="281" y="49"/>
                    <a:pt x="273" y="46"/>
                    <a:pt x="267" y="45"/>
                  </a:cubicBezTo>
                  <a:lnTo>
                    <a:pt x="157" y="6"/>
                  </a:lnTo>
                  <a:cubicBezTo>
                    <a:pt x="146" y="2"/>
                    <a:pt x="134" y="0"/>
                    <a:pt x="12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5" name="Google Shape;835;p40"/>
            <p:cNvSpPr/>
            <p:nvPr/>
          </p:nvSpPr>
          <p:spPr>
            <a:xfrm>
              <a:off x="5568450" y="3367225"/>
              <a:ext cx="5475" cy="5350"/>
            </a:xfrm>
            <a:custGeom>
              <a:avLst/>
              <a:gdLst/>
              <a:ahLst/>
              <a:cxnLst/>
              <a:rect l="l" t="t" r="r" b="b"/>
              <a:pathLst>
                <a:path w="219" h="214" extrusionOk="0">
                  <a:moveTo>
                    <a:pt x="102" y="1"/>
                  </a:moveTo>
                  <a:cubicBezTo>
                    <a:pt x="43" y="1"/>
                    <a:pt x="1" y="48"/>
                    <a:pt x="1" y="108"/>
                  </a:cubicBezTo>
                  <a:cubicBezTo>
                    <a:pt x="1" y="166"/>
                    <a:pt x="53" y="213"/>
                    <a:pt x="113" y="213"/>
                  </a:cubicBezTo>
                  <a:cubicBezTo>
                    <a:pt x="171" y="213"/>
                    <a:pt x="218" y="166"/>
                    <a:pt x="218" y="108"/>
                  </a:cubicBezTo>
                  <a:cubicBezTo>
                    <a:pt x="218" y="48"/>
                    <a:pt x="171" y="1"/>
                    <a:pt x="1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6" name="Google Shape;836;p40"/>
            <p:cNvSpPr/>
            <p:nvPr/>
          </p:nvSpPr>
          <p:spPr>
            <a:xfrm>
              <a:off x="5533550" y="3356100"/>
              <a:ext cx="3975" cy="1325"/>
            </a:xfrm>
            <a:custGeom>
              <a:avLst/>
              <a:gdLst/>
              <a:ahLst/>
              <a:cxnLst/>
              <a:rect l="l" t="t" r="r" b="b"/>
              <a:pathLst>
                <a:path w="159" h="53" extrusionOk="0">
                  <a:moveTo>
                    <a:pt x="158" y="52"/>
                  </a:moveTo>
                  <a:lnTo>
                    <a:pt x="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7" name="Google Shape;837;p40"/>
            <p:cNvSpPr/>
            <p:nvPr/>
          </p:nvSpPr>
          <p:spPr>
            <a:xfrm>
              <a:off x="5530900" y="3353425"/>
              <a:ext cx="9300" cy="6675"/>
            </a:xfrm>
            <a:custGeom>
              <a:avLst/>
              <a:gdLst/>
              <a:ahLst/>
              <a:cxnLst/>
              <a:rect l="l" t="t" r="r" b="b"/>
              <a:pathLst>
                <a:path w="372" h="267" extrusionOk="0">
                  <a:moveTo>
                    <a:pt x="106" y="0"/>
                  </a:moveTo>
                  <a:cubicBezTo>
                    <a:pt x="62" y="0"/>
                    <a:pt x="20" y="28"/>
                    <a:pt x="5" y="73"/>
                  </a:cubicBezTo>
                  <a:cubicBezTo>
                    <a:pt x="2" y="83"/>
                    <a:pt x="1" y="95"/>
                    <a:pt x="1" y="107"/>
                  </a:cubicBezTo>
                  <a:cubicBezTo>
                    <a:pt x="1" y="152"/>
                    <a:pt x="27" y="192"/>
                    <a:pt x="72" y="207"/>
                  </a:cubicBezTo>
                  <a:lnTo>
                    <a:pt x="230" y="261"/>
                  </a:lnTo>
                  <a:cubicBezTo>
                    <a:pt x="242" y="265"/>
                    <a:pt x="254" y="267"/>
                    <a:pt x="264" y="267"/>
                  </a:cubicBezTo>
                  <a:cubicBezTo>
                    <a:pt x="309" y="267"/>
                    <a:pt x="350" y="238"/>
                    <a:pt x="365" y="194"/>
                  </a:cubicBezTo>
                  <a:cubicBezTo>
                    <a:pt x="368" y="183"/>
                    <a:pt x="371" y="171"/>
                    <a:pt x="371" y="159"/>
                  </a:cubicBezTo>
                  <a:cubicBezTo>
                    <a:pt x="371" y="115"/>
                    <a:pt x="343" y="75"/>
                    <a:pt x="298" y="60"/>
                  </a:cubicBezTo>
                  <a:lnTo>
                    <a:pt x="140" y="6"/>
                  </a:lnTo>
                  <a:cubicBezTo>
                    <a:pt x="129" y="2"/>
                    <a:pt x="117" y="0"/>
                    <a:pt x="1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8" name="Google Shape;838;p40"/>
            <p:cNvSpPr/>
            <p:nvPr/>
          </p:nvSpPr>
          <p:spPr>
            <a:xfrm>
              <a:off x="5562700" y="3366625"/>
              <a:ext cx="10950" cy="4050"/>
            </a:xfrm>
            <a:custGeom>
              <a:avLst/>
              <a:gdLst/>
              <a:ahLst/>
              <a:cxnLst/>
              <a:rect l="l" t="t" r="r" b="b"/>
              <a:pathLst>
                <a:path w="438" h="162" extrusionOk="0">
                  <a:moveTo>
                    <a:pt x="0" y="1"/>
                  </a:moveTo>
                  <a:lnTo>
                    <a:pt x="143" y="56"/>
                  </a:lnTo>
                  <a:lnTo>
                    <a:pt x="189" y="64"/>
                  </a:lnTo>
                  <a:lnTo>
                    <a:pt x="189" y="64"/>
                  </a:lnTo>
                  <a:lnTo>
                    <a:pt x="438" y="161"/>
                  </a:lnTo>
                  <a:lnTo>
                    <a:pt x="310" y="111"/>
                  </a:lnTo>
                  <a:lnTo>
                    <a:pt x="214" y="74"/>
                  </a:lnTo>
                  <a:lnTo>
                    <a:pt x="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39" name="Google Shape;839;p40"/>
            <p:cNvSpPr/>
            <p:nvPr/>
          </p:nvSpPr>
          <p:spPr>
            <a:xfrm>
              <a:off x="5558975" y="3363325"/>
              <a:ext cx="17700" cy="10000"/>
            </a:xfrm>
            <a:custGeom>
              <a:avLst/>
              <a:gdLst/>
              <a:ahLst/>
              <a:cxnLst/>
              <a:rect l="l" t="t" r="r" b="b"/>
              <a:pathLst>
                <a:path w="708" h="400" extrusionOk="0">
                  <a:moveTo>
                    <a:pt x="108" y="1"/>
                  </a:moveTo>
                  <a:cubicBezTo>
                    <a:pt x="64" y="1"/>
                    <a:pt x="24" y="26"/>
                    <a:pt x="8" y="69"/>
                  </a:cubicBezTo>
                  <a:cubicBezTo>
                    <a:pt x="3" y="81"/>
                    <a:pt x="0" y="94"/>
                    <a:pt x="0" y="107"/>
                  </a:cubicBezTo>
                  <a:cubicBezTo>
                    <a:pt x="0" y="151"/>
                    <a:pt x="27" y="191"/>
                    <a:pt x="69" y="207"/>
                  </a:cubicBezTo>
                  <a:lnTo>
                    <a:pt x="76" y="210"/>
                  </a:lnTo>
                  <a:cubicBezTo>
                    <a:pt x="85" y="219"/>
                    <a:pt x="98" y="226"/>
                    <a:pt x="112" y="232"/>
                  </a:cubicBezTo>
                  <a:lnTo>
                    <a:pt x="550" y="392"/>
                  </a:lnTo>
                  <a:cubicBezTo>
                    <a:pt x="561" y="398"/>
                    <a:pt x="575" y="399"/>
                    <a:pt x="587" y="399"/>
                  </a:cubicBezTo>
                  <a:cubicBezTo>
                    <a:pt x="630" y="399"/>
                    <a:pt x="670" y="374"/>
                    <a:pt x="687" y="331"/>
                  </a:cubicBezTo>
                  <a:cubicBezTo>
                    <a:pt x="707" y="276"/>
                    <a:pt x="681" y="215"/>
                    <a:pt x="626" y="194"/>
                  </a:cubicBezTo>
                  <a:lnTo>
                    <a:pt x="146" y="8"/>
                  </a:lnTo>
                  <a:cubicBezTo>
                    <a:pt x="133" y="3"/>
                    <a:pt x="120" y="1"/>
                    <a:pt x="10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0" name="Google Shape;840;p40"/>
            <p:cNvSpPr/>
            <p:nvPr/>
          </p:nvSpPr>
          <p:spPr>
            <a:xfrm>
              <a:off x="5537500" y="3357350"/>
              <a:ext cx="9725" cy="3450"/>
            </a:xfrm>
            <a:custGeom>
              <a:avLst/>
              <a:gdLst/>
              <a:ahLst/>
              <a:cxnLst/>
              <a:rect l="l" t="t" r="r" b="b"/>
              <a:pathLst>
                <a:path w="389" h="138" extrusionOk="0">
                  <a:moveTo>
                    <a:pt x="0" y="1"/>
                  </a:moveTo>
                  <a:lnTo>
                    <a:pt x="139" y="52"/>
                  </a:lnTo>
                  <a:lnTo>
                    <a:pt x="389" y="138"/>
                  </a:lnTo>
                  <a:lnTo>
                    <a:pt x="295" y="105"/>
                  </a:lnTo>
                  <a:lnTo>
                    <a:pt x="213" y="75"/>
                  </a:lnTo>
                  <a:lnTo>
                    <a:pt x="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1" name="Google Shape;841;p40"/>
            <p:cNvSpPr/>
            <p:nvPr/>
          </p:nvSpPr>
          <p:spPr>
            <a:xfrm>
              <a:off x="5534475" y="3354675"/>
              <a:ext cx="15725" cy="8775"/>
            </a:xfrm>
            <a:custGeom>
              <a:avLst/>
              <a:gdLst/>
              <a:ahLst/>
              <a:cxnLst/>
              <a:rect l="l" t="t" r="r" b="b"/>
              <a:pathLst>
                <a:path w="629" h="351" extrusionOk="0">
                  <a:moveTo>
                    <a:pt x="122" y="1"/>
                  </a:moveTo>
                  <a:cubicBezTo>
                    <a:pt x="77" y="1"/>
                    <a:pt x="37" y="29"/>
                    <a:pt x="21" y="72"/>
                  </a:cubicBezTo>
                  <a:cubicBezTo>
                    <a:pt x="0" y="127"/>
                    <a:pt x="29" y="188"/>
                    <a:pt x="84" y="208"/>
                  </a:cubicBezTo>
                  <a:lnTo>
                    <a:pt x="222" y="260"/>
                  </a:lnTo>
                  <a:lnTo>
                    <a:pt x="225" y="260"/>
                  </a:lnTo>
                  <a:lnTo>
                    <a:pt x="475" y="345"/>
                  </a:lnTo>
                  <a:cubicBezTo>
                    <a:pt x="487" y="349"/>
                    <a:pt x="498" y="351"/>
                    <a:pt x="510" y="351"/>
                  </a:cubicBezTo>
                  <a:cubicBezTo>
                    <a:pt x="554" y="351"/>
                    <a:pt x="595" y="324"/>
                    <a:pt x="611" y="279"/>
                  </a:cubicBezTo>
                  <a:cubicBezTo>
                    <a:pt x="629" y="223"/>
                    <a:pt x="599" y="163"/>
                    <a:pt x="544" y="144"/>
                  </a:cubicBezTo>
                  <a:lnTo>
                    <a:pt x="157" y="7"/>
                  </a:lnTo>
                  <a:cubicBezTo>
                    <a:pt x="145" y="3"/>
                    <a:pt x="133" y="1"/>
                    <a:pt x="12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2" name="Google Shape;842;p40"/>
            <p:cNvSpPr/>
            <p:nvPr/>
          </p:nvSpPr>
          <p:spPr>
            <a:xfrm>
              <a:off x="4971100" y="4267275"/>
              <a:ext cx="161750" cy="148075"/>
            </a:xfrm>
            <a:custGeom>
              <a:avLst/>
              <a:gdLst/>
              <a:ahLst/>
              <a:cxnLst/>
              <a:rect l="l" t="t" r="r" b="b"/>
              <a:pathLst>
                <a:path w="6470" h="5923" extrusionOk="0">
                  <a:moveTo>
                    <a:pt x="934" y="1"/>
                  </a:moveTo>
                  <a:cubicBezTo>
                    <a:pt x="419" y="1"/>
                    <a:pt x="51" y="111"/>
                    <a:pt x="51" y="111"/>
                  </a:cubicBezTo>
                  <a:lnTo>
                    <a:pt x="20" y="111"/>
                  </a:lnTo>
                  <a:cubicBezTo>
                    <a:pt x="0" y="314"/>
                    <a:pt x="35" y="518"/>
                    <a:pt x="118" y="704"/>
                  </a:cubicBezTo>
                  <a:cubicBezTo>
                    <a:pt x="481" y="1673"/>
                    <a:pt x="2060" y="5923"/>
                    <a:pt x="2060" y="5923"/>
                  </a:cubicBezTo>
                  <a:cubicBezTo>
                    <a:pt x="2060" y="5923"/>
                    <a:pt x="5472" y="4926"/>
                    <a:pt x="5971" y="3941"/>
                  </a:cubicBezTo>
                  <a:cubicBezTo>
                    <a:pt x="6470" y="2955"/>
                    <a:pt x="3505" y="970"/>
                    <a:pt x="2396" y="358"/>
                  </a:cubicBezTo>
                  <a:lnTo>
                    <a:pt x="2398" y="358"/>
                  </a:lnTo>
                  <a:cubicBezTo>
                    <a:pt x="1893" y="77"/>
                    <a:pt x="1363" y="1"/>
                    <a:pt x="93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3" name="Google Shape;843;p40"/>
            <p:cNvSpPr/>
            <p:nvPr/>
          </p:nvSpPr>
          <p:spPr>
            <a:xfrm>
              <a:off x="4968425" y="4264550"/>
              <a:ext cx="170700" cy="153450"/>
            </a:xfrm>
            <a:custGeom>
              <a:avLst/>
              <a:gdLst/>
              <a:ahLst/>
              <a:cxnLst/>
              <a:rect l="l" t="t" r="r" b="b"/>
              <a:pathLst>
                <a:path w="6828" h="6138" extrusionOk="0">
                  <a:moveTo>
                    <a:pt x="1041" y="217"/>
                  </a:moveTo>
                  <a:cubicBezTo>
                    <a:pt x="1456" y="217"/>
                    <a:pt x="1968" y="290"/>
                    <a:pt x="2453" y="560"/>
                  </a:cubicBezTo>
                  <a:cubicBezTo>
                    <a:pt x="3845" y="1329"/>
                    <a:pt x="6395" y="3188"/>
                    <a:pt x="5983" y="4002"/>
                  </a:cubicBezTo>
                  <a:cubicBezTo>
                    <a:pt x="5555" y="4845"/>
                    <a:pt x="2783" y="5731"/>
                    <a:pt x="2232" y="5900"/>
                  </a:cubicBezTo>
                  <a:cubicBezTo>
                    <a:pt x="1998" y="5271"/>
                    <a:pt x="657" y="1660"/>
                    <a:pt x="322" y="770"/>
                  </a:cubicBezTo>
                  <a:cubicBezTo>
                    <a:pt x="258" y="625"/>
                    <a:pt x="225" y="469"/>
                    <a:pt x="228" y="311"/>
                  </a:cubicBezTo>
                  <a:cubicBezTo>
                    <a:pt x="334" y="285"/>
                    <a:pt x="642" y="217"/>
                    <a:pt x="1041" y="217"/>
                  </a:cubicBezTo>
                  <a:close/>
                  <a:moveTo>
                    <a:pt x="1043" y="1"/>
                  </a:moveTo>
                  <a:cubicBezTo>
                    <a:pt x="574" y="1"/>
                    <a:pt x="224" y="91"/>
                    <a:pt x="143" y="113"/>
                  </a:cubicBezTo>
                  <a:lnTo>
                    <a:pt x="127" y="113"/>
                  </a:lnTo>
                  <a:cubicBezTo>
                    <a:pt x="72" y="113"/>
                    <a:pt x="26" y="155"/>
                    <a:pt x="20" y="210"/>
                  </a:cubicBezTo>
                  <a:cubicBezTo>
                    <a:pt x="0" y="430"/>
                    <a:pt x="37" y="653"/>
                    <a:pt x="125" y="850"/>
                  </a:cubicBezTo>
                  <a:cubicBezTo>
                    <a:pt x="490" y="1821"/>
                    <a:pt x="2067" y="6067"/>
                    <a:pt x="2067" y="6067"/>
                  </a:cubicBezTo>
                  <a:cubicBezTo>
                    <a:pt x="2083" y="6110"/>
                    <a:pt x="2123" y="6137"/>
                    <a:pt x="2167" y="6137"/>
                  </a:cubicBezTo>
                  <a:cubicBezTo>
                    <a:pt x="2177" y="6137"/>
                    <a:pt x="2188" y="6136"/>
                    <a:pt x="2198" y="6133"/>
                  </a:cubicBezTo>
                  <a:cubicBezTo>
                    <a:pt x="2338" y="6093"/>
                    <a:pt x="5660" y="5113"/>
                    <a:pt x="6173" y="4097"/>
                  </a:cubicBezTo>
                  <a:cubicBezTo>
                    <a:pt x="6827" y="2809"/>
                    <a:pt x="2621" y="409"/>
                    <a:pt x="2557" y="374"/>
                  </a:cubicBezTo>
                  <a:cubicBezTo>
                    <a:pt x="2032" y="81"/>
                    <a:pt x="1485" y="1"/>
                    <a:pt x="104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4" name="Google Shape;844;p40"/>
            <p:cNvSpPr/>
            <p:nvPr/>
          </p:nvSpPr>
          <p:spPr>
            <a:xfrm>
              <a:off x="4995300" y="4478750"/>
              <a:ext cx="171175" cy="62525"/>
            </a:xfrm>
            <a:custGeom>
              <a:avLst/>
              <a:gdLst/>
              <a:ahLst/>
              <a:cxnLst/>
              <a:rect l="l" t="t" r="r" b="b"/>
              <a:pathLst>
                <a:path w="6847" h="2501" extrusionOk="0">
                  <a:moveTo>
                    <a:pt x="1399" y="0"/>
                  </a:moveTo>
                  <a:cubicBezTo>
                    <a:pt x="534" y="0"/>
                    <a:pt x="0" y="242"/>
                    <a:pt x="0" y="242"/>
                  </a:cubicBezTo>
                  <a:cubicBezTo>
                    <a:pt x="176" y="2054"/>
                    <a:pt x="1089" y="2501"/>
                    <a:pt x="1089" y="2501"/>
                  </a:cubicBezTo>
                  <a:lnTo>
                    <a:pt x="6846" y="2501"/>
                  </a:lnTo>
                  <a:cubicBezTo>
                    <a:pt x="5870" y="1707"/>
                    <a:pt x="4795" y="1044"/>
                    <a:pt x="3647" y="528"/>
                  </a:cubicBezTo>
                  <a:cubicBezTo>
                    <a:pt x="2781" y="120"/>
                    <a:pt x="2008" y="0"/>
                    <a:pt x="139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5" name="Google Shape;845;p40"/>
            <p:cNvSpPr/>
            <p:nvPr/>
          </p:nvSpPr>
          <p:spPr>
            <a:xfrm>
              <a:off x="4992550" y="4476000"/>
              <a:ext cx="176800" cy="67925"/>
            </a:xfrm>
            <a:custGeom>
              <a:avLst/>
              <a:gdLst/>
              <a:ahLst/>
              <a:cxnLst/>
              <a:rect l="l" t="t" r="r" b="b"/>
              <a:pathLst>
                <a:path w="7072" h="2717" extrusionOk="0">
                  <a:moveTo>
                    <a:pt x="1511" y="219"/>
                  </a:moveTo>
                  <a:cubicBezTo>
                    <a:pt x="2108" y="219"/>
                    <a:pt x="2867" y="336"/>
                    <a:pt x="3713" y="735"/>
                  </a:cubicBezTo>
                  <a:cubicBezTo>
                    <a:pt x="4759" y="1207"/>
                    <a:pt x="5746" y="1801"/>
                    <a:pt x="6650" y="2503"/>
                  </a:cubicBezTo>
                  <a:lnTo>
                    <a:pt x="1225" y="2503"/>
                  </a:lnTo>
                  <a:cubicBezTo>
                    <a:pt x="1099" y="2427"/>
                    <a:pt x="393" y="1935"/>
                    <a:pt x="225" y="422"/>
                  </a:cubicBezTo>
                  <a:cubicBezTo>
                    <a:pt x="393" y="360"/>
                    <a:pt x="855" y="219"/>
                    <a:pt x="1511" y="219"/>
                  </a:cubicBezTo>
                  <a:close/>
                  <a:moveTo>
                    <a:pt x="1507" y="1"/>
                  </a:moveTo>
                  <a:cubicBezTo>
                    <a:pt x="645" y="1"/>
                    <a:pt x="104" y="238"/>
                    <a:pt x="66" y="255"/>
                  </a:cubicBezTo>
                  <a:cubicBezTo>
                    <a:pt x="25" y="273"/>
                    <a:pt x="0" y="316"/>
                    <a:pt x="5" y="362"/>
                  </a:cubicBezTo>
                  <a:cubicBezTo>
                    <a:pt x="183" y="2213"/>
                    <a:pt x="1112" y="2687"/>
                    <a:pt x="1151" y="2706"/>
                  </a:cubicBezTo>
                  <a:cubicBezTo>
                    <a:pt x="1166" y="2713"/>
                    <a:pt x="1182" y="2716"/>
                    <a:pt x="1199" y="2716"/>
                  </a:cubicBezTo>
                  <a:lnTo>
                    <a:pt x="6956" y="2716"/>
                  </a:lnTo>
                  <a:cubicBezTo>
                    <a:pt x="7001" y="2716"/>
                    <a:pt x="7041" y="2688"/>
                    <a:pt x="7056" y="2645"/>
                  </a:cubicBezTo>
                  <a:cubicBezTo>
                    <a:pt x="7071" y="2603"/>
                    <a:pt x="7058" y="2555"/>
                    <a:pt x="7023" y="2527"/>
                  </a:cubicBezTo>
                  <a:cubicBezTo>
                    <a:pt x="6039" y="1729"/>
                    <a:pt x="4955" y="1061"/>
                    <a:pt x="3803" y="541"/>
                  </a:cubicBezTo>
                  <a:cubicBezTo>
                    <a:pt x="2916" y="124"/>
                    <a:pt x="2128" y="1"/>
                    <a:pt x="15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6" name="Google Shape;846;p40"/>
            <p:cNvSpPr/>
            <p:nvPr/>
          </p:nvSpPr>
          <p:spPr>
            <a:xfrm>
              <a:off x="5000125" y="4541250"/>
              <a:ext cx="166525" cy="107375"/>
            </a:xfrm>
            <a:custGeom>
              <a:avLst/>
              <a:gdLst/>
              <a:ahLst/>
              <a:cxnLst/>
              <a:rect l="l" t="t" r="r" b="b"/>
              <a:pathLst>
                <a:path w="6661" h="4295" extrusionOk="0">
                  <a:moveTo>
                    <a:pt x="899" y="1"/>
                  </a:moveTo>
                  <a:cubicBezTo>
                    <a:pt x="899" y="1"/>
                    <a:pt x="1" y="371"/>
                    <a:pt x="370" y="1851"/>
                  </a:cubicBezTo>
                  <a:cubicBezTo>
                    <a:pt x="739" y="3331"/>
                    <a:pt x="2234" y="4295"/>
                    <a:pt x="2234" y="4295"/>
                  </a:cubicBezTo>
                  <a:cubicBezTo>
                    <a:pt x="2234" y="4295"/>
                    <a:pt x="6286" y="3948"/>
                    <a:pt x="666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7" name="Google Shape;847;p40"/>
            <p:cNvSpPr/>
            <p:nvPr/>
          </p:nvSpPr>
          <p:spPr>
            <a:xfrm>
              <a:off x="4997125" y="4538575"/>
              <a:ext cx="172275" cy="112725"/>
            </a:xfrm>
            <a:custGeom>
              <a:avLst/>
              <a:gdLst/>
              <a:ahLst/>
              <a:cxnLst/>
              <a:rect l="l" t="t" r="r" b="b"/>
              <a:pathLst>
                <a:path w="6891" h="4509" extrusionOk="0">
                  <a:moveTo>
                    <a:pt x="6663" y="213"/>
                  </a:moveTo>
                  <a:cubicBezTo>
                    <a:pt x="6252" y="3764"/>
                    <a:pt x="2804" y="4247"/>
                    <a:pt x="2383" y="4291"/>
                  </a:cubicBezTo>
                  <a:cubicBezTo>
                    <a:pt x="2171" y="4147"/>
                    <a:pt x="920" y="3240"/>
                    <a:pt x="594" y="1933"/>
                  </a:cubicBezTo>
                  <a:cubicBezTo>
                    <a:pt x="277" y="664"/>
                    <a:pt x="923" y="274"/>
                    <a:pt x="1042" y="213"/>
                  </a:cubicBezTo>
                  <a:close/>
                  <a:moveTo>
                    <a:pt x="1019" y="0"/>
                  </a:moveTo>
                  <a:cubicBezTo>
                    <a:pt x="1005" y="0"/>
                    <a:pt x="992" y="3"/>
                    <a:pt x="978" y="9"/>
                  </a:cubicBezTo>
                  <a:cubicBezTo>
                    <a:pt x="968" y="12"/>
                    <a:pt x="0" y="432"/>
                    <a:pt x="387" y="1984"/>
                  </a:cubicBezTo>
                  <a:cubicBezTo>
                    <a:pt x="761" y="3487"/>
                    <a:pt x="2234" y="4451"/>
                    <a:pt x="2296" y="4491"/>
                  </a:cubicBezTo>
                  <a:cubicBezTo>
                    <a:pt x="2314" y="4503"/>
                    <a:pt x="2333" y="4509"/>
                    <a:pt x="2354" y="4509"/>
                  </a:cubicBezTo>
                  <a:lnTo>
                    <a:pt x="2363" y="4509"/>
                  </a:lnTo>
                  <a:cubicBezTo>
                    <a:pt x="2405" y="4504"/>
                    <a:pt x="6508" y="4107"/>
                    <a:pt x="6888" y="117"/>
                  </a:cubicBezTo>
                  <a:cubicBezTo>
                    <a:pt x="6891" y="87"/>
                    <a:pt x="6881" y="57"/>
                    <a:pt x="6860" y="36"/>
                  </a:cubicBezTo>
                  <a:cubicBezTo>
                    <a:pt x="6840" y="14"/>
                    <a:pt x="6812" y="0"/>
                    <a:pt x="67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8" name="Google Shape;848;p40"/>
            <p:cNvSpPr/>
            <p:nvPr/>
          </p:nvSpPr>
          <p:spPr>
            <a:xfrm>
              <a:off x="5724950" y="3496975"/>
              <a:ext cx="33700" cy="8300"/>
            </a:xfrm>
            <a:custGeom>
              <a:avLst/>
              <a:gdLst/>
              <a:ahLst/>
              <a:cxnLst/>
              <a:rect l="l" t="t" r="r" b="b"/>
              <a:pathLst>
                <a:path w="1348" h="332" extrusionOk="0">
                  <a:moveTo>
                    <a:pt x="0" y="1"/>
                  </a:moveTo>
                  <a:lnTo>
                    <a:pt x="1348" y="331"/>
                  </a:lnTo>
                  <a:cubicBezTo>
                    <a:pt x="1178" y="214"/>
                    <a:pt x="694" y="81"/>
                    <a:pt x="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49" name="Google Shape;849;p40"/>
            <p:cNvSpPr/>
            <p:nvPr/>
          </p:nvSpPr>
          <p:spPr>
            <a:xfrm>
              <a:off x="5724650" y="3494350"/>
              <a:ext cx="35525" cy="13125"/>
            </a:xfrm>
            <a:custGeom>
              <a:avLst/>
              <a:gdLst/>
              <a:ahLst/>
              <a:cxnLst/>
              <a:rect l="l" t="t" r="r" b="b"/>
              <a:pathLst>
                <a:path w="1421" h="525" extrusionOk="0">
                  <a:moveTo>
                    <a:pt x="24" y="0"/>
                  </a:moveTo>
                  <a:lnTo>
                    <a:pt x="0" y="212"/>
                  </a:lnTo>
                  <a:cubicBezTo>
                    <a:pt x="752" y="300"/>
                    <a:pt x="1171" y="435"/>
                    <a:pt x="1300" y="524"/>
                  </a:cubicBezTo>
                  <a:lnTo>
                    <a:pt x="1421" y="349"/>
                  </a:lnTo>
                  <a:cubicBezTo>
                    <a:pt x="1217" y="209"/>
                    <a:pt x="696" y="79"/>
                    <a:pt x="2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0" name="Google Shape;850;p40"/>
            <p:cNvSpPr/>
            <p:nvPr/>
          </p:nvSpPr>
          <p:spPr>
            <a:xfrm>
              <a:off x="5336850" y="3492075"/>
              <a:ext cx="365525" cy="420525"/>
            </a:xfrm>
            <a:custGeom>
              <a:avLst/>
              <a:gdLst/>
              <a:ahLst/>
              <a:cxnLst/>
              <a:rect l="l" t="t" r="r" b="b"/>
              <a:pathLst>
                <a:path w="14621" h="16821" extrusionOk="0">
                  <a:moveTo>
                    <a:pt x="13860" y="1"/>
                  </a:moveTo>
                  <a:cubicBezTo>
                    <a:pt x="10178" y="1"/>
                    <a:pt x="5660" y="1210"/>
                    <a:pt x="3209" y="4661"/>
                  </a:cubicBezTo>
                  <a:cubicBezTo>
                    <a:pt x="376" y="8651"/>
                    <a:pt x="1" y="13993"/>
                    <a:pt x="29" y="16821"/>
                  </a:cubicBezTo>
                  <a:lnTo>
                    <a:pt x="242" y="16819"/>
                  </a:lnTo>
                  <a:cubicBezTo>
                    <a:pt x="214" y="14016"/>
                    <a:pt x="584" y="8726"/>
                    <a:pt x="3384" y="4784"/>
                  </a:cubicBezTo>
                  <a:cubicBezTo>
                    <a:pt x="6328" y="636"/>
                    <a:pt x="11869" y="218"/>
                    <a:pt x="13983" y="218"/>
                  </a:cubicBezTo>
                  <a:cubicBezTo>
                    <a:pt x="14251" y="218"/>
                    <a:pt x="14465" y="224"/>
                    <a:pt x="14610" y="231"/>
                  </a:cubicBezTo>
                  <a:lnTo>
                    <a:pt x="14621" y="18"/>
                  </a:lnTo>
                  <a:cubicBezTo>
                    <a:pt x="14372" y="7"/>
                    <a:pt x="14118" y="1"/>
                    <a:pt x="1386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1" name="Google Shape;851;p40"/>
            <p:cNvSpPr/>
            <p:nvPr/>
          </p:nvSpPr>
          <p:spPr>
            <a:xfrm>
              <a:off x="5464725" y="4053000"/>
              <a:ext cx="149025" cy="5350"/>
            </a:xfrm>
            <a:custGeom>
              <a:avLst/>
              <a:gdLst/>
              <a:ahLst/>
              <a:cxnLst/>
              <a:rect l="l" t="t" r="r" b="b"/>
              <a:pathLst>
                <a:path w="5961" h="214" extrusionOk="0">
                  <a:moveTo>
                    <a:pt x="0" y="0"/>
                  </a:moveTo>
                  <a:lnTo>
                    <a:pt x="0" y="213"/>
                  </a:lnTo>
                  <a:lnTo>
                    <a:pt x="5960" y="213"/>
                  </a:lnTo>
                  <a:lnTo>
                    <a:pt x="596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2" name="Google Shape;852;p40"/>
            <p:cNvSpPr/>
            <p:nvPr/>
          </p:nvSpPr>
          <p:spPr>
            <a:xfrm>
              <a:off x="5706025" y="4032525"/>
              <a:ext cx="196275" cy="159975"/>
            </a:xfrm>
            <a:custGeom>
              <a:avLst/>
              <a:gdLst/>
              <a:ahLst/>
              <a:cxnLst/>
              <a:rect l="l" t="t" r="r" b="b"/>
              <a:pathLst>
                <a:path w="7851" h="6399" extrusionOk="0">
                  <a:moveTo>
                    <a:pt x="2216" y="0"/>
                  </a:moveTo>
                  <a:cubicBezTo>
                    <a:pt x="991" y="0"/>
                    <a:pt x="1" y="1436"/>
                    <a:pt x="1" y="3199"/>
                  </a:cubicBezTo>
                  <a:cubicBezTo>
                    <a:pt x="1" y="4963"/>
                    <a:pt x="993" y="6398"/>
                    <a:pt x="2216" y="6398"/>
                  </a:cubicBezTo>
                  <a:lnTo>
                    <a:pt x="7851" y="6398"/>
                  </a:lnTo>
                  <a:lnTo>
                    <a:pt x="7851"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3" name="Google Shape;853;p40"/>
            <p:cNvSpPr/>
            <p:nvPr/>
          </p:nvSpPr>
          <p:spPr>
            <a:xfrm>
              <a:off x="5703350" y="4029850"/>
              <a:ext cx="201600" cy="165275"/>
            </a:xfrm>
            <a:custGeom>
              <a:avLst/>
              <a:gdLst/>
              <a:ahLst/>
              <a:cxnLst/>
              <a:rect l="l" t="t" r="r" b="b"/>
              <a:pathLst>
                <a:path w="8064" h="6611" extrusionOk="0">
                  <a:moveTo>
                    <a:pt x="7850" y="214"/>
                  </a:moveTo>
                  <a:lnTo>
                    <a:pt x="7850" y="6398"/>
                  </a:lnTo>
                  <a:lnTo>
                    <a:pt x="2323" y="6398"/>
                  </a:lnTo>
                  <a:cubicBezTo>
                    <a:pt x="1161" y="6398"/>
                    <a:pt x="214" y="5010"/>
                    <a:pt x="214" y="3306"/>
                  </a:cubicBezTo>
                  <a:cubicBezTo>
                    <a:pt x="214" y="1601"/>
                    <a:pt x="1161" y="214"/>
                    <a:pt x="2323" y="214"/>
                  </a:cubicBezTo>
                  <a:close/>
                  <a:moveTo>
                    <a:pt x="2323" y="0"/>
                  </a:moveTo>
                  <a:cubicBezTo>
                    <a:pt x="1043" y="0"/>
                    <a:pt x="1" y="1483"/>
                    <a:pt x="1" y="3306"/>
                  </a:cubicBezTo>
                  <a:cubicBezTo>
                    <a:pt x="1" y="5129"/>
                    <a:pt x="1043" y="6611"/>
                    <a:pt x="2323" y="6611"/>
                  </a:cubicBezTo>
                  <a:lnTo>
                    <a:pt x="7958" y="6611"/>
                  </a:lnTo>
                  <a:cubicBezTo>
                    <a:pt x="8016" y="6611"/>
                    <a:pt x="8063" y="6563"/>
                    <a:pt x="8063" y="6505"/>
                  </a:cubicBezTo>
                  <a:lnTo>
                    <a:pt x="8063" y="107"/>
                  </a:lnTo>
                  <a:cubicBezTo>
                    <a:pt x="8063" y="48"/>
                    <a:pt x="8016" y="0"/>
                    <a:pt x="79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4" name="Google Shape;854;p40"/>
            <p:cNvSpPr/>
            <p:nvPr/>
          </p:nvSpPr>
          <p:spPr>
            <a:xfrm>
              <a:off x="5847025" y="4032450"/>
              <a:ext cx="110925" cy="160425"/>
            </a:xfrm>
            <a:custGeom>
              <a:avLst/>
              <a:gdLst/>
              <a:ahLst/>
              <a:cxnLst/>
              <a:rect l="l" t="t" r="r" b="b"/>
              <a:pathLst>
                <a:path w="4437" h="6417" extrusionOk="0">
                  <a:moveTo>
                    <a:pt x="2218" y="0"/>
                  </a:moveTo>
                  <a:cubicBezTo>
                    <a:pt x="994" y="0"/>
                    <a:pt x="1" y="1437"/>
                    <a:pt x="1" y="3209"/>
                  </a:cubicBezTo>
                  <a:cubicBezTo>
                    <a:pt x="1" y="4979"/>
                    <a:pt x="994" y="6416"/>
                    <a:pt x="2218" y="6416"/>
                  </a:cubicBezTo>
                  <a:cubicBezTo>
                    <a:pt x="3443" y="6416"/>
                    <a:pt x="4437" y="4979"/>
                    <a:pt x="4437" y="3209"/>
                  </a:cubicBezTo>
                  <a:cubicBezTo>
                    <a:pt x="4437" y="1437"/>
                    <a:pt x="3443" y="0"/>
                    <a:pt x="22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5" name="Google Shape;855;p40"/>
            <p:cNvSpPr/>
            <p:nvPr/>
          </p:nvSpPr>
          <p:spPr>
            <a:xfrm>
              <a:off x="5844350" y="4029800"/>
              <a:ext cx="116275" cy="165700"/>
            </a:xfrm>
            <a:custGeom>
              <a:avLst/>
              <a:gdLst/>
              <a:ahLst/>
              <a:cxnLst/>
              <a:rect l="l" t="t" r="r" b="b"/>
              <a:pathLst>
                <a:path w="4651" h="6628" extrusionOk="0">
                  <a:moveTo>
                    <a:pt x="2325" y="214"/>
                  </a:moveTo>
                  <a:cubicBezTo>
                    <a:pt x="3489" y="214"/>
                    <a:pt x="4436" y="1604"/>
                    <a:pt x="4436" y="3315"/>
                  </a:cubicBezTo>
                  <a:cubicBezTo>
                    <a:pt x="4436" y="5024"/>
                    <a:pt x="3489" y="6415"/>
                    <a:pt x="2325" y="6415"/>
                  </a:cubicBezTo>
                  <a:cubicBezTo>
                    <a:pt x="1161" y="6415"/>
                    <a:pt x="214" y="5024"/>
                    <a:pt x="214" y="3315"/>
                  </a:cubicBezTo>
                  <a:cubicBezTo>
                    <a:pt x="214" y="1604"/>
                    <a:pt x="1162" y="214"/>
                    <a:pt x="2325" y="214"/>
                  </a:cubicBezTo>
                  <a:close/>
                  <a:moveTo>
                    <a:pt x="2325" y="1"/>
                  </a:moveTo>
                  <a:cubicBezTo>
                    <a:pt x="1045" y="1"/>
                    <a:pt x="1" y="1487"/>
                    <a:pt x="1" y="3315"/>
                  </a:cubicBezTo>
                  <a:cubicBezTo>
                    <a:pt x="1" y="5142"/>
                    <a:pt x="1043" y="6628"/>
                    <a:pt x="2325" y="6628"/>
                  </a:cubicBezTo>
                  <a:cubicBezTo>
                    <a:pt x="3607" y="6628"/>
                    <a:pt x="4651" y="5142"/>
                    <a:pt x="4651" y="3315"/>
                  </a:cubicBezTo>
                  <a:cubicBezTo>
                    <a:pt x="4651" y="1487"/>
                    <a:pt x="3607" y="1"/>
                    <a:pt x="232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6" name="Google Shape;856;p40"/>
            <p:cNvSpPr/>
            <p:nvPr/>
          </p:nvSpPr>
          <p:spPr>
            <a:xfrm>
              <a:off x="5831250" y="3947900"/>
              <a:ext cx="256100" cy="329575"/>
            </a:xfrm>
            <a:custGeom>
              <a:avLst/>
              <a:gdLst/>
              <a:ahLst/>
              <a:cxnLst/>
              <a:rect l="l" t="t" r="r" b="b"/>
              <a:pathLst>
                <a:path w="10244" h="13183" extrusionOk="0">
                  <a:moveTo>
                    <a:pt x="4558" y="1"/>
                  </a:moveTo>
                  <a:cubicBezTo>
                    <a:pt x="2042" y="1"/>
                    <a:pt x="1" y="2951"/>
                    <a:pt x="1" y="6591"/>
                  </a:cubicBezTo>
                  <a:cubicBezTo>
                    <a:pt x="1" y="10231"/>
                    <a:pt x="2042" y="13182"/>
                    <a:pt x="4558" y="13182"/>
                  </a:cubicBezTo>
                  <a:lnTo>
                    <a:pt x="10243" y="13182"/>
                  </a:lnTo>
                  <a:lnTo>
                    <a:pt x="10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7" name="Google Shape;857;p40"/>
            <p:cNvSpPr/>
            <p:nvPr/>
          </p:nvSpPr>
          <p:spPr>
            <a:xfrm>
              <a:off x="5828575" y="3945225"/>
              <a:ext cx="261450" cy="334925"/>
            </a:xfrm>
            <a:custGeom>
              <a:avLst/>
              <a:gdLst/>
              <a:ahLst/>
              <a:cxnLst/>
              <a:rect l="l" t="t" r="r" b="b"/>
              <a:pathLst>
                <a:path w="10458" h="13397" extrusionOk="0">
                  <a:moveTo>
                    <a:pt x="10243" y="215"/>
                  </a:moveTo>
                  <a:lnTo>
                    <a:pt x="10243" y="13182"/>
                  </a:lnTo>
                  <a:lnTo>
                    <a:pt x="4665" y="13182"/>
                  </a:lnTo>
                  <a:cubicBezTo>
                    <a:pt x="2210" y="13182"/>
                    <a:pt x="215" y="10271"/>
                    <a:pt x="215" y="6698"/>
                  </a:cubicBezTo>
                  <a:cubicBezTo>
                    <a:pt x="215" y="3123"/>
                    <a:pt x="2210" y="215"/>
                    <a:pt x="4665" y="215"/>
                  </a:cubicBezTo>
                  <a:close/>
                  <a:moveTo>
                    <a:pt x="4665" y="1"/>
                  </a:moveTo>
                  <a:cubicBezTo>
                    <a:pt x="2092" y="1"/>
                    <a:pt x="0" y="3004"/>
                    <a:pt x="0" y="6698"/>
                  </a:cubicBezTo>
                  <a:cubicBezTo>
                    <a:pt x="0" y="10391"/>
                    <a:pt x="2092" y="13397"/>
                    <a:pt x="4665" y="13397"/>
                  </a:cubicBezTo>
                  <a:lnTo>
                    <a:pt x="10350" y="13397"/>
                  </a:lnTo>
                  <a:cubicBezTo>
                    <a:pt x="10410" y="13397"/>
                    <a:pt x="10457" y="13349"/>
                    <a:pt x="10457" y="13289"/>
                  </a:cubicBezTo>
                  <a:lnTo>
                    <a:pt x="10457" y="108"/>
                  </a:lnTo>
                  <a:cubicBezTo>
                    <a:pt x="10457" y="48"/>
                    <a:pt x="10410" y="1"/>
                    <a:pt x="1035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8" name="Google Shape;858;p40"/>
            <p:cNvSpPr/>
            <p:nvPr/>
          </p:nvSpPr>
          <p:spPr>
            <a:xfrm>
              <a:off x="5973375" y="3947825"/>
              <a:ext cx="227900" cy="329650"/>
            </a:xfrm>
            <a:custGeom>
              <a:avLst/>
              <a:gdLst/>
              <a:ahLst/>
              <a:cxnLst/>
              <a:rect l="l" t="t" r="r" b="b"/>
              <a:pathLst>
                <a:path w="9116" h="13186" extrusionOk="0">
                  <a:moveTo>
                    <a:pt x="4558" y="1"/>
                  </a:moveTo>
                  <a:cubicBezTo>
                    <a:pt x="2042" y="1"/>
                    <a:pt x="0" y="2954"/>
                    <a:pt x="0" y="6594"/>
                  </a:cubicBezTo>
                  <a:cubicBezTo>
                    <a:pt x="0" y="10234"/>
                    <a:pt x="2042" y="13185"/>
                    <a:pt x="4558" y="13185"/>
                  </a:cubicBezTo>
                  <a:cubicBezTo>
                    <a:pt x="7074" y="13185"/>
                    <a:pt x="9116" y="10234"/>
                    <a:pt x="9116" y="6594"/>
                  </a:cubicBezTo>
                  <a:cubicBezTo>
                    <a:pt x="9116" y="2954"/>
                    <a:pt x="7074" y="1"/>
                    <a:pt x="455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59" name="Google Shape;859;p40"/>
            <p:cNvSpPr/>
            <p:nvPr/>
          </p:nvSpPr>
          <p:spPr>
            <a:xfrm>
              <a:off x="5970725" y="3945200"/>
              <a:ext cx="233200" cy="334950"/>
            </a:xfrm>
            <a:custGeom>
              <a:avLst/>
              <a:gdLst/>
              <a:ahLst/>
              <a:cxnLst/>
              <a:rect l="l" t="t" r="r" b="b"/>
              <a:pathLst>
                <a:path w="9328" h="13398" extrusionOk="0">
                  <a:moveTo>
                    <a:pt x="4664" y="213"/>
                  </a:moveTo>
                  <a:cubicBezTo>
                    <a:pt x="7118" y="213"/>
                    <a:pt x="9114" y="3123"/>
                    <a:pt x="9114" y="6699"/>
                  </a:cubicBezTo>
                  <a:cubicBezTo>
                    <a:pt x="9114" y="10275"/>
                    <a:pt x="7118" y="13183"/>
                    <a:pt x="4664" y="13183"/>
                  </a:cubicBezTo>
                  <a:cubicBezTo>
                    <a:pt x="2210" y="13183"/>
                    <a:pt x="214" y="10274"/>
                    <a:pt x="214" y="6699"/>
                  </a:cubicBezTo>
                  <a:cubicBezTo>
                    <a:pt x="214" y="3123"/>
                    <a:pt x="2210" y="213"/>
                    <a:pt x="4664" y="213"/>
                  </a:cubicBezTo>
                  <a:close/>
                  <a:moveTo>
                    <a:pt x="4664" y="0"/>
                  </a:moveTo>
                  <a:cubicBezTo>
                    <a:pt x="2093" y="0"/>
                    <a:pt x="1" y="3005"/>
                    <a:pt x="1" y="6699"/>
                  </a:cubicBezTo>
                  <a:cubicBezTo>
                    <a:pt x="1" y="10392"/>
                    <a:pt x="2093" y="13398"/>
                    <a:pt x="4664" y="13398"/>
                  </a:cubicBezTo>
                  <a:cubicBezTo>
                    <a:pt x="7235" y="13398"/>
                    <a:pt x="9327" y="10392"/>
                    <a:pt x="9327" y="6699"/>
                  </a:cubicBezTo>
                  <a:cubicBezTo>
                    <a:pt x="9327" y="3005"/>
                    <a:pt x="7235" y="0"/>
                    <a:pt x="466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0" name="Google Shape;860;p40"/>
            <p:cNvSpPr/>
            <p:nvPr/>
          </p:nvSpPr>
          <p:spPr>
            <a:xfrm>
              <a:off x="5934375" y="3862850"/>
              <a:ext cx="345375" cy="499600"/>
            </a:xfrm>
            <a:custGeom>
              <a:avLst/>
              <a:gdLst/>
              <a:ahLst/>
              <a:cxnLst/>
              <a:rect l="l" t="t" r="r" b="b"/>
              <a:pathLst>
                <a:path w="13815" h="19984" extrusionOk="0">
                  <a:moveTo>
                    <a:pt x="6907" y="1"/>
                  </a:moveTo>
                  <a:cubicBezTo>
                    <a:pt x="5076" y="1"/>
                    <a:pt x="3319" y="1053"/>
                    <a:pt x="2023" y="2928"/>
                  </a:cubicBezTo>
                  <a:cubicBezTo>
                    <a:pt x="728" y="4801"/>
                    <a:pt x="0" y="7343"/>
                    <a:pt x="0" y="9993"/>
                  </a:cubicBezTo>
                  <a:cubicBezTo>
                    <a:pt x="0" y="12642"/>
                    <a:pt x="728" y="15183"/>
                    <a:pt x="2023" y="17056"/>
                  </a:cubicBezTo>
                  <a:cubicBezTo>
                    <a:pt x="3319" y="18931"/>
                    <a:pt x="5076" y="19984"/>
                    <a:pt x="6907" y="19984"/>
                  </a:cubicBezTo>
                  <a:cubicBezTo>
                    <a:pt x="8739" y="19984"/>
                    <a:pt x="10495" y="18931"/>
                    <a:pt x="11791" y="17056"/>
                  </a:cubicBezTo>
                  <a:cubicBezTo>
                    <a:pt x="13086" y="15183"/>
                    <a:pt x="13814" y="12642"/>
                    <a:pt x="13814" y="9993"/>
                  </a:cubicBezTo>
                  <a:cubicBezTo>
                    <a:pt x="13814" y="7343"/>
                    <a:pt x="13086" y="4801"/>
                    <a:pt x="11791" y="2928"/>
                  </a:cubicBezTo>
                  <a:cubicBezTo>
                    <a:pt x="10495" y="1053"/>
                    <a:pt x="8739" y="1"/>
                    <a:pt x="69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1" name="Google Shape;861;p40"/>
            <p:cNvSpPr/>
            <p:nvPr/>
          </p:nvSpPr>
          <p:spPr>
            <a:xfrm>
              <a:off x="5931675" y="3860200"/>
              <a:ext cx="350750" cy="504900"/>
            </a:xfrm>
            <a:custGeom>
              <a:avLst/>
              <a:gdLst/>
              <a:ahLst/>
              <a:cxnLst/>
              <a:rect l="l" t="t" r="r" b="b"/>
              <a:pathLst>
                <a:path w="14030" h="20196" extrusionOk="0">
                  <a:moveTo>
                    <a:pt x="7015" y="214"/>
                  </a:moveTo>
                  <a:cubicBezTo>
                    <a:pt x="10764" y="214"/>
                    <a:pt x="13815" y="4648"/>
                    <a:pt x="13815" y="10099"/>
                  </a:cubicBezTo>
                  <a:cubicBezTo>
                    <a:pt x="13815" y="15548"/>
                    <a:pt x="10764" y="19983"/>
                    <a:pt x="7015" y="19983"/>
                  </a:cubicBezTo>
                  <a:cubicBezTo>
                    <a:pt x="3266" y="19983"/>
                    <a:pt x="215" y="15548"/>
                    <a:pt x="215" y="10099"/>
                  </a:cubicBezTo>
                  <a:cubicBezTo>
                    <a:pt x="215" y="4648"/>
                    <a:pt x="3266" y="214"/>
                    <a:pt x="7015" y="214"/>
                  </a:cubicBezTo>
                  <a:close/>
                  <a:moveTo>
                    <a:pt x="7015" y="1"/>
                  </a:moveTo>
                  <a:cubicBezTo>
                    <a:pt x="3147" y="1"/>
                    <a:pt x="1" y="4530"/>
                    <a:pt x="1" y="10099"/>
                  </a:cubicBezTo>
                  <a:cubicBezTo>
                    <a:pt x="1" y="15666"/>
                    <a:pt x="3148" y="20195"/>
                    <a:pt x="7015" y="20195"/>
                  </a:cubicBezTo>
                  <a:cubicBezTo>
                    <a:pt x="10883" y="20195"/>
                    <a:pt x="14030" y="15666"/>
                    <a:pt x="14030" y="10099"/>
                  </a:cubicBezTo>
                  <a:cubicBezTo>
                    <a:pt x="14030" y="4530"/>
                    <a:pt x="10883" y="1"/>
                    <a:pt x="70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2" name="Google Shape;862;p40"/>
            <p:cNvSpPr/>
            <p:nvPr/>
          </p:nvSpPr>
          <p:spPr>
            <a:xfrm>
              <a:off x="5974450" y="3862850"/>
              <a:ext cx="345375" cy="499600"/>
            </a:xfrm>
            <a:custGeom>
              <a:avLst/>
              <a:gdLst/>
              <a:ahLst/>
              <a:cxnLst/>
              <a:rect l="l" t="t" r="r" b="b"/>
              <a:pathLst>
                <a:path w="13815" h="19984" extrusionOk="0">
                  <a:moveTo>
                    <a:pt x="6908" y="1"/>
                  </a:moveTo>
                  <a:cubicBezTo>
                    <a:pt x="5076" y="1"/>
                    <a:pt x="3319" y="1053"/>
                    <a:pt x="2024" y="2928"/>
                  </a:cubicBezTo>
                  <a:cubicBezTo>
                    <a:pt x="729" y="4801"/>
                    <a:pt x="1" y="7343"/>
                    <a:pt x="1" y="9993"/>
                  </a:cubicBezTo>
                  <a:cubicBezTo>
                    <a:pt x="1" y="12642"/>
                    <a:pt x="729" y="15183"/>
                    <a:pt x="2024" y="17056"/>
                  </a:cubicBezTo>
                  <a:cubicBezTo>
                    <a:pt x="3319" y="18931"/>
                    <a:pt x="5076" y="19984"/>
                    <a:pt x="6908" y="19984"/>
                  </a:cubicBezTo>
                  <a:cubicBezTo>
                    <a:pt x="8739" y="19984"/>
                    <a:pt x="10496" y="18931"/>
                    <a:pt x="11791" y="17056"/>
                  </a:cubicBezTo>
                  <a:cubicBezTo>
                    <a:pt x="13087" y="15183"/>
                    <a:pt x="13815" y="12642"/>
                    <a:pt x="13815" y="9993"/>
                  </a:cubicBezTo>
                  <a:cubicBezTo>
                    <a:pt x="13815" y="7343"/>
                    <a:pt x="13087" y="4801"/>
                    <a:pt x="11791" y="2928"/>
                  </a:cubicBezTo>
                  <a:cubicBezTo>
                    <a:pt x="10496" y="1053"/>
                    <a:pt x="8739" y="1"/>
                    <a:pt x="6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3" name="Google Shape;863;p40"/>
            <p:cNvSpPr/>
            <p:nvPr/>
          </p:nvSpPr>
          <p:spPr>
            <a:xfrm>
              <a:off x="5971775" y="3860200"/>
              <a:ext cx="350750" cy="504900"/>
            </a:xfrm>
            <a:custGeom>
              <a:avLst/>
              <a:gdLst/>
              <a:ahLst/>
              <a:cxnLst/>
              <a:rect l="l" t="t" r="r" b="b"/>
              <a:pathLst>
                <a:path w="14030" h="20196" extrusionOk="0">
                  <a:moveTo>
                    <a:pt x="7015" y="214"/>
                  </a:moveTo>
                  <a:cubicBezTo>
                    <a:pt x="10764" y="214"/>
                    <a:pt x="13815" y="4648"/>
                    <a:pt x="13815" y="10099"/>
                  </a:cubicBezTo>
                  <a:cubicBezTo>
                    <a:pt x="13815" y="15548"/>
                    <a:pt x="10764" y="19983"/>
                    <a:pt x="7015" y="19983"/>
                  </a:cubicBezTo>
                  <a:cubicBezTo>
                    <a:pt x="3266" y="19983"/>
                    <a:pt x="215" y="15548"/>
                    <a:pt x="215" y="10099"/>
                  </a:cubicBezTo>
                  <a:cubicBezTo>
                    <a:pt x="215" y="4648"/>
                    <a:pt x="3264" y="214"/>
                    <a:pt x="7015" y="214"/>
                  </a:cubicBezTo>
                  <a:close/>
                  <a:moveTo>
                    <a:pt x="7015" y="1"/>
                  </a:moveTo>
                  <a:cubicBezTo>
                    <a:pt x="3147" y="1"/>
                    <a:pt x="0" y="4530"/>
                    <a:pt x="0" y="10099"/>
                  </a:cubicBezTo>
                  <a:cubicBezTo>
                    <a:pt x="0" y="15666"/>
                    <a:pt x="3147" y="20195"/>
                    <a:pt x="7015" y="20195"/>
                  </a:cubicBezTo>
                  <a:cubicBezTo>
                    <a:pt x="10882" y="20195"/>
                    <a:pt x="14029" y="15666"/>
                    <a:pt x="14029" y="10099"/>
                  </a:cubicBezTo>
                  <a:cubicBezTo>
                    <a:pt x="14029" y="4530"/>
                    <a:pt x="10882" y="1"/>
                    <a:pt x="70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4" name="Google Shape;864;p40"/>
            <p:cNvSpPr/>
            <p:nvPr/>
          </p:nvSpPr>
          <p:spPr>
            <a:xfrm>
              <a:off x="6075850" y="4009600"/>
              <a:ext cx="142600" cy="206125"/>
            </a:xfrm>
            <a:custGeom>
              <a:avLst/>
              <a:gdLst/>
              <a:ahLst/>
              <a:cxnLst/>
              <a:rect l="l" t="t" r="r" b="b"/>
              <a:pathLst>
                <a:path w="5704" h="8245" extrusionOk="0">
                  <a:moveTo>
                    <a:pt x="2852" y="0"/>
                  </a:moveTo>
                  <a:cubicBezTo>
                    <a:pt x="1276" y="0"/>
                    <a:pt x="0" y="1846"/>
                    <a:pt x="0" y="4123"/>
                  </a:cubicBezTo>
                  <a:cubicBezTo>
                    <a:pt x="0" y="6400"/>
                    <a:pt x="1276" y="8244"/>
                    <a:pt x="2852" y="8244"/>
                  </a:cubicBezTo>
                  <a:cubicBezTo>
                    <a:pt x="4427" y="8244"/>
                    <a:pt x="5703" y="6400"/>
                    <a:pt x="5703" y="4123"/>
                  </a:cubicBezTo>
                  <a:cubicBezTo>
                    <a:pt x="5703" y="1846"/>
                    <a:pt x="4427" y="0"/>
                    <a:pt x="285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5" name="Google Shape;865;p40"/>
            <p:cNvSpPr/>
            <p:nvPr/>
          </p:nvSpPr>
          <p:spPr>
            <a:xfrm>
              <a:off x="6073175" y="4006950"/>
              <a:ext cx="147900" cy="211450"/>
            </a:xfrm>
            <a:custGeom>
              <a:avLst/>
              <a:gdLst/>
              <a:ahLst/>
              <a:cxnLst/>
              <a:rect l="l" t="t" r="r" b="b"/>
              <a:pathLst>
                <a:path w="5916" h="8458" extrusionOk="0">
                  <a:moveTo>
                    <a:pt x="2959" y="213"/>
                  </a:moveTo>
                  <a:cubicBezTo>
                    <a:pt x="4472" y="213"/>
                    <a:pt x="5703" y="2015"/>
                    <a:pt x="5703" y="4229"/>
                  </a:cubicBezTo>
                  <a:cubicBezTo>
                    <a:pt x="5703" y="6443"/>
                    <a:pt x="4472" y="8245"/>
                    <a:pt x="2959" y="8245"/>
                  </a:cubicBezTo>
                  <a:cubicBezTo>
                    <a:pt x="1446" y="8245"/>
                    <a:pt x="215" y="6443"/>
                    <a:pt x="215" y="4229"/>
                  </a:cubicBezTo>
                  <a:cubicBezTo>
                    <a:pt x="215" y="2013"/>
                    <a:pt x="1446" y="213"/>
                    <a:pt x="2959" y="213"/>
                  </a:cubicBezTo>
                  <a:close/>
                  <a:moveTo>
                    <a:pt x="2959" y="0"/>
                  </a:moveTo>
                  <a:cubicBezTo>
                    <a:pt x="1328" y="0"/>
                    <a:pt x="0" y="1897"/>
                    <a:pt x="0" y="4229"/>
                  </a:cubicBezTo>
                  <a:cubicBezTo>
                    <a:pt x="0" y="6561"/>
                    <a:pt x="1328" y="8458"/>
                    <a:pt x="2959" y="8458"/>
                  </a:cubicBezTo>
                  <a:cubicBezTo>
                    <a:pt x="4589" y="8458"/>
                    <a:pt x="5916" y="6561"/>
                    <a:pt x="5916" y="4229"/>
                  </a:cubicBezTo>
                  <a:cubicBezTo>
                    <a:pt x="5916" y="1897"/>
                    <a:pt x="4589" y="0"/>
                    <a:pt x="295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6" name="Google Shape;866;p40"/>
            <p:cNvSpPr/>
            <p:nvPr/>
          </p:nvSpPr>
          <p:spPr>
            <a:xfrm>
              <a:off x="6093575" y="4009600"/>
              <a:ext cx="142550" cy="206125"/>
            </a:xfrm>
            <a:custGeom>
              <a:avLst/>
              <a:gdLst/>
              <a:ahLst/>
              <a:cxnLst/>
              <a:rect l="l" t="t" r="r" b="b"/>
              <a:pathLst>
                <a:path w="5702" h="8245" extrusionOk="0">
                  <a:moveTo>
                    <a:pt x="2850" y="0"/>
                  </a:moveTo>
                  <a:cubicBezTo>
                    <a:pt x="1276" y="0"/>
                    <a:pt x="0" y="1846"/>
                    <a:pt x="0" y="4123"/>
                  </a:cubicBezTo>
                  <a:cubicBezTo>
                    <a:pt x="0" y="6400"/>
                    <a:pt x="1276" y="8244"/>
                    <a:pt x="2850" y="8244"/>
                  </a:cubicBezTo>
                  <a:cubicBezTo>
                    <a:pt x="4425" y="8244"/>
                    <a:pt x="5701" y="6400"/>
                    <a:pt x="5701" y="4123"/>
                  </a:cubicBezTo>
                  <a:cubicBezTo>
                    <a:pt x="5701" y="1846"/>
                    <a:pt x="4425" y="0"/>
                    <a:pt x="285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7" name="Google Shape;867;p40"/>
            <p:cNvSpPr/>
            <p:nvPr/>
          </p:nvSpPr>
          <p:spPr>
            <a:xfrm>
              <a:off x="6090875" y="4006950"/>
              <a:ext cx="147925" cy="211450"/>
            </a:xfrm>
            <a:custGeom>
              <a:avLst/>
              <a:gdLst/>
              <a:ahLst/>
              <a:cxnLst/>
              <a:rect l="l" t="t" r="r" b="b"/>
              <a:pathLst>
                <a:path w="5917" h="8458" extrusionOk="0">
                  <a:moveTo>
                    <a:pt x="2959" y="213"/>
                  </a:moveTo>
                  <a:cubicBezTo>
                    <a:pt x="4472" y="213"/>
                    <a:pt x="5704" y="2015"/>
                    <a:pt x="5704" y="4229"/>
                  </a:cubicBezTo>
                  <a:cubicBezTo>
                    <a:pt x="5704" y="6443"/>
                    <a:pt x="4472" y="8245"/>
                    <a:pt x="2959" y="8245"/>
                  </a:cubicBezTo>
                  <a:cubicBezTo>
                    <a:pt x="1445" y="8245"/>
                    <a:pt x="214" y="6443"/>
                    <a:pt x="214" y="4229"/>
                  </a:cubicBezTo>
                  <a:cubicBezTo>
                    <a:pt x="214" y="2013"/>
                    <a:pt x="1445" y="213"/>
                    <a:pt x="2959" y="213"/>
                  </a:cubicBezTo>
                  <a:close/>
                  <a:moveTo>
                    <a:pt x="2959" y="0"/>
                  </a:moveTo>
                  <a:cubicBezTo>
                    <a:pt x="1328" y="0"/>
                    <a:pt x="1" y="1897"/>
                    <a:pt x="1" y="4229"/>
                  </a:cubicBezTo>
                  <a:cubicBezTo>
                    <a:pt x="1" y="6561"/>
                    <a:pt x="1328" y="8458"/>
                    <a:pt x="2959" y="8458"/>
                  </a:cubicBezTo>
                  <a:cubicBezTo>
                    <a:pt x="4590" y="8458"/>
                    <a:pt x="5916" y="6561"/>
                    <a:pt x="5916" y="4229"/>
                  </a:cubicBezTo>
                  <a:cubicBezTo>
                    <a:pt x="5916" y="1897"/>
                    <a:pt x="4590" y="0"/>
                    <a:pt x="295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8" name="Google Shape;868;p40"/>
            <p:cNvSpPr/>
            <p:nvPr/>
          </p:nvSpPr>
          <p:spPr>
            <a:xfrm>
              <a:off x="6144575" y="4020600"/>
              <a:ext cx="59200" cy="195900"/>
            </a:xfrm>
            <a:custGeom>
              <a:avLst/>
              <a:gdLst/>
              <a:ahLst/>
              <a:cxnLst/>
              <a:rect l="l" t="t" r="r" b="b"/>
              <a:pathLst>
                <a:path w="2368" h="7836" extrusionOk="0">
                  <a:moveTo>
                    <a:pt x="2162" y="1"/>
                  </a:moveTo>
                  <a:lnTo>
                    <a:pt x="0" y="7778"/>
                  </a:lnTo>
                  <a:lnTo>
                    <a:pt x="205" y="7836"/>
                  </a:lnTo>
                  <a:lnTo>
                    <a:pt x="2367" y="57"/>
                  </a:lnTo>
                  <a:lnTo>
                    <a:pt x="2162"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69" name="Google Shape;869;p40"/>
            <p:cNvSpPr/>
            <p:nvPr/>
          </p:nvSpPr>
          <p:spPr>
            <a:xfrm>
              <a:off x="5723725" y="4075225"/>
              <a:ext cx="79975" cy="16025"/>
            </a:xfrm>
            <a:custGeom>
              <a:avLst/>
              <a:gdLst/>
              <a:ahLst/>
              <a:cxnLst/>
              <a:rect l="l" t="t" r="r" b="b"/>
              <a:pathLst>
                <a:path w="3199" h="641" extrusionOk="0">
                  <a:moveTo>
                    <a:pt x="320" y="0"/>
                  </a:moveTo>
                  <a:cubicBezTo>
                    <a:pt x="143" y="0"/>
                    <a:pt x="0" y="143"/>
                    <a:pt x="0" y="320"/>
                  </a:cubicBezTo>
                  <a:cubicBezTo>
                    <a:pt x="0" y="497"/>
                    <a:pt x="143" y="640"/>
                    <a:pt x="320" y="640"/>
                  </a:cubicBezTo>
                  <a:lnTo>
                    <a:pt x="2880" y="640"/>
                  </a:lnTo>
                  <a:cubicBezTo>
                    <a:pt x="3055" y="640"/>
                    <a:pt x="3198" y="497"/>
                    <a:pt x="3198" y="320"/>
                  </a:cubicBezTo>
                  <a:cubicBezTo>
                    <a:pt x="3198" y="143"/>
                    <a:pt x="3055" y="0"/>
                    <a:pt x="2880"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0" name="Google Shape;870;p40"/>
            <p:cNvSpPr/>
            <p:nvPr/>
          </p:nvSpPr>
          <p:spPr>
            <a:xfrm>
              <a:off x="5754175" y="4035825"/>
              <a:ext cx="79975" cy="16050"/>
            </a:xfrm>
            <a:custGeom>
              <a:avLst/>
              <a:gdLst/>
              <a:ahLst/>
              <a:cxnLst/>
              <a:rect l="l" t="t" r="r" b="b"/>
              <a:pathLst>
                <a:path w="3199" h="642" extrusionOk="0">
                  <a:moveTo>
                    <a:pt x="320" y="1"/>
                  </a:moveTo>
                  <a:cubicBezTo>
                    <a:pt x="143" y="1"/>
                    <a:pt x="0" y="144"/>
                    <a:pt x="0" y="321"/>
                  </a:cubicBezTo>
                  <a:cubicBezTo>
                    <a:pt x="0" y="497"/>
                    <a:pt x="143" y="641"/>
                    <a:pt x="320" y="641"/>
                  </a:cubicBezTo>
                  <a:lnTo>
                    <a:pt x="2878" y="641"/>
                  </a:lnTo>
                  <a:cubicBezTo>
                    <a:pt x="3055" y="641"/>
                    <a:pt x="3198" y="497"/>
                    <a:pt x="3198" y="321"/>
                  </a:cubicBezTo>
                  <a:cubicBezTo>
                    <a:pt x="3198" y="144"/>
                    <a:pt x="3055" y="1"/>
                    <a:pt x="2878"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1" name="Google Shape;871;p40"/>
            <p:cNvSpPr/>
            <p:nvPr/>
          </p:nvSpPr>
          <p:spPr>
            <a:xfrm>
              <a:off x="5719150" y="4116525"/>
              <a:ext cx="79975" cy="16050"/>
            </a:xfrm>
            <a:custGeom>
              <a:avLst/>
              <a:gdLst/>
              <a:ahLst/>
              <a:cxnLst/>
              <a:rect l="l" t="t" r="r" b="b"/>
              <a:pathLst>
                <a:path w="3199" h="642" extrusionOk="0">
                  <a:moveTo>
                    <a:pt x="320" y="1"/>
                  </a:moveTo>
                  <a:cubicBezTo>
                    <a:pt x="143" y="1"/>
                    <a:pt x="0" y="144"/>
                    <a:pt x="0" y="321"/>
                  </a:cubicBezTo>
                  <a:cubicBezTo>
                    <a:pt x="0" y="498"/>
                    <a:pt x="143" y="641"/>
                    <a:pt x="320" y="641"/>
                  </a:cubicBezTo>
                  <a:lnTo>
                    <a:pt x="2878" y="641"/>
                  </a:lnTo>
                  <a:cubicBezTo>
                    <a:pt x="3055" y="641"/>
                    <a:pt x="3198" y="498"/>
                    <a:pt x="3198" y="321"/>
                  </a:cubicBezTo>
                  <a:cubicBezTo>
                    <a:pt x="3198" y="144"/>
                    <a:pt x="3055" y="1"/>
                    <a:pt x="2878"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2" name="Google Shape;872;p40"/>
            <p:cNvSpPr/>
            <p:nvPr/>
          </p:nvSpPr>
          <p:spPr>
            <a:xfrm>
              <a:off x="5743550" y="4156250"/>
              <a:ext cx="79975" cy="16025"/>
            </a:xfrm>
            <a:custGeom>
              <a:avLst/>
              <a:gdLst/>
              <a:ahLst/>
              <a:cxnLst/>
              <a:rect l="l" t="t" r="r" b="b"/>
              <a:pathLst>
                <a:path w="3199" h="641" extrusionOk="0">
                  <a:moveTo>
                    <a:pt x="321" y="1"/>
                  </a:moveTo>
                  <a:cubicBezTo>
                    <a:pt x="144" y="1"/>
                    <a:pt x="1" y="143"/>
                    <a:pt x="1" y="321"/>
                  </a:cubicBezTo>
                  <a:cubicBezTo>
                    <a:pt x="1" y="498"/>
                    <a:pt x="144" y="641"/>
                    <a:pt x="321" y="641"/>
                  </a:cubicBezTo>
                  <a:lnTo>
                    <a:pt x="2879" y="641"/>
                  </a:lnTo>
                  <a:cubicBezTo>
                    <a:pt x="3056" y="641"/>
                    <a:pt x="3199" y="498"/>
                    <a:pt x="3199" y="321"/>
                  </a:cubicBezTo>
                  <a:cubicBezTo>
                    <a:pt x="3199" y="143"/>
                    <a:pt x="3056" y="1"/>
                    <a:pt x="2879"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3" name="Google Shape;873;p40"/>
            <p:cNvSpPr/>
            <p:nvPr/>
          </p:nvSpPr>
          <p:spPr>
            <a:xfrm>
              <a:off x="5376175" y="4923975"/>
              <a:ext cx="53050" cy="43400"/>
            </a:xfrm>
            <a:custGeom>
              <a:avLst/>
              <a:gdLst/>
              <a:ahLst/>
              <a:cxnLst/>
              <a:rect l="l" t="t" r="r" b="b"/>
              <a:pathLst>
                <a:path w="2122" h="1736" extrusionOk="0">
                  <a:moveTo>
                    <a:pt x="600" y="1"/>
                  </a:moveTo>
                  <a:cubicBezTo>
                    <a:pt x="270" y="1"/>
                    <a:pt x="0" y="388"/>
                    <a:pt x="0" y="869"/>
                  </a:cubicBezTo>
                  <a:cubicBezTo>
                    <a:pt x="0" y="1348"/>
                    <a:pt x="270" y="1735"/>
                    <a:pt x="600" y="1735"/>
                  </a:cubicBezTo>
                  <a:lnTo>
                    <a:pt x="2122" y="1735"/>
                  </a:lnTo>
                  <a:lnTo>
                    <a:pt x="21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4" name="Google Shape;874;p40"/>
            <p:cNvSpPr/>
            <p:nvPr/>
          </p:nvSpPr>
          <p:spPr>
            <a:xfrm>
              <a:off x="5373525" y="4921300"/>
              <a:ext cx="58375" cy="48750"/>
            </a:xfrm>
            <a:custGeom>
              <a:avLst/>
              <a:gdLst/>
              <a:ahLst/>
              <a:cxnLst/>
              <a:rect l="l" t="t" r="r" b="b"/>
              <a:pathLst>
                <a:path w="2335" h="1950" extrusionOk="0">
                  <a:moveTo>
                    <a:pt x="2122" y="214"/>
                  </a:moveTo>
                  <a:lnTo>
                    <a:pt x="2122" y="1737"/>
                  </a:lnTo>
                  <a:lnTo>
                    <a:pt x="706" y="1737"/>
                  </a:lnTo>
                  <a:cubicBezTo>
                    <a:pt x="438" y="1737"/>
                    <a:pt x="213" y="1388"/>
                    <a:pt x="213" y="976"/>
                  </a:cubicBezTo>
                  <a:cubicBezTo>
                    <a:pt x="213" y="563"/>
                    <a:pt x="438" y="214"/>
                    <a:pt x="706" y="214"/>
                  </a:cubicBezTo>
                  <a:close/>
                  <a:moveTo>
                    <a:pt x="706" y="1"/>
                  </a:moveTo>
                  <a:cubicBezTo>
                    <a:pt x="316" y="1"/>
                    <a:pt x="0" y="438"/>
                    <a:pt x="0" y="976"/>
                  </a:cubicBezTo>
                  <a:cubicBezTo>
                    <a:pt x="0" y="1513"/>
                    <a:pt x="316" y="1950"/>
                    <a:pt x="706" y="1950"/>
                  </a:cubicBezTo>
                  <a:lnTo>
                    <a:pt x="2228" y="1950"/>
                  </a:lnTo>
                  <a:cubicBezTo>
                    <a:pt x="2287" y="1950"/>
                    <a:pt x="2335" y="1902"/>
                    <a:pt x="2335" y="1842"/>
                  </a:cubicBezTo>
                  <a:lnTo>
                    <a:pt x="2335" y="108"/>
                  </a:lnTo>
                  <a:cubicBezTo>
                    <a:pt x="2335" y="48"/>
                    <a:pt x="2287" y="1"/>
                    <a:pt x="222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5" name="Google Shape;875;p40"/>
            <p:cNvSpPr/>
            <p:nvPr/>
          </p:nvSpPr>
          <p:spPr>
            <a:xfrm>
              <a:off x="5414250" y="4923975"/>
              <a:ext cx="30025" cy="43400"/>
            </a:xfrm>
            <a:custGeom>
              <a:avLst/>
              <a:gdLst/>
              <a:ahLst/>
              <a:cxnLst/>
              <a:rect l="l" t="t" r="r" b="b"/>
              <a:pathLst>
                <a:path w="1201" h="1736" extrusionOk="0">
                  <a:moveTo>
                    <a:pt x="599" y="1"/>
                  </a:moveTo>
                  <a:cubicBezTo>
                    <a:pt x="268" y="1"/>
                    <a:pt x="0" y="388"/>
                    <a:pt x="0" y="869"/>
                  </a:cubicBezTo>
                  <a:cubicBezTo>
                    <a:pt x="0" y="1348"/>
                    <a:pt x="267" y="1735"/>
                    <a:pt x="599" y="1735"/>
                  </a:cubicBezTo>
                  <a:cubicBezTo>
                    <a:pt x="932" y="1735"/>
                    <a:pt x="1200" y="1348"/>
                    <a:pt x="1200" y="869"/>
                  </a:cubicBezTo>
                  <a:cubicBezTo>
                    <a:pt x="1200"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6" name="Google Shape;876;p40"/>
            <p:cNvSpPr/>
            <p:nvPr/>
          </p:nvSpPr>
          <p:spPr>
            <a:xfrm>
              <a:off x="5411550" y="4921300"/>
              <a:ext cx="35400" cy="48750"/>
            </a:xfrm>
            <a:custGeom>
              <a:avLst/>
              <a:gdLst/>
              <a:ahLst/>
              <a:cxnLst/>
              <a:rect l="l" t="t" r="r" b="b"/>
              <a:pathLst>
                <a:path w="1416" h="1950" extrusionOk="0">
                  <a:moveTo>
                    <a:pt x="707" y="214"/>
                  </a:moveTo>
                  <a:cubicBezTo>
                    <a:pt x="975" y="214"/>
                    <a:pt x="1203" y="556"/>
                    <a:pt x="1203" y="976"/>
                  </a:cubicBezTo>
                  <a:cubicBezTo>
                    <a:pt x="1203" y="1396"/>
                    <a:pt x="979" y="1737"/>
                    <a:pt x="707" y="1737"/>
                  </a:cubicBezTo>
                  <a:cubicBezTo>
                    <a:pt x="436" y="1737"/>
                    <a:pt x="214" y="1388"/>
                    <a:pt x="214" y="976"/>
                  </a:cubicBezTo>
                  <a:cubicBezTo>
                    <a:pt x="214" y="563"/>
                    <a:pt x="440" y="214"/>
                    <a:pt x="707" y="214"/>
                  </a:cubicBezTo>
                  <a:close/>
                  <a:moveTo>
                    <a:pt x="707" y="1"/>
                  </a:moveTo>
                  <a:cubicBezTo>
                    <a:pt x="318" y="1"/>
                    <a:pt x="1" y="428"/>
                    <a:pt x="1" y="976"/>
                  </a:cubicBezTo>
                  <a:cubicBezTo>
                    <a:pt x="1" y="1522"/>
                    <a:pt x="311" y="1950"/>
                    <a:pt x="707" y="1950"/>
                  </a:cubicBezTo>
                  <a:cubicBezTo>
                    <a:pt x="1104" y="1950"/>
                    <a:pt x="1415" y="1513"/>
                    <a:pt x="1415" y="976"/>
                  </a:cubicBezTo>
                  <a:cubicBezTo>
                    <a:pt x="1415"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7" name="Google Shape;877;p40"/>
            <p:cNvSpPr/>
            <p:nvPr/>
          </p:nvSpPr>
          <p:spPr>
            <a:xfrm>
              <a:off x="5409950" y="4901100"/>
              <a:ext cx="69300" cy="89175"/>
            </a:xfrm>
            <a:custGeom>
              <a:avLst/>
              <a:gdLst/>
              <a:ahLst/>
              <a:cxnLst/>
              <a:rect l="l" t="t" r="r" b="b"/>
              <a:pathLst>
                <a:path w="2772" h="3567" extrusionOk="0">
                  <a:moveTo>
                    <a:pt x="1234" y="0"/>
                  </a:moveTo>
                  <a:cubicBezTo>
                    <a:pt x="553" y="0"/>
                    <a:pt x="1" y="798"/>
                    <a:pt x="1" y="1784"/>
                  </a:cubicBezTo>
                  <a:cubicBezTo>
                    <a:pt x="1" y="2770"/>
                    <a:pt x="553" y="3566"/>
                    <a:pt x="1234" y="3566"/>
                  </a:cubicBezTo>
                  <a:lnTo>
                    <a:pt x="2772" y="3566"/>
                  </a:lnTo>
                  <a:lnTo>
                    <a:pt x="27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8" name="Google Shape;878;p40"/>
            <p:cNvSpPr/>
            <p:nvPr/>
          </p:nvSpPr>
          <p:spPr>
            <a:xfrm>
              <a:off x="5407325" y="4898450"/>
              <a:ext cx="74575" cy="94500"/>
            </a:xfrm>
            <a:custGeom>
              <a:avLst/>
              <a:gdLst/>
              <a:ahLst/>
              <a:cxnLst/>
              <a:rect l="l" t="t" r="r" b="b"/>
              <a:pathLst>
                <a:path w="2983" h="3780" extrusionOk="0">
                  <a:moveTo>
                    <a:pt x="2770" y="213"/>
                  </a:moveTo>
                  <a:lnTo>
                    <a:pt x="2770" y="3565"/>
                  </a:lnTo>
                  <a:lnTo>
                    <a:pt x="1339" y="3565"/>
                  </a:lnTo>
                  <a:cubicBezTo>
                    <a:pt x="718" y="3565"/>
                    <a:pt x="213" y="2813"/>
                    <a:pt x="213" y="1890"/>
                  </a:cubicBezTo>
                  <a:cubicBezTo>
                    <a:pt x="213" y="965"/>
                    <a:pt x="718" y="213"/>
                    <a:pt x="1339" y="213"/>
                  </a:cubicBezTo>
                  <a:close/>
                  <a:moveTo>
                    <a:pt x="1339" y="0"/>
                  </a:moveTo>
                  <a:cubicBezTo>
                    <a:pt x="600" y="0"/>
                    <a:pt x="0" y="848"/>
                    <a:pt x="0" y="1890"/>
                  </a:cubicBezTo>
                  <a:cubicBezTo>
                    <a:pt x="0" y="2931"/>
                    <a:pt x="600" y="3779"/>
                    <a:pt x="1339" y="3779"/>
                  </a:cubicBezTo>
                  <a:lnTo>
                    <a:pt x="2877" y="3779"/>
                  </a:lnTo>
                  <a:cubicBezTo>
                    <a:pt x="2935" y="3779"/>
                    <a:pt x="2983" y="3732"/>
                    <a:pt x="2983" y="3672"/>
                  </a:cubicBezTo>
                  <a:lnTo>
                    <a:pt x="2983" y="106"/>
                  </a:lnTo>
                  <a:cubicBezTo>
                    <a:pt x="2983" y="48"/>
                    <a:pt x="2935" y="0"/>
                    <a:pt x="287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79" name="Google Shape;879;p40"/>
            <p:cNvSpPr/>
            <p:nvPr/>
          </p:nvSpPr>
          <p:spPr>
            <a:xfrm>
              <a:off x="5448425" y="4901100"/>
              <a:ext cx="61650" cy="89175"/>
            </a:xfrm>
            <a:custGeom>
              <a:avLst/>
              <a:gdLst/>
              <a:ahLst/>
              <a:cxnLst/>
              <a:rect l="l" t="t" r="r" b="b"/>
              <a:pathLst>
                <a:path w="2466" h="3567" extrusionOk="0">
                  <a:moveTo>
                    <a:pt x="1233" y="0"/>
                  </a:moveTo>
                  <a:cubicBezTo>
                    <a:pt x="552" y="0"/>
                    <a:pt x="0" y="798"/>
                    <a:pt x="0" y="1784"/>
                  </a:cubicBezTo>
                  <a:cubicBezTo>
                    <a:pt x="0" y="2768"/>
                    <a:pt x="552" y="3566"/>
                    <a:pt x="1233" y="3566"/>
                  </a:cubicBezTo>
                  <a:cubicBezTo>
                    <a:pt x="1912" y="3566"/>
                    <a:pt x="2466" y="2768"/>
                    <a:pt x="2466" y="1784"/>
                  </a:cubicBezTo>
                  <a:cubicBezTo>
                    <a:pt x="2466" y="809"/>
                    <a:pt x="1912"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0" name="Google Shape;880;p40"/>
            <p:cNvSpPr/>
            <p:nvPr/>
          </p:nvSpPr>
          <p:spPr>
            <a:xfrm>
              <a:off x="5445725" y="4898450"/>
              <a:ext cx="67000" cy="94500"/>
            </a:xfrm>
            <a:custGeom>
              <a:avLst/>
              <a:gdLst/>
              <a:ahLst/>
              <a:cxnLst/>
              <a:rect l="l" t="t" r="r" b="b"/>
              <a:pathLst>
                <a:path w="2680" h="3780" extrusionOk="0">
                  <a:moveTo>
                    <a:pt x="1341" y="213"/>
                  </a:moveTo>
                  <a:cubicBezTo>
                    <a:pt x="1951" y="213"/>
                    <a:pt x="2466" y="965"/>
                    <a:pt x="2466" y="1890"/>
                  </a:cubicBezTo>
                  <a:cubicBezTo>
                    <a:pt x="2466" y="2813"/>
                    <a:pt x="1962" y="3565"/>
                    <a:pt x="1341" y="3565"/>
                  </a:cubicBezTo>
                  <a:cubicBezTo>
                    <a:pt x="720" y="3565"/>
                    <a:pt x="215" y="2813"/>
                    <a:pt x="215" y="1890"/>
                  </a:cubicBezTo>
                  <a:cubicBezTo>
                    <a:pt x="215" y="965"/>
                    <a:pt x="720" y="213"/>
                    <a:pt x="1341" y="213"/>
                  </a:cubicBezTo>
                  <a:close/>
                  <a:moveTo>
                    <a:pt x="1341" y="0"/>
                  </a:moveTo>
                  <a:cubicBezTo>
                    <a:pt x="602" y="0"/>
                    <a:pt x="1" y="848"/>
                    <a:pt x="1" y="1890"/>
                  </a:cubicBezTo>
                  <a:cubicBezTo>
                    <a:pt x="1" y="2931"/>
                    <a:pt x="602" y="3779"/>
                    <a:pt x="1341" y="3779"/>
                  </a:cubicBezTo>
                  <a:cubicBezTo>
                    <a:pt x="2079" y="3779"/>
                    <a:pt x="2679" y="2932"/>
                    <a:pt x="2679" y="1890"/>
                  </a:cubicBezTo>
                  <a:cubicBezTo>
                    <a:pt x="2679" y="848"/>
                    <a:pt x="2079" y="0"/>
                    <a:pt x="134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1" name="Google Shape;881;p40"/>
            <p:cNvSpPr/>
            <p:nvPr/>
          </p:nvSpPr>
          <p:spPr>
            <a:xfrm>
              <a:off x="5437850" y="4878125"/>
              <a:ext cx="93400" cy="135100"/>
            </a:xfrm>
            <a:custGeom>
              <a:avLst/>
              <a:gdLst/>
              <a:ahLst/>
              <a:cxnLst/>
              <a:rect l="l" t="t" r="r" b="b"/>
              <a:pathLst>
                <a:path w="3736" h="5404" extrusionOk="0">
                  <a:moveTo>
                    <a:pt x="1869" y="0"/>
                  </a:moveTo>
                  <a:cubicBezTo>
                    <a:pt x="837" y="0"/>
                    <a:pt x="0" y="1209"/>
                    <a:pt x="0" y="2703"/>
                  </a:cubicBezTo>
                  <a:cubicBezTo>
                    <a:pt x="0"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2" name="Google Shape;882;p40"/>
            <p:cNvSpPr/>
            <p:nvPr/>
          </p:nvSpPr>
          <p:spPr>
            <a:xfrm>
              <a:off x="5435200" y="4875475"/>
              <a:ext cx="98750" cy="140425"/>
            </a:xfrm>
            <a:custGeom>
              <a:avLst/>
              <a:gdLst/>
              <a:ahLst/>
              <a:cxnLst/>
              <a:rect l="l" t="t" r="r" b="b"/>
              <a:pathLst>
                <a:path w="3950" h="5617" extrusionOk="0">
                  <a:moveTo>
                    <a:pt x="1975" y="214"/>
                  </a:moveTo>
                  <a:cubicBezTo>
                    <a:pt x="2946" y="214"/>
                    <a:pt x="3736" y="1377"/>
                    <a:pt x="3736" y="2809"/>
                  </a:cubicBezTo>
                  <a:cubicBezTo>
                    <a:pt x="3736" y="4240"/>
                    <a:pt x="2946" y="5404"/>
                    <a:pt x="1975" y="5404"/>
                  </a:cubicBezTo>
                  <a:cubicBezTo>
                    <a:pt x="1004" y="5404"/>
                    <a:pt x="213" y="4240"/>
                    <a:pt x="213" y="2809"/>
                  </a:cubicBezTo>
                  <a:cubicBezTo>
                    <a:pt x="213" y="1377"/>
                    <a:pt x="1004" y="214"/>
                    <a:pt x="1975" y="214"/>
                  </a:cubicBezTo>
                  <a:close/>
                  <a:moveTo>
                    <a:pt x="1975" y="1"/>
                  </a:moveTo>
                  <a:cubicBezTo>
                    <a:pt x="886" y="1"/>
                    <a:pt x="0" y="1260"/>
                    <a:pt x="0" y="2809"/>
                  </a:cubicBezTo>
                  <a:cubicBezTo>
                    <a:pt x="0" y="4357"/>
                    <a:pt x="886" y="5617"/>
                    <a:pt x="1975" y="5617"/>
                  </a:cubicBezTo>
                  <a:cubicBezTo>
                    <a:pt x="3063" y="5617"/>
                    <a:pt x="3949" y="4357"/>
                    <a:pt x="3949" y="2809"/>
                  </a:cubicBezTo>
                  <a:cubicBezTo>
                    <a:pt x="3949" y="1260"/>
                    <a:pt x="3063" y="1"/>
                    <a:pt x="197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3" name="Google Shape;883;p40"/>
            <p:cNvSpPr/>
            <p:nvPr/>
          </p:nvSpPr>
          <p:spPr>
            <a:xfrm>
              <a:off x="5448700" y="4878125"/>
              <a:ext cx="93475" cy="135100"/>
            </a:xfrm>
            <a:custGeom>
              <a:avLst/>
              <a:gdLst/>
              <a:ahLst/>
              <a:cxnLst/>
              <a:rect l="l" t="t" r="r" b="b"/>
              <a:pathLst>
                <a:path w="3739" h="5404" extrusionOk="0">
                  <a:moveTo>
                    <a:pt x="1870" y="0"/>
                  </a:moveTo>
                  <a:cubicBezTo>
                    <a:pt x="838" y="0"/>
                    <a:pt x="1" y="1209"/>
                    <a:pt x="1" y="2703"/>
                  </a:cubicBezTo>
                  <a:cubicBezTo>
                    <a:pt x="1" y="4195"/>
                    <a:pt x="838" y="5404"/>
                    <a:pt x="1870" y="5404"/>
                  </a:cubicBezTo>
                  <a:cubicBezTo>
                    <a:pt x="2901" y="5404"/>
                    <a:pt x="3738" y="4195"/>
                    <a:pt x="3738" y="2703"/>
                  </a:cubicBezTo>
                  <a:cubicBezTo>
                    <a:pt x="3738" y="1209"/>
                    <a:pt x="2901" y="0"/>
                    <a:pt x="1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4" name="Google Shape;884;p40"/>
            <p:cNvSpPr/>
            <p:nvPr/>
          </p:nvSpPr>
          <p:spPr>
            <a:xfrm>
              <a:off x="5446075" y="4875475"/>
              <a:ext cx="98725" cy="140425"/>
            </a:xfrm>
            <a:custGeom>
              <a:avLst/>
              <a:gdLst/>
              <a:ahLst/>
              <a:cxnLst/>
              <a:rect l="l" t="t" r="r" b="b"/>
              <a:pathLst>
                <a:path w="3949" h="5617" extrusionOk="0">
                  <a:moveTo>
                    <a:pt x="1975" y="214"/>
                  </a:moveTo>
                  <a:cubicBezTo>
                    <a:pt x="2945" y="214"/>
                    <a:pt x="3736" y="1377"/>
                    <a:pt x="3736" y="2809"/>
                  </a:cubicBezTo>
                  <a:cubicBezTo>
                    <a:pt x="3736" y="4240"/>
                    <a:pt x="2947" y="5404"/>
                    <a:pt x="1975" y="5404"/>
                  </a:cubicBezTo>
                  <a:cubicBezTo>
                    <a:pt x="1004" y="5404"/>
                    <a:pt x="213" y="4240"/>
                    <a:pt x="213" y="2809"/>
                  </a:cubicBezTo>
                  <a:cubicBezTo>
                    <a:pt x="213" y="1377"/>
                    <a:pt x="1004" y="214"/>
                    <a:pt x="1975" y="214"/>
                  </a:cubicBezTo>
                  <a:close/>
                  <a:moveTo>
                    <a:pt x="1975" y="1"/>
                  </a:moveTo>
                  <a:cubicBezTo>
                    <a:pt x="886" y="1"/>
                    <a:pt x="0" y="1260"/>
                    <a:pt x="0" y="2809"/>
                  </a:cubicBezTo>
                  <a:cubicBezTo>
                    <a:pt x="0" y="4357"/>
                    <a:pt x="886" y="5617"/>
                    <a:pt x="1975" y="5617"/>
                  </a:cubicBezTo>
                  <a:cubicBezTo>
                    <a:pt x="3063" y="5617"/>
                    <a:pt x="3949" y="4357"/>
                    <a:pt x="3949" y="2809"/>
                  </a:cubicBezTo>
                  <a:cubicBezTo>
                    <a:pt x="3949" y="1260"/>
                    <a:pt x="3064" y="1"/>
                    <a:pt x="197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5" name="Google Shape;885;p40"/>
            <p:cNvSpPr/>
            <p:nvPr/>
          </p:nvSpPr>
          <p:spPr>
            <a:xfrm>
              <a:off x="5476150" y="4917800"/>
              <a:ext cx="38550" cy="55800"/>
            </a:xfrm>
            <a:custGeom>
              <a:avLst/>
              <a:gdLst/>
              <a:ahLst/>
              <a:cxnLst/>
              <a:rect l="l" t="t" r="r" b="b"/>
              <a:pathLst>
                <a:path w="1542" h="2232" extrusionOk="0">
                  <a:moveTo>
                    <a:pt x="772" y="1"/>
                  </a:moveTo>
                  <a:cubicBezTo>
                    <a:pt x="346" y="1"/>
                    <a:pt x="0" y="499"/>
                    <a:pt x="0" y="1116"/>
                  </a:cubicBezTo>
                  <a:cubicBezTo>
                    <a:pt x="0" y="1732"/>
                    <a:pt x="347" y="2231"/>
                    <a:pt x="772" y="2231"/>
                  </a:cubicBezTo>
                  <a:cubicBezTo>
                    <a:pt x="1196" y="2231"/>
                    <a:pt x="1541" y="1732"/>
                    <a:pt x="1541" y="1116"/>
                  </a:cubicBezTo>
                  <a:cubicBezTo>
                    <a:pt x="1541" y="499"/>
                    <a:pt x="1199" y="1"/>
                    <a:pt x="7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6" name="Google Shape;886;p40"/>
            <p:cNvSpPr/>
            <p:nvPr/>
          </p:nvSpPr>
          <p:spPr>
            <a:xfrm>
              <a:off x="5473475" y="4915125"/>
              <a:ext cx="43900" cy="61100"/>
            </a:xfrm>
            <a:custGeom>
              <a:avLst/>
              <a:gdLst/>
              <a:ahLst/>
              <a:cxnLst/>
              <a:rect l="l" t="t" r="r" b="b"/>
              <a:pathLst>
                <a:path w="1756" h="2444" extrusionOk="0">
                  <a:moveTo>
                    <a:pt x="879" y="213"/>
                  </a:moveTo>
                  <a:cubicBezTo>
                    <a:pt x="1245"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2" y="2444"/>
                    <a:pt x="1756" y="1908"/>
                    <a:pt x="1756" y="1223"/>
                  </a:cubicBezTo>
                  <a:cubicBezTo>
                    <a:pt x="1756" y="538"/>
                    <a:pt x="1362"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7" name="Google Shape;887;p40"/>
            <p:cNvSpPr/>
            <p:nvPr/>
          </p:nvSpPr>
          <p:spPr>
            <a:xfrm>
              <a:off x="5480950" y="4917800"/>
              <a:ext cx="38550" cy="55800"/>
            </a:xfrm>
            <a:custGeom>
              <a:avLst/>
              <a:gdLst/>
              <a:ahLst/>
              <a:cxnLst/>
              <a:rect l="l" t="t" r="r" b="b"/>
              <a:pathLst>
                <a:path w="1542" h="2232" extrusionOk="0">
                  <a:moveTo>
                    <a:pt x="772" y="1"/>
                  </a:moveTo>
                  <a:cubicBezTo>
                    <a:pt x="346" y="1"/>
                    <a:pt x="0" y="499"/>
                    <a:pt x="0" y="1116"/>
                  </a:cubicBezTo>
                  <a:cubicBezTo>
                    <a:pt x="0" y="1732"/>
                    <a:pt x="347" y="2231"/>
                    <a:pt x="772" y="2231"/>
                  </a:cubicBezTo>
                  <a:cubicBezTo>
                    <a:pt x="1196" y="2231"/>
                    <a:pt x="1541" y="1732"/>
                    <a:pt x="1541" y="1116"/>
                  </a:cubicBezTo>
                  <a:cubicBezTo>
                    <a:pt x="1541" y="499"/>
                    <a:pt x="1199" y="1"/>
                    <a:pt x="77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8" name="Google Shape;888;p40"/>
            <p:cNvSpPr/>
            <p:nvPr/>
          </p:nvSpPr>
          <p:spPr>
            <a:xfrm>
              <a:off x="5478275" y="4915125"/>
              <a:ext cx="43900" cy="61100"/>
            </a:xfrm>
            <a:custGeom>
              <a:avLst/>
              <a:gdLst/>
              <a:ahLst/>
              <a:cxnLst/>
              <a:rect l="l" t="t" r="r" b="b"/>
              <a:pathLst>
                <a:path w="1756" h="2444" extrusionOk="0">
                  <a:moveTo>
                    <a:pt x="879" y="213"/>
                  </a:moveTo>
                  <a:cubicBezTo>
                    <a:pt x="1245"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3" y="2444"/>
                    <a:pt x="1756" y="1908"/>
                    <a:pt x="1756" y="1223"/>
                  </a:cubicBezTo>
                  <a:cubicBezTo>
                    <a:pt x="1756" y="538"/>
                    <a:pt x="1363"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89" name="Google Shape;889;p40"/>
            <p:cNvSpPr/>
            <p:nvPr/>
          </p:nvSpPr>
          <p:spPr>
            <a:xfrm>
              <a:off x="5376175" y="5090850"/>
              <a:ext cx="53050" cy="43350"/>
            </a:xfrm>
            <a:custGeom>
              <a:avLst/>
              <a:gdLst/>
              <a:ahLst/>
              <a:cxnLst/>
              <a:rect l="l" t="t" r="r" b="b"/>
              <a:pathLst>
                <a:path w="2122" h="1734" extrusionOk="0">
                  <a:moveTo>
                    <a:pt x="600" y="1"/>
                  </a:moveTo>
                  <a:cubicBezTo>
                    <a:pt x="270" y="1"/>
                    <a:pt x="0" y="388"/>
                    <a:pt x="0" y="869"/>
                  </a:cubicBezTo>
                  <a:cubicBezTo>
                    <a:pt x="0" y="1348"/>
                    <a:pt x="270" y="1734"/>
                    <a:pt x="600" y="1734"/>
                  </a:cubicBezTo>
                  <a:lnTo>
                    <a:pt x="2122" y="1734"/>
                  </a:lnTo>
                  <a:lnTo>
                    <a:pt x="2122"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0" name="Google Shape;890;p40"/>
            <p:cNvSpPr/>
            <p:nvPr/>
          </p:nvSpPr>
          <p:spPr>
            <a:xfrm>
              <a:off x="5373525" y="5088175"/>
              <a:ext cx="58375" cy="48725"/>
            </a:xfrm>
            <a:custGeom>
              <a:avLst/>
              <a:gdLst/>
              <a:ahLst/>
              <a:cxnLst/>
              <a:rect l="l" t="t" r="r" b="b"/>
              <a:pathLst>
                <a:path w="2335" h="1949" extrusionOk="0">
                  <a:moveTo>
                    <a:pt x="706" y="213"/>
                  </a:moveTo>
                  <a:lnTo>
                    <a:pt x="706" y="215"/>
                  </a:lnTo>
                  <a:lnTo>
                    <a:pt x="2122" y="215"/>
                  </a:lnTo>
                  <a:lnTo>
                    <a:pt x="2122" y="1735"/>
                  </a:lnTo>
                  <a:lnTo>
                    <a:pt x="706" y="1735"/>
                  </a:lnTo>
                  <a:cubicBezTo>
                    <a:pt x="438" y="1735"/>
                    <a:pt x="213" y="1388"/>
                    <a:pt x="213" y="976"/>
                  </a:cubicBezTo>
                  <a:cubicBezTo>
                    <a:pt x="213" y="562"/>
                    <a:pt x="438" y="213"/>
                    <a:pt x="706" y="213"/>
                  </a:cubicBezTo>
                  <a:close/>
                  <a:moveTo>
                    <a:pt x="706" y="1"/>
                  </a:moveTo>
                  <a:cubicBezTo>
                    <a:pt x="316" y="1"/>
                    <a:pt x="0" y="431"/>
                    <a:pt x="0" y="976"/>
                  </a:cubicBezTo>
                  <a:cubicBezTo>
                    <a:pt x="0" y="1521"/>
                    <a:pt x="310" y="1948"/>
                    <a:pt x="706" y="1948"/>
                  </a:cubicBezTo>
                  <a:lnTo>
                    <a:pt x="2228" y="1948"/>
                  </a:lnTo>
                  <a:cubicBezTo>
                    <a:pt x="2287" y="1948"/>
                    <a:pt x="2335" y="1900"/>
                    <a:pt x="2335" y="1841"/>
                  </a:cubicBezTo>
                  <a:lnTo>
                    <a:pt x="2335" y="108"/>
                  </a:lnTo>
                  <a:cubicBezTo>
                    <a:pt x="2335" y="48"/>
                    <a:pt x="2287" y="1"/>
                    <a:pt x="222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1" name="Google Shape;891;p40"/>
            <p:cNvSpPr/>
            <p:nvPr/>
          </p:nvSpPr>
          <p:spPr>
            <a:xfrm>
              <a:off x="5414250" y="5090850"/>
              <a:ext cx="30025" cy="43350"/>
            </a:xfrm>
            <a:custGeom>
              <a:avLst/>
              <a:gdLst/>
              <a:ahLst/>
              <a:cxnLst/>
              <a:rect l="l" t="t" r="r" b="b"/>
              <a:pathLst>
                <a:path w="1201" h="1734" extrusionOk="0">
                  <a:moveTo>
                    <a:pt x="599" y="1"/>
                  </a:moveTo>
                  <a:cubicBezTo>
                    <a:pt x="268" y="1"/>
                    <a:pt x="0" y="391"/>
                    <a:pt x="0" y="869"/>
                  </a:cubicBezTo>
                  <a:cubicBezTo>
                    <a:pt x="0" y="1347"/>
                    <a:pt x="267" y="1734"/>
                    <a:pt x="599" y="1734"/>
                  </a:cubicBezTo>
                  <a:cubicBezTo>
                    <a:pt x="932" y="1734"/>
                    <a:pt x="1200" y="1347"/>
                    <a:pt x="1200" y="869"/>
                  </a:cubicBezTo>
                  <a:cubicBezTo>
                    <a:pt x="1200"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2" name="Google Shape;892;p40"/>
            <p:cNvSpPr/>
            <p:nvPr/>
          </p:nvSpPr>
          <p:spPr>
            <a:xfrm>
              <a:off x="5411550" y="5088175"/>
              <a:ext cx="35400" cy="48725"/>
            </a:xfrm>
            <a:custGeom>
              <a:avLst/>
              <a:gdLst/>
              <a:ahLst/>
              <a:cxnLst/>
              <a:rect l="l" t="t" r="r" b="b"/>
              <a:pathLst>
                <a:path w="1416" h="1949" extrusionOk="0">
                  <a:moveTo>
                    <a:pt x="707" y="213"/>
                  </a:moveTo>
                  <a:cubicBezTo>
                    <a:pt x="975" y="213"/>
                    <a:pt x="1203" y="563"/>
                    <a:pt x="1203" y="976"/>
                  </a:cubicBezTo>
                  <a:cubicBezTo>
                    <a:pt x="1203" y="1387"/>
                    <a:pt x="979" y="1735"/>
                    <a:pt x="707" y="1735"/>
                  </a:cubicBezTo>
                  <a:cubicBezTo>
                    <a:pt x="436" y="1735"/>
                    <a:pt x="214" y="1388"/>
                    <a:pt x="214" y="976"/>
                  </a:cubicBezTo>
                  <a:cubicBezTo>
                    <a:pt x="214" y="562"/>
                    <a:pt x="440" y="213"/>
                    <a:pt x="707" y="213"/>
                  </a:cubicBezTo>
                  <a:close/>
                  <a:moveTo>
                    <a:pt x="707" y="1"/>
                  </a:moveTo>
                  <a:cubicBezTo>
                    <a:pt x="318" y="1"/>
                    <a:pt x="1" y="431"/>
                    <a:pt x="1" y="976"/>
                  </a:cubicBezTo>
                  <a:cubicBezTo>
                    <a:pt x="1" y="1521"/>
                    <a:pt x="311" y="1948"/>
                    <a:pt x="707" y="1948"/>
                  </a:cubicBezTo>
                  <a:cubicBezTo>
                    <a:pt x="1097" y="1948"/>
                    <a:pt x="1415" y="1513"/>
                    <a:pt x="1415" y="976"/>
                  </a:cubicBezTo>
                  <a:cubicBezTo>
                    <a:pt x="1415"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3" name="Google Shape;893;p40"/>
            <p:cNvSpPr/>
            <p:nvPr/>
          </p:nvSpPr>
          <p:spPr>
            <a:xfrm>
              <a:off x="5409950" y="5067975"/>
              <a:ext cx="69300" cy="89175"/>
            </a:xfrm>
            <a:custGeom>
              <a:avLst/>
              <a:gdLst/>
              <a:ahLst/>
              <a:cxnLst/>
              <a:rect l="l" t="t" r="r" b="b"/>
              <a:pathLst>
                <a:path w="2772" h="3567" extrusionOk="0">
                  <a:moveTo>
                    <a:pt x="1234" y="0"/>
                  </a:moveTo>
                  <a:cubicBezTo>
                    <a:pt x="553" y="0"/>
                    <a:pt x="1" y="798"/>
                    <a:pt x="1" y="1784"/>
                  </a:cubicBezTo>
                  <a:cubicBezTo>
                    <a:pt x="1" y="2768"/>
                    <a:pt x="553" y="3566"/>
                    <a:pt x="1234" y="3566"/>
                  </a:cubicBezTo>
                  <a:lnTo>
                    <a:pt x="2772" y="3566"/>
                  </a:lnTo>
                  <a:lnTo>
                    <a:pt x="277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4" name="Google Shape;894;p40"/>
            <p:cNvSpPr/>
            <p:nvPr/>
          </p:nvSpPr>
          <p:spPr>
            <a:xfrm>
              <a:off x="5407325" y="5065325"/>
              <a:ext cx="74575" cy="94500"/>
            </a:xfrm>
            <a:custGeom>
              <a:avLst/>
              <a:gdLst/>
              <a:ahLst/>
              <a:cxnLst/>
              <a:rect l="l" t="t" r="r" b="b"/>
              <a:pathLst>
                <a:path w="2983" h="3780" extrusionOk="0">
                  <a:moveTo>
                    <a:pt x="2770" y="213"/>
                  </a:moveTo>
                  <a:lnTo>
                    <a:pt x="2770" y="3565"/>
                  </a:lnTo>
                  <a:lnTo>
                    <a:pt x="1339" y="3565"/>
                  </a:lnTo>
                  <a:cubicBezTo>
                    <a:pt x="718" y="3565"/>
                    <a:pt x="213" y="2813"/>
                    <a:pt x="213" y="1890"/>
                  </a:cubicBezTo>
                  <a:cubicBezTo>
                    <a:pt x="213" y="965"/>
                    <a:pt x="718" y="213"/>
                    <a:pt x="1339" y="213"/>
                  </a:cubicBezTo>
                  <a:close/>
                  <a:moveTo>
                    <a:pt x="1339" y="0"/>
                  </a:moveTo>
                  <a:cubicBezTo>
                    <a:pt x="600" y="0"/>
                    <a:pt x="0" y="848"/>
                    <a:pt x="0" y="1890"/>
                  </a:cubicBezTo>
                  <a:cubicBezTo>
                    <a:pt x="0" y="2932"/>
                    <a:pt x="600" y="3779"/>
                    <a:pt x="1339" y="3779"/>
                  </a:cubicBezTo>
                  <a:lnTo>
                    <a:pt x="2877" y="3779"/>
                  </a:lnTo>
                  <a:cubicBezTo>
                    <a:pt x="2935" y="3779"/>
                    <a:pt x="2983" y="3732"/>
                    <a:pt x="2983" y="3672"/>
                  </a:cubicBezTo>
                  <a:lnTo>
                    <a:pt x="2983" y="106"/>
                  </a:lnTo>
                  <a:cubicBezTo>
                    <a:pt x="2983" y="48"/>
                    <a:pt x="2935" y="0"/>
                    <a:pt x="287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5" name="Google Shape;895;p40"/>
            <p:cNvSpPr/>
            <p:nvPr/>
          </p:nvSpPr>
          <p:spPr>
            <a:xfrm>
              <a:off x="5448425" y="5067975"/>
              <a:ext cx="61650" cy="89175"/>
            </a:xfrm>
            <a:custGeom>
              <a:avLst/>
              <a:gdLst/>
              <a:ahLst/>
              <a:cxnLst/>
              <a:rect l="l" t="t" r="r" b="b"/>
              <a:pathLst>
                <a:path w="2466" h="3567" extrusionOk="0">
                  <a:moveTo>
                    <a:pt x="1233" y="0"/>
                  </a:moveTo>
                  <a:cubicBezTo>
                    <a:pt x="552" y="0"/>
                    <a:pt x="0" y="800"/>
                    <a:pt x="0" y="1784"/>
                  </a:cubicBezTo>
                  <a:cubicBezTo>
                    <a:pt x="0" y="2766"/>
                    <a:pt x="552" y="3566"/>
                    <a:pt x="1233" y="3566"/>
                  </a:cubicBezTo>
                  <a:cubicBezTo>
                    <a:pt x="1912" y="3566"/>
                    <a:pt x="2466" y="2766"/>
                    <a:pt x="2466" y="1784"/>
                  </a:cubicBezTo>
                  <a:cubicBezTo>
                    <a:pt x="2466" y="798"/>
                    <a:pt x="1912"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6" name="Google Shape;896;p40"/>
            <p:cNvSpPr/>
            <p:nvPr/>
          </p:nvSpPr>
          <p:spPr>
            <a:xfrm>
              <a:off x="5445725" y="5065325"/>
              <a:ext cx="67000" cy="94500"/>
            </a:xfrm>
            <a:custGeom>
              <a:avLst/>
              <a:gdLst/>
              <a:ahLst/>
              <a:cxnLst/>
              <a:rect l="l" t="t" r="r" b="b"/>
              <a:pathLst>
                <a:path w="2680" h="3780" extrusionOk="0">
                  <a:moveTo>
                    <a:pt x="1341" y="213"/>
                  </a:moveTo>
                  <a:cubicBezTo>
                    <a:pt x="1962" y="213"/>
                    <a:pt x="2466" y="965"/>
                    <a:pt x="2466" y="1890"/>
                  </a:cubicBezTo>
                  <a:cubicBezTo>
                    <a:pt x="2466" y="2813"/>
                    <a:pt x="1962" y="3565"/>
                    <a:pt x="1341" y="3565"/>
                  </a:cubicBezTo>
                  <a:cubicBezTo>
                    <a:pt x="720" y="3565"/>
                    <a:pt x="215" y="2813"/>
                    <a:pt x="215" y="1890"/>
                  </a:cubicBezTo>
                  <a:cubicBezTo>
                    <a:pt x="215" y="965"/>
                    <a:pt x="720" y="213"/>
                    <a:pt x="1341" y="213"/>
                  </a:cubicBezTo>
                  <a:close/>
                  <a:moveTo>
                    <a:pt x="1341" y="0"/>
                  </a:moveTo>
                  <a:cubicBezTo>
                    <a:pt x="602" y="0"/>
                    <a:pt x="1" y="848"/>
                    <a:pt x="1" y="1890"/>
                  </a:cubicBezTo>
                  <a:cubicBezTo>
                    <a:pt x="1" y="2932"/>
                    <a:pt x="602" y="3779"/>
                    <a:pt x="1341" y="3779"/>
                  </a:cubicBezTo>
                  <a:cubicBezTo>
                    <a:pt x="2079" y="3779"/>
                    <a:pt x="2679" y="2932"/>
                    <a:pt x="2679" y="1890"/>
                  </a:cubicBezTo>
                  <a:cubicBezTo>
                    <a:pt x="2679" y="848"/>
                    <a:pt x="2079" y="0"/>
                    <a:pt x="134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7" name="Google Shape;897;p40"/>
            <p:cNvSpPr/>
            <p:nvPr/>
          </p:nvSpPr>
          <p:spPr>
            <a:xfrm>
              <a:off x="5437850" y="5045000"/>
              <a:ext cx="93400" cy="135100"/>
            </a:xfrm>
            <a:custGeom>
              <a:avLst/>
              <a:gdLst/>
              <a:ahLst/>
              <a:cxnLst/>
              <a:rect l="l" t="t" r="r" b="b"/>
              <a:pathLst>
                <a:path w="3736" h="5404" extrusionOk="0">
                  <a:moveTo>
                    <a:pt x="1869" y="0"/>
                  </a:moveTo>
                  <a:cubicBezTo>
                    <a:pt x="837" y="0"/>
                    <a:pt x="0" y="1209"/>
                    <a:pt x="0" y="2703"/>
                  </a:cubicBezTo>
                  <a:cubicBezTo>
                    <a:pt x="0"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8" name="Google Shape;898;p40"/>
            <p:cNvSpPr/>
            <p:nvPr/>
          </p:nvSpPr>
          <p:spPr>
            <a:xfrm>
              <a:off x="5435200" y="5042325"/>
              <a:ext cx="98750" cy="140450"/>
            </a:xfrm>
            <a:custGeom>
              <a:avLst/>
              <a:gdLst/>
              <a:ahLst/>
              <a:cxnLst/>
              <a:rect l="l" t="t" r="r" b="b"/>
              <a:pathLst>
                <a:path w="3950" h="5618" extrusionOk="0">
                  <a:moveTo>
                    <a:pt x="1975" y="215"/>
                  </a:moveTo>
                  <a:cubicBezTo>
                    <a:pt x="2946" y="215"/>
                    <a:pt x="3736" y="1377"/>
                    <a:pt x="3736" y="2810"/>
                  </a:cubicBezTo>
                  <a:cubicBezTo>
                    <a:pt x="3736" y="4241"/>
                    <a:pt x="2946" y="5405"/>
                    <a:pt x="1975" y="5405"/>
                  </a:cubicBezTo>
                  <a:cubicBezTo>
                    <a:pt x="1004" y="5405"/>
                    <a:pt x="213" y="4241"/>
                    <a:pt x="213" y="2810"/>
                  </a:cubicBezTo>
                  <a:cubicBezTo>
                    <a:pt x="213" y="1377"/>
                    <a:pt x="1004" y="215"/>
                    <a:pt x="1975" y="215"/>
                  </a:cubicBezTo>
                  <a:close/>
                  <a:moveTo>
                    <a:pt x="1975" y="0"/>
                  </a:moveTo>
                  <a:cubicBezTo>
                    <a:pt x="886" y="0"/>
                    <a:pt x="0" y="1261"/>
                    <a:pt x="0" y="2810"/>
                  </a:cubicBezTo>
                  <a:cubicBezTo>
                    <a:pt x="0" y="4358"/>
                    <a:pt x="886" y="5618"/>
                    <a:pt x="1975" y="5618"/>
                  </a:cubicBezTo>
                  <a:cubicBezTo>
                    <a:pt x="3063" y="5618"/>
                    <a:pt x="3949" y="4358"/>
                    <a:pt x="3949" y="2810"/>
                  </a:cubicBezTo>
                  <a:cubicBezTo>
                    <a:pt x="3949" y="1261"/>
                    <a:pt x="3063" y="0"/>
                    <a:pt x="19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899" name="Google Shape;899;p40"/>
            <p:cNvSpPr/>
            <p:nvPr/>
          </p:nvSpPr>
          <p:spPr>
            <a:xfrm>
              <a:off x="5448700" y="5045000"/>
              <a:ext cx="93475" cy="135100"/>
            </a:xfrm>
            <a:custGeom>
              <a:avLst/>
              <a:gdLst/>
              <a:ahLst/>
              <a:cxnLst/>
              <a:rect l="l" t="t" r="r" b="b"/>
              <a:pathLst>
                <a:path w="3739" h="5404" extrusionOk="0">
                  <a:moveTo>
                    <a:pt x="1870" y="0"/>
                  </a:moveTo>
                  <a:cubicBezTo>
                    <a:pt x="838" y="0"/>
                    <a:pt x="1" y="1209"/>
                    <a:pt x="1" y="2703"/>
                  </a:cubicBezTo>
                  <a:cubicBezTo>
                    <a:pt x="1" y="4195"/>
                    <a:pt x="838" y="5404"/>
                    <a:pt x="1870" y="5404"/>
                  </a:cubicBezTo>
                  <a:cubicBezTo>
                    <a:pt x="2901" y="5404"/>
                    <a:pt x="3738" y="4195"/>
                    <a:pt x="3738" y="2703"/>
                  </a:cubicBezTo>
                  <a:cubicBezTo>
                    <a:pt x="3738" y="1209"/>
                    <a:pt x="2901" y="0"/>
                    <a:pt x="18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0" name="Google Shape;900;p40"/>
            <p:cNvSpPr/>
            <p:nvPr/>
          </p:nvSpPr>
          <p:spPr>
            <a:xfrm>
              <a:off x="5446075" y="5042325"/>
              <a:ext cx="98725" cy="140450"/>
            </a:xfrm>
            <a:custGeom>
              <a:avLst/>
              <a:gdLst/>
              <a:ahLst/>
              <a:cxnLst/>
              <a:rect l="l" t="t" r="r" b="b"/>
              <a:pathLst>
                <a:path w="3949" h="5618" extrusionOk="0">
                  <a:moveTo>
                    <a:pt x="1975" y="215"/>
                  </a:moveTo>
                  <a:cubicBezTo>
                    <a:pt x="2945" y="215"/>
                    <a:pt x="3736" y="1377"/>
                    <a:pt x="3736" y="2810"/>
                  </a:cubicBezTo>
                  <a:cubicBezTo>
                    <a:pt x="3736" y="4241"/>
                    <a:pt x="2947" y="5405"/>
                    <a:pt x="1975" y="5405"/>
                  </a:cubicBezTo>
                  <a:cubicBezTo>
                    <a:pt x="1004" y="5405"/>
                    <a:pt x="213" y="4241"/>
                    <a:pt x="213" y="2810"/>
                  </a:cubicBezTo>
                  <a:cubicBezTo>
                    <a:pt x="213" y="1377"/>
                    <a:pt x="1004" y="215"/>
                    <a:pt x="1975" y="215"/>
                  </a:cubicBezTo>
                  <a:close/>
                  <a:moveTo>
                    <a:pt x="1975" y="0"/>
                  </a:moveTo>
                  <a:cubicBezTo>
                    <a:pt x="886" y="0"/>
                    <a:pt x="0" y="1261"/>
                    <a:pt x="0" y="2810"/>
                  </a:cubicBezTo>
                  <a:cubicBezTo>
                    <a:pt x="0" y="4358"/>
                    <a:pt x="886" y="5618"/>
                    <a:pt x="1975" y="5618"/>
                  </a:cubicBezTo>
                  <a:cubicBezTo>
                    <a:pt x="3063" y="5618"/>
                    <a:pt x="3949" y="4358"/>
                    <a:pt x="3949" y="2810"/>
                  </a:cubicBezTo>
                  <a:cubicBezTo>
                    <a:pt x="3949" y="1261"/>
                    <a:pt x="3064" y="0"/>
                    <a:pt x="19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1" name="Google Shape;901;p40"/>
            <p:cNvSpPr/>
            <p:nvPr/>
          </p:nvSpPr>
          <p:spPr>
            <a:xfrm>
              <a:off x="5476150" y="5084650"/>
              <a:ext cx="38550" cy="55800"/>
            </a:xfrm>
            <a:custGeom>
              <a:avLst/>
              <a:gdLst/>
              <a:ahLst/>
              <a:cxnLst/>
              <a:rect l="l" t="t" r="r" b="b"/>
              <a:pathLst>
                <a:path w="1542" h="2232" extrusionOk="0">
                  <a:moveTo>
                    <a:pt x="772" y="0"/>
                  </a:moveTo>
                  <a:cubicBezTo>
                    <a:pt x="346" y="0"/>
                    <a:pt x="0" y="500"/>
                    <a:pt x="0" y="1117"/>
                  </a:cubicBezTo>
                  <a:cubicBezTo>
                    <a:pt x="0" y="1733"/>
                    <a:pt x="347" y="2232"/>
                    <a:pt x="772" y="2232"/>
                  </a:cubicBezTo>
                  <a:cubicBezTo>
                    <a:pt x="1196" y="2232"/>
                    <a:pt x="1541" y="1733"/>
                    <a:pt x="1541" y="1117"/>
                  </a:cubicBezTo>
                  <a:cubicBezTo>
                    <a:pt x="1541" y="505"/>
                    <a:pt x="1199" y="0"/>
                    <a:pt x="7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2" name="Google Shape;902;p40"/>
            <p:cNvSpPr/>
            <p:nvPr/>
          </p:nvSpPr>
          <p:spPr>
            <a:xfrm>
              <a:off x="5473475" y="5082000"/>
              <a:ext cx="43900" cy="61100"/>
            </a:xfrm>
            <a:custGeom>
              <a:avLst/>
              <a:gdLst/>
              <a:ahLst/>
              <a:cxnLst/>
              <a:rect l="l" t="t" r="r" b="b"/>
              <a:pathLst>
                <a:path w="1756" h="2444" extrusionOk="0">
                  <a:moveTo>
                    <a:pt x="879" y="213"/>
                  </a:moveTo>
                  <a:cubicBezTo>
                    <a:pt x="1239"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2" y="2444"/>
                    <a:pt x="1756" y="1896"/>
                    <a:pt x="1756" y="1223"/>
                  </a:cubicBezTo>
                  <a:cubicBezTo>
                    <a:pt x="1756" y="548"/>
                    <a:pt x="1362"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3" name="Google Shape;903;p40"/>
            <p:cNvSpPr/>
            <p:nvPr/>
          </p:nvSpPr>
          <p:spPr>
            <a:xfrm>
              <a:off x="5480950" y="5084650"/>
              <a:ext cx="38550" cy="55800"/>
            </a:xfrm>
            <a:custGeom>
              <a:avLst/>
              <a:gdLst/>
              <a:ahLst/>
              <a:cxnLst/>
              <a:rect l="l" t="t" r="r" b="b"/>
              <a:pathLst>
                <a:path w="1542" h="2232" extrusionOk="0">
                  <a:moveTo>
                    <a:pt x="772" y="0"/>
                  </a:moveTo>
                  <a:cubicBezTo>
                    <a:pt x="346" y="0"/>
                    <a:pt x="0" y="500"/>
                    <a:pt x="0" y="1117"/>
                  </a:cubicBezTo>
                  <a:cubicBezTo>
                    <a:pt x="0" y="1733"/>
                    <a:pt x="347" y="2232"/>
                    <a:pt x="772" y="2232"/>
                  </a:cubicBezTo>
                  <a:cubicBezTo>
                    <a:pt x="1196" y="2232"/>
                    <a:pt x="1541" y="1733"/>
                    <a:pt x="1541" y="1117"/>
                  </a:cubicBezTo>
                  <a:cubicBezTo>
                    <a:pt x="1541" y="505"/>
                    <a:pt x="1199" y="0"/>
                    <a:pt x="77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4" name="Google Shape;904;p40"/>
            <p:cNvSpPr/>
            <p:nvPr/>
          </p:nvSpPr>
          <p:spPr>
            <a:xfrm>
              <a:off x="5478275" y="5082000"/>
              <a:ext cx="43900" cy="61100"/>
            </a:xfrm>
            <a:custGeom>
              <a:avLst/>
              <a:gdLst/>
              <a:ahLst/>
              <a:cxnLst/>
              <a:rect l="l" t="t" r="r" b="b"/>
              <a:pathLst>
                <a:path w="1756" h="2444" extrusionOk="0">
                  <a:moveTo>
                    <a:pt x="879" y="213"/>
                  </a:moveTo>
                  <a:cubicBezTo>
                    <a:pt x="1237" y="213"/>
                    <a:pt x="1541" y="666"/>
                    <a:pt x="1541" y="1223"/>
                  </a:cubicBezTo>
                  <a:cubicBezTo>
                    <a:pt x="1541" y="1778"/>
                    <a:pt x="1239" y="2231"/>
                    <a:pt x="879" y="2231"/>
                  </a:cubicBezTo>
                  <a:cubicBezTo>
                    <a:pt x="518" y="2231"/>
                    <a:pt x="213" y="1778"/>
                    <a:pt x="213" y="1223"/>
                  </a:cubicBezTo>
                  <a:cubicBezTo>
                    <a:pt x="213" y="666"/>
                    <a:pt x="512" y="213"/>
                    <a:pt x="879" y="213"/>
                  </a:cubicBezTo>
                  <a:close/>
                  <a:moveTo>
                    <a:pt x="879" y="0"/>
                  </a:moveTo>
                  <a:cubicBezTo>
                    <a:pt x="395" y="0"/>
                    <a:pt x="0" y="548"/>
                    <a:pt x="0" y="1223"/>
                  </a:cubicBezTo>
                  <a:cubicBezTo>
                    <a:pt x="0" y="1896"/>
                    <a:pt x="395" y="2444"/>
                    <a:pt x="879" y="2444"/>
                  </a:cubicBezTo>
                  <a:cubicBezTo>
                    <a:pt x="1363" y="2444"/>
                    <a:pt x="1756" y="1896"/>
                    <a:pt x="1756" y="1223"/>
                  </a:cubicBezTo>
                  <a:cubicBezTo>
                    <a:pt x="1756" y="548"/>
                    <a:pt x="1363" y="0"/>
                    <a:pt x="8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5" name="Google Shape;905;p40"/>
            <p:cNvSpPr/>
            <p:nvPr/>
          </p:nvSpPr>
          <p:spPr>
            <a:xfrm>
              <a:off x="5525575" y="4378425"/>
              <a:ext cx="21775" cy="14450"/>
            </a:xfrm>
            <a:custGeom>
              <a:avLst/>
              <a:gdLst/>
              <a:ahLst/>
              <a:cxnLst/>
              <a:rect l="l" t="t" r="r" b="b"/>
              <a:pathLst>
                <a:path w="871" h="578" extrusionOk="0">
                  <a:moveTo>
                    <a:pt x="745" y="1"/>
                  </a:moveTo>
                  <a:cubicBezTo>
                    <a:pt x="519" y="165"/>
                    <a:pt x="267" y="290"/>
                    <a:pt x="1" y="373"/>
                  </a:cubicBezTo>
                  <a:lnTo>
                    <a:pt x="63" y="577"/>
                  </a:lnTo>
                  <a:cubicBezTo>
                    <a:pt x="353" y="486"/>
                    <a:pt x="624" y="351"/>
                    <a:pt x="870" y="174"/>
                  </a:cubicBezTo>
                  <a:lnTo>
                    <a:pt x="74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6" name="Google Shape;906;p40"/>
            <p:cNvSpPr/>
            <p:nvPr/>
          </p:nvSpPr>
          <p:spPr>
            <a:xfrm>
              <a:off x="5431600" y="4252325"/>
              <a:ext cx="155675" cy="138350"/>
            </a:xfrm>
            <a:custGeom>
              <a:avLst/>
              <a:gdLst/>
              <a:ahLst/>
              <a:cxnLst/>
              <a:rect l="l" t="t" r="r" b="b"/>
              <a:pathLst>
                <a:path w="6227" h="5534" extrusionOk="0">
                  <a:moveTo>
                    <a:pt x="2958" y="0"/>
                  </a:moveTo>
                  <a:cubicBezTo>
                    <a:pt x="2591" y="0"/>
                    <a:pt x="2224" y="71"/>
                    <a:pt x="1873" y="213"/>
                  </a:cubicBezTo>
                  <a:cubicBezTo>
                    <a:pt x="1161" y="502"/>
                    <a:pt x="605" y="1052"/>
                    <a:pt x="305" y="1760"/>
                  </a:cubicBezTo>
                  <a:cubicBezTo>
                    <a:pt x="6" y="2469"/>
                    <a:pt x="0" y="3251"/>
                    <a:pt x="289" y="3964"/>
                  </a:cubicBezTo>
                  <a:cubicBezTo>
                    <a:pt x="579" y="4676"/>
                    <a:pt x="1127" y="5234"/>
                    <a:pt x="1836" y="5533"/>
                  </a:cubicBezTo>
                  <a:lnTo>
                    <a:pt x="1919" y="5337"/>
                  </a:lnTo>
                  <a:cubicBezTo>
                    <a:pt x="1264" y="5060"/>
                    <a:pt x="755" y="4543"/>
                    <a:pt x="487" y="3884"/>
                  </a:cubicBezTo>
                  <a:cubicBezTo>
                    <a:pt x="219" y="3224"/>
                    <a:pt x="225" y="2499"/>
                    <a:pt x="502" y="1844"/>
                  </a:cubicBezTo>
                  <a:cubicBezTo>
                    <a:pt x="779" y="1187"/>
                    <a:pt x="1294" y="679"/>
                    <a:pt x="1954" y="411"/>
                  </a:cubicBezTo>
                  <a:cubicBezTo>
                    <a:pt x="2278" y="280"/>
                    <a:pt x="2618" y="214"/>
                    <a:pt x="2958" y="214"/>
                  </a:cubicBezTo>
                  <a:cubicBezTo>
                    <a:pt x="3310" y="214"/>
                    <a:pt x="3661" y="284"/>
                    <a:pt x="3995" y="425"/>
                  </a:cubicBezTo>
                  <a:cubicBezTo>
                    <a:pt x="5348" y="998"/>
                    <a:pt x="5984" y="2564"/>
                    <a:pt x="5412" y="3918"/>
                  </a:cubicBezTo>
                  <a:cubicBezTo>
                    <a:pt x="5304" y="4175"/>
                    <a:pt x="5156" y="4412"/>
                    <a:pt x="4975" y="4622"/>
                  </a:cubicBezTo>
                  <a:lnTo>
                    <a:pt x="5135" y="4762"/>
                  </a:lnTo>
                  <a:cubicBezTo>
                    <a:pt x="5332" y="4534"/>
                    <a:pt x="5491" y="4280"/>
                    <a:pt x="5609" y="4001"/>
                  </a:cubicBezTo>
                  <a:cubicBezTo>
                    <a:pt x="6227" y="2539"/>
                    <a:pt x="5539" y="846"/>
                    <a:pt x="4077" y="228"/>
                  </a:cubicBezTo>
                  <a:cubicBezTo>
                    <a:pt x="3717" y="76"/>
                    <a:pt x="3337" y="0"/>
                    <a:pt x="295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7" name="Google Shape;907;p40"/>
            <p:cNvSpPr/>
            <p:nvPr/>
          </p:nvSpPr>
          <p:spPr>
            <a:xfrm>
              <a:off x="5387000" y="3489125"/>
              <a:ext cx="221100" cy="145425"/>
            </a:xfrm>
            <a:custGeom>
              <a:avLst/>
              <a:gdLst/>
              <a:ahLst/>
              <a:cxnLst/>
              <a:rect l="l" t="t" r="r" b="b"/>
              <a:pathLst>
                <a:path w="8844" h="5817" extrusionOk="0">
                  <a:moveTo>
                    <a:pt x="3528" y="0"/>
                  </a:moveTo>
                  <a:cubicBezTo>
                    <a:pt x="2005" y="0"/>
                    <a:pt x="753" y="647"/>
                    <a:pt x="434" y="1734"/>
                  </a:cubicBezTo>
                  <a:cubicBezTo>
                    <a:pt x="0" y="3202"/>
                    <a:pt x="1436" y="4919"/>
                    <a:pt x="3639" y="5568"/>
                  </a:cubicBezTo>
                  <a:cubicBezTo>
                    <a:pt x="4212" y="5737"/>
                    <a:pt x="4780" y="5817"/>
                    <a:pt x="5315" y="5817"/>
                  </a:cubicBezTo>
                  <a:cubicBezTo>
                    <a:pt x="6837" y="5817"/>
                    <a:pt x="8091" y="5170"/>
                    <a:pt x="8411" y="4083"/>
                  </a:cubicBezTo>
                  <a:cubicBezTo>
                    <a:pt x="8843" y="2614"/>
                    <a:pt x="7408" y="897"/>
                    <a:pt x="5206" y="249"/>
                  </a:cubicBezTo>
                  <a:cubicBezTo>
                    <a:pt x="4632" y="80"/>
                    <a:pt x="4063" y="0"/>
                    <a:pt x="352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8" name="Google Shape;908;p40"/>
            <p:cNvSpPr/>
            <p:nvPr/>
          </p:nvSpPr>
          <p:spPr>
            <a:xfrm>
              <a:off x="5389750" y="3486425"/>
              <a:ext cx="215575" cy="150725"/>
            </a:xfrm>
            <a:custGeom>
              <a:avLst/>
              <a:gdLst/>
              <a:ahLst/>
              <a:cxnLst/>
              <a:rect l="l" t="t" r="r" b="b"/>
              <a:pathLst>
                <a:path w="8623" h="6029" extrusionOk="0">
                  <a:moveTo>
                    <a:pt x="3418" y="214"/>
                  </a:moveTo>
                  <a:cubicBezTo>
                    <a:pt x="3952" y="214"/>
                    <a:pt x="4510" y="296"/>
                    <a:pt x="5064" y="459"/>
                  </a:cubicBezTo>
                  <a:cubicBezTo>
                    <a:pt x="6111" y="767"/>
                    <a:pt x="7012" y="1327"/>
                    <a:pt x="7604" y="2035"/>
                  </a:cubicBezTo>
                  <a:cubicBezTo>
                    <a:pt x="8187" y="2731"/>
                    <a:pt x="8397" y="3486"/>
                    <a:pt x="8199" y="4162"/>
                  </a:cubicBezTo>
                  <a:cubicBezTo>
                    <a:pt x="7892" y="5201"/>
                    <a:pt x="6681" y="5818"/>
                    <a:pt x="5208" y="5818"/>
                  </a:cubicBezTo>
                  <a:cubicBezTo>
                    <a:pt x="4682" y="5818"/>
                    <a:pt x="4123" y="5739"/>
                    <a:pt x="3559" y="5573"/>
                  </a:cubicBezTo>
                  <a:cubicBezTo>
                    <a:pt x="2514" y="5265"/>
                    <a:pt x="1611" y="4705"/>
                    <a:pt x="1019" y="3998"/>
                  </a:cubicBezTo>
                  <a:cubicBezTo>
                    <a:pt x="437" y="3303"/>
                    <a:pt x="227" y="2546"/>
                    <a:pt x="425" y="1872"/>
                  </a:cubicBezTo>
                  <a:cubicBezTo>
                    <a:pt x="624" y="1197"/>
                    <a:pt x="1211" y="676"/>
                    <a:pt x="2076" y="407"/>
                  </a:cubicBezTo>
                  <a:cubicBezTo>
                    <a:pt x="2490" y="279"/>
                    <a:pt x="2944" y="214"/>
                    <a:pt x="3418" y="214"/>
                  </a:cubicBezTo>
                  <a:close/>
                  <a:moveTo>
                    <a:pt x="3419" y="1"/>
                  </a:moveTo>
                  <a:cubicBezTo>
                    <a:pt x="2923" y="1"/>
                    <a:pt x="2448" y="68"/>
                    <a:pt x="2014" y="204"/>
                  </a:cubicBezTo>
                  <a:cubicBezTo>
                    <a:pt x="1077" y="494"/>
                    <a:pt x="440" y="1066"/>
                    <a:pt x="221" y="1812"/>
                  </a:cubicBezTo>
                  <a:cubicBezTo>
                    <a:pt x="0" y="2557"/>
                    <a:pt x="227" y="3381"/>
                    <a:pt x="855" y="4135"/>
                  </a:cubicBezTo>
                  <a:cubicBezTo>
                    <a:pt x="1475" y="4875"/>
                    <a:pt x="2413" y="5459"/>
                    <a:pt x="3498" y="5779"/>
                  </a:cubicBezTo>
                  <a:cubicBezTo>
                    <a:pt x="4079" y="5948"/>
                    <a:pt x="4653" y="6029"/>
                    <a:pt x="5197" y="6029"/>
                  </a:cubicBezTo>
                  <a:cubicBezTo>
                    <a:pt x="6769" y="6029"/>
                    <a:pt x="8070" y="5353"/>
                    <a:pt x="8403" y="4221"/>
                  </a:cubicBezTo>
                  <a:cubicBezTo>
                    <a:pt x="8623" y="3475"/>
                    <a:pt x="8397" y="2650"/>
                    <a:pt x="7768" y="1898"/>
                  </a:cubicBezTo>
                  <a:cubicBezTo>
                    <a:pt x="7149" y="1158"/>
                    <a:pt x="6211" y="575"/>
                    <a:pt x="5125" y="255"/>
                  </a:cubicBezTo>
                  <a:cubicBezTo>
                    <a:pt x="4552" y="86"/>
                    <a:pt x="3973" y="1"/>
                    <a:pt x="341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09" name="Google Shape;909;p40"/>
            <p:cNvSpPr/>
            <p:nvPr/>
          </p:nvSpPr>
          <p:spPr>
            <a:xfrm>
              <a:off x="5340250" y="4430800"/>
              <a:ext cx="64000" cy="64025"/>
            </a:xfrm>
            <a:custGeom>
              <a:avLst/>
              <a:gdLst/>
              <a:ahLst/>
              <a:cxnLst/>
              <a:rect l="l" t="t" r="r" b="b"/>
              <a:pathLst>
                <a:path w="2560" h="2561" extrusionOk="0">
                  <a:moveTo>
                    <a:pt x="1279" y="1"/>
                  </a:moveTo>
                  <a:cubicBezTo>
                    <a:pt x="573" y="1"/>
                    <a:pt x="0" y="574"/>
                    <a:pt x="0" y="1281"/>
                  </a:cubicBezTo>
                  <a:cubicBezTo>
                    <a:pt x="0" y="1987"/>
                    <a:pt x="573" y="2560"/>
                    <a:pt x="1279" y="2560"/>
                  </a:cubicBezTo>
                  <a:cubicBezTo>
                    <a:pt x="1986" y="2560"/>
                    <a:pt x="2560" y="1987"/>
                    <a:pt x="2560" y="1281"/>
                  </a:cubicBezTo>
                  <a:cubicBezTo>
                    <a:pt x="2560" y="574"/>
                    <a:pt x="1986" y="1"/>
                    <a:pt x="12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0" name="Google Shape;910;p40"/>
            <p:cNvSpPr/>
            <p:nvPr/>
          </p:nvSpPr>
          <p:spPr>
            <a:xfrm>
              <a:off x="5337550" y="4428175"/>
              <a:ext cx="69350" cy="69325"/>
            </a:xfrm>
            <a:custGeom>
              <a:avLst/>
              <a:gdLst/>
              <a:ahLst/>
              <a:cxnLst/>
              <a:rect l="l" t="t" r="r" b="b"/>
              <a:pathLst>
                <a:path w="2774" h="2773" extrusionOk="0">
                  <a:moveTo>
                    <a:pt x="1387" y="213"/>
                  </a:moveTo>
                  <a:cubicBezTo>
                    <a:pt x="2033" y="213"/>
                    <a:pt x="2560" y="740"/>
                    <a:pt x="2560" y="1386"/>
                  </a:cubicBezTo>
                  <a:cubicBezTo>
                    <a:pt x="2560" y="2033"/>
                    <a:pt x="2033" y="2560"/>
                    <a:pt x="1387" y="2560"/>
                  </a:cubicBezTo>
                  <a:cubicBezTo>
                    <a:pt x="741" y="2560"/>
                    <a:pt x="214" y="2033"/>
                    <a:pt x="214" y="1386"/>
                  </a:cubicBezTo>
                  <a:cubicBezTo>
                    <a:pt x="214" y="740"/>
                    <a:pt x="741" y="213"/>
                    <a:pt x="1387" y="213"/>
                  </a:cubicBezTo>
                  <a:close/>
                  <a:moveTo>
                    <a:pt x="1387" y="0"/>
                  </a:moveTo>
                  <a:cubicBezTo>
                    <a:pt x="623" y="0"/>
                    <a:pt x="1" y="621"/>
                    <a:pt x="1" y="1386"/>
                  </a:cubicBezTo>
                  <a:cubicBezTo>
                    <a:pt x="1" y="2150"/>
                    <a:pt x="623" y="2773"/>
                    <a:pt x="1387" y="2773"/>
                  </a:cubicBezTo>
                  <a:cubicBezTo>
                    <a:pt x="2153" y="2773"/>
                    <a:pt x="2773" y="2150"/>
                    <a:pt x="2773" y="1386"/>
                  </a:cubicBezTo>
                  <a:cubicBezTo>
                    <a:pt x="2773" y="621"/>
                    <a:pt x="2153" y="0"/>
                    <a:pt x="13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1" name="Google Shape;911;p40"/>
            <p:cNvSpPr/>
            <p:nvPr/>
          </p:nvSpPr>
          <p:spPr>
            <a:xfrm>
              <a:off x="4567350" y="4901100"/>
              <a:ext cx="61650" cy="89175"/>
            </a:xfrm>
            <a:custGeom>
              <a:avLst/>
              <a:gdLst/>
              <a:ahLst/>
              <a:cxnLst/>
              <a:rect l="l" t="t" r="r" b="b"/>
              <a:pathLst>
                <a:path w="2466" h="3567" extrusionOk="0">
                  <a:moveTo>
                    <a:pt x="1233" y="0"/>
                  </a:moveTo>
                  <a:cubicBezTo>
                    <a:pt x="552" y="0"/>
                    <a:pt x="0" y="798"/>
                    <a:pt x="0" y="1784"/>
                  </a:cubicBezTo>
                  <a:cubicBezTo>
                    <a:pt x="0" y="2768"/>
                    <a:pt x="552" y="3566"/>
                    <a:pt x="1233" y="3566"/>
                  </a:cubicBezTo>
                  <a:cubicBezTo>
                    <a:pt x="1913" y="3566"/>
                    <a:pt x="2466" y="2768"/>
                    <a:pt x="2466" y="1784"/>
                  </a:cubicBezTo>
                  <a:cubicBezTo>
                    <a:pt x="2466" y="798"/>
                    <a:pt x="1913"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2" name="Google Shape;912;p40"/>
            <p:cNvSpPr/>
            <p:nvPr/>
          </p:nvSpPr>
          <p:spPr>
            <a:xfrm>
              <a:off x="4564700" y="4898450"/>
              <a:ext cx="66975" cy="94500"/>
            </a:xfrm>
            <a:custGeom>
              <a:avLst/>
              <a:gdLst/>
              <a:ahLst/>
              <a:cxnLst/>
              <a:rect l="l" t="t" r="r" b="b"/>
              <a:pathLst>
                <a:path w="2679" h="3780" extrusionOk="0">
                  <a:moveTo>
                    <a:pt x="1339" y="213"/>
                  </a:moveTo>
                  <a:cubicBezTo>
                    <a:pt x="1960" y="213"/>
                    <a:pt x="2466" y="965"/>
                    <a:pt x="2466" y="1890"/>
                  </a:cubicBezTo>
                  <a:cubicBezTo>
                    <a:pt x="2466" y="2813"/>
                    <a:pt x="1960" y="3565"/>
                    <a:pt x="1339" y="3565"/>
                  </a:cubicBezTo>
                  <a:cubicBezTo>
                    <a:pt x="718" y="3565"/>
                    <a:pt x="213" y="2813"/>
                    <a:pt x="213" y="1890"/>
                  </a:cubicBezTo>
                  <a:cubicBezTo>
                    <a:pt x="213" y="965"/>
                    <a:pt x="718" y="213"/>
                    <a:pt x="1339" y="213"/>
                  </a:cubicBezTo>
                  <a:close/>
                  <a:moveTo>
                    <a:pt x="1339" y="0"/>
                  </a:moveTo>
                  <a:cubicBezTo>
                    <a:pt x="600" y="0"/>
                    <a:pt x="0" y="848"/>
                    <a:pt x="0" y="1890"/>
                  </a:cubicBezTo>
                  <a:cubicBezTo>
                    <a:pt x="0" y="2931"/>
                    <a:pt x="600" y="3779"/>
                    <a:pt x="1339" y="3779"/>
                  </a:cubicBezTo>
                  <a:cubicBezTo>
                    <a:pt x="2077" y="3779"/>
                    <a:pt x="2679" y="2932"/>
                    <a:pt x="2679" y="1890"/>
                  </a:cubicBezTo>
                  <a:cubicBezTo>
                    <a:pt x="2679" y="848"/>
                    <a:pt x="2077" y="0"/>
                    <a:pt x="13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3" name="Google Shape;913;p40"/>
            <p:cNvSpPr/>
            <p:nvPr/>
          </p:nvSpPr>
          <p:spPr>
            <a:xfrm>
              <a:off x="4535250" y="4878125"/>
              <a:ext cx="93425" cy="135100"/>
            </a:xfrm>
            <a:custGeom>
              <a:avLst/>
              <a:gdLst/>
              <a:ahLst/>
              <a:cxnLst/>
              <a:rect l="l" t="t" r="r" b="b"/>
              <a:pathLst>
                <a:path w="3737" h="5404" extrusionOk="0">
                  <a:moveTo>
                    <a:pt x="1869" y="0"/>
                  </a:moveTo>
                  <a:cubicBezTo>
                    <a:pt x="837" y="0"/>
                    <a:pt x="1" y="1209"/>
                    <a:pt x="1" y="2703"/>
                  </a:cubicBezTo>
                  <a:cubicBezTo>
                    <a:pt x="1"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4" name="Google Shape;914;p40"/>
            <p:cNvSpPr/>
            <p:nvPr/>
          </p:nvSpPr>
          <p:spPr>
            <a:xfrm>
              <a:off x="4532575" y="4875475"/>
              <a:ext cx="98775" cy="140425"/>
            </a:xfrm>
            <a:custGeom>
              <a:avLst/>
              <a:gdLst/>
              <a:ahLst/>
              <a:cxnLst/>
              <a:rect l="l" t="t" r="r" b="b"/>
              <a:pathLst>
                <a:path w="3951" h="5617" extrusionOk="0">
                  <a:moveTo>
                    <a:pt x="1976" y="214"/>
                  </a:moveTo>
                  <a:cubicBezTo>
                    <a:pt x="2947" y="214"/>
                    <a:pt x="3738" y="1377"/>
                    <a:pt x="3738" y="2809"/>
                  </a:cubicBezTo>
                  <a:cubicBezTo>
                    <a:pt x="3738" y="4240"/>
                    <a:pt x="2947" y="5404"/>
                    <a:pt x="1976" y="5404"/>
                  </a:cubicBezTo>
                  <a:cubicBezTo>
                    <a:pt x="1004" y="5404"/>
                    <a:pt x="215" y="4240"/>
                    <a:pt x="215" y="2809"/>
                  </a:cubicBezTo>
                  <a:cubicBezTo>
                    <a:pt x="215" y="1377"/>
                    <a:pt x="1004" y="214"/>
                    <a:pt x="1976" y="214"/>
                  </a:cubicBezTo>
                  <a:close/>
                  <a:moveTo>
                    <a:pt x="1976" y="1"/>
                  </a:moveTo>
                  <a:cubicBezTo>
                    <a:pt x="888" y="1"/>
                    <a:pt x="0" y="1260"/>
                    <a:pt x="0" y="2809"/>
                  </a:cubicBezTo>
                  <a:cubicBezTo>
                    <a:pt x="0" y="4357"/>
                    <a:pt x="888" y="5617"/>
                    <a:pt x="1976" y="5617"/>
                  </a:cubicBezTo>
                  <a:cubicBezTo>
                    <a:pt x="3065" y="5617"/>
                    <a:pt x="3951" y="4357"/>
                    <a:pt x="3951" y="2809"/>
                  </a:cubicBezTo>
                  <a:cubicBezTo>
                    <a:pt x="3951" y="1260"/>
                    <a:pt x="3065" y="1"/>
                    <a:pt x="197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5" name="Google Shape;915;p40"/>
            <p:cNvSpPr/>
            <p:nvPr/>
          </p:nvSpPr>
          <p:spPr>
            <a:xfrm>
              <a:off x="4546125" y="4878125"/>
              <a:ext cx="93450" cy="135100"/>
            </a:xfrm>
            <a:custGeom>
              <a:avLst/>
              <a:gdLst/>
              <a:ahLst/>
              <a:cxnLst/>
              <a:rect l="l" t="t" r="r" b="b"/>
              <a:pathLst>
                <a:path w="3738" h="5404" extrusionOk="0">
                  <a:moveTo>
                    <a:pt x="1869" y="0"/>
                  </a:moveTo>
                  <a:cubicBezTo>
                    <a:pt x="837" y="0"/>
                    <a:pt x="0" y="1209"/>
                    <a:pt x="0" y="2703"/>
                  </a:cubicBezTo>
                  <a:cubicBezTo>
                    <a:pt x="0" y="4195"/>
                    <a:pt x="837" y="5404"/>
                    <a:pt x="1869" y="5404"/>
                  </a:cubicBezTo>
                  <a:cubicBezTo>
                    <a:pt x="2901" y="5404"/>
                    <a:pt x="3738" y="4195"/>
                    <a:pt x="3738" y="2703"/>
                  </a:cubicBezTo>
                  <a:cubicBezTo>
                    <a:pt x="3738"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6" name="Google Shape;916;p40"/>
            <p:cNvSpPr/>
            <p:nvPr/>
          </p:nvSpPr>
          <p:spPr>
            <a:xfrm>
              <a:off x="4543475" y="4875475"/>
              <a:ext cx="98750" cy="140425"/>
            </a:xfrm>
            <a:custGeom>
              <a:avLst/>
              <a:gdLst/>
              <a:ahLst/>
              <a:cxnLst/>
              <a:rect l="l" t="t" r="r" b="b"/>
              <a:pathLst>
                <a:path w="3950" h="5617" extrusionOk="0">
                  <a:moveTo>
                    <a:pt x="1975" y="214"/>
                  </a:moveTo>
                  <a:cubicBezTo>
                    <a:pt x="2946" y="214"/>
                    <a:pt x="3736" y="1377"/>
                    <a:pt x="3736" y="2809"/>
                  </a:cubicBezTo>
                  <a:cubicBezTo>
                    <a:pt x="3736" y="4240"/>
                    <a:pt x="2946" y="5404"/>
                    <a:pt x="1975" y="5404"/>
                  </a:cubicBezTo>
                  <a:cubicBezTo>
                    <a:pt x="1004" y="5404"/>
                    <a:pt x="214" y="4240"/>
                    <a:pt x="214" y="2809"/>
                  </a:cubicBezTo>
                  <a:cubicBezTo>
                    <a:pt x="214" y="1377"/>
                    <a:pt x="1004" y="214"/>
                    <a:pt x="1975" y="214"/>
                  </a:cubicBezTo>
                  <a:close/>
                  <a:moveTo>
                    <a:pt x="1975" y="1"/>
                  </a:moveTo>
                  <a:cubicBezTo>
                    <a:pt x="887" y="1"/>
                    <a:pt x="1" y="1260"/>
                    <a:pt x="1" y="2809"/>
                  </a:cubicBezTo>
                  <a:cubicBezTo>
                    <a:pt x="1" y="4357"/>
                    <a:pt x="887" y="5617"/>
                    <a:pt x="1975" y="5617"/>
                  </a:cubicBezTo>
                  <a:cubicBezTo>
                    <a:pt x="3063" y="5617"/>
                    <a:pt x="3949" y="4357"/>
                    <a:pt x="3949" y="2809"/>
                  </a:cubicBezTo>
                  <a:cubicBezTo>
                    <a:pt x="3949" y="1260"/>
                    <a:pt x="3063" y="1"/>
                    <a:pt x="197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7" name="Google Shape;917;p40"/>
            <p:cNvSpPr/>
            <p:nvPr/>
          </p:nvSpPr>
          <p:spPr>
            <a:xfrm>
              <a:off x="4574450" y="4902100"/>
              <a:ext cx="66025" cy="87150"/>
            </a:xfrm>
            <a:custGeom>
              <a:avLst/>
              <a:gdLst/>
              <a:ahLst/>
              <a:cxnLst/>
              <a:rect l="l" t="t" r="r" b="b"/>
              <a:pathLst>
                <a:path w="2641" h="3486" extrusionOk="0">
                  <a:moveTo>
                    <a:pt x="1203" y="0"/>
                  </a:moveTo>
                  <a:cubicBezTo>
                    <a:pt x="539" y="0"/>
                    <a:pt x="0" y="782"/>
                    <a:pt x="0" y="1744"/>
                  </a:cubicBezTo>
                  <a:cubicBezTo>
                    <a:pt x="0" y="2706"/>
                    <a:pt x="539" y="3486"/>
                    <a:pt x="1203" y="3486"/>
                  </a:cubicBezTo>
                  <a:lnTo>
                    <a:pt x="2640" y="3486"/>
                  </a:lnTo>
                  <a:lnTo>
                    <a:pt x="2640" y="2"/>
                  </a:lnTo>
                  <a:lnTo>
                    <a:pt x="1203"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8" name="Google Shape;918;p40"/>
            <p:cNvSpPr/>
            <p:nvPr/>
          </p:nvSpPr>
          <p:spPr>
            <a:xfrm>
              <a:off x="4571775" y="4899450"/>
              <a:ext cx="71375" cy="92500"/>
            </a:xfrm>
            <a:custGeom>
              <a:avLst/>
              <a:gdLst/>
              <a:ahLst/>
              <a:cxnLst/>
              <a:rect l="l" t="t" r="r" b="b"/>
              <a:pathLst>
                <a:path w="2855" h="3700" extrusionOk="0">
                  <a:moveTo>
                    <a:pt x="2640" y="214"/>
                  </a:moveTo>
                  <a:lnTo>
                    <a:pt x="2640" y="3485"/>
                  </a:lnTo>
                  <a:lnTo>
                    <a:pt x="1310" y="3485"/>
                  </a:lnTo>
                  <a:cubicBezTo>
                    <a:pt x="706" y="3485"/>
                    <a:pt x="213" y="2751"/>
                    <a:pt x="213" y="1850"/>
                  </a:cubicBezTo>
                  <a:cubicBezTo>
                    <a:pt x="213" y="948"/>
                    <a:pt x="706" y="214"/>
                    <a:pt x="1310" y="214"/>
                  </a:cubicBezTo>
                  <a:close/>
                  <a:moveTo>
                    <a:pt x="1310" y="1"/>
                  </a:moveTo>
                  <a:cubicBezTo>
                    <a:pt x="588" y="1"/>
                    <a:pt x="0" y="830"/>
                    <a:pt x="0" y="1850"/>
                  </a:cubicBezTo>
                  <a:cubicBezTo>
                    <a:pt x="0" y="2868"/>
                    <a:pt x="588" y="3699"/>
                    <a:pt x="1310" y="3699"/>
                  </a:cubicBezTo>
                  <a:lnTo>
                    <a:pt x="2747" y="3699"/>
                  </a:lnTo>
                  <a:cubicBezTo>
                    <a:pt x="2807" y="3698"/>
                    <a:pt x="2855" y="3650"/>
                    <a:pt x="2855" y="3592"/>
                  </a:cubicBezTo>
                  <a:lnTo>
                    <a:pt x="2855" y="108"/>
                  </a:lnTo>
                  <a:cubicBezTo>
                    <a:pt x="2855" y="48"/>
                    <a:pt x="2807" y="1"/>
                    <a:pt x="274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19" name="Google Shape;919;p40"/>
            <p:cNvSpPr/>
            <p:nvPr/>
          </p:nvSpPr>
          <p:spPr>
            <a:xfrm>
              <a:off x="4610375" y="4902100"/>
              <a:ext cx="60200" cy="87150"/>
            </a:xfrm>
            <a:custGeom>
              <a:avLst/>
              <a:gdLst/>
              <a:ahLst/>
              <a:cxnLst/>
              <a:rect l="l" t="t" r="r" b="b"/>
              <a:pathLst>
                <a:path w="2408" h="3486" extrusionOk="0">
                  <a:moveTo>
                    <a:pt x="1203" y="0"/>
                  </a:moveTo>
                  <a:cubicBezTo>
                    <a:pt x="538" y="0"/>
                    <a:pt x="0" y="782"/>
                    <a:pt x="0" y="1744"/>
                  </a:cubicBezTo>
                  <a:cubicBezTo>
                    <a:pt x="0" y="2706"/>
                    <a:pt x="538" y="3486"/>
                    <a:pt x="1203" y="3486"/>
                  </a:cubicBezTo>
                  <a:cubicBezTo>
                    <a:pt x="1869" y="3486"/>
                    <a:pt x="2408" y="2706"/>
                    <a:pt x="2408" y="1744"/>
                  </a:cubicBezTo>
                  <a:cubicBezTo>
                    <a:pt x="2408" y="782"/>
                    <a:pt x="1869" y="0"/>
                    <a:pt x="1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0" name="Google Shape;920;p40"/>
            <p:cNvSpPr/>
            <p:nvPr/>
          </p:nvSpPr>
          <p:spPr>
            <a:xfrm>
              <a:off x="4607725" y="4899450"/>
              <a:ext cx="65550" cy="92500"/>
            </a:xfrm>
            <a:custGeom>
              <a:avLst/>
              <a:gdLst/>
              <a:ahLst/>
              <a:cxnLst/>
              <a:rect l="l" t="t" r="r" b="b"/>
              <a:pathLst>
                <a:path w="2622" h="3700" extrusionOk="0">
                  <a:moveTo>
                    <a:pt x="1309" y="214"/>
                  </a:moveTo>
                  <a:cubicBezTo>
                    <a:pt x="1915" y="214"/>
                    <a:pt x="2408" y="948"/>
                    <a:pt x="2408" y="1850"/>
                  </a:cubicBezTo>
                  <a:cubicBezTo>
                    <a:pt x="2408" y="2751"/>
                    <a:pt x="1914" y="3485"/>
                    <a:pt x="1309" y="3485"/>
                  </a:cubicBezTo>
                  <a:cubicBezTo>
                    <a:pt x="705" y="3485"/>
                    <a:pt x="213" y="2751"/>
                    <a:pt x="213" y="1850"/>
                  </a:cubicBezTo>
                  <a:cubicBezTo>
                    <a:pt x="213" y="948"/>
                    <a:pt x="705" y="214"/>
                    <a:pt x="1309" y="214"/>
                  </a:cubicBezTo>
                  <a:close/>
                  <a:moveTo>
                    <a:pt x="1309" y="1"/>
                  </a:moveTo>
                  <a:cubicBezTo>
                    <a:pt x="587" y="1"/>
                    <a:pt x="1" y="830"/>
                    <a:pt x="1" y="1850"/>
                  </a:cubicBezTo>
                  <a:cubicBezTo>
                    <a:pt x="1" y="2868"/>
                    <a:pt x="587" y="3699"/>
                    <a:pt x="1309" y="3699"/>
                  </a:cubicBezTo>
                  <a:cubicBezTo>
                    <a:pt x="2033" y="3699"/>
                    <a:pt x="2621" y="2868"/>
                    <a:pt x="2621" y="1850"/>
                  </a:cubicBezTo>
                  <a:cubicBezTo>
                    <a:pt x="2621" y="830"/>
                    <a:pt x="2031" y="1"/>
                    <a:pt x="130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1" name="Google Shape;921;p40"/>
            <p:cNvSpPr/>
            <p:nvPr/>
          </p:nvSpPr>
          <p:spPr>
            <a:xfrm>
              <a:off x="4633150" y="4923975"/>
              <a:ext cx="53100" cy="43400"/>
            </a:xfrm>
            <a:custGeom>
              <a:avLst/>
              <a:gdLst/>
              <a:ahLst/>
              <a:cxnLst/>
              <a:rect l="l" t="t" r="r" b="b"/>
              <a:pathLst>
                <a:path w="2124" h="1736" extrusionOk="0">
                  <a:moveTo>
                    <a:pt x="602" y="1"/>
                  </a:moveTo>
                  <a:cubicBezTo>
                    <a:pt x="268" y="1"/>
                    <a:pt x="0" y="388"/>
                    <a:pt x="0" y="869"/>
                  </a:cubicBezTo>
                  <a:cubicBezTo>
                    <a:pt x="0" y="1348"/>
                    <a:pt x="268" y="1735"/>
                    <a:pt x="602" y="1735"/>
                  </a:cubicBezTo>
                  <a:lnTo>
                    <a:pt x="2124" y="1735"/>
                  </a:lnTo>
                  <a:lnTo>
                    <a:pt x="2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2" name="Google Shape;922;p40"/>
            <p:cNvSpPr/>
            <p:nvPr/>
          </p:nvSpPr>
          <p:spPr>
            <a:xfrm>
              <a:off x="4630475" y="4921300"/>
              <a:ext cx="58450" cy="48750"/>
            </a:xfrm>
            <a:custGeom>
              <a:avLst/>
              <a:gdLst/>
              <a:ahLst/>
              <a:cxnLst/>
              <a:rect l="l" t="t" r="r" b="b"/>
              <a:pathLst>
                <a:path w="2338" h="1950" extrusionOk="0">
                  <a:moveTo>
                    <a:pt x="2125" y="214"/>
                  </a:moveTo>
                  <a:lnTo>
                    <a:pt x="2125" y="1737"/>
                  </a:lnTo>
                  <a:lnTo>
                    <a:pt x="709" y="1737"/>
                  </a:lnTo>
                  <a:cubicBezTo>
                    <a:pt x="435" y="1737"/>
                    <a:pt x="213" y="1396"/>
                    <a:pt x="213" y="976"/>
                  </a:cubicBezTo>
                  <a:cubicBezTo>
                    <a:pt x="213" y="556"/>
                    <a:pt x="435" y="214"/>
                    <a:pt x="709" y="214"/>
                  </a:cubicBezTo>
                  <a:close/>
                  <a:moveTo>
                    <a:pt x="709" y="1"/>
                  </a:moveTo>
                  <a:cubicBezTo>
                    <a:pt x="311" y="1"/>
                    <a:pt x="0" y="428"/>
                    <a:pt x="0" y="976"/>
                  </a:cubicBezTo>
                  <a:cubicBezTo>
                    <a:pt x="0" y="1522"/>
                    <a:pt x="311" y="1950"/>
                    <a:pt x="709" y="1950"/>
                  </a:cubicBezTo>
                  <a:lnTo>
                    <a:pt x="2231" y="1950"/>
                  </a:lnTo>
                  <a:cubicBezTo>
                    <a:pt x="2290" y="1950"/>
                    <a:pt x="2338" y="1902"/>
                    <a:pt x="2338" y="1842"/>
                  </a:cubicBezTo>
                  <a:lnTo>
                    <a:pt x="2338" y="108"/>
                  </a:lnTo>
                  <a:cubicBezTo>
                    <a:pt x="2338" y="48"/>
                    <a:pt x="2290" y="1"/>
                    <a:pt x="223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3" name="Google Shape;923;p40"/>
            <p:cNvSpPr/>
            <p:nvPr/>
          </p:nvSpPr>
          <p:spPr>
            <a:xfrm>
              <a:off x="4671275" y="4923975"/>
              <a:ext cx="29975" cy="43400"/>
            </a:xfrm>
            <a:custGeom>
              <a:avLst/>
              <a:gdLst/>
              <a:ahLst/>
              <a:cxnLst/>
              <a:rect l="l" t="t" r="r" b="b"/>
              <a:pathLst>
                <a:path w="1199" h="1736" extrusionOk="0">
                  <a:moveTo>
                    <a:pt x="599" y="1"/>
                  </a:moveTo>
                  <a:cubicBezTo>
                    <a:pt x="268" y="1"/>
                    <a:pt x="0" y="388"/>
                    <a:pt x="0" y="869"/>
                  </a:cubicBezTo>
                  <a:cubicBezTo>
                    <a:pt x="0" y="1348"/>
                    <a:pt x="268" y="1735"/>
                    <a:pt x="599" y="1735"/>
                  </a:cubicBezTo>
                  <a:cubicBezTo>
                    <a:pt x="929" y="1735"/>
                    <a:pt x="1199" y="1348"/>
                    <a:pt x="1199" y="869"/>
                  </a:cubicBezTo>
                  <a:cubicBezTo>
                    <a:pt x="1199"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4" name="Google Shape;924;p40"/>
            <p:cNvSpPr/>
            <p:nvPr/>
          </p:nvSpPr>
          <p:spPr>
            <a:xfrm>
              <a:off x="4668575" y="4921300"/>
              <a:ext cx="35325" cy="48750"/>
            </a:xfrm>
            <a:custGeom>
              <a:avLst/>
              <a:gdLst/>
              <a:ahLst/>
              <a:cxnLst/>
              <a:rect l="l" t="t" r="r" b="b"/>
              <a:pathLst>
                <a:path w="1413" h="1950" extrusionOk="0">
                  <a:moveTo>
                    <a:pt x="707" y="214"/>
                  </a:moveTo>
                  <a:cubicBezTo>
                    <a:pt x="975" y="214"/>
                    <a:pt x="1200" y="563"/>
                    <a:pt x="1200" y="976"/>
                  </a:cubicBezTo>
                  <a:cubicBezTo>
                    <a:pt x="1200" y="1388"/>
                    <a:pt x="975" y="1737"/>
                    <a:pt x="707" y="1737"/>
                  </a:cubicBezTo>
                  <a:cubicBezTo>
                    <a:pt x="440" y="1737"/>
                    <a:pt x="214" y="1388"/>
                    <a:pt x="214" y="976"/>
                  </a:cubicBezTo>
                  <a:cubicBezTo>
                    <a:pt x="214" y="563"/>
                    <a:pt x="440" y="214"/>
                    <a:pt x="707" y="214"/>
                  </a:cubicBezTo>
                  <a:close/>
                  <a:moveTo>
                    <a:pt x="707" y="1"/>
                  </a:moveTo>
                  <a:cubicBezTo>
                    <a:pt x="318" y="1"/>
                    <a:pt x="1" y="438"/>
                    <a:pt x="1" y="976"/>
                  </a:cubicBezTo>
                  <a:cubicBezTo>
                    <a:pt x="1" y="1513"/>
                    <a:pt x="318" y="1950"/>
                    <a:pt x="707" y="1950"/>
                  </a:cubicBezTo>
                  <a:cubicBezTo>
                    <a:pt x="1097" y="1950"/>
                    <a:pt x="1412" y="1513"/>
                    <a:pt x="1412" y="976"/>
                  </a:cubicBezTo>
                  <a:cubicBezTo>
                    <a:pt x="1412"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5" name="Google Shape;925;p40"/>
            <p:cNvSpPr/>
            <p:nvPr/>
          </p:nvSpPr>
          <p:spPr>
            <a:xfrm>
              <a:off x="4567350" y="5067975"/>
              <a:ext cx="61650" cy="89175"/>
            </a:xfrm>
            <a:custGeom>
              <a:avLst/>
              <a:gdLst/>
              <a:ahLst/>
              <a:cxnLst/>
              <a:rect l="l" t="t" r="r" b="b"/>
              <a:pathLst>
                <a:path w="2466" h="3567" extrusionOk="0">
                  <a:moveTo>
                    <a:pt x="1233" y="0"/>
                  </a:moveTo>
                  <a:cubicBezTo>
                    <a:pt x="552" y="0"/>
                    <a:pt x="0" y="798"/>
                    <a:pt x="0" y="1784"/>
                  </a:cubicBezTo>
                  <a:cubicBezTo>
                    <a:pt x="0" y="2768"/>
                    <a:pt x="552" y="3566"/>
                    <a:pt x="1233" y="3566"/>
                  </a:cubicBezTo>
                  <a:cubicBezTo>
                    <a:pt x="1913" y="3566"/>
                    <a:pt x="2466" y="2768"/>
                    <a:pt x="2466" y="1784"/>
                  </a:cubicBezTo>
                  <a:cubicBezTo>
                    <a:pt x="2466" y="798"/>
                    <a:pt x="1913" y="0"/>
                    <a:pt x="123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6" name="Google Shape;926;p40"/>
            <p:cNvSpPr/>
            <p:nvPr/>
          </p:nvSpPr>
          <p:spPr>
            <a:xfrm>
              <a:off x="4564700" y="5065325"/>
              <a:ext cx="66975" cy="94500"/>
            </a:xfrm>
            <a:custGeom>
              <a:avLst/>
              <a:gdLst/>
              <a:ahLst/>
              <a:cxnLst/>
              <a:rect l="l" t="t" r="r" b="b"/>
              <a:pathLst>
                <a:path w="2679" h="3780" extrusionOk="0">
                  <a:moveTo>
                    <a:pt x="1339" y="213"/>
                  </a:moveTo>
                  <a:cubicBezTo>
                    <a:pt x="1960" y="213"/>
                    <a:pt x="2466" y="965"/>
                    <a:pt x="2466" y="1890"/>
                  </a:cubicBezTo>
                  <a:cubicBezTo>
                    <a:pt x="2466" y="2813"/>
                    <a:pt x="1960" y="3565"/>
                    <a:pt x="1339" y="3565"/>
                  </a:cubicBezTo>
                  <a:cubicBezTo>
                    <a:pt x="718" y="3565"/>
                    <a:pt x="213" y="2813"/>
                    <a:pt x="213" y="1890"/>
                  </a:cubicBezTo>
                  <a:cubicBezTo>
                    <a:pt x="213" y="965"/>
                    <a:pt x="718" y="213"/>
                    <a:pt x="1339" y="213"/>
                  </a:cubicBezTo>
                  <a:close/>
                  <a:moveTo>
                    <a:pt x="1339" y="0"/>
                  </a:moveTo>
                  <a:cubicBezTo>
                    <a:pt x="600" y="0"/>
                    <a:pt x="0" y="848"/>
                    <a:pt x="0" y="1890"/>
                  </a:cubicBezTo>
                  <a:cubicBezTo>
                    <a:pt x="0" y="2932"/>
                    <a:pt x="600" y="3779"/>
                    <a:pt x="1339" y="3779"/>
                  </a:cubicBezTo>
                  <a:cubicBezTo>
                    <a:pt x="2077" y="3779"/>
                    <a:pt x="2679" y="2932"/>
                    <a:pt x="2679" y="1890"/>
                  </a:cubicBezTo>
                  <a:cubicBezTo>
                    <a:pt x="2679" y="848"/>
                    <a:pt x="2077" y="0"/>
                    <a:pt x="13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7" name="Google Shape;927;p40"/>
            <p:cNvSpPr/>
            <p:nvPr/>
          </p:nvSpPr>
          <p:spPr>
            <a:xfrm>
              <a:off x="4535250" y="5045000"/>
              <a:ext cx="93425" cy="135100"/>
            </a:xfrm>
            <a:custGeom>
              <a:avLst/>
              <a:gdLst/>
              <a:ahLst/>
              <a:cxnLst/>
              <a:rect l="l" t="t" r="r" b="b"/>
              <a:pathLst>
                <a:path w="3737" h="5404" extrusionOk="0">
                  <a:moveTo>
                    <a:pt x="1869" y="0"/>
                  </a:moveTo>
                  <a:cubicBezTo>
                    <a:pt x="837" y="0"/>
                    <a:pt x="1" y="1209"/>
                    <a:pt x="1" y="2703"/>
                  </a:cubicBezTo>
                  <a:cubicBezTo>
                    <a:pt x="1" y="4195"/>
                    <a:pt x="837" y="5404"/>
                    <a:pt x="1869" y="5404"/>
                  </a:cubicBezTo>
                  <a:cubicBezTo>
                    <a:pt x="2901" y="5404"/>
                    <a:pt x="3736" y="4195"/>
                    <a:pt x="3736" y="2703"/>
                  </a:cubicBezTo>
                  <a:cubicBezTo>
                    <a:pt x="3736"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8" name="Google Shape;928;p40"/>
            <p:cNvSpPr/>
            <p:nvPr/>
          </p:nvSpPr>
          <p:spPr>
            <a:xfrm>
              <a:off x="4532575" y="5042325"/>
              <a:ext cx="98775" cy="140450"/>
            </a:xfrm>
            <a:custGeom>
              <a:avLst/>
              <a:gdLst/>
              <a:ahLst/>
              <a:cxnLst/>
              <a:rect l="l" t="t" r="r" b="b"/>
              <a:pathLst>
                <a:path w="3951" h="5618" extrusionOk="0">
                  <a:moveTo>
                    <a:pt x="1976" y="215"/>
                  </a:moveTo>
                  <a:cubicBezTo>
                    <a:pt x="2947" y="215"/>
                    <a:pt x="3738" y="1377"/>
                    <a:pt x="3738" y="2810"/>
                  </a:cubicBezTo>
                  <a:cubicBezTo>
                    <a:pt x="3738" y="4241"/>
                    <a:pt x="2947" y="5405"/>
                    <a:pt x="1976" y="5405"/>
                  </a:cubicBezTo>
                  <a:cubicBezTo>
                    <a:pt x="1004" y="5405"/>
                    <a:pt x="215" y="4241"/>
                    <a:pt x="215" y="2810"/>
                  </a:cubicBezTo>
                  <a:cubicBezTo>
                    <a:pt x="215" y="1377"/>
                    <a:pt x="1004" y="215"/>
                    <a:pt x="1976" y="215"/>
                  </a:cubicBezTo>
                  <a:close/>
                  <a:moveTo>
                    <a:pt x="1976" y="0"/>
                  </a:moveTo>
                  <a:cubicBezTo>
                    <a:pt x="888" y="0"/>
                    <a:pt x="0" y="1261"/>
                    <a:pt x="0" y="2810"/>
                  </a:cubicBezTo>
                  <a:cubicBezTo>
                    <a:pt x="0" y="4358"/>
                    <a:pt x="888" y="5618"/>
                    <a:pt x="1976" y="5618"/>
                  </a:cubicBezTo>
                  <a:cubicBezTo>
                    <a:pt x="3065" y="5618"/>
                    <a:pt x="3951" y="4358"/>
                    <a:pt x="3951" y="2810"/>
                  </a:cubicBezTo>
                  <a:cubicBezTo>
                    <a:pt x="3951" y="1261"/>
                    <a:pt x="3065" y="0"/>
                    <a:pt x="197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29" name="Google Shape;929;p40"/>
            <p:cNvSpPr/>
            <p:nvPr/>
          </p:nvSpPr>
          <p:spPr>
            <a:xfrm>
              <a:off x="4546125" y="5045000"/>
              <a:ext cx="93450" cy="135100"/>
            </a:xfrm>
            <a:custGeom>
              <a:avLst/>
              <a:gdLst/>
              <a:ahLst/>
              <a:cxnLst/>
              <a:rect l="l" t="t" r="r" b="b"/>
              <a:pathLst>
                <a:path w="3738" h="5404" extrusionOk="0">
                  <a:moveTo>
                    <a:pt x="1869" y="0"/>
                  </a:moveTo>
                  <a:cubicBezTo>
                    <a:pt x="837" y="0"/>
                    <a:pt x="0" y="1209"/>
                    <a:pt x="0" y="2703"/>
                  </a:cubicBezTo>
                  <a:cubicBezTo>
                    <a:pt x="0" y="4195"/>
                    <a:pt x="837" y="5404"/>
                    <a:pt x="1869" y="5404"/>
                  </a:cubicBezTo>
                  <a:cubicBezTo>
                    <a:pt x="2901" y="5404"/>
                    <a:pt x="3738" y="4195"/>
                    <a:pt x="3738" y="2703"/>
                  </a:cubicBezTo>
                  <a:cubicBezTo>
                    <a:pt x="3738" y="1209"/>
                    <a:pt x="2901" y="0"/>
                    <a:pt x="186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0" name="Google Shape;930;p40"/>
            <p:cNvSpPr/>
            <p:nvPr/>
          </p:nvSpPr>
          <p:spPr>
            <a:xfrm>
              <a:off x="4543475" y="5042325"/>
              <a:ext cx="98750" cy="140450"/>
            </a:xfrm>
            <a:custGeom>
              <a:avLst/>
              <a:gdLst/>
              <a:ahLst/>
              <a:cxnLst/>
              <a:rect l="l" t="t" r="r" b="b"/>
              <a:pathLst>
                <a:path w="3950" h="5618" extrusionOk="0">
                  <a:moveTo>
                    <a:pt x="1975" y="215"/>
                  </a:moveTo>
                  <a:cubicBezTo>
                    <a:pt x="2946" y="215"/>
                    <a:pt x="3736" y="1377"/>
                    <a:pt x="3736" y="2810"/>
                  </a:cubicBezTo>
                  <a:cubicBezTo>
                    <a:pt x="3736" y="4241"/>
                    <a:pt x="2946" y="5405"/>
                    <a:pt x="1975" y="5405"/>
                  </a:cubicBezTo>
                  <a:cubicBezTo>
                    <a:pt x="1004" y="5405"/>
                    <a:pt x="214" y="4241"/>
                    <a:pt x="214" y="2810"/>
                  </a:cubicBezTo>
                  <a:cubicBezTo>
                    <a:pt x="214" y="1377"/>
                    <a:pt x="1004" y="215"/>
                    <a:pt x="1975" y="215"/>
                  </a:cubicBezTo>
                  <a:close/>
                  <a:moveTo>
                    <a:pt x="1975" y="0"/>
                  </a:moveTo>
                  <a:cubicBezTo>
                    <a:pt x="887" y="0"/>
                    <a:pt x="1" y="1261"/>
                    <a:pt x="1" y="2810"/>
                  </a:cubicBezTo>
                  <a:cubicBezTo>
                    <a:pt x="1" y="4358"/>
                    <a:pt x="887" y="5618"/>
                    <a:pt x="1975" y="5618"/>
                  </a:cubicBezTo>
                  <a:cubicBezTo>
                    <a:pt x="3063" y="5618"/>
                    <a:pt x="3949" y="4358"/>
                    <a:pt x="3949" y="2810"/>
                  </a:cubicBezTo>
                  <a:cubicBezTo>
                    <a:pt x="3949" y="1261"/>
                    <a:pt x="3063" y="0"/>
                    <a:pt x="197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1" name="Google Shape;931;p40"/>
            <p:cNvSpPr/>
            <p:nvPr/>
          </p:nvSpPr>
          <p:spPr>
            <a:xfrm>
              <a:off x="4574450" y="5068975"/>
              <a:ext cx="66025" cy="86925"/>
            </a:xfrm>
            <a:custGeom>
              <a:avLst/>
              <a:gdLst/>
              <a:ahLst/>
              <a:cxnLst/>
              <a:rect l="l" t="t" r="r" b="b"/>
              <a:pathLst>
                <a:path w="2641" h="3477" extrusionOk="0">
                  <a:moveTo>
                    <a:pt x="1203" y="0"/>
                  </a:moveTo>
                  <a:lnTo>
                    <a:pt x="1203" y="2"/>
                  </a:lnTo>
                  <a:cubicBezTo>
                    <a:pt x="539" y="2"/>
                    <a:pt x="0" y="782"/>
                    <a:pt x="0" y="1744"/>
                  </a:cubicBezTo>
                  <a:cubicBezTo>
                    <a:pt x="0" y="2706"/>
                    <a:pt x="539" y="3477"/>
                    <a:pt x="1203" y="3477"/>
                  </a:cubicBezTo>
                  <a:lnTo>
                    <a:pt x="2640" y="3477"/>
                  </a:lnTo>
                  <a:lnTo>
                    <a:pt x="2640"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2" name="Google Shape;932;p40"/>
            <p:cNvSpPr/>
            <p:nvPr/>
          </p:nvSpPr>
          <p:spPr>
            <a:xfrm>
              <a:off x="4571775" y="5066325"/>
              <a:ext cx="71375" cy="92275"/>
            </a:xfrm>
            <a:custGeom>
              <a:avLst/>
              <a:gdLst/>
              <a:ahLst/>
              <a:cxnLst/>
              <a:rect l="l" t="t" r="r" b="b"/>
              <a:pathLst>
                <a:path w="2855" h="3691" extrusionOk="0">
                  <a:moveTo>
                    <a:pt x="2640" y="213"/>
                  </a:moveTo>
                  <a:lnTo>
                    <a:pt x="2640" y="3476"/>
                  </a:lnTo>
                  <a:lnTo>
                    <a:pt x="1310" y="3476"/>
                  </a:lnTo>
                  <a:cubicBezTo>
                    <a:pt x="706" y="3476"/>
                    <a:pt x="213" y="2751"/>
                    <a:pt x="213" y="1850"/>
                  </a:cubicBezTo>
                  <a:cubicBezTo>
                    <a:pt x="213" y="947"/>
                    <a:pt x="706" y="213"/>
                    <a:pt x="1310" y="213"/>
                  </a:cubicBezTo>
                  <a:close/>
                  <a:moveTo>
                    <a:pt x="1310" y="1"/>
                  </a:moveTo>
                  <a:cubicBezTo>
                    <a:pt x="588" y="1"/>
                    <a:pt x="0" y="834"/>
                    <a:pt x="0" y="1850"/>
                  </a:cubicBezTo>
                  <a:cubicBezTo>
                    <a:pt x="0" y="2864"/>
                    <a:pt x="588" y="3690"/>
                    <a:pt x="1310" y="3690"/>
                  </a:cubicBezTo>
                  <a:lnTo>
                    <a:pt x="2747" y="3690"/>
                  </a:lnTo>
                  <a:cubicBezTo>
                    <a:pt x="2807" y="3690"/>
                    <a:pt x="2855" y="3642"/>
                    <a:pt x="2855" y="3583"/>
                  </a:cubicBezTo>
                  <a:lnTo>
                    <a:pt x="2855" y="108"/>
                  </a:lnTo>
                  <a:cubicBezTo>
                    <a:pt x="2855" y="48"/>
                    <a:pt x="2807" y="1"/>
                    <a:pt x="274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3" name="Google Shape;933;p40"/>
            <p:cNvSpPr/>
            <p:nvPr/>
          </p:nvSpPr>
          <p:spPr>
            <a:xfrm>
              <a:off x="4610375" y="5068975"/>
              <a:ext cx="60200" cy="87075"/>
            </a:xfrm>
            <a:custGeom>
              <a:avLst/>
              <a:gdLst/>
              <a:ahLst/>
              <a:cxnLst/>
              <a:rect l="l" t="t" r="r" b="b"/>
              <a:pathLst>
                <a:path w="2408" h="3483" extrusionOk="0">
                  <a:moveTo>
                    <a:pt x="1203" y="0"/>
                  </a:moveTo>
                  <a:cubicBezTo>
                    <a:pt x="538" y="0"/>
                    <a:pt x="0" y="782"/>
                    <a:pt x="0" y="1744"/>
                  </a:cubicBezTo>
                  <a:cubicBezTo>
                    <a:pt x="0" y="2706"/>
                    <a:pt x="538" y="3483"/>
                    <a:pt x="1203" y="3483"/>
                  </a:cubicBezTo>
                  <a:cubicBezTo>
                    <a:pt x="1869" y="3483"/>
                    <a:pt x="2408" y="2706"/>
                    <a:pt x="2408" y="1744"/>
                  </a:cubicBezTo>
                  <a:cubicBezTo>
                    <a:pt x="2408" y="782"/>
                    <a:pt x="1869" y="0"/>
                    <a:pt x="120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4" name="Google Shape;934;p40"/>
            <p:cNvSpPr/>
            <p:nvPr/>
          </p:nvSpPr>
          <p:spPr>
            <a:xfrm>
              <a:off x="4607725" y="5066325"/>
              <a:ext cx="65550" cy="92425"/>
            </a:xfrm>
            <a:custGeom>
              <a:avLst/>
              <a:gdLst/>
              <a:ahLst/>
              <a:cxnLst/>
              <a:rect l="l" t="t" r="r" b="b"/>
              <a:pathLst>
                <a:path w="2622" h="3697" extrusionOk="0">
                  <a:moveTo>
                    <a:pt x="1309" y="213"/>
                  </a:moveTo>
                  <a:cubicBezTo>
                    <a:pt x="1915" y="213"/>
                    <a:pt x="2408" y="949"/>
                    <a:pt x="2408" y="1850"/>
                  </a:cubicBezTo>
                  <a:cubicBezTo>
                    <a:pt x="2408" y="2751"/>
                    <a:pt x="1914" y="3483"/>
                    <a:pt x="1309" y="3483"/>
                  </a:cubicBezTo>
                  <a:cubicBezTo>
                    <a:pt x="705" y="3483"/>
                    <a:pt x="213" y="2751"/>
                    <a:pt x="213" y="1850"/>
                  </a:cubicBezTo>
                  <a:cubicBezTo>
                    <a:pt x="213" y="947"/>
                    <a:pt x="705" y="213"/>
                    <a:pt x="1309" y="213"/>
                  </a:cubicBezTo>
                  <a:close/>
                  <a:moveTo>
                    <a:pt x="1309" y="1"/>
                  </a:moveTo>
                  <a:cubicBezTo>
                    <a:pt x="587" y="1"/>
                    <a:pt x="1" y="831"/>
                    <a:pt x="1" y="1850"/>
                  </a:cubicBezTo>
                  <a:cubicBezTo>
                    <a:pt x="1" y="2868"/>
                    <a:pt x="587" y="3696"/>
                    <a:pt x="1309" y="3696"/>
                  </a:cubicBezTo>
                  <a:cubicBezTo>
                    <a:pt x="2033" y="3696"/>
                    <a:pt x="2621" y="2868"/>
                    <a:pt x="2621" y="1850"/>
                  </a:cubicBezTo>
                  <a:cubicBezTo>
                    <a:pt x="2621" y="830"/>
                    <a:pt x="2031" y="1"/>
                    <a:pt x="1309"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5" name="Google Shape;935;p40"/>
            <p:cNvSpPr/>
            <p:nvPr/>
          </p:nvSpPr>
          <p:spPr>
            <a:xfrm>
              <a:off x="4633150" y="5090850"/>
              <a:ext cx="53100" cy="43350"/>
            </a:xfrm>
            <a:custGeom>
              <a:avLst/>
              <a:gdLst/>
              <a:ahLst/>
              <a:cxnLst/>
              <a:rect l="l" t="t" r="r" b="b"/>
              <a:pathLst>
                <a:path w="2124" h="1734" extrusionOk="0">
                  <a:moveTo>
                    <a:pt x="602" y="1"/>
                  </a:moveTo>
                  <a:cubicBezTo>
                    <a:pt x="268" y="1"/>
                    <a:pt x="0" y="388"/>
                    <a:pt x="0" y="869"/>
                  </a:cubicBezTo>
                  <a:cubicBezTo>
                    <a:pt x="0" y="1348"/>
                    <a:pt x="268" y="1734"/>
                    <a:pt x="602" y="1734"/>
                  </a:cubicBezTo>
                  <a:lnTo>
                    <a:pt x="2124" y="1734"/>
                  </a:lnTo>
                  <a:lnTo>
                    <a:pt x="2124"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6" name="Google Shape;936;p40"/>
            <p:cNvSpPr/>
            <p:nvPr/>
          </p:nvSpPr>
          <p:spPr>
            <a:xfrm>
              <a:off x="4630475" y="5088175"/>
              <a:ext cx="58450" cy="48725"/>
            </a:xfrm>
            <a:custGeom>
              <a:avLst/>
              <a:gdLst/>
              <a:ahLst/>
              <a:cxnLst/>
              <a:rect l="l" t="t" r="r" b="b"/>
              <a:pathLst>
                <a:path w="2338" h="1949" extrusionOk="0">
                  <a:moveTo>
                    <a:pt x="709" y="213"/>
                  </a:moveTo>
                  <a:lnTo>
                    <a:pt x="709" y="215"/>
                  </a:lnTo>
                  <a:lnTo>
                    <a:pt x="2125" y="215"/>
                  </a:lnTo>
                  <a:lnTo>
                    <a:pt x="2125" y="1735"/>
                  </a:lnTo>
                  <a:lnTo>
                    <a:pt x="709" y="1735"/>
                  </a:lnTo>
                  <a:cubicBezTo>
                    <a:pt x="435" y="1735"/>
                    <a:pt x="213" y="1396"/>
                    <a:pt x="213" y="976"/>
                  </a:cubicBezTo>
                  <a:cubicBezTo>
                    <a:pt x="213" y="556"/>
                    <a:pt x="435" y="213"/>
                    <a:pt x="709" y="213"/>
                  </a:cubicBezTo>
                  <a:close/>
                  <a:moveTo>
                    <a:pt x="709" y="1"/>
                  </a:moveTo>
                  <a:cubicBezTo>
                    <a:pt x="311" y="1"/>
                    <a:pt x="0" y="431"/>
                    <a:pt x="0" y="976"/>
                  </a:cubicBezTo>
                  <a:cubicBezTo>
                    <a:pt x="0" y="1521"/>
                    <a:pt x="311" y="1948"/>
                    <a:pt x="709" y="1948"/>
                  </a:cubicBezTo>
                  <a:lnTo>
                    <a:pt x="2231" y="1948"/>
                  </a:lnTo>
                  <a:cubicBezTo>
                    <a:pt x="2290" y="1948"/>
                    <a:pt x="2338" y="1900"/>
                    <a:pt x="2338" y="1841"/>
                  </a:cubicBezTo>
                  <a:lnTo>
                    <a:pt x="2338" y="108"/>
                  </a:lnTo>
                  <a:cubicBezTo>
                    <a:pt x="2338" y="48"/>
                    <a:pt x="2290" y="1"/>
                    <a:pt x="223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7" name="Google Shape;937;p40"/>
            <p:cNvSpPr/>
            <p:nvPr/>
          </p:nvSpPr>
          <p:spPr>
            <a:xfrm>
              <a:off x="4671275" y="5090850"/>
              <a:ext cx="29975" cy="43350"/>
            </a:xfrm>
            <a:custGeom>
              <a:avLst/>
              <a:gdLst/>
              <a:ahLst/>
              <a:cxnLst/>
              <a:rect l="l" t="t" r="r" b="b"/>
              <a:pathLst>
                <a:path w="1199" h="1734" extrusionOk="0">
                  <a:moveTo>
                    <a:pt x="599" y="1"/>
                  </a:moveTo>
                  <a:cubicBezTo>
                    <a:pt x="268" y="1"/>
                    <a:pt x="0" y="391"/>
                    <a:pt x="0" y="869"/>
                  </a:cubicBezTo>
                  <a:cubicBezTo>
                    <a:pt x="0" y="1347"/>
                    <a:pt x="268" y="1734"/>
                    <a:pt x="599" y="1734"/>
                  </a:cubicBezTo>
                  <a:cubicBezTo>
                    <a:pt x="929" y="1734"/>
                    <a:pt x="1199" y="1347"/>
                    <a:pt x="1199" y="869"/>
                  </a:cubicBezTo>
                  <a:cubicBezTo>
                    <a:pt x="1199" y="388"/>
                    <a:pt x="929" y="1"/>
                    <a:pt x="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8" name="Google Shape;938;p40"/>
            <p:cNvSpPr/>
            <p:nvPr/>
          </p:nvSpPr>
          <p:spPr>
            <a:xfrm>
              <a:off x="4668575" y="5088175"/>
              <a:ext cx="35325" cy="48725"/>
            </a:xfrm>
            <a:custGeom>
              <a:avLst/>
              <a:gdLst/>
              <a:ahLst/>
              <a:cxnLst/>
              <a:rect l="l" t="t" r="r" b="b"/>
              <a:pathLst>
                <a:path w="1413" h="1949" extrusionOk="0">
                  <a:moveTo>
                    <a:pt x="707" y="213"/>
                  </a:moveTo>
                  <a:cubicBezTo>
                    <a:pt x="975" y="213"/>
                    <a:pt x="1200" y="563"/>
                    <a:pt x="1200" y="976"/>
                  </a:cubicBezTo>
                  <a:cubicBezTo>
                    <a:pt x="1200" y="1387"/>
                    <a:pt x="975" y="1735"/>
                    <a:pt x="707" y="1735"/>
                  </a:cubicBezTo>
                  <a:cubicBezTo>
                    <a:pt x="440" y="1735"/>
                    <a:pt x="214" y="1388"/>
                    <a:pt x="214" y="976"/>
                  </a:cubicBezTo>
                  <a:cubicBezTo>
                    <a:pt x="214" y="562"/>
                    <a:pt x="440" y="213"/>
                    <a:pt x="707" y="213"/>
                  </a:cubicBezTo>
                  <a:close/>
                  <a:moveTo>
                    <a:pt x="707" y="1"/>
                  </a:moveTo>
                  <a:cubicBezTo>
                    <a:pt x="318" y="1"/>
                    <a:pt x="1" y="440"/>
                    <a:pt x="1" y="976"/>
                  </a:cubicBezTo>
                  <a:cubicBezTo>
                    <a:pt x="1" y="1512"/>
                    <a:pt x="318" y="1948"/>
                    <a:pt x="707" y="1948"/>
                  </a:cubicBezTo>
                  <a:cubicBezTo>
                    <a:pt x="1097" y="1948"/>
                    <a:pt x="1412" y="1513"/>
                    <a:pt x="1412" y="976"/>
                  </a:cubicBezTo>
                  <a:cubicBezTo>
                    <a:pt x="1412" y="438"/>
                    <a:pt x="1097" y="1"/>
                    <a:pt x="7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39" name="Google Shape;939;p40"/>
            <p:cNvSpPr/>
            <p:nvPr/>
          </p:nvSpPr>
          <p:spPr>
            <a:xfrm>
              <a:off x="4200775" y="3862850"/>
              <a:ext cx="345375" cy="499600"/>
            </a:xfrm>
            <a:custGeom>
              <a:avLst/>
              <a:gdLst/>
              <a:ahLst/>
              <a:cxnLst/>
              <a:rect l="l" t="t" r="r" b="b"/>
              <a:pathLst>
                <a:path w="13815" h="19984" extrusionOk="0">
                  <a:moveTo>
                    <a:pt x="6907" y="1"/>
                  </a:moveTo>
                  <a:cubicBezTo>
                    <a:pt x="5076" y="1"/>
                    <a:pt x="3319" y="1053"/>
                    <a:pt x="2024" y="2928"/>
                  </a:cubicBezTo>
                  <a:cubicBezTo>
                    <a:pt x="728" y="4801"/>
                    <a:pt x="0" y="7343"/>
                    <a:pt x="0" y="9993"/>
                  </a:cubicBezTo>
                  <a:cubicBezTo>
                    <a:pt x="0" y="12642"/>
                    <a:pt x="728" y="15183"/>
                    <a:pt x="2024" y="17056"/>
                  </a:cubicBezTo>
                  <a:cubicBezTo>
                    <a:pt x="3319" y="18931"/>
                    <a:pt x="5076" y="19984"/>
                    <a:pt x="6907" y="19984"/>
                  </a:cubicBezTo>
                  <a:cubicBezTo>
                    <a:pt x="8740" y="19984"/>
                    <a:pt x="10497" y="18931"/>
                    <a:pt x="11792" y="17056"/>
                  </a:cubicBezTo>
                  <a:cubicBezTo>
                    <a:pt x="13088" y="15183"/>
                    <a:pt x="13814" y="12642"/>
                    <a:pt x="13814" y="9993"/>
                  </a:cubicBezTo>
                  <a:cubicBezTo>
                    <a:pt x="13814" y="7343"/>
                    <a:pt x="13088" y="4801"/>
                    <a:pt x="11792" y="2928"/>
                  </a:cubicBezTo>
                  <a:cubicBezTo>
                    <a:pt x="10497" y="1053"/>
                    <a:pt x="8740" y="1"/>
                    <a:pt x="690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0" name="Google Shape;940;p40"/>
            <p:cNvSpPr/>
            <p:nvPr/>
          </p:nvSpPr>
          <p:spPr>
            <a:xfrm>
              <a:off x="4198125" y="3860200"/>
              <a:ext cx="350700" cy="504900"/>
            </a:xfrm>
            <a:custGeom>
              <a:avLst/>
              <a:gdLst/>
              <a:ahLst/>
              <a:cxnLst/>
              <a:rect l="l" t="t" r="r" b="b"/>
              <a:pathLst>
                <a:path w="14028" h="20196" extrusionOk="0">
                  <a:moveTo>
                    <a:pt x="7013" y="214"/>
                  </a:moveTo>
                  <a:cubicBezTo>
                    <a:pt x="10764" y="214"/>
                    <a:pt x="13815" y="4648"/>
                    <a:pt x="13815" y="10099"/>
                  </a:cubicBezTo>
                  <a:cubicBezTo>
                    <a:pt x="13815" y="15548"/>
                    <a:pt x="10764" y="19983"/>
                    <a:pt x="7013" y="19983"/>
                  </a:cubicBezTo>
                  <a:cubicBezTo>
                    <a:pt x="3264" y="19983"/>
                    <a:pt x="213" y="15548"/>
                    <a:pt x="213" y="10099"/>
                  </a:cubicBezTo>
                  <a:cubicBezTo>
                    <a:pt x="213" y="4648"/>
                    <a:pt x="3264" y="214"/>
                    <a:pt x="7013" y="214"/>
                  </a:cubicBezTo>
                  <a:close/>
                  <a:moveTo>
                    <a:pt x="7013" y="1"/>
                  </a:moveTo>
                  <a:cubicBezTo>
                    <a:pt x="3146" y="1"/>
                    <a:pt x="0" y="4530"/>
                    <a:pt x="0" y="10099"/>
                  </a:cubicBezTo>
                  <a:cubicBezTo>
                    <a:pt x="0" y="15666"/>
                    <a:pt x="3146" y="20195"/>
                    <a:pt x="7013" y="20195"/>
                  </a:cubicBezTo>
                  <a:cubicBezTo>
                    <a:pt x="10881" y="20195"/>
                    <a:pt x="14028" y="15666"/>
                    <a:pt x="14028" y="10099"/>
                  </a:cubicBezTo>
                  <a:cubicBezTo>
                    <a:pt x="14028" y="4530"/>
                    <a:pt x="10881" y="1"/>
                    <a:pt x="70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1" name="Google Shape;941;p40"/>
            <p:cNvSpPr/>
            <p:nvPr/>
          </p:nvSpPr>
          <p:spPr>
            <a:xfrm>
              <a:off x="4240850" y="3862850"/>
              <a:ext cx="345375" cy="499600"/>
            </a:xfrm>
            <a:custGeom>
              <a:avLst/>
              <a:gdLst/>
              <a:ahLst/>
              <a:cxnLst/>
              <a:rect l="l" t="t" r="r" b="b"/>
              <a:pathLst>
                <a:path w="13815" h="19984" extrusionOk="0">
                  <a:moveTo>
                    <a:pt x="6908" y="1"/>
                  </a:moveTo>
                  <a:cubicBezTo>
                    <a:pt x="5076" y="1"/>
                    <a:pt x="3319" y="1053"/>
                    <a:pt x="2024" y="2928"/>
                  </a:cubicBezTo>
                  <a:cubicBezTo>
                    <a:pt x="729" y="4801"/>
                    <a:pt x="1" y="7343"/>
                    <a:pt x="1" y="9993"/>
                  </a:cubicBezTo>
                  <a:cubicBezTo>
                    <a:pt x="1" y="12642"/>
                    <a:pt x="729" y="15183"/>
                    <a:pt x="2024" y="17056"/>
                  </a:cubicBezTo>
                  <a:cubicBezTo>
                    <a:pt x="3319" y="18931"/>
                    <a:pt x="5076" y="19984"/>
                    <a:pt x="6908" y="19984"/>
                  </a:cubicBezTo>
                  <a:cubicBezTo>
                    <a:pt x="8741" y="19984"/>
                    <a:pt x="10498" y="18931"/>
                    <a:pt x="11793" y="17056"/>
                  </a:cubicBezTo>
                  <a:cubicBezTo>
                    <a:pt x="13088" y="15183"/>
                    <a:pt x="13815" y="12642"/>
                    <a:pt x="13815" y="9993"/>
                  </a:cubicBezTo>
                  <a:cubicBezTo>
                    <a:pt x="13815" y="7343"/>
                    <a:pt x="13088" y="4801"/>
                    <a:pt x="11793" y="2928"/>
                  </a:cubicBezTo>
                  <a:cubicBezTo>
                    <a:pt x="10498" y="1053"/>
                    <a:pt x="8741" y="1"/>
                    <a:pt x="6908"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2" name="Google Shape;942;p40"/>
            <p:cNvSpPr/>
            <p:nvPr/>
          </p:nvSpPr>
          <p:spPr>
            <a:xfrm>
              <a:off x="4238200" y="3860200"/>
              <a:ext cx="350725" cy="504900"/>
            </a:xfrm>
            <a:custGeom>
              <a:avLst/>
              <a:gdLst/>
              <a:ahLst/>
              <a:cxnLst/>
              <a:rect l="l" t="t" r="r" b="b"/>
              <a:pathLst>
                <a:path w="14029" h="20196" extrusionOk="0">
                  <a:moveTo>
                    <a:pt x="7014" y="214"/>
                  </a:moveTo>
                  <a:cubicBezTo>
                    <a:pt x="10764" y="214"/>
                    <a:pt x="13815" y="4648"/>
                    <a:pt x="13815" y="10099"/>
                  </a:cubicBezTo>
                  <a:cubicBezTo>
                    <a:pt x="13815" y="15548"/>
                    <a:pt x="10764" y="19983"/>
                    <a:pt x="7014" y="19983"/>
                  </a:cubicBezTo>
                  <a:cubicBezTo>
                    <a:pt x="3265" y="19983"/>
                    <a:pt x="214" y="15548"/>
                    <a:pt x="214" y="10099"/>
                  </a:cubicBezTo>
                  <a:cubicBezTo>
                    <a:pt x="214" y="4648"/>
                    <a:pt x="3265" y="214"/>
                    <a:pt x="7014" y="214"/>
                  </a:cubicBezTo>
                  <a:close/>
                  <a:moveTo>
                    <a:pt x="7014" y="1"/>
                  </a:moveTo>
                  <a:cubicBezTo>
                    <a:pt x="3147" y="1"/>
                    <a:pt x="1" y="4530"/>
                    <a:pt x="1" y="10099"/>
                  </a:cubicBezTo>
                  <a:cubicBezTo>
                    <a:pt x="1" y="15666"/>
                    <a:pt x="3147" y="20195"/>
                    <a:pt x="7014" y="20195"/>
                  </a:cubicBezTo>
                  <a:cubicBezTo>
                    <a:pt x="10882" y="20195"/>
                    <a:pt x="14028" y="15666"/>
                    <a:pt x="14028" y="10099"/>
                  </a:cubicBezTo>
                  <a:cubicBezTo>
                    <a:pt x="14028" y="4530"/>
                    <a:pt x="10882" y="1"/>
                    <a:pt x="701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3" name="Google Shape;943;p40"/>
            <p:cNvSpPr/>
            <p:nvPr/>
          </p:nvSpPr>
          <p:spPr>
            <a:xfrm>
              <a:off x="4329750" y="3947900"/>
              <a:ext cx="256075" cy="329575"/>
            </a:xfrm>
            <a:custGeom>
              <a:avLst/>
              <a:gdLst/>
              <a:ahLst/>
              <a:cxnLst/>
              <a:rect l="l" t="t" r="r" b="b"/>
              <a:pathLst>
                <a:path w="10243" h="13183" extrusionOk="0">
                  <a:moveTo>
                    <a:pt x="4558" y="1"/>
                  </a:moveTo>
                  <a:cubicBezTo>
                    <a:pt x="2040" y="1"/>
                    <a:pt x="0" y="2951"/>
                    <a:pt x="0" y="6591"/>
                  </a:cubicBezTo>
                  <a:cubicBezTo>
                    <a:pt x="0" y="10231"/>
                    <a:pt x="2040" y="13182"/>
                    <a:pt x="4558" y="13182"/>
                  </a:cubicBezTo>
                  <a:lnTo>
                    <a:pt x="10243" y="13182"/>
                  </a:lnTo>
                  <a:lnTo>
                    <a:pt x="10243"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4" name="Google Shape;944;p40"/>
            <p:cNvSpPr/>
            <p:nvPr/>
          </p:nvSpPr>
          <p:spPr>
            <a:xfrm>
              <a:off x="4327050" y="3945225"/>
              <a:ext cx="261425" cy="334925"/>
            </a:xfrm>
            <a:custGeom>
              <a:avLst/>
              <a:gdLst/>
              <a:ahLst/>
              <a:cxnLst/>
              <a:rect l="l" t="t" r="r" b="b"/>
              <a:pathLst>
                <a:path w="10457" h="13397" extrusionOk="0">
                  <a:moveTo>
                    <a:pt x="10243" y="215"/>
                  </a:moveTo>
                  <a:lnTo>
                    <a:pt x="10243" y="13182"/>
                  </a:lnTo>
                  <a:lnTo>
                    <a:pt x="4666" y="13182"/>
                  </a:lnTo>
                  <a:cubicBezTo>
                    <a:pt x="2211" y="13182"/>
                    <a:pt x="214" y="10271"/>
                    <a:pt x="214" y="6698"/>
                  </a:cubicBezTo>
                  <a:cubicBezTo>
                    <a:pt x="214" y="3123"/>
                    <a:pt x="2211" y="215"/>
                    <a:pt x="4666" y="215"/>
                  </a:cubicBezTo>
                  <a:close/>
                  <a:moveTo>
                    <a:pt x="4666" y="1"/>
                  </a:moveTo>
                  <a:cubicBezTo>
                    <a:pt x="2093" y="1"/>
                    <a:pt x="1" y="3004"/>
                    <a:pt x="1" y="6698"/>
                  </a:cubicBezTo>
                  <a:cubicBezTo>
                    <a:pt x="1" y="10391"/>
                    <a:pt x="2093" y="13397"/>
                    <a:pt x="4666" y="13397"/>
                  </a:cubicBezTo>
                  <a:lnTo>
                    <a:pt x="10351" y="13397"/>
                  </a:lnTo>
                  <a:cubicBezTo>
                    <a:pt x="10409" y="13397"/>
                    <a:pt x="10456" y="13349"/>
                    <a:pt x="10456" y="13289"/>
                  </a:cubicBezTo>
                  <a:lnTo>
                    <a:pt x="10456" y="108"/>
                  </a:lnTo>
                  <a:cubicBezTo>
                    <a:pt x="10456" y="48"/>
                    <a:pt x="10410" y="1"/>
                    <a:pt x="1035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5" name="Google Shape;945;p40"/>
            <p:cNvSpPr/>
            <p:nvPr/>
          </p:nvSpPr>
          <p:spPr>
            <a:xfrm>
              <a:off x="4471850" y="3947825"/>
              <a:ext cx="227925" cy="329650"/>
            </a:xfrm>
            <a:custGeom>
              <a:avLst/>
              <a:gdLst/>
              <a:ahLst/>
              <a:cxnLst/>
              <a:rect l="l" t="t" r="r" b="b"/>
              <a:pathLst>
                <a:path w="9117" h="13186" extrusionOk="0">
                  <a:moveTo>
                    <a:pt x="4559" y="1"/>
                  </a:moveTo>
                  <a:cubicBezTo>
                    <a:pt x="2041" y="1"/>
                    <a:pt x="1" y="2954"/>
                    <a:pt x="1" y="6594"/>
                  </a:cubicBezTo>
                  <a:cubicBezTo>
                    <a:pt x="1" y="10234"/>
                    <a:pt x="2041" y="13185"/>
                    <a:pt x="4559" y="13185"/>
                  </a:cubicBezTo>
                  <a:cubicBezTo>
                    <a:pt x="7075" y="13185"/>
                    <a:pt x="9116" y="10234"/>
                    <a:pt x="9116" y="6594"/>
                  </a:cubicBezTo>
                  <a:cubicBezTo>
                    <a:pt x="9116" y="2954"/>
                    <a:pt x="7075" y="1"/>
                    <a:pt x="455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6" name="Google Shape;946;p40"/>
            <p:cNvSpPr/>
            <p:nvPr/>
          </p:nvSpPr>
          <p:spPr>
            <a:xfrm>
              <a:off x="4469225" y="3945200"/>
              <a:ext cx="233175" cy="334950"/>
            </a:xfrm>
            <a:custGeom>
              <a:avLst/>
              <a:gdLst/>
              <a:ahLst/>
              <a:cxnLst/>
              <a:rect l="l" t="t" r="r" b="b"/>
              <a:pathLst>
                <a:path w="9327" h="13398" extrusionOk="0">
                  <a:moveTo>
                    <a:pt x="4664" y="213"/>
                  </a:moveTo>
                  <a:cubicBezTo>
                    <a:pt x="7117" y="213"/>
                    <a:pt x="9114" y="3123"/>
                    <a:pt x="9114" y="6699"/>
                  </a:cubicBezTo>
                  <a:cubicBezTo>
                    <a:pt x="9114" y="10275"/>
                    <a:pt x="7117" y="13183"/>
                    <a:pt x="4664" y="13183"/>
                  </a:cubicBezTo>
                  <a:cubicBezTo>
                    <a:pt x="2210" y="13183"/>
                    <a:pt x="213" y="10274"/>
                    <a:pt x="213" y="6699"/>
                  </a:cubicBezTo>
                  <a:cubicBezTo>
                    <a:pt x="213" y="3123"/>
                    <a:pt x="2210" y="213"/>
                    <a:pt x="4664" y="213"/>
                  </a:cubicBezTo>
                  <a:close/>
                  <a:moveTo>
                    <a:pt x="4664" y="0"/>
                  </a:moveTo>
                  <a:cubicBezTo>
                    <a:pt x="2092" y="0"/>
                    <a:pt x="0" y="3005"/>
                    <a:pt x="0" y="6699"/>
                  </a:cubicBezTo>
                  <a:cubicBezTo>
                    <a:pt x="0" y="10392"/>
                    <a:pt x="2092" y="13398"/>
                    <a:pt x="4664" y="13398"/>
                  </a:cubicBezTo>
                  <a:cubicBezTo>
                    <a:pt x="7235" y="13398"/>
                    <a:pt x="9327" y="10392"/>
                    <a:pt x="9327" y="6699"/>
                  </a:cubicBezTo>
                  <a:cubicBezTo>
                    <a:pt x="9327" y="3005"/>
                    <a:pt x="7235" y="0"/>
                    <a:pt x="466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7" name="Google Shape;947;p40"/>
            <p:cNvSpPr/>
            <p:nvPr/>
          </p:nvSpPr>
          <p:spPr>
            <a:xfrm>
              <a:off x="4434125" y="3321175"/>
              <a:ext cx="740050" cy="1589625"/>
            </a:xfrm>
            <a:custGeom>
              <a:avLst/>
              <a:gdLst/>
              <a:ahLst/>
              <a:cxnLst/>
              <a:rect l="l" t="t" r="r" b="b"/>
              <a:pathLst>
                <a:path w="29602" h="63585" extrusionOk="0">
                  <a:moveTo>
                    <a:pt x="23549" y="1"/>
                  </a:moveTo>
                  <a:cubicBezTo>
                    <a:pt x="21921" y="1"/>
                    <a:pt x="20294" y="148"/>
                    <a:pt x="18686" y="441"/>
                  </a:cubicBezTo>
                  <a:cubicBezTo>
                    <a:pt x="8130" y="2382"/>
                    <a:pt x="2305" y="12573"/>
                    <a:pt x="1456" y="16821"/>
                  </a:cubicBezTo>
                  <a:cubicBezTo>
                    <a:pt x="608" y="21069"/>
                    <a:pt x="971" y="29440"/>
                    <a:pt x="971" y="32232"/>
                  </a:cubicBezTo>
                  <a:cubicBezTo>
                    <a:pt x="971" y="35022"/>
                    <a:pt x="0" y="39510"/>
                    <a:pt x="1578" y="43880"/>
                  </a:cubicBezTo>
                  <a:cubicBezTo>
                    <a:pt x="3157" y="48248"/>
                    <a:pt x="6794" y="56248"/>
                    <a:pt x="7763" y="58316"/>
                  </a:cubicBezTo>
                  <a:cubicBezTo>
                    <a:pt x="8731" y="60385"/>
                    <a:pt x="9827" y="62926"/>
                    <a:pt x="13465" y="63535"/>
                  </a:cubicBezTo>
                  <a:lnTo>
                    <a:pt x="13788" y="63584"/>
                  </a:lnTo>
                  <a:cubicBezTo>
                    <a:pt x="13164" y="62761"/>
                    <a:pt x="12147" y="60651"/>
                    <a:pt x="12862" y="58800"/>
                  </a:cubicBezTo>
                  <a:cubicBezTo>
                    <a:pt x="13715" y="56616"/>
                    <a:pt x="13104" y="53098"/>
                    <a:pt x="13104" y="53098"/>
                  </a:cubicBezTo>
                  <a:cubicBezTo>
                    <a:pt x="12452" y="52661"/>
                    <a:pt x="11912" y="52078"/>
                    <a:pt x="11527" y="51391"/>
                  </a:cubicBezTo>
                  <a:cubicBezTo>
                    <a:pt x="10799" y="50178"/>
                    <a:pt x="11770" y="48722"/>
                    <a:pt x="11770" y="48722"/>
                  </a:cubicBezTo>
                  <a:lnTo>
                    <a:pt x="10677" y="46539"/>
                  </a:lnTo>
                  <a:lnTo>
                    <a:pt x="11770" y="43747"/>
                  </a:lnTo>
                  <a:cubicBezTo>
                    <a:pt x="11770" y="43747"/>
                    <a:pt x="10192" y="39499"/>
                    <a:pt x="9829" y="38528"/>
                  </a:cubicBezTo>
                  <a:cubicBezTo>
                    <a:pt x="9467" y="37558"/>
                    <a:pt x="10070" y="37675"/>
                    <a:pt x="10799" y="36224"/>
                  </a:cubicBezTo>
                  <a:cubicBezTo>
                    <a:pt x="11529" y="34770"/>
                    <a:pt x="11891" y="31248"/>
                    <a:pt x="12013" y="28216"/>
                  </a:cubicBezTo>
                  <a:cubicBezTo>
                    <a:pt x="12135" y="25183"/>
                    <a:pt x="10070" y="14506"/>
                    <a:pt x="14924" y="7956"/>
                  </a:cubicBezTo>
                  <a:cubicBezTo>
                    <a:pt x="19754" y="1438"/>
                    <a:pt x="29503" y="684"/>
                    <a:pt x="29602" y="678"/>
                  </a:cubicBezTo>
                  <a:lnTo>
                    <a:pt x="29472" y="650"/>
                  </a:lnTo>
                  <a:cubicBezTo>
                    <a:pt x="29240" y="599"/>
                    <a:pt x="29008" y="550"/>
                    <a:pt x="28766" y="502"/>
                  </a:cubicBezTo>
                  <a:lnTo>
                    <a:pt x="28738" y="502"/>
                  </a:lnTo>
                  <a:cubicBezTo>
                    <a:pt x="28680" y="491"/>
                    <a:pt x="28622" y="480"/>
                    <a:pt x="28564" y="469"/>
                  </a:cubicBezTo>
                  <a:lnTo>
                    <a:pt x="28564" y="469"/>
                  </a:lnTo>
                  <a:cubicBezTo>
                    <a:pt x="26907" y="157"/>
                    <a:pt x="25228" y="1"/>
                    <a:pt x="2354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8" name="Google Shape;948;p40"/>
            <p:cNvSpPr/>
            <p:nvPr/>
          </p:nvSpPr>
          <p:spPr>
            <a:xfrm>
              <a:off x="4441275" y="3318450"/>
              <a:ext cx="735650" cy="1594975"/>
            </a:xfrm>
            <a:custGeom>
              <a:avLst/>
              <a:gdLst/>
              <a:ahLst/>
              <a:cxnLst/>
              <a:rect l="l" t="t" r="r" b="b"/>
              <a:pathLst>
                <a:path w="29426" h="63799" extrusionOk="0">
                  <a:moveTo>
                    <a:pt x="23263" y="214"/>
                  </a:moveTo>
                  <a:cubicBezTo>
                    <a:pt x="24692" y="214"/>
                    <a:pt x="26120" y="329"/>
                    <a:pt x="27542" y="558"/>
                  </a:cubicBezTo>
                  <a:cubicBezTo>
                    <a:pt x="27548" y="561"/>
                    <a:pt x="27556" y="562"/>
                    <a:pt x="27563" y="564"/>
                  </a:cubicBezTo>
                  <a:lnTo>
                    <a:pt x="27568" y="564"/>
                  </a:lnTo>
                  <a:cubicBezTo>
                    <a:pt x="27861" y="611"/>
                    <a:pt x="28151" y="662"/>
                    <a:pt x="28430" y="717"/>
                  </a:cubicBezTo>
                  <a:cubicBezTo>
                    <a:pt x="28436" y="718"/>
                    <a:pt x="28442" y="718"/>
                    <a:pt x="28447" y="718"/>
                  </a:cubicBezTo>
                  <a:cubicBezTo>
                    <a:pt x="28453" y="718"/>
                    <a:pt x="28459" y="718"/>
                    <a:pt x="28464" y="717"/>
                  </a:cubicBezTo>
                  <a:cubicBezTo>
                    <a:pt x="28522" y="729"/>
                    <a:pt x="28579" y="740"/>
                    <a:pt x="28634" y="751"/>
                  </a:cubicBezTo>
                  <a:cubicBezTo>
                    <a:pt x="26332" y="1042"/>
                    <a:pt x="18698" y="2406"/>
                    <a:pt x="14551" y="8001"/>
                  </a:cubicBezTo>
                  <a:cubicBezTo>
                    <a:pt x="10644" y="13273"/>
                    <a:pt x="11182" y="21046"/>
                    <a:pt x="11504" y="25691"/>
                  </a:cubicBezTo>
                  <a:cubicBezTo>
                    <a:pt x="11582" y="26824"/>
                    <a:pt x="11643" y="27719"/>
                    <a:pt x="11620" y="28321"/>
                  </a:cubicBezTo>
                  <a:cubicBezTo>
                    <a:pt x="11468" y="32110"/>
                    <a:pt x="11018" y="35088"/>
                    <a:pt x="10418" y="36283"/>
                  </a:cubicBezTo>
                  <a:cubicBezTo>
                    <a:pt x="10146" y="36827"/>
                    <a:pt x="9887" y="37150"/>
                    <a:pt x="9699" y="37387"/>
                  </a:cubicBezTo>
                  <a:cubicBezTo>
                    <a:pt x="9376" y="37793"/>
                    <a:pt x="9197" y="38017"/>
                    <a:pt x="9443" y="38675"/>
                  </a:cubicBezTo>
                  <a:cubicBezTo>
                    <a:pt x="9785" y="39590"/>
                    <a:pt x="11212" y="43430"/>
                    <a:pt x="11370" y="43855"/>
                  </a:cubicBezTo>
                  <a:lnTo>
                    <a:pt x="10292" y="46608"/>
                  </a:lnTo>
                  <a:cubicBezTo>
                    <a:pt x="10281" y="46636"/>
                    <a:pt x="10283" y="46667"/>
                    <a:pt x="10296" y="46694"/>
                  </a:cubicBezTo>
                  <a:lnTo>
                    <a:pt x="11361" y="48825"/>
                  </a:lnTo>
                  <a:cubicBezTo>
                    <a:pt x="11189" y="49106"/>
                    <a:pt x="10466" y="50416"/>
                    <a:pt x="11148" y="51552"/>
                  </a:cubicBezTo>
                  <a:cubicBezTo>
                    <a:pt x="11530" y="52236"/>
                    <a:pt x="12074" y="52828"/>
                    <a:pt x="12720" y="53269"/>
                  </a:cubicBezTo>
                  <a:cubicBezTo>
                    <a:pt x="12787" y="53683"/>
                    <a:pt x="13257" y="56871"/>
                    <a:pt x="12476" y="58871"/>
                  </a:cubicBezTo>
                  <a:cubicBezTo>
                    <a:pt x="11837" y="60526"/>
                    <a:pt x="12558" y="62489"/>
                    <a:pt x="13268" y="63549"/>
                  </a:cubicBezTo>
                  <a:lnTo>
                    <a:pt x="13196" y="63538"/>
                  </a:lnTo>
                  <a:cubicBezTo>
                    <a:pt x="9709" y="62956"/>
                    <a:pt x="8615" y="60613"/>
                    <a:pt x="7650" y="58545"/>
                  </a:cubicBezTo>
                  <a:lnTo>
                    <a:pt x="7573" y="58381"/>
                  </a:lnTo>
                  <a:cubicBezTo>
                    <a:pt x="6676" y="56463"/>
                    <a:pt x="2999" y="48397"/>
                    <a:pt x="1392" y="43951"/>
                  </a:cubicBezTo>
                  <a:cubicBezTo>
                    <a:pt x="216" y="40692"/>
                    <a:pt x="465" y="37382"/>
                    <a:pt x="664" y="34723"/>
                  </a:cubicBezTo>
                  <a:cubicBezTo>
                    <a:pt x="730" y="33856"/>
                    <a:pt x="791" y="33039"/>
                    <a:pt x="791" y="32341"/>
                  </a:cubicBezTo>
                  <a:cubicBezTo>
                    <a:pt x="791" y="31814"/>
                    <a:pt x="779" y="31084"/>
                    <a:pt x="764" y="30237"/>
                  </a:cubicBezTo>
                  <a:cubicBezTo>
                    <a:pt x="698" y="26553"/>
                    <a:pt x="588" y="20389"/>
                    <a:pt x="1276" y="16951"/>
                  </a:cubicBezTo>
                  <a:cubicBezTo>
                    <a:pt x="2003" y="13308"/>
                    <a:pt x="7418" y="2678"/>
                    <a:pt x="18418" y="655"/>
                  </a:cubicBezTo>
                  <a:cubicBezTo>
                    <a:pt x="20028" y="361"/>
                    <a:pt x="21645" y="214"/>
                    <a:pt x="23263" y="214"/>
                  </a:cubicBezTo>
                  <a:close/>
                  <a:moveTo>
                    <a:pt x="23266" y="0"/>
                  </a:moveTo>
                  <a:cubicBezTo>
                    <a:pt x="21634" y="0"/>
                    <a:pt x="20003" y="149"/>
                    <a:pt x="18381" y="446"/>
                  </a:cubicBezTo>
                  <a:cubicBezTo>
                    <a:pt x="7272" y="2488"/>
                    <a:pt x="1802" y="13229"/>
                    <a:pt x="1066" y="16909"/>
                  </a:cubicBezTo>
                  <a:cubicBezTo>
                    <a:pt x="375" y="20370"/>
                    <a:pt x="484" y="26549"/>
                    <a:pt x="549" y="30241"/>
                  </a:cubicBezTo>
                  <a:cubicBezTo>
                    <a:pt x="566" y="31086"/>
                    <a:pt x="578" y="31817"/>
                    <a:pt x="578" y="32341"/>
                  </a:cubicBezTo>
                  <a:cubicBezTo>
                    <a:pt x="578" y="33032"/>
                    <a:pt x="517" y="33845"/>
                    <a:pt x="453" y="34707"/>
                  </a:cubicBezTo>
                  <a:cubicBezTo>
                    <a:pt x="250" y="37387"/>
                    <a:pt x="0" y="40722"/>
                    <a:pt x="1193" y="44024"/>
                  </a:cubicBezTo>
                  <a:cubicBezTo>
                    <a:pt x="2801" y="48478"/>
                    <a:pt x="6483" y="56552"/>
                    <a:pt x="7381" y="58470"/>
                  </a:cubicBezTo>
                  <a:lnTo>
                    <a:pt x="7457" y="58635"/>
                  </a:lnTo>
                  <a:cubicBezTo>
                    <a:pt x="8396" y="60645"/>
                    <a:pt x="9563" y="63148"/>
                    <a:pt x="13164" y="63748"/>
                  </a:cubicBezTo>
                  <a:lnTo>
                    <a:pt x="13485" y="63797"/>
                  </a:lnTo>
                  <a:cubicBezTo>
                    <a:pt x="13491" y="63799"/>
                    <a:pt x="13496" y="63799"/>
                    <a:pt x="13502" y="63799"/>
                  </a:cubicBezTo>
                  <a:cubicBezTo>
                    <a:pt x="13539" y="63799"/>
                    <a:pt x="13573" y="63780"/>
                    <a:pt x="13592" y="63747"/>
                  </a:cubicBezTo>
                  <a:cubicBezTo>
                    <a:pt x="13615" y="63710"/>
                    <a:pt x="13613" y="63663"/>
                    <a:pt x="13587" y="63628"/>
                  </a:cubicBezTo>
                  <a:cubicBezTo>
                    <a:pt x="13086" y="62967"/>
                    <a:pt x="11947" y="60836"/>
                    <a:pt x="12675" y="58948"/>
                  </a:cubicBezTo>
                  <a:cubicBezTo>
                    <a:pt x="13530" y="56762"/>
                    <a:pt x="12949" y="53333"/>
                    <a:pt x="12924" y="53189"/>
                  </a:cubicBezTo>
                  <a:cubicBezTo>
                    <a:pt x="12919" y="53161"/>
                    <a:pt x="12903" y="53135"/>
                    <a:pt x="12878" y="53119"/>
                  </a:cubicBezTo>
                  <a:cubicBezTo>
                    <a:pt x="12242" y="52694"/>
                    <a:pt x="11709" y="52117"/>
                    <a:pt x="11332" y="51447"/>
                  </a:cubicBezTo>
                  <a:cubicBezTo>
                    <a:pt x="10649" y="50306"/>
                    <a:pt x="11563" y="48904"/>
                    <a:pt x="11573" y="48890"/>
                  </a:cubicBezTo>
                  <a:cubicBezTo>
                    <a:pt x="11594" y="48859"/>
                    <a:pt x="11597" y="48817"/>
                    <a:pt x="11579" y="48783"/>
                  </a:cubicBezTo>
                  <a:lnTo>
                    <a:pt x="10509" y="46642"/>
                  </a:lnTo>
                  <a:lnTo>
                    <a:pt x="11584" y="43895"/>
                  </a:lnTo>
                  <a:cubicBezTo>
                    <a:pt x="11593" y="43871"/>
                    <a:pt x="11593" y="43844"/>
                    <a:pt x="11584" y="43819"/>
                  </a:cubicBezTo>
                  <a:cubicBezTo>
                    <a:pt x="11584" y="43819"/>
                    <a:pt x="10006" y="39571"/>
                    <a:pt x="9644" y="38600"/>
                  </a:cubicBezTo>
                  <a:cubicBezTo>
                    <a:pt x="9440" y="38055"/>
                    <a:pt x="9556" y="37909"/>
                    <a:pt x="9866" y="37521"/>
                  </a:cubicBezTo>
                  <a:cubicBezTo>
                    <a:pt x="10061" y="37277"/>
                    <a:pt x="10327" y="36943"/>
                    <a:pt x="10609" y="36380"/>
                  </a:cubicBezTo>
                  <a:cubicBezTo>
                    <a:pt x="11493" y="34619"/>
                    <a:pt x="11760" y="30162"/>
                    <a:pt x="11834" y="28330"/>
                  </a:cubicBezTo>
                  <a:cubicBezTo>
                    <a:pt x="11858" y="27718"/>
                    <a:pt x="11795" y="26817"/>
                    <a:pt x="11716" y="25676"/>
                  </a:cubicBezTo>
                  <a:cubicBezTo>
                    <a:pt x="11398" y="21062"/>
                    <a:pt x="10863" y="13337"/>
                    <a:pt x="14724" y="8129"/>
                  </a:cubicBezTo>
                  <a:cubicBezTo>
                    <a:pt x="19486" y="1701"/>
                    <a:pt x="29226" y="900"/>
                    <a:pt x="29323" y="893"/>
                  </a:cubicBezTo>
                  <a:cubicBezTo>
                    <a:pt x="29377" y="890"/>
                    <a:pt x="29418" y="848"/>
                    <a:pt x="29423" y="795"/>
                  </a:cubicBezTo>
                  <a:cubicBezTo>
                    <a:pt x="29426" y="742"/>
                    <a:pt x="29390" y="693"/>
                    <a:pt x="29338" y="683"/>
                  </a:cubicBezTo>
                  <a:lnTo>
                    <a:pt x="29208" y="655"/>
                  </a:lnTo>
                  <a:cubicBezTo>
                    <a:pt x="28976" y="604"/>
                    <a:pt x="28742" y="555"/>
                    <a:pt x="28480" y="506"/>
                  </a:cubicBezTo>
                  <a:lnTo>
                    <a:pt x="28473" y="507"/>
                  </a:lnTo>
                  <a:cubicBezTo>
                    <a:pt x="28381" y="489"/>
                    <a:pt x="28285" y="472"/>
                    <a:pt x="28190" y="454"/>
                  </a:cubicBezTo>
                  <a:cubicBezTo>
                    <a:pt x="26556" y="152"/>
                    <a:pt x="24911" y="0"/>
                    <a:pt x="232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49" name="Google Shape;949;p40"/>
            <p:cNvSpPr/>
            <p:nvPr/>
          </p:nvSpPr>
          <p:spPr>
            <a:xfrm>
              <a:off x="4578275" y="3396225"/>
              <a:ext cx="160650" cy="539475"/>
            </a:xfrm>
            <a:custGeom>
              <a:avLst/>
              <a:gdLst/>
              <a:ahLst/>
              <a:cxnLst/>
              <a:rect l="l" t="t" r="r" b="b"/>
              <a:pathLst>
                <a:path w="6426" h="21579" extrusionOk="0">
                  <a:moveTo>
                    <a:pt x="6286" y="0"/>
                  </a:moveTo>
                  <a:cubicBezTo>
                    <a:pt x="5224" y="922"/>
                    <a:pt x="4417" y="2179"/>
                    <a:pt x="3482" y="3635"/>
                  </a:cubicBezTo>
                  <a:lnTo>
                    <a:pt x="3463" y="3666"/>
                  </a:lnTo>
                  <a:cubicBezTo>
                    <a:pt x="1" y="9049"/>
                    <a:pt x="162" y="16014"/>
                    <a:pt x="257" y="20174"/>
                  </a:cubicBezTo>
                  <a:cubicBezTo>
                    <a:pt x="269" y="20688"/>
                    <a:pt x="279" y="21160"/>
                    <a:pt x="282" y="21578"/>
                  </a:cubicBezTo>
                  <a:lnTo>
                    <a:pt x="495" y="21577"/>
                  </a:lnTo>
                  <a:cubicBezTo>
                    <a:pt x="492" y="21157"/>
                    <a:pt x="482" y="20685"/>
                    <a:pt x="470" y="20170"/>
                  </a:cubicBezTo>
                  <a:cubicBezTo>
                    <a:pt x="375" y="16033"/>
                    <a:pt x="215" y="9110"/>
                    <a:pt x="3641" y="3782"/>
                  </a:cubicBezTo>
                  <a:lnTo>
                    <a:pt x="3661" y="3751"/>
                  </a:lnTo>
                  <a:cubicBezTo>
                    <a:pt x="4587" y="2308"/>
                    <a:pt x="5388" y="1062"/>
                    <a:pt x="6426" y="163"/>
                  </a:cubicBezTo>
                  <a:lnTo>
                    <a:pt x="6286"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0" name="Google Shape;950;p40"/>
            <p:cNvSpPr/>
            <p:nvPr/>
          </p:nvSpPr>
          <p:spPr>
            <a:xfrm>
              <a:off x="4586775" y="4535100"/>
              <a:ext cx="28000" cy="157825"/>
            </a:xfrm>
            <a:custGeom>
              <a:avLst/>
              <a:gdLst/>
              <a:ahLst/>
              <a:cxnLst/>
              <a:rect l="l" t="t" r="r" b="b"/>
              <a:pathLst>
                <a:path w="1120" h="6313" extrusionOk="0">
                  <a:moveTo>
                    <a:pt x="1120" y="1"/>
                  </a:moveTo>
                  <a:cubicBezTo>
                    <a:pt x="1120" y="1"/>
                    <a:pt x="0" y="3045"/>
                    <a:pt x="283" y="6313"/>
                  </a:cubicBezTo>
                  <a:lnTo>
                    <a:pt x="1120"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1" name="Google Shape;951;p40"/>
            <p:cNvSpPr/>
            <p:nvPr/>
          </p:nvSpPr>
          <p:spPr>
            <a:xfrm>
              <a:off x="4584125" y="4534175"/>
              <a:ext cx="33150" cy="159000"/>
            </a:xfrm>
            <a:custGeom>
              <a:avLst/>
              <a:gdLst/>
              <a:ahLst/>
              <a:cxnLst/>
              <a:rect l="l" t="t" r="r" b="b"/>
              <a:pathLst>
                <a:path w="1326" h="6360" extrusionOk="0">
                  <a:moveTo>
                    <a:pt x="1125" y="1"/>
                  </a:moveTo>
                  <a:cubicBezTo>
                    <a:pt x="1114" y="32"/>
                    <a:pt x="1" y="3104"/>
                    <a:pt x="283" y="6360"/>
                  </a:cubicBezTo>
                  <a:lnTo>
                    <a:pt x="283" y="6358"/>
                  </a:lnTo>
                  <a:lnTo>
                    <a:pt x="496" y="6341"/>
                  </a:lnTo>
                  <a:cubicBezTo>
                    <a:pt x="218" y="3135"/>
                    <a:pt x="1314" y="105"/>
                    <a:pt x="1326" y="75"/>
                  </a:cubicBezTo>
                  <a:lnTo>
                    <a:pt x="112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2" name="Google Shape;952;p40"/>
            <p:cNvSpPr/>
            <p:nvPr/>
          </p:nvSpPr>
          <p:spPr>
            <a:xfrm>
              <a:off x="4464200" y="3949475"/>
              <a:ext cx="263825" cy="207725"/>
            </a:xfrm>
            <a:custGeom>
              <a:avLst/>
              <a:gdLst/>
              <a:ahLst/>
              <a:cxnLst/>
              <a:rect l="l" t="t" r="r" b="b"/>
              <a:pathLst>
                <a:path w="10553" h="8309" extrusionOk="0">
                  <a:moveTo>
                    <a:pt x="5278" y="0"/>
                  </a:moveTo>
                  <a:cubicBezTo>
                    <a:pt x="3998" y="0"/>
                    <a:pt x="2271" y="1305"/>
                    <a:pt x="1013" y="2453"/>
                  </a:cubicBezTo>
                  <a:cubicBezTo>
                    <a:pt x="73" y="3301"/>
                    <a:pt x="0" y="4752"/>
                    <a:pt x="850" y="5690"/>
                  </a:cubicBezTo>
                  <a:cubicBezTo>
                    <a:pt x="901" y="5748"/>
                    <a:pt x="956" y="5801"/>
                    <a:pt x="1013" y="5853"/>
                  </a:cubicBezTo>
                  <a:cubicBezTo>
                    <a:pt x="2278" y="7001"/>
                    <a:pt x="3998" y="8309"/>
                    <a:pt x="5278" y="8309"/>
                  </a:cubicBezTo>
                  <a:cubicBezTo>
                    <a:pt x="6557" y="8309"/>
                    <a:pt x="8279" y="7001"/>
                    <a:pt x="9543" y="5853"/>
                  </a:cubicBezTo>
                  <a:cubicBezTo>
                    <a:pt x="10482" y="5002"/>
                    <a:pt x="10552" y="3549"/>
                    <a:pt x="9701" y="2609"/>
                  </a:cubicBezTo>
                  <a:cubicBezTo>
                    <a:pt x="9650" y="2554"/>
                    <a:pt x="9598" y="2502"/>
                    <a:pt x="9543" y="2453"/>
                  </a:cubicBezTo>
                  <a:cubicBezTo>
                    <a:pt x="8279" y="1305"/>
                    <a:pt x="6557" y="0"/>
                    <a:pt x="527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3" name="Google Shape;953;p40"/>
            <p:cNvSpPr/>
            <p:nvPr/>
          </p:nvSpPr>
          <p:spPr>
            <a:xfrm>
              <a:off x="4467250" y="3946800"/>
              <a:ext cx="257750" cy="213050"/>
            </a:xfrm>
            <a:custGeom>
              <a:avLst/>
              <a:gdLst/>
              <a:ahLst/>
              <a:cxnLst/>
              <a:rect l="l" t="t" r="r" b="b"/>
              <a:pathLst>
                <a:path w="10310" h="8522" extrusionOk="0">
                  <a:moveTo>
                    <a:pt x="5156" y="213"/>
                  </a:moveTo>
                  <a:cubicBezTo>
                    <a:pt x="6413" y="213"/>
                    <a:pt x="8130" y="1532"/>
                    <a:pt x="9349" y="2639"/>
                  </a:cubicBezTo>
                  <a:cubicBezTo>
                    <a:pt x="9401" y="2685"/>
                    <a:pt x="9452" y="2735"/>
                    <a:pt x="9500" y="2788"/>
                  </a:cubicBezTo>
                  <a:cubicBezTo>
                    <a:pt x="9893" y="3221"/>
                    <a:pt x="10094" y="3782"/>
                    <a:pt x="10065" y="4366"/>
                  </a:cubicBezTo>
                  <a:cubicBezTo>
                    <a:pt x="10037" y="4951"/>
                    <a:pt x="9783" y="5488"/>
                    <a:pt x="9349" y="5882"/>
                  </a:cubicBezTo>
                  <a:cubicBezTo>
                    <a:pt x="8130" y="6989"/>
                    <a:pt x="6412" y="8309"/>
                    <a:pt x="5156" y="8309"/>
                  </a:cubicBezTo>
                  <a:cubicBezTo>
                    <a:pt x="3901" y="8309"/>
                    <a:pt x="2183" y="6989"/>
                    <a:pt x="962" y="5882"/>
                  </a:cubicBezTo>
                  <a:cubicBezTo>
                    <a:pt x="909" y="5832"/>
                    <a:pt x="856" y="5780"/>
                    <a:pt x="807" y="5725"/>
                  </a:cubicBezTo>
                  <a:cubicBezTo>
                    <a:pt x="416" y="5292"/>
                    <a:pt x="216" y="4732"/>
                    <a:pt x="246" y="4150"/>
                  </a:cubicBezTo>
                  <a:cubicBezTo>
                    <a:pt x="274" y="3566"/>
                    <a:pt x="529" y="3030"/>
                    <a:pt x="964" y="2639"/>
                  </a:cubicBezTo>
                  <a:cubicBezTo>
                    <a:pt x="2677" y="1074"/>
                    <a:pt x="4166" y="213"/>
                    <a:pt x="5156" y="213"/>
                  </a:cubicBezTo>
                  <a:close/>
                  <a:moveTo>
                    <a:pt x="5156" y="0"/>
                  </a:moveTo>
                  <a:cubicBezTo>
                    <a:pt x="3819" y="0"/>
                    <a:pt x="2059" y="1349"/>
                    <a:pt x="819" y="2479"/>
                  </a:cubicBezTo>
                  <a:cubicBezTo>
                    <a:pt x="344" y="2910"/>
                    <a:pt x="64" y="3499"/>
                    <a:pt x="32" y="4140"/>
                  </a:cubicBezTo>
                  <a:cubicBezTo>
                    <a:pt x="0" y="4778"/>
                    <a:pt x="219" y="5393"/>
                    <a:pt x="648" y="5868"/>
                  </a:cubicBezTo>
                  <a:cubicBezTo>
                    <a:pt x="703" y="5929"/>
                    <a:pt x="760" y="5986"/>
                    <a:pt x="819" y="6039"/>
                  </a:cubicBezTo>
                  <a:cubicBezTo>
                    <a:pt x="2067" y="7172"/>
                    <a:pt x="3833" y="8521"/>
                    <a:pt x="5156" y="8521"/>
                  </a:cubicBezTo>
                  <a:cubicBezTo>
                    <a:pt x="6479" y="8521"/>
                    <a:pt x="8245" y="7172"/>
                    <a:pt x="9492" y="6039"/>
                  </a:cubicBezTo>
                  <a:cubicBezTo>
                    <a:pt x="9969" y="5608"/>
                    <a:pt x="10247" y="5018"/>
                    <a:pt x="10278" y="4376"/>
                  </a:cubicBezTo>
                  <a:cubicBezTo>
                    <a:pt x="10310" y="3735"/>
                    <a:pt x="10088" y="3120"/>
                    <a:pt x="9658" y="2645"/>
                  </a:cubicBezTo>
                  <a:cubicBezTo>
                    <a:pt x="9605" y="2588"/>
                    <a:pt x="9550" y="2533"/>
                    <a:pt x="9492" y="2481"/>
                  </a:cubicBezTo>
                  <a:cubicBezTo>
                    <a:pt x="8246" y="1349"/>
                    <a:pt x="6492" y="0"/>
                    <a:pt x="515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4" name="Google Shape;954;p40"/>
            <p:cNvSpPr/>
            <p:nvPr/>
          </p:nvSpPr>
          <p:spPr>
            <a:xfrm>
              <a:off x="4611675" y="4269450"/>
              <a:ext cx="116725" cy="145425"/>
            </a:xfrm>
            <a:custGeom>
              <a:avLst/>
              <a:gdLst/>
              <a:ahLst/>
              <a:cxnLst/>
              <a:rect l="l" t="t" r="r" b="b"/>
              <a:pathLst>
                <a:path w="4669" h="5817" extrusionOk="0">
                  <a:moveTo>
                    <a:pt x="2630" y="0"/>
                  </a:moveTo>
                  <a:lnTo>
                    <a:pt x="2630" y="0"/>
                  </a:lnTo>
                  <a:cubicBezTo>
                    <a:pt x="2311" y="30"/>
                    <a:pt x="1708" y="228"/>
                    <a:pt x="1357" y="1376"/>
                  </a:cubicBezTo>
                  <a:cubicBezTo>
                    <a:pt x="864" y="2980"/>
                    <a:pt x="0" y="4213"/>
                    <a:pt x="740" y="4829"/>
                  </a:cubicBezTo>
                  <a:cubicBezTo>
                    <a:pt x="1480" y="5445"/>
                    <a:pt x="4668" y="5816"/>
                    <a:pt x="4668" y="5816"/>
                  </a:cubicBezTo>
                  <a:cubicBezTo>
                    <a:pt x="4668" y="5816"/>
                    <a:pt x="3090" y="1568"/>
                    <a:pt x="2728" y="597"/>
                  </a:cubicBezTo>
                  <a:cubicBezTo>
                    <a:pt x="2642" y="411"/>
                    <a:pt x="2607" y="204"/>
                    <a:pt x="263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5" name="Google Shape;955;p40"/>
            <p:cNvSpPr/>
            <p:nvPr/>
          </p:nvSpPr>
          <p:spPr>
            <a:xfrm>
              <a:off x="4613575" y="4266800"/>
              <a:ext cx="117650" cy="150700"/>
            </a:xfrm>
            <a:custGeom>
              <a:avLst/>
              <a:gdLst/>
              <a:ahLst/>
              <a:cxnLst/>
              <a:rect l="l" t="t" r="r" b="b"/>
              <a:pathLst>
                <a:path w="4706" h="6028" extrusionOk="0">
                  <a:moveTo>
                    <a:pt x="2441" y="231"/>
                  </a:moveTo>
                  <a:cubicBezTo>
                    <a:pt x="2441" y="410"/>
                    <a:pt x="2479" y="584"/>
                    <a:pt x="2551" y="741"/>
                  </a:cubicBezTo>
                  <a:cubicBezTo>
                    <a:pt x="2871" y="1597"/>
                    <a:pt x="4137" y="5003"/>
                    <a:pt x="4431" y="5794"/>
                  </a:cubicBezTo>
                  <a:cubicBezTo>
                    <a:pt x="3760" y="5706"/>
                    <a:pt x="1342" y="5361"/>
                    <a:pt x="733" y="4853"/>
                  </a:cubicBezTo>
                  <a:cubicBezTo>
                    <a:pt x="256" y="4456"/>
                    <a:pt x="538" y="3744"/>
                    <a:pt x="928" y="2760"/>
                  </a:cubicBezTo>
                  <a:cubicBezTo>
                    <a:pt x="1077" y="2384"/>
                    <a:pt x="1245" y="1960"/>
                    <a:pt x="1382" y="1513"/>
                  </a:cubicBezTo>
                  <a:cubicBezTo>
                    <a:pt x="1659" y="610"/>
                    <a:pt x="2089" y="310"/>
                    <a:pt x="2441" y="231"/>
                  </a:cubicBezTo>
                  <a:close/>
                  <a:moveTo>
                    <a:pt x="2554" y="0"/>
                  </a:moveTo>
                  <a:cubicBezTo>
                    <a:pt x="2550" y="0"/>
                    <a:pt x="2547" y="0"/>
                    <a:pt x="2543" y="1"/>
                  </a:cubicBezTo>
                  <a:cubicBezTo>
                    <a:pt x="2189" y="33"/>
                    <a:pt x="1541" y="266"/>
                    <a:pt x="1178" y="1451"/>
                  </a:cubicBezTo>
                  <a:cubicBezTo>
                    <a:pt x="1044" y="1889"/>
                    <a:pt x="877" y="2308"/>
                    <a:pt x="730" y="2681"/>
                  </a:cubicBezTo>
                  <a:cubicBezTo>
                    <a:pt x="322" y="3708"/>
                    <a:pt x="0" y="4521"/>
                    <a:pt x="596" y="5015"/>
                  </a:cubicBezTo>
                  <a:cubicBezTo>
                    <a:pt x="1351" y="5645"/>
                    <a:pt x="4448" y="6013"/>
                    <a:pt x="4580" y="6028"/>
                  </a:cubicBezTo>
                  <a:lnTo>
                    <a:pt x="4592" y="6028"/>
                  </a:lnTo>
                  <a:cubicBezTo>
                    <a:pt x="4625" y="6028"/>
                    <a:pt x="4655" y="6014"/>
                    <a:pt x="4676" y="5988"/>
                  </a:cubicBezTo>
                  <a:cubicBezTo>
                    <a:pt x="4699" y="5958"/>
                    <a:pt x="4705" y="5919"/>
                    <a:pt x="4692" y="5885"/>
                  </a:cubicBezTo>
                  <a:cubicBezTo>
                    <a:pt x="4692" y="5885"/>
                    <a:pt x="3114" y="1637"/>
                    <a:pt x="2749" y="659"/>
                  </a:cubicBezTo>
                  <a:cubicBezTo>
                    <a:pt x="2670" y="489"/>
                    <a:pt x="2639" y="303"/>
                    <a:pt x="2660" y="118"/>
                  </a:cubicBezTo>
                  <a:cubicBezTo>
                    <a:pt x="2662" y="86"/>
                    <a:pt x="2652" y="54"/>
                    <a:pt x="2630" y="32"/>
                  </a:cubicBezTo>
                  <a:cubicBezTo>
                    <a:pt x="2609" y="11"/>
                    <a:pt x="2582" y="0"/>
                    <a:pt x="255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6" name="Google Shape;956;p40"/>
            <p:cNvSpPr/>
            <p:nvPr/>
          </p:nvSpPr>
          <p:spPr>
            <a:xfrm>
              <a:off x="4614750" y="4484725"/>
              <a:ext cx="113650" cy="50400"/>
            </a:xfrm>
            <a:custGeom>
              <a:avLst/>
              <a:gdLst/>
              <a:ahLst/>
              <a:cxnLst/>
              <a:rect l="l" t="t" r="r" b="b"/>
              <a:pathLst>
                <a:path w="4546" h="2016" extrusionOk="0">
                  <a:moveTo>
                    <a:pt x="3308" y="0"/>
                  </a:moveTo>
                  <a:cubicBezTo>
                    <a:pt x="2622" y="0"/>
                    <a:pt x="1948" y="186"/>
                    <a:pt x="1357" y="536"/>
                  </a:cubicBezTo>
                  <a:cubicBezTo>
                    <a:pt x="775" y="892"/>
                    <a:pt x="305" y="1405"/>
                    <a:pt x="1" y="2016"/>
                  </a:cubicBezTo>
                  <a:lnTo>
                    <a:pt x="4545" y="2016"/>
                  </a:lnTo>
                  <a:lnTo>
                    <a:pt x="3454" y="3"/>
                  </a:lnTo>
                  <a:cubicBezTo>
                    <a:pt x="3405" y="1"/>
                    <a:pt x="3356" y="0"/>
                    <a:pt x="33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7" name="Google Shape;957;p40"/>
            <p:cNvSpPr/>
            <p:nvPr/>
          </p:nvSpPr>
          <p:spPr>
            <a:xfrm>
              <a:off x="4611975" y="4482025"/>
              <a:ext cx="119200" cy="55800"/>
            </a:xfrm>
            <a:custGeom>
              <a:avLst/>
              <a:gdLst/>
              <a:ahLst/>
              <a:cxnLst/>
              <a:rect l="l" t="t" r="r" b="b"/>
              <a:pathLst>
                <a:path w="4768" h="2232" extrusionOk="0">
                  <a:moveTo>
                    <a:pt x="3412" y="214"/>
                  </a:moveTo>
                  <a:cubicBezTo>
                    <a:pt x="3441" y="214"/>
                    <a:pt x="3470" y="214"/>
                    <a:pt x="3499" y="215"/>
                  </a:cubicBezTo>
                  <a:lnTo>
                    <a:pt x="4476" y="2017"/>
                  </a:lnTo>
                  <a:lnTo>
                    <a:pt x="289" y="2017"/>
                  </a:lnTo>
                  <a:cubicBezTo>
                    <a:pt x="584" y="1491"/>
                    <a:pt x="1007" y="1050"/>
                    <a:pt x="1522" y="735"/>
                  </a:cubicBezTo>
                  <a:cubicBezTo>
                    <a:pt x="2096" y="394"/>
                    <a:pt x="2744" y="214"/>
                    <a:pt x="3412" y="214"/>
                  </a:cubicBezTo>
                  <a:close/>
                  <a:moveTo>
                    <a:pt x="3420" y="1"/>
                  </a:moveTo>
                  <a:cubicBezTo>
                    <a:pt x="2713" y="1"/>
                    <a:pt x="2023" y="190"/>
                    <a:pt x="1412" y="553"/>
                  </a:cubicBezTo>
                  <a:cubicBezTo>
                    <a:pt x="813" y="919"/>
                    <a:pt x="329" y="1446"/>
                    <a:pt x="17" y="2076"/>
                  </a:cubicBezTo>
                  <a:cubicBezTo>
                    <a:pt x="0" y="2109"/>
                    <a:pt x="2" y="2148"/>
                    <a:pt x="21" y="2179"/>
                  </a:cubicBezTo>
                  <a:cubicBezTo>
                    <a:pt x="40" y="2210"/>
                    <a:pt x="75" y="2230"/>
                    <a:pt x="112" y="2230"/>
                  </a:cubicBezTo>
                  <a:lnTo>
                    <a:pt x="4656" y="2230"/>
                  </a:lnTo>
                  <a:lnTo>
                    <a:pt x="4656" y="2231"/>
                  </a:lnTo>
                  <a:cubicBezTo>
                    <a:pt x="4693" y="2231"/>
                    <a:pt x="4729" y="2210"/>
                    <a:pt x="4748" y="2179"/>
                  </a:cubicBezTo>
                  <a:cubicBezTo>
                    <a:pt x="4766" y="2146"/>
                    <a:pt x="4768" y="2106"/>
                    <a:pt x="4750" y="2073"/>
                  </a:cubicBezTo>
                  <a:lnTo>
                    <a:pt x="3659" y="60"/>
                  </a:lnTo>
                  <a:cubicBezTo>
                    <a:pt x="3639" y="27"/>
                    <a:pt x="3606" y="5"/>
                    <a:pt x="3568" y="4"/>
                  </a:cubicBezTo>
                  <a:cubicBezTo>
                    <a:pt x="3518" y="2"/>
                    <a:pt x="3469" y="1"/>
                    <a:pt x="342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8" name="Google Shape;958;p40"/>
            <p:cNvSpPr/>
            <p:nvPr/>
          </p:nvSpPr>
          <p:spPr>
            <a:xfrm>
              <a:off x="4614750" y="4535100"/>
              <a:ext cx="147000" cy="113525"/>
            </a:xfrm>
            <a:custGeom>
              <a:avLst/>
              <a:gdLst/>
              <a:ahLst/>
              <a:cxnLst/>
              <a:rect l="l" t="t" r="r" b="b"/>
              <a:pathLst>
                <a:path w="5880" h="4541" extrusionOk="0">
                  <a:moveTo>
                    <a:pt x="1" y="1"/>
                  </a:moveTo>
                  <a:cubicBezTo>
                    <a:pt x="1" y="1"/>
                    <a:pt x="1" y="1727"/>
                    <a:pt x="2221" y="2961"/>
                  </a:cubicBezTo>
                  <a:cubicBezTo>
                    <a:pt x="4441" y="4195"/>
                    <a:pt x="5879" y="4541"/>
                    <a:pt x="5879" y="4541"/>
                  </a:cubicBezTo>
                  <a:cubicBezTo>
                    <a:pt x="5227" y="4106"/>
                    <a:pt x="4687" y="3524"/>
                    <a:pt x="4302" y="2842"/>
                  </a:cubicBezTo>
                  <a:cubicBezTo>
                    <a:pt x="3574" y="1628"/>
                    <a:pt x="4545" y="171"/>
                    <a:pt x="4545" y="171"/>
                  </a:cubicBezTo>
                  <a:lnTo>
                    <a:pt x="4457" y="1"/>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59" name="Google Shape;959;p40"/>
            <p:cNvSpPr/>
            <p:nvPr/>
          </p:nvSpPr>
          <p:spPr>
            <a:xfrm>
              <a:off x="4612075" y="4532425"/>
              <a:ext cx="152650" cy="118875"/>
            </a:xfrm>
            <a:custGeom>
              <a:avLst/>
              <a:gdLst/>
              <a:ahLst/>
              <a:cxnLst/>
              <a:rect l="l" t="t" r="r" b="b"/>
              <a:pathLst>
                <a:path w="6106" h="4755" extrusionOk="0">
                  <a:moveTo>
                    <a:pt x="4499" y="215"/>
                  </a:moveTo>
                  <a:lnTo>
                    <a:pt x="4529" y="273"/>
                  </a:lnTo>
                  <a:cubicBezTo>
                    <a:pt x="4356" y="556"/>
                    <a:pt x="3635" y="1865"/>
                    <a:pt x="4316" y="3002"/>
                  </a:cubicBezTo>
                  <a:cubicBezTo>
                    <a:pt x="4607" y="3519"/>
                    <a:pt x="4992" y="3984"/>
                    <a:pt x="5443" y="4369"/>
                  </a:cubicBezTo>
                  <a:cubicBezTo>
                    <a:pt x="4828" y="4161"/>
                    <a:pt x="3750" y="3736"/>
                    <a:pt x="2379" y="2976"/>
                  </a:cubicBezTo>
                  <a:cubicBezTo>
                    <a:pt x="559" y="1962"/>
                    <a:pt x="269" y="602"/>
                    <a:pt x="223" y="215"/>
                  </a:cubicBezTo>
                  <a:close/>
                  <a:moveTo>
                    <a:pt x="108" y="1"/>
                  </a:moveTo>
                  <a:cubicBezTo>
                    <a:pt x="80" y="1"/>
                    <a:pt x="51" y="13"/>
                    <a:pt x="32" y="32"/>
                  </a:cubicBezTo>
                  <a:cubicBezTo>
                    <a:pt x="13" y="53"/>
                    <a:pt x="1" y="80"/>
                    <a:pt x="1" y="108"/>
                  </a:cubicBezTo>
                  <a:cubicBezTo>
                    <a:pt x="1" y="181"/>
                    <a:pt x="26" y="1910"/>
                    <a:pt x="2276" y="3160"/>
                  </a:cubicBezTo>
                  <a:cubicBezTo>
                    <a:pt x="4482" y="4389"/>
                    <a:pt x="5948" y="4747"/>
                    <a:pt x="5962" y="4752"/>
                  </a:cubicBezTo>
                  <a:cubicBezTo>
                    <a:pt x="5970" y="4753"/>
                    <a:pt x="5979" y="4755"/>
                    <a:pt x="5986" y="4755"/>
                  </a:cubicBezTo>
                  <a:lnTo>
                    <a:pt x="5988" y="4755"/>
                  </a:lnTo>
                  <a:cubicBezTo>
                    <a:pt x="6029" y="4755"/>
                    <a:pt x="6068" y="4730"/>
                    <a:pt x="6085" y="4691"/>
                  </a:cubicBezTo>
                  <a:cubicBezTo>
                    <a:pt x="6105" y="4643"/>
                    <a:pt x="6089" y="4588"/>
                    <a:pt x="6046" y="4558"/>
                  </a:cubicBezTo>
                  <a:cubicBezTo>
                    <a:pt x="5412" y="4135"/>
                    <a:pt x="4877" y="3561"/>
                    <a:pt x="4502" y="2895"/>
                  </a:cubicBezTo>
                  <a:cubicBezTo>
                    <a:pt x="4502" y="2895"/>
                    <a:pt x="4500" y="2894"/>
                    <a:pt x="4500" y="2894"/>
                  </a:cubicBezTo>
                  <a:cubicBezTo>
                    <a:pt x="3817" y="1753"/>
                    <a:pt x="4731" y="352"/>
                    <a:pt x="4741" y="337"/>
                  </a:cubicBezTo>
                  <a:cubicBezTo>
                    <a:pt x="4762" y="306"/>
                    <a:pt x="4764" y="264"/>
                    <a:pt x="4747" y="230"/>
                  </a:cubicBezTo>
                  <a:lnTo>
                    <a:pt x="4660" y="59"/>
                  </a:lnTo>
                  <a:cubicBezTo>
                    <a:pt x="4642" y="23"/>
                    <a:pt x="4605" y="1"/>
                    <a:pt x="456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0" name="Google Shape;960;p40"/>
            <p:cNvSpPr/>
            <p:nvPr/>
          </p:nvSpPr>
          <p:spPr>
            <a:xfrm>
              <a:off x="4520100" y="3973450"/>
              <a:ext cx="121375" cy="159750"/>
            </a:xfrm>
            <a:custGeom>
              <a:avLst/>
              <a:gdLst/>
              <a:ahLst/>
              <a:cxnLst/>
              <a:rect l="l" t="t" r="r" b="b"/>
              <a:pathLst>
                <a:path w="4855" h="6390" extrusionOk="0">
                  <a:moveTo>
                    <a:pt x="2428" y="0"/>
                  </a:moveTo>
                  <a:cubicBezTo>
                    <a:pt x="1088" y="0"/>
                    <a:pt x="1" y="1431"/>
                    <a:pt x="1" y="3194"/>
                  </a:cubicBezTo>
                  <a:cubicBezTo>
                    <a:pt x="1" y="4958"/>
                    <a:pt x="1088" y="6389"/>
                    <a:pt x="2428" y="6389"/>
                  </a:cubicBezTo>
                  <a:cubicBezTo>
                    <a:pt x="3768" y="6389"/>
                    <a:pt x="4855" y="4958"/>
                    <a:pt x="4855" y="3194"/>
                  </a:cubicBezTo>
                  <a:cubicBezTo>
                    <a:pt x="4855" y="1431"/>
                    <a:pt x="3768" y="0"/>
                    <a:pt x="2428" y="0"/>
                  </a:cubicBezTo>
                  <a:close/>
                </a:path>
              </a:pathLst>
            </a:custGeom>
            <a:solidFill>
              <a:srgbClr val="BCC1E6"/>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1" name="Google Shape;961;p40"/>
            <p:cNvSpPr/>
            <p:nvPr/>
          </p:nvSpPr>
          <p:spPr>
            <a:xfrm>
              <a:off x="4517450" y="3970775"/>
              <a:ext cx="126700" cy="165100"/>
            </a:xfrm>
            <a:custGeom>
              <a:avLst/>
              <a:gdLst/>
              <a:ahLst/>
              <a:cxnLst/>
              <a:rect l="l" t="t" r="r" b="b"/>
              <a:pathLst>
                <a:path w="5068" h="6604" extrusionOk="0">
                  <a:moveTo>
                    <a:pt x="2534" y="215"/>
                  </a:moveTo>
                  <a:cubicBezTo>
                    <a:pt x="3814" y="215"/>
                    <a:pt x="4855" y="1599"/>
                    <a:pt x="4855" y="3303"/>
                  </a:cubicBezTo>
                  <a:cubicBezTo>
                    <a:pt x="4855" y="5004"/>
                    <a:pt x="3813" y="6389"/>
                    <a:pt x="2534" y="6389"/>
                  </a:cubicBezTo>
                  <a:cubicBezTo>
                    <a:pt x="1255" y="6389"/>
                    <a:pt x="214" y="5004"/>
                    <a:pt x="214" y="3303"/>
                  </a:cubicBezTo>
                  <a:cubicBezTo>
                    <a:pt x="214" y="1599"/>
                    <a:pt x="1255" y="215"/>
                    <a:pt x="2534" y="215"/>
                  </a:cubicBezTo>
                  <a:close/>
                  <a:moveTo>
                    <a:pt x="2534" y="0"/>
                  </a:moveTo>
                  <a:cubicBezTo>
                    <a:pt x="1137" y="0"/>
                    <a:pt x="1" y="1482"/>
                    <a:pt x="1" y="3303"/>
                  </a:cubicBezTo>
                  <a:cubicBezTo>
                    <a:pt x="1" y="5122"/>
                    <a:pt x="1137" y="6604"/>
                    <a:pt x="2534" y="6604"/>
                  </a:cubicBezTo>
                  <a:cubicBezTo>
                    <a:pt x="3932" y="6604"/>
                    <a:pt x="5068" y="5122"/>
                    <a:pt x="5068" y="3303"/>
                  </a:cubicBezTo>
                  <a:cubicBezTo>
                    <a:pt x="5068" y="1482"/>
                    <a:pt x="3932" y="0"/>
                    <a:pt x="25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2" name="Google Shape;962;p40"/>
            <p:cNvSpPr/>
            <p:nvPr/>
          </p:nvSpPr>
          <p:spPr>
            <a:xfrm>
              <a:off x="4535250" y="3993400"/>
              <a:ext cx="91075" cy="119850"/>
            </a:xfrm>
            <a:custGeom>
              <a:avLst/>
              <a:gdLst/>
              <a:ahLst/>
              <a:cxnLst/>
              <a:rect l="l" t="t" r="r" b="b"/>
              <a:pathLst>
                <a:path w="3643" h="4794" extrusionOk="0">
                  <a:moveTo>
                    <a:pt x="1822" y="0"/>
                  </a:moveTo>
                  <a:cubicBezTo>
                    <a:pt x="817" y="0"/>
                    <a:pt x="1" y="1072"/>
                    <a:pt x="1" y="2396"/>
                  </a:cubicBezTo>
                  <a:cubicBezTo>
                    <a:pt x="1" y="3721"/>
                    <a:pt x="817" y="4793"/>
                    <a:pt x="1822" y="4793"/>
                  </a:cubicBezTo>
                  <a:cubicBezTo>
                    <a:pt x="2828" y="4793"/>
                    <a:pt x="3643" y="3721"/>
                    <a:pt x="3643" y="2396"/>
                  </a:cubicBezTo>
                  <a:cubicBezTo>
                    <a:pt x="3643" y="1072"/>
                    <a:pt x="2828" y="0"/>
                    <a:pt x="182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3" name="Google Shape;963;p40"/>
            <p:cNvSpPr/>
            <p:nvPr/>
          </p:nvSpPr>
          <p:spPr>
            <a:xfrm>
              <a:off x="4532600" y="3990725"/>
              <a:ext cx="96400" cy="125200"/>
            </a:xfrm>
            <a:custGeom>
              <a:avLst/>
              <a:gdLst/>
              <a:ahLst/>
              <a:cxnLst/>
              <a:rect l="l" t="t" r="r" b="b"/>
              <a:pathLst>
                <a:path w="3856" h="5008" extrusionOk="0">
                  <a:moveTo>
                    <a:pt x="1928" y="213"/>
                  </a:moveTo>
                  <a:cubicBezTo>
                    <a:pt x="2873" y="213"/>
                    <a:pt x="3643" y="1240"/>
                    <a:pt x="3643" y="2505"/>
                  </a:cubicBezTo>
                  <a:cubicBezTo>
                    <a:pt x="3643" y="3767"/>
                    <a:pt x="2873" y="4795"/>
                    <a:pt x="1928" y="4795"/>
                  </a:cubicBezTo>
                  <a:cubicBezTo>
                    <a:pt x="982" y="4795"/>
                    <a:pt x="214" y="3767"/>
                    <a:pt x="214" y="2505"/>
                  </a:cubicBezTo>
                  <a:cubicBezTo>
                    <a:pt x="214" y="1240"/>
                    <a:pt x="982" y="213"/>
                    <a:pt x="1928" y="213"/>
                  </a:cubicBezTo>
                  <a:close/>
                  <a:moveTo>
                    <a:pt x="1928" y="0"/>
                  </a:moveTo>
                  <a:cubicBezTo>
                    <a:pt x="864" y="0"/>
                    <a:pt x="1" y="1123"/>
                    <a:pt x="1" y="2505"/>
                  </a:cubicBezTo>
                  <a:cubicBezTo>
                    <a:pt x="1" y="3885"/>
                    <a:pt x="864" y="5007"/>
                    <a:pt x="1928" y="5007"/>
                  </a:cubicBezTo>
                  <a:cubicBezTo>
                    <a:pt x="2991" y="5007"/>
                    <a:pt x="3856" y="3883"/>
                    <a:pt x="3856" y="2505"/>
                  </a:cubicBezTo>
                  <a:cubicBezTo>
                    <a:pt x="3856" y="1124"/>
                    <a:pt x="2991" y="0"/>
                    <a:pt x="192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4" name="Google Shape;964;p40"/>
            <p:cNvSpPr/>
            <p:nvPr/>
          </p:nvSpPr>
          <p:spPr>
            <a:xfrm>
              <a:off x="4554025" y="4018325"/>
              <a:ext cx="53350" cy="69950"/>
            </a:xfrm>
            <a:custGeom>
              <a:avLst/>
              <a:gdLst/>
              <a:ahLst/>
              <a:cxnLst/>
              <a:rect l="l" t="t" r="r" b="b"/>
              <a:pathLst>
                <a:path w="2134" h="2798" extrusionOk="0">
                  <a:moveTo>
                    <a:pt x="1066" y="1"/>
                  </a:moveTo>
                  <a:cubicBezTo>
                    <a:pt x="476" y="1"/>
                    <a:pt x="0" y="628"/>
                    <a:pt x="0" y="1401"/>
                  </a:cubicBezTo>
                  <a:cubicBezTo>
                    <a:pt x="0" y="2172"/>
                    <a:pt x="476" y="2797"/>
                    <a:pt x="1066" y="2797"/>
                  </a:cubicBezTo>
                  <a:cubicBezTo>
                    <a:pt x="1657" y="2797"/>
                    <a:pt x="2134" y="2172"/>
                    <a:pt x="2134" y="1401"/>
                  </a:cubicBezTo>
                  <a:cubicBezTo>
                    <a:pt x="2134" y="628"/>
                    <a:pt x="1657" y="1"/>
                    <a:pt x="1066"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5" name="Google Shape;965;p40"/>
            <p:cNvSpPr/>
            <p:nvPr/>
          </p:nvSpPr>
          <p:spPr>
            <a:xfrm>
              <a:off x="4551375" y="4015650"/>
              <a:ext cx="58650" cy="75250"/>
            </a:xfrm>
            <a:custGeom>
              <a:avLst/>
              <a:gdLst/>
              <a:ahLst/>
              <a:cxnLst/>
              <a:rect l="l" t="t" r="r" b="b"/>
              <a:pathLst>
                <a:path w="2346" h="3010" extrusionOk="0">
                  <a:moveTo>
                    <a:pt x="1172" y="215"/>
                  </a:moveTo>
                  <a:cubicBezTo>
                    <a:pt x="1702" y="215"/>
                    <a:pt x="2132" y="796"/>
                    <a:pt x="2132" y="1508"/>
                  </a:cubicBezTo>
                  <a:cubicBezTo>
                    <a:pt x="2132" y="2218"/>
                    <a:pt x="1702" y="2797"/>
                    <a:pt x="1172" y="2797"/>
                  </a:cubicBezTo>
                  <a:cubicBezTo>
                    <a:pt x="644" y="2797"/>
                    <a:pt x="213" y="2219"/>
                    <a:pt x="213" y="1508"/>
                  </a:cubicBezTo>
                  <a:cubicBezTo>
                    <a:pt x="213" y="794"/>
                    <a:pt x="644" y="215"/>
                    <a:pt x="1172" y="215"/>
                  </a:cubicBezTo>
                  <a:close/>
                  <a:moveTo>
                    <a:pt x="1172" y="1"/>
                  </a:moveTo>
                  <a:cubicBezTo>
                    <a:pt x="526" y="1"/>
                    <a:pt x="0" y="678"/>
                    <a:pt x="0" y="1508"/>
                  </a:cubicBezTo>
                  <a:cubicBezTo>
                    <a:pt x="0" y="2335"/>
                    <a:pt x="526" y="3010"/>
                    <a:pt x="1172" y="3010"/>
                  </a:cubicBezTo>
                  <a:cubicBezTo>
                    <a:pt x="1820" y="3010"/>
                    <a:pt x="2345" y="2337"/>
                    <a:pt x="2345" y="1508"/>
                  </a:cubicBezTo>
                  <a:cubicBezTo>
                    <a:pt x="2345" y="677"/>
                    <a:pt x="1820" y="1"/>
                    <a:pt x="117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6" name="Google Shape;966;p40"/>
            <p:cNvSpPr/>
            <p:nvPr/>
          </p:nvSpPr>
          <p:spPr>
            <a:xfrm>
              <a:off x="5774075" y="3390525"/>
              <a:ext cx="463875" cy="237800"/>
            </a:xfrm>
            <a:custGeom>
              <a:avLst/>
              <a:gdLst/>
              <a:ahLst/>
              <a:cxnLst/>
              <a:rect l="l" t="t" r="r" b="b"/>
              <a:pathLst>
                <a:path w="18555" h="9512" extrusionOk="0">
                  <a:moveTo>
                    <a:pt x="9408" y="1"/>
                  </a:moveTo>
                  <a:cubicBezTo>
                    <a:pt x="9379" y="1"/>
                    <a:pt x="9353" y="11"/>
                    <a:pt x="9332" y="32"/>
                  </a:cubicBezTo>
                  <a:lnTo>
                    <a:pt x="1" y="9362"/>
                  </a:lnTo>
                  <a:lnTo>
                    <a:pt x="151" y="9512"/>
                  </a:lnTo>
                  <a:lnTo>
                    <a:pt x="9452" y="214"/>
                  </a:lnTo>
                  <a:lnTo>
                    <a:pt x="18554" y="214"/>
                  </a:lnTo>
                  <a:lnTo>
                    <a:pt x="18554"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7" name="Google Shape;967;p40"/>
            <p:cNvSpPr/>
            <p:nvPr/>
          </p:nvSpPr>
          <p:spPr>
            <a:xfrm>
              <a:off x="6218575" y="3371550"/>
              <a:ext cx="40000" cy="40000"/>
            </a:xfrm>
            <a:custGeom>
              <a:avLst/>
              <a:gdLst/>
              <a:ahLst/>
              <a:cxnLst/>
              <a:rect l="l" t="t" r="r" b="b"/>
              <a:pathLst>
                <a:path w="1600" h="1600" extrusionOk="0">
                  <a:moveTo>
                    <a:pt x="800" y="0"/>
                  </a:moveTo>
                  <a:cubicBezTo>
                    <a:pt x="359" y="0"/>
                    <a:pt x="0" y="358"/>
                    <a:pt x="0" y="800"/>
                  </a:cubicBezTo>
                  <a:cubicBezTo>
                    <a:pt x="0" y="1242"/>
                    <a:pt x="359" y="1599"/>
                    <a:pt x="800" y="1599"/>
                  </a:cubicBezTo>
                  <a:cubicBezTo>
                    <a:pt x="1242" y="1599"/>
                    <a:pt x="1599" y="1242"/>
                    <a:pt x="1599" y="800"/>
                  </a:cubicBezTo>
                  <a:cubicBezTo>
                    <a:pt x="1599" y="358"/>
                    <a:pt x="1242" y="0"/>
                    <a:pt x="8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8" name="Google Shape;968;p40"/>
            <p:cNvSpPr/>
            <p:nvPr/>
          </p:nvSpPr>
          <p:spPr>
            <a:xfrm>
              <a:off x="6215875" y="3368875"/>
              <a:ext cx="45375" cy="45350"/>
            </a:xfrm>
            <a:custGeom>
              <a:avLst/>
              <a:gdLst/>
              <a:ahLst/>
              <a:cxnLst/>
              <a:rect l="l" t="t" r="r" b="b"/>
              <a:pathLst>
                <a:path w="1815" h="1814" extrusionOk="0">
                  <a:moveTo>
                    <a:pt x="908" y="213"/>
                  </a:moveTo>
                  <a:cubicBezTo>
                    <a:pt x="1290" y="213"/>
                    <a:pt x="1601" y="524"/>
                    <a:pt x="1601" y="907"/>
                  </a:cubicBezTo>
                  <a:cubicBezTo>
                    <a:pt x="1601" y="1289"/>
                    <a:pt x="1290" y="1599"/>
                    <a:pt x="908" y="1599"/>
                  </a:cubicBezTo>
                  <a:cubicBezTo>
                    <a:pt x="526" y="1599"/>
                    <a:pt x="215" y="1289"/>
                    <a:pt x="215" y="907"/>
                  </a:cubicBezTo>
                  <a:cubicBezTo>
                    <a:pt x="215" y="524"/>
                    <a:pt x="526" y="213"/>
                    <a:pt x="908" y="213"/>
                  </a:cubicBezTo>
                  <a:close/>
                  <a:moveTo>
                    <a:pt x="908" y="0"/>
                  </a:moveTo>
                  <a:cubicBezTo>
                    <a:pt x="407" y="0"/>
                    <a:pt x="1" y="407"/>
                    <a:pt x="1" y="907"/>
                  </a:cubicBezTo>
                  <a:cubicBezTo>
                    <a:pt x="1" y="1407"/>
                    <a:pt x="409" y="1814"/>
                    <a:pt x="908" y="1814"/>
                  </a:cubicBezTo>
                  <a:cubicBezTo>
                    <a:pt x="1408" y="1814"/>
                    <a:pt x="1814" y="1407"/>
                    <a:pt x="1814" y="907"/>
                  </a:cubicBezTo>
                  <a:cubicBezTo>
                    <a:pt x="1814" y="407"/>
                    <a:pt x="1408" y="0"/>
                    <a:pt x="90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69" name="Google Shape;969;p40"/>
            <p:cNvSpPr/>
            <p:nvPr/>
          </p:nvSpPr>
          <p:spPr>
            <a:xfrm>
              <a:off x="6231700" y="3442575"/>
              <a:ext cx="136625" cy="5350"/>
            </a:xfrm>
            <a:custGeom>
              <a:avLst/>
              <a:gdLst/>
              <a:ahLst/>
              <a:cxnLst/>
              <a:rect l="l" t="t" r="r" b="b"/>
              <a:pathLst>
                <a:path w="5465" h="214" extrusionOk="0">
                  <a:moveTo>
                    <a:pt x="1" y="0"/>
                  </a:moveTo>
                  <a:lnTo>
                    <a:pt x="1"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0" name="Google Shape;970;p40"/>
            <p:cNvSpPr/>
            <p:nvPr/>
          </p:nvSpPr>
          <p:spPr>
            <a:xfrm>
              <a:off x="6231700" y="3474200"/>
              <a:ext cx="136625" cy="5400"/>
            </a:xfrm>
            <a:custGeom>
              <a:avLst/>
              <a:gdLst/>
              <a:ahLst/>
              <a:cxnLst/>
              <a:rect l="l" t="t" r="r" b="b"/>
              <a:pathLst>
                <a:path w="5465" h="216" extrusionOk="0">
                  <a:moveTo>
                    <a:pt x="1" y="1"/>
                  </a:moveTo>
                  <a:lnTo>
                    <a:pt x="1" y="215"/>
                  </a:lnTo>
                  <a:lnTo>
                    <a:pt x="5465" y="215"/>
                  </a:lnTo>
                  <a:lnTo>
                    <a:pt x="546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1" name="Google Shape;971;p40"/>
            <p:cNvSpPr/>
            <p:nvPr/>
          </p:nvSpPr>
          <p:spPr>
            <a:xfrm>
              <a:off x="6231700" y="3505850"/>
              <a:ext cx="136625" cy="5350"/>
            </a:xfrm>
            <a:custGeom>
              <a:avLst/>
              <a:gdLst/>
              <a:ahLst/>
              <a:cxnLst/>
              <a:rect l="l" t="t" r="r" b="b"/>
              <a:pathLst>
                <a:path w="5465" h="214" extrusionOk="0">
                  <a:moveTo>
                    <a:pt x="1" y="0"/>
                  </a:moveTo>
                  <a:lnTo>
                    <a:pt x="1"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2" name="Google Shape;972;p40"/>
            <p:cNvSpPr/>
            <p:nvPr/>
          </p:nvSpPr>
          <p:spPr>
            <a:xfrm>
              <a:off x="6231700" y="3537525"/>
              <a:ext cx="136625" cy="5350"/>
            </a:xfrm>
            <a:custGeom>
              <a:avLst/>
              <a:gdLst/>
              <a:ahLst/>
              <a:cxnLst/>
              <a:rect l="l" t="t" r="r" b="b"/>
              <a:pathLst>
                <a:path w="5465" h="214" extrusionOk="0">
                  <a:moveTo>
                    <a:pt x="1" y="0"/>
                  </a:moveTo>
                  <a:lnTo>
                    <a:pt x="1"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3" name="Google Shape;973;p40"/>
            <p:cNvSpPr/>
            <p:nvPr/>
          </p:nvSpPr>
          <p:spPr>
            <a:xfrm>
              <a:off x="4124950" y="4398325"/>
              <a:ext cx="308925" cy="99800"/>
            </a:xfrm>
            <a:custGeom>
              <a:avLst/>
              <a:gdLst/>
              <a:ahLst/>
              <a:cxnLst/>
              <a:rect l="l" t="t" r="r" b="b"/>
              <a:pathLst>
                <a:path w="12357" h="3992" extrusionOk="0">
                  <a:moveTo>
                    <a:pt x="12160" y="0"/>
                  </a:moveTo>
                  <a:lnTo>
                    <a:pt x="10540" y="3779"/>
                  </a:lnTo>
                  <a:lnTo>
                    <a:pt x="0" y="3779"/>
                  </a:lnTo>
                  <a:lnTo>
                    <a:pt x="0" y="3992"/>
                  </a:lnTo>
                  <a:lnTo>
                    <a:pt x="10610" y="3992"/>
                  </a:lnTo>
                  <a:cubicBezTo>
                    <a:pt x="10653" y="3992"/>
                    <a:pt x="10691" y="3967"/>
                    <a:pt x="10708" y="3928"/>
                  </a:cubicBezTo>
                  <a:lnTo>
                    <a:pt x="12357" y="85"/>
                  </a:lnTo>
                  <a:lnTo>
                    <a:pt x="12160"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4" name="Google Shape;974;p40"/>
            <p:cNvSpPr/>
            <p:nvPr/>
          </p:nvSpPr>
          <p:spPr>
            <a:xfrm>
              <a:off x="4104950" y="4475450"/>
              <a:ext cx="40050" cy="40000"/>
            </a:xfrm>
            <a:custGeom>
              <a:avLst/>
              <a:gdLst/>
              <a:ahLst/>
              <a:cxnLst/>
              <a:rect l="l" t="t" r="r" b="b"/>
              <a:pathLst>
                <a:path w="1602" h="1600" extrusionOk="0">
                  <a:moveTo>
                    <a:pt x="802" y="0"/>
                  </a:moveTo>
                  <a:cubicBezTo>
                    <a:pt x="359" y="0"/>
                    <a:pt x="1" y="359"/>
                    <a:pt x="1" y="800"/>
                  </a:cubicBezTo>
                  <a:cubicBezTo>
                    <a:pt x="1" y="1242"/>
                    <a:pt x="359" y="1599"/>
                    <a:pt x="802" y="1599"/>
                  </a:cubicBezTo>
                  <a:cubicBezTo>
                    <a:pt x="1242" y="1599"/>
                    <a:pt x="1601" y="1242"/>
                    <a:pt x="1601" y="800"/>
                  </a:cubicBezTo>
                  <a:cubicBezTo>
                    <a:pt x="1601" y="359"/>
                    <a:pt x="1242" y="0"/>
                    <a:pt x="80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5" name="Google Shape;975;p40"/>
            <p:cNvSpPr/>
            <p:nvPr/>
          </p:nvSpPr>
          <p:spPr>
            <a:xfrm>
              <a:off x="4102300" y="4472750"/>
              <a:ext cx="45325" cy="45375"/>
            </a:xfrm>
            <a:custGeom>
              <a:avLst/>
              <a:gdLst/>
              <a:ahLst/>
              <a:cxnLst/>
              <a:rect l="l" t="t" r="r" b="b"/>
              <a:pathLst>
                <a:path w="1813" h="1815" extrusionOk="0">
                  <a:moveTo>
                    <a:pt x="906" y="215"/>
                  </a:moveTo>
                  <a:cubicBezTo>
                    <a:pt x="1289" y="215"/>
                    <a:pt x="1600" y="527"/>
                    <a:pt x="1600" y="908"/>
                  </a:cubicBezTo>
                  <a:cubicBezTo>
                    <a:pt x="1600" y="1290"/>
                    <a:pt x="1289" y="1602"/>
                    <a:pt x="906" y="1602"/>
                  </a:cubicBezTo>
                  <a:cubicBezTo>
                    <a:pt x="525" y="1602"/>
                    <a:pt x="214" y="1290"/>
                    <a:pt x="214" y="908"/>
                  </a:cubicBezTo>
                  <a:cubicBezTo>
                    <a:pt x="214" y="527"/>
                    <a:pt x="525" y="215"/>
                    <a:pt x="906" y="215"/>
                  </a:cubicBezTo>
                  <a:close/>
                  <a:moveTo>
                    <a:pt x="906" y="1"/>
                  </a:moveTo>
                  <a:cubicBezTo>
                    <a:pt x="407" y="1"/>
                    <a:pt x="1" y="407"/>
                    <a:pt x="1" y="908"/>
                  </a:cubicBezTo>
                  <a:cubicBezTo>
                    <a:pt x="1" y="1408"/>
                    <a:pt x="407" y="1814"/>
                    <a:pt x="906" y="1814"/>
                  </a:cubicBezTo>
                  <a:cubicBezTo>
                    <a:pt x="1406" y="1814"/>
                    <a:pt x="1813" y="1408"/>
                    <a:pt x="1813" y="908"/>
                  </a:cubicBezTo>
                  <a:cubicBezTo>
                    <a:pt x="1813" y="407"/>
                    <a:pt x="1406" y="1"/>
                    <a:pt x="9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6" name="Google Shape;976;p40"/>
            <p:cNvSpPr/>
            <p:nvPr/>
          </p:nvSpPr>
          <p:spPr>
            <a:xfrm>
              <a:off x="4061850" y="4551500"/>
              <a:ext cx="136625" cy="5325"/>
            </a:xfrm>
            <a:custGeom>
              <a:avLst/>
              <a:gdLst/>
              <a:ahLst/>
              <a:cxnLst/>
              <a:rect l="l" t="t" r="r" b="b"/>
              <a:pathLst>
                <a:path w="5465" h="213" extrusionOk="0">
                  <a:moveTo>
                    <a:pt x="0" y="0"/>
                  </a:moveTo>
                  <a:lnTo>
                    <a:pt x="0"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7" name="Google Shape;977;p40"/>
            <p:cNvSpPr/>
            <p:nvPr/>
          </p:nvSpPr>
          <p:spPr>
            <a:xfrm>
              <a:off x="4061850" y="4583125"/>
              <a:ext cx="136625" cy="5400"/>
            </a:xfrm>
            <a:custGeom>
              <a:avLst/>
              <a:gdLst/>
              <a:ahLst/>
              <a:cxnLst/>
              <a:rect l="l" t="t" r="r" b="b"/>
              <a:pathLst>
                <a:path w="5465" h="216" extrusionOk="0">
                  <a:moveTo>
                    <a:pt x="0" y="1"/>
                  </a:moveTo>
                  <a:lnTo>
                    <a:pt x="0" y="215"/>
                  </a:lnTo>
                  <a:lnTo>
                    <a:pt x="5465" y="215"/>
                  </a:lnTo>
                  <a:lnTo>
                    <a:pt x="5465"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8" name="Google Shape;978;p40"/>
            <p:cNvSpPr/>
            <p:nvPr/>
          </p:nvSpPr>
          <p:spPr>
            <a:xfrm>
              <a:off x="4061850" y="4614775"/>
              <a:ext cx="136625" cy="5350"/>
            </a:xfrm>
            <a:custGeom>
              <a:avLst/>
              <a:gdLst/>
              <a:ahLst/>
              <a:cxnLst/>
              <a:rect l="l" t="t" r="r" b="b"/>
              <a:pathLst>
                <a:path w="5465" h="214" extrusionOk="0">
                  <a:moveTo>
                    <a:pt x="0" y="0"/>
                  </a:moveTo>
                  <a:lnTo>
                    <a:pt x="0"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79" name="Google Shape;979;p40"/>
            <p:cNvSpPr/>
            <p:nvPr/>
          </p:nvSpPr>
          <p:spPr>
            <a:xfrm>
              <a:off x="4061850" y="4646450"/>
              <a:ext cx="136625" cy="5350"/>
            </a:xfrm>
            <a:custGeom>
              <a:avLst/>
              <a:gdLst/>
              <a:ahLst/>
              <a:cxnLst/>
              <a:rect l="l" t="t" r="r" b="b"/>
              <a:pathLst>
                <a:path w="5465" h="214" extrusionOk="0">
                  <a:moveTo>
                    <a:pt x="0" y="0"/>
                  </a:moveTo>
                  <a:lnTo>
                    <a:pt x="0" y="213"/>
                  </a:lnTo>
                  <a:lnTo>
                    <a:pt x="5465" y="213"/>
                  </a:lnTo>
                  <a:lnTo>
                    <a:pt x="546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0" name="Google Shape;980;p40"/>
            <p:cNvSpPr/>
            <p:nvPr/>
          </p:nvSpPr>
          <p:spPr>
            <a:xfrm>
              <a:off x="4680275" y="5167725"/>
              <a:ext cx="5350" cy="173825"/>
            </a:xfrm>
            <a:custGeom>
              <a:avLst/>
              <a:gdLst/>
              <a:ahLst/>
              <a:cxnLst/>
              <a:rect l="l" t="t" r="r" b="b"/>
              <a:pathLst>
                <a:path w="214" h="6953" extrusionOk="0">
                  <a:moveTo>
                    <a:pt x="0" y="0"/>
                  </a:moveTo>
                  <a:lnTo>
                    <a:pt x="0" y="6952"/>
                  </a:lnTo>
                  <a:lnTo>
                    <a:pt x="213" y="6952"/>
                  </a:lnTo>
                  <a:lnTo>
                    <a:pt x="213"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1" name="Google Shape;981;p40"/>
            <p:cNvSpPr/>
            <p:nvPr/>
          </p:nvSpPr>
          <p:spPr>
            <a:xfrm>
              <a:off x="4663900" y="5316800"/>
              <a:ext cx="40000" cy="40000"/>
            </a:xfrm>
            <a:custGeom>
              <a:avLst/>
              <a:gdLst/>
              <a:ahLst/>
              <a:cxnLst/>
              <a:rect l="l" t="t" r="r" b="b"/>
              <a:pathLst>
                <a:path w="1600" h="1600" extrusionOk="0">
                  <a:moveTo>
                    <a:pt x="800" y="1"/>
                  </a:moveTo>
                  <a:cubicBezTo>
                    <a:pt x="359" y="1"/>
                    <a:pt x="0" y="358"/>
                    <a:pt x="0" y="800"/>
                  </a:cubicBezTo>
                  <a:cubicBezTo>
                    <a:pt x="0" y="1241"/>
                    <a:pt x="359" y="1600"/>
                    <a:pt x="800" y="1600"/>
                  </a:cubicBezTo>
                  <a:cubicBezTo>
                    <a:pt x="1242" y="1600"/>
                    <a:pt x="1599" y="1241"/>
                    <a:pt x="1599" y="800"/>
                  </a:cubicBezTo>
                  <a:cubicBezTo>
                    <a:pt x="1599" y="358"/>
                    <a:pt x="1242" y="1"/>
                    <a:pt x="8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2" name="Google Shape;982;p40"/>
            <p:cNvSpPr/>
            <p:nvPr/>
          </p:nvSpPr>
          <p:spPr>
            <a:xfrm>
              <a:off x="4661250" y="5314125"/>
              <a:ext cx="45325" cy="45325"/>
            </a:xfrm>
            <a:custGeom>
              <a:avLst/>
              <a:gdLst/>
              <a:ahLst/>
              <a:cxnLst/>
              <a:rect l="l" t="t" r="r" b="b"/>
              <a:pathLst>
                <a:path w="1813" h="1813" extrusionOk="0">
                  <a:moveTo>
                    <a:pt x="906" y="213"/>
                  </a:moveTo>
                  <a:cubicBezTo>
                    <a:pt x="1289" y="213"/>
                    <a:pt x="1600" y="524"/>
                    <a:pt x="1600" y="907"/>
                  </a:cubicBezTo>
                  <a:cubicBezTo>
                    <a:pt x="1600" y="1288"/>
                    <a:pt x="1289" y="1599"/>
                    <a:pt x="906" y="1599"/>
                  </a:cubicBezTo>
                  <a:cubicBezTo>
                    <a:pt x="525" y="1599"/>
                    <a:pt x="214" y="1288"/>
                    <a:pt x="214" y="907"/>
                  </a:cubicBezTo>
                  <a:cubicBezTo>
                    <a:pt x="214" y="524"/>
                    <a:pt x="525" y="213"/>
                    <a:pt x="906" y="213"/>
                  </a:cubicBezTo>
                  <a:close/>
                  <a:moveTo>
                    <a:pt x="906" y="0"/>
                  </a:moveTo>
                  <a:cubicBezTo>
                    <a:pt x="407" y="0"/>
                    <a:pt x="1" y="407"/>
                    <a:pt x="1" y="907"/>
                  </a:cubicBezTo>
                  <a:cubicBezTo>
                    <a:pt x="1" y="1406"/>
                    <a:pt x="407" y="1812"/>
                    <a:pt x="906" y="1812"/>
                  </a:cubicBezTo>
                  <a:cubicBezTo>
                    <a:pt x="1406" y="1812"/>
                    <a:pt x="1813" y="1406"/>
                    <a:pt x="1813" y="907"/>
                  </a:cubicBezTo>
                  <a:cubicBezTo>
                    <a:pt x="1813" y="407"/>
                    <a:pt x="1406" y="0"/>
                    <a:pt x="9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3" name="Google Shape;983;p40"/>
            <p:cNvSpPr/>
            <p:nvPr/>
          </p:nvSpPr>
          <p:spPr>
            <a:xfrm>
              <a:off x="4489200" y="5276500"/>
              <a:ext cx="136675" cy="5325"/>
            </a:xfrm>
            <a:custGeom>
              <a:avLst/>
              <a:gdLst/>
              <a:ahLst/>
              <a:cxnLst/>
              <a:rect l="l" t="t" r="r" b="b"/>
              <a:pathLst>
                <a:path w="5467" h="213" extrusionOk="0">
                  <a:moveTo>
                    <a:pt x="1" y="0"/>
                  </a:moveTo>
                  <a:lnTo>
                    <a:pt x="1" y="213"/>
                  </a:lnTo>
                  <a:lnTo>
                    <a:pt x="5467" y="213"/>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4" name="Google Shape;984;p40"/>
            <p:cNvSpPr/>
            <p:nvPr/>
          </p:nvSpPr>
          <p:spPr>
            <a:xfrm>
              <a:off x="4489200" y="5308175"/>
              <a:ext cx="136675" cy="5350"/>
            </a:xfrm>
            <a:custGeom>
              <a:avLst/>
              <a:gdLst/>
              <a:ahLst/>
              <a:cxnLst/>
              <a:rect l="l" t="t" r="r" b="b"/>
              <a:pathLst>
                <a:path w="5467" h="214" extrusionOk="0">
                  <a:moveTo>
                    <a:pt x="1" y="0"/>
                  </a:moveTo>
                  <a:lnTo>
                    <a:pt x="1" y="213"/>
                  </a:lnTo>
                  <a:lnTo>
                    <a:pt x="5467" y="213"/>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5" name="Google Shape;985;p40"/>
            <p:cNvSpPr/>
            <p:nvPr/>
          </p:nvSpPr>
          <p:spPr>
            <a:xfrm>
              <a:off x="4489200" y="5339800"/>
              <a:ext cx="136675" cy="5400"/>
            </a:xfrm>
            <a:custGeom>
              <a:avLst/>
              <a:gdLst/>
              <a:ahLst/>
              <a:cxnLst/>
              <a:rect l="l" t="t" r="r" b="b"/>
              <a:pathLst>
                <a:path w="5467" h="216" extrusionOk="0">
                  <a:moveTo>
                    <a:pt x="1" y="1"/>
                  </a:moveTo>
                  <a:lnTo>
                    <a:pt x="1" y="215"/>
                  </a:lnTo>
                  <a:lnTo>
                    <a:pt x="5467" y="215"/>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6" name="Google Shape;986;p40"/>
            <p:cNvSpPr/>
            <p:nvPr/>
          </p:nvSpPr>
          <p:spPr>
            <a:xfrm>
              <a:off x="4489200" y="5371475"/>
              <a:ext cx="136675" cy="5350"/>
            </a:xfrm>
            <a:custGeom>
              <a:avLst/>
              <a:gdLst/>
              <a:ahLst/>
              <a:cxnLst/>
              <a:rect l="l" t="t" r="r" b="b"/>
              <a:pathLst>
                <a:path w="5467" h="214" extrusionOk="0">
                  <a:moveTo>
                    <a:pt x="1" y="1"/>
                  </a:moveTo>
                  <a:lnTo>
                    <a:pt x="1" y="214"/>
                  </a:lnTo>
                  <a:lnTo>
                    <a:pt x="5467" y="214"/>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7" name="Google Shape;987;p40"/>
            <p:cNvSpPr/>
            <p:nvPr/>
          </p:nvSpPr>
          <p:spPr>
            <a:xfrm>
              <a:off x="5542150" y="5109875"/>
              <a:ext cx="297875" cy="147425"/>
            </a:xfrm>
            <a:custGeom>
              <a:avLst/>
              <a:gdLst/>
              <a:ahLst/>
              <a:cxnLst/>
              <a:rect l="l" t="t" r="r" b="b"/>
              <a:pathLst>
                <a:path w="11915" h="5897" extrusionOk="0">
                  <a:moveTo>
                    <a:pt x="0" y="1"/>
                  </a:moveTo>
                  <a:lnTo>
                    <a:pt x="0" y="213"/>
                  </a:lnTo>
                  <a:lnTo>
                    <a:pt x="4308" y="213"/>
                  </a:lnTo>
                  <a:lnTo>
                    <a:pt x="4308" y="5791"/>
                  </a:lnTo>
                  <a:cubicBezTo>
                    <a:pt x="4308" y="5849"/>
                    <a:pt x="4355" y="5897"/>
                    <a:pt x="4415" y="5897"/>
                  </a:cubicBezTo>
                  <a:lnTo>
                    <a:pt x="11915" y="5897"/>
                  </a:lnTo>
                  <a:lnTo>
                    <a:pt x="11915" y="5684"/>
                  </a:lnTo>
                  <a:lnTo>
                    <a:pt x="4521" y="5684"/>
                  </a:lnTo>
                  <a:lnTo>
                    <a:pt x="4521" y="108"/>
                  </a:lnTo>
                  <a:cubicBezTo>
                    <a:pt x="4521" y="48"/>
                    <a:pt x="4473" y="1"/>
                    <a:pt x="441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8" name="Google Shape;988;p40"/>
            <p:cNvSpPr/>
            <p:nvPr/>
          </p:nvSpPr>
          <p:spPr>
            <a:xfrm>
              <a:off x="5824625" y="5234350"/>
              <a:ext cx="40000" cy="40050"/>
            </a:xfrm>
            <a:custGeom>
              <a:avLst/>
              <a:gdLst/>
              <a:ahLst/>
              <a:cxnLst/>
              <a:rect l="l" t="t" r="r" b="b"/>
              <a:pathLst>
                <a:path w="1600" h="1602" extrusionOk="0">
                  <a:moveTo>
                    <a:pt x="800" y="1"/>
                  </a:moveTo>
                  <a:cubicBezTo>
                    <a:pt x="359" y="1"/>
                    <a:pt x="1" y="359"/>
                    <a:pt x="1" y="800"/>
                  </a:cubicBezTo>
                  <a:cubicBezTo>
                    <a:pt x="1" y="1242"/>
                    <a:pt x="359" y="1601"/>
                    <a:pt x="800" y="1601"/>
                  </a:cubicBezTo>
                  <a:cubicBezTo>
                    <a:pt x="1242" y="1601"/>
                    <a:pt x="1600" y="1242"/>
                    <a:pt x="1600" y="800"/>
                  </a:cubicBezTo>
                  <a:cubicBezTo>
                    <a:pt x="1600" y="359"/>
                    <a:pt x="1242" y="1"/>
                    <a:pt x="8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89" name="Google Shape;989;p40"/>
            <p:cNvSpPr/>
            <p:nvPr/>
          </p:nvSpPr>
          <p:spPr>
            <a:xfrm>
              <a:off x="5821975" y="5231700"/>
              <a:ext cx="45325" cy="45325"/>
            </a:xfrm>
            <a:custGeom>
              <a:avLst/>
              <a:gdLst/>
              <a:ahLst/>
              <a:cxnLst/>
              <a:rect l="l" t="t" r="r" b="b"/>
              <a:pathLst>
                <a:path w="1813" h="1813" extrusionOk="0">
                  <a:moveTo>
                    <a:pt x="906" y="214"/>
                  </a:moveTo>
                  <a:cubicBezTo>
                    <a:pt x="1289" y="214"/>
                    <a:pt x="1600" y="525"/>
                    <a:pt x="1600" y="906"/>
                  </a:cubicBezTo>
                  <a:cubicBezTo>
                    <a:pt x="1600" y="1289"/>
                    <a:pt x="1289" y="1600"/>
                    <a:pt x="906" y="1600"/>
                  </a:cubicBezTo>
                  <a:cubicBezTo>
                    <a:pt x="525" y="1600"/>
                    <a:pt x="214" y="1289"/>
                    <a:pt x="214" y="906"/>
                  </a:cubicBezTo>
                  <a:cubicBezTo>
                    <a:pt x="214" y="525"/>
                    <a:pt x="525" y="214"/>
                    <a:pt x="906" y="214"/>
                  </a:cubicBezTo>
                  <a:close/>
                  <a:moveTo>
                    <a:pt x="906" y="1"/>
                  </a:moveTo>
                  <a:cubicBezTo>
                    <a:pt x="407" y="1"/>
                    <a:pt x="1" y="407"/>
                    <a:pt x="1" y="906"/>
                  </a:cubicBezTo>
                  <a:cubicBezTo>
                    <a:pt x="1" y="1406"/>
                    <a:pt x="407" y="1813"/>
                    <a:pt x="906" y="1813"/>
                  </a:cubicBezTo>
                  <a:cubicBezTo>
                    <a:pt x="1406" y="1813"/>
                    <a:pt x="1813" y="1406"/>
                    <a:pt x="1813" y="906"/>
                  </a:cubicBezTo>
                  <a:cubicBezTo>
                    <a:pt x="1813" y="407"/>
                    <a:pt x="1406" y="1"/>
                    <a:pt x="9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0" name="Google Shape;990;p40"/>
            <p:cNvSpPr/>
            <p:nvPr/>
          </p:nvSpPr>
          <p:spPr>
            <a:xfrm>
              <a:off x="5896650" y="5201850"/>
              <a:ext cx="136675" cy="5350"/>
            </a:xfrm>
            <a:custGeom>
              <a:avLst/>
              <a:gdLst/>
              <a:ahLst/>
              <a:cxnLst/>
              <a:rect l="l" t="t" r="r" b="b"/>
              <a:pathLst>
                <a:path w="5467" h="214" extrusionOk="0">
                  <a:moveTo>
                    <a:pt x="1" y="1"/>
                  </a:moveTo>
                  <a:lnTo>
                    <a:pt x="1" y="214"/>
                  </a:lnTo>
                  <a:lnTo>
                    <a:pt x="5467" y="214"/>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1" name="Google Shape;991;p40"/>
            <p:cNvSpPr/>
            <p:nvPr/>
          </p:nvSpPr>
          <p:spPr>
            <a:xfrm>
              <a:off x="5896650" y="5233500"/>
              <a:ext cx="136675" cy="5375"/>
            </a:xfrm>
            <a:custGeom>
              <a:avLst/>
              <a:gdLst/>
              <a:ahLst/>
              <a:cxnLst/>
              <a:rect l="l" t="t" r="r" b="b"/>
              <a:pathLst>
                <a:path w="5467" h="215" extrusionOk="0">
                  <a:moveTo>
                    <a:pt x="1" y="0"/>
                  </a:moveTo>
                  <a:lnTo>
                    <a:pt x="1" y="215"/>
                  </a:lnTo>
                  <a:lnTo>
                    <a:pt x="5467" y="215"/>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2" name="Google Shape;992;p40"/>
            <p:cNvSpPr/>
            <p:nvPr/>
          </p:nvSpPr>
          <p:spPr>
            <a:xfrm>
              <a:off x="5896650" y="5265175"/>
              <a:ext cx="136675" cy="5350"/>
            </a:xfrm>
            <a:custGeom>
              <a:avLst/>
              <a:gdLst/>
              <a:ahLst/>
              <a:cxnLst/>
              <a:rect l="l" t="t" r="r" b="b"/>
              <a:pathLst>
                <a:path w="5467" h="214" extrusionOk="0">
                  <a:moveTo>
                    <a:pt x="1" y="0"/>
                  </a:moveTo>
                  <a:lnTo>
                    <a:pt x="1" y="213"/>
                  </a:lnTo>
                  <a:lnTo>
                    <a:pt x="5467" y="213"/>
                  </a:lnTo>
                  <a:lnTo>
                    <a:pt x="5467"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3" name="Google Shape;993;p40"/>
            <p:cNvSpPr/>
            <p:nvPr/>
          </p:nvSpPr>
          <p:spPr>
            <a:xfrm>
              <a:off x="5896650" y="5296850"/>
              <a:ext cx="136675" cy="5350"/>
            </a:xfrm>
            <a:custGeom>
              <a:avLst/>
              <a:gdLst/>
              <a:ahLst/>
              <a:cxnLst/>
              <a:rect l="l" t="t" r="r" b="b"/>
              <a:pathLst>
                <a:path w="5467" h="214" extrusionOk="0">
                  <a:moveTo>
                    <a:pt x="1" y="1"/>
                  </a:moveTo>
                  <a:lnTo>
                    <a:pt x="1" y="213"/>
                  </a:lnTo>
                  <a:lnTo>
                    <a:pt x="5467" y="213"/>
                  </a:lnTo>
                  <a:lnTo>
                    <a:pt x="5467"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4" name="Google Shape;994;p40"/>
            <p:cNvSpPr/>
            <p:nvPr/>
          </p:nvSpPr>
          <p:spPr>
            <a:xfrm>
              <a:off x="5975800" y="4961625"/>
              <a:ext cx="297700" cy="5350"/>
            </a:xfrm>
            <a:custGeom>
              <a:avLst/>
              <a:gdLst/>
              <a:ahLst/>
              <a:cxnLst/>
              <a:rect l="l" t="t" r="r" b="b"/>
              <a:pathLst>
                <a:path w="11908" h="214" extrusionOk="0">
                  <a:moveTo>
                    <a:pt x="0" y="0"/>
                  </a:moveTo>
                  <a:lnTo>
                    <a:pt x="0" y="213"/>
                  </a:lnTo>
                  <a:lnTo>
                    <a:pt x="11907" y="213"/>
                  </a:lnTo>
                  <a:lnTo>
                    <a:pt x="11907"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5" name="Google Shape;995;p40"/>
            <p:cNvSpPr/>
            <p:nvPr/>
          </p:nvSpPr>
          <p:spPr>
            <a:xfrm>
              <a:off x="6122200" y="4816450"/>
              <a:ext cx="5350" cy="147825"/>
            </a:xfrm>
            <a:custGeom>
              <a:avLst/>
              <a:gdLst/>
              <a:ahLst/>
              <a:cxnLst/>
              <a:rect l="l" t="t" r="r" b="b"/>
              <a:pathLst>
                <a:path w="214" h="5913" extrusionOk="0">
                  <a:moveTo>
                    <a:pt x="0" y="0"/>
                  </a:moveTo>
                  <a:lnTo>
                    <a:pt x="0" y="5913"/>
                  </a:lnTo>
                  <a:lnTo>
                    <a:pt x="213" y="5913"/>
                  </a:lnTo>
                  <a:lnTo>
                    <a:pt x="213" y="0"/>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6" name="Google Shape;996;p40"/>
            <p:cNvSpPr/>
            <p:nvPr/>
          </p:nvSpPr>
          <p:spPr>
            <a:xfrm>
              <a:off x="5921100" y="4909775"/>
              <a:ext cx="109325" cy="109300"/>
            </a:xfrm>
            <a:custGeom>
              <a:avLst/>
              <a:gdLst/>
              <a:ahLst/>
              <a:cxnLst/>
              <a:rect l="l" t="t" r="r" b="b"/>
              <a:pathLst>
                <a:path w="4373" h="4372" extrusionOk="0">
                  <a:moveTo>
                    <a:pt x="2187" y="0"/>
                  </a:moveTo>
                  <a:cubicBezTo>
                    <a:pt x="979" y="0"/>
                    <a:pt x="1" y="978"/>
                    <a:pt x="1" y="2186"/>
                  </a:cubicBezTo>
                  <a:cubicBezTo>
                    <a:pt x="1" y="3393"/>
                    <a:pt x="979" y="4372"/>
                    <a:pt x="2187" y="4372"/>
                  </a:cubicBezTo>
                  <a:cubicBezTo>
                    <a:pt x="3393" y="4372"/>
                    <a:pt x="4372" y="3393"/>
                    <a:pt x="4372" y="2186"/>
                  </a:cubicBezTo>
                  <a:cubicBezTo>
                    <a:pt x="4372" y="978"/>
                    <a:pt x="3393" y="0"/>
                    <a:pt x="2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7" name="Google Shape;997;p40"/>
            <p:cNvSpPr/>
            <p:nvPr/>
          </p:nvSpPr>
          <p:spPr>
            <a:xfrm>
              <a:off x="5910725" y="4907075"/>
              <a:ext cx="123875" cy="114675"/>
            </a:xfrm>
            <a:custGeom>
              <a:avLst/>
              <a:gdLst/>
              <a:ahLst/>
              <a:cxnLst/>
              <a:rect l="l" t="t" r="r" b="b"/>
              <a:pathLst>
                <a:path w="4955" h="4587" extrusionOk="0">
                  <a:moveTo>
                    <a:pt x="2600" y="213"/>
                  </a:moveTo>
                  <a:cubicBezTo>
                    <a:pt x="2872" y="213"/>
                    <a:pt x="3143" y="267"/>
                    <a:pt x="3401" y="375"/>
                  </a:cubicBezTo>
                  <a:cubicBezTo>
                    <a:pt x="3915" y="589"/>
                    <a:pt x="4312" y="990"/>
                    <a:pt x="4524" y="1503"/>
                  </a:cubicBezTo>
                  <a:cubicBezTo>
                    <a:pt x="4735" y="2017"/>
                    <a:pt x="4734" y="2583"/>
                    <a:pt x="4519" y="3095"/>
                  </a:cubicBezTo>
                  <a:cubicBezTo>
                    <a:pt x="4307" y="3607"/>
                    <a:pt x="3906" y="4006"/>
                    <a:pt x="3392" y="4218"/>
                  </a:cubicBezTo>
                  <a:cubicBezTo>
                    <a:pt x="3135" y="4324"/>
                    <a:pt x="2868" y="4374"/>
                    <a:pt x="2605" y="4374"/>
                  </a:cubicBezTo>
                  <a:cubicBezTo>
                    <a:pt x="1786" y="4374"/>
                    <a:pt x="1008" y="3887"/>
                    <a:pt x="678" y="3084"/>
                  </a:cubicBezTo>
                  <a:cubicBezTo>
                    <a:pt x="242" y="2024"/>
                    <a:pt x="749" y="806"/>
                    <a:pt x="1811" y="372"/>
                  </a:cubicBezTo>
                  <a:lnTo>
                    <a:pt x="1810" y="372"/>
                  </a:lnTo>
                  <a:cubicBezTo>
                    <a:pt x="2065" y="266"/>
                    <a:pt x="2333" y="213"/>
                    <a:pt x="2600" y="213"/>
                  </a:cubicBezTo>
                  <a:close/>
                  <a:moveTo>
                    <a:pt x="2602" y="0"/>
                  </a:moveTo>
                  <a:cubicBezTo>
                    <a:pt x="2306" y="0"/>
                    <a:pt x="2011" y="58"/>
                    <a:pt x="1729" y="174"/>
                  </a:cubicBezTo>
                  <a:cubicBezTo>
                    <a:pt x="560" y="654"/>
                    <a:pt x="1" y="1996"/>
                    <a:pt x="480" y="3166"/>
                  </a:cubicBezTo>
                  <a:cubicBezTo>
                    <a:pt x="845" y="4051"/>
                    <a:pt x="1702" y="4587"/>
                    <a:pt x="2605" y="4587"/>
                  </a:cubicBezTo>
                  <a:cubicBezTo>
                    <a:pt x="2894" y="4587"/>
                    <a:pt x="3188" y="4532"/>
                    <a:pt x="3473" y="4414"/>
                  </a:cubicBezTo>
                  <a:cubicBezTo>
                    <a:pt x="4039" y="4182"/>
                    <a:pt x="4481" y="3743"/>
                    <a:pt x="4716" y="3177"/>
                  </a:cubicBezTo>
                  <a:cubicBezTo>
                    <a:pt x="4953" y="2611"/>
                    <a:pt x="4954" y="1989"/>
                    <a:pt x="4722" y="1423"/>
                  </a:cubicBezTo>
                  <a:cubicBezTo>
                    <a:pt x="4488" y="856"/>
                    <a:pt x="4049" y="415"/>
                    <a:pt x="3483" y="178"/>
                  </a:cubicBezTo>
                  <a:cubicBezTo>
                    <a:pt x="3199" y="60"/>
                    <a:pt x="2901" y="0"/>
                    <a:pt x="2602"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8" name="Google Shape;998;p40"/>
            <p:cNvSpPr/>
            <p:nvPr/>
          </p:nvSpPr>
          <p:spPr>
            <a:xfrm>
              <a:off x="5920325" y="4909700"/>
              <a:ext cx="98900" cy="109275"/>
            </a:xfrm>
            <a:custGeom>
              <a:avLst/>
              <a:gdLst/>
              <a:ahLst/>
              <a:cxnLst/>
              <a:rect l="l" t="t" r="r" b="b"/>
              <a:pathLst>
                <a:path w="3956" h="4371" extrusionOk="0">
                  <a:moveTo>
                    <a:pt x="2161" y="0"/>
                  </a:moveTo>
                  <a:cubicBezTo>
                    <a:pt x="955" y="30"/>
                    <a:pt x="1" y="1032"/>
                    <a:pt x="29" y="2239"/>
                  </a:cubicBezTo>
                  <a:cubicBezTo>
                    <a:pt x="58" y="3427"/>
                    <a:pt x="1031" y="4371"/>
                    <a:pt x="2213" y="4371"/>
                  </a:cubicBezTo>
                  <a:cubicBezTo>
                    <a:pt x="2232" y="4371"/>
                    <a:pt x="2250" y="4371"/>
                    <a:pt x="2268" y="4370"/>
                  </a:cubicBezTo>
                  <a:cubicBezTo>
                    <a:pt x="2932" y="4354"/>
                    <a:pt x="3553" y="4037"/>
                    <a:pt x="3955" y="3508"/>
                  </a:cubicBezTo>
                  <a:lnTo>
                    <a:pt x="2161" y="2491"/>
                  </a:lnTo>
                  <a:lnTo>
                    <a:pt x="2161"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999" name="Google Shape;999;p40"/>
            <p:cNvSpPr/>
            <p:nvPr/>
          </p:nvSpPr>
          <p:spPr>
            <a:xfrm>
              <a:off x="5917975" y="4906925"/>
              <a:ext cx="105200" cy="114725"/>
            </a:xfrm>
            <a:custGeom>
              <a:avLst/>
              <a:gdLst/>
              <a:ahLst/>
              <a:cxnLst/>
              <a:rect l="l" t="t" r="r" b="b"/>
              <a:pathLst>
                <a:path w="4208" h="4589" extrusionOk="0">
                  <a:moveTo>
                    <a:pt x="2149" y="223"/>
                  </a:moveTo>
                  <a:lnTo>
                    <a:pt x="2149" y="2665"/>
                  </a:lnTo>
                  <a:lnTo>
                    <a:pt x="3887" y="3650"/>
                  </a:lnTo>
                  <a:cubicBezTo>
                    <a:pt x="3503" y="4098"/>
                    <a:pt x="2953" y="4361"/>
                    <a:pt x="2359" y="4375"/>
                  </a:cubicBezTo>
                  <a:cubicBezTo>
                    <a:pt x="2344" y="4376"/>
                    <a:pt x="2329" y="4376"/>
                    <a:pt x="2313" y="4376"/>
                  </a:cubicBezTo>
                  <a:cubicBezTo>
                    <a:pt x="1778" y="4376"/>
                    <a:pt x="1266" y="4174"/>
                    <a:pt x="875" y="3802"/>
                  </a:cubicBezTo>
                  <a:cubicBezTo>
                    <a:pt x="473" y="3419"/>
                    <a:pt x="244" y="2903"/>
                    <a:pt x="230" y="2347"/>
                  </a:cubicBezTo>
                  <a:cubicBezTo>
                    <a:pt x="217" y="1792"/>
                    <a:pt x="419" y="1265"/>
                    <a:pt x="803" y="863"/>
                  </a:cubicBezTo>
                  <a:cubicBezTo>
                    <a:pt x="1161" y="486"/>
                    <a:pt x="1636" y="261"/>
                    <a:pt x="2149" y="223"/>
                  </a:cubicBezTo>
                  <a:close/>
                  <a:moveTo>
                    <a:pt x="2362" y="1"/>
                  </a:moveTo>
                  <a:lnTo>
                    <a:pt x="2252" y="4"/>
                  </a:lnTo>
                  <a:cubicBezTo>
                    <a:pt x="1640" y="20"/>
                    <a:pt x="1070" y="272"/>
                    <a:pt x="649" y="716"/>
                  </a:cubicBezTo>
                  <a:cubicBezTo>
                    <a:pt x="226" y="1159"/>
                    <a:pt x="1" y="1740"/>
                    <a:pt x="17" y="2352"/>
                  </a:cubicBezTo>
                  <a:cubicBezTo>
                    <a:pt x="32" y="2964"/>
                    <a:pt x="284" y="3534"/>
                    <a:pt x="727" y="3957"/>
                  </a:cubicBezTo>
                  <a:cubicBezTo>
                    <a:pt x="1156" y="4365"/>
                    <a:pt x="1716" y="4588"/>
                    <a:pt x="2307" y="4588"/>
                  </a:cubicBezTo>
                  <a:lnTo>
                    <a:pt x="2364" y="4588"/>
                  </a:lnTo>
                  <a:cubicBezTo>
                    <a:pt x="3065" y="4570"/>
                    <a:pt x="3710" y="4241"/>
                    <a:pt x="4134" y="3683"/>
                  </a:cubicBezTo>
                  <a:lnTo>
                    <a:pt x="4207" y="3586"/>
                  </a:lnTo>
                  <a:lnTo>
                    <a:pt x="2362" y="2540"/>
                  </a:lnTo>
                  <a:lnTo>
                    <a:pt x="2362"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0" name="Google Shape;1000;p40"/>
            <p:cNvSpPr/>
            <p:nvPr/>
          </p:nvSpPr>
          <p:spPr>
            <a:xfrm>
              <a:off x="5943850" y="4932275"/>
              <a:ext cx="64025" cy="64025"/>
            </a:xfrm>
            <a:custGeom>
              <a:avLst/>
              <a:gdLst/>
              <a:ahLst/>
              <a:cxnLst/>
              <a:rect l="l" t="t" r="r" b="b"/>
              <a:pathLst>
                <a:path w="2561" h="2561" extrusionOk="0">
                  <a:moveTo>
                    <a:pt x="1280" y="1"/>
                  </a:moveTo>
                  <a:cubicBezTo>
                    <a:pt x="574" y="1"/>
                    <a:pt x="1" y="574"/>
                    <a:pt x="1" y="1281"/>
                  </a:cubicBezTo>
                  <a:cubicBezTo>
                    <a:pt x="1" y="1987"/>
                    <a:pt x="574" y="2560"/>
                    <a:pt x="1280" y="2560"/>
                  </a:cubicBezTo>
                  <a:cubicBezTo>
                    <a:pt x="1987" y="2560"/>
                    <a:pt x="2560" y="1987"/>
                    <a:pt x="2560" y="1281"/>
                  </a:cubicBezTo>
                  <a:cubicBezTo>
                    <a:pt x="2560" y="574"/>
                    <a:pt x="1987" y="1"/>
                    <a:pt x="128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1" name="Google Shape;1001;p40"/>
            <p:cNvSpPr/>
            <p:nvPr/>
          </p:nvSpPr>
          <p:spPr>
            <a:xfrm>
              <a:off x="5941175" y="4929650"/>
              <a:ext cx="69325" cy="69300"/>
            </a:xfrm>
            <a:custGeom>
              <a:avLst/>
              <a:gdLst/>
              <a:ahLst/>
              <a:cxnLst/>
              <a:rect l="l" t="t" r="r" b="b"/>
              <a:pathLst>
                <a:path w="2773" h="2772" extrusionOk="0">
                  <a:moveTo>
                    <a:pt x="1387" y="213"/>
                  </a:moveTo>
                  <a:cubicBezTo>
                    <a:pt x="2033" y="213"/>
                    <a:pt x="2560" y="739"/>
                    <a:pt x="2560" y="1386"/>
                  </a:cubicBezTo>
                  <a:cubicBezTo>
                    <a:pt x="2560" y="2033"/>
                    <a:pt x="2033" y="2558"/>
                    <a:pt x="1387" y="2558"/>
                  </a:cubicBezTo>
                  <a:cubicBezTo>
                    <a:pt x="740" y="2558"/>
                    <a:pt x="213" y="2033"/>
                    <a:pt x="213" y="1386"/>
                  </a:cubicBezTo>
                  <a:cubicBezTo>
                    <a:pt x="213" y="739"/>
                    <a:pt x="740" y="213"/>
                    <a:pt x="1387" y="213"/>
                  </a:cubicBezTo>
                  <a:close/>
                  <a:moveTo>
                    <a:pt x="1387" y="0"/>
                  </a:moveTo>
                  <a:cubicBezTo>
                    <a:pt x="623" y="0"/>
                    <a:pt x="0" y="621"/>
                    <a:pt x="0" y="1386"/>
                  </a:cubicBezTo>
                  <a:cubicBezTo>
                    <a:pt x="0" y="2150"/>
                    <a:pt x="623" y="2771"/>
                    <a:pt x="1387" y="2771"/>
                  </a:cubicBezTo>
                  <a:cubicBezTo>
                    <a:pt x="2152" y="2771"/>
                    <a:pt x="2773" y="2150"/>
                    <a:pt x="2773" y="1386"/>
                  </a:cubicBezTo>
                  <a:cubicBezTo>
                    <a:pt x="2773" y="621"/>
                    <a:pt x="2152" y="0"/>
                    <a:pt x="1387"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2" name="Google Shape;1002;p40"/>
            <p:cNvSpPr/>
            <p:nvPr/>
          </p:nvSpPr>
          <p:spPr>
            <a:xfrm>
              <a:off x="6070150" y="4909775"/>
              <a:ext cx="109325" cy="109300"/>
            </a:xfrm>
            <a:custGeom>
              <a:avLst/>
              <a:gdLst/>
              <a:ahLst/>
              <a:cxnLst/>
              <a:rect l="l" t="t" r="r" b="b"/>
              <a:pathLst>
                <a:path w="4373" h="4372" extrusionOk="0">
                  <a:moveTo>
                    <a:pt x="2186" y="0"/>
                  </a:moveTo>
                  <a:cubicBezTo>
                    <a:pt x="979" y="0"/>
                    <a:pt x="1" y="978"/>
                    <a:pt x="1" y="2186"/>
                  </a:cubicBezTo>
                  <a:cubicBezTo>
                    <a:pt x="1" y="3393"/>
                    <a:pt x="979" y="4372"/>
                    <a:pt x="2186" y="4372"/>
                  </a:cubicBezTo>
                  <a:cubicBezTo>
                    <a:pt x="3394" y="4372"/>
                    <a:pt x="4372" y="3393"/>
                    <a:pt x="4372" y="2186"/>
                  </a:cubicBezTo>
                  <a:cubicBezTo>
                    <a:pt x="4372" y="978"/>
                    <a:pt x="3394" y="0"/>
                    <a:pt x="2186"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3" name="Google Shape;1003;p40"/>
            <p:cNvSpPr/>
            <p:nvPr/>
          </p:nvSpPr>
          <p:spPr>
            <a:xfrm>
              <a:off x="6065975" y="4907100"/>
              <a:ext cx="123875" cy="114650"/>
            </a:xfrm>
            <a:custGeom>
              <a:avLst/>
              <a:gdLst/>
              <a:ahLst/>
              <a:cxnLst/>
              <a:rect l="l" t="t" r="r" b="b"/>
              <a:pathLst>
                <a:path w="4955" h="4586" extrusionOk="0">
                  <a:moveTo>
                    <a:pt x="2351" y="213"/>
                  </a:moveTo>
                  <a:cubicBezTo>
                    <a:pt x="3170" y="213"/>
                    <a:pt x="3947" y="700"/>
                    <a:pt x="4277" y="1502"/>
                  </a:cubicBezTo>
                  <a:cubicBezTo>
                    <a:pt x="4713" y="2562"/>
                    <a:pt x="4204" y="3779"/>
                    <a:pt x="3144" y="4215"/>
                  </a:cubicBezTo>
                  <a:cubicBezTo>
                    <a:pt x="2889" y="4320"/>
                    <a:pt x="2621" y="4373"/>
                    <a:pt x="2352" y="4373"/>
                  </a:cubicBezTo>
                  <a:cubicBezTo>
                    <a:pt x="2082" y="4373"/>
                    <a:pt x="1811" y="4319"/>
                    <a:pt x="1552" y="4212"/>
                  </a:cubicBezTo>
                  <a:cubicBezTo>
                    <a:pt x="1040" y="3998"/>
                    <a:pt x="643" y="3597"/>
                    <a:pt x="431" y="3083"/>
                  </a:cubicBezTo>
                  <a:cubicBezTo>
                    <a:pt x="220" y="2570"/>
                    <a:pt x="221" y="2004"/>
                    <a:pt x="434" y="1492"/>
                  </a:cubicBezTo>
                  <a:cubicBezTo>
                    <a:pt x="649" y="980"/>
                    <a:pt x="1049" y="581"/>
                    <a:pt x="1563" y="369"/>
                  </a:cubicBezTo>
                  <a:cubicBezTo>
                    <a:pt x="1821" y="263"/>
                    <a:pt x="2088" y="213"/>
                    <a:pt x="2351" y="213"/>
                  </a:cubicBezTo>
                  <a:close/>
                  <a:moveTo>
                    <a:pt x="2351" y="0"/>
                  </a:moveTo>
                  <a:cubicBezTo>
                    <a:pt x="2061" y="0"/>
                    <a:pt x="1767" y="56"/>
                    <a:pt x="1482" y="173"/>
                  </a:cubicBezTo>
                  <a:cubicBezTo>
                    <a:pt x="915" y="405"/>
                    <a:pt x="474" y="844"/>
                    <a:pt x="238" y="1410"/>
                  </a:cubicBezTo>
                  <a:cubicBezTo>
                    <a:pt x="2" y="1976"/>
                    <a:pt x="1" y="2598"/>
                    <a:pt x="233" y="3164"/>
                  </a:cubicBezTo>
                  <a:cubicBezTo>
                    <a:pt x="465" y="3731"/>
                    <a:pt x="906" y="4172"/>
                    <a:pt x="1470" y="4409"/>
                  </a:cubicBezTo>
                  <a:cubicBezTo>
                    <a:pt x="1755" y="4526"/>
                    <a:pt x="2054" y="4586"/>
                    <a:pt x="2353" y="4586"/>
                  </a:cubicBezTo>
                  <a:cubicBezTo>
                    <a:pt x="2648" y="4586"/>
                    <a:pt x="2944" y="4528"/>
                    <a:pt x="3226" y="4413"/>
                  </a:cubicBezTo>
                  <a:cubicBezTo>
                    <a:pt x="4395" y="3932"/>
                    <a:pt x="4955" y="2591"/>
                    <a:pt x="4474" y="1420"/>
                  </a:cubicBezTo>
                  <a:cubicBezTo>
                    <a:pt x="4110" y="536"/>
                    <a:pt x="3253" y="0"/>
                    <a:pt x="2351"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4" name="Google Shape;1004;p40"/>
            <p:cNvSpPr/>
            <p:nvPr/>
          </p:nvSpPr>
          <p:spPr>
            <a:xfrm>
              <a:off x="6069325" y="4909700"/>
              <a:ext cx="98925" cy="109275"/>
            </a:xfrm>
            <a:custGeom>
              <a:avLst/>
              <a:gdLst/>
              <a:ahLst/>
              <a:cxnLst/>
              <a:rect l="l" t="t" r="r" b="b"/>
              <a:pathLst>
                <a:path w="3957" h="4371" extrusionOk="0">
                  <a:moveTo>
                    <a:pt x="2161" y="0"/>
                  </a:moveTo>
                  <a:cubicBezTo>
                    <a:pt x="955" y="31"/>
                    <a:pt x="1" y="1033"/>
                    <a:pt x="32" y="2241"/>
                  </a:cubicBezTo>
                  <a:cubicBezTo>
                    <a:pt x="63" y="3428"/>
                    <a:pt x="1034" y="4371"/>
                    <a:pt x="2215" y="4371"/>
                  </a:cubicBezTo>
                  <a:cubicBezTo>
                    <a:pt x="2235" y="4371"/>
                    <a:pt x="2254" y="4371"/>
                    <a:pt x="2273" y="4370"/>
                  </a:cubicBezTo>
                  <a:cubicBezTo>
                    <a:pt x="2936" y="4354"/>
                    <a:pt x="3556" y="4037"/>
                    <a:pt x="3957" y="3508"/>
                  </a:cubicBezTo>
                  <a:lnTo>
                    <a:pt x="2161" y="2491"/>
                  </a:lnTo>
                  <a:lnTo>
                    <a:pt x="2161"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5" name="Google Shape;1005;p40"/>
            <p:cNvSpPr/>
            <p:nvPr/>
          </p:nvSpPr>
          <p:spPr>
            <a:xfrm>
              <a:off x="6067075" y="4906925"/>
              <a:ext cx="105175" cy="114725"/>
            </a:xfrm>
            <a:custGeom>
              <a:avLst/>
              <a:gdLst/>
              <a:ahLst/>
              <a:cxnLst/>
              <a:rect l="l" t="t" r="r" b="b"/>
              <a:pathLst>
                <a:path w="4207" h="4589" extrusionOk="0">
                  <a:moveTo>
                    <a:pt x="2146" y="223"/>
                  </a:moveTo>
                  <a:lnTo>
                    <a:pt x="2144" y="2663"/>
                  </a:lnTo>
                  <a:lnTo>
                    <a:pt x="3885" y="3650"/>
                  </a:lnTo>
                  <a:cubicBezTo>
                    <a:pt x="3502" y="4097"/>
                    <a:pt x="2953" y="4359"/>
                    <a:pt x="2360" y="4374"/>
                  </a:cubicBezTo>
                  <a:cubicBezTo>
                    <a:pt x="2342" y="4375"/>
                    <a:pt x="2324" y="4375"/>
                    <a:pt x="2306" y="4375"/>
                  </a:cubicBezTo>
                  <a:cubicBezTo>
                    <a:pt x="1184" y="4375"/>
                    <a:pt x="258" y="3478"/>
                    <a:pt x="228" y="2349"/>
                  </a:cubicBezTo>
                  <a:cubicBezTo>
                    <a:pt x="201" y="1240"/>
                    <a:pt x="1051" y="308"/>
                    <a:pt x="2146" y="223"/>
                  </a:cubicBezTo>
                  <a:close/>
                  <a:moveTo>
                    <a:pt x="2359" y="1"/>
                  </a:moveTo>
                  <a:lnTo>
                    <a:pt x="2248" y="4"/>
                  </a:lnTo>
                  <a:cubicBezTo>
                    <a:pt x="1636" y="20"/>
                    <a:pt x="1068" y="273"/>
                    <a:pt x="645" y="717"/>
                  </a:cubicBezTo>
                  <a:cubicBezTo>
                    <a:pt x="223" y="1161"/>
                    <a:pt x="0" y="1741"/>
                    <a:pt x="15" y="2355"/>
                  </a:cubicBezTo>
                  <a:cubicBezTo>
                    <a:pt x="46" y="3598"/>
                    <a:pt x="1069" y="4588"/>
                    <a:pt x="2306" y="4588"/>
                  </a:cubicBezTo>
                  <a:lnTo>
                    <a:pt x="2364" y="4588"/>
                  </a:lnTo>
                  <a:cubicBezTo>
                    <a:pt x="3064" y="4570"/>
                    <a:pt x="3709" y="4240"/>
                    <a:pt x="4132" y="3683"/>
                  </a:cubicBezTo>
                  <a:lnTo>
                    <a:pt x="4206" y="3586"/>
                  </a:lnTo>
                  <a:lnTo>
                    <a:pt x="2359" y="2540"/>
                  </a:lnTo>
                  <a:lnTo>
                    <a:pt x="2359"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6" name="Google Shape;1006;p40"/>
            <p:cNvSpPr/>
            <p:nvPr/>
          </p:nvSpPr>
          <p:spPr>
            <a:xfrm>
              <a:off x="6092900" y="4932275"/>
              <a:ext cx="64000" cy="64025"/>
            </a:xfrm>
            <a:custGeom>
              <a:avLst/>
              <a:gdLst/>
              <a:ahLst/>
              <a:cxnLst/>
              <a:rect l="l" t="t" r="r" b="b"/>
              <a:pathLst>
                <a:path w="2560" h="2561" extrusionOk="0">
                  <a:moveTo>
                    <a:pt x="1281" y="1"/>
                  </a:moveTo>
                  <a:cubicBezTo>
                    <a:pt x="574" y="1"/>
                    <a:pt x="0" y="574"/>
                    <a:pt x="0" y="1281"/>
                  </a:cubicBezTo>
                  <a:cubicBezTo>
                    <a:pt x="0" y="1987"/>
                    <a:pt x="574" y="2560"/>
                    <a:pt x="1281" y="2560"/>
                  </a:cubicBezTo>
                  <a:cubicBezTo>
                    <a:pt x="1987" y="2560"/>
                    <a:pt x="2560" y="1987"/>
                    <a:pt x="2560" y="1281"/>
                  </a:cubicBezTo>
                  <a:cubicBezTo>
                    <a:pt x="2560" y="574"/>
                    <a:pt x="1987" y="1"/>
                    <a:pt x="1281"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7" name="Google Shape;1007;p40"/>
            <p:cNvSpPr/>
            <p:nvPr/>
          </p:nvSpPr>
          <p:spPr>
            <a:xfrm>
              <a:off x="6090250" y="4929650"/>
              <a:ext cx="69350" cy="69300"/>
            </a:xfrm>
            <a:custGeom>
              <a:avLst/>
              <a:gdLst/>
              <a:ahLst/>
              <a:cxnLst/>
              <a:rect l="l" t="t" r="r" b="b"/>
              <a:pathLst>
                <a:path w="2774" h="2772" extrusionOk="0">
                  <a:moveTo>
                    <a:pt x="1387" y="213"/>
                  </a:moveTo>
                  <a:cubicBezTo>
                    <a:pt x="2033" y="213"/>
                    <a:pt x="2560" y="739"/>
                    <a:pt x="2560" y="1386"/>
                  </a:cubicBezTo>
                  <a:cubicBezTo>
                    <a:pt x="2560" y="2033"/>
                    <a:pt x="2033" y="2558"/>
                    <a:pt x="1387" y="2558"/>
                  </a:cubicBezTo>
                  <a:cubicBezTo>
                    <a:pt x="741" y="2558"/>
                    <a:pt x="214" y="2033"/>
                    <a:pt x="214" y="1386"/>
                  </a:cubicBezTo>
                  <a:cubicBezTo>
                    <a:pt x="214" y="739"/>
                    <a:pt x="741" y="213"/>
                    <a:pt x="1387" y="213"/>
                  </a:cubicBezTo>
                  <a:close/>
                  <a:moveTo>
                    <a:pt x="1387" y="0"/>
                  </a:moveTo>
                  <a:cubicBezTo>
                    <a:pt x="622" y="0"/>
                    <a:pt x="1" y="621"/>
                    <a:pt x="1" y="1386"/>
                  </a:cubicBezTo>
                  <a:cubicBezTo>
                    <a:pt x="1" y="2150"/>
                    <a:pt x="622" y="2771"/>
                    <a:pt x="1387" y="2771"/>
                  </a:cubicBezTo>
                  <a:cubicBezTo>
                    <a:pt x="2151" y="2771"/>
                    <a:pt x="2773" y="2150"/>
                    <a:pt x="2773" y="1386"/>
                  </a:cubicBezTo>
                  <a:cubicBezTo>
                    <a:pt x="2773" y="621"/>
                    <a:pt x="2151" y="0"/>
                    <a:pt x="1387"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8" name="Google Shape;1008;p40"/>
            <p:cNvSpPr/>
            <p:nvPr/>
          </p:nvSpPr>
          <p:spPr>
            <a:xfrm>
              <a:off x="6219075" y="4909475"/>
              <a:ext cx="109325" cy="109350"/>
            </a:xfrm>
            <a:custGeom>
              <a:avLst/>
              <a:gdLst/>
              <a:ahLst/>
              <a:cxnLst/>
              <a:rect l="l" t="t" r="r" b="b"/>
              <a:pathLst>
                <a:path w="4373" h="4374" extrusionOk="0">
                  <a:moveTo>
                    <a:pt x="2187" y="0"/>
                  </a:moveTo>
                  <a:cubicBezTo>
                    <a:pt x="979" y="0"/>
                    <a:pt x="1" y="980"/>
                    <a:pt x="1" y="2187"/>
                  </a:cubicBezTo>
                  <a:cubicBezTo>
                    <a:pt x="1" y="3393"/>
                    <a:pt x="979" y="4373"/>
                    <a:pt x="2187" y="4373"/>
                  </a:cubicBezTo>
                  <a:cubicBezTo>
                    <a:pt x="3394" y="4373"/>
                    <a:pt x="4372" y="3393"/>
                    <a:pt x="4372" y="2187"/>
                  </a:cubicBezTo>
                  <a:cubicBezTo>
                    <a:pt x="4372" y="980"/>
                    <a:pt x="3394" y="0"/>
                    <a:pt x="218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09" name="Google Shape;1009;p40"/>
            <p:cNvSpPr/>
            <p:nvPr/>
          </p:nvSpPr>
          <p:spPr>
            <a:xfrm>
              <a:off x="6211050" y="4906800"/>
              <a:ext cx="125375" cy="114700"/>
            </a:xfrm>
            <a:custGeom>
              <a:avLst/>
              <a:gdLst/>
              <a:ahLst/>
              <a:cxnLst/>
              <a:rect l="l" t="t" r="r" b="b"/>
              <a:pathLst>
                <a:path w="5015" h="4588" extrusionOk="0">
                  <a:moveTo>
                    <a:pt x="2505" y="214"/>
                  </a:moveTo>
                  <a:cubicBezTo>
                    <a:pt x="2651" y="214"/>
                    <a:pt x="2798" y="229"/>
                    <a:pt x="2945" y="261"/>
                  </a:cubicBezTo>
                  <a:cubicBezTo>
                    <a:pt x="4067" y="502"/>
                    <a:pt x="4781" y="1609"/>
                    <a:pt x="4540" y="2731"/>
                  </a:cubicBezTo>
                  <a:cubicBezTo>
                    <a:pt x="4424" y="3274"/>
                    <a:pt x="4102" y="3739"/>
                    <a:pt x="3636" y="4041"/>
                  </a:cubicBezTo>
                  <a:cubicBezTo>
                    <a:pt x="3296" y="4260"/>
                    <a:pt x="2908" y="4374"/>
                    <a:pt x="2512" y="4374"/>
                  </a:cubicBezTo>
                  <a:cubicBezTo>
                    <a:pt x="2365" y="4374"/>
                    <a:pt x="2218" y="4358"/>
                    <a:pt x="2071" y="4327"/>
                  </a:cubicBezTo>
                  <a:cubicBezTo>
                    <a:pt x="950" y="4086"/>
                    <a:pt x="234" y="2976"/>
                    <a:pt x="475" y="1857"/>
                  </a:cubicBezTo>
                  <a:cubicBezTo>
                    <a:pt x="591" y="1313"/>
                    <a:pt x="913" y="849"/>
                    <a:pt x="1380" y="546"/>
                  </a:cubicBezTo>
                  <a:cubicBezTo>
                    <a:pt x="1720" y="328"/>
                    <a:pt x="2109" y="214"/>
                    <a:pt x="2505" y="214"/>
                  </a:cubicBezTo>
                  <a:close/>
                  <a:moveTo>
                    <a:pt x="2504" y="0"/>
                  </a:moveTo>
                  <a:cubicBezTo>
                    <a:pt x="2068" y="0"/>
                    <a:pt x="1640" y="125"/>
                    <a:pt x="1264" y="368"/>
                  </a:cubicBezTo>
                  <a:cubicBezTo>
                    <a:pt x="749" y="700"/>
                    <a:pt x="396" y="1213"/>
                    <a:pt x="267" y="1812"/>
                  </a:cubicBezTo>
                  <a:cubicBezTo>
                    <a:pt x="0" y="3048"/>
                    <a:pt x="789" y="4269"/>
                    <a:pt x="2025" y="4535"/>
                  </a:cubicBezTo>
                  <a:cubicBezTo>
                    <a:pt x="2187" y="4569"/>
                    <a:pt x="2351" y="4587"/>
                    <a:pt x="2512" y="4587"/>
                  </a:cubicBezTo>
                  <a:cubicBezTo>
                    <a:pt x="2948" y="4587"/>
                    <a:pt x="3377" y="4462"/>
                    <a:pt x="3752" y="4220"/>
                  </a:cubicBezTo>
                  <a:cubicBezTo>
                    <a:pt x="4266" y="3888"/>
                    <a:pt x="4620" y="3374"/>
                    <a:pt x="4750" y="2775"/>
                  </a:cubicBezTo>
                  <a:cubicBezTo>
                    <a:pt x="5015" y="1540"/>
                    <a:pt x="4226" y="319"/>
                    <a:pt x="2990" y="52"/>
                  </a:cubicBezTo>
                  <a:cubicBezTo>
                    <a:pt x="2828" y="17"/>
                    <a:pt x="2666" y="0"/>
                    <a:pt x="2504"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0" name="Google Shape;1010;p40"/>
            <p:cNvSpPr/>
            <p:nvPr/>
          </p:nvSpPr>
          <p:spPr>
            <a:xfrm>
              <a:off x="6218375" y="4909700"/>
              <a:ext cx="98900" cy="109275"/>
            </a:xfrm>
            <a:custGeom>
              <a:avLst/>
              <a:gdLst/>
              <a:ahLst/>
              <a:cxnLst/>
              <a:rect l="l" t="t" r="r" b="b"/>
              <a:pathLst>
                <a:path w="3956" h="4371" extrusionOk="0">
                  <a:moveTo>
                    <a:pt x="2162" y="0"/>
                  </a:moveTo>
                  <a:cubicBezTo>
                    <a:pt x="955" y="30"/>
                    <a:pt x="1" y="1032"/>
                    <a:pt x="30" y="2239"/>
                  </a:cubicBezTo>
                  <a:cubicBezTo>
                    <a:pt x="60" y="3427"/>
                    <a:pt x="1032" y="4371"/>
                    <a:pt x="2215" y="4371"/>
                  </a:cubicBezTo>
                  <a:cubicBezTo>
                    <a:pt x="2233" y="4371"/>
                    <a:pt x="2251" y="4371"/>
                    <a:pt x="2270" y="4370"/>
                  </a:cubicBezTo>
                  <a:cubicBezTo>
                    <a:pt x="2934" y="4354"/>
                    <a:pt x="3555" y="4037"/>
                    <a:pt x="3955" y="3508"/>
                  </a:cubicBezTo>
                  <a:lnTo>
                    <a:pt x="2162" y="2491"/>
                  </a:lnTo>
                  <a:lnTo>
                    <a:pt x="2162"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1" name="Google Shape;1011;p40"/>
            <p:cNvSpPr/>
            <p:nvPr/>
          </p:nvSpPr>
          <p:spPr>
            <a:xfrm>
              <a:off x="6216075" y="4906925"/>
              <a:ext cx="105175" cy="114725"/>
            </a:xfrm>
            <a:custGeom>
              <a:avLst/>
              <a:gdLst/>
              <a:ahLst/>
              <a:cxnLst/>
              <a:rect l="l" t="t" r="r" b="b"/>
              <a:pathLst>
                <a:path w="4207" h="4589" extrusionOk="0">
                  <a:moveTo>
                    <a:pt x="2147" y="223"/>
                  </a:moveTo>
                  <a:lnTo>
                    <a:pt x="2147" y="2665"/>
                  </a:lnTo>
                  <a:lnTo>
                    <a:pt x="3886" y="3650"/>
                  </a:lnTo>
                  <a:cubicBezTo>
                    <a:pt x="3502" y="4098"/>
                    <a:pt x="2953" y="4361"/>
                    <a:pt x="2359" y="4375"/>
                  </a:cubicBezTo>
                  <a:cubicBezTo>
                    <a:pt x="2343" y="4376"/>
                    <a:pt x="2328" y="4376"/>
                    <a:pt x="2313" y="4376"/>
                  </a:cubicBezTo>
                  <a:cubicBezTo>
                    <a:pt x="1777" y="4376"/>
                    <a:pt x="1265" y="4174"/>
                    <a:pt x="874" y="3802"/>
                  </a:cubicBezTo>
                  <a:cubicBezTo>
                    <a:pt x="471" y="3419"/>
                    <a:pt x="243" y="2903"/>
                    <a:pt x="230" y="2347"/>
                  </a:cubicBezTo>
                  <a:cubicBezTo>
                    <a:pt x="216" y="1792"/>
                    <a:pt x="419" y="1265"/>
                    <a:pt x="801" y="863"/>
                  </a:cubicBezTo>
                  <a:cubicBezTo>
                    <a:pt x="1160" y="486"/>
                    <a:pt x="1634" y="261"/>
                    <a:pt x="2147" y="223"/>
                  </a:cubicBezTo>
                  <a:close/>
                  <a:moveTo>
                    <a:pt x="2360" y="1"/>
                  </a:moveTo>
                  <a:lnTo>
                    <a:pt x="2252" y="4"/>
                  </a:lnTo>
                  <a:cubicBezTo>
                    <a:pt x="1640" y="20"/>
                    <a:pt x="1069" y="272"/>
                    <a:pt x="648" y="716"/>
                  </a:cubicBezTo>
                  <a:cubicBezTo>
                    <a:pt x="225" y="1159"/>
                    <a:pt x="0" y="1740"/>
                    <a:pt x="17" y="2352"/>
                  </a:cubicBezTo>
                  <a:cubicBezTo>
                    <a:pt x="32" y="2964"/>
                    <a:pt x="283" y="3534"/>
                    <a:pt x="727" y="3957"/>
                  </a:cubicBezTo>
                  <a:cubicBezTo>
                    <a:pt x="1156" y="4365"/>
                    <a:pt x="1716" y="4588"/>
                    <a:pt x="2307" y="4588"/>
                  </a:cubicBezTo>
                  <a:lnTo>
                    <a:pt x="2363" y="4588"/>
                  </a:lnTo>
                  <a:cubicBezTo>
                    <a:pt x="3064" y="4570"/>
                    <a:pt x="3709" y="4241"/>
                    <a:pt x="4132" y="3683"/>
                  </a:cubicBezTo>
                  <a:lnTo>
                    <a:pt x="4206" y="3586"/>
                  </a:lnTo>
                  <a:lnTo>
                    <a:pt x="2360" y="2540"/>
                  </a:lnTo>
                  <a:lnTo>
                    <a:pt x="2360" y="1"/>
                  </a:ln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2" name="Google Shape;1012;p40"/>
            <p:cNvSpPr/>
            <p:nvPr/>
          </p:nvSpPr>
          <p:spPr>
            <a:xfrm>
              <a:off x="6241950" y="4932275"/>
              <a:ext cx="63975" cy="64025"/>
            </a:xfrm>
            <a:custGeom>
              <a:avLst/>
              <a:gdLst/>
              <a:ahLst/>
              <a:cxnLst/>
              <a:rect l="l" t="t" r="r" b="b"/>
              <a:pathLst>
                <a:path w="2559" h="2561" extrusionOk="0">
                  <a:moveTo>
                    <a:pt x="1279" y="1"/>
                  </a:moveTo>
                  <a:cubicBezTo>
                    <a:pt x="572" y="1"/>
                    <a:pt x="0" y="574"/>
                    <a:pt x="0" y="1281"/>
                  </a:cubicBezTo>
                  <a:cubicBezTo>
                    <a:pt x="0" y="1987"/>
                    <a:pt x="572" y="2560"/>
                    <a:pt x="1279" y="2560"/>
                  </a:cubicBezTo>
                  <a:cubicBezTo>
                    <a:pt x="1986" y="2560"/>
                    <a:pt x="2558" y="1987"/>
                    <a:pt x="2558" y="1281"/>
                  </a:cubicBezTo>
                  <a:cubicBezTo>
                    <a:pt x="2558" y="574"/>
                    <a:pt x="1986" y="1"/>
                    <a:pt x="127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3" name="Google Shape;1013;p40"/>
            <p:cNvSpPr/>
            <p:nvPr/>
          </p:nvSpPr>
          <p:spPr>
            <a:xfrm>
              <a:off x="6239250" y="4929650"/>
              <a:ext cx="69350" cy="69300"/>
            </a:xfrm>
            <a:custGeom>
              <a:avLst/>
              <a:gdLst/>
              <a:ahLst/>
              <a:cxnLst/>
              <a:rect l="l" t="t" r="r" b="b"/>
              <a:pathLst>
                <a:path w="2774" h="2772" extrusionOk="0">
                  <a:moveTo>
                    <a:pt x="1387" y="213"/>
                  </a:moveTo>
                  <a:cubicBezTo>
                    <a:pt x="2033" y="213"/>
                    <a:pt x="2560" y="739"/>
                    <a:pt x="2560" y="1386"/>
                  </a:cubicBezTo>
                  <a:cubicBezTo>
                    <a:pt x="2560" y="2033"/>
                    <a:pt x="2033" y="2558"/>
                    <a:pt x="1387" y="2558"/>
                  </a:cubicBezTo>
                  <a:cubicBezTo>
                    <a:pt x="741" y="2558"/>
                    <a:pt x="214" y="2033"/>
                    <a:pt x="214" y="1386"/>
                  </a:cubicBezTo>
                  <a:cubicBezTo>
                    <a:pt x="214" y="739"/>
                    <a:pt x="741" y="213"/>
                    <a:pt x="1387" y="213"/>
                  </a:cubicBezTo>
                  <a:close/>
                  <a:moveTo>
                    <a:pt x="1387" y="0"/>
                  </a:moveTo>
                  <a:cubicBezTo>
                    <a:pt x="623" y="0"/>
                    <a:pt x="1" y="621"/>
                    <a:pt x="1" y="1386"/>
                  </a:cubicBezTo>
                  <a:cubicBezTo>
                    <a:pt x="1" y="2150"/>
                    <a:pt x="623" y="2771"/>
                    <a:pt x="1387" y="2771"/>
                  </a:cubicBezTo>
                  <a:cubicBezTo>
                    <a:pt x="2151" y="2771"/>
                    <a:pt x="2773" y="2150"/>
                    <a:pt x="2773" y="1386"/>
                  </a:cubicBezTo>
                  <a:cubicBezTo>
                    <a:pt x="2773" y="621"/>
                    <a:pt x="2151" y="0"/>
                    <a:pt x="1387" y="0"/>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4" name="Google Shape;1014;p40"/>
            <p:cNvSpPr/>
            <p:nvPr/>
          </p:nvSpPr>
          <p:spPr>
            <a:xfrm>
              <a:off x="5965775" y="4680325"/>
              <a:ext cx="95425" cy="133650"/>
            </a:xfrm>
            <a:custGeom>
              <a:avLst/>
              <a:gdLst/>
              <a:ahLst/>
              <a:cxnLst/>
              <a:rect l="l" t="t" r="r" b="b"/>
              <a:pathLst>
                <a:path w="3817" h="5346" extrusionOk="0">
                  <a:moveTo>
                    <a:pt x="1004" y="0"/>
                  </a:moveTo>
                  <a:lnTo>
                    <a:pt x="1" y="967"/>
                  </a:lnTo>
                  <a:lnTo>
                    <a:pt x="1" y="5346"/>
                  </a:lnTo>
                  <a:lnTo>
                    <a:pt x="3817" y="5346"/>
                  </a:lnTo>
                  <a:lnTo>
                    <a:pt x="381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5" name="Google Shape;1015;p40"/>
            <p:cNvSpPr/>
            <p:nvPr/>
          </p:nvSpPr>
          <p:spPr>
            <a:xfrm>
              <a:off x="5963100" y="4677675"/>
              <a:ext cx="100775" cy="138950"/>
            </a:xfrm>
            <a:custGeom>
              <a:avLst/>
              <a:gdLst/>
              <a:ahLst/>
              <a:cxnLst/>
              <a:rect l="l" t="t" r="r" b="b"/>
              <a:pathLst>
                <a:path w="4031" h="5558" extrusionOk="0">
                  <a:moveTo>
                    <a:pt x="3818" y="213"/>
                  </a:moveTo>
                  <a:lnTo>
                    <a:pt x="3818" y="5344"/>
                  </a:lnTo>
                  <a:lnTo>
                    <a:pt x="213" y="5344"/>
                  </a:lnTo>
                  <a:lnTo>
                    <a:pt x="213" y="1119"/>
                  </a:lnTo>
                  <a:lnTo>
                    <a:pt x="1154" y="213"/>
                  </a:lnTo>
                  <a:close/>
                  <a:moveTo>
                    <a:pt x="1111" y="1"/>
                  </a:moveTo>
                  <a:cubicBezTo>
                    <a:pt x="1084" y="1"/>
                    <a:pt x="1058" y="11"/>
                    <a:pt x="1038" y="30"/>
                  </a:cubicBezTo>
                  <a:lnTo>
                    <a:pt x="33" y="997"/>
                  </a:lnTo>
                  <a:cubicBezTo>
                    <a:pt x="12" y="1016"/>
                    <a:pt x="0" y="1044"/>
                    <a:pt x="0" y="1073"/>
                  </a:cubicBezTo>
                  <a:lnTo>
                    <a:pt x="0" y="5452"/>
                  </a:lnTo>
                  <a:cubicBezTo>
                    <a:pt x="0" y="5510"/>
                    <a:pt x="48" y="5557"/>
                    <a:pt x="108" y="5557"/>
                  </a:cubicBezTo>
                  <a:lnTo>
                    <a:pt x="3924" y="5557"/>
                  </a:lnTo>
                  <a:cubicBezTo>
                    <a:pt x="3983" y="5557"/>
                    <a:pt x="4031" y="5510"/>
                    <a:pt x="4031" y="5452"/>
                  </a:cubicBezTo>
                  <a:lnTo>
                    <a:pt x="4031" y="106"/>
                  </a:lnTo>
                  <a:cubicBezTo>
                    <a:pt x="4031" y="48"/>
                    <a:pt x="3983" y="1"/>
                    <a:pt x="3924"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6" name="Google Shape;1016;p40"/>
            <p:cNvSpPr/>
            <p:nvPr/>
          </p:nvSpPr>
          <p:spPr>
            <a:xfrm>
              <a:off x="5965775" y="4680325"/>
              <a:ext cx="25925" cy="24175"/>
            </a:xfrm>
            <a:custGeom>
              <a:avLst/>
              <a:gdLst/>
              <a:ahLst/>
              <a:cxnLst/>
              <a:rect l="l" t="t" r="r" b="b"/>
              <a:pathLst>
                <a:path w="1037" h="967" extrusionOk="0">
                  <a:moveTo>
                    <a:pt x="1037" y="0"/>
                  </a:moveTo>
                  <a:lnTo>
                    <a:pt x="1" y="967"/>
                  </a:lnTo>
                  <a:lnTo>
                    <a:pt x="1037" y="967"/>
                  </a:lnTo>
                  <a:lnTo>
                    <a:pt x="1037"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7" name="Google Shape;1017;p40"/>
            <p:cNvSpPr/>
            <p:nvPr/>
          </p:nvSpPr>
          <p:spPr>
            <a:xfrm>
              <a:off x="5962875" y="4677650"/>
              <a:ext cx="31475" cy="29525"/>
            </a:xfrm>
            <a:custGeom>
              <a:avLst/>
              <a:gdLst/>
              <a:ahLst/>
              <a:cxnLst/>
              <a:rect l="l" t="t" r="r" b="b"/>
              <a:pathLst>
                <a:path w="1259" h="1181" extrusionOk="0">
                  <a:moveTo>
                    <a:pt x="1046" y="353"/>
                  </a:moveTo>
                  <a:lnTo>
                    <a:pt x="1046" y="968"/>
                  </a:lnTo>
                  <a:lnTo>
                    <a:pt x="386" y="968"/>
                  </a:lnTo>
                  <a:lnTo>
                    <a:pt x="1046" y="353"/>
                  </a:lnTo>
                  <a:close/>
                  <a:moveTo>
                    <a:pt x="1151" y="1"/>
                  </a:moveTo>
                  <a:cubicBezTo>
                    <a:pt x="1125" y="1"/>
                    <a:pt x="1100" y="11"/>
                    <a:pt x="1080" y="30"/>
                  </a:cubicBezTo>
                  <a:lnTo>
                    <a:pt x="44" y="996"/>
                  </a:lnTo>
                  <a:cubicBezTo>
                    <a:pt x="11" y="1026"/>
                    <a:pt x="1" y="1072"/>
                    <a:pt x="17" y="1112"/>
                  </a:cubicBezTo>
                  <a:cubicBezTo>
                    <a:pt x="33" y="1154"/>
                    <a:pt x="72" y="1181"/>
                    <a:pt x="117" y="1181"/>
                  </a:cubicBezTo>
                  <a:lnTo>
                    <a:pt x="1153" y="1181"/>
                  </a:lnTo>
                  <a:cubicBezTo>
                    <a:pt x="1211" y="1181"/>
                    <a:pt x="1259" y="1133"/>
                    <a:pt x="1259" y="1074"/>
                  </a:cubicBezTo>
                  <a:lnTo>
                    <a:pt x="1259" y="107"/>
                  </a:lnTo>
                  <a:cubicBezTo>
                    <a:pt x="1259" y="66"/>
                    <a:pt x="1233" y="27"/>
                    <a:pt x="1195" y="10"/>
                  </a:cubicBezTo>
                  <a:cubicBezTo>
                    <a:pt x="1181" y="4"/>
                    <a:pt x="1166" y="1"/>
                    <a:pt x="115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8" name="Google Shape;1018;p40"/>
            <p:cNvSpPr/>
            <p:nvPr/>
          </p:nvSpPr>
          <p:spPr>
            <a:xfrm>
              <a:off x="6070075" y="4680325"/>
              <a:ext cx="95475" cy="133650"/>
            </a:xfrm>
            <a:custGeom>
              <a:avLst/>
              <a:gdLst/>
              <a:ahLst/>
              <a:cxnLst/>
              <a:rect l="l" t="t" r="r" b="b"/>
              <a:pathLst>
                <a:path w="3819" h="5346" extrusionOk="0">
                  <a:moveTo>
                    <a:pt x="1006" y="0"/>
                  </a:moveTo>
                  <a:lnTo>
                    <a:pt x="1" y="967"/>
                  </a:lnTo>
                  <a:lnTo>
                    <a:pt x="1" y="5346"/>
                  </a:lnTo>
                  <a:lnTo>
                    <a:pt x="3818" y="5346"/>
                  </a:lnTo>
                  <a:lnTo>
                    <a:pt x="3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19" name="Google Shape;1019;p40"/>
            <p:cNvSpPr/>
            <p:nvPr/>
          </p:nvSpPr>
          <p:spPr>
            <a:xfrm>
              <a:off x="6067425" y="4677675"/>
              <a:ext cx="100800" cy="138950"/>
            </a:xfrm>
            <a:custGeom>
              <a:avLst/>
              <a:gdLst/>
              <a:ahLst/>
              <a:cxnLst/>
              <a:rect l="l" t="t" r="r" b="b"/>
              <a:pathLst>
                <a:path w="4032" h="5558" extrusionOk="0">
                  <a:moveTo>
                    <a:pt x="3817" y="213"/>
                  </a:moveTo>
                  <a:lnTo>
                    <a:pt x="3817" y="5344"/>
                  </a:lnTo>
                  <a:lnTo>
                    <a:pt x="214" y="5344"/>
                  </a:lnTo>
                  <a:lnTo>
                    <a:pt x="214" y="1119"/>
                  </a:lnTo>
                  <a:lnTo>
                    <a:pt x="1155" y="213"/>
                  </a:lnTo>
                  <a:close/>
                  <a:moveTo>
                    <a:pt x="1112" y="1"/>
                  </a:moveTo>
                  <a:cubicBezTo>
                    <a:pt x="1085" y="1"/>
                    <a:pt x="1058" y="11"/>
                    <a:pt x="1039" y="30"/>
                  </a:cubicBezTo>
                  <a:lnTo>
                    <a:pt x="34" y="997"/>
                  </a:lnTo>
                  <a:cubicBezTo>
                    <a:pt x="13" y="1016"/>
                    <a:pt x="1" y="1044"/>
                    <a:pt x="1" y="1073"/>
                  </a:cubicBezTo>
                  <a:lnTo>
                    <a:pt x="1" y="5452"/>
                  </a:lnTo>
                  <a:cubicBezTo>
                    <a:pt x="1" y="5510"/>
                    <a:pt x="49" y="5557"/>
                    <a:pt x="108" y="5557"/>
                  </a:cubicBezTo>
                  <a:lnTo>
                    <a:pt x="3924" y="5557"/>
                  </a:lnTo>
                  <a:cubicBezTo>
                    <a:pt x="3984" y="5557"/>
                    <a:pt x="4031" y="5510"/>
                    <a:pt x="4031" y="5452"/>
                  </a:cubicBezTo>
                  <a:lnTo>
                    <a:pt x="4031" y="106"/>
                  </a:lnTo>
                  <a:cubicBezTo>
                    <a:pt x="4031" y="48"/>
                    <a:pt x="3984" y="1"/>
                    <a:pt x="3924"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0" name="Google Shape;1020;p40"/>
            <p:cNvSpPr/>
            <p:nvPr/>
          </p:nvSpPr>
          <p:spPr>
            <a:xfrm>
              <a:off x="6070075" y="4680325"/>
              <a:ext cx="25975" cy="24175"/>
            </a:xfrm>
            <a:custGeom>
              <a:avLst/>
              <a:gdLst/>
              <a:ahLst/>
              <a:cxnLst/>
              <a:rect l="l" t="t" r="r" b="b"/>
              <a:pathLst>
                <a:path w="1039" h="967" extrusionOk="0">
                  <a:moveTo>
                    <a:pt x="1038" y="0"/>
                  </a:moveTo>
                  <a:lnTo>
                    <a:pt x="1" y="967"/>
                  </a:lnTo>
                  <a:lnTo>
                    <a:pt x="1038" y="967"/>
                  </a:lnTo>
                  <a:lnTo>
                    <a:pt x="103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1" name="Google Shape;1021;p40"/>
            <p:cNvSpPr/>
            <p:nvPr/>
          </p:nvSpPr>
          <p:spPr>
            <a:xfrm>
              <a:off x="6067225" y="4677650"/>
              <a:ext cx="31475" cy="29525"/>
            </a:xfrm>
            <a:custGeom>
              <a:avLst/>
              <a:gdLst/>
              <a:ahLst/>
              <a:cxnLst/>
              <a:rect l="l" t="t" r="r" b="b"/>
              <a:pathLst>
                <a:path w="1259" h="1181" extrusionOk="0">
                  <a:moveTo>
                    <a:pt x="1045" y="353"/>
                  </a:moveTo>
                  <a:lnTo>
                    <a:pt x="1045" y="968"/>
                  </a:lnTo>
                  <a:lnTo>
                    <a:pt x="386" y="968"/>
                  </a:lnTo>
                  <a:lnTo>
                    <a:pt x="1045" y="353"/>
                  </a:lnTo>
                  <a:close/>
                  <a:moveTo>
                    <a:pt x="1151" y="1"/>
                  </a:moveTo>
                  <a:cubicBezTo>
                    <a:pt x="1125" y="1"/>
                    <a:pt x="1099" y="11"/>
                    <a:pt x="1079" y="30"/>
                  </a:cubicBezTo>
                  <a:lnTo>
                    <a:pt x="43" y="996"/>
                  </a:lnTo>
                  <a:cubicBezTo>
                    <a:pt x="10" y="1026"/>
                    <a:pt x="0" y="1072"/>
                    <a:pt x="16" y="1112"/>
                  </a:cubicBezTo>
                  <a:cubicBezTo>
                    <a:pt x="33" y="1154"/>
                    <a:pt x="71" y="1181"/>
                    <a:pt x="115" y="1181"/>
                  </a:cubicBezTo>
                  <a:lnTo>
                    <a:pt x="1151" y="1181"/>
                  </a:lnTo>
                  <a:cubicBezTo>
                    <a:pt x="1211" y="1181"/>
                    <a:pt x="1258" y="1133"/>
                    <a:pt x="1258" y="1074"/>
                  </a:cubicBezTo>
                  <a:lnTo>
                    <a:pt x="1258" y="107"/>
                  </a:lnTo>
                  <a:cubicBezTo>
                    <a:pt x="1258" y="66"/>
                    <a:pt x="1233" y="27"/>
                    <a:pt x="1194" y="10"/>
                  </a:cubicBezTo>
                  <a:cubicBezTo>
                    <a:pt x="1180" y="4"/>
                    <a:pt x="1165" y="1"/>
                    <a:pt x="115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2" name="Google Shape;1022;p40"/>
            <p:cNvSpPr/>
            <p:nvPr/>
          </p:nvSpPr>
          <p:spPr>
            <a:xfrm>
              <a:off x="6174425" y="4680325"/>
              <a:ext cx="95450" cy="133650"/>
            </a:xfrm>
            <a:custGeom>
              <a:avLst/>
              <a:gdLst/>
              <a:ahLst/>
              <a:cxnLst/>
              <a:rect l="l" t="t" r="r" b="b"/>
              <a:pathLst>
                <a:path w="3818" h="5346" extrusionOk="0">
                  <a:moveTo>
                    <a:pt x="1005" y="0"/>
                  </a:moveTo>
                  <a:lnTo>
                    <a:pt x="0" y="967"/>
                  </a:lnTo>
                  <a:lnTo>
                    <a:pt x="0" y="5346"/>
                  </a:lnTo>
                  <a:lnTo>
                    <a:pt x="3818" y="5346"/>
                  </a:lnTo>
                  <a:lnTo>
                    <a:pt x="3818"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3" name="Google Shape;1023;p40"/>
            <p:cNvSpPr/>
            <p:nvPr/>
          </p:nvSpPr>
          <p:spPr>
            <a:xfrm>
              <a:off x="6171775" y="4677675"/>
              <a:ext cx="100775" cy="138950"/>
            </a:xfrm>
            <a:custGeom>
              <a:avLst/>
              <a:gdLst/>
              <a:ahLst/>
              <a:cxnLst/>
              <a:rect l="l" t="t" r="r" b="b"/>
              <a:pathLst>
                <a:path w="4031" h="5558" extrusionOk="0">
                  <a:moveTo>
                    <a:pt x="3817" y="213"/>
                  </a:moveTo>
                  <a:lnTo>
                    <a:pt x="3817" y="5344"/>
                  </a:lnTo>
                  <a:lnTo>
                    <a:pt x="213" y="5344"/>
                  </a:lnTo>
                  <a:lnTo>
                    <a:pt x="213" y="1119"/>
                  </a:lnTo>
                  <a:lnTo>
                    <a:pt x="1154" y="213"/>
                  </a:lnTo>
                  <a:close/>
                  <a:moveTo>
                    <a:pt x="1111" y="1"/>
                  </a:moveTo>
                  <a:cubicBezTo>
                    <a:pt x="1084" y="1"/>
                    <a:pt x="1056" y="11"/>
                    <a:pt x="1037" y="30"/>
                  </a:cubicBezTo>
                  <a:lnTo>
                    <a:pt x="33" y="997"/>
                  </a:lnTo>
                  <a:cubicBezTo>
                    <a:pt x="12" y="1016"/>
                    <a:pt x="0" y="1044"/>
                    <a:pt x="0" y="1073"/>
                  </a:cubicBezTo>
                  <a:lnTo>
                    <a:pt x="0" y="5452"/>
                  </a:lnTo>
                  <a:cubicBezTo>
                    <a:pt x="0" y="5510"/>
                    <a:pt x="48" y="5557"/>
                    <a:pt x="106" y="5557"/>
                  </a:cubicBezTo>
                  <a:lnTo>
                    <a:pt x="3924" y="5557"/>
                  </a:lnTo>
                  <a:cubicBezTo>
                    <a:pt x="3983" y="5557"/>
                    <a:pt x="4031" y="5510"/>
                    <a:pt x="4031" y="5452"/>
                  </a:cubicBezTo>
                  <a:lnTo>
                    <a:pt x="4031" y="106"/>
                  </a:lnTo>
                  <a:cubicBezTo>
                    <a:pt x="4031" y="48"/>
                    <a:pt x="3983" y="1"/>
                    <a:pt x="3924"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4" name="Google Shape;1024;p40"/>
            <p:cNvSpPr/>
            <p:nvPr/>
          </p:nvSpPr>
          <p:spPr>
            <a:xfrm>
              <a:off x="6174425" y="4680325"/>
              <a:ext cx="25925" cy="24175"/>
            </a:xfrm>
            <a:custGeom>
              <a:avLst/>
              <a:gdLst/>
              <a:ahLst/>
              <a:cxnLst/>
              <a:rect l="l" t="t" r="r" b="b"/>
              <a:pathLst>
                <a:path w="1037" h="967" extrusionOk="0">
                  <a:moveTo>
                    <a:pt x="1036" y="0"/>
                  </a:moveTo>
                  <a:lnTo>
                    <a:pt x="0" y="967"/>
                  </a:lnTo>
                  <a:lnTo>
                    <a:pt x="1036" y="967"/>
                  </a:lnTo>
                  <a:lnTo>
                    <a:pt x="1036"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5" name="Google Shape;1025;p40"/>
            <p:cNvSpPr/>
            <p:nvPr/>
          </p:nvSpPr>
          <p:spPr>
            <a:xfrm>
              <a:off x="6171550" y="4677650"/>
              <a:ext cx="31475" cy="29525"/>
            </a:xfrm>
            <a:custGeom>
              <a:avLst/>
              <a:gdLst/>
              <a:ahLst/>
              <a:cxnLst/>
              <a:rect l="l" t="t" r="r" b="b"/>
              <a:pathLst>
                <a:path w="1259" h="1181" extrusionOk="0">
                  <a:moveTo>
                    <a:pt x="1046" y="353"/>
                  </a:moveTo>
                  <a:lnTo>
                    <a:pt x="1046" y="968"/>
                  </a:lnTo>
                  <a:lnTo>
                    <a:pt x="386" y="968"/>
                  </a:lnTo>
                  <a:lnTo>
                    <a:pt x="1046" y="353"/>
                  </a:lnTo>
                  <a:close/>
                  <a:moveTo>
                    <a:pt x="1151" y="1"/>
                  </a:moveTo>
                  <a:cubicBezTo>
                    <a:pt x="1125" y="1"/>
                    <a:pt x="1100" y="11"/>
                    <a:pt x="1080" y="30"/>
                  </a:cubicBezTo>
                  <a:lnTo>
                    <a:pt x="42" y="996"/>
                  </a:lnTo>
                  <a:cubicBezTo>
                    <a:pt x="11" y="1026"/>
                    <a:pt x="0" y="1072"/>
                    <a:pt x="17" y="1112"/>
                  </a:cubicBezTo>
                  <a:cubicBezTo>
                    <a:pt x="33" y="1154"/>
                    <a:pt x="72" y="1181"/>
                    <a:pt x="115" y="1181"/>
                  </a:cubicBezTo>
                  <a:lnTo>
                    <a:pt x="1151" y="1181"/>
                  </a:lnTo>
                  <a:cubicBezTo>
                    <a:pt x="1211" y="1181"/>
                    <a:pt x="1259" y="1133"/>
                    <a:pt x="1259" y="1074"/>
                  </a:cubicBezTo>
                  <a:lnTo>
                    <a:pt x="1259" y="107"/>
                  </a:lnTo>
                  <a:cubicBezTo>
                    <a:pt x="1259" y="66"/>
                    <a:pt x="1233" y="27"/>
                    <a:pt x="1195" y="10"/>
                  </a:cubicBezTo>
                  <a:cubicBezTo>
                    <a:pt x="1181" y="4"/>
                    <a:pt x="1166" y="1"/>
                    <a:pt x="1151" y="1"/>
                  </a:cubicBezTo>
                  <a:close/>
                </a:path>
              </a:pathLst>
            </a:custGeom>
            <a:solidFill>
              <a:srgbClr val="C1C1C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6" name="Google Shape;1026;p40"/>
            <p:cNvSpPr/>
            <p:nvPr/>
          </p:nvSpPr>
          <p:spPr>
            <a:xfrm>
              <a:off x="6120900" y="4362800"/>
              <a:ext cx="5325" cy="246975"/>
            </a:xfrm>
            <a:custGeom>
              <a:avLst/>
              <a:gdLst/>
              <a:ahLst/>
              <a:cxnLst/>
              <a:rect l="l" t="t" r="r" b="b"/>
              <a:pathLst>
                <a:path w="213" h="9879" extrusionOk="0">
                  <a:moveTo>
                    <a:pt x="0" y="1"/>
                  </a:moveTo>
                  <a:lnTo>
                    <a:pt x="0" y="9878"/>
                  </a:lnTo>
                  <a:lnTo>
                    <a:pt x="213" y="9878"/>
                  </a:lnTo>
                  <a:lnTo>
                    <a:pt x="213"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7" name="Google Shape;1027;p40"/>
            <p:cNvSpPr/>
            <p:nvPr/>
          </p:nvSpPr>
          <p:spPr>
            <a:xfrm>
              <a:off x="6102025" y="4588000"/>
              <a:ext cx="40025" cy="40000"/>
            </a:xfrm>
            <a:custGeom>
              <a:avLst/>
              <a:gdLst/>
              <a:ahLst/>
              <a:cxnLst/>
              <a:rect l="l" t="t" r="r" b="b"/>
              <a:pathLst>
                <a:path w="1601" h="1600" extrusionOk="0">
                  <a:moveTo>
                    <a:pt x="800" y="1"/>
                  </a:moveTo>
                  <a:cubicBezTo>
                    <a:pt x="359" y="1"/>
                    <a:pt x="0" y="358"/>
                    <a:pt x="0" y="800"/>
                  </a:cubicBezTo>
                  <a:cubicBezTo>
                    <a:pt x="0" y="1241"/>
                    <a:pt x="359" y="1600"/>
                    <a:pt x="800" y="1600"/>
                  </a:cubicBezTo>
                  <a:cubicBezTo>
                    <a:pt x="1242" y="1600"/>
                    <a:pt x="1601" y="1241"/>
                    <a:pt x="1601" y="800"/>
                  </a:cubicBezTo>
                  <a:cubicBezTo>
                    <a:pt x="1601" y="358"/>
                    <a:pt x="1242" y="1"/>
                    <a:pt x="80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8" name="Google Shape;1028;p40"/>
            <p:cNvSpPr/>
            <p:nvPr/>
          </p:nvSpPr>
          <p:spPr>
            <a:xfrm>
              <a:off x="6099375" y="4585325"/>
              <a:ext cx="45325" cy="45350"/>
            </a:xfrm>
            <a:custGeom>
              <a:avLst/>
              <a:gdLst/>
              <a:ahLst/>
              <a:cxnLst/>
              <a:rect l="l" t="t" r="r" b="b"/>
              <a:pathLst>
                <a:path w="1813" h="1814" extrusionOk="0">
                  <a:moveTo>
                    <a:pt x="906" y="213"/>
                  </a:moveTo>
                  <a:cubicBezTo>
                    <a:pt x="1288" y="213"/>
                    <a:pt x="1600" y="525"/>
                    <a:pt x="1600" y="907"/>
                  </a:cubicBezTo>
                  <a:cubicBezTo>
                    <a:pt x="1600" y="1288"/>
                    <a:pt x="1288" y="1600"/>
                    <a:pt x="906" y="1600"/>
                  </a:cubicBezTo>
                  <a:cubicBezTo>
                    <a:pt x="525" y="1600"/>
                    <a:pt x="213" y="1288"/>
                    <a:pt x="213" y="907"/>
                  </a:cubicBezTo>
                  <a:cubicBezTo>
                    <a:pt x="213" y="525"/>
                    <a:pt x="525" y="213"/>
                    <a:pt x="906" y="213"/>
                  </a:cubicBezTo>
                  <a:close/>
                  <a:moveTo>
                    <a:pt x="906" y="0"/>
                  </a:moveTo>
                  <a:cubicBezTo>
                    <a:pt x="407" y="0"/>
                    <a:pt x="0" y="407"/>
                    <a:pt x="0" y="907"/>
                  </a:cubicBezTo>
                  <a:cubicBezTo>
                    <a:pt x="0" y="1408"/>
                    <a:pt x="407" y="1814"/>
                    <a:pt x="906" y="1814"/>
                  </a:cubicBezTo>
                  <a:cubicBezTo>
                    <a:pt x="1406" y="1814"/>
                    <a:pt x="1812" y="1408"/>
                    <a:pt x="1812" y="907"/>
                  </a:cubicBezTo>
                  <a:cubicBezTo>
                    <a:pt x="1812" y="407"/>
                    <a:pt x="1406" y="0"/>
                    <a:pt x="9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29" name="Google Shape;1029;p40"/>
            <p:cNvSpPr/>
            <p:nvPr/>
          </p:nvSpPr>
          <p:spPr>
            <a:xfrm>
              <a:off x="4179400" y="3196150"/>
              <a:ext cx="311575" cy="195400"/>
            </a:xfrm>
            <a:custGeom>
              <a:avLst/>
              <a:gdLst/>
              <a:ahLst/>
              <a:cxnLst/>
              <a:rect l="l" t="t" r="r" b="b"/>
              <a:pathLst>
                <a:path w="12463" h="7816" extrusionOk="0">
                  <a:moveTo>
                    <a:pt x="1168" y="38"/>
                  </a:moveTo>
                  <a:cubicBezTo>
                    <a:pt x="1160" y="38"/>
                    <a:pt x="1152" y="38"/>
                    <a:pt x="1144" y="39"/>
                  </a:cubicBezTo>
                  <a:lnTo>
                    <a:pt x="227" y="39"/>
                  </a:lnTo>
                  <a:cubicBezTo>
                    <a:pt x="118" y="48"/>
                    <a:pt x="33" y="134"/>
                    <a:pt x="23" y="242"/>
                  </a:cubicBezTo>
                  <a:cubicBezTo>
                    <a:pt x="11" y="365"/>
                    <a:pt x="102" y="477"/>
                    <a:pt x="227" y="489"/>
                  </a:cubicBezTo>
                  <a:lnTo>
                    <a:pt x="1144" y="489"/>
                  </a:lnTo>
                  <a:cubicBezTo>
                    <a:pt x="1151" y="489"/>
                    <a:pt x="1158" y="490"/>
                    <a:pt x="1165" y="490"/>
                  </a:cubicBezTo>
                  <a:cubicBezTo>
                    <a:pt x="1172" y="490"/>
                    <a:pt x="1180" y="489"/>
                    <a:pt x="1187" y="489"/>
                  </a:cubicBezTo>
                  <a:cubicBezTo>
                    <a:pt x="1312" y="477"/>
                    <a:pt x="1403" y="365"/>
                    <a:pt x="1390" y="242"/>
                  </a:cubicBezTo>
                  <a:cubicBezTo>
                    <a:pt x="1378" y="125"/>
                    <a:pt x="1282" y="38"/>
                    <a:pt x="1168" y="38"/>
                  </a:cubicBezTo>
                  <a:close/>
                  <a:moveTo>
                    <a:pt x="2143" y="48"/>
                  </a:moveTo>
                  <a:cubicBezTo>
                    <a:pt x="2028" y="48"/>
                    <a:pt x="1929" y="136"/>
                    <a:pt x="1918" y="252"/>
                  </a:cubicBezTo>
                  <a:cubicBezTo>
                    <a:pt x="1906" y="377"/>
                    <a:pt x="1997" y="487"/>
                    <a:pt x="2121" y="499"/>
                  </a:cubicBezTo>
                  <a:cubicBezTo>
                    <a:pt x="2128" y="500"/>
                    <a:pt x="2136" y="500"/>
                    <a:pt x="2143" y="500"/>
                  </a:cubicBezTo>
                  <a:cubicBezTo>
                    <a:pt x="2150" y="500"/>
                    <a:pt x="2158" y="500"/>
                    <a:pt x="2165" y="499"/>
                  </a:cubicBezTo>
                  <a:lnTo>
                    <a:pt x="4568" y="499"/>
                  </a:lnTo>
                  <a:cubicBezTo>
                    <a:pt x="4569" y="499"/>
                    <a:pt x="4570" y="499"/>
                    <a:pt x="4571" y="499"/>
                  </a:cubicBezTo>
                  <a:cubicBezTo>
                    <a:pt x="4694" y="499"/>
                    <a:pt x="4793" y="400"/>
                    <a:pt x="4795" y="277"/>
                  </a:cubicBezTo>
                  <a:cubicBezTo>
                    <a:pt x="4795" y="273"/>
                    <a:pt x="4795" y="267"/>
                    <a:pt x="4793" y="262"/>
                  </a:cubicBezTo>
                  <a:lnTo>
                    <a:pt x="4795" y="262"/>
                  </a:lnTo>
                  <a:cubicBezTo>
                    <a:pt x="4789" y="143"/>
                    <a:pt x="4691" y="49"/>
                    <a:pt x="4571" y="49"/>
                  </a:cubicBezTo>
                  <a:cubicBezTo>
                    <a:pt x="4570" y="49"/>
                    <a:pt x="4569" y="49"/>
                    <a:pt x="4568" y="49"/>
                  </a:cubicBezTo>
                  <a:lnTo>
                    <a:pt x="2165" y="49"/>
                  </a:lnTo>
                  <a:cubicBezTo>
                    <a:pt x="2158" y="49"/>
                    <a:pt x="2151" y="48"/>
                    <a:pt x="2143" y="48"/>
                  </a:cubicBezTo>
                  <a:close/>
                  <a:moveTo>
                    <a:pt x="5590" y="0"/>
                  </a:moveTo>
                  <a:cubicBezTo>
                    <a:pt x="5445" y="0"/>
                    <a:pt x="5328" y="118"/>
                    <a:pt x="5328" y="262"/>
                  </a:cubicBezTo>
                  <a:cubicBezTo>
                    <a:pt x="5328" y="407"/>
                    <a:pt x="5445" y="524"/>
                    <a:pt x="5590" y="524"/>
                  </a:cubicBezTo>
                  <a:lnTo>
                    <a:pt x="5591" y="524"/>
                  </a:lnTo>
                  <a:cubicBezTo>
                    <a:pt x="5736" y="524"/>
                    <a:pt x="5852" y="408"/>
                    <a:pt x="5852" y="264"/>
                  </a:cubicBezTo>
                  <a:lnTo>
                    <a:pt x="5852" y="262"/>
                  </a:lnTo>
                  <a:cubicBezTo>
                    <a:pt x="5852" y="118"/>
                    <a:pt x="5734" y="0"/>
                    <a:pt x="5590" y="0"/>
                  </a:cubicBezTo>
                  <a:close/>
                  <a:moveTo>
                    <a:pt x="6375" y="0"/>
                  </a:moveTo>
                  <a:cubicBezTo>
                    <a:pt x="6230" y="0"/>
                    <a:pt x="6112" y="118"/>
                    <a:pt x="6112" y="262"/>
                  </a:cubicBezTo>
                  <a:cubicBezTo>
                    <a:pt x="6112" y="407"/>
                    <a:pt x="6230" y="524"/>
                    <a:pt x="6375" y="524"/>
                  </a:cubicBezTo>
                  <a:lnTo>
                    <a:pt x="6376" y="524"/>
                  </a:lnTo>
                  <a:cubicBezTo>
                    <a:pt x="6520" y="524"/>
                    <a:pt x="6637" y="408"/>
                    <a:pt x="6637" y="264"/>
                  </a:cubicBezTo>
                  <a:lnTo>
                    <a:pt x="6637" y="262"/>
                  </a:lnTo>
                  <a:cubicBezTo>
                    <a:pt x="6637" y="118"/>
                    <a:pt x="6519" y="0"/>
                    <a:pt x="6375" y="0"/>
                  </a:cubicBezTo>
                  <a:close/>
                  <a:moveTo>
                    <a:pt x="7162" y="0"/>
                  </a:moveTo>
                  <a:cubicBezTo>
                    <a:pt x="7016" y="0"/>
                    <a:pt x="6899" y="118"/>
                    <a:pt x="6899" y="262"/>
                  </a:cubicBezTo>
                  <a:cubicBezTo>
                    <a:pt x="6899" y="407"/>
                    <a:pt x="7016" y="524"/>
                    <a:pt x="7162" y="524"/>
                  </a:cubicBezTo>
                  <a:cubicBezTo>
                    <a:pt x="7307" y="524"/>
                    <a:pt x="7424" y="407"/>
                    <a:pt x="7424" y="262"/>
                  </a:cubicBezTo>
                  <a:cubicBezTo>
                    <a:pt x="7424" y="118"/>
                    <a:pt x="7307" y="0"/>
                    <a:pt x="7162" y="0"/>
                  </a:cubicBezTo>
                  <a:close/>
                  <a:moveTo>
                    <a:pt x="7947" y="0"/>
                  </a:moveTo>
                  <a:cubicBezTo>
                    <a:pt x="7801" y="0"/>
                    <a:pt x="7685" y="118"/>
                    <a:pt x="7685" y="262"/>
                  </a:cubicBezTo>
                  <a:cubicBezTo>
                    <a:pt x="7685" y="407"/>
                    <a:pt x="7801" y="524"/>
                    <a:pt x="7947" y="524"/>
                  </a:cubicBezTo>
                  <a:cubicBezTo>
                    <a:pt x="8091" y="524"/>
                    <a:pt x="8209" y="407"/>
                    <a:pt x="8209" y="262"/>
                  </a:cubicBezTo>
                  <a:cubicBezTo>
                    <a:pt x="8209" y="118"/>
                    <a:pt x="8091" y="0"/>
                    <a:pt x="7947" y="0"/>
                  </a:cubicBezTo>
                  <a:close/>
                  <a:moveTo>
                    <a:pt x="8731" y="0"/>
                  </a:moveTo>
                  <a:cubicBezTo>
                    <a:pt x="8587" y="0"/>
                    <a:pt x="8469" y="118"/>
                    <a:pt x="8469" y="262"/>
                  </a:cubicBezTo>
                  <a:cubicBezTo>
                    <a:pt x="8469" y="407"/>
                    <a:pt x="8587" y="524"/>
                    <a:pt x="8731" y="524"/>
                  </a:cubicBezTo>
                  <a:cubicBezTo>
                    <a:pt x="8876" y="524"/>
                    <a:pt x="8994" y="407"/>
                    <a:pt x="8994" y="262"/>
                  </a:cubicBezTo>
                  <a:cubicBezTo>
                    <a:pt x="8994" y="118"/>
                    <a:pt x="8876" y="0"/>
                    <a:pt x="8731" y="0"/>
                  </a:cubicBezTo>
                  <a:close/>
                  <a:moveTo>
                    <a:pt x="9516" y="0"/>
                  </a:moveTo>
                  <a:cubicBezTo>
                    <a:pt x="9372" y="0"/>
                    <a:pt x="9254" y="118"/>
                    <a:pt x="9254" y="262"/>
                  </a:cubicBezTo>
                  <a:cubicBezTo>
                    <a:pt x="9254" y="407"/>
                    <a:pt x="9372" y="524"/>
                    <a:pt x="9516" y="524"/>
                  </a:cubicBezTo>
                  <a:cubicBezTo>
                    <a:pt x="9661" y="524"/>
                    <a:pt x="9778" y="407"/>
                    <a:pt x="9778" y="262"/>
                  </a:cubicBezTo>
                  <a:cubicBezTo>
                    <a:pt x="9778" y="118"/>
                    <a:pt x="9661" y="0"/>
                    <a:pt x="9516" y="0"/>
                  </a:cubicBezTo>
                  <a:close/>
                  <a:moveTo>
                    <a:pt x="227" y="1083"/>
                  </a:moveTo>
                  <a:cubicBezTo>
                    <a:pt x="102" y="1083"/>
                    <a:pt x="0" y="1184"/>
                    <a:pt x="0" y="1309"/>
                  </a:cubicBezTo>
                  <a:cubicBezTo>
                    <a:pt x="0" y="1434"/>
                    <a:pt x="102" y="1535"/>
                    <a:pt x="227" y="1535"/>
                  </a:cubicBezTo>
                  <a:lnTo>
                    <a:pt x="1144" y="1535"/>
                  </a:lnTo>
                  <a:cubicBezTo>
                    <a:pt x="1267" y="1535"/>
                    <a:pt x="1369" y="1434"/>
                    <a:pt x="1369" y="1309"/>
                  </a:cubicBezTo>
                  <a:cubicBezTo>
                    <a:pt x="1369" y="1186"/>
                    <a:pt x="1267" y="1084"/>
                    <a:pt x="1144" y="1083"/>
                  </a:cubicBezTo>
                  <a:close/>
                  <a:moveTo>
                    <a:pt x="2165" y="1083"/>
                  </a:moveTo>
                  <a:cubicBezTo>
                    <a:pt x="2040" y="1083"/>
                    <a:pt x="1939" y="1184"/>
                    <a:pt x="1939" y="1309"/>
                  </a:cubicBezTo>
                  <a:cubicBezTo>
                    <a:pt x="1939" y="1434"/>
                    <a:pt x="2040" y="1535"/>
                    <a:pt x="2164" y="1535"/>
                  </a:cubicBezTo>
                  <a:lnTo>
                    <a:pt x="4568" y="1535"/>
                  </a:lnTo>
                  <a:cubicBezTo>
                    <a:pt x="4569" y="1535"/>
                    <a:pt x="4570" y="1535"/>
                    <a:pt x="4571" y="1535"/>
                  </a:cubicBezTo>
                  <a:cubicBezTo>
                    <a:pt x="4694" y="1535"/>
                    <a:pt x="4793" y="1436"/>
                    <a:pt x="4795" y="1314"/>
                  </a:cubicBezTo>
                  <a:lnTo>
                    <a:pt x="4795" y="1309"/>
                  </a:lnTo>
                  <a:cubicBezTo>
                    <a:pt x="4795" y="1184"/>
                    <a:pt x="4694" y="1083"/>
                    <a:pt x="4568" y="1083"/>
                  </a:cubicBezTo>
                  <a:close/>
                  <a:moveTo>
                    <a:pt x="227" y="2131"/>
                  </a:moveTo>
                  <a:cubicBezTo>
                    <a:pt x="102" y="2131"/>
                    <a:pt x="0" y="2232"/>
                    <a:pt x="0" y="2356"/>
                  </a:cubicBezTo>
                  <a:cubicBezTo>
                    <a:pt x="0" y="2481"/>
                    <a:pt x="102" y="2582"/>
                    <a:pt x="227" y="2582"/>
                  </a:cubicBezTo>
                  <a:lnTo>
                    <a:pt x="1144" y="2582"/>
                  </a:lnTo>
                  <a:cubicBezTo>
                    <a:pt x="1267" y="2582"/>
                    <a:pt x="1369" y="2481"/>
                    <a:pt x="1369" y="2356"/>
                  </a:cubicBezTo>
                  <a:cubicBezTo>
                    <a:pt x="1369" y="2232"/>
                    <a:pt x="1267" y="2131"/>
                    <a:pt x="1144" y="2131"/>
                  </a:cubicBezTo>
                  <a:close/>
                  <a:moveTo>
                    <a:pt x="2165" y="2131"/>
                  </a:moveTo>
                  <a:cubicBezTo>
                    <a:pt x="2040" y="2131"/>
                    <a:pt x="1939" y="2232"/>
                    <a:pt x="1939" y="2356"/>
                  </a:cubicBezTo>
                  <a:cubicBezTo>
                    <a:pt x="1939" y="2481"/>
                    <a:pt x="2040" y="2582"/>
                    <a:pt x="2165" y="2582"/>
                  </a:cubicBezTo>
                  <a:lnTo>
                    <a:pt x="4568" y="2582"/>
                  </a:lnTo>
                  <a:cubicBezTo>
                    <a:pt x="4569" y="2582"/>
                    <a:pt x="4570" y="2582"/>
                    <a:pt x="4571" y="2582"/>
                  </a:cubicBezTo>
                  <a:cubicBezTo>
                    <a:pt x="4694" y="2582"/>
                    <a:pt x="4793" y="2483"/>
                    <a:pt x="4795" y="2360"/>
                  </a:cubicBezTo>
                  <a:lnTo>
                    <a:pt x="4795" y="2356"/>
                  </a:lnTo>
                  <a:cubicBezTo>
                    <a:pt x="4795" y="2232"/>
                    <a:pt x="4696" y="2131"/>
                    <a:pt x="4573" y="2131"/>
                  </a:cubicBezTo>
                  <a:close/>
                  <a:moveTo>
                    <a:pt x="5590" y="2094"/>
                  </a:moveTo>
                  <a:cubicBezTo>
                    <a:pt x="5445" y="2094"/>
                    <a:pt x="5328" y="2211"/>
                    <a:pt x="5328" y="2356"/>
                  </a:cubicBezTo>
                  <a:cubicBezTo>
                    <a:pt x="5328" y="2502"/>
                    <a:pt x="5445" y="2619"/>
                    <a:pt x="5590" y="2619"/>
                  </a:cubicBezTo>
                  <a:lnTo>
                    <a:pt x="5593" y="2619"/>
                  </a:lnTo>
                  <a:cubicBezTo>
                    <a:pt x="5736" y="2618"/>
                    <a:pt x="5852" y="2500"/>
                    <a:pt x="5852" y="2356"/>
                  </a:cubicBezTo>
                  <a:cubicBezTo>
                    <a:pt x="5852" y="2211"/>
                    <a:pt x="5734" y="2094"/>
                    <a:pt x="5590" y="2094"/>
                  </a:cubicBezTo>
                  <a:close/>
                  <a:moveTo>
                    <a:pt x="6375" y="2094"/>
                  </a:moveTo>
                  <a:cubicBezTo>
                    <a:pt x="6230" y="2094"/>
                    <a:pt x="6112" y="2211"/>
                    <a:pt x="6112" y="2356"/>
                  </a:cubicBezTo>
                  <a:cubicBezTo>
                    <a:pt x="6112" y="2502"/>
                    <a:pt x="6230" y="2619"/>
                    <a:pt x="6375" y="2619"/>
                  </a:cubicBezTo>
                  <a:lnTo>
                    <a:pt x="6377" y="2619"/>
                  </a:lnTo>
                  <a:cubicBezTo>
                    <a:pt x="6520" y="2619"/>
                    <a:pt x="6637" y="2502"/>
                    <a:pt x="6637" y="2359"/>
                  </a:cubicBezTo>
                  <a:lnTo>
                    <a:pt x="6637" y="2356"/>
                  </a:lnTo>
                  <a:cubicBezTo>
                    <a:pt x="6637" y="2211"/>
                    <a:pt x="6520" y="2094"/>
                    <a:pt x="6375" y="2094"/>
                  </a:cubicBezTo>
                  <a:close/>
                  <a:moveTo>
                    <a:pt x="7162" y="2094"/>
                  </a:moveTo>
                  <a:cubicBezTo>
                    <a:pt x="7018" y="2094"/>
                    <a:pt x="6900" y="2211"/>
                    <a:pt x="6900" y="2356"/>
                  </a:cubicBezTo>
                  <a:cubicBezTo>
                    <a:pt x="6900" y="2502"/>
                    <a:pt x="7018" y="2619"/>
                    <a:pt x="7162" y="2619"/>
                  </a:cubicBezTo>
                  <a:cubicBezTo>
                    <a:pt x="7307" y="2619"/>
                    <a:pt x="7424" y="2502"/>
                    <a:pt x="7424" y="2356"/>
                  </a:cubicBezTo>
                  <a:cubicBezTo>
                    <a:pt x="7424" y="2211"/>
                    <a:pt x="7307" y="2094"/>
                    <a:pt x="7162" y="2094"/>
                  </a:cubicBezTo>
                  <a:close/>
                  <a:moveTo>
                    <a:pt x="7947" y="2094"/>
                  </a:moveTo>
                  <a:cubicBezTo>
                    <a:pt x="7802" y="2094"/>
                    <a:pt x="7685" y="2211"/>
                    <a:pt x="7685" y="2356"/>
                  </a:cubicBezTo>
                  <a:cubicBezTo>
                    <a:pt x="7685" y="2502"/>
                    <a:pt x="7802" y="2619"/>
                    <a:pt x="7947" y="2619"/>
                  </a:cubicBezTo>
                  <a:cubicBezTo>
                    <a:pt x="8091" y="2619"/>
                    <a:pt x="8209" y="2502"/>
                    <a:pt x="8209" y="2356"/>
                  </a:cubicBezTo>
                  <a:cubicBezTo>
                    <a:pt x="8209" y="2211"/>
                    <a:pt x="8091" y="2094"/>
                    <a:pt x="7947" y="2094"/>
                  </a:cubicBezTo>
                  <a:close/>
                  <a:moveTo>
                    <a:pt x="8731" y="2094"/>
                  </a:moveTo>
                  <a:cubicBezTo>
                    <a:pt x="8587" y="2094"/>
                    <a:pt x="8469" y="2211"/>
                    <a:pt x="8469" y="2356"/>
                  </a:cubicBezTo>
                  <a:cubicBezTo>
                    <a:pt x="8469" y="2502"/>
                    <a:pt x="8587" y="2619"/>
                    <a:pt x="8731" y="2619"/>
                  </a:cubicBezTo>
                  <a:cubicBezTo>
                    <a:pt x="8876" y="2619"/>
                    <a:pt x="8994" y="2502"/>
                    <a:pt x="8994" y="2356"/>
                  </a:cubicBezTo>
                  <a:cubicBezTo>
                    <a:pt x="8994" y="2211"/>
                    <a:pt x="8876" y="2094"/>
                    <a:pt x="8731" y="2094"/>
                  </a:cubicBezTo>
                  <a:close/>
                  <a:moveTo>
                    <a:pt x="9516" y="2094"/>
                  </a:moveTo>
                  <a:cubicBezTo>
                    <a:pt x="9372" y="2094"/>
                    <a:pt x="9254" y="2211"/>
                    <a:pt x="9254" y="2356"/>
                  </a:cubicBezTo>
                  <a:cubicBezTo>
                    <a:pt x="9254" y="2502"/>
                    <a:pt x="9372" y="2619"/>
                    <a:pt x="9516" y="2619"/>
                  </a:cubicBezTo>
                  <a:cubicBezTo>
                    <a:pt x="9661" y="2619"/>
                    <a:pt x="9778" y="2502"/>
                    <a:pt x="9778" y="2356"/>
                  </a:cubicBezTo>
                  <a:cubicBezTo>
                    <a:pt x="9778" y="2211"/>
                    <a:pt x="9661" y="2094"/>
                    <a:pt x="9516" y="2094"/>
                  </a:cubicBezTo>
                  <a:close/>
                  <a:moveTo>
                    <a:pt x="227" y="3178"/>
                  </a:moveTo>
                  <a:cubicBezTo>
                    <a:pt x="102" y="3178"/>
                    <a:pt x="0" y="3279"/>
                    <a:pt x="0" y="3404"/>
                  </a:cubicBezTo>
                  <a:cubicBezTo>
                    <a:pt x="0" y="3529"/>
                    <a:pt x="102" y="3630"/>
                    <a:pt x="227" y="3630"/>
                  </a:cubicBezTo>
                  <a:lnTo>
                    <a:pt x="1144" y="3630"/>
                  </a:lnTo>
                  <a:cubicBezTo>
                    <a:pt x="1267" y="3629"/>
                    <a:pt x="1369" y="3528"/>
                    <a:pt x="1369" y="3404"/>
                  </a:cubicBezTo>
                  <a:cubicBezTo>
                    <a:pt x="1369" y="3279"/>
                    <a:pt x="1267" y="3178"/>
                    <a:pt x="1144" y="3178"/>
                  </a:cubicBezTo>
                  <a:close/>
                  <a:moveTo>
                    <a:pt x="2165" y="3178"/>
                  </a:moveTo>
                  <a:cubicBezTo>
                    <a:pt x="2040" y="3178"/>
                    <a:pt x="1939" y="3279"/>
                    <a:pt x="1939" y="3404"/>
                  </a:cubicBezTo>
                  <a:cubicBezTo>
                    <a:pt x="1939" y="3529"/>
                    <a:pt x="2040" y="3630"/>
                    <a:pt x="2165" y="3630"/>
                  </a:cubicBezTo>
                  <a:lnTo>
                    <a:pt x="4568" y="3630"/>
                  </a:lnTo>
                  <a:cubicBezTo>
                    <a:pt x="4694" y="3630"/>
                    <a:pt x="4795" y="3529"/>
                    <a:pt x="4795" y="3404"/>
                  </a:cubicBezTo>
                  <a:cubicBezTo>
                    <a:pt x="4795" y="3280"/>
                    <a:pt x="4696" y="3179"/>
                    <a:pt x="4573" y="3178"/>
                  </a:cubicBezTo>
                  <a:close/>
                  <a:moveTo>
                    <a:pt x="227" y="4224"/>
                  </a:moveTo>
                  <a:cubicBezTo>
                    <a:pt x="102" y="4236"/>
                    <a:pt x="11" y="4347"/>
                    <a:pt x="23" y="4472"/>
                  </a:cubicBezTo>
                  <a:cubicBezTo>
                    <a:pt x="33" y="4579"/>
                    <a:pt x="118" y="4664"/>
                    <a:pt x="227" y="4674"/>
                  </a:cubicBezTo>
                  <a:lnTo>
                    <a:pt x="1144" y="4674"/>
                  </a:lnTo>
                  <a:cubicBezTo>
                    <a:pt x="1267" y="4674"/>
                    <a:pt x="1369" y="4574"/>
                    <a:pt x="1369" y="4451"/>
                  </a:cubicBezTo>
                  <a:cubicBezTo>
                    <a:pt x="1369" y="4326"/>
                    <a:pt x="1267" y="4224"/>
                    <a:pt x="1144" y="4224"/>
                  </a:cubicBezTo>
                  <a:close/>
                  <a:moveTo>
                    <a:pt x="2143" y="4223"/>
                  </a:moveTo>
                  <a:cubicBezTo>
                    <a:pt x="2028" y="4223"/>
                    <a:pt x="1929" y="4311"/>
                    <a:pt x="1918" y="4427"/>
                  </a:cubicBezTo>
                  <a:cubicBezTo>
                    <a:pt x="1906" y="4552"/>
                    <a:pt x="1997" y="4662"/>
                    <a:pt x="2121" y="4674"/>
                  </a:cubicBezTo>
                  <a:cubicBezTo>
                    <a:pt x="2128" y="4675"/>
                    <a:pt x="2136" y="4675"/>
                    <a:pt x="2143" y="4675"/>
                  </a:cubicBezTo>
                  <a:cubicBezTo>
                    <a:pt x="2150" y="4675"/>
                    <a:pt x="2158" y="4675"/>
                    <a:pt x="2165" y="4674"/>
                  </a:cubicBezTo>
                  <a:lnTo>
                    <a:pt x="4568" y="4674"/>
                  </a:lnTo>
                  <a:cubicBezTo>
                    <a:pt x="4569" y="4674"/>
                    <a:pt x="4570" y="4674"/>
                    <a:pt x="4571" y="4674"/>
                  </a:cubicBezTo>
                  <a:cubicBezTo>
                    <a:pt x="4694" y="4674"/>
                    <a:pt x="4793" y="4575"/>
                    <a:pt x="4795" y="4452"/>
                  </a:cubicBezTo>
                  <a:lnTo>
                    <a:pt x="4795" y="4451"/>
                  </a:lnTo>
                  <a:cubicBezTo>
                    <a:pt x="4795" y="4327"/>
                    <a:pt x="4696" y="4226"/>
                    <a:pt x="4573" y="4224"/>
                  </a:cubicBezTo>
                  <a:lnTo>
                    <a:pt x="2165" y="4224"/>
                  </a:lnTo>
                  <a:cubicBezTo>
                    <a:pt x="2158" y="4224"/>
                    <a:pt x="2151" y="4223"/>
                    <a:pt x="2143" y="4223"/>
                  </a:cubicBezTo>
                  <a:close/>
                  <a:moveTo>
                    <a:pt x="8273" y="5103"/>
                  </a:moveTo>
                  <a:cubicBezTo>
                    <a:pt x="8128" y="5103"/>
                    <a:pt x="8011" y="5221"/>
                    <a:pt x="8011" y="5365"/>
                  </a:cubicBezTo>
                  <a:cubicBezTo>
                    <a:pt x="8011" y="5511"/>
                    <a:pt x="8128" y="5627"/>
                    <a:pt x="8273" y="5627"/>
                  </a:cubicBezTo>
                  <a:cubicBezTo>
                    <a:pt x="8417" y="5627"/>
                    <a:pt x="8535" y="5511"/>
                    <a:pt x="8535" y="5365"/>
                  </a:cubicBezTo>
                  <a:cubicBezTo>
                    <a:pt x="8535" y="5221"/>
                    <a:pt x="8417" y="5103"/>
                    <a:pt x="8273" y="5103"/>
                  </a:cubicBezTo>
                  <a:close/>
                  <a:moveTo>
                    <a:pt x="9842" y="5103"/>
                  </a:moveTo>
                  <a:cubicBezTo>
                    <a:pt x="9698" y="5103"/>
                    <a:pt x="9580" y="5221"/>
                    <a:pt x="9580" y="5365"/>
                  </a:cubicBezTo>
                  <a:cubicBezTo>
                    <a:pt x="9580" y="5511"/>
                    <a:pt x="9698" y="5627"/>
                    <a:pt x="9842" y="5627"/>
                  </a:cubicBezTo>
                  <a:lnTo>
                    <a:pt x="9845" y="5627"/>
                  </a:lnTo>
                  <a:cubicBezTo>
                    <a:pt x="9990" y="5627"/>
                    <a:pt x="10106" y="5509"/>
                    <a:pt x="10106" y="5365"/>
                  </a:cubicBezTo>
                  <a:cubicBezTo>
                    <a:pt x="10106" y="5221"/>
                    <a:pt x="9988" y="5103"/>
                    <a:pt x="9842" y="5103"/>
                  </a:cubicBezTo>
                  <a:close/>
                  <a:moveTo>
                    <a:pt x="10628" y="5103"/>
                  </a:moveTo>
                  <a:cubicBezTo>
                    <a:pt x="10482" y="5103"/>
                    <a:pt x="10365" y="5221"/>
                    <a:pt x="10365" y="5365"/>
                  </a:cubicBezTo>
                  <a:cubicBezTo>
                    <a:pt x="10365" y="5511"/>
                    <a:pt x="10482" y="5627"/>
                    <a:pt x="10628" y="5627"/>
                  </a:cubicBezTo>
                  <a:lnTo>
                    <a:pt x="10630" y="5627"/>
                  </a:lnTo>
                  <a:cubicBezTo>
                    <a:pt x="10774" y="5627"/>
                    <a:pt x="10890" y="5509"/>
                    <a:pt x="10890" y="5365"/>
                  </a:cubicBezTo>
                  <a:cubicBezTo>
                    <a:pt x="10890" y="5221"/>
                    <a:pt x="10773" y="5103"/>
                    <a:pt x="10628" y="5103"/>
                  </a:cubicBezTo>
                  <a:close/>
                  <a:moveTo>
                    <a:pt x="11413" y="5103"/>
                  </a:moveTo>
                  <a:cubicBezTo>
                    <a:pt x="11267" y="5103"/>
                    <a:pt x="11151" y="5221"/>
                    <a:pt x="11151" y="5365"/>
                  </a:cubicBezTo>
                  <a:cubicBezTo>
                    <a:pt x="11151" y="5511"/>
                    <a:pt x="11267" y="5627"/>
                    <a:pt x="11413" y="5627"/>
                  </a:cubicBezTo>
                  <a:lnTo>
                    <a:pt x="11415" y="5627"/>
                  </a:lnTo>
                  <a:cubicBezTo>
                    <a:pt x="11559" y="5627"/>
                    <a:pt x="11675" y="5509"/>
                    <a:pt x="11675" y="5365"/>
                  </a:cubicBezTo>
                  <a:cubicBezTo>
                    <a:pt x="11675" y="5221"/>
                    <a:pt x="11557" y="5103"/>
                    <a:pt x="11413" y="5103"/>
                  </a:cubicBezTo>
                  <a:close/>
                  <a:moveTo>
                    <a:pt x="12199" y="5103"/>
                  </a:moveTo>
                  <a:cubicBezTo>
                    <a:pt x="12055" y="5103"/>
                    <a:pt x="11937" y="5221"/>
                    <a:pt x="11937" y="5365"/>
                  </a:cubicBezTo>
                  <a:cubicBezTo>
                    <a:pt x="11937" y="5511"/>
                    <a:pt x="12055" y="5627"/>
                    <a:pt x="12199" y="5627"/>
                  </a:cubicBezTo>
                  <a:cubicBezTo>
                    <a:pt x="12344" y="5627"/>
                    <a:pt x="12461" y="5511"/>
                    <a:pt x="12461" y="5365"/>
                  </a:cubicBezTo>
                  <a:cubicBezTo>
                    <a:pt x="12461" y="5221"/>
                    <a:pt x="12344" y="5103"/>
                    <a:pt x="12199" y="5103"/>
                  </a:cubicBezTo>
                  <a:close/>
                  <a:moveTo>
                    <a:pt x="9058" y="5103"/>
                  </a:moveTo>
                  <a:cubicBezTo>
                    <a:pt x="8913" y="5103"/>
                    <a:pt x="8796" y="5221"/>
                    <a:pt x="8796" y="5365"/>
                  </a:cubicBezTo>
                  <a:cubicBezTo>
                    <a:pt x="8796" y="5511"/>
                    <a:pt x="8913" y="5627"/>
                    <a:pt x="9058" y="5627"/>
                  </a:cubicBezTo>
                  <a:cubicBezTo>
                    <a:pt x="9061" y="5627"/>
                    <a:pt x="9065" y="5627"/>
                    <a:pt x="9068" y="5627"/>
                  </a:cubicBezTo>
                  <a:cubicBezTo>
                    <a:pt x="9209" y="5627"/>
                    <a:pt x="9324" y="5515"/>
                    <a:pt x="9329" y="5374"/>
                  </a:cubicBezTo>
                  <a:lnTo>
                    <a:pt x="9329" y="5365"/>
                  </a:lnTo>
                  <a:lnTo>
                    <a:pt x="9320" y="5365"/>
                  </a:lnTo>
                  <a:cubicBezTo>
                    <a:pt x="9320" y="5221"/>
                    <a:pt x="9203" y="5103"/>
                    <a:pt x="9058" y="5103"/>
                  </a:cubicBezTo>
                  <a:close/>
                  <a:moveTo>
                    <a:pt x="227" y="5270"/>
                  </a:moveTo>
                  <a:cubicBezTo>
                    <a:pt x="102" y="5270"/>
                    <a:pt x="0" y="5371"/>
                    <a:pt x="0" y="5496"/>
                  </a:cubicBezTo>
                  <a:cubicBezTo>
                    <a:pt x="0" y="5621"/>
                    <a:pt x="102" y="5722"/>
                    <a:pt x="227" y="5722"/>
                  </a:cubicBezTo>
                  <a:lnTo>
                    <a:pt x="1144" y="5722"/>
                  </a:lnTo>
                  <a:cubicBezTo>
                    <a:pt x="1267" y="5722"/>
                    <a:pt x="1369" y="5621"/>
                    <a:pt x="1369" y="5496"/>
                  </a:cubicBezTo>
                  <a:cubicBezTo>
                    <a:pt x="1369" y="5371"/>
                    <a:pt x="1267" y="5271"/>
                    <a:pt x="1144" y="5270"/>
                  </a:cubicBezTo>
                  <a:close/>
                  <a:moveTo>
                    <a:pt x="5043" y="5270"/>
                  </a:moveTo>
                  <a:cubicBezTo>
                    <a:pt x="4918" y="5270"/>
                    <a:pt x="4817" y="5371"/>
                    <a:pt x="4817" y="5496"/>
                  </a:cubicBezTo>
                  <a:cubicBezTo>
                    <a:pt x="4817" y="5621"/>
                    <a:pt x="4918" y="5722"/>
                    <a:pt x="5043" y="5722"/>
                  </a:cubicBezTo>
                  <a:lnTo>
                    <a:pt x="7447" y="5722"/>
                  </a:lnTo>
                  <a:cubicBezTo>
                    <a:pt x="7570" y="5722"/>
                    <a:pt x="7671" y="5624"/>
                    <a:pt x="7673" y="5500"/>
                  </a:cubicBezTo>
                  <a:lnTo>
                    <a:pt x="7673" y="5496"/>
                  </a:lnTo>
                  <a:cubicBezTo>
                    <a:pt x="7673" y="5371"/>
                    <a:pt x="7572" y="5270"/>
                    <a:pt x="7447" y="5270"/>
                  </a:cubicBezTo>
                  <a:close/>
                  <a:moveTo>
                    <a:pt x="227" y="6310"/>
                  </a:moveTo>
                  <a:cubicBezTo>
                    <a:pt x="102" y="6310"/>
                    <a:pt x="0" y="6412"/>
                    <a:pt x="0" y="6537"/>
                  </a:cubicBezTo>
                  <a:cubicBezTo>
                    <a:pt x="0" y="6662"/>
                    <a:pt x="102" y="6763"/>
                    <a:pt x="227" y="6763"/>
                  </a:cubicBezTo>
                  <a:lnTo>
                    <a:pt x="1144" y="6763"/>
                  </a:lnTo>
                  <a:cubicBezTo>
                    <a:pt x="1266" y="6763"/>
                    <a:pt x="1366" y="6665"/>
                    <a:pt x="1369" y="6543"/>
                  </a:cubicBezTo>
                  <a:cubicBezTo>
                    <a:pt x="1372" y="6416"/>
                    <a:pt x="1272" y="6312"/>
                    <a:pt x="1145" y="6310"/>
                  </a:cubicBezTo>
                  <a:close/>
                  <a:moveTo>
                    <a:pt x="5043" y="6310"/>
                  </a:moveTo>
                  <a:cubicBezTo>
                    <a:pt x="4918" y="6310"/>
                    <a:pt x="4817" y="6412"/>
                    <a:pt x="4817" y="6537"/>
                  </a:cubicBezTo>
                  <a:cubicBezTo>
                    <a:pt x="4817" y="6662"/>
                    <a:pt x="4918" y="6763"/>
                    <a:pt x="5043" y="6763"/>
                  </a:cubicBezTo>
                  <a:lnTo>
                    <a:pt x="7447" y="6763"/>
                  </a:lnTo>
                  <a:cubicBezTo>
                    <a:pt x="7570" y="6763"/>
                    <a:pt x="7671" y="6666"/>
                    <a:pt x="7673" y="6543"/>
                  </a:cubicBezTo>
                  <a:cubicBezTo>
                    <a:pt x="7677" y="6418"/>
                    <a:pt x="7579" y="6313"/>
                    <a:pt x="7454" y="6310"/>
                  </a:cubicBezTo>
                  <a:close/>
                  <a:moveTo>
                    <a:pt x="9844" y="7262"/>
                  </a:moveTo>
                  <a:cubicBezTo>
                    <a:pt x="9698" y="7262"/>
                    <a:pt x="9582" y="7380"/>
                    <a:pt x="9582" y="7524"/>
                  </a:cubicBezTo>
                  <a:cubicBezTo>
                    <a:pt x="9582" y="7668"/>
                    <a:pt x="9698" y="7786"/>
                    <a:pt x="9844" y="7786"/>
                  </a:cubicBezTo>
                  <a:lnTo>
                    <a:pt x="9845" y="7786"/>
                  </a:lnTo>
                  <a:cubicBezTo>
                    <a:pt x="9990" y="7786"/>
                    <a:pt x="10106" y="7670"/>
                    <a:pt x="10106" y="7525"/>
                  </a:cubicBezTo>
                  <a:lnTo>
                    <a:pt x="10106" y="7524"/>
                  </a:lnTo>
                  <a:cubicBezTo>
                    <a:pt x="10106" y="7380"/>
                    <a:pt x="9988" y="7262"/>
                    <a:pt x="9844" y="7262"/>
                  </a:cubicBezTo>
                  <a:close/>
                  <a:moveTo>
                    <a:pt x="10628" y="7262"/>
                  </a:moveTo>
                  <a:cubicBezTo>
                    <a:pt x="10484" y="7262"/>
                    <a:pt x="10366" y="7380"/>
                    <a:pt x="10366" y="7524"/>
                  </a:cubicBezTo>
                  <a:cubicBezTo>
                    <a:pt x="10366" y="7668"/>
                    <a:pt x="10484" y="7786"/>
                    <a:pt x="10628" y="7786"/>
                  </a:cubicBezTo>
                  <a:lnTo>
                    <a:pt x="10630" y="7786"/>
                  </a:lnTo>
                  <a:cubicBezTo>
                    <a:pt x="10774" y="7786"/>
                    <a:pt x="10890" y="7670"/>
                    <a:pt x="10890" y="7525"/>
                  </a:cubicBezTo>
                  <a:lnTo>
                    <a:pt x="10890" y="7524"/>
                  </a:lnTo>
                  <a:cubicBezTo>
                    <a:pt x="10890" y="7380"/>
                    <a:pt x="10773" y="7262"/>
                    <a:pt x="10628" y="7262"/>
                  </a:cubicBezTo>
                  <a:close/>
                  <a:moveTo>
                    <a:pt x="11413" y="7262"/>
                  </a:moveTo>
                  <a:cubicBezTo>
                    <a:pt x="11269" y="7262"/>
                    <a:pt x="11151" y="7380"/>
                    <a:pt x="11151" y="7524"/>
                  </a:cubicBezTo>
                  <a:cubicBezTo>
                    <a:pt x="11151" y="7668"/>
                    <a:pt x="11269" y="7786"/>
                    <a:pt x="11413" y="7786"/>
                  </a:cubicBezTo>
                  <a:lnTo>
                    <a:pt x="11415" y="7786"/>
                  </a:lnTo>
                  <a:cubicBezTo>
                    <a:pt x="11559" y="7786"/>
                    <a:pt x="11675" y="7670"/>
                    <a:pt x="11675" y="7525"/>
                  </a:cubicBezTo>
                  <a:lnTo>
                    <a:pt x="11675" y="7524"/>
                  </a:lnTo>
                  <a:cubicBezTo>
                    <a:pt x="11675" y="7380"/>
                    <a:pt x="11557" y="7262"/>
                    <a:pt x="11413" y="7262"/>
                  </a:cubicBezTo>
                  <a:close/>
                  <a:moveTo>
                    <a:pt x="8273" y="7262"/>
                  </a:moveTo>
                  <a:cubicBezTo>
                    <a:pt x="8128" y="7262"/>
                    <a:pt x="8011" y="7380"/>
                    <a:pt x="8011" y="7524"/>
                  </a:cubicBezTo>
                  <a:cubicBezTo>
                    <a:pt x="8011" y="7668"/>
                    <a:pt x="8128" y="7786"/>
                    <a:pt x="8273" y="7786"/>
                  </a:cubicBezTo>
                  <a:cubicBezTo>
                    <a:pt x="8274" y="7786"/>
                    <a:pt x="8275" y="7786"/>
                    <a:pt x="8276" y="7786"/>
                  </a:cubicBezTo>
                  <a:cubicBezTo>
                    <a:pt x="8419" y="7786"/>
                    <a:pt x="8535" y="7670"/>
                    <a:pt x="8536" y="7528"/>
                  </a:cubicBezTo>
                  <a:lnTo>
                    <a:pt x="8536" y="7524"/>
                  </a:lnTo>
                  <a:cubicBezTo>
                    <a:pt x="8536" y="7380"/>
                    <a:pt x="8419" y="7262"/>
                    <a:pt x="8273" y="7262"/>
                  </a:cubicBezTo>
                  <a:close/>
                  <a:moveTo>
                    <a:pt x="12199" y="7262"/>
                  </a:moveTo>
                  <a:cubicBezTo>
                    <a:pt x="12055" y="7262"/>
                    <a:pt x="11937" y="7380"/>
                    <a:pt x="11937" y="7524"/>
                  </a:cubicBezTo>
                  <a:cubicBezTo>
                    <a:pt x="11937" y="7668"/>
                    <a:pt x="12055" y="7786"/>
                    <a:pt x="12199" y="7786"/>
                  </a:cubicBezTo>
                  <a:cubicBezTo>
                    <a:pt x="12200" y="7786"/>
                    <a:pt x="12201" y="7786"/>
                    <a:pt x="12202" y="7786"/>
                  </a:cubicBezTo>
                  <a:cubicBezTo>
                    <a:pt x="12345" y="7786"/>
                    <a:pt x="12461" y="7670"/>
                    <a:pt x="12463" y="7528"/>
                  </a:cubicBezTo>
                  <a:lnTo>
                    <a:pt x="12463" y="7524"/>
                  </a:lnTo>
                  <a:cubicBezTo>
                    <a:pt x="12463" y="7380"/>
                    <a:pt x="12345" y="7262"/>
                    <a:pt x="12199" y="7262"/>
                  </a:cubicBezTo>
                  <a:close/>
                  <a:moveTo>
                    <a:pt x="9059" y="7262"/>
                  </a:moveTo>
                  <a:cubicBezTo>
                    <a:pt x="8913" y="7262"/>
                    <a:pt x="8796" y="7380"/>
                    <a:pt x="8796" y="7524"/>
                  </a:cubicBezTo>
                  <a:cubicBezTo>
                    <a:pt x="8796" y="7668"/>
                    <a:pt x="8913" y="7786"/>
                    <a:pt x="9059" y="7786"/>
                  </a:cubicBezTo>
                  <a:cubicBezTo>
                    <a:pt x="9063" y="7786"/>
                    <a:pt x="9066" y="7786"/>
                    <a:pt x="9070" y="7786"/>
                  </a:cubicBezTo>
                  <a:cubicBezTo>
                    <a:pt x="9208" y="7786"/>
                    <a:pt x="9323" y="7677"/>
                    <a:pt x="9329" y="7537"/>
                  </a:cubicBezTo>
                  <a:cubicBezTo>
                    <a:pt x="9329" y="7533"/>
                    <a:pt x="9329" y="7528"/>
                    <a:pt x="9329" y="7524"/>
                  </a:cubicBezTo>
                  <a:lnTo>
                    <a:pt x="9321" y="7524"/>
                  </a:lnTo>
                  <a:cubicBezTo>
                    <a:pt x="9321" y="7380"/>
                    <a:pt x="9203" y="7262"/>
                    <a:pt x="9059" y="7262"/>
                  </a:cubicBezTo>
                  <a:close/>
                  <a:moveTo>
                    <a:pt x="227" y="7363"/>
                  </a:moveTo>
                  <a:cubicBezTo>
                    <a:pt x="102" y="7363"/>
                    <a:pt x="0" y="7464"/>
                    <a:pt x="0" y="7589"/>
                  </a:cubicBezTo>
                  <a:cubicBezTo>
                    <a:pt x="0" y="7715"/>
                    <a:pt x="102" y="7816"/>
                    <a:pt x="227" y="7816"/>
                  </a:cubicBezTo>
                  <a:lnTo>
                    <a:pt x="1144" y="7816"/>
                  </a:lnTo>
                  <a:cubicBezTo>
                    <a:pt x="1267" y="7814"/>
                    <a:pt x="1369" y="7715"/>
                    <a:pt x="1369" y="7589"/>
                  </a:cubicBezTo>
                  <a:cubicBezTo>
                    <a:pt x="1369" y="7464"/>
                    <a:pt x="1267" y="7363"/>
                    <a:pt x="1144" y="7363"/>
                  </a:cubicBezTo>
                  <a:close/>
                  <a:moveTo>
                    <a:pt x="5043" y="7363"/>
                  </a:moveTo>
                  <a:cubicBezTo>
                    <a:pt x="4918" y="7363"/>
                    <a:pt x="4817" y="7464"/>
                    <a:pt x="4817" y="7589"/>
                  </a:cubicBezTo>
                  <a:cubicBezTo>
                    <a:pt x="4817" y="7715"/>
                    <a:pt x="4918" y="7816"/>
                    <a:pt x="5043" y="7816"/>
                  </a:cubicBezTo>
                  <a:lnTo>
                    <a:pt x="7447" y="7816"/>
                  </a:lnTo>
                  <a:cubicBezTo>
                    <a:pt x="7572" y="7816"/>
                    <a:pt x="7673" y="7715"/>
                    <a:pt x="7673" y="7589"/>
                  </a:cubicBezTo>
                  <a:cubicBezTo>
                    <a:pt x="7674" y="7466"/>
                    <a:pt x="7575" y="7365"/>
                    <a:pt x="7451" y="736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0" name="Google Shape;1030;p40"/>
            <p:cNvSpPr/>
            <p:nvPr/>
          </p:nvSpPr>
          <p:spPr>
            <a:xfrm>
              <a:off x="4179400" y="3405500"/>
              <a:ext cx="311800" cy="195525"/>
            </a:xfrm>
            <a:custGeom>
              <a:avLst/>
              <a:gdLst/>
              <a:ahLst/>
              <a:cxnLst/>
              <a:rect l="l" t="t" r="r" b="b"/>
              <a:pathLst>
                <a:path w="12472" h="7821" extrusionOk="0">
                  <a:moveTo>
                    <a:pt x="2165" y="39"/>
                  </a:moveTo>
                  <a:cubicBezTo>
                    <a:pt x="2040" y="39"/>
                    <a:pt x="1939" y="140"/>
                    <a:pt x="1939" y="265"/>
                  </a:cubicBezTo>
                  <a:cubicBezTo>
                    <a:pt x="1939" y="390"/>
                    <a:pt x="2040" y="491"/>
                    <a:pt x="2165" y="491"/>
                  </a:cubicBezTo>
                  <a:lnTo>
                    <a:pt x="4568" y="491"/>
                  </a:lnTo>
                  <a:cubicBezTo>
                    <a:pt x="4694" y="491"/>
                    <a:pt x="4795" y="390"/>
                    <a:pt x="4795" y="265"/>
                  </a:cubicBezTo>
                  <a:cubicBezTo>
                    <a:pt x="4795" y="142"/>
                    <a:pt x="4696" y="40"/>
                    <a:pt x="4573" y="39"/>
                  </a:cubicBezTo>
                  <a:close/>
                  <a:moveTo>
                    <a:pt x="227" y="43"/>
                  </a:moveTo>
                  <a:cubicBezTo>
                    <a:pt x="102" y="43"/>
                    <a:pt x="0" y="145"/>
                    <a:pt x="0" y="270"/>
                  </a:cubicBezTo>
                  <a:cubicBezTo>
                    <a:pt x="0" y="395"/>
                    <a:pt x="102" y="496"/>
                    <a:pt x="227" y="496"/>
                  </a:cubicBezTo>
                  <a:lnTo>
                    <a:pt x="1144" y="496"/>
                  </a:lnTo>
                  <a:cubicBezTo>
                    <a:pt x="1267" y="496"/>
                    <a:pt x="1369" y="395"/>
                    <a:pt x="1369" y="270"/>
                  </a:cubicBezTo>
                  <a:cubicBezTo>
                    <a:pt x="1369" y="145"/>
                    <a:pt x="1267" y="43"/>
                    <a:pt x="1144" y="43"/>
                  </a:cubicBezTo>
                  <a:close/>
                  <a:moveTo>
                    <a:pt x="5591" y="0"/>
                  </a:moveTo>
                  <a:cubicBezTo>
                    <a:pt x="5447" y="0"/>
                    <a:pt x="5329" y="116"/>
                    <a:pt x="5328" y="261"/>
                  </a:cubicBezTo>
                  <a:cubicBezTo>
                    <a:pt x="5326" y="405"/>
                    <a:pt x="5442" y="524"/>
                    <a:pt x="5587" y="526"/>
                  </a:cubicBezTo>
                  <a:lnTo>
                    <a:pt x="5591" y="526"/>
                  </a:lnTo>
                  <a:cubicBezTo>
                    <a:pt x="5734" y="524"/>
                    <a:pt x="5850" y="408"/>
                    <a:pt x="5852" y="265"/>
                  </a:cubicBezTo>
                  <a:cubicBezTo>
                    <a:pt x="5853" y="121"/>
                    <a:pt x="5737" y="2"/>
                    <a:pt x="5591" y="0"/>
                  </a:cubicBezTo>
                  <a:close/>
                  <a:moveTo>
                    <a:pt x="6376" y="0"/>
                  </a:moveTo>
                  <a:cubicBezTo>
                    <a:pt x="6232" y="0"/>
                    <a:pt x="6114" y="116"/>
                    <a:pt x="6112" y="261"/>
                  </a:cubicBezTo>
                  <a:cubicBezTo>
                    <a:pt x="6111" y="405"/>
                    <a:pt x="6227" y="524"/>
                    <a:pt x="6373" y="526"/>
                  </a:cubicBezTo>
                  <a:lnTo>
                    <a:pt x="6376" y="526"/>
                  </a:lnTo>
                  <a:cubicBezTo>
                    <a:pt x="6520" y="526"/>
                    <a:pt x="6637" y="408"/>
                    <a:pt x="6637" y="265"/>
                  </a:cubicBezTo>
                  <a:cubicBezTo>
                    <a:pt x="6638" y="121"/>
                    <a:pt x="6522" y="2"/>
                    <a:pt x="6376" y="0"/>
                  </a:cubicBezTo>
                  <a:close/>
                  <a:moveTo>
                    <a:pt x="7164" y="0"/>
                  </a:moveTo>
                  <a:cubicBezTo>
                    <a:pt x="7019" y="0"/>
                    <a:pt x="6900" y="116"/>
                    <a:pt x="6899" y="261"/>
                  </a:cubicBezTo>
                  <a:cubicBezTo>
                    <a:pt x="6899" y="405"/>
                    <a:pt x="7015" y="524"/>
                    <a:pt x="7159" y="526"/>
                  </a:cubicBezTo>
                  <a:lnTo>
                    <a:pt x="7161" y="526"/>
                  </a:lnTo>
                  <a:cubicBezTo>
                    <a:pt x="7305" y="526"/>
                    <a:pt x="7423" y="410"/>
                    <a:pt x="7424" y="265"/>
                  </a:cubicBezTo>
                  <a:cubicBezTo>
                    <a:pt x="7424" y="121"/>
                    <a:pt x="7308" y="2"/>
                    <a:pt x="7164" y="0"/>
                  </a:cubicBezTo>
                  <a:close/>
                  <a:moveTo>
                    <a:pt x="7948" y="0"/>
                  </a:moveTo>
                  <a:cubicBezTo>
                    <a:pt x="7804" y="0"/>
                    <a:pt x="7685" y="116"/>
                    <a:pt x="7683" y="261"/>
                  </a:cubicBezTo>
                  <a:cubicBezTo>
                    <a:pt x="7683" y="405"/>
                    <a:pt x="7799" y="524"/>
                    <a:pt x="7944" y="526"/>
                  </a:cubicBezTo>
                  <a:lnTo>
                    <a:pt x="7947" y="526"/>
                  </a:lnTo>
                  <a:cubicBezTo>
                    <a:pt x="8090" y="526"/>
                    <a:pt x="8207" y="410"/>
                    <a:pt x="8209" y="265"/>
                  </a:cubicBezTo>
                  <a:cubicBezTo>
                    <a:pt x="8210" y="121"/>
                    <a:pt x="8093" y="2"/>
                    <a:pt x="7948" y="0"/>
                  </a:cubicBezTo>
                  <a:close/>
                  <a:moveTo>
                    <a:pt x="8733" y="0"/>
                  </a:moveTo>
                  <a:cubicBezTo>
                    <a:pt x="8589" y="0"/>
                    <a:pt x="8469" y="116"/>
                    <a:pt x="8469" y="261"/>
                  </a:cubicBezTo>
                  <a:cubicBezTo>
                    <a:pt x="8468" y="405"/>
                    <a:pt x="8584" y="524"/>
                    <a:pt x="8729" y="526"/>
                  </a:cubicBezTo>
                  <a:lnTo>
                    <a:pt x="8731" y="526"/>
                  </a:lnTo>
                  <a:cubicBezTo>
                    <a:pt x="8874" y="526"/>
                    <a:pt x="8992" y="410"/>
                    <a:pt x="8994" y="265"/>
                  </a:cubicBezTo>
                  <a:cubicBezTo>
                    <a:pt x="8995" y="121"/>
                    <a:pt x="8877" y="2"/>
                    <a:pt x="8733" y="0"/>
                  </a:cubicBezTo>
                  <a:close/>
                  <a:moveTo>
                    <a:pt x="9518" y="0"/>
                  </a:moveTo>
                  <a:cubicBezTo>
                    <a:pt x="9373" y="0"/>
                    <a:pt x="9256" y="116"/>
                    <a:pt x="9254" y="261"/>
                  </a:cubicBezTo>
                  <a:cubicBezTo>
                    <a:pt x="9253" y="405"/>
                    <a:pt x="9369" y="524"/>
                    <a:pt x="9513" y="526"/>
                  </a:cubicBezTo>
                  <a:lnTo>
                    <a:pt x="9516" y="526"/>
                  </a:lnTo>
                  <a:cubicBezTo>
                    <a:pt x="9659" y="526"/>
                    <a:pt x="9777" y="410"/>
                    <a:pt x="9778" y="265"/>
                  </a:cubicBezTo>
                  <a:cubicBezTo>
                    <a:pt x="9780" y="121"/>
                    <a:pt x="9664" y="2"/>
                    <a:pt x="9518" y="0"/>
                  </a:cubicBezTo>
                  <a:close/>
                  <a:moveTo>
                    <a:pt x="2143" y="1095"/>
                  </a:moveTo>
                  <a:cubicBezTo>
                    <a:pt x="2028" y="1095"/>
                    <a:pt x="1929" y="1182"/>
                    <a:pt x="1918" y="1300"/>
                  </a:cubicBezTo>
                  <a:cubicBezTo>
                    <a:pt x="1906" y="1424"/>
                    <a:pt x="1997" y="1535"/>
                    <a:pt x="2121" y="1547"/>
                  </a:cubicBezTo>
                  <a:cubicBezTo>
                    <a:pt x="2128" y="1548"/>
                    <a:pt x="2136" y="1548"/>
                    <a:pt x="2143" y="1548"/>
                  </a:cubicBezTo>
                  <a:cubicBezTo>
                    <a:pt x="2150" y="1548"/>
                    <a:pt x="2158" y="1548"/>
                    <a:pt x="2165" y="1547"/>
                  </a:cubicBezTo>
                  <a:lnTo>
                    <a:pt x="4568" y="1547"/>
                  </a:lnTo>
                  <a:cubicBezTo>
                    <a:pt x="4569" y="1547"/>
                    <a:pt x="4570" y="1547"/>
                    <a:pt x="4571" y="1547"/>
                  </a:cubicBezTo>
                  <a:cubicBezTo>
                    <a:pt x="4694" y="1547"/>
                    <a:pt x="4793" y="1448"/>
                    <a:pt x="4795" y="1325"/>
                  </a:cubicBezTo>
                  <a:cubicBezTo>
                    <a:pt x="4795" y="1321"/>
                    <a:pt x="4795" y="1315"/>
                    <a:pt x="4793" y="1310"/>
                  </a:cubicBezTo>
                  <a:lnTo>
                    <a:pt x="4795" y="1310"/>
                  </a:lnTo>
                  <a:cubicBezTo>
                    <a:pt x="4789" y="1190"/>
                    <a:pt x="4689" y="1096"/>
                    <a:pt x="4568" y="1096"/>
                  </a:cubicBezTo>
                  <a:lnTo>
                    <a:pt x="2165" y="1096"/>
                  </a:lnTo>
                  <a:cubicBezTo>
                    <a:pt x="2158" y="1095"/>
                    <a:pt x="2151" y="1095"/>
                    <a:pt x="2143" y="1095"/>
                  </a:cubicBezTo>
                  <a:close/>
                  <a:moveTo>
                    <a:pt x="227" y="1100"/>
                  </a:moveTo>
                  <a:cubicBezTo>
                    <a:pt x="102" y="1112"/>
                    <a:pt x="11" y="1224"/>
                    <a:pt x="23" y="1348"/>
                  </a:cubicBezTo>
                  <a:cubicBezTo>
                    <a:pt x="33" y="1455"/>
                    <a:pt x="118" y="1541"/>
                    <a:pt x="227" y="1552"/>
                  </a:cubicBezTo>
                  <a:lnTo>
                    <a:pt x="1144" y="1552"/>
                  </a:lnTo>
                  <a:cubicBezTo>
                    <a:pt x="1267" y="1552"/>
                    <a:pt x="1370" y="1450"/>
                    <a:pt x="1370" y="1325"/>
                  </a:cubicBezTo>
                  <a:cubicBezTo>
                    <a:pt x="1370" y="1321"/>
                    <a:pt x="1370" y="1315"/>
                    <a:pt x="1369" y="1310"/>
                  </a:cubicBezTo>
                  <a:lnTo>
                    <a:pt x="1369" y="1315"/>
                  </a:lnTo>
                  <a:cubicBezTo>
                    <a:pt x="1363" y="1194"/>
                    <a:pt x="1263" y="1100"/>
                    <a:pt x="1144" y="1100"/>
                  </a:cubicBezTo>
                  <a:close/>
                  <a:moveTo>
                    <a:pt x="2165" y="2131"/>
                  </a:moveTo>
                  <a:cubicBezTo>
                    <a:pt x="2040" y="2131"/>
                    <a:pt x="1939" y="2232"/>
                    <a:pt x="1939" y="2357"/>
                  </a:cubicBezTo>
                  <a:cubicBezTo>
                    <a:pt x="1939" y="2482"/>
                    <a:pt x="2040" y="2583"/>
                    <a:pt x="2165" y="2583"/>
                  </a:cubicBezTo>
                  <a:lnTo>
                    <a:pt x="4568" y="2583"/>
                  </a:lnTo>
                  <a:cubicBezTo>
                    <a:pt x="4569" y="2583"/>
                    <a:pt x="4570" y="2583"/>
                    <a:pt x="4571" y="2583"/>
                  </a:cubicBezTo>
                  <a:cubicBezTo>
                    <a:pt x="4694" y="2583"/>
                    <a:pt x="4793" y="2484"/>
                    <a:pt x="4795" y="2362"/>
                  </a:cubicBezTo>
                  <a:lnTo>
                    <a:pt x="4795" y="2357"/>
                  </a:lnTo>
                  <a:cubicBezTo>
                    <a:pt x="4795" y="2232"/>
                    <a:pt x="4694" y="2131"/>
                    <a:pt x="4568" y="2131"/>
                  </a:cubicBezTo>
                  <a:close/>
                  <a:moveTo>
                    <a:pt x="227" y="2135"/>
                  </a:moveTo>
                  <a:cubicBezTo>
                    <a:pt x="102" y="2135"/>
                    <a:pt x="0" y="2237"/>
                    <a:pt x="0" y="2362"/>
                  </a:cubicBezTo>
                  <a:cubicBezTo>
                    <a:pt x="0" y="2487"/>
                    <a:pt x="102" y="2588"/>
                    <a:pt x="227" y="2588"/>
                  </a:cubicBezTo>
                  <a:lnTo>
                    <a:pt x="1144" y="2588"/>
                  </a:lnTo>
                  <a:cubicBezTo>
                    <a:pt x="1267" y="2588"/>
                    <a:pt x="1369" y="2487"/>
                    <a:pt x="1369" y="2362"/>
                  </a:cubicBezTo>
                  <a:cubicBezTo>
                    <a:pt x="1369" y="2237"/>
                    <a:pt x="1267" y="2137"/>
                    <a:pt x="1144" y="2135"/>
                  </a:cubicBezTo>
                  <a:close/>
                  <a:moveTo>
                    <a:pt x="5593" y="2104"/>
                  </a:moveTo>
                  <a:cubicBezTo>
                    <a:pt x="5590" y="2104"/>
                    <a:pt x="5586" y="2104"/>
                    <a:pt x="5582" y="2104"/>
                  </a:cubicBezTo>
                  <a:cubicBezTo>
                    <a:pt x="5436" y="2108"/>
                    <a:pt x="5323" y="2229"/>
                    <a:pt x="5328" y="2374"/>
                  </a:cubicBezTo>
                  <a:cubicBezTo>
                    <a:pt x="5332" y="2516"/>
                    <a:pt x="5450" y="2628"/>
                    <a:pt x="5593" y="2628"/>
                  </a:cubicBezTo>
                  <a:cubicBezTo>
                    <a:pt x="5736" y="2628"/>
                    <a:pt x="5852" y="2512"/>
                    <a:pt x="5852" y="2368"/>
                  </a:cubicBezTo>
                  <a:cubicBezTo>
                    <a:pt x="5852" y="2365"/>
                    <a:pt x="5852" y="2360"/>
                    <a:pt x="5852" y="2357"/>
                  </a:cubicBezTo>
                  <a:cubicBezTo>
                    <a:pt x="5848" y="2216"/>
                    <a:pt x="5733" y="2104"/>
                    <a:pt x="5593" y="2104"/>
                  </a:cubicBezTo>
                  <a:close/>
                  <a:moveTo>
                    <a:pt x="6378" y="2104"/>
                  </a:moveTo>
                  <a:cubicBezTo>
                    <a:pt x="6374" y="2104"/>
                    <a:pt x="6371" y="2104"/>
                    <a:pt x="6367" y="2104"/>
                  </a:cubicBezTo>
                  <a:cubicBezTo>
                    <a:pt x="6221" y="2108"/>
                    <a:pt x="6108" y="2229"/>
                    <a:pt x="6112" y="2374"/>
                  </a:cubicBezTo>
                  <a:cubicBezTo>
                    <a:pt x="6117" y="2516"/>
                    <a:pt x="6235" y="2628"/>
                    <a:pt x="6377" y="2628"/>
                  </a:cubicBezTo>
                  <a:cubicBezTo>
                    <a:pt x="6520" y="2628"/>
                    <a:pt x="6637" y="2512"/>
                    <a:pt x="6638" y="2368"/>
                  </a:cubicBezTo>
                  <a:cubicBezTo>
                    <a:pt x="6638" y="2365"/>
                    <a:pt x="6638" y="2360"/>
                    <a:pt x="6637" y="2357"/>
                  </a:cubicBezTo>
                  <a:cubicBezTo>
                    <a:pt x="6632" y="2216"/>
                    <a:pt x="6517" y="2104"/>
                    <a:pt x="6378" y="2104"/>
                  </a:cubicBezTo>
                  <a:close/>
                  <a:moveTo>
                    <a:pt x="7164" y="2104"/>
                  </a:moveTo>
                  <a:cubicBezTo>
                    <a:pt x="7160" y="2104"/>
                    <a:pt x="7157" y="2104"/>
                    <a:pt x="7153" y="2104"/>
                  </a:cubicBezTo>
                  <a:cubicBezTo>
                    <a:pt x="7009" y="2108"/>
                    <a:pt x="6896" y="2229"/>
                    <a:pt x="6900" y="2374"/>
                  </a:cubicBezTo>
                  <a:cubicBezTo>
                    <a:pt x="6905" y="2515"/>
                    <a:pt x="7021" y="2628"/>
                    <a:pt x="7162" y="2628"/>
                  </a:cubicBezTo>
                  <a:cubicBezTo>
                    <a:pt x="7307" y="2628"/>
                    <a:pt x="7424" y="2510"/>
                    <a:pt x="7424" y="2366"/>
                  </a:cubicBezTo>
                  <a:lnTo>
                    <a:pt x="7424" y="2357"/>
                  </a:lnTo>
                  <a:cubicBezTo>
                    <a:pt x="7420" y="2216"/>
                    <a:pt x="7304" y="2104"/>
                    <a:pt x="7164" y="2104"/>
                  </a:cubicBezTo>
                  <a:close/>
                  <a:moveTo>
                    <a:pt x="7949" y="2104"/>
                  </a:moveTo>
                  <a:cubicBezTo>
                    <a:pt x="7945" y="2104"/>
                    <a:pt x="7942" y="2104"/>
                    <a:pt x="7938" y="2104"/>
                  </a:cubicBezTo>
                  <a:cubicBezTo>
                    <a:pt x="7793" y="2108"/>
                    <a:pt x="7680" y="2229"/>
                    <a:pt x="7685" y="2374"/>
                  </a:cubicBezTo>
                  <a:cubicBezTo>
                    <a:pt x="7689" y="2515"/>
                    <a:pt x="7805" y="2628"/>
                    <a:pt x="7947" y="2628"/>
                  </a:cubicBezTo>
                  <a:cubicBezTo>
                    <a:pt x="8091" y="2628"/>
                    <a:pt x="8209" y="2510"/>
                    <a:pt x="8209" y="2366"/>
                  </a:cubicBezTo>
                  <a:lnTo>
                    <a:pt x="8209" y="2357"/>
                  </a:lnTo>
                  <a:cubicBezTo>
                    <a:pt x="8205" y="2216"/>
                    <a:pt x="8090" y="2104"/>
                    <a:pt x="7949" y="2104"/>
                  </a:cubicBezTo>
                  <a:close/>
                  <a:moveTo>
                    <a:pt x="8733" y="2104"/>
                  </a:moveTo>
                  <a:cubicBezTo>
                    <a:pt x="8730" y="2104"/>
                    <a:pt x="8726" y="2104"/>
                    <a:pt x="8723" y="2104"/>
                  </a:cubicBezTo>
                  <a:cubicBezTo>
                    <a:pt x="8578" y="2108"/>
                    <a:pt x="8465" y="2229"/>
                    <a:pt x="8469" y="2374"/>
                  </a:cubicBezTo>
                  <a:cubicBezTo>
                    <a:pt x="8474" y="2515"/>
                    <a:pt x="8590" y="2628"/>
                    <a:pt x="8731" y="2628"/>
                  </a:cubicBezTo>
                  <a:cubicBezTo>
                    <a:pt x="8876" y="2628"/>
                    <a:pt x="8994" y="2510"/>
                    <a:pt x="8994" y="2366"/>
                  </a:cubicBezTo>
                  <a:lnTo>
                    <a:pt x="8994" y="2357"/>
                  </a:lnTo>
                  <a:cubicBezTo>
                    <a:pt x="8989" y="2216"/>
                    <a:pt x="8874" y="2104"/>
                    <a:pt x="8733" y="2104"/>
                  </a:cubicBezTo>
                  <a:close/>
                  <a:moveTo>
                    <a:pt x="9519" y="2104"/>
                  </a:moveTo>
                  <a:cubicBezTo>
                    <a:pt x="9516" y="2104"/>
                    <a:pt x="9512" y="2104"/>
                    <a:pt x="9509" y="2104"/>
                  </a:cubicBezTo>
                  <a:cubicBezTo>
                    <a:pt x="9363" y="2108"/>
                    <a:pt x="9250" y="2229"/>
                    <a:pt x="9254" y="2374"/>
                  </a:cubicBezTo>
                  <a:cubicBezTo>
                    <a:pt x="9259" y="2515"/>
                    <a:pt x="9375" y="2628"/>
                    <a:pt x="9516" y="2628"/>
                  </a:cubicBezTo>
                  <a:cubicBezTo>
                    <a:pt x="9661" y="2628"/>
                    <a:pt x="9778" y="2510"/>
                    <a:pt x="9778" y="2366"/>
                  </a:cubicBezTo>
                  <a:lnTo>
                    <a:pt x="9778" y="2357"/>
                  </a:lnTo>
                  <a:cubicBezTo>
                    <a:pt x="9774" y="2216"/>
                    <a:pt x="9659" y="2104"/>
                    <a:pt x="9519" y="2104"/>
                  </a:cubicBezTo>
                  <a:close/>
                  <a:moveTo>
                    <a:pt x="2165" y="3178"/>
                  </a:moveTo>
                  <a:cubicBezTo>
                    <a:pt x="2040" y="3178"/>
                    <a:pt x="1939" y="3279"/>
                    <a:pt x="1939" y="3404"/>
                  </a:cubicBezTo>
                  <a:cubicBezTo>
                    <a:pt x="1939" y="3529"/>
                    <a:pt x="2040" y="3630"/>
                    <a:pt x="2165" y="3630"/>
                  </a:cubicBezTo>
                  <a:lnTo>
                    <a:pt x="4568" y="3630"/>
                  </a:lnTo>
                  <a:cubicBezTo>
                    <a:pt x="4569" y="3630"/>
                    <a:pt x="4570" y="3630"/>
                    <a:pt x="4571" y="3630"/>
                  </a:cubicBezTo>
                  <a:cubicBezTo>
                    <a:pt x="4694" y="3630"/>
                    <a:pt x="4793" y="3531"/>
                    <a:pt x="4795" y="3408"/>
                  </a:cubicBezTo>
                  <a:lnTo>
                    <a:pt x="4795" y="3404"/>
                  </a:lnTo>
                  <a:cubicBezTo>
                    <a:pt x="4795" y="3280"/>
                    <a:pt x="4696" y="3179"/>
                    <a:pt x="4573" y="3178"/>
                  </a:cubicBezTo>
                  <a:close/>
                  <a:moveTo>
                    <a:pt x="227" y="3182"/>
                  </a:moveTo>
                  <a:cubicBezTo>
                    <a:pt x="102" y="3182"/>
                    <a:pt x="0" y="3283"/>
                    <a:pt x="0" y="3408"/>
                  </a:cubicBezTo>
                  <a:cubicBezTo>
                    <a:pt x="0" y="3533"/>
                    <a:pt x="102" y="3635"/>
                    <a:pt x="227" y="3635"/>
                  </a:cubicBezTo>
                  <a:lnTo>
                    <a:pt x="1144" y="3635"/>
                  </a:lnTo>
                  <a:cubicBezTo>
                    <a:pt x="1267" y="3635"/>
                    <a:pt x="1369" y="3533"/>
                    <a:pt x="1369" y="3408"/>
                  </a:cubicBezTo>
                  <a:cubicBezTo>
                    <a:pt x="1369" y="3283"/>
                    <a:pt x="1267" y="3182"/>
                    <a:pt x="1144" y="3182"/>
                  </a:cubicBezTo>
                  <a:close/>
                  <a:moveTo>
                    <a:pt x="2165" y="4226"/>
                  </a:moveTo>
                  <a:cubicBezTo>
                    <a:pt x="2040" y="4226"/>
                    <a:pt x="1939" y="4327"/>
                    <a:pt x="1939" y="4451"/>
                  </a:cubicBezTo>
                  <a:cubicBezTo>
                    <a:pt x="1939" y="4576"/>
                    <a:pt x="2040" y="4677"/>
                    <a:pt x="2165" y="4677"/>
                  </a:cubicBezTo>
                  <a:lnTo>
                    <a:pt x="4568" y="4677"/>
                  </a:lnTo>
                  <a:cubicBezTo>
                    <a:pt x="4694" y="4677"/>
                    <a:pt x="4795" y="4576"/>
                    <a:pt x="4795" y="4451"/>
                  </a:cubicBezTo>
                  <a:cubicBezTo>
                    <a:pt x="4795" y="4327"/>
                    <a:pt x="4696" y="4226"/>
                    <a:pt x="4573" y="4226"/>
                  </a:cubicBezTo>
                  <a:close/>
                  <a:moveTo>
                    <a:pt x="227" y="4229"/>
                  </a:moveTo>
                  <a:cubicBezTo>
                    <a:pt x="102" y="4229"/>
                    <a:pt x="0" y="4330"/>
                    <a:pt x="0" y="4455"/>
                  </a:cubicBezTo>
                  <a:cubicBezTo>
                    <a:pt x="0" y="4580"/>
                    <a:pt x="102" y="4681"/>
                    <a:pt x="227" y="4681"/>
                  </a:cubicBezTo>
                  <a:lnTo>
                    <a:pt x="1144" y="4681"/>
                  </a:lnTo>
                  <a:cubicBezTo>
                    <a:pt x="1269" y="4680"/>
                    <a:pt x="1370" y="4577"/>
                    <a:pt x="1369" y="4452"/>
                  </a:cubicBezTo>
                  <a:lnTo>
                    <a:pt x="1369" y="4452"/>
                  </a:lnTo>
                  <a:lnTo>
                    <a:pt x="1369" y="4455"/>
                  </a:lnTo>
                  <a:cubicBezTo>
                    <a:pt x="1369" y="4330"/>
                    <a:pt x="1267" y="4229"/>
                    <a:pt x="1144" y="4229"/>
                  </a:cubicBezTo>
                  <a:close/>
                  <a:moveTo>
                    <a:pt x="8273" y="5104"/>
                  </a:moveTo>
                  <a:cubicBezTo>
                    <a:pt x="8128" y="5104"/>
                    <a:pt x="8011" y="5222"/>
                    <a:pt x="8011" y="5366"/>
                  </a:cubicBezTo>
                  <a:cubicBezTo>
                    <a:pt x="8011" y="5511"/>
                    <a:pt x="8128" y="5628"/>
                    <a:pt x="8273" y="5628"/>
                  </a:cubicBezTo>
                  <a:cubicBezTo>
                    <a:pt x="8417" y="5628"/>
                    <a:pt x="8535" y="5511"/>
                    <a:pt x="8535" y="5366"/>
                  </a:cubicBezTo>
                  <a:cubicBezTo>
                    <a:pt x="8535" y="5222"/>
                    <a:pt x="8417" y="5104"/>
                    <a:pt x="8273" y="5104"/>
                  </a:cubicBezTo>
                  <a:close/>
                  <a:moveTo>
                    <a:pt x="9842" y="5104"/>
                  </a:moveTo>
                  <a:cubicBezTo>
                    <a:pt x="9698" y="5104"/>
                    <a:pt x="9580" y="5222"/>
                    <a:pt x="9580" y="5366"/>
                  </a:cubicBezTo>
                  <a:cubicBezTo>
                    <a:pt x="9580" y="5511"/>
                    <a:pt x="9698" y="5628"/>
                    <a:pt x="9842" y="5628"/>
                  </a:cubicBezTo>
                  <a:lnTo>
                    <a:pt x="9845" y="5628"/>
                  </a:lnTo>
                  <a:cubicBezTo>
                    <a:pt x="9988" y="5628"/>
                    <a:pt x="10106" y="5512"/>
                    <a:pt x="10106" y="5368"/>
                  </a:cubicBezTo>
                  <a:lnTo>
                    <a:pt x="10106" y="5366"/>
                  </a:lnTo>
                  <a:cubicBezTo>
                    <a:pt x="10106" y="5222"/>
                    <a:pt x="9988" y="5104"/>
                    <a:pt x="9842" y="5104"/>
                  </a:cubicBezTo>
                  <a:close/>
                  <a:moveTo>
                    <a:pt x="10628" y="5104"/>
                  </a:moveTo>
                  <a:cubicBezTo>
                    <a:pt x="10482" y="5104"/>
                    <a:pt x="10365" y="5222"/>
                    <a:pt x="10365" y="5366"/>
                  </a:cubicBezTo>
                  <a:cubicBezTo>
                    <a:pt x="10365" y="5511"/>
                    <a:pt x="10482" y="5628"/>
                    <a:pt x="10628" y="5628"/>
                  </a:cubicBezTo>
                  <a:lnTo>
                    <a:pt x="10630" y="5628"/>
                  </a:lnTo>
                  <a:cubicBezTo>
                    <a:pt x="10773" y="5628"/>
                    <a:pt x="10890" y="5512"/>
                    <a:pt x="10890" y="5368"/>
                  </a:cubicBezTo>
                  <a:lnTo>
                    <a:pt x="10890" y="5366"/>
                  </a:lnTo>
                  <a:cubicBezTo>
                    <a:pt x="10890" y="5222"/>
                    <a:pt x="10773" y="5104"/>
                    <a:pt x="10628" y="5104"/>
                  </a:cubicBezTo>
                  <a:close/>
                  <a:moveTo>
                    <a:pt x="11413" y="5104"/>
                  </a:moveTo>
                  <a:cubicBezTo>
                    <a:pt x="11267" y="5104"/>
                    <a:pt x="11151" y="5222"/>
                    <a:pt x="11151" y="5366"/>
                  </a:cubicBezTo>
                  <a:cubicBezTo>
                    <a:pt x="11151" y="5511"/>
                    <a:pt x="11267" y="5628"/>
                    <a:pt x="11413" y="5628"/>
                  </a:cubicBezTo>
                  <a:lnTo>
                    <a:pt x="11415" y="5628"/>
                  </a:lnTo>
                  <a:cubicBezTo>
                    <a:pt x="11559" y="5628"/>
                    <a:pt x="11675" y="5512"/>
                    <a:pt x="11675" y="5368"/>
                  </a:cubicBezTo>
                  <a:lnTo>
                    <a:pt x="11675" y="5366"/>
                  </a:lnTo>
                  <a:cubicBezTo>
                    <a:pt x="11675" y="5222"/>
                    <a:pt x="11557" y="5104"/>
                    <a:pt x="11413" y="5104"/>
                  </a:cubicBezTo>
                  <a:close/>
                  <a:moveTo>
                    <a:pt x="12199" y="5104"/>
                  </a:moveTo>
                  <a:cubicBezTo>
                    <a:pt x="12055" y="5104"/>
                    <a:pt x="11937" y="5222"/>
                    <a:pt x="11937" y="5366"/>
                  </a:cubicBezTo>
                  <a:cubicBezTo>
                    <a:pt x="11937" y="5511"/>
                    <a:pt x="12055" y="5628"/>
                    <a:pt x="12199" y="5628"/>
                  </a:cubicBezTo>
                  <a:cubicBezTo>
                    <a:pt x="12344" y="5628"/>
                    <a:pt x="12461" y="5511"/>
                    <a:pt x="12461" y="5366"/>
                  </a:cubicBezTo>
                  <a:cubicBezTo>
                    <a:pt x="12461" y="5222"/>
                    <a:pt x="12344" y="5104"/>
                    <a:pt x="12199" y="5104"/>
                  </a:cubicBezTo>
                  <a:close/>
                  <a:moveTo>
                    <a:pt x="9058" y="5104"/>
                  </a:moveTo>
                  <a:cubicBezTo>
                    <a:pt x="8913" y="5104"/>
                    <a:pt x="8796" y="5222"/>
                    <a:pt x="8796" y="5366"/>
                  </a:cubicBezTo>
                  <a:cubicBezTo>
                    <a:pt x="8796" y="5511"/>
                    <a:pt x="8913" y="5628"/>
                    <a:pt x="9058" y="5628"/>
                  </a:cubicBezTo>
                  <a:cubicBezTo>
                    <a:pt x="9060" y="5628"/>
                    <a:pt x="9063" y="5628"/>
                    <a:pt x="9066" y="5628"/>
                  </a:cubicBezTo>
                  <a:cubicBezTo>
                    <a:pt x="9208" y="5628"/>
                    <a:pt x="9324" y="5517"/>
                    <a:pt x="9329" y="5375"/>
                  </a:cubicBezTo>
                  <a:lnTo>
                    <a:pt x="9329" y="5366"/>
                  </a:lnTo>
                  <a:lnTo>
                    <a:pt x="9320" y="5366"/>
                  </a:lnTo>
                  <a:cubicBezTo>
                    <a:pt x="9320" y="5222"/>
                    <a:pt x="9203" y="5104"/>
                    <a:pt x="9058" y="5104"/>
                  </a:cubicBezTo>
                  <a:close/>
                  <a:moveTo>
                    <a:pt x="5043" y="5272"/>
                  </a:moveTo>
                  <a:cubicBezTo>
                    <a:pt x="4918" y="5272"/>
                    <a:pt x="4817" y="5374"/>
                    <a:pt x="4817" y="5499"/>
                  </a:cubicBezTo>
                  <a:cubicBezTo>
                    <a:pt x="4817" y="5624"/>
                    <a:pt x="4918" y="5725"/>
                    <a:pt x="5043" y="5725"/>
                  </a:cubicBezTo>
                  <a:lnTo>
                    <a:pt x="7447" y="5725"/>
                  </a:lnTo>
                  <a:cubicBezTo>
                    <a:pt x="7572" y="5725"/>
                    <a:pt x="7673" y="5624"/>
                    <a:pt x="7673" y="5499"/>
                  </a:cubicBezTo>
                  <a:cubicBezTo>
                    <a:pt x="7674" y="5375"/>
                    <a:pt x="7575" y="5274"/>
                    <a:pt x="7451" y="5272"/>
                  </a:cubicBezTo>
                  <a:close/>
                  <a:moveTo>
                    <a:pt x="227" y="5277"/>
                  </a:moveTo>
                  <a:cubicBezTo>
                    <a:pt x="102" y="5277"/>
                    <a:pt x="0" y="5378"/>
                    <a:pt x="0" y="5503"/>
                  </a:cubicBezTo>
                  <a:cubicBezTo>
                    <a:pt x="0" y="5627"/>
                    <a:pt x="102" y="5728"/>
                    <a:pt x="227" y="5728"/>
                  </a:cubicBezTo>
                  <a:lnTo>
                    <a:pt x="1144" y="5728"/>
                  </a:lnTo>
                  <a:cubicBezTo>
                    <a:pt x="1269" y="5728"/>
                    <a:pt x="1370" y="5624"/>
                    <a:pt x="1369" y="5499"/>
                  </a:cubicBezTo>
                  <a:lnTo>
                    <a:pt x="1369" y="5499"/>
                  </a:lnTo>
                  <a:lnTo>
                    <a:pt x="1369" y="5503"/>
                  </a:lnTo>
                  <a:cubicBezTo>
                    <a:pt x="1369" y="5378"/>
                    <a:pt x="1267" y="5277"/>
                    <a:pt x="1144" y="5277"/>
                  </a:cubicBezTo>
                  <a:close/>
                  <a:moveTo>
                    <a:pt x="5022" y="6318"/>
                  </a:moveTo>
                  <a:cubicBezTo>
                    <a:pt x="4907" y="6318"/>
                    <a:pt x="4807" y="6405"/>
                    <a:pt x="4796" y="6522"/>
                  </a:cubicBezTo>
                  <a:cubicBezTo>
                    <a:pt x="4784" y="6647"/>
                    <a:pt x="4875" y="6757"/>
                    <a:pt x="5000" y="6769"/>
                  </a:cubicBezTo>
                  <a:cubicBezTo>
                    <a:pt x="5007" y="6770"/>
                    <a:pt x="5014" y="6770"/>
                    <a:pt x="5021" y="6770"/>
                  </a:cubicBezTo>
                  <a:cubicBezTo>
                    <a:pt x="5029" y="6770"/>
                    <a:pt x="5036" y="6770"/>
                    <a:pt x="5043" y="6769"/>
                  </a:cubicBezTo>
                  <a:lnTo>
                    <a:pt x="7447" y="6769"/>
                  </a:lnTo>
                  <a:cubicBezTo>
                    <a:pt x="7447" y="6769"/>
                    <a:pt x="7448" y="6769"/>
                    <a:pt x="7449" y="6769"/>
                  </a:cubicBezTo>
                  <a:cubicBezTo>
                    <a:pt x="7572" y="6769"/>
                    <a:pt x="7671" y="6670"/>
                    <a:pt x="7673" y="6547"/>
                  </a:cubicBezTo>
                  <a:lnTo>
                    <a:pt x="7673" y="6543"/>
                  </a:lnTo>
                  <a:cubicBezTo>
                    <a:pt x="7673" y="6419"/>
                    <a:pt x="7573" y="6319"/>
                    <a:pt x="7450" y="6319"/>
                  </a:cubicBezTo>
                  <a:lnTo>
                    <a:pt x="5043" y="6319"/>
                  </a:lnTo>
                  <a:cubicBezTo>
                    <a:pt x="5036" y="6318"/>
                    <a:pt x="5029" y="6318"/>
                    <a:pt x="5022" y="6318"/>
                  </a:cubicBezTo>
                  <a:close/>
                  <a:moveTo>
                    <a:pt x="227" y="6324"/>
                  </a:moveTo>
                  <a:cubicBezTo>
                    <a:pt x="102" y="6336"/>
                    <a:pt x="11" y="6446"/>
                    <a:pt x="23" y="6571"/>
                  </a:cubicBezTo>
                  <a:cubicBezTo>
                    <a:pt x="33" y="6678"/>
                    <a:pt x="118" y="6763"/>
                    <a:pt x="227" y="6773"/>
                  </a:cubicBezTo>
                  <a:lnTo>
                    <a:pt x="1144" y="6773"/>
                  </a:lnTo>
                  <a:cubicBezTo>
                    <a:pt x="1267" y="6773"/>
                    <a:pt x="1369" y="6672"/>
                    <a:pt x="1369" y="6547"/>
                  </a:cubicBezTo>
                  <a:cubicBezTo>
                    <a:pt x="1369" y="6423"/>
                    <a:pt x="1267" y="6324"/>
                    <a:pt x="1144" y="6324"/>
                  </a:cubicBezTo>
                  <a:close/>
                  <a:moveTo>
                    <a:pt x="8276" y="7268"/>
                  </a:moveTo>
                  <a:cubicBezTo>
                    <a:pt x="8131" y="7268"/>
                    <a:pt x="8012" y="7384"/>
                    <a:pt x="8011" y="7528"/>
                  </a:cubicBezTo>
                  <a:cubicBezTo>
                    <a:pt x="8009" y="7673"/>
                    <a:pt x="8127" y="7792"/>
                    <a:pt x="8271" y="7793"/>
                  </a:cubicBezTo>
                  <a:lnTo>
                    <a:pt x="8273" y="7793"/>
                  </a:lnTo>
                  <a:cubicBezTo>
                    <a:pt x="8417" y="7793"/>
                    <a:pt x="8535" y="7677"/>
                    <a:pt x="8535" y="7533"/>
                  </a:cubicBezTo>
                  <a:lnTo>
                    <a:pt x="8536" y="7533"/>
                  </a:lnTo>
                  <a:cubicBezTo>
                    <a:pt x="8536" y="7388"/>
                    <a:pt x="8420" y="7269"/>
                    <a:pt x="8276" y="7268"/>
                  </a:cubicBezTo>
                  <a:close/>
                  <a:moveTo>
                    <a:pt x="9069" y="7268"/>
                  </a:moveTo>
                  <a:cubicBezTo>
                    <a:pt x="8924" y="7268"/>
                    <a:pt x="8806" y="7384"/>
                    <a:pt x="8804" y="7528"/>
                  </a:cubicBezTo>
                  <a:cubicBezTo>
                    <a:pt x="8803" y="7673"/>
                    <a:pt x="8919" y="7792"/>
                    <a:pt x="9065" y="7793"/>
                  </a:cubicBezTo>
                  <a:lnTo>
                    <a:pt x="9067" y="7793"/>
                  </a:lnTo>
                  <a:cubicBezTo>
                    <a:pt x="9211" y="7793"/>
                    <a:pt x="9327" y="7677"/>
                    <a:pt x="9329" y="7533"/>
                  </a:cubicBezTo>
                  <a:cubicBezTo>
                    <a:pt x="9330" y="7388"/>
                    <a:pt x="9214" y="7269"/>
                    <a:pt x="9069" y="7268"/>
                  </a:cubicBezTo>
                  <a:close/>
                  <a:moveTo>
                    <a:pt x="9854" y="7268"/>
                  </a:moveTo>
                  <a:cubicBezTo>
                    <a:pt x="9708" y="7268"/>
                    <a:pt x="9591" y="7384"/>
                    <a:pt x="9589" y="7528"/>
                  </a:cubicBezTo>
                  <a:cubicBezTo>
                    <a:pt x="9588" y="7673"/>
                    <a:pt x="9705" y="7792"/>
                    <a:pt x="9850" y="7793"/>
                  </a:cubicBezTo>
                  <a:lnTo>
                    <a:pt x="9854" y="7793"/>
                  </a:lnTo>
                  <a:cubicBezTo>
                    <a:pt x="9994" y="7787"/>
                    <a:pt x="10104" y="7673"/>
                    <a:pt x="10106" y="7533"/>
                  </a:cubicBezTo>
                  <a:lnTo>
                    <a:pt x="10113" y="7533"/>
                  </a:lnTo>
                  <a:cubicBezTo>
                    <a:pt x="10115" y="7388"/>
                    <a:pt x="9999" y="7269"/>
                    <a:pt x="9854" y="7268"/>
                  </a:cubicBezTo>
                  <a:close/>
                  <a:moveTo>
                    <a:pt x="10639" y="7268"/>
                  </a:moveTo>
                  <a:cubicBezTo>
                    <a:pt x="10494" y="7268"/>
                    <a:pt x="10375" y="7384"/>
                    <a:pt x="10374" y="7528"/>
                  </a:cubicBezTo>
                  <a:cubicBezTo>
                    <a:pt x="10372" y="7673"/>
                    <a:pt x="10490" y="7792"/>
                    <a:pt x="10634" y="7793"/>
                  </a:cubicBezTo>
                  <a:lnTo>
                    <a:pt x="10639" y="7793"/>
                  </a:lnTo>
                  <a:cubicBezTo>
                    <a:pt x="10779" y="7787"/>
                    <a:pt x="10889" y="7673"/>
                    <a:pt x="10890" y="7533"/>
                  </a:cubicBezTo>
                  <a:lnTo>
                    <a:pt x="10899" y="7533"/>
                  </a:lnTo>
                  <a:cubicBezTo>
                    <a:pt x="10899" y="7388"/>
                    <a:pt x="10783" y="7269"/>
                    <a:pt x="10639" y="7268"/>
                  </a:cubicBezTo>
                  <a:close/>
                  <a:moveTo>
                    <a:pt x="11423" y="7268"/>
                  </a:moveTo>
                  <a:cubicBezTo>
                    <a:pt x="11279" y="7268"/>
                    <a:pt x="11160" y="7384"/>
                    <a:pt x="11158" y="7528"/>
                  </a:cubicBezTo>
                  <a:cubicBezTo>
                    <a:pt x="11158" y="7673"/>
                    <a:pt x="11275" y="7792"/>
                    <a:pt x="11419" y="7793"/>
                  </a:cubicBezTo>
                  <a:lnTo>
                    <a:pt x="11423" y="7793"/>
                  </a:lnTo>
                  <a:cubicBezTo>
                    <a:pt x="11563" y="7787"/>
                    <a:pt x="11674" y="7673"/>
                    <a:pt x="11675" y="7533"/>
                  </a:cubicBezTo>
                  <a:lnTo>
                    <a:pt x="11684" y="7533"/>
                  </a:lnTo>
                  <a:cubicBezTo>
                    <a:pt x="11684" y="7388"/>
                    <a:pt x="11568" y="7269"/>
                    <a:pt x="11423" y="7268"/>
                  </a:cubicBezTo>
                  <a:close/>
                  <a:moveTo>
                    <a:pt x="12210" y="7268"/>
                  </a:moveTo>
                  <a:cubicBezTo>
                    <a:pt x="12065" y="7268"/>
                    <a:pt x="11948" y="7384"/>
                    <a:pt x="11946" y="7528"/>
                  </a:cubicBezTo>
                  <a:cubicBezTo>
                    <a:pt x="11945" y="7673"/>
                    <a:pt x="12061" y="7792"/>
                    <a:pt x="12207" y="7793"/>
                  </a:cubicBezTo>
                  <a:lnTo>
                    <a:pt x="12208" y="7793"/>
                  </a:lnTo>
                  <a:cubicBezTo>
                    <a:pt x="12348" y="7789"/>
                    <a:pt x="12461" y="7673"/>
                    <a:pt x="12461" y="7533"/>
                  </a:cubicBezTo>
                  <a:lnTo>
                    <a:pt x="12470" y="7533"/>
                  </a:lnTo>
                  <a:cubicBezTo>
                    <a:pt x="12472" y="7388"/>
                    <a:pt x="12356" y="7269"/>
                    <a:pt x="12210" y="7268"/>
                  </a:cubicBezTo>
                  <a:close/>
                  <a:moveTo>
                    <a:pt x="5043" y="7364"/>
                  </a:moveTo>
                  <a:cubicBezTo>
                    <a:pt x="4918" y="7364"/>
                    <a:pt x="4819" y="7466"/>
                    <a:pt x="4819" y="7591"/>
                  </a:cubicBezTo>
                  <a:cubicBezTo>
                    <a:pt x="4819" y="7716"/>
                    <a:pt x="4920" y="7816"/>
                    <a:pt x="5043" y="7816"/>
                  </a:cubicBezTo>
                  <a:lnTo>
                    <a:pt x="7447" y="7816"/>
                  </a:lnTo>
                  <a:cubicBezTo>
                    <a:pt x="7447" y="7816"/>
                    <a:pt x="7448" y="7816"/>
                    <a:pt x="7449" y="7816"/>
                  </a:cubicBezTo>
                  <a:cubicBezTo>
                    <a:pt x="7572" y="7816"/>
                    <a:pt x="7671" y="7718"/>
                    <a:pt x="7673" y="7594"/>
                  </a:cubicBezTo>
                  <a:lnTo>
                    <a:pt x="7673" y="7591"/>
                  </a:lnTo>
                  <a:cubicBezTo>
                    <a:pt x="7673" y="7466"/>
                    <a:pt x="7572" y="7364"/>
                    <a:pt x="7447" y="7364"/>
                  </a:cubicBezTo>
                  <a:close/>
                  <a:moveTo>
                    <a:pt x="227" y="7369"/>
                  </a:moveTo>
                  <a:cubicBezTo>
                    <a:pt x="102" y="7369"/>
                    <a:pt x="0" y="7470"/>
                    <a:pt x="0" y="7595"/>
                  </a:cubicBezTo>
                  <a:cubicBezTo>
                    <a:pt x="0" y="7719"/>
                    <a:pt x="102" y="7820"/>
                    <a:pt x="227" y="7820"/>
                  </a:cubicBezTo>
                  <a:lnTo>
                    <a:pt x="1144" y="7820"/>
                  </a:lnTo>
                  <a:cubicBezTo>
                    <a:pt x="1267" y="7820"/>
                    <a:pt x="1369" y="7719"/>
                    <a:pt x="1369" y="7595"/>
                  </a:cubicBezTo>
                  <a:cubicBezTo>
                    <a:pt x="1369" y="7470"/>
                    <a:pt x="1267" y="7370"/>
                    <a:pt x="1144" y="7369"/>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1" name="Google Shape;1031;p40"/>
            <p:cNvSpPr/>
            <p:nvPr/>
          </p:nvSpPr>
          <p:spPr>
            <a:xfrm>
              <a:off x="4179400" y="3619975"/>
              <a:ext cx="311575" cy="195375"/>
            </a:xfrm>
            <a:custGeom>
              <a:avLst/>
              <a:gdLst/>
              <a:ahLst/>
              <a:cxnLst/>
              <a:rect l="l" t="t" r="r" b="b"/>
              <a:pathLst>
                <a:path w="12463" h="7815" extrusionOk="0">
                  <a:moveTo>
                    <a:pt x="227" y="38"/>
                  </a:moveTo>
                  <a:cubicBezTo>
                    <a:pt x="102" y="38"/>
                    <a:pt x="0" y="137"/>
                    <a:pt x="0" y="262"/>
                  </a:cubicBezTo>
                  <a:cubicBezTo>
                    <a:pt x="0" y="388"/>
                    <a:pt x="102" y="489"/>
                    <a:pt x="227" y="489"/>
                  </a:cubicBezTo>
                  <a:lnTo>
                    <a:pt x="1144" y="489"/>
                  </a:lnTo>
                  <a:cubicBezTo>
                    <a:pt x="1267" y="489"/>
                    <a:pt x="1369" y="388"/>
                    <a:pt x="1369" y="264"/>
                  </a:cubicBezTo>
                  <a:cubicBezTo>
                    <a:pt x="1369" y="139"/>
                    <a:pt x="1267" y="38"/>
                    <a:pt x="1144" y="38"/>
                  </a:cubicBezTo>
                  <a:close/>
                  <a:moveTo>
                    <a:pt x="2165" y="36"/>
                  </a:moveTo>
                  <a:cubicBezTo>
                    <a:pt x="2040" y="36"/>
                    <a:pt x="1939" y="137"/>
                    <a:pt x="1939" y="262"/>
                  </a:cubicBezTo>
                  <a:cubicBezTo>
                    <a:pt x="1938" y="388"/>
                    <a:pt x="2039" y="489"/>
                    <a:pt x="2164" y="489"/>
                  </a:cubicBezTo>
                  <a:lnTo>
                    <a:pt x="4568" y="489"/>
                  </a:lnTo>
                  <a:cubicBezTo>
                    <a:pt x="4694" y="489"/>
                    <a:pt x="4795" y="388"/>
                    <a:pt x="4795" y="262"/>
                  </a:cubicBezTo>
                  <a:cubicBezTo>
                    <a:pt x="4795" y="139"/>
                    <a:pt x="4696" y="38"/>
                    <a:pt x="4573" y="36"/>
                  </a:cubicBezTo>
                  <a:close/>
                  <a:moveTo>
                    <a:pt x="5590" y="0"/>
                  </a:moveTo>
                  <a:cubicBezTo>
                    <a:pt x="5445" y="0"/>
                    <a:pt x="5328" y="118"/>
                    <a:pt x="5328" y="262"/>
                  </a:cubicBezTo>
                  <a:cubicBezTo>
                    <a:pt x="5328" y="408"/>
                    <a:pt x="5445" y="524"/>
                    <a:pt x="5590" y="524"/>
                  </a:cubicBezTo>
                  <a:lnTo>
                    <a:pt x="5591" y="524"/>
                  </a:lnTo>
                  <a:cubicBezTo>
                    <a:pt x="5736" y="524"/>
                    <a:pt x="5852" y="407"/>
                    <a:pt x="5852" y="262"/>
                  </a:cubicBezTo>
                  <a:cubicBezTo>
                    <a:pt x="5852" y="118"/>
                    <a:pt x="5734" y="0"/>
                    <a:pt x="5590" y="0"/>
                  </a:cubicBezTo>
                  <a:close/>
                  <a:moveTo>
                    <a:pt x="6375" y="0"/>
                  </a:moveTo>
                  <a:cubicBezTo>
                    <a:pt x="6230" y="0"/>
                    <a:pt x="6112" y="118"/>
                    <a:pt x="6112" y="262"/>
                  </a:cubicBezTo>
                  <a:cubicBezTo>
                    <a:pt x="6112" y="408"/>
                    <a:pt x="6230" y="524"/>
                    <a:pt x="6375" y="524"/>
                  </a:cubicBezTo>
                  <a:lnTo>
                    <a:pt x="6376" y="524"/>
                  </a:lnTo>
                  <a:cubicBezTo>
                    <a:pt x="6520" y="524"/>
                    <a:pt x="6637" y="408"/>
                    <a:pt x="6637" y="265"/>
                  </a:cubicBezTo>
                  <a:lnTo>
                    <a:pt x="6637" y="262"/>
                  </a:lnTo>
                  <a:cubicBezTo>
                    <a:pt x="6637" y="118"/>
                    <a:pt x="6519" y="0"/>
                    <a:pt x="6375" y="0"/>
                  </a:cubicBezTo>
                  <a:close/>
                  <a:moveTo>
                    <a:pt x="7162" y="0"/>
                  </a:moveTo>
                  <a:cubicBezTo>
                    <a:pt x="7016" y="0"/>
                    <a:pt x="6899" y="118"/>
                    <a:pt x="6899" y="262"/>
                  </a:cubicBezTo>
                  <a:cubicBezTo>
                    <a:pt x="6899" y="408"/>
                    <a:pt x="7016" y="524"/>
                    <a:pt x="7162" y="524"/>
                  </a:cubicBezTo>
                  <a:cubicBezTo>
                    <a:pt x="7307" y="524"/>
                    <a:pt x="7424" y="408"/>
                    <a:pt x="7424" y="262"/>
                  </a:cubicBezTo>
                  <a:cubicBezTo>
                    <a:pt x="7424" y="118"/>
                    <a:pt x="7307" y="0"/>
                    <a:pt x="7162" y="0"/>
                  </a:cubicBezTo>
                  <a:close/>
                  <a:moveTo>
                    <a:pt x="7947" y="0"/>
                  </a:moveTo>
                  <a:cubicBezTo>
                    <a:pt x="7801" y="0"/>
                    <a:pt x="7685" y="118"/>
                    <a:pt x="7685" y="262"/>
                  </a:cubicBezTo>
                  <a:cubicBezTo>
                    <a:pt x="7685" y="408"/>
                    <a:pt x="7801" y="524"/>
                    <a:pt x="7947" y="524"/>
                  </a:cubicBezTo>
                  <a:cubicBezTo>
                    <a:pt x="8091" y="524"/>
                    <a:pt x="8209" y="408"/>
                    <a:pt x="8209" y="262"/>
                  </a:cubicBezTo>
                  <a:cubicBezTo>
                    <a:pt x="8209" y="118"/>
                    <a:pt x="8091" y="0"/>
                    <a:pt x="7947" y="0"/>
                  </a:cubicBezTo>
                  <a:close/>
                  <a:moveTo>
                    <a:pt x="8731" y="0"/>
                  </a:moveTo>
                  <a:cubicBezTo>
                    <a:pt x="8587" y="0"/>
                    <a:pt x="8469" y="118"/>
                    <a:pt x="8469" y="262"/>
                  </a:cubicBezTo>
                  <a:cubicBezTo>
                    <a:pt x="8469" y="408"/>
                    <a:pt x="8587" y="524"/>
                    <a:pt x="8731" y="524"/>
                  </a:cubicBezTo>
                  <a:cubicBezTo>
                    <a:pt x="8876" y="524"/>
                    <a:pt x="8994" y="408"/>
                    <a:pt x="8994" y="262"/>
                  </a:cubicBezTo>
                  <a:cubicBezTo>
                    <a:pt x="8994" y="118"/>
                    <a:pt x="8876" y="0"/>
                    <a:pt x="8731" y="0"/>
                  </a:cubicBezTo>
                  <a:close/>
                  <a:moveTo>
                    <a:pt x="9516" y="0"/>
                  </a:moveTo>
                  <a:cubicBezTo>
                    <a:pt x="9372" y="0"/>
                    <a:pt x="9254" y="118"/>
                    <a:pt x="9254" y="262"/>
                  </a:cubicBezTo>
                  <a:cubicBezTo>
                    <a:pt x="9254" y="408"/>
                    <a:pt x="9372" y="524"/>
                    <a:pt x="9516" y="524"/>
                  </a:cubicBezTo>
                  <a:cubicBezTo>
                    <a:pt x="9661" y="524"/>
                    <a:pt x="9778" y="408"/>
                    <a:pt x="9778" y="262"/>
                  </a:cubicBezTo>
                  <a:cubicBezTo>
                    <a:pt x="9778" y="118"/>
                    <a:pt x="9661" y="0"/>
                    <a:pt x="9516" y="0"/>
                  </a:cubicBezTo>
                  <a:close/>
                  <a:moveTo>
                    <a:pt x="227" y="1086"/>
                  </a:moveTo>
                  <a:cubicBezTo>
                    <a:pt x="102" y="1086"/>
                    <a:pt x="0" y="1187"/>
                    <a:pt x="0" y="1312"/>
                  </a:cubicBezTo>
                  <a:cubicBezTo>
                    <a:pt x="0" y="1437"/>
                    <a:pt x="102" y="1538"/>
                    <a:pt x="227" y="1538"/>
                  </a:cubicBezTo>
                  <a:lnTo>
                    <a:pt x="1144" y="1538"/>
                  </a:lnTo>
                  <a:cubicBezTo>
                    <a:pt x="1269" y="1537"/>
                    <a:pt x="1369" y="1436"/>
                    <a:pt x="1369" y="1311"/>
                  </a:cubicBezTo>
                  <a:cubicBezTo>
                    <a:pt x="1369" y="1186"/>
                    <a:pt x="1267" y="1086"/>
                    <a:pt x="1144" y="1086"/>
                  </a:cubicBezTo>
                  <a:close/>
                  <a:moveTo>
                    <a:pt x="2165" y="1086"/>
                  </a:moveTo>
                  <a:cubicBezTo>
                    <a:pt x="2040" y="1086"/>
                    <a:pt x="1939" y="1187"/>
                    <a:pt x="1939" y="1312"/>
                  </a:cubicBezTo>
                  <a:cubicBezTo>
                    <a:pt x="1939" y="1437"/>
                    <a:pt x="2040" y="1538"/>
                    <a:pt x="2165" y="1538"/>
                  </a:cubicBezTo>
                  <a:lnTo>
                    <a:pt x="4568" y="1538"/>
                  </a:lnTo>
                  <a:cubicBezTo>
                    <a:pt x="4694" y="1538"/>
                    <a:pt x="4795" y="1437"/>
                    <a:pt x="4795" y="1312"/>
                  </a:cubicBezTo>
                  <a:lnTo>
                    <a:pt x="4795" y="1311"/>
                  </a:lnTo>
                  <a:cubicBezTo>
                    <a:pt x="4795" y="1187"/>
                    <a:pt x="4694" y="1086"/>
                    <a:pt x="4570" y="1086"/>
                  </a:cubicBezTo>
                  <a:close/>
                  <a:moveTo>
                    <a:pt x="227" y="2128"/>
                  </a:moveTo>
                  <a:cubicBezTo>
                    <a:pt x="102" y="2130"/>
                    <a:pt x="0" y="2231"/>
                    <a:pt x="0" y="2356"/>
                  </a:cubicBezTo>
                  <a:cubicBezTo>
                    <a:pt x="0" y="2479"/>
                    <a:pt x="102" y="2581"/>
                    <a:pt x="227" y="2581"/>
                  </a:cubicBezTo>
                  <a:lnTo>
                    <a:pt x="1144" y="2581"/>
                  </a:lnTo>
                  <a:cubicBezTo>
                    <a:pt x="1265" y="2581"/>
                    <a:pt x="1364" y="2485"/>
                    <a:pt x="1369" y="2365"/>
                  </a:cubicBezTo>
                  <a:lnTo>
                    <a:pt x="1369" y="2354"/>
                  </a:lnTo>
                  <a:cubicBezTo>
                    <a:pt x="1369" y="2231"/>
                    <a:pt x="1267" y="2130"/>
                    <a:pt x="1144" y="2128"/>
                  </a:cubicBezTo>
                  <a:close/>
                  <a:moveTo>
                    <a:pt x="2165" y="2128"/>
                  </a:moveTo>
                  <a:cubicBezTo>
                    <a:pt x="2040" y="2130"/>
                    <a:pt x="1939" y="2231"/>
                    <a:pt x="1939" y="2356"/>
                  </a:cubicBezTo>
                  <a:cubicBezTo>
                    <a:pt x="1939" y="2479"/>
                    <a:pt x="2040" y="2581"/>
                    <a:pt x="2165" y="2581"/>
                  </a:cubicBezTo>
                  <a:lnTo>
                    <a:pt x="4568" y="2581"/>
                  </a:lnTo>
                  <a:cubicBezTo>
                    <a:pt x="4569" y="2581"/>
                    <a:pt x="4570" y="2581"/>
                    <a:pt x="4571" y="2581"/>
                  </a:cubicBezTo>
                  <a:cubicBezTo>
                    <a:pt x="4691" y="2581"/>
                    <a:pt x="4790" y="2486"/>
                    <a:pt x="4795" y="2365"/>
                  </a:cubicBezTo>
                  <a:lnTo>
                    <a:pt x="4795" y="2354"/>
                  </a:lnTo>
                  <a:cubicBezTo>
                    <a:pt x="4795" y="2229"/>
                    <a:pt x="4694" y="2128"/>
                    <a:pt x="4568" y="2128"/>
                  </a:cubicBezTo>
                  <a:close/>
                  <a:moveTo>
                    <a:pt x="5590" y="2103"/>
                  </a:moveTo>
                  <a:cubicBezTo>
                    <a:pt x="5445" y="2103"/>
                    <a:pt x="5328" y="2220"/>
                    <a:pt x="5328" y="2366"/>
                  </a:cubicBezTo>
                  <a:cubicBezTo>
                    <a:pt x="5328" y="2511"/>
                    <a:pt x="5445" y="2628"/>
                    <a:pt x="5590" y="2628"/>
                  </a:cubicBezTo>
                  <a:lnTo>
                    <a:pt x="5593" y="2628"/>
                  </a:lnTo>
                  <a:cubicBezTo>
                    <a:pt x="5736" y="2628"/>
                    <a:pt x="5852" y="2511"/>
                    <a:pt x="5852" y="2368"/>
                  </a:cubicBezTo>
                  <a:lnTo>
                    <a:pt x="5852" y="2366"/>
                  </a:lnTo>
                  <a:cubicBezTo>
                    <a:pt x="5852" y="2220"/>
                    <a:pt x="5734" y="2103"/>
                    <a:pt x="5590" y="2103"/>
                  </a:cubicBezTo>
                  <a:close/>
                  <a:moveTo>
                    <a:pt x="6375" y="2103"/>
                  </a:moveTo>
                  <a:cubicBezTo>
                    <a:pt x="6230" y="2103"/>
                    <a:pt x="6112" y="2220"/>
                    <a:pt x="6112" y="2366"/>
                  </a:cubicBezTo>
                  <a:cubicBezTo>
                    <a:pt x="6112" y="2511"/>
                    <a:pt x="6230" y="2628"/>
                    <a:pt x="6375" y="2628"/>
                  </a:cubicBezTo>
                  <a:lnTo>
                    <a:pt x="6377" y="2628"/>
                  </a:lnTo>
                  <a:cubicBezTo>
                    <a:pt x="6520" y="2628"/>
                    <a:pt x="6637" y="2511"/>
                    <a:pt x="6637" y="2368"/>
                  </a:cubicBezTo>
                  <a:lnTo>
                    <a:pt x="6637" y="2366"/>
                  </a:lnTo>
                  <a:cubicBezTo>
                    <a:pt x="6637" y="2220"/>
                    <a:pt x="6520" y="2103"/>
                    <a:pt x="6375" y="2103"/>
                  </a:cubicBezTo>
                  <a:close/>
                  <a:moveTo>
                    <a:pt x="7162" y="2103"/>
                  </a:moveTo>
                  <a:cubicBezTo>
                    <a:pt x="7018" y="2103"/>
                    <a:pt x="6900" y="2220"/>
                    <a:pt x="6900" y="2366"/>
                  </a:cubicBezTo>
                  <a:cubicBezTo>
                    <a:pt x="6900" y="2511"/>
                    <a:pt x="7018" y="2628"/>
                    <a:pt x="7162" y="2628"/>
                  </a:cubicBezTo>
                  <a:cubicBezTo>
                    <a:pt x="7307" y="2628"/>
                    <a:pt x="7424" y="2511"/>
                    <a:pt x="7424" y="2366"/>
                  </a:cubicBezTo>
                  <a:cubicBezTo>
                    <a:pt x="7424" y="2220"/>
                    <a:pt x="7307" y="2103"/>
                    <a:pt x="7162" y="2103"/>
                  </a:cubicBezTo>
                  <a:close/>
                  <a:moveTo>
                    <a:pt x="7947" y="2103"/>
                  </a:moveTo>
                  <a:cubicBezTo>
                    <a:pt x="7802" y="2103"/>
                    <a:pt x="7685" y="2220"/>
                    <a:pt x="7685" y="2366"/>
                  </a:cubicBezTo>
                  <a:cubicBezTo>
                    <a:pt x="7685" y="2511"/>
                    <a:pt x="7802" y="2628"/>
                    <a:pt x="7947" y="2628"/>
                  </a:cubicBezTo>
                  <a:cubicBezTo>
                    <a:pt x="8091" y="2628"/>
                    <a:pt x="8209" y="2511"/>
                    <a:pt x="8209" y="2366"/>
                  </a:cubicBezTo>
                  <a:cubicBezTo>
                    <a:pt x="8209" y="2220"/>
                    <a:pt x="8091" y="2103"/>
                    <a:pt x="7947" y="2103"/>
                  </a:cubicBezTo>
                  <a:close/>
                  <a:moveTo>
                    <a:pt x="8731" y="2103"/>
                  </a:moveTo>
                  <a:cubicBezTo>
                    <a:pt x="8587" y="2103"/>
                    <a:pt x="8469" y="2220"/>
                    <a:pt x="8469" y="2366"/>
                  </a:cubicBezTo>
                  <a:cubicBezTo>
                    <a:pt x="8469" y="2511"/>
                    <a:pt x="8587" y="2628"/>
                    <a:pt x="8731" y="2628"/>
                  </a:cubicBezTo>
                  <a:cubicBezTo>
                    <a:pt x="8876" y="2628"/>
                    <a:pt x="8994" y="2511"/>
                    <a:pt x="8994" y="2366"/>
                  </a:cubicBezTo>
                  <a:cubicBezTo>
                    <a:pt x="8994" y="2220"/>
                    <a:pt x="8876" y="2103"/>
                    <a:pt x="8731" y="2103"/>
                  </a:cubicBezTo>
                  <a:close/>
                  <a:moveTo>
                    <a:pt x="9516" y="2103"/>
                  </a:moveTo>
                  <a:cubicBezTo>
                    <a:pt x="9372" y="2103"/>
                    <a:pt x="9254" y="2220"/>
                    <a:pt x="9254" y="2366"/>
                  </a:cubicBezTo>
                  <a:cubicBezTo>
                    <a:pt x="9254" y="2511"/>
                    <a:pt x="9372" y="2628"/>
                    <a:pt x="9516" y="2628"/>
                  </a:cubicBezTo>
                  <a:cubicBezTo>
                    <a:pt x="9661" y="2628"/>
                    <a:pt x="9778" y="2511"/>
                    <a:pt x="9778" y="2366"/>
                  </a:cubicBezTo>
                  <a:cubicBezTo>
                    <a:pt x="9778" y="2220"/>
                    <a:pt x="9661" y="2103"/>
                    <a:pt x="9516" y="2103"/>
                  </a:cubicBezTo>
                  <a:close/>
                  <a:moveTo>
                    <a:pt x="227" y="3176"/>
                  </a:moveTo>
                  <a:cubicBezTo>
                    <a:pt x="102" y="3176"/>
                    <a:pt x="0" y="3278"/>
                    <a:pt x="0" y="3403"/>
                  </a:cubicBezTo>
                  <a:cubicBezTo>
                    <a:pt x="0" y="3526"/>
                    <a:pt x="102" y="3627"/>
                    <a:pt x="227" y="3627"/>
                  </a:cubicBezTo>
                  <a:lnTo>
                    <a:pt x="1144" y="3627"/>
                  </a:lnTo>
                  <a:cubicBezTo>
                    <a:pt x="1267" y="3627"/>
                    <a:pt x="1368" y="3527"/>
                    <a:pt x="1369" y="3402"/>
                  </a:cubicBezTo>
                  <a:lnTo>
                    <a:pt x="1369" y="3402"/>
                  </a:lnTo>
                  <a:cubicBezTo>
                    <a:pt x="1369" y="3402"/>
                    <a:pt x="1369" y="3402"/>
                    <a:pt x="1369" y="3403"/>
                  </a:cubicBezTo>
                  <a:lnTo>
                    <a:pt x="1369" y="3401"/>
                  </a:lnTo>
                  <a:cubicBezTo>
                    <a:pt x="1369" y="3401"/>
                    <a:pt x="1369" y="3402"/>
                    <a:pt x="1369" y="3402"/>
                  </a:cubicBezTo>
                  <a:lnTo>
                    <a:pt x="1369" y="3402"/>
                  </a:lnTo>
                  <a:cubicBezTo>
                    <a:pt x="1368" y="3277"/>
                    <a:pt x="1267" y="3178"/>
                    <a:pt x="1144" y="3176"/>
                  </a:cubicBezTo>
                  <a:close/>
                  <a:moveTo>
                    <a:pt x="2165" y="3176"/>
                  </a:moveTo>
                  <a:cubicBezTo>
                    <a:pt x="2040" y="3176"/>
                    <a:pt x="1939" y="3276"/>
                    <a:pt x="1939" y="3401"/>
                  </a:cubicBezTo>
                  <a:cubicBezTo>
                    <a:pt x="1938" y="3526"/>
                    <a:pt x="2039" y="3627"/>
                    <a:pt x="2164" y="3627"/>
                  </a:cubicBezTo>
                  <a:lnTo>
                    <a:pt x="4568" y="3627"/>
                  </a:lnTo>
                  <a:cubicBezTo>
                    <a:pt x="4569" y="3627"/>
                    <a:pt x="4570" y="3627"/>
                    <a:pt x="4571" y="3627"/>
                  </a:cubicBezTo>
                  <a:cubicBezTo>
                    <a:pt x="4694" y="3627"/>
                    <a:pt x="4793" y="3528"/>
                    <a:pt x="4795" y="3406"/>
                  </a:cubicBezTo>
                  <a:lnTo>
                    <a:pt x="4795" y="3403"/>
                  </a:lnTo>
                  <a:cubicBezTo>
                    <a:pt x="4795" y="3278"/>
                    <a:pt x="4694" y="3176"/>
                    <a:pt x="4568" y="3176"/>
                  </a:cubicBezTo>
                  <a:close/>
                  <a:moveTo>
                    <a:pt x="227" y="4223"/>
                  </a:moveTo>
                  <a:cubicBezTo>
                    <a:pt x="102" y="4223"/>
                    <a:pt x="0" y="4324"/>
                    <a:pt x="0" y="4449"/>
                  </a:cubicBezTo>
                  <a:cubicBezTo>
                    <a:pt x="0" y="4574"/>
                    <a:pt x="102" y="4674"/>
                    <a:pt x="227" y="4676"/>
                  </a:cubicBezTo>
                  <a:lnTo>
                    <a:pt x="1144" y="4676"/>
                  </a:lnTo>
                  <a:cubicBezTo>
                    <a:pt x="1267" y="4674"/>
                    <a:pt x="1369" y="4573"/>
                    <a:pt x="1369" y="4449"/>
                  </a:cubicBezTo>
                  <a:cubicBezTo>
                    <a:pt x="1369" y="4324"/>
                    <a:pt x="1267" y="4223"/>
                    <a:pt x="1144" y="4223"/>
                  </a:cubicBezTo>
                  <a:close/>
                  <a:moveTo>
                    <a:pt x="2165" y="4223"/>
                  </a:moveTo>
                  <a:cubicBezTo>
                    <a:pt x="2040" y="4223"/>
                    <a:pt x="1939" y="4324"/>
                    <a:pt x="1939" y="4449"/>
                  </a:cubicBezTo>
                  <a:cubicBezTo>
                    <a:pt x="1939" y="4574"/>
                    <a:pt x="2040" y="4674"/>
                    <a:pt x="2165" y="4676"/>
                  </a:cubicBezTo>
                  <a:lnTo>
                    <a:pt x="4568" y="4676"/>
                  </a:lnTo>
                  <a:cubicBezTo>
                    <a:pt x="4694" y="4676"/>
                    <a:pt x="4795" y="4574"/>
                    <a:pt x="4795" y="4449"/>
                  </a:cubicBezTo>
                  <a:cubicBezTo>
                    <a:pt x="4795" y="4326"/>
                    <a:pt x="4696" y="4225"/>
                    <a:pt x="4573" y="4223"/>
                  </a:cubicBezTo>
                  <a:close/>
                  <a:moveTo>
                    <a:pt x="8273" y="5112"/>
                  </a:moveTo>
                  <a:cubicBezTo>
                    <a:pt x="8128" y="5112"/>
                    <a:pt x="8011" y="5230"/>
                    <a:pt x="8011" y="5374"/>
                  </a:cubicBezTo>
                  <a:cubicBezTo>
                    <a:pt x="8011" y="5520"/>
                    <a:pt x="8128" y="5638"/>
                    <a:pt x="8273" y="5638"/>
                  </a:cubicBezTo>
                  <a:cubicBezTo>
                    <a:pt x="8417" y="5638"/>
                    <a:pt x="8535" y="5520"/>
                    <a:pt x="8536" y="5375"/>
                  </a:cubicBezTo>
                  <a:cubicBezTo>
                    <a:pt x="8536" y="5371"/>
                    <a:pt x="8536" y="5368"/>
                    <a:pt x="8535" y="5364"/>
                  </a:cubicBezTo>
                  <a:lnTo>
                    <a:pt x="8535" y="5374"/>
                  </a:lnTo>
                  <a:cubicBezTo>
                    <a:pt x="8535" y="5230"/>
                    <a:pt x="8417" y="5112"/>
                    <a:pt x="8273" y="5112"/>
                  </a:cubicBezTo>
                  <a:close/>
                  <a:moveTo>
                    <a:pt x="9842" y="5112"/>
                  </a:moveTo>
                  <a:cubicBezTo>
                    <a:pt x="9698" y="5112"/>
                    <a:pt x="9580" y="5230"/>
                    <a:pt x="9580" y="5374"/>
                  </a:cubicBezTo>
                  <a:cubicBezTo>
                    <a:pt x="9580" y="5520"/>
                    <a:pt x="9698" y="5638"/>
                    <a:pt x="9842" y="5638"/>
                  </a:cubicBezTo>
                  <a:lnTo>
                    <a:pt x="9845" y="5638"/>
                  </a:lnTo>
                  <a:cubicBezTo>
                    <a:pt x="9988" y="5638"/>
                    <a:pt x="10106" y="5521"/>
                    <a:pt x="10106" y="5377"/>
                  </a:cubicBezTo>
                  <a:cubicBezTo>
                    <a:pt x="10106" y="5376"/>
                    <a:pt x="10106" y="5375"/>
                    <a:pt x="10106" y="5374"/>
                  </a:cubicBezTo>
                  <a:cubicBezTo>
                    <a:pt x="10106" y="5230"/>
                    <a:pt x="9988" y="5112"/>
                    <a:pt x="9842" y="5112"/>
                  </a:cubicBezTo>
                  <a:close/>
                  <a:moveTo>
                    <a:pt x="10628" y="5112"/>
                  </a:moveTo>
                  <a:cubicBezTo>
                    <a:pt x="10482" y="5112"/>
                    <a:pt x="10365" y="5230"/>
                    <a:pt x="10365" y="5374"/>
                  </a:cubicBezTo>
                  <a:cubicBezTo>
                    <a:pt x="10365" y="5520"/>
                    <a:pt x="10482" y="5638"/>
                    <a:pt x="10628" y="5638"/>
                  </a:cubicBezTo>
                  <a:lnTo>
                    <a:pt x="10630" y="5638"/>
                  </a:lnTo>
                  <a:cubicBezTo>
                    <a:pt x="10773" y="5638"/>
                    <a:pt x="10890" y="5521"/>
                    <a:pt x="10890" y="5377"/>
                  </a:cubicBezTo>
                  <a:cubicBezTo>
                    <a:pt x="10890" y="5376"/>
                    <a:pt x="10890" y="5375"/>
                    <a:pt x="10890" y="5374"/>
                  </a:cubicBezTo>
                  <a:cubicBezTo>
                    <a:pt x="10890" y="5230"/>
                    <a:pt x="10773" y="5112"/>
                    <a:pt x="10628" y="5112"/>
                  </a:cubicBezTo>
                  <a:close/>
                  <a:moveTo>
                    <a:pt x="11413" y="5112"/>
                  </a:moveTo>
                  <a:cubicBezTo>
                    <a:pt x="11267" y="5112"/>
                    <a:pt x="11151" y="5230"/>
                    <a:pt x="11151" y="5374"/>
                  </a:cubicBezTo>
                  <a:cubicBezTo>
                    <a:pt x="11151" y="5520"/>
                    <a:pt x="11267" y="5638"/>
                    <a:pt x="11413" y="5638"/>
                  </a:cubicBezTo>
                  <a:lnTo>
                    <a:pt x="11415" y="5638"/>
                  </a:lnTo>
                  <a:cubicBezTo>
                    <a:pt x="11559" y="5638"/>
                    <a:pt x="11675" y="5521"/>
                    <a:pt x="11675" y="5377"/>
                  </a:cubicBezTo>
                  <a:cubicBezTo>
                    <a:pt x="11675" y="5376"/>
                    <a:pt x="11675" y="5375"/>
                    <a:pt x="11675" y="5374"/>
                  </a:cubicBezTo>
                  <a:cubicBezTo>
                    <a:pt x="11675" y="5230"/>
                    <a:pt x="11557" y="5112"/>
                    <a:pt x="11413" y="5112"/>
                  </a:cubicBezTo>
                  <a:close/>
                  <a:moveTo>
                    <a:pt x="12199" y="5112"/>
                  </a:moveTo>
                  <a:cubicBezTo>
                    <a:pt x="12055" y="5112"/>
                    <a:pt x="11937" y="5230"/>
                    <a:pt x="11937" y="5374"/>
                  </a:cubicBezTo>
                  <a:cubicBezTo>
                    <a:pt x="11937" y="5520"/>
                    <a:pt x="12055" y="5638"/>
                    <a:pt x="12199" y="5638"/>
                  </a:cubicBezTo>
                  <a:cubicBezTo>
                    <a:pt x="12344" y="5638"/>
                    <a:pt x="12461" y="5520"/>
                    <a:pt x="12463" y="5375"/>
                  </a:cubicBezTo>
                  <a:cubicBezTo>
                    <a:pt x="12463" y="5371"/>
                    <a:pt x="12463" y="5368"/>
                    <a:pt x="12461" y="5364"/>
                  </a:cubicBezTo>
                  <a:lnTo>
                    <a:pt x="12461" y="5374"/>
                  </a:lnTo>
                  <a:cubicBezTo>
                    <a:pt x="12461" y="5230"/>
                    <a:pt x="12344" y="5112"/>
                    <a:pt x="12199" y="5112"/>
                  </a:cubicBezTo>
                  <a:close/>
                  <a:moveTo>
                    <a:pt x="9058" y="5112"/>
                  </a:moveTo>
                  <a:cubicBezTo>
                    <a:pt x="8913" y="5112"/>
                    <a:pt x="8796" y="5230"/>
                    <a:pt x="8796" y="5374"/>
                  </a:cubicBezTo>
                  <a:cubicBezTo>
                    <a:pt x="8796" y="5520"/>
                    <a:pt x="8913" y="5638"/>
                    <a:pt x="9058" y="5638"/>
                  </a:cubicBezTo>
                  <a:cubicBezTo>
                    <a:pt x="9060" y="5638"/>
                    <a:pt x="9063" y="5638"/>
                    <a:pt x="9066" y="5638"/>
                  </a:cubicBezTo>
                  <a:cubicBezTo>
                    <a:pt x="9208" y="5638"/>
                    <a:pt x="9324" y="5526"/>
                    <a:pt x="9329" y="5383"/>
                  </a:cubicBezTo>
                  <a:cubicBezTo>
                    <a:pt x="9329" y="5377"/>
                    <a:pt x="9329" y="5371"/>
                    <a:pt x="9329" y="5364"/>
                  </a:cubicBezTo>
                  <a:lnTo>
                    <a:pt x="9321" y="5374"/>
                  </a:lnTo>
                  <a:lnTo>
                    <a:pt x="9320" y="5374"/>
                  </a:lnTo>
                  <a:cubicBezTo>
                    <a:pt x="9320" y="5230"/>
                    <a:pt x="9203" y="5112"/>
                    <a:pt x="9058" y="5112"/>
                  </a:cubicBezTo>
                  <a:close/>
                  <a:moveTo>
                    <a:pt x="227" y="5270"/>
                  </a:moveTo>
                  <a:cubicBezTo>
                    <a:pt x="102" y="5270"/>
                    <a:pt x="0" y="5371"/>
                    <a:pt x="0" y="5496"/>
                  </a:cubicBezTo>
                  <a:cubicBezTo>
                    <a:pt x="0" y="5621"/>
                    <a:pt x="102" y="5722"/>
                    <a:pt x="227" y="5722"/>
                  </a:cubicBezTo>
                  <a:lnTo>
                    <a:pt x="1144" y="5722"/>
                  </a:lnTo>
                  <a:cubicBezTo>
                    <a:pt x="1267" y="5721"/>
                    <a:pt x="1369" y="5621"/>
                    <a:pt x="1369" y="5496"/>
                  </a:cubicBezTo>
                  <a:cubicBezTo>
                    <a:pt x="1369" y="5371"/>
                    <a:pt x="1267" y="5270"/>
                    <a:pt x="1144" y="5270"/>
                  </a:cubicBezTo>
                  <a:close/>
                  <a:moveTo>
                    <a:pt x="5043" y="5270"/>
                  </a:moveTo>
                  <a:cubicBezTo>
                    <a:pt x="4918" y="5270"/>
                    <a:pt x="4819" y="5371"/>
                    <a:pt x="4819" y="5496"/>
                  </a:cubicBezTo>
                  <a:cubicBezTo>
                    <a:pt x="4819" y="5621"/>
                    <a:pt x="4920" y="5722"/>
                    <a:pt x="5043" y="5722"/>
                  </a:cubicBezTo>
                  <a:lnTo>
                    <a:pt x="7447" y="5722"/>
                  </a:lnTo>
                  <a:cubicBezTo>
                    <a:pt x="7572" y="5722"/>
                    <a:pt x="7673" y="5621"/>
                    <a:pt x="7673" y="5496"/>
                  </a:cubicBezTo>
                  <a:cubicBezTo>
                    <a:pt x="7674" y="5372"/>
                    <a:pt x="7575" y="5271"/>
                    <a:pt x="7451" y="5270"/>
                  </a:cubicBezTo>
                  <a:close/>
                  <a:moveTo>
                    <a:pt x="227" y="6316"/>
                  </a:moveTo>
                  <a:cubicBezTo>
                    <a:pt x="102" y="6330"/>
                    <a:pt x="11" y="6440"/>
                    <a:pt x="23" y="6564"/>
                  </a:cubicBezTo>
                  <a:cubicBezTo>
                    <a:pt x="33" y="6672"/>
                    <a:pt x="118" y="6757"/>
                    <a:pt x="227" y="6768"/>
                  </a:cubicBezTo>
                  <a:lnTo>
                    <a:pt x="1144" y="6768"/>
                  </a:lnTo>
                  <a:cubicBezTo>
                    <a:pt x="1267" y="6768"/>
                    <a:pt x="1369" y="6668"/>
                    <a:pt x="1369" y="6543"/>
                  </a:cubicBezTo>
                  <a:cubicBezTo>
                    <a:pt x="1369" y="6418"/>
                    <a:pt x="1267" y="6316"/>
                    <a:pt x="1144" y="6316"/>
                  </a:cubicBezTo>
                  <a:close/>
                  <a:moveTo>
                    <a:pt x="5022" y="6315"/>
                  </a:moveTo>
                  <a:cubicBezTo>
                    <a:pt x="4907" y="6315"/>
                    <a:pt x="4807" y="6403"/>
                    <a:pt x="4796" y="6520"/>
                  </a:cubicBezTo>
                  <a:cubicBezTo>
                    <a:pt x="4784" y="6644"/>
                    <a:pt x="4875" y="6756"/>
                    <a:pt x="5000" y="6768"/>
                  </a:cubicBezTo>
                  <a:cubicBezTo>
                    <a:pt x="5007" y="6768"/>
                    <a:pt x="5014" y="6769"/>
                    <a:pt x="5021" y="6769"/>
                  </a:cubicBezTo>
                  <a:cubicBezTo>
                    <a:pt x="5029" y="6769"/>
                    <a:pt x="5036" y="6768"/>
                    <a:pt x="5043" y="6768"/>
                  </a:cubicBezTo>
                  <a:lnTo>
                    <a:pt x="7447" y="6768"/>
                  </a:lnTo>
                  <a:cubicBezTo>
                    <a:pt x="7570" y="6768"/>
                    <a:pt x="7671" y="6669"/>
                    <a:pt x="7673" y="6546"/>
                  </a:cubicBezTo>
                  <a:lnTo>
                    <a:pt x="7673" y="6543"/>
                  </a:lnTo>
                  <a:cubicBezTo>
                    <a:pt x="7674" y="6419"/>
                    <a:pt x="7575" y="6318"/>
                    <a:pt x="7451" y="6316"/>
                  </a:cubicBezTo>
                  <a:lnTo>
                    <a:pt x="5043" y="6316"/>
                  </a:lnTo>
                  <a:cubicBezTo>
                    <a:pt x="5036" y="6316"/>
                    <a:pt x="5029" y="6315"/>
                    <a:pt x="5022" y="6315"/>
                  </a:cubicBezTo>
                  <a:close/>
                  <a:moveTo>
                    <a:pt x="8273" y="7260"/>
                  </a:moveTo>
                  <a:cubicBezTo>
                    <a:pt x="8130" y="7260"/>
                    <a:pt x="8012" y="7376"/>
                    <a:pt x="8011" y="7520"/>
                  </a:cubicBezTo>
                  <a:cubicBezTo>
                    <a:pt x="8009" y="7665"/>
                    <a:pt x="8127" y="7783"/>
                    <a:pt x="8271" y="7785"/>
                  </a:cubicBezTo>
                  <a:lnTo>
                    <a:pt x="8273" y="7785"/>
                  </a:lnTo>
                  <a:cubicBezTo>
                    <a:pt x="8417" y="7785"/>
                    <a:pt x="8535" y="7668"/>
                    <a:pt x="8535" y="7524"/>
                  </a:cubicBezTo>
                  <a:lnTo>
                    <a:pt x="8536" y="7524"/>
                  </a:lnTo>
                  <a:cubicBezTo>
                    <a:pt x="8536" y="7380"/>
                    <a:pt x="8420" y="7260"/>
                    <a:pt x="8276" y="7260"/>
                  </a:cubicBezTo>
                  <a:cubicBezTo>
                    <a:pt x="8275" y="7260"/>
                    <a:pt x="8274" y="7260"/>
                    <a:pt x="8273" y="7260"/>
                  </a:cubicBezTo>
                  <a:close/>
                  <a:moveTo>
                    <a:pt x="9842" y="7260"/>
                  </a:moveTo>
                  <a:cubicBezTo>
                    <a:pt x="9699" y="7260"/>
                    <a:pt x="9582" y="7376"/>
                    <a:pt x="9580" y="7520"/>
                  </a:cubicBezTo>
                  <a:cubicBezTo>
                    <a:pt x="9580" y="7665"/>
                    <a:pt x="9696" y="7783"/>
                    <a:pt x="9841" y="7785"/>
                  </a:cubicBezTo>
                  <a:lnTo>
                    <a:pt x="9845" y="7785"/>
                  </a:lnTo>
                  <a:cubicBezTo>
                    <a:pt x="9988" y="7783"/>
                    <a:pt x="10104" y="7667"/>
                    <a:pt x="10106" y="7524"/>
                  </a:cubicBezTo>
                  <a:cubicBezTo>
                    <a:pt x="10107" y="7380"/>
                    <a:pt x="9990" y="7260"/>
                    <a:pt x="9845" y="7260"/>
                  </a:cubicBezTo>
                  <a:cubicBezTo>
                    <a:pt x="9844" y="7260"/>
                    <a:pt x="9843" y="7260"/>
                    <a:pt x="9842" y="7260"/>
                  </a:cubicBezTo>
                  <a:close/>
                  <a:moveTo>
                    <a:pt x="10627" y="7260"/>
                  </a:moveTo>
                  <a:cubicBezTo>
                    <a:pt x="10484" y="7260"/>
                    <a:pt x="10366" y="7376"/>
                    <a:pt x="10366" y="7520"/>
                  </a:cubicBezTo>
                  <a:cubicBezTo>
                    <a:pt x="10365" y="7665"/>
                    <a:pt x="10481" y="7783"/>
                    <a:pt x="10625" y="7785"/>
                  </a:cubicBezTo>
                  <a:lnTo>
                    <a:pt x="10630" y="7785"/>
                  </a:lnTo>
                  <a:cubicBezTo>
                    <a:pt x="10773" y="7783"/>
                    <a:pt x="10889" y="7667"/>
                    <a:pt x="10890" y="7524"/>
                  </a:cubicBezTo>
                  <a:cubicBezTo>
                    <a:pt x="10892" y="7380"/>
                    <a:pt x="10774" y="7260"/>
                    <a:pt x="10630" y="7260"/>
                  </a:cubicBezTo>
                  <a:cubicBezTo>
                    <a:pt x="10629" y="7260"/>
                    <a:pt x="10628" y="7260"/>
                    <a:pt x="10627" y="7260"/>
                  </a:cubicBezTo>
                  <a:close/>
                  <a:moveTo>
                    <a:pt x="11412" y="7260"/>
                  </a:moveTo>
                  <a:cubicBezTo>
                    <a:pt x="11269" y="7260"/>
                    <a:pt x="11152" y="7376"/>
                    <a:pt x="11151" y="7520"/>
                  </a:cubicBezTo>
                  <a:cubicBezTo>
                    <a:pt x="11150" y="7665"/>
                    <a:pt x="11266" y="7783"/>
                    <a:pt x="11410" y="7785"/>
                  </a:cubicBezTo>
                  <a:lnTo>
                    <a:pt x="11415" y="7785"/>
                  </a:lnTo>
                  <a:cubicBezTo>
                    <a:pt x="11557" y="7783"/>
                    <a:pt x="11674" y="7667"/>
                    <a:pt x="11675" y="7524"/>
                  </a:cubicBezTo>
                  <a:cubicBezTo>
                    <a:pt x="11677" y="7380"/>
                    <a:pt x="11560" y="7260"/>
                    <a:pt x="11415" y="7260"/>
                  </a:cubicBezTo>
                  <a:cubicBezTo>
                    <a:pt x="11414" y="7260"/>
                    <a:pt x="11413" y="7260"/>
                    <a:pt x="11412" y="7260"/>
                  </a:cubicBezTo>
                  <a:close/>
                  <a:moveTo>
                    <a:pt x="12199" y="7260"/>
                  </a:moveTo>
                  <a:cubicBezTo>
                    <a:pt x="12056" y="7260"/>
                    <a:pt x="11939" y="7376"/>
                    <a:pt x="11937" y="7520"/>
                  </a:cubicBezTo>
                  <a:cubicBezTo>
                    <a:pt x="11936" y="7665"/>
                    <a:pt x="12053" y="7783"/>
                    <a:pt x="12198" y="7785"/>
                  </a:cubicBezTo>
                  <a:lnTo>
                    <a:pt x="12199" y="7785"/>
                  </a:lnTo>
                  <a:cubicBezTo>
                    <a:pt x="12344" y="7785"/>
                    <a:pt x="12461" y="7668"/>
                    <a:pt x="12461" y="7524"/>
                  </a:cubicBezTo>
                  <a:lnTo>
                    <a:pt x="12463" y="7524"/>
                  </a:lnTo>
                  <a:cubicBezTo>
                    <a:pt x="12463" y="7380"/>
                    <a:pt x="12347" y="7260"/>
                    <a:pt x="12202" y="7260"/>
                  </a:cubicBezTo>
                  <a:cubicBezTo>
                    <a:pt x="12201" y="7260"/>
                    <a:pt x="12200" y="7260"/>
                    <a:pt x="12199" y="7260"/>
                  </a:cubicBezTo>
                  <a:close/>
                  <a:moveTo>
                    <a:pt x="9058" y="7260"/>
                  </a:moveTo>
                  <a:cubicBezTo>
                    <a:pt x="8915" y="7260"/>
                    <a:pt x="8797" y="7376"/>
                    <a:pt x="8796" y="7520"/>
                  </a:cubicBezTo>
                  <a:cubicBezTo>
                    <a:pt x="8796" y="7665"/>
                    <a:pt x="8912" y="7783"/>
                    <a:pt x="9056" y="7785"/>
                  </a:cubicBezTo>
                  <a:lnTo>
                    <a:pt x="9058" y="7785"/>
                  </a:lnTo>
                  <a:cubicBezTo>
                    <a:pt x="9060" y="7785"/>
                    <a:pt x="9063" y="7785"/>
                    <a:pt x="9066" y="7785"/>
                  </a:cubicBezTo>
                  <a:cubicBezTo>
                    <a:pt x="9208" y="7785"/>
                    <a:pt x="9324" y="7673"/>
                    <a:pt x="9329" y="7531"/>
                  </a:cubicBezTo>
                  <a:lnTo>
                    <a:pt x="9329" y="7524"/>
                  </a:lnTo>
                  <a:lnTo>
                    <a:pt x="9321" y="7524"/>
                  </a:lnTo>
                  <a:cubicBezTo>
                    <a:pt x="9321" y="7380"/>
                    <a:pt x="9205" y="7260"/>
                    <a:pt x="9061" y="7260"/>
                  </a:cubicBezTo>
                  <a:cubicBezTo>
                    <a:pt x="9060" y="7260"/>
                    <a:pt x="9059" y="7260"/>
                    <a:pt x="9058" y="7260"/>
                  </a:cubicBezTo>
                  <a:close/>
                  <a:moveTo>
                    <a:pt x="227" y="7362"/>
                  </a:moveTo>
                  <a:cubicBezTo>
                    <a:pt x="102" y="7362"/>
                    <a:pt x="0" y="7463"/>
                    <a:pt x="0" y="7588"/>
                  </a:cubicBezTo>
                  <a:cubicBezTo>
                    <a:pt x="0" y="7713"/>
                    <a:pt x="102" y="7814"/>
                    <a:pt x="227" y="7814"/>
                  </a:cubicBezTo>
                  <a:lnTo>
                    <a:pt x="1144" y="7814"/>
                  </a:lnTo>
                  <a:cubicBezTo>
                    <a:pt x="1267" y="7814"/>
                    <a:pt x="1369" y="7713"/>
                    <a:pt x="1369" y="7588"/>
                  </a:cubicBezTo>
                  <a:cubicBezTo>
                    <a:pt x="1369" y="7464"/>
                    <a:pt x="1267" y="7363"/>
                    <a:pt x="1144" y="7362"/>
                  </a:cubicBezTo>
                  <a:close/>
                  <a:moveTo>
                    <a:pt x="5043" y="7362"/>
                  </a:moveTo>
                  <a:cubicBezTo>
                    <a:pt x="4918" y="7362"/>
                    <a:pt x="4819" y="7463"/>
                    <a:pt x="4819" y="7588"/>
                  </a:cubicBezTo>
                  <a:cubicBezTo>
                    <a:pt x="4819" y="7713"/>
                    <a:pt x="4920" y="7814"/>
                    <a:pt x="5043" y="7814"/>
                  </a:cubicBezTo>
                  <a:lnTo>
                    <a:pt x="7447" y="7814"/>
                  </a:lnTo>
                  <a:cubicBezTo>
                    <a:pt x="7447" y="7814"/>
                    <a:pt x="7448" y="7814"/>
                    <a:pt x="7449" y="7814"/>
                  </a:cubicBezTo>
                  <a:cubicBezTo>
                    <a:pt x="7572" y="7814"/>
                    <a:pt x="7671" y="7715"/>
                    <a:pt x="7673" y="7592"/>
                  </a:cubicBezTo>
                  <a:lnTo>
                    <a:pt x="7673" y="7588"/>
                  </a:lnTo>
                  <a:cubicBezTo>
                    <a:pt x="7673" y="7463"/>
                    <a:pt x="7572" y="7362"/>
                    <a:pt x="7447" y="7362"/>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2" name="Google Shape;1032;p40"/>
            <p:cNvSpPr/>
            <p:nvPr/>
          </p:nvSpPr>
          <p:spPr>
            <a:xfrm>
              <a:off x="4530125" y="3196150"/>
              <a:ext cx="312325" cy="195400"/>
            </a:xfrm>
            <a:custGeom>
              <a:avLst/>
              <a:gdLst/>
              <a:ahLst/>
              <a:cxnLst/>
              <a:rect l="l" t="t" r="r" b="b"/>
              <a:pathLst>
                <a:path w="12493" h="7816" extrusionOk="0">
                  <a:moveTo>
                    <a:pt x="1198" y="38"/>
                  </a:moveTo>
                  <a:cubicBezTo>
                    <a:pt x="1190" y="38"/>
                    <a:pt x="1182" y="38"/>
                    <a:pt x="1173" y="39"/>
                  </a:cubicBezTo>
                  <a:lnTo>
                    <a:pt x="259" y="39"/>
                  </a:lnTo>
                  <a:cubicBezTo>
                    <a:pt x="252" y="38"/>
                    <a:pt x="244" y="38"/>
                    <a:pt x="237" y="38"/>
                  </a:cubicBezTo>
                  <a:cubicBezTo>
                    <a:pt x="229" y="38"/>
                    <a:pt x="222" y="38"/>
                    <a:pt x="215" y="39"/>
                  </a:cubicBezTo>
                  <a:cubicBezTo>
                    <a:pt x="91" y="51"/>
                    <a:pt x="0" y="161"/>
                    <a:pt x="12" y="285"/>
                  </a:cubicBezTo>
                  <a:cubicBezTo>
                    <a:pt x="23" y="402"/>
                    <a:pt x="121" y="490"/>
                    <a:pt x="237" y="490"/>
                  </a:cubicBezTo>
                  <a:cubicBezTo>
                    <a:pt x="244" y="490"/>
                    <a:pt x="252" y="489"/>
                    <a:pt x="259" y="489"/>
                  </a:cubicBezTo>
                  <a:lnTo>
                    <a:pt x="1173" y="489"/>
                  </a:lnTo>
                  <a:cubicBezTo>
                    <a:pt x="1181" y="489"/>
                    <a:pt x="1188" y="490"/>
                    <a:pt x="1196" y="490"/>
                  </a:cubicBezTo>
                  <a:cubicBezTo>
                    <a:pt x="1203" y="490"/>
                    <a:pt x="1211" y="489"/>
                    <a:pt x="1218" y="489"/>
                  </a:cubicBezTo>
                  <a:cubicBezTo>
                    <a:pt x="1342" y="477"/>
                    <a:pt x="1432" y="365"/>
                    <a:pt x="1421" y="242"/>
                  </a:cubicBezTo>
                  <a:cubicBezTo>
                    <a:pt x="1409" y="125"/>
                    <a:pt x="1313" y="38"/>
                    <a:pt x="1198" y="38"/>
                  </a:cubicBezTo>
                  <a:close/>
                  <a:moveTo>
                    <a:pt x="2173" y="48"/>
                  </a:moveTo>
                  <a:cubicBezTo>
                    <a:pt x="2059" y="48"/>
                    <a:pt x="1960" y="136"/>
                    <a:pt x="1949" y="252"/>
                  </a:cubicBezTo>
                  <a:cubicBezTo>
                    <a:pt x="1936" y="377"/>
                    <a:pt x="2027" y="487"/>
                    <a:pt x="2152" y="499"/>
                  </a:cubicBezTo>
                  <a:cubicBezTo>
                    <a:pt x="2159" y="500"/>
                    <a:pt x="2167" y="500"/>
                    <a:pt x="2174" y="500"/>
                  </a:cubicBezTo>
                  <a:cubicBezTo>
                    <a:pt x="2181" y="500"/>
                    <a:pt x="2188" y="500"/>
                    <a:pt x="2195" y="499"/>
                  </a:cubicBezTo>
                  <a:lnTo>
                    <a:pt x="4601" y="499"/>
                  </a:lnTo>
                  <a:cubicBezTo>
                    <a:pt x="4726" y="499"/>
                    <a:pt x="4827" y="398"/>
                    <a:pt x="4827" y="273"/>
                  </a:cubicBezTo>
                  <a:cubicBezTo>
                    <a:pt x="4827" y="270"/>
                    <a:pt x="4827" y="265"/>
                    <a:pt x="4827" y="262"/>
                  </a:cubicBezTo>
                  <a:cubicBezTo>
                    <a:pt x="4820" y="142"/>
                    <a:pt x="4722" y="49"/>
                    <a:pt x="4601" y="49"/>
                  </a:cubicBezTo>
                  <a:lnTo>
                    <a:pt x="2195" y="49"/>
                  </a:lnTo>
                  <a:cubicBezTo>
                    <a:pt x="2187" y="49"/>
                    <a:pt x="2180" y="48"/>
                    <a:pt x="2173" y="48"/>
                  </a:cubicBezTo>
                  <a:close/>
                  <a:moveTo>
                    <a:pt x="5622" y="0"/>
                  </a:moveTo>
                  <a:cubicBezTo>
                    <a:pt x="5478" y="0"/>
                    <a:pt x="5360" y="118"/>
                    <a:pt x="5360" y="262"/>
                  </a:cubicBezTo>
                  <a:cubicBezTo>
                    <a:pt x="5360" y="407"/>
                    <a:pt x="5478" y="524"/>
                    <a:pt x="5622" y="524"/>
                  </a:cubicBezTo>
                  <a:cubicBezTo>
                    <a:pt x="5767" y="524"/>
                    <a:pt x="5884" y="407"/>
                    <a:pt x="5884" y="262"/>
                  </a:cubicBezTo>
                  <a:cubicBezTo>
                    <a:pt x="5884" y="118"/>
                    <a:pt x="5767" y="0"/>
                    <a:pt x="5622" y="0"/>
                  </a:cubicBezTo>
                  <a:close/>
                  <a:moveTo>
                    <a:pt x="6407" y="0"/>
                  </a:moveTo>
                  <a:cubicBezTo>
                    <a:pt x="6263" y="0"/>
                    <a:pt x="6145" y="118"/>
                    <a:pt x="6145" y="262"/>
                  </a:cubicBezTo>
                  <a:cubicBezTo>
                    <a:pt x="6145" y="407"/>
                    <a:pt x="6263" y="524"/>
                    <a:pt x="6407" y="524"/>
                  </a:cubicBezTo>
                  <a:cubicBezTo>
                    <a:pt x="6553" y="524"/>
                    <a:pt x="6669" y="407"/>
                    <a:pt x="6669" y="262"/>
                  </a:cubicBezTo>
                  <a:cubicBezTo>
                    <a:pt x="6669" y="118"/>
                    <a:pt x="6553" y="0"/>
                    <a:pt x="6407" y="0"/>
                  </a:cubicBezTo>
                  <a:close/>
                  <a:moveTo>
                    <a:pt x="7192" y="0"/>
                  </a:moveTo>
                  <a:cubicBezTo>
                    <a:pt x="7047" y="0"/>
                    <a:pt x="6930" y="118"/>
                    <a:pt x="6930" y="262"/>
                  </a:cubicBezTo>
                  <a:cubicBezTo>
                    <a:pt x="6930" y="407"/>
                    <a:pt x="7047" y="524"/>
                    <a:pt x="7192" y="524"/>
                  </a:cubicBezTo>
                  <a:cubicBezTo>
                    <a:pt x="7338" y="524"/>
                    <a:pt x="7455" y="407"/>
                    <a:pt x="7455" y="262"/>
                  </a:cubicBezTo>
                  <a:cubicBezTo>
                    <a:pt x="7455" y="118"/>
                    <a:pt x="7338" y="0"/>
                    <a:pt x="7192" y="0"/>
                  </a:cubicBezTo>
                  <a:close/>
                  <a:moveTo>
                    <a:pt x="7978" y="0"/>
                  </a:moveTo>
                  <a:cubicBezTo>
                    <a:pt x="7832" y="0"/>
                    <a:pt x="7714" y="118"/>
                    <a:pt x="7714" y="262"/>
                  </a:cubicBezTo>
                  <a:cubicBezTo>
                    <a:pt x="7714" y="407"/>
                    <a:pt x="7832" y="524"/>
                    <a:pt x="7978" y="524"/>
                  </a:cubicBezTo>
                  <a:cubicBezTo>
                    <a:pt x="8122" y="524"/>
                    <a:pt x="8240" y="407"/>
                    <a:pt x="8240" y="262"/>
                  </a:cubicBezTo>
                  <a:cubicBezTo>
                    <a:pt x="8240" y="118"/>
                    <a:pt x="8122" y="0"/>
                    <a:pt x="7978" y="0"/>
                  </a:cubicBezTo>
                  <a:close/>
                  <a:moveTo>
                    <a:pt x="8762" y="0"/>
                  </a:moveTo>
                  <a:cubicBezTo>
                    <a:pt x="8617" y="0"/>
                    <a:pt x="8500" y="118"/>
                    <a:pt x="8500" y="262"/>
                  </a:cubicBezTo>
                  <a:cubicBezTo>
                    <a:pt x="8500" y="407"/>
                    <a:pt x="8617" y="524"/>
                    <a:pt x="8762" y="524"/>
                  </a:cubicBezTo>
                  <a:cubicBezTo>
                    <a:pt x="8907" y="524"/>
                    <a:pt x="9025" y="407"/>
                    <a:pt x="9025" y="262"/>
                  </a:cubicBezTo>
                  <a:cubicBezTo>
                    <a:pt x="9025" y="118"/>
                    <a:pt x="8907" y="0"/>
                    <a:pt x="8762" y="0"/>
                  </a:cubicBezTo>
                  <a:close/>
                  <a:moveTo>
                    <a:pt x="9547" y="0"/>
                  </a:moveTo>
                  <a:cubicBezTo>
                    <a:pt x="9403" y="0"/>
                    <a:pt x="9285" y="118"/>
                    <a:pt x="9285" y="262"/>
                  </a:cubicBezTo>
                  <a:cubicBezTo>
                    <a:pt x="9285" y="407"/>
                    <a:pt x="9403" y="524"/>
                    <a:pt x="9547" y="524"/>
                  </a:cubicBezTo>
                  <a:cubicBezTo>
                    <a:pt x="9689" y="520"/>
                    <a:pt x="9800" y="404"/>
                    <a:pt x="9800" y="262"/>
                  </a:cubicBezTo>
                  <a:lnTo>
                    <a:pt x="9809" y="262"/>
                  </a:lnTo>
                  <a:cubicBezTo>
                    <a:pt x="9809" y="118"/>
                    <a:pt x="9692" y="0"/>
                    <a:pt x="9547" y="0"/>
                  </a:cubicBezTo>
                  <a:close/>
                  <a:moveTo>
                    <a:pt x="2195" y="1083"/>
                  </a:moveTo>
                  <a:cubicBezTo>
                    <a:pt x="2071" y="1083"/>
                    <a:pt x="1970" y="1184"/>
                    <a:pt x="1970" y="1309"/>
                  </a:cubicBezTo>
                  <a:cubicBezTo>
                    <a:pt x="1970" y="1434"/>
                    <a:pt x="2071" y="1535"/>
                    <a:pt x="2195" y="1535"/>
                  </a:cubicBezTo>
                  <a:lnTo>
                    <a:pt x="4601" y="1535"/>
                  </a:lnTo>
                  <a:cubicBezTo>
                    <a:pt x="4726" y="1535"/>
                    <a:pt x="4827" y="1434"/>
                    <a:pt x="4827" y="1309"/>
                  </a:cubicBezTo>
                  <a:cubicBezTo>
                    <a:pt x="4826" y="1186"/>
                    <a:pt x="4726" y="1084"/>
                    <a:pt x="4601" y="1083"/>
                  </a:cubicBezTo>
                  <a:close/>
                  <a:moveTo>
                    <a:pt x="259" y="1083"/>
                  </a:moveTo>
                  <a:cubicBezTo>
                    <a:pt x="134" y="1083"/>
                    <a:pt x="33" y="1184"/>
                    <a:pt x="33" y="1309"/>
                  </a:cubicBezTo>
                  <a:cubicBezTo>
                    <a:pt x="33" y="1434"/>
                    <a:pt x="134" y="1535"/>
                    <a:pt x="259" y="1535"/>
                  </a:cubicBezTo>
                  <a:lnTo>
                    <a:pt x="1173" y="1535"/>
                  </a:lnTo>
                  <a:cubicBezTo>
                    <a:pt x="1174" y="1535"/>
                    <a:pt x="1175" y="1535"/>
                    <a:pt x="1176" y="1535"/>
                  </a:cubicBezTo>
                  <a:cubicBezTo>
                    <a:pt x="1298" y="1535"/>
                    <a:pt x="1398" y="1436"/>
                    <a:pt x="1400" y="1314"/>
                  </a:cubicBezTo>
                  <a:lnTo>
                    <a:pt x="1400" y="1309"/>
                  </a:lnTo>
                  <a:cubicBezTo>
                    <a:pt x="1400" y="1184"/>
                    <a:pt x="1298" y="1083"/>
                    <a:pt x="1173" y="1083"/>
                  </a:cubicBezTo>
                  <a:close/>
                  <a:moveTo>
                    <a:pt x="2195" y="2131"/>
                  </a:moveTo>
                  <a:cubicBezTo>
                    <a:pt x="2071" y="2131"/>
                    <a:pt x="1970" y="2232"/>
                    <a:pt x="1970" y="2356"/>
                  </a:cubicBezTo>
                  <a:cubicBezTo>
                    <a:pt x="1970" y="2481"/>
                    <a:pt x="2071" y="2582"/>
                    <a:pt x="2195" y="2582"/>
                  </a:cubicBezTo>
                  <a:lnTo>
                    <a:pt x="4601" y="2582"/>
                  </a:lnTo>
                  <a:cubicBezTo>
                    <a:pt x="4726" y="2582"/>
                    <a:pt x="4827" y="2481"/>
                    <a:pt x="4827" y="2356"/>
                  </a:cubicBezTo>
                  <a:cubicBezTo>
                    <a:pt x="4827" y="2232"/>
                    <a:pt x="4726" y="2131"/>
                    <a:pt x="4601" y="2131"/>
                  </a:cubicBezTo>
                  <a:close/>
                  <a:moveTo>
                    <a:pt x="259" y="2131"/>
                  </a:moveTo>
                  <a:cubicBezTo>
                    <a:pt x="134" y="2131"/>
                    <a:pt x="33" y="2232"/>
                    <a:pt x="33" y="2356"/>
                  </a:cubicBezTo>
                  <a:cubicBezTo>
                    <a:pt x="33" y="2481"/>
                    <a:pt x="134" y="2582"/>
                    <a:pt x="259" y="2582"/>
                  </a:cubicBezTo>
                  <a:lnTo>
                    <a:pt x="1173" y="2582"/>
                  </a:lnTo>
                  <a:cubicBezTo>
                    <a:pt x="1174" y="2582"/>
                    <a:pt x="1175" y="2582"/>
                    <a:pt x="1176" y="2582"/>
                  </a:cubicBezTo>
                  <a:cubicBezTo>
                    <a:pt x="1298" y="2582"/>
                    <a:pt x="1398" y="2483"/>
                    <a:pt x="1400" y="2360"/>
                  </a:cubicBezTo>
                  <a:lnTo>
                    <a:pt x="1400" y="2356"/>
                  </a:lnTo>
                  <a:cubicBezTo>
                    <a:pt x="1401" y="2232"/>
                    <a:pt x="1301" y="2131"/>
                    <a:pt x="1178" y="2131"/>
                  </a:cubicBezTo>
                  <a:close/>
                  <a:moveTo>
                    <a:pt x="5622" y="2094"/>
                  </a:moveTo>
                  <a:cubicBezTo>
                    <a:pt x="5478" y="2094"/>
                    <a:pt x="5360" y="2211"/>
                    <a:pt x="5360" y="2356"/>
                  </a:cubicBezTo>
                  <a:cubicBezTo>
                    <a:pt x="5360" y="2502"/>
                    <a:pt x="5478" y="2619"/>
                    <a:pt x="5622" y="2619"/>
                  </a:cubicBezTo>
                  <a:cubicBezTo>
                    <a:pt x="5768" y="2619"/>
                    <a:pt x="5886" y="2502"/>
                    <a:pt x="5886" y="2356"/>
                  </a:cubicBezTo>
                  <a:cubicBezTo>
                    <a:pt x="5886" y="2211"/>
                    <a:pt x="5768" y="2094"/>
                    <a:pt x="5622" y="2094"/>
                  </a:cubicBezTo>
                  <a:close/>
                  <a:moveTo>
                    <a:pt x="6408" y="2094"/>
                  </a:moveTo>
                  <a:cubicBezTo>
                    <a:pt x="6263" y="2094"/>
                    <a:pt x="6145" y="2211"/>
                    <a:pt x="6145" y="2356"/>
                  </a:cubicBezTo>
                  <a:cubicBezTo>
                    <a:pt x="6145" y="2502"/>
                    <a:pt x="6263" y="2619"/>
                    <a:pt x="6408" y="2619"/>
                  </a:cubicBezTo>
                  <a:cubicBezTo>
                    <a:pt x="6553" y="2619"/>
                    <a:pt x="6671" y="2502"/>
                    <a:pt x="6671" y="2356"/>
                  </a:cubicBezTo>
                  <a:cubicBezTo>
                    <a:pt x="6671" y="2211"/>
                    <a:pt x="6553" y="2094"/>
                    <a:pt x="6408" y="2094"/>
                  </a:cubicBezTo>
                  <a:close/>
                  <a:moveTo>
                    <a:pt x="7193" y="2094"/>
                  </a:moveTo>
                  <a:cubicBezTo>
                    <a:pt x="7047" y="2094"/>
                    <a:pt x="6931" y="2211"/>
                    <a:pt x="6931" y="2356"/>
                  </a:cubicBezTo>
                  <a:cubicBezTo>
                    <a:pt x="6931" y="2502"/>
                    <a:pt x="7047" y="2619"/>
                    <a:pt x="7193" y="2619"/>
                  </a:cubicBezTo>
                  <a:cubicBezTo>
                    <a:pt x="7338" y="2619"/>
                    <a:pt x="7455" y="2502"/>
                    <a:pt x="7455" y="2356"/>
                  </a:cubicBezTo>
                  <a:cubicBezTo>
                    <a:pt x="7455" y="2211"/>
                    <a:pt x="7338" y="2094"/>
                    <a:pt x="7193" y="2094"/>
                  </a:cubicBezTo>
                  <a:close/>
                  <a:moveTo>
                    <a:pt x="7978" y="2094"/>
                  </a:moveTo>
                  <a:cubicBezTo>
                    <a:pt x="7833" y="2094"/>
                    <a:pt x="7716" y="2211"/>
                    <a:pt x="7716" y="2356"/>
                  </a:cubicBezTo>
                  <a:cubicBezTo>
                    <a:pt x="7716" y="2502"/>
                    <a:pt x="7833" y="2619"/>
                    <a:pt x="7978" y="2619"/>
                  </a:cubicBezTo>
                  <a:cubicBezTo>
                    <a:pt x="8122" y="2619"/>
                    <a:pt x="8240" y="2502"/>
                    <a:pt x="8240" y="2356"/>
                  </a:cubicBezTo>
                  <a:cubicBezTo>
                    <a:pt x="8240" y="2211"/>
                    <a:pt x="8122" y="2094"/>
                    <a:pt x="7978" y="2094"/>
                  </a:cubicBezTo>
                  <a:close/>
                  <a:moveTo>
                    <a:pt x="8762" y="2094"/>
                  </a:moveTo>
                  <a:cubicBezTo>
                    <a:pt x="8618" y="2094"/>
                    <a:pt x="8500" y="2211"/>
                    <a:pt x="8500" y="2356"/>
                  </a:cubicBezTo>
                  <a:cubicBezTo>
                    <a:pt x="8500" y="2502"/>
                    <a:pt x="8618" y="2619"/>
                    <a:pt x="8762" y="2619"/>
                  </a:cubicBezTo>
                  <a:cubicBezTo>
                    <a:pt x="8907" y="2619"/>
                    <a:pt x="9025" y="2502"/>
                    <a:pt x="9025" y="2356"/>
                  </a:cubicBezTo>
                  <a:cubicBezTo>
                    <a:pt x="9025" y="2211"/>
                    <a:pt x="8907" y="2094"/>
                    <a:pt x="8762" y="2094"/>
                  </a:cubicBezTo>
                  <a:close/>
                  <a:moveTo>
                    <a:pt x="9547" y="2094"/>
                  </a:moveTo>
                  <a:cubicBezTo>
                    <a:pt x="9403" y="2094"/>
                    <a:pt x="9285" y="2211"/>
                    <a:pt x="9285" y="2356"/>
                  </a:cubicBezTo>
                  <a:cubicBezTo>
                    <a:pt x="9285" y="2502"/>
                    <a:pt x="9403" y="2619"/>
                    <a:pt x="9547" y="2619"/>
                  </a:cubicBezTo>
                  <a:cubicBezTo>
                    <a:pt x="9689" y="2613"/>
                    <a:pt x="9802" y="2497"/>
                    <a:pt x="9802" y="2356"/>
                  </a:cubicBezTo>
                  <a:lnTo>
                    <a:pt x="9809" y="2356"/>
                  </a:lnTo>
                  <a:cubicBezTo>
                    <a:pt x="9809" y="2211"/>
                    <a:pt x="9692" y="2094"/>
                    <a:pt x="9547" y="2094"/>
                  </a:cubicBezTo>
                  <a:close/>
                  <a:moveTo>
                    <a:pt x="259" y="3178"/>
                  </a:moveTo>
                  <a:cubicBezTo>
                    <a:pt x="134" y="3178"/>
                    <a:pt x="33" y="3279"/>
                    <a:pt x="33" y="3404"/>
                  </a:cubicBezTo>
                  <a:cubicBezTo>
                    <a:pt x="33" y="3529"/>
                    <a:pt x="134" y="3630"/>
                    <a:pt x="259" y="3630"/>
                  </a:cubicBezTo>
                  <a:lnTo>
                    <a:pt x="1173" y="3630"/>
                  </a:lnTo>
                  <a:cubicBezTo>
                    <a:pt x="1298" y="3630"/>
                    <a:pt x="1400" y="3529"/>
                    <a:pt x="1400" y="3404"/>
                  </a:cubicBezTo>
                  <a:cubicBezTo>
                    <a:pt x="1401" y="3280"/>
                    <a:pt x="1301" y="3179"/>
                    <a:pt x="1178" y="3178"/>
                  </a:cubicBezTo>
                  <a:close/>
                  <a:moveTo>
                    <a:pt x="2195" y="3178"/>
                  </a:moveTo>
                  <a:cubicBezTo>
                    <a:pt x="2071" y="3178"/>
                    <a:pt x="1970" y="3279"/>
                    <a:pt x="1970" y="3404"/>
                  </a:cubicBezTo>
                  <a:cubicBezTo>
                    <a:pt x="1970" y="3529"/>
                    <a:pt x="2071" y="3630"/>
                    <a:pt x="2195" y="3630"/>
                  </a:cubicBezTo>
                  <a:lnTo>
                    <a:pt x="4601" y="3630"/>
                  </a:lnTo>
                  <a:cubicBezTo>
                    <a:pt x="4726" y="3629"/>
                    <a:pt x="4826" y="3528"/>
                    <a:pt x="4827" y="3404"/>
                  </a:cubicBezTo>
                  <a:cubicBezTo>
                    <a:pt x="4827" y="3279"/>
                    <a:pt x="4726" y="3178"/>
                    <a:pt x="4601" y="3178"/>
                  </a:cubicBezTo>
                  <a:close/>
                  <a:moveTo>
                    <a:pt x="237" y="4223"/>
                  </a:moveTo>
                  <a:cubicBezTo>
                    <a:pt x="121" y="4223"/>
                    <a:pt x="23" y="4311"/>
                    <a:pt x="12" y="4427"/>
                  </a:cubicBezTo>
                  <a:cubicBezTo>
                    <a:pt x="0" y="4552"/>
                    <a:pt x="91" y="4662"/>
                    <a:pt x="215" y="4674"/>
                  </a:cubicBezTo>
                  <a:cubicBezTo>
                    <a:pt x="222" y="4675"/>
                    <a:pt x="229" y="4675"/>
                    <a:pt x="237" y="4675"/>
                  </a:cubicBezTo>
                  <a:cubicBezTo>
                    <a:pt x="244" y="4675"/>
                    <a:pt x="252" y="4675"/>
                    <a:pt x="259" y="4674"/>
                  </a:cubicBezTo>
                  <a:lnTo>
                    <a:pt x="1173" y="4674"/>
                  </a:lnTo>
                  <a:cubicBezTo>
                    <a:pt x="1174" y="4674"/>
                    <a:pt x="1175" y="4674"/>
                    <a:pt x="1176" y="4674"/>
                  </a:cubicBezTo>
                  <a:cubicBezTo>
                    <a:pt x="1298" y="4674"/>
                    <a:pt x="1398" y="4575"/>
                    <a:pt x="1400" y="4452"/>
                  </a:cubicBezTo>
                  <a:lnTo>
                    <a:pt x="1400" y="4451"/>
                  </a:lnTo>
                  <a:cubicBezTo>
                    <a:pt x="1401" y="4327"/>
                    <a:pt x="1301" y="4226"/>
                    <a:pt x="1178" y="4224"/>
                  </a:cubicBezTo>
                  <a:lnTo>
                    <a:pt x="259" y="4224"/>
                  </a:lnTo>
                  <a:cubicBezTo>
                    <a:pt x="252" y="4224"/>
                    <a:pt x="244" y="4223"/>
                    <a:pt x="237" y="4223"/>
                  </a:cubicBezTo>
                  <a:close/>
                  <a:moveTo>
                    <a:pt x="2173" y="4223"/>
                  </a:moveTo>
                  <a:cubicBezTo>
                    <a:pt x="2059" y="4223"/>
                    <a:pt x="1960" y="4311"/>
                    <a:pt x="1949" y="4427"/>
                  </a:cubicBezTo>
                  <a:cubicBezTo>
                    <a:pt x="1936" y="4552"/>
                    <a:pt x="2027" y="4662"/>
                    <a:pt x="2152" y="4674"/>
                  </a:cubicBezTo>
                  <a:cubicBezTo>
                    <a:pt x="2159" y="4675"/>
                    <a:pt x="2167" y="4675"/>
                    <a:pt x="2174" y="4675"/>
                  </a:cubicBezTo>
                  <a:cubicBezTo>
                    <a:pt x="2181" y="4675"/>
                    <a:pt x="2188" y="4675"/>
                    <a:pt x="2195" y="4674"/>
                  </a:cubicBezTo>
                  <a:lnTo>
                    <a:pt x="4601" y="4674"/>
                  </a:lnTo>
                  <a:cubicBezTo>
                    <a:pt x="4724" y="4674"/>
                    <a:pt x="4826" y="4574"/>
                    <a:pt x="4827" y="4451"/>
                  </a:cubicBezTo>
                  <a:cubicBezTo>
                    <a:pt x="4827" y="4326"/>
                    <a:pt x="4726" y="4224"/>
                    <a:pt x="4601" y="4224"/>
                  </a:cubicBezTo>
                  <a:lnTo>
                    <a:pt x="2195" y="4224"/>
                  </a:lnTo>
                  <a:cubicBezTo>
                    <a:pt x="2187" y="4224"/>
                    <a:pt x="2180" y="4223"/>
                    <a:pt x="2173" y="4223"/>
                  </a:cubicBezTo>
                  <a:close/>
                  <a:moveTo>
                    <a:pt x="9089" y="5103"/>
                  </a:moveTo>
                  <a:cubicBezTo>
                    <a:pt x="8944" y="5103"/>
                    <a:pt x="8826" y="5221"/>
                    <a:pt x="8826" y="5365"/>
                  </a:cubicBezTo>
                  <a:cubicBezTo>
                    <a:pt x="8826" y="5511"/>
                    <a:pt x="8944" y="5627"/>
                    <a:pt x="9089" y="5627"/>
                  </a:cubicBezTo>
                  <a:lnTo>
                    <a:pt x="9092" y="5627"/>
                  </a:lnTo>
                  <a:cubicBezTo>
                    <a:pt x="9234" y="5627"/>
                    <a:pt x="9351" y="5509"/>
                    <a:pt x="9351" y="5365"/>
                  </a:cubicBezTo>
                  <a:cubicBezTo>
                    <a:pt x="9351" y="5221"/>
                    <a:pt x="9233" y="5103"/>
                    <a:pt x="9089" y="5103"/>
                  </a:cubicBezTo>
                  <a:close/>
                  <a:moveTo>
                    <a:pt x="9873" y="5103"/>
                  </a:moveTo>
                  <a:cubicBezTo>
                    <a:pt x="9729" y="5103"/>
                    <a:pt x="9611" y="5221"/>
                    <a:pt x="9611" y="5365"/>
                  </a:cubicBezTo>
                  <a:cubicBezTo>
                    <a:pt x="9611" y="5511"/>
                    <a:pt x="9729" y="5627"/>
                    <a:pt x="9873" y="5627"/>
                  </a:cubicBezTo>
                  <a:lnTo>
                    <a:pt x="9876" y="5627"/>
                  </a:lnTo>
                  <a:cubicBezTo>
                    <a:pt x="10019" y="5627"/>
                    <a:pt x="10135" y="5509"/>
                    <a:pt x="10135" y="5365"/>
                  </a:cubicBezTo>
                  <a:cubicBezTo>
                    <a:pt x="10135" y="5221"/>
                    <a:pt x="10019" y="5103"/>
                    <a:pt x="9873" y="5103"/>
                  </a:cubicBezTo>
                  <a:close/>
                  <a:moveTo>
                    <a:pt x="11446" y="5103"/>
                  </a:moveTo>
                  <a:cubicBezTo>
                    <a:pt x="11301" y="5103"/>
                    <a:pt x="11183" y="5221"/>
                    <a:pt x="11183" y="5365"/>
                  </a:cubicBezTo>
                  <a:cubicBezTo>
                    <a:pt x="11183" y="5511"/>
                    <a:pt x="11301" y="5627"/>
                    <a:pt x="11446" y="5627"/>
                  </a:cubicBezTo>
                  <a:cubicBezTo>
                    <a:pt x="11590" y="5627"/>
                    <a:pt x="11708" y="5511"/>
                    <a:pt x="11708" y="5365"/>
                  </a:cubicBezTo>
                  <a:cubicBezTo>
                    <a:pt x="11708" y="5221"/>
                    <a:pt x="11590" y="5103"/>
                    <a:pt x="11446" y="5103"/>
                  </a:cubicBezTo>
                  <a:close/>
                  <a:moveTo>
                    <a:pt x="12230" y="5103"/>
                  </a:moveTo>
                  <a:cubicBezTo>
                    <a:pt x="12086" y="5103"/>
                    <a:pt x="11968" y="5221"/>
                    <a:pt x="11968" y="5365"/>
                  </a:cubicBezTo>
                  <a:cubicBezTo>
                    <a:pt x="11968" y="5511"/>
                    <a:pt x="12086" y="5627"/>
                    <a:pt x="12230" y="5627"/>
                  </a:cubicBezTo>
                  <a:cubicBezTo>
                    <a:pt x="12375" y="5627"/>
                    <a:pt x="12492" y="5511"/>
                    <a:pt x="12492" y="5365"/>
                  </a:cubicBezTo>
                  <a:cubicBezTo>
                    <a:pt x="12492" y="5221"/>
                    <a:pt x="12375" y="5103"/>
                    <a:pt x="12230" y="5103"/>
                  </a:cubicBezTo>
                  <a:close/>
                  <a:moveTo>
                    <a:pt x="8304" y="5103"/>
                  </a:moveTo>
                  <a:cubicBezTo>
                    <a:pt x="8159" y="5103"/>
                    <a:pt x="8042" y="5221"/>
                    <a:pt x="8042" y="5365"/>
                  </a:cubicBezTo>
                  <a:cubicBezTo>
                    <a:pt x="8042" y="5511"/>
                    <a:pt x="8159" y="5629"/>
                    <a:pt x="8304" y="5629"/>
                  </a:cubicBezTo>
                  <a:lnTo>
                    <a:pt x="8308" y="5629"/>
                  </a:lnTo>
                  <a:cubicBezTo>
                    <a:pt x="8451" y="5626"/>
                    <a:pt x="8566" y="5509"/>
                    <a:pt x="8566" y="5365"/>
                  </a:cubicBezTo>
                  <a:cubicBezTo>
                    <a:pt x="8566" y="5221"/>
                    <a:pt x="8448" y="5103"/>
                    <a:pt x="8304" y="5103"/>
                  </a:cubicBezTo>
                  <a:close/>
                  <a:moveTo>
                    <a:pt x="10661" y="5103"/>
                  </a:moveTo>
                  <a:cubicBezTo>
                    <a:pt x="10515" y="5103"/>
                    <a:pt x="10399" y="5221"/>
                    <a:pt x="10399" y="5365"/>
                  </a:cubicBezTo>
                  <a:cubicBezTo>
                    <a:pt x="10399" y="5508"/>
                    <a:pt x="10512" y="5624"/>
                    <a:pt x="10653" y="5629"/>
                  </a:cubicBezTo>
                  <a:cubicBezTo>
                    <a:pt x="10655" y="5629"/>
                    <a:pt x="10657" y="5629"/>
                    <a:pt x="10659" y="5629"/>
                  </a:cubicBezTo>
                  <a:cubicBezTo>
                    <a:pt x="10802" y="5629"/>
                    <a:pt x="10918" y="5515"/>
                    <a:pt x="10923" y="5372"/>
                  </a:cubicBezTo>
                  <a:lnTo>
                    <a:pt x="10923" y="5365"/>
                  </a:lnTo>
                  <a:cubicBezTo>
                    <a:pt x="10923" y="5221"/>
                    <a:pt x="10805" y="5103"/>
                    <a:pt x="10661" y="5103"/>
                  </a:cubicBezTo>
                  <a:close/>
                  <a:moveTo>
                    <a:pt x="259" y="5270"/>
                  </a:moveTo>
                  <a:cubicBezTo>
                    <a:pt x="134" y="5270"/>
                    <a:pt x="33" y="5371"/>
                    <a:pt x="33" y="5496"/>
                  </a:cubicBezTo>
                  <a:cubicBezTo>
                    <a:pt x="33" y="5621"/>
                    <a:pt x="134" y="5722"/>
                    <a:pt x="259" y="5722"/>
                  </a:cubicBezTo>
                  <a:lnTo>
                    <a:pt x="1173" y="5722"/>
                  </a:lnTo>
                  <a:cubicBezTo>
                    <a:pt x="1297" y="5722"/>
                    <a:pt x="1398" y="5624"/>
                    <a:pt x="1400" y="5500"/>
                  </a:cubicBezTo>
                  <a:lnTo>
                    <a:pt x="1400" y="5496"/>
                  </a:lnTo>
                  <a:cubicBezTo>
                    <a:pt x="1400" y="5371"/>
                    <a:pt x="1298" y="5270"/>
                    <a:pt x="1173" y="5270"/>
                  </a:cubicBezTo>
                  <a:close/>
                  <a:moveTo>
                    <a:pt x="5074" y="5270"/>
                  </a:moveTo>
                  <a:cubicBezTo>
                    <a:pt x="4949" y="5270"/>
                    <a:pt x="4848" y="5371"/>
                    <a:pt x="4848" y="5496"/>
                  </a:cubicBezTo>
                  <a:cubicBezTo>
                    <a:pt x="4848" y="5621"/>
                    <a:pt x="4949" y="5722"/>
                    <a:pt x="5074" y="5722"/>
                  </a:cubicBezTo>
                  <a:lnTo>
                    <a:pt x="7478" y="5722"/>
                  </a:lnTo>
                  <a:cubicBezTo>
                    <a:pt x="7601" y="5722"/>
                    <a:pt x="7702" y="5624"/>
                    <a:pt x="7704" y="5500"/>
                  </a:cubicBezTo>
                  <a:lnTo>
                    <a:pt x="7704" y="5496"/>
                  </a:lnTo>
                  <a:cubicBezTo>
                    <a:pt x="7704" y="5371"/>
                    <a:pt x="7603" y="5270"/>
                    <a:pt x="7478" y="5270"/>
                  </a:cubicBezTo>
                  <a:close/>
                  <a:moveTo>
                    <a:pt x="259" y="6310"/>
                  </a:moveTo>
                  <a:cubicBezTo>
                    <a:pt x="134" y="6310"/>
                    <a:pt x="33" y="6412"/>
                    <a:pt x="33" y="6537"/>
                  </a:cubicBezTo>
                  <a:cubicBezTo>
                    <a:pt x="33" y="6662"/>
                    <a:pt x="134" y="6763"/>
                    <a:pt x="259" y="6763"/>
                  </a:cubicBezTo>
                  <a:lnTo>
                    <a:pt x="1173" y="6763"/>
                  </a:lnTo>
                  <a:cubicBezTo>
                    <a:pt x="1297" y="6763"/>
                    <a:pt x="1398" y="6666"/>
                    <a:pt x="1400" y="6543"/>
                  </a:cubicBezTo>
                  <a:cubicBezTo>
                    <a:pt x="1404" y="6418"/>
                    <a:pt x="1306" y="6313"/>
                    <a:pt x="1181" y="6310"/>
                  </a:cubicBezTo>
                  <a:close/>
                  <a:moveTo>
                    <a:pt x="5074" y="6310"/>
                  </a:moveTo>
                  <a:cubicBezTo>
                    <a:pt x="4949" y="6310"/>
                    <a:pt x="4848" y="6412"/>
                    <a:pt x="4848" y="6537"/>
                  </a:cubicBezTo>
                  <a:cubicBezTo>
                    <a:pt x="4848" y="6662"/>
                    <a:pt x="4949" y="6763"/>
                    <a:pt x="5074" y="6763"/>
                  </a:cubicBezTo>
                  <a:lnTo>
                    <a:pt x="7478" y="6763"/>
                  </a:lnTo>
                  <a:cubicBezTo>
                    <a:pt x="7601" y="6763"/>
                    <a:pt x="7701" y="6666"/>
                    <a:pt x="7704" y="6543"/>
                  </a:cubicBezTo>
                  <a:cubicBezTo>
                    <a:pt x="7707" y="6418"/>
                    <a:pt x="7609" y="6313"/>
                    <a:pt x="7485" y="6310"/>
                  </a:cubicBezTo>
                  <a:close/>
                  <a:moveTo>
                    <a:pt x="8304" y="7262"/>
                  </a:moveTo>
                  <a:cubicBezTo>
                    <a:pt x="8159" y="7262"/>
                    <a:pt x="8042" y="7380"/>
                    <a:pt x="8042" y="7524"/>
                  </a:cubicBezTo>
                  <a:cubicBezTo>
                    <a:pt x="8042" y="7668"/>
                    <a:pt x="8159" y="7786"/>
                    <a:pt x="8304" y="7786"/>
                  </a:cubicBezTo>
                  <a:lnTo>
                    <a:pt x="8308" y="7786"/>
                  </a:lnTo>
                  <a:cubicBezTo>
                    <a:pt x="8453" y="7785"/>
                    <a:pt x="8567" y="7667"/>
                    <a:pt x="8566" y="7524"/>
                  </a:cubicBezTo>
                  <a:cubicBezTo>
                    <a:pt x="8566" y="7380"/>
                    <a:pt x="8450" y="7262"/>
                    <a:pt x="8304" y="7262"/>
                  </a:cubicBezTo>
                  <a:close/>
                  <a:moveTo>
                    <a:pt x="9089" y="7262"/>
                  </a:moveTo>
                  <a:cubicBezTo>
                    <a:pt x="8944" y="7262"/>
                    <a:pt x="8826" y="7380"/>
                    <a:pt x="8826" y="7524"/>
                  </a:cubicBezTo>
                  <a:cubicBezTo>
                    <a:pt x="8826" y="7668"/>
                    <a:pt x="8944" y="7786"/>
                    <a:pt x="9089" y="7786"/>
                  </a:cubicBezTo>
                  <a:lnTo>
                    <a:pt x="9092" y="7786"/>
                  </a:lnTo>
                  <a:cubicBezTo>
                    <a:pt x="9234" y="7786"/>
                    <a:pt x="9352" y="7670"/>
                    <a:pt x="9352" y="7525"/>
                  </a:cubicBezTo>
                  <a:lnTo>
                    <a:pt x="9352" y="7524"/>
                  </a:lnTo>
                  <a:cubicBezTo>
                    <a:pt x="9352" y="7380"/>
                    <a:pt x="9234" y="7262"/>
                    <a:pt x="9089" y="7262"/>
                  </a:cubicBezTo>
                  <a:close/>
                  <a:moveTo>
                    <a:pt x="9875" y="7262"/>
                  </a:moveTo>
                  <a:cubicBezTo>
                    <a:pt x="9729" y="7262"/>
                    <a:pt x="9611" y="7380"/>
                    <a:pt x="9611" y="7524"/>
                  </a:cubicBezTo>
                  <a:cubicBezTo>
                    <a:pt x="9611" y="7668"/>
                    <a:pt x="9729" y="7786"/>
                    <a:pt x="9875" y="7786"/>
                  </a:cubicBezTo>
                  <a:lnTo>
                    <a:pt x="9876" y="7786"/>
                  </a:lnTo>
                  <a:cubicBezTo>
                    <a:pt x="10019" y="7786"/>
                    <a:pt x="10137" y="7670"/>
                    <a:pt x="10137" y="7525"/>
                  </a:cubicBezTo>
                  <a:lnTo>
                    <a:pt x="10137" y="7524"/>
                  </a:lnTo>
                  <a:cubicBezTo>
                    <a:pt x="10137" y="7380"/>
                    <a:pt x="10019" y="7262"/>
                    <a:pt x="9875" y="7262"/>
                  </a:cubicBezTo>
                  <a:close/>
                  <a:moveTo>
                    <a:pt x="11446" y="7262"/>
                  </a:moveTo>
                  <a:cubicBezTo>
                    <a:pt x="11301" y="7262"/>
                    <a:pt x="11183" y="7380"/>
                    <a:pt x="11183" y="7524"/>
                  </a:cubicBezTo>
                  <a:cubicBezTo>
                    <a:pt x="11183" y="7668"/>
                    <a:pt x="11301" y="7786"/>
                    <a:pt x="11446" y="7786"/>
                  </a:cubicBezTo>
                  <a:cubicBezTo>
                    <a:pt x="11446" y="7786"/>
                    <a:pt x="11447" y="7786"/>
                    <a:pt x="11448" y="7786"/>
                  </a:cubicBezTo>
                  <a:cubicBezTo>
                    <a:pt x="11591" y="7786"/>
                    <a:pt x="11708" y="7670"/>
                    <a:pt x="11708" y="7528"/>
                  </a:cubicBezTo>
                  <a:lnTo>
                    <a:pt x="11708" y="7524"/>
                  </a:lnTo>
                  <a:cubicBezTo>
                    <a:pt x="11708" y="7380"/>
                    <a:pt x="11590" y="7262"/>
                    <a:pt x="11446" y="7262"/>
                  </a:cubicBezTo>
                  <a:close/>
                  <a:moveTo>
                    <a:pt x="12230" y="7262"/>
                  </a:moveTo>
                  <a:cubicBezTo>
                    <a:pt x="12086" y="7262"/>
                    <a:pt x="11968" y="7380"/>
                    <a:pt x="11968" y="7524"/>
                  </a:cubicBezTo>
                  <a:cubicBezTo>
                    <a:pt x="11968" y="7668"/>
                    <a:pt x="12086" y="7786"/>
                    <a:pt x="12230" y="7786"/>
                  </a:cubicBezTo>
                  <a:cubicBezTo>
                    <a:pt x="12231" y="7786"/>
                    <a:pt x="12232" y="7786"/>
                    <a:pt x="12233" y="7786"/>
                  </a:cubicBezTo>
                  <a:cubicBezTo>
                    <a:pt x="12376" y="7786"/>
                    <a:pt x="12492" y="7670"/>
                    <a:pt x="12492" y="7528"/>
                  </a:cubicBezTo>
                  <a:lnTo>
                    <a:pt x="12492" y="7524"/>
                  </a:lnTo>
                  <a:cubicBezTo>
                    <a:pt x="12492" y="7380"/>
                    <a:pt x="12376" y="7262"/>
                    <a:pt x="12230" y="7262"/>
                  </a:cubicBezTo>
                  <a:close/>
                  <a:moveTo>
                    <a:pt x="10661" y="7262"/>
                  </a:moveTo>
                  <a:cubicBezTo>
                    <a:pt x="10516" y="7262"/>
                    <a:pt x="10399" y="7380"/>
                    <a:pt x="10399" y="7524"/>
                  </a:cubicBezTo>
                  <a:cubicBezTo>
                    <a:pt x="10399" y="7667"/>
                    <a:pt x="10512" y="7783"/>
                    <a:pt x="10655" y="7786"/>
                  </a:cubicBezTo>
                  <a:cubicBezTo>
                    <a:pt x="10658" y="7786"/>
                    <a:pt x="10660" y="7786"/>
                    <a:pt x="10663" y="7786"/>
                  </a:cubicBezTo>
                  <a:cubicBezTo>
                    <a:pt x="10802" y="7786"/>
                    <a:pt x="10919" y="7676"/>
                    <a:pt x="10923" y="7534"/>
                  </a:cubicBezTo>
                  <a:lnTo>
                    <a:pt x="10923" y="7524"/>
                  </a:lnTo>
                  <a:cubicBezTo>
                    <a:pt x="10923" y="7380"/>
                    <a:pt x="10805" y="7262"/>
                    <a:pt x="10661" y="7262"/>
                  </a:cubicBezTo>
                  <a:close/>
                  <a:moveTo>
                    <a:pt x="259" y="7363"/>
                  </a:moveTo>
                  <a:cubicBezTo>
                    <a:pt x="134" y="7363"/>
                    <a:pt x="33" y="7464"/>
                    <a:pt x="33" y="7589"/>
                  </a:cubicBezTo>
                  <a:cubicBezTo>
                    <a:pt x="33" y="7715"/>
                    <a:pt x="134" y="7816"/>
                    <a:pt x="259" y="7816"/>
                  </a:cubicBezTo>
                  <a:lnTo>
                    <a:pt x="1173" y="7816"/>
                  </a:lnTo>
                  <a:cubicBezTo>
                    <a:pt x="1298" y="7816"/>
                    <a:pt x="1400" y="7715"/>
                    <a:pt x="1400" y="7589"/>
                  </a:cubicBezTo>
                  <a:cubicBezTo>
                    <a:pt x="1401" y="7466"/>
                    <a:pt x="1301" y="7365"/>
                    <a:pt x="1178" y="7363"/>
                  </a:cubicBezTo>
                  <a:close/>
                  <a:moveTo>
                    <a:pt x="5074" y="7363"/>
                  </a:moveTo>
                  <a:cubicBezTo>
                    <a:pt x="4949" y="7363"/>
                    <a:pt x="4848" y="7464"/>
                    <a:pt x="4848" y="7589"/>
                  </a:cubicBezTo>
                  <a:cubicBezTo>
                    <a:pt x="4848" y="7715"/>
                    <a:pt x="4949" y="7816"/>
                    <a:pt x="5074" y="7816"/>
                  </a:cubicBezTo>
                  <a:lnTo>
                    <a:pt x="7478" y="7816"/>
                  </a:lnTo>
                  <a:cubicBezTo>
                    <a:pt x="7603" y="7816"/>
                    <a:pt x="7704" y="7715"/>
                    <a:pt x="7704" y="7589"/>
                  </a:cubicBezTo>
                  <a:cubicBezTo>
                    <a:pt x="7705" y="7466"/>
                    <a:pt x="7606" y="7365"/>
                    <a:pt x="7482" y="7363"/>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3" name="Google Shape;1033;p40"/>
            <p:cNvSpPr/>
            <p:nvPr/>
          </p:nvSpPr>
          <p:spPr>
            <a:xfrm>
              <a:off x="4530125" y="3410550"/>
              <a:ext cx="312325" cy="195425"/>
            </a:xfrm>
            <a:custGeom>
              <a:avLst/>
              <a:gdLst/>
              <a:ahLst/>
              <a:cxnLst/>
              <a:rect l="l" t="t" r="r" b="b"/>
              <a:pathLst>
                <a:path w="12493" h="7817" extrusionOk="0">
                  <a:moveTo>
                    <a:pt x="237" y="38"/>
                  </a:moveTo>
                  <a:cubicBezTo>
                    <a:pt x="229" y="38"/>
                    <a:pt x="222" y="39"/>
                    <a:pt x="215" y="39"/>
                  </a:cubicBezTo>
                  <a:cubicBezTo>
                    <a:pt x="91" y="51"/>
                    <a:pt x="0" y="161"/>
                    <a:pt x="12" y="287"/>
                  </a:cubicBezTo>
                  <a:cubicBezTo>
                    <a:pt x="23" y="403"/>
                    <a:pt x="121" y="490"/>
                    <a:pt x="237" y="490"/>
                  </a:cubicBezTo>
                  <a:cubicBezTo>
                    <a:pt x="244" y="490"/>
                    <a:pt x="252" y="490"/>
                    <a:pt x="259" y="489"/>
                  </a:cubicBezTo>
                  <a:lnTo>
                    <a:pt x="1173" y="489"/>
                  </a:lnTo>
                  <a:cubicBezTo>
                    <a:pt x="1181" y="490"/>
                    <a:pt x="1188" y="490"/>
                    <a:pt x="1196" y="490"/>
                  </a:cubicBezTo>
                  <a:cubicBezTo>
                    <a:pt x="1203" y="490"/>
                    <a:pt x="1211" y="490"/>
                    <a:pt x="1218" y="489"/>
                  </a:cubicBezTo>
                  <a:cubicBezTo>
                    <a:pt x="1342" y="477"/>
                    <a:pt x="1432" y="367"/>
                    <a:pt x="1421" y="242"/>
                  </a:cubicBezTo>
                  <a:cubicBezTo>
                    <a:pt x="1409" y="126"/>
                    <a:pt x="1311" y="38"/>
                    <a:pt x="1195" y="38"/>
                  </a:cubicBezTo>
                  <a:cubicBezTo>
                    <a:pt x="1188" y="38"/>
                    <a:pt x="1181" y="39"/>
                    <a:pt x="1173" y="39"/>
                  </a:cubicBezTo>
                  <a:lnTo>
                    <a:pt x="259" y="39"/>
                  </a:lnTo>
                  <a:cubicBezTo>
                    <a:pt x="252" y="39"/>
                    <a:pt x="244" y="38"/>
                    <a:pt x="237" y="38"/>
                  </a:cubicBezTo>
                  <a:close/>
                  <a:moveTo>
                    <a:pt x="2173" y="38"/>
                  </a:moveTo>
                  <a:cubicBezTo>
                    <a:pt x="2059" y="38"/>
                    <a:pt x="1960" y="126"/>
                    <a:pt x="1949" y="242"/>
                  </a:cubicBezTo>
                  <a:cubicBezTo>
                    <a:pt x="1936" y="367"/>
                    <a:pt x="2027" y="477"/>
                    <a:pt x="2152" y="489"/>
                  </a:cubicBezTo>
                  <a:cubicBezTo>
                    <a:pt x="2159" y="490"/>
                    <a:pt x="2167" y="490"/>
                    <a:pt x="2174" y="490"/>
                  </a:cubicBezTo>
                  <a:cubicBezTo>
                    <a:pt x="2181" y="490"/>
                    <a:pt x="2188" y="490"/>
                    <a:pt x="2195" y="489"/>
                  </a:cubicBezTo>
                  <a:lnTo>
                    <a:pt x="4601" y="489"/>
                  </a:lnTo>
                  <a:cubicBezTo>
                    <a:pt x="4724" y="489"/>
                    <a:pt x="4826" y="389"/>
                    <a:pt x="4827" y="266"/>
                  </a:cubicBezTo>
                  <a:cubicBezTo>
                    <a:pt x="4827" y="141"/>
                    <a:pt x="4726" y="39"/>
                    <a:pt x="4601" y="39"/>
                  </a:cubicBezTo>
                  <a:lnTo>
                    <a:pt x="2195" y="39"/>
                  </a:lnTo>
                  <a:cubicBezTo>
                    <a:pt x="2187" y="39"/>
                    <a:pt x="2180" y="38"/>
                    <a:pt x="2173" y="38"/>
                  </a:cubicBezTo>
                  <a:close/>
                  <a:moveTo>
                    <a:pt x="5625" y="1"/>
                  </a:moveTo>
                  <a:cubicBezTo>
                    <a:pt x="5479" y="1"/>
                    <a:pt x="5362" y="117"/>
                    <a:pt x="5360" y="261"/>
                  </a:cubicBezTo>
                  <a:cubicBezTo>
                    <a:pt x="5359" y="406"/>
                    <a:pt x="5475" y="525"/>
                    <a:pt x="5621" y="526"/>
                  </a:cubicBezTo>
                  <a:lnTo>
                    <a:pt x="5622" y="526"/>
                  </a:lnTo>
                  <a:cubicBezTo>
                    <a:pt x="5767" y="526"/>
                    <a:pt x="5883" y="410"/>
                    <a:pt x="5884" y="266"/>
                  </a:cubicBezTo>
                  <a:cubicBezTo>
                    <a:pt x="5886" y="121"/>
                    <a:pt x="5770" y="2"/>
                    <a:pt x="5625" y="1"/>
                  </a:cubicBezTo>
                  <a:close/>
                  <a:moveTo>
                    <a:pt x="6410" y="1"/>
                  </a:moveTo>
                  <a:cubicBezTo>
                    <a:pt x="6264" y="1"/>
                    <a:pt x="6146" y="117"/>
                    <a:pt x="6145" y="261"/>
                  </a:cubicBezTo>
                  <a:cubicBezTo>
                    <a:pt x="6143" y="406"/>
                    <a:pt x="6260" y="525"/>
                    <a:pt x="6405" y="526"/>
                  </a:cubicBezTo>
                  <a:lnTo>
                    <a:pt x="6407" y="526"/>
                  </a:lnTo>
                  <a:cubicBezTo>
                    <a:pt x="6551" y="526"/>
                    <a:pt x="6668" y="410"/>
                    <a:pt x="6669" y="266"/>
                  </a:cubicBezTo>
                  <a:cubicBezTo>
                    <a:pt x="6671" y="121"/>
                    <a:pt x="6554" y="2"/>
                    <a:pt x="6410" y="1"/>
                  </a:cubicBezTo>
                  <a:close/>
                  <a:moveTo>
                    <a:pt x="7195" y="1"/>
                  </a:moveTo>
                  <a:cubicBezTo>
                    <a:pt x="7050" y="1"/>
                    <a:pt x="6931" y="117"/>
                    <a:pt x="6930" y="261"/>
                  </a:cubicBezTo>
                  <a:cubicBezTo>
                    <a:pt x="6928" y="406"/>
                    <a:pt x="7046" y="525"/>
                    <a:pt x="7190" y="526"/>
                  </a:cubicBezTo>
                  <a:lnTo>
                    <a:pt x="7192" y="526"/>
                  </a:lnTo>
                  <a:cubicBezTo>
                    <a:pt x="7336" y="526"/>
                    <a:pt x="7454" y="410"/>
                    <a:pt x="7454" y="266"/>
                  </a:cubicBezTo>
                  <a:lnTo>
                    <a:pt x="7455" y="266"/>
                  </a:lnTo>
                  <a:cubicBezTo>
                    <a:pt x="7455" y="121"/>
                    <a:pt x="7339" y="2"/>
                    <a:pt x="7195" y="1"/>
                  </a:cubicBezTo>
                  <a:close/>
                  <a:moveTo>
                    <a:pt x="7979" y="1"/>
                  </a:moveTo>
                  <a:cubicBezTo>
                    <a:pt x="7835" y="1"/>
                    <a:pt x="7716" y="117"/>
                    <a:pt x="7714" y="261"/>
                  </a:cubicBezTo>
                  <a:cubicBezTo>
                    <a:pt x="7714" y="406"/>
                    <a:pt x="7830" y="525"/>
                    <a:pt x="7975" y="526"/>
                  </a:cubicBezTo>
                  <a:lnTo>
                    <a:pt x="7976" y="526"/>
                  </a:lnTo>
                  <a:cubicBezTo>
                    <a:pt x="8121" y="526"/>
                    <a:pt x="8238" y="410"/>
                    <a:pt x="8240" y="266"/>
                  </a:cubicBezTo>
                  <a:cubicBezTo>
                    <a:pt x="8240" y="121"/>
                    <a:pt x="8124" y="2"/>
                    <a:pt x="7979" y="1"/>
                  </a:cubicBezTo>
                  <a:close/>
                  <a:moveTo>
                    <a:pt x="8764" y="1"/>
                  </a:moveTo>
                  <a:cubicBezTo>
                    <a:pt x="8620" y="1"/>
                    <a:pt x="8500" y="117"/>
                    <a:pt x="8499" y="261"/>
                  </a:cubicBezTo>
                  <a:cubicBezTo>
                    <a:pt x="8499" y="406"/>
                    <a:pt x="8615" y="525"/>
                    <a:pt x="8759" y="526"/>
                  </a:cubicBezTo>
                  <a:lnTo>
                    <a:pt x="8762" y="526"/>
                  </a:lnTo>
                  <a:cubicBezTo>
                    <a:pt x="8905" y="526"/>
                    <a:pt x="9023" y="410"/>
                    <a:pt x="9025" y="266"/>
                  </a:cubicBezTo>
                  <a:cubicBezTo>
                    <a:pt x="9026" y="121"/>
                    <a:pt x="8908" y="2"/>
                    <a:pt x="8764" y="1"/>
                  </a:cubicBezTo>
                  <a:close/>
                  <a:moveTo>
                    <a:pt x="9549" y="1"/>
                  </a:moveTo>
                  <a:cubicBezTo>
                    <a:pt x="9404" y="1"/>
                    <a:pt x="9285" y="117"/>
                    <a:pt x="9285" y="261"/>
                  </a:cubicBezTo>
                  <a:cubicBezTo>
                    <a:pt x="9284" y="406"/>
                    <a:pt x="9400" y="525"/>
                    <a:pt x="9544" y="526"/>
                  </a:cubicBezTo>
                  <a:lnTo>
                    <a:pt x="9547" y="526"/>
                  </a:lnTo>
                  <a:cubicBezTo>
                    <a:pt x="9687" y="522"/>
                    <a:pt x="9799" y="406"/>
                    <a:pt x="9800" y="266"/>
                  </a:cubicBezTo>
                  <a:lnTo>
                    <a:pt x="9809" y="266"/>
                  </a:lnTo>
                  <a:cubicBezTo>
                    <a:pt x="9811" y="121"/>
                    <a:pt x="9693" y="2"/>
                    <a:pt x="9549" y="1"/>
                  </a:cubicBezTo>
                  <a:close/>
                  <a:moveTo>
                    <a:pt x="259" y="1085"/>
                  </a:moveTo>
                  <a:cubicBezTo>
                    <a:pt x="134" y="1085"/>
                    <a:pt x="33" y="1186"/>
                    <a:pt x="33" y="1311"/>
                  </a:cubicBezTo>
                  <a:cubicBezTo>
                    <a:pt x="33" y="1436"/>
                    <a:pt x="134" y="1536"/>
                    <a:pt x="259" y="1536"/>
                  </a:cubicBezTo>
                  <a:lnTo>
                    <a:pt x="1173" y="1536"/>
                  </a:lnTo>
                  <a:cubicBezTo>
                    <a:pt x="1174" y="1536"/>
                    <a:pt x="1175" y="1536"/>
                    <a:pt x="1176" y="1536"/>
                  </a:cubicBezTo>
                  <a:cubicBezTo>
                    <a:pt x="1298" y="1536"/>
                    <a:pt x="1398" y="1438"/>
                    <a:pt x="1400" y="1314"/>
                  </a:cubicBezTo>
                  <a:lnTo>
                    <a:pt x="1400" y="1311"/>
                  </a:lnTo>
                  <a:cubicBezTo>
                    <a:pt x="1400" y="1186"/>
                    <a:pt x="1298" y="1085"/>
                    <a:pt x="1173" y="1085"/>
                  </a:cubicBezTo>
                  <a:close/>
                  <a:moveTo>
                    <a:pt x="2195" y="1085"/>
                  </a:moveTo>
                  <a:cubicBezTo>
                    <a:pt x="2071" y="1085"/>
                    <a:pt x="1970" y="1186"/>
                    <a:pt x="1970" y="1311"/>
                  </a:cubicBezTo>
                  <a:cubicBezTo>
                    <a:pt x="1970" y="1436"/>
                    <a:pt x="2071" y="1537"/>
                    <a:pt x="2195" y="1537"/>
                  </a:cubicBezTo>
                  <a:lnTo>
                    <a:pt x="4601" y="1537"/>
                  </a:lnTo>
                  <a:cubicBezTo>
                    <a:pt x="4726" y="1537"/>
                    <a:pt x="4827" y="1436"/>
                    <a:pt x="4827" y="1311"/>
                  </a:cubicBezTo>
                  <a:cubicBezTo>
                    <a:pt x="4826" y="1186"/>
                    <a:pt x="4726" y="1086"/>
                    <a:pt x="4601" y="1085"/>
                  </a:cubicBezTo>
                  <a:close/>
                  <a:moveTo>
                    <a:pt x="2195" y="2131"/>
                  </a:moveTo>
                  <a:cubicBezTo>
                    <a:pt x="2071" y="2131"/>
                    <a:pt x="1970" y="2233"/>
                    <a:pt x="1970" y="2358"/>
                  </a:cubicBezTo>
                  <a:cubicBezTo>
                    <a:pt x="1970" y="2483"/>
                    <a:pt x="2071" y="2584"/>
                    <a:pt x="2195" y="2584"/>
                  </a:cubicBezTo>
                  <a:lnTo>
                    <a:pt x="4601" y="2584"/>
                  </a:lnTo>
                  <a:cubicBezTo>
                    <a:pt x="4726" y="2584"/>
                    <a:pt x="4827" y="2483"/>
                    <a:pt x="4827" y="2358"/>
                  </a:cubicBezTo>
                  <a:cubicBezTo>
                    <a:pt x="4826" y="2233"/>
                    <a:pt x="4726" y="2133"/>
                    <a:pt x="4601" y="2131"/>
                  </a:cubicBezTo>
                  <a:close/>
                  <a:moveTo>
                    <a:pt x="259" y="2131"/>
                  </a:moveTo>
                  <a:cubicBezTo>
                    <a:pt x="134" y="2131"/>
                    <a:pt x="33" y="2233"/>
                    <a:pt x="33" y="2358"/>
                  </a:cubicBezTo>
                  <a:cubicBezTo>
                    <a:pt x="33" y="2483"/>
                    <a:pt x="134" y="2584"/>
                    <a:pt x="259" y="2584"/>
                  </a:cubicBezTo>
                  <a:lnTo>
                    <a:pt x="1173" y="2584"/>
                  </a:lnTo>
                  <a:cubicBezTo>
                    <a:pt x="1174" y="2584"/>
                    <a:pt x="1175" y="2584"/>
                    <a:pt x="1176" y="2584"/>
                  </a:cubicBezTo>
                  <a:cubicBezTo>
                    <a:pt x="1298" y="2584"/>
                    <a:pt x="1398" y="2485"/>
                    <a:pt x="1400" y="2362"/>
                  </a:cubicBezTo>
                  <a:lnTo>
                    <a:pt x="1400" y="2358"/>
                  </a:lnTo>
                  <a:cubicBezTo>
                    <a:pt x="1400" y="2233"/>
                    <a:pt x="1298" y="2131"/>
                    <a:pt x="1173" y="2131"/>
                  </a:cubicBezTo>
                  <a:close/>
                  <a:moveTo>
                    <a:pt x="5622" y="2096"/>
                  </a:moveTo>
                  <a:cubicBezTo>
                    <a:pt x="5478" y="2096"/>
                    <a:pt x="5360" y="2213"/>
                    <a:pt x="5360" y="2358"/>
                  </a:cubicBezTo>
                  <a:cubicBezTo>
                    <a:pt x="5360" y="2502"/>
                    <a:pt x="5478" y="2620"/>
                    <a:pt x="5622" y="2620"/>
                  </a:cubicBezTo>
                  <a:cubicBezTo>
                    <a:pt x="5768" y="2620"/>
                    <a:pt x="5886" y="2502"/>
                    <a:pt x="5886" y="2358"/>
                  </a:cubicBezTo>
                  <a:cubicBezTo>
                    <a:pt x="5886" y="2213"/>
                    <a:pt x="5768" y="2096"/>
                    <a:pt x="5622" y="2096"/>
                  </a:cubicBezTo>
                  <a:close/>
                  <a:moveTo>
                    <a:pt x="6408" y="2096"/>
                  </a:moveTo>
                  <a:cubicBezTo>
                    <a:pt x="6263" y="2096"/>
                    <a:pt x="6145" y="2213"/>
                    <a:pt x="6145" y="2358"/>
                  </a:cubicBezTo>
                  <a:cubicBezTo>
                    <a:pt x="6145" y="2502"/>
                    <a:pt x="6263" y="2620"/>
                    <a:pt x="6408" y="2620"/>
                  </a:cubicBezTo>
                  <a:cubicBezTo>
                    <a:pt x="6553" y="2620"/>
                    <a:pt x="6671" y="2502"/>
                    <a:pt x="6671" y="2358"/>
                  </a:cubicBezTo>
                  <a:cubicBezTo>
                    <a:pt x="6671" y="2213"/>
                    <a:pt x="6553" y="2096"/>
                    <a:pt x="6408" y="2096"/>
                  </a:cubicBezTo>
                  <a:close/>
                  <a:moveTo>
                    <a:pt x="7193" y="2096"/>
                  </a:moveTo>
                  <a:cubicBezTo>
                    <a:pt x="7047" y="2096"/>
                    <a:pt x="6931" y="2213"/>
                    <a:pt x="6931" y="2358"/>
                  </a:cubicBezTo>
                  <a:cubicBezTo>
                    <a:pt x="6931" y="2502"/>
                    <a:pt x="7047" y="2620"/>
                    <a:pt x="7193" y="2620"/>
                  </a:cubicBezTo>
                  <a:cubicBezTo>
                    <a:pt x="7338" y="2620"/>
                    <a:pt x="7455" y="2502"/>
                    <a:pt x="7455" y="2358"/>
                  </a:cubicBezTo>
                  <a:cubicBezTo>
                    <a:pt x="7455" y="2213"/>
                    <a:pt x="7338" y="2096"/>
                    <a:pt x="7193" y="2096"/>
                  </a:cubicBezTo>
                  <a:close/>
                  <a:moveTo>
                    <a:pt x="7978" y="2096"/>
                  </a:moveTo>
                  <a:cubicBezTo>
                    <a:pt x="7833" y="2096"/>
                    <a:pt x="7716" y="2213"/>
                    <a:pt x="7716" y="2358"/>
                  </a:cubicBezTo>
                  <a:cubicBezTo>
                    <a:pt x="7716" y="2502"/>
                    <a:pt x="7833" y="2620"/>
                    <a:pt x="7978" y="2620"/>
                  </a:cubicBezTo>
                  <a:cubicBezTo>
                    <a:pt x="8122" y="2620"/>
                    <a:pt x="8240" y="2502"/>
                    <a:pt x="8240" y="2358"/>
                  </a:cubicBezTo>
                  <a:cubicBezTo>
                    <a:pt x="8240" y="2213"/>
                    <a:pt x="8122" y="2096"/>
                    <a:pt x="7978" y="2096"/>
                  </a:cubicBezTo>
                  <a:close/>
                  <a:moveTo>
                    <a:pt x="8762" y="2096"/>
                  </a:moveTo>
                  <a:cubicBezTo>
                    <a:pt x="8618" y="2096"/>
                    <a:pt x="8500" y="2213"/>
                    <a:pt x="8500" y="2358"/>
                  </a:cubicBezTo>
                  <a:cubicBezTo>
                    <a:pt x="8500" y="2502"/>
                    <a:pt x="8618" y="2620"/>
                    <a:pt x="8762" y="2620"/>
                  </a:cubicBezTo>
                  <a:cubicBezTo>
                    <a:pt x="8907" y="2620"/>
                    <a:pt x="9025" y="2502"/>
                    <a:pt x="9025" y="2358"/>
                  </a:cubicBezTo>
                  <a:cubicBezTo>
                    <a:pt x="9025" y="2213"/>
                    <a:pt x="8907" y="2096"/>
                    <a:pt x="8762" y="2096"/>
                  </a:cubicBezTo>
                  <a:close/>
                  <a:moveTo>
                    <a:pt x="9547" y="2096"/>
                  </a:moveTo>
                  <a:cubicBezTo>
                    <a:pt x="9403" y="2096"/>
                    <a:pt x="9285" y="2213"/>
                    <a:pt x="9285" y="2358"/>
                  </a:cubicBezTo>
                  <a:cubicBezTo>
                    <a:pt x="9285" y="2502"/>
                    <a:pt x="9403" y="2620"/>
                    <a:pt x="9547" y="2620"/>
                  </a:cubicBezTo>
                  <a:cubicBezTo>
                    <a:pt x="9689" y="2615"/>
                    <a:pt x="9802" y="2499"/>
                    <a:pt x="9802" y="2358"/>
                  </a:cubicBezTo>
                  <a:lnTo>
                    <a:pt x="9809" y="2358"/>
                  </a:lnTo>
                  <a:cubicBezTo>
                    <a:pt x="9809" y="2213"/>
                    <a:pt x="9692" y="2096"/>
                    <a:pt x="9547" y="2096"/>
                  </a:cubicBezTo>
                  <a:close/>
                  <a:moveTo>
                    <a:pt x="259" y="3178"/>
                  </a:moveTo>
                  <a:cubicBezTo>
                    <a:pt x="134" y="3178"/>
                    <a:pt x="33" y="3279"/>
                    <a:pt x="33" y="3404"/>
                  </a:cubicBezTo>
                  <a:cubicBezTo>
                    <a:pt x="33" y="3529"/>
                    <a:pt x="134" y="3631"/>
                    <a:pt x="259" y="3631"/>
                  </a:cubicBezTo>
                  <a:lnTo>
                    <a:pt x="1173" y="3631"/>
                  </a:lnTo>
                  <a:cubicBezTo>
                    <a:pt x="1298" y="3631"/>
                    <a:pt x="1400" y="3529"/>
                    <a:pt x="1400" y="3404"/>
                  </a:cubicBezTo>
                  <a:cubicBezTo>
                    <a:pt x="1401" y="3281"/>
                    <a:pt x="1301" y="3180"/>
                    <a:pt x="1178" y="3178"/>
                  </a:cubicBezTo>
                  <a:close/>
                  <a:moveTo>
                    <a:pt x="2195" y="3178"/>
                  </a:moveTo>
                  <a:cubicBezTo>
                    <a:pt x="2071" y="3178"/>
                    <a:pt x="1970" y="3279"/>
                    <a:pt x="1970" y="3404"/>
                  </a:cubicBezTo>
                  <a:cubicBezTo>
                    <a:pt x="1970" y="3529"/>
                    <a:pt x="2071" y="3631"/>
                    <a:pt x="2195" y="3631"/>
                  </a:cubicBezTo>
                  <a:lnTo>
                    <a:pt x="4601" y="3631"/>
                  </a:lnTo>
                  <a:cubicBezTo>
                    <a:pt x="4726" y="3629"/>
                    <a:pt x="4826" y="3529"/>
                    <a:pt x="4827" y="3404"/>
                  </a:cubicBezTo>
                  <a:cubicBezTo>
                    <a:pt x="4827" y="3279"/>
                    <a:pt x="4726" y="3178"/>
                    <a:pt x="4601" y="3178"/>
                  </a:cubicBezTo>
                  <a:close/>
                  <a:moveTo>
                    <a:pt x="259" y="4226"/>
                  </a:moveTo>
                  <a:cubicBezTo>
                    <a:pt x="134" y="4226"/>
                    <a:pt x="33" y="4327"/>
                    <a:pt x="33" y="4451"/>
                  </a:cubicBezTo>
                  <a:cubicBezTo>
                    <a:pt x="33" y="4576"/>
                    <a:pt x="134" y="4677"/>
                    <a:pt x="259" y="4677"/>
                  </a:cubicBezTo>
                  <a:lnTo>
                    <a:pt x="1173" y="4677"/>
                  </a:lnTo>
                  <a:cubicBezTo>
                    <a:pt x="1298" y="4677"/>
                    <a:pt x="1400" y="4576"/>
                    <a:pt x="1400" y="4451"/>
                  </a:cubicBezTo>
                  <a:cubicBezTo>
                    <a:pt x="1401" y="4327"/>
                    <a:pt x="1301" y="4226"/>
                    <a:pt x="1178" y="4226"/>
                  </a:cubicBezTo>
                  <a:close/>
                  <a:moveTo>
                    <a:pt x="2195" y="4226"/>
                  </a:moveTo>
                  <a:cubicBezTo>
                    <a:pt x="2071" y="4226"/>
                    <a:pt x="1970" y="4327"/>
                    <a:pt x="1970" y="4451"/>
                  </a:cubicBezTo>
                  <a:cubicBezTo>
                    <a:pt x="1970" y="4576"/>
                    <a:pt x="2071" y="4677"/>
                    <a:pt x="2195" y="4677"/>
                  </a:cubicBezTo>
                  <a:lnTo>
                    <a:pt x="4601" y="4677"/>
                  </a:lnTo>
                  <a:cubicBezTo>
                    <a:pt x="4726" y="4677"/>
                    <a:pt x="4826" y="4576"/>
                    <a:pt x="4827" y="4451"/>
                  </a:cubicBezTo>
                  <a:cubicBezTo>
                    <a:pt x="4827" y="4327"/>
                    <a:pt x="4726" y="4226"/>
                    <a:pt x="4601" y="4226"/>
                  </a:cubicBezTo>
                  <a:close/>
                  <a:moveTo>
                    <a:pt x="8303" y="5100"/>
                  </a:moveTo>
                  <a:cubicBezTo>
                    <a:pt x="8161" y="5100"/>
                    <a:pt x="8045" y="5215"/>
                    <a:pt x="8042" y="5358"/>
                  </a:cubicBezTo>
                  <a:cubicBezTo>
                    <a:pt x="8039" y="5502"/>
                    <a:pt x="8155" y="5621"/>
                    <a:pt x="8299" y="5624"/>
                  </a:cubicBezTo>
                  <a:lnTo>
                    <a:pt x="8308" y="5624"/>
                  </a:lnTo>
                  <a:cubicBezTo>
                    <a:pt x="8450" y="5623"/>
                    <a:pt x="8564" y="5508"/>
                    <a:pt x="8566" y="5367"/>
                  </a:cubicBezTo>
                  <a:cubicBezTo>
                    <a:pt x="8569" y="5222"/>
                    <a:pt x="8453" y="5102"/>
                    <a:pt x="8308" y="5100"/>
                  </a:cubicBezTo>
                  <a:cubicBezTo>
                    <a:pt x="8307" y="5100"/>
                    <a:pt x="8305" y="5100"/>
                    <a:pt x="8303" y="5100"/>
                  </a:cubicBezTo>
                  <a:close/>
                  <a:moveTo>
                    <a:pt x="10660" y="5100"/>
                  </a:moveTo>
                  <a:cubicBezTo>
                    <a:pt x="10516" y="5100"/>
                    <a:pt x="10400" y="5215"/>
                    <a:pt x="10399" y="5358"/>
                  </a:cubicBezTo>
                  <a:cubicBezTo>
                    <a:pt x="10396" y="5502"/>
                    <a:pt x="10510" y="5621"/>
                    <a:pt x="10653" y="5624"/>
                  </a:cubicBezTo>
                  <a:cubicBezTo>
                    <a:pt x="10655" y="5624"/>
                    <a:pt x="10657" y="5624"/>
                    <a:pt x="10659" y="5624"/>
                  </a:cubicBezTo>
                  <a:cubicBezTo>
                    <a:pt x="10802" y="5624"/>
                    <a:pt x="10918" y="5512"/>
                    <a:pt x="10923" y="5368"/>
                  </a:cubicBezTo>
                  <a:lnTo>
                    <a:pt x="10923" y="5367"/>
                  </a:lnTo>
                  <a:cubicBezTo>
                    <a:pt x="10924" y="5222"/>
                    <a:pt x="10810" y="5102"/>
                    <a:pt x="10665" y="5100"/>
                  </a:cubicBezTo>
                  <a:cubicBezTo>
                    <a:pt x="10663" y="5100"/>
                    <a:pt x="10662" y="5100"/>
                    <a:pt x="10660" y="5100"/>
                  </a:cubicBezTo>
                  <a:close/>
                  <a:moveTo>
                    <a:pt x="9089" y="5105"/>
                  </a:moveTo>
                  <a:cubicBezTo>
                    <a:pt x="8944" y="5105"/>
                    <a:pt x="8826" y="5222"/>
                    <a:pt x="8826" y="5367"/>
                  </a:cubicBezTo>
                  <a:cubicBezTo>
                    <a:pt x="8826" y="5511"/>
                    <a:pt x="8944" y="5629"/>
                    <a:pt x="9089" y="5629"/>
                  </a:cubicBezTo>
                  <a:lnTo>
                    <a:pt x="9092" y="5629"/>
                  </a:lnTo>
                  <a:cubicBezTo>
                    <a:pt x="9234" y="5627"/>
                    <a:pt x="9351" y="5511"/>
                    <a:pt x="9351" y="5367"/>
                  </a:cubicBezTo>
                  <a:cubicBezTo>
                    <a:pt x="9351" y="5222"/>
                    <a:pt x="9233" y="5105"/>
                    <a:pt x="9089" y="5105"/>
                  </a:cubicBezTo>
                  <a:close/>
                  <a:moveTo>
                    <a:pt x="9873" y="5105"/>
                  </a:moveTo>
                  <a:cubicBezTo>
                    <a:pt x="9729" y="5105"/>
                    <a:pt x="9611" y="5222"/>
                    <a:pt x="9611" y="5367"/>
                  </a:cubicBezTo>
                  <a:cubicBezTo>
                    <a:pt x="9611" y="5511"/>
                    <a:pt x="9729" y="5629"/>
                    <a:pt x="9873" y="5629"/>
                  </a:cubicBezTo>
                  <a:lnTo>
                    <a:pt x="9876" y="5629"/>
                  </a:lnTo>
                  <a:cubicBezTo>
                    <a:pt x="10019" y="5627"/>
                    <a:pt x="10135" y="5511"/>
                    <a:pt x="10135" y="5367"/>
                  </a:cubicBezTo>
                  <a:cubicBezTo>
                    <a:pt x="10135" y="5222"/>
                    <a:pt x="10019" y="5105"/>
                    <a:pt x="9873" y="5105"/>
                  </a:cubicBezTo>
                  <a:close/>
                  <a:moveTo>
                    <a:pt x="11446" y="5105"/>
                  </a:moveTo>
                  <a:cubicBezTo>
                    <a:pt x="11301" y="5105"/>
                    <a:pt x="11183" y="5222"/>
                    <a:pt x="11183" y="5367"/>
                  </a:cubicBezTo>
                  <a:cubicBezTo>
                    <a:pt x="11183" y="5511"/>
                    <a:pt x="11301" y="5629"/>
                    <a:pt x="11446" y="5629"/>
                  </a:cubicBezTo>
                  <a:cubicBezTo>
                    <a:pt x="11590" y="5629"/>
                    <a:pt x="11708" y="5511"/>
                    <a:pt x="11708" y="5367"/>
                  </a:cubicBezTo>
                  <a:cubicBezTo>
                    <a:pt x="11708" y="5222"/>
                    <a:pt x="11590" y="5105"/>
                    <a:pt x="11446" y="5105"/>
                  </a:cubicBezTo>
                  <a:close/>
                  <a:moveTo>
                    <a:pt x="12230" y="5105"/>
                  </a:moveTo>
                  <a:cubicBezTo>
                    <a:pt x="12086" y="5105"/>
                    <a:pt x="11968" y="5222"/>
                    <a:pt x="11968" y="5367"/>
                  </a:cubicBezTo>
                  <a:cubicBezTo>
                    <a:pt x="11968" y="5511"/>
                    <a:pt x="12086" y="5629"/>
                    <a:pt x="12230" y="5629"/>
                  </a:cubicBezTo>
                  <a:cubicBezTo>
                    <a:pt x="12375" y="5629"/>
                    <a:pt x="12492" y="5511"/>
                    <a:pt x="12492" y="5367"/>
                  </a:cubicBezTo>
                  <a:cubicBezTo>
                    <a:pt x="12492" y="5222"/>
                    <a:pt x="12375" y="5105"/>
                    <a:pt x="12230" y="5105"/>
                  </a:cubicBezTo>
                  <a:close/>
                  <a:moveTo>
                    <a:pt x="237" y="5272"/>
                  </a:moveTo>
                  <a:cubicBezTo>
                    <a:pt x="121" y="5272"/>
                    <a:pt x="23" y="5359"/>
                    <a:pt x="12" y="5475"/>
                  </a:cubicBezTo>
                  <a:cubicBezTo>
                    <a:pt x="0" y="5601"/>
                    <a:pt x="91" y="5711"/>
                    <a:pt x="215" y="5723"/>
                  </a:cubicBezTo>
                  <a:cubicBezTo>
                    <a:pt x="222" y="5723"/>
                    <a:pt x="229" y="5724"/>
                    <a:pt x="237" y="5724"/>
                  </a:cubicBezTo>
                  <a:cubicBezTo>
                    <a:pt x="244" y="5724"/>
                    <a:pt x="252" y="5723"/>
                    <a:pt x="259" y="5723"/>
                  </a:cubicBezTo>
                  <a:lnTo>
                    <a:pt x="1173" y="5723"/>
                  </a:lnTo>
                  <a:cubicBezTo>
                    <a:pt x="1174" y="5723"/>
                    <a:pt x="1175" y="5723"/>
                    <a:pt x="1176" y="5723"/>
                  </a:cubicBezTo>
                  <a:cubicBezTo>
                    <a:pt x="1298" y="5723"/>
                    <a:pt x="1398" y="5623"/>
                    <a:pt x="1400" y="5501"/>
                  </a:cubicBezTo>
                  <a:lnTo>
                    <a:pt x="1400" y="5496"/>
                  </a:lnTo>
                  <a:cubicBezTo>
                    <a:pt x="1400" y="5373"/>
                    <a:pt x="1300" y="5273"/>
                    <a:pt x="1176" y="5273"/>
                  </a:cubicBezTo>
                  <a:lnTo>
                    <a:pt x="259" y="5273"/>
                  </a:lnTo>
                  <a:cubicBezTo>
                    <a:pt x="252" y="5272"/>
                    <a:pt x="244" y="5272"/>
                    <a:pt x="237" y="5272"/>
                  </a:cubicBezTo>
                  <a:close/>
                  <a:moveTo>
                    <a:pt x="5053" y="5272"/>
                  </a:moveTo>
                  <a:cubicBezTo>
                    <a:pt x="4938" y="5272"/>
                    <a:pt x="4838" y="5359"/>
                    <a:pt x="4827" y="5475"/>
                  </a:cubicBezTo>
                  <a:cubicBezTo>
                    <a:pt x="4815" y="5601"/>
                    <a:pt x="4906" y="5711"/>
                    <a:pt x="5030" y="5723"/>
                  </a:cubicBezTo>
                  <a:cubicBezTo>
                    <a:pt x="5037" y="5723"/>
                    <a:pt x="5045" y="5724"/>
                    <a:pt x="5052" y="5724"/>
                  </a:cubicBezTo>
                  <a:cubicBezTo>
                    <a:pt x="5059" y="5724"/>
                    <a:pt x="5067" y="5723"/>
                    <a:pt x="5074" y="5723"/>
                  </a:cubicBezTo>
                  <a:lnTo>
                    <a:pt x="7478" y="5723"/>
                  </a:lnTo>
                  <a:cubicBezTo>
                    <a:pt x="7478" y="5723"/>
                    <a:pt x="7479" y="5723"/>
                    <a:pt x="7480" y="5723"/>
                  </a:cubicBezTo>
                  <a:cubicBezTo>
                    <a:pt x="7603" y="5723"/>
                    <a:pt x="7702" y="5623"/>
                    <a:pt x="7704" y="5501"/>
                  </a:cubicBezTo>
                  <a:lnTo>
                    <a:pt x="7704" y="5496"/>
                  </a:lnTo>
                  <a:cubicBezTo>
                    <a:pt x="7704" y="5373"/>
                    <a:pt x="7604" y="5273"/>
                    <a:pt x="7480" y="5273"/>
                  </a:cubicBezTo>
                  <a:lnTo>
                    <a:pt x="5074" y="5273"/>
                  </a:lnTo>
                  <a:cubicBezTo>
                    <a:pt x="5067" y="5272"/>
                    <a:pt x="5060" y="5272"/>
                    <a:pt x="5053" y="5272"/>
                  </a:cubicBezTo>
                  <a:close/>
                  <a:moveTo>
                    <a:pt x="256" y="6318"/>
                  </a:moveTo>
                  <a:cubicBezTo>
                    <a:pt x="133" y="6318"/>
                    <a:pt x="33" y="6419"/>
                    <a:pt x="33" y="6543"/>
                  </a:cubicBezTo>
                  <a:cubicBezTo>
                    <a:pt x="33" y="6668"/>
                    <a:pt x="133" y="6769"/>
                    <a:pt x="258" y="6769"/>
                  </a:cubicBezTo>
                  <a:lnTo>
                    <a:pt x="1173" y="6769"/>
                  </a:lnTo>
                  <a:cubicBezTo>
                    <a:pt x="1174" y="6769"/>
                    <a:pt x="1175" y="6769"/>
                    <a:pt x="1176" y="6769"/>
                  </a:cubicBezTo>
                  <a:cubicBezTo>
                    <a:pt x="1298" y="6769"/>
                    <a:pt x="1398" y="6670"/>
                    <a:pt x="1400" y="6547"/>
                  </a:cubicBezTo>
                  <a:lnTo>
                    <a:pt x="1400" y="6543"/>
                  </a:lnTo>
                  <a:cubicBezTo>
                    <a:pt x="1400" y="6419"/>
                    <a:pt x="1298" y="6318"/>
                    <a:pt x="1173" y="6318"/>
                  </a:cubicBezTo>
                  <a:lnTo>
                    <a:pt x="259" y="6318"/>
                  </a:lnTo>
                  <a:cubicBezTo>
                    <a:pt x="258" y="6318"/>
                    <a:pt x="257" y="6318"/>
                    <a:pt x="256" y="6318"/>
                  </a:cubicBezTo>
                  <a:close/>
                  <a:moveTo>
                    <a:pt x="5072" y="6318"/>
                  </a:moveTo>
                  <a:cubicBezTo>
                    <a:pt x="4948" y="6318"/>
                    <a:pt x="4848" y="6419"/>
                    <a:pt x="4848" y="6543"/>
                  </a:cubicBezTo>
                  <a:cubicBezTo>
                    <a:pt x="4848" y="6668"/>
                    <a:pt x="4949" y="6769"/>
                    <a:pt x="5073" y="6769"/>
                  </a:cubicBezTo>
                  <a:lnTo>
                    <a:pt x="7478" y="6769"/>
                  </a:lnTo>
                  <a:cubicBezTo>
                    <a:pt x="7478" y="6769"/>
                    <a:pt x="7479" y="6769"/>
                    <a:pt x="7480" y="6769"/>
                  </a:cubicBezTo>
                  <a:cubicBezTo>
                    <a:pt x="7603" y="6769"/>
                    <a:pt x="7702" y="6670"/>
                    <a:pt x="7704" y="6547"/>
                  </a:cubicBezTo>
                  <a:lnTo>
                    <a:pt x="7704" y="6543"/>
                  </a:lnTo>
                  <a:cubicBezTo>
                    <a:pt x="7704" y="6419"/>
                    <a:pt x="7603" y="6318"/>
                    <a:pt x="7478" y="6318"/>
                  </a:cubicBezTo>
                  <a:lnTo>
                    <a:pt x="5074" y="6318"/>
                  </a:lnTo>
                  <a:cubicBezTo>
                    <a:pt x="5073" y="6318"/>
                    <a:pt x="5073" y="6318"/>
                    <a:pt x="5072" y="6318"/>
                  </a:cubicBezTo>
                  <a:close/>
                  <a:moveTo>
                    <a:pt x="8304" y="7262"/>
                  </a:moveTo>
                  <a:cubicBezTo>
                    <a:pt x="8159" y="7262"/>
                    <a:pt x="8042" y="7380"/>
                    <a:pt x="8042" y="7524"/>
                  </a:cubicBezTo>
                  <a:cubicBezTo>
                    <a:pt x="8042" y="7670"/>
                    <a:pt x="8159" y="7786"/>
                    <a:pt x="8304" y="7786"/>
                  </a:cubicBezTo>
                  <a:lnTo>
                    <a:pt x="8307" y="7786"/>
                  </a:lnTo>
                  <a:cubicBezTo>
                    <a:pt x="8450" y="7786"/>
                    <a:pt x="8566" y="7670"/>
                    <a:pt x="8566" y="7527"/>
                  </a:cubicBezTo>
                  <a:lnTo>
                    <a:pt x="8566" y="7524"/>
                  </a:lnTo>
                  <a:cubicBezTo>
                    <a:pt x="8566" y="7380"/>
                    <a:pt x="8450" y="7262"/>
                    <a:pt x="8304" y="7262"/>
                  </a:cubicBezTo>
                  <a:close/>
                  <a:moveTo>
                    <a:pt x="9089" y="7262"/>
                  </a:moveTo>
                  <a:cubicBezTo>
                    <a:pt x="8944" y="7262"/>
                    <a:pt x="8826" y="7380"/>
                    <a:pt x="8826" y="7524"/>
                  </a:cubicBezTo>
                  <a:cubicBezTo>
                    <a:pt x="8826" y="7670"/>
                    <a:pt x="8944" y="7786"/>
                    <a:pt x="9089" y="7786"/>
                  </a:cubicBezTo>
                  <a:lnTo>
                    <a:pt x="9092" y="7786"/>
                  </a:lnTo>
                  <a:cubicBezTo>
                    <a:pt x="9234" y="7786"/>
                    <a:pt x="9352" y="7670"/>
                    <a:pt x="9352" y="7527"/>
                  </a:cubicBezTo>
                  <a:lnTo>
                    <a:pt x="9352" y="7524"/>
                  </a:lnTo>
                  <a:cubicBezTo>
                    <a:pt x="9352" y="7380"/>
                    <a:pt x="9234" y="7262"/>
                    <a:pt x="9089" y="7262"/>
                  </a:cubicBezTo>
                  <a:close/>
                  <a:moveTo>
                    <a:pt x="9875" y="7262"/>
                  </a:moveTo>
                  <a:cubicBezTo>
                    <a:pt x="9729" y="7262"/>
                    <a:pt x="9611" y="7380"/>
                    <a:pt x="9611" y="7524"/>
                  </a:cubicBezTo>
                  <a:cubicBezTo>
                    <a:pt x="9611" y="7670"/>
                    <a:pt x="9729" y="7786"/>
                    <a:pt x="9875" y="7786"/>
                  </a:cubicBezTo>
                  <a:lnTo>
                    <a:pt x="9876" y="7786"/>
                  </a:lnTo>
                  <a:cubicBezTo>
                    <a:pt x="10019" y="7786"/>
                    <a:pt x="10137" y="7670"/>
                    <a:pt x="10137" y="7527"/>
                  </a:cubicBezTo>
                  <a:lnTo>
                    <a:pt x="10137" y="7524"/>
                  </a:lnTo>
                  <a:cubicBezTo>
                    <a:pt x="10137" y="7380"/>
                    <a:pt x="10019" y="7262"/>
                    <a:pt x="9875" y="7262"/>
                  </a:cubicBezTo>
                  <a:close/>
                  <a:moveTo>
                    <a:pt x="10661" y="7262"/>
                  </a:moveTo>
                  <a:cubicBezTo>
                    <a:pt x="10516" y="7262"/>
                    <a:pt x="10399" y="7380"/>
                    <a:pt x="10399" y="7524"/>
                  </a:cubicBezTo>
                  <a:cubicBezTo>
                    <a:pt x="10399" y="7670"/>
                    <a:pt x="10516" y="7786"/>
                    <a:pt x="10661" y="7786"/>
                  </a:cubicBezTo>
                  <a:cubicBezTo>
                    <a:pt x="10805" y="7786"/>
                    <a:pt x="10923" y="7670"/>
                    <a:pt x="10923" y="7524"/>
                  </a:cubicBezTo>
                  <a:cubicBezTo>
                    <a:pt x="10923" y="7380"/>
                    <a:pt x="10805" y="7262"/>
                    <a:pt x="10661" y="7262"/>
                  </a:cubicBezTo>
                  <a:close/>
                  <a:moveTo>
                    <a:pt x="11446" y="7262"/>
                  </a:moveTo>
                  <a:cubicBezTo>
                    <a:pt x="11301" y="7262"/>
                    <a:pt x="11183" y="7380"/>
                    <a:pt x="11183" y="7524"/>
                  </a:cubicBezTo>
                  <a:cubicBezTo>
                    <a:pt x="11183" y="7670"/>
                    <a:pt x="11301" y="7786"/>
                    <a:pt x="11446" y="7786"/>
                  </a:cubicBezTo>
                  <a:cubicBezTo>
                    <a:pt x="11590" y="7786"/>
                    <a:pt x="11708" y="7670"/>
                    <a:pt x="11708" y="7524"/>
                  </a:cubicBezTo>
                  <a:cubicBezTo>
                    <a:pt x="11708" y="7380"/>
                    <a:pt x="11590" y="7262"/>
                    <a:pt x="11446" y="7262"/>
                  </a:cubicBezTo>
                  <a:close/>
                  <a:moveTo>
                    <a:pt x="12230" y="7262"/>
                  </a:moveTo>
                  <a:cubicBezTo>
                    <a:pt x="12086" y="7262"/>
                    <a:pt x="11968" y="7380"/>
                    <a:pt x="11968" y="7524"/>
                  </a:cubicBezTo>
                  <a:cubicBezTo>
                    <a:pt x="11968" y="7670"/>
                    <a:pt x="12086" y="7786"/>
                    <a:pt x="12230" y="7786"/>
                  </a:cubicBezTo>
                  <a:cubicBezTo>
                    <a:pt x="12376" y="7786"/>
                    <a:pt x="12492" y="7670"/>
                    <a:pt x="12492" y="7524"/>
                  </a:cubicBezTo>
                  <a:cubicBezTo>
                    <a:pt x="12492" y="7380"/>
                    <a:pt x="12376" y="7262"/>
                    <a:pt x="12230" y="7262"/>
                  </a:cubicBezTo>
                  <a:close/>
                  <a:moveTo>
                    <a:pt x="259" y="7365"/>
                  </a:moveTo>
                  <a:cubicBezTo>
                    <a:pt x="134" y="7365"/>
                    <a:pt x="33" y="7466"/>
                    <a:pt x="33" y="7591"/>
                  </a:cubicBezTo>
                  <a:cubicBezTo>
                    <a:pt x="34" y="7716"/>
                    <a:pt x="134" y="7816"/>
                    <a:pt x="259" y="7816"/>
                  </a:cubicBezTo>
                  <a:lnTo>
                    <a:pt x="1173" y="7816"/>
                  </a:lnTo>
                  <a:cubicBezTo>
                    <a:pt x="1174" y="7816"/>
                    <a:pt x="1175" y="7816"/>
                    <a:pt x="1176" y="7816"/>
                  </a:cubicBezTo>
                  <a:cubicBezTo>
                    <a:pt x="1298" y="7816"/>
                    <a:pt x="1398" y="7718"/>
                    <a:pt x="1400" y="7594"/>
                  </a:cubicBezTo>
                  <a:lnTo>
                    <a:pt x="1400" y="7591"/>
                  </a:lnTo>
                  <a:cubicBezTo>
                    <a:pt x="1400" y="7466"/>
                    <a:pt x="1298" y="7365"/>
                    <a:pt x="1173" y="7365"/>
                  </a:cubicBezTo>
                  <a:close/>
                  <a:moveTo>
                    <a:pt x="5074" y="7365"/>
                  </a:moveTo>
                  <a:cubicBezTo>
                    <a:pt x="4949" y="7365"/>
                    <a:pt x="4848" y="7466"/>
                    <a:pt x="4850" y="7591"/>
                  </a:cubicBezTo>
                  <a:cubicBezTo>
                    <a:pt x="4850" y="7716"/>
                    <a:pt x="4949" y="7816"/>
                    <a:pt x="5074" y="7816"/>
                  </a:cubicBezTo>
                  <a:lnTo>
                    <a:pt x="7478" y="7816"/>
                  </a:lnTo>
                  <a:cubicBezTo>
                    <a:pt x="7478" y="7816"/>
                    <a:pt x="7479" y="7816"/>
                    <a:pt x="7480" y="7816"/>
                  </a:cubicBezTo>
                  <a:cubicBezTo>
                    <a:pt x="7603" y="7816"/>
                    <a:pt x="7702" y="7718"/>
                    <a:pt x="7704" y="7594"/>
                  </a:cubicBezTo>
                  <a:lnTo>
                    <a:pt x="7704" y="7591"/>
                  </a:lnTo>
                  <a:cubicBezTo>
                    <a:pt x="7704" y="7466"/>
                    <a:pt x="7603" y="7365"/>
                    <a:pt x="7478" y="7365"/>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034" name="Google Shape;1034;p40"/>
          <p:cNvSpPr txBox="1">
            <a:spLocks noGrp="1"/>
          </p:cNvSpPr>
          <p:nvPr>
            <p:ph type="title"/>
          </p:nvPr>
        </p:nvSpPr>
        <p:spPr>
          <a:xfrm>
            <a:off x="713225" y="2414775"/>
            <a:ext cx="3326700" cy="11613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Whoa!</a:t>
            </a:r>
            <a:endParaRPr/>
          </a:p>
        </p:txBody>
      </p:sp>
      <p:sp>
        <p:nvSpPr>
          <p:cNvPr id="1035" name="Google Shape;1035;p40"/>
          <p:cNvSpPr txBox="1">
            <a:spLocks noGrp="1"/>
          </p:cNvSpPr>
          <p:nvPr>
            <p:ph type="subTitle" idx="1"/>
          </p:nvPr>
        </p:nvSpPr>
        <p:spPr>
          <a:xfrm>
            <a:off x="713225" y="3576200"/>
            <a:ext cx="3326700" cy="10278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This can be the part of the presentation where you introduce yourself, write your email…</a:t>
            </a:r>
            <a:endParaRPr/>
          </a:p>
        </p:txBody>
      </p:sp>
      <p:grpSp>
        <p:nvGrpSpPr>
          <p:cNvPr id="1036" name="Google Shape;1036;p40"/>
          <p:cNvGrpSpPr/>
          <p:nvPr/>
        </p:nvGrpSpPr>
        <p:grpSpPr>
          <a:xfrm>
            <a:off x="713225" y="539500"/>
            <a:ext cx="1009703" cy="130500"/>
            <a:chOff x="5461400" y="616025"/>
            <a:chExt cx="1009703" cy="130500"/>
          </a:xfrm>
        </p:grpSpPr>
        <p:sp>
          <p:nvSpPr>
            <p:cNvPr id="1037" name="Google Shape;1037;p40"/>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8" name="Google Shape;1038;p40"/>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39" name="Google Shape;1039;p40"/>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0" name="Google Shape;1040;p40"/>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1" name="Google Shape;1041;p40"/>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042" name="Google Shape;1042;p40"/>
          <p:cNvGrpSpPr/>
          <p:nvPr/>
        </p:nvGrpSpPr>
        <p:grpSpPr>
          <a:xfrm>
            <a:off x="7421075" y="4473500"/>
            <a:ext cx="1009703" cy="130500"/>
            <a:chOff x="5461400" y="616025"/>
            <a:chExt cx="1009703" cy="130500"/>
          </a:xfrm>
        </p:grpSpPr>
        <p:sp>
          <p:nvSpPr>
            <p:cNvPr id="1043" name="Google Shape;1043;p40"/>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4" name="Google Shape;1044;p40"/>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5" name="Google Shape;1045;p40"/>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6" name="Google Shape;1046;p40"/>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47" name="Google Shape;1047;p40"/>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Shape 1051"/>
        <p:cNvGrpSpPr/>
        <p:nvPr/>
      </p:nvGrpSpPr>
      <p:grpSpPr>
        <a:xfrm>
          <a:off x="0" y="0"/>
          <a:ext cx="0" cy="0"/>
          <a:chOff x="0" y="0"/>
          <a:chExt cx="0" cy="0"/>
        </a:xfrm>
      </p:grpSpPr>
      <p:grpSp>
        <p:nvGrpSpPr>
          <p:cNvPr id="1052" name="Google Shape;1052;p41"/>
          <p:cNvGrpSpPr/>
          <p:nvPr/>
        </p:nvGrpSpPr>
        <p:grpSpPr>
          <a:xfrm>
            <a:off x="713226" y="539645"/>
            <a:ext cx="3434987" cy="3389793"/>
            <a:chOff x="1754781" y="217630"/>
            <a:chExt cx="4608247" cy="4547616"/>
          </a:xfrm>
        </p:grpSpPr>
        <p:sp>
          <p:nvSpPr>
            <p:cNvPr id="1053" name="Google Shape;1053;p41"/>
            <p:cNvSpPr/>
            <p:nvPr/>
          </p:nvSpPr>
          <p:spPr>
            <a:xfrm>
              <a:off x="1754781" y="443767"/>
              <a:ext cx="4608247" cy="4321479"/>
            </a:xfrm>
            <a:custGeom>
              <a:avLst/>
              <a:gdLst/>
              <a:ahLst/>
              <a:cxnLst/>
              <a:rect l="l" t="t" r="r" b="b"/>
              <a:pathLst>
                <a:path w="100403" h="94155" extrusionOk="0">
                  <a:moveTo>
                    <a:pt x="61527" y="0"/>
                  </a:moveTo>
                  <a:cubicBezTo>
                    <a:pt x="58172" y="0"/>
                    <a:pt x="54825" y="352"/>
                    <a:pt x="51542" y="1051"/>
                  </a:cubicBezTo>
                  <a:cubicBezTo>
                    <a:pt x="27909" y="5989"/>
                    <a:pt x="23088" y="26735"/>
                    <a:pt x="16509" y="33404"/>
                  </a:cubicBezTo>
                  <a:cubicBezTo>
                    <a:pt x="9931" y="40073"/>
                    <a:pt x="1" y="51121"/>
                    <a:pt x="4974" y="68009"/>
                  </a:cubicBezTo>
                  <a:cubicBezTo>
                    <a:pt x="8762" y="80849"/>
                    <a:pt x="19049" y="91486"/>
                    <a:pt x="34352" y="93723"/>
                  </a:cubicBezTo>
                  <a:cubicBezTo>
                    <a:pt x="36088" y="93976"/>
                    <a:pt x="37839" y="94119"/>
                    <a:pt x="39593" y="94150"/>
                  </a:cubicBezTo>
                  <a:cubicBezTo>
                    <a:pt x="39827" y="94153"/>
                    <a:pt x="40060" y="94155"/>
                    <a:pt x="40294" y="94155"/>
                  </a:cubicBezTo>
                  <a:cubicBezTo>
                    <a:pt x="43645" y="94155"/>
                    <a:pt x="46987" y="93816"/>
                    <a:pt x="50269" y="93140"/>
                  </a:cubicBezTo>
                  <a:cubicBezTo>
                    <a:pt x="74348" y="88306"/>
                    <a:pt x="73316" y="77194"/>
                    <a:pt x="85650" y="69967"/>
                  </a:cubicBezTo>
                  <a:cubicBezTo>
                    <a:pt x="93816" y="65186"/>
                    <a:pt x="97892" y="54778"/>
                    <a:pt x="98960" y="45822"/>
                  </a:cubicBezTo>
                  <a:cubicBezTo>
                    <a:pt x="100403" y="33616"/>
                    <a:pt x="96658" y="19137"/>
                    <a:pt x="87833" y="10085"/>
                  </a:cubicBezTo>
                  <a:cubicBezTo>
                    <a:pt x="87383" y="9614"/>
                    <a:pt x="86919" y="9166"/>
                    <a:pt x="86441" y="8739"/>
                  </a:cubicBezTo>
                  <a:cubicBezTo>
                    <a:pt x="80095" y="2976"/>
                    <a:pt x="70925" y="223"/>
                    <a:pt x="62517" y="10"/>
                  </a:cubicBezTo>
                  <a:cubicBezTo>
                    <a:pt x="62187" y="4"/>
                    <a:pt x="61857" y="0"/>
                    <a:pt x="61527" y="0"/>
                  </a:cubicBezTo>
                  <a:close/>
                </a:path>
              </a:pathLst>
            </a:custGeom>
            <a:solidFill>
              <a:schemeClr val="accent3"/>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4" name="Google Shape;1054;p41"/>
            <p:cNvSpPr/>
            <p:nvPr/>
          </p:nvSpPr>
          <p:spPr>
            <a:xfrm>
              <a:off x="5281453" y="3347105"/>
              <a:ext cx="689931" cy="650964"/>
            </a:xfrm>
            <a:custGeom>
              <a:avLst/>
              <a:gdLst/>
              <a:ahLst/>
              <a:cxnLst/>
              <a:rect l="l" t="t" r="r" b="b"/>
              <a:pathLst>
                <a:path w="15032" h="14183" extrusionOk="0">
                  <a:moveTo>
                    <a:pt x="7100" y="799"/>
                  </a:moveTo>
                  <a:cubicBezTo>
                    <a:pt x="7471" y="800"/>
                    <a:pt x="7841" y="834"/>
                    <a:pt x="8206" y="900"/>
                  </a:cubicBezTo>
                  <a:cubicBezTo>
                    <a:pt x="9640" y="1157"/>
                    <a:pt x="10940" y="1902"/>
                    <a:pt x="11885" y="3010"/>
                  </a:cubicBezTo>
                  <a:cubicBezTo>
                    <a:pt x="12859" y="4150"/>
                    <a:pt x="13394" y="5600"/>
                    <a:pt x="13392" y="7100"/>
                  </a:cubicBezTo>
                  <a:cubicBezTo>
                    <a:pt x="13392" y="10576"/>
                    <a:pt x="10572" y="13394"/>
                    <a:pt x="7095" y="13394"/>
                  </a:cubicBezTo>
                  <a:cubicBezTo>
                    <a:pt x="3619" y="13392"/>
                    <a:pt x="802" y="10572"/>
                    <a:pt x="802" y="7095"/>
                  </a:cubicBezTo>
                  <a:cubicBezTo>
                    <a:pt x="803" y="3620"/>
                    <a:pt x="3622" y="803"/>
                    <a:pt x="7097" y="803"/>
                  </a:cubicBezTo>
                  <a:cubicBezTo>
                    <a:pt x="7098" y="803"/>
                    <a:pt x="7099" y="803"/>
                    <a:pt x="7100" y="803"/>
                  </a:cubicBezTo>
                  <a:lnTo>
                    <a:pt x="7100" y="799"/>
                  </a:lnTo>
                  <a:close/>
                  <a:moveTo>
                    <a:pt x="7100" y="589"/>
                  </a:moveTo>
                  <a:cubicBezTo>
                    <a:pt x="3637" y="678"/>
                    <a:pt x="851" y="3464"/>
                    <a:pt x="762" y="6927"/>
                  </a:cubicBezTo>
                  <a:cubicBezTo>
                    <a:pt x="669" y="10518"/>
                    <a:pt x="3507" y="13505"/>
                    <a:pt x="7100" y="13597"/>
                  </a:cubicBezTo>
                  <a:lnTo>
                    <a:pt x="7100" y="13593"/>
                  </a:lnTo>
                  <a:cubicBezTo>
                    <a:pt x="10691" y="13590"/>
                    <a:pt x="13602" y="10679"/>
                    <a:pt x="13607" y="7086"/>
                  </a:cubicBezTo>
                  <a:cubicBezTo>
                    <a:pt x="13601" y="3939"/>
                    <a:pt x="11342" y="1244"/>
                    <a:pt x="8242" y="690"/>
                  </a:cubicBezTo>
                  <a:cubicBezTo>
                    <a:pt x="7865" y="623"/>
                    <a:pt x="7483" y="589"/>
                    <a:pt x="7100" y="589"/>
                  </a:cubicBezTo>
                  <a:close/>
                  <a:moveTo>
                    <a:pt x="7100" y="218"/>
                  </a:moveTo>
                  <a:cubicBezTo>
                    <a:pt x="8522" y="218"/>
                    <a:pt x="9908" y="659"/>
                    <a:pt x="11069" y="1479"/>
                  </a:cubicBezTo>
                  <a:cubicBezTo>
                    <a:pt x="11534" y="1810"/>
                    <a:pt x="11955" y="2195"/>
                    <a:pt x="12326" y="2628"/>
                  </a:cubicBezTo>
                  <a:cubicBezTo>
                    <a:pt x="13391" y="3873"/>
                    <a:pt x="13976" y="5459"/>
                    <a:pt x="13974" y="7097"/>
                  </a:cubicBezTo>
                  <a:cubicBezTo>
                    <a:pt x="13974" y="10894"/>
                    <a:pt x="10895" y="13973"/>
                    <a:pt x="7098" y="13973"/>
                  </a:cubicBezTo>
                  <a:cubicBezTo>
                    <a:pt x="7097" y="13973"/>
                    <a:pt x="7096" y="13973"/>
                    <a:pt x="7095" y="13973"/>
                  </a:cubicBezTo>
                  <a:cubicBezTo>
                    <a:pt x="3297" y="13971"/>
                    <a:pt x="220" y="10892"/>
                    <a:pt x="220" y="7094"/>
                  </a:cubicBezTo>
                  <a:cubicBezTo>
                    <a:pt x="221" y="3296"/>
                    <a:pt x="3302" y="218"/>
                    <a:pt x="7100" y="218"/>
                  </a:cubicBezTo>
                  <a:close/>
                  <a:moveTo>
                    <a:pt x="7093" y="1"/>
                  </a:moveTo>
                  <a:cubicBezTo>
                    <a:pt x="7091" y="1"/>
                    <a:pt x="7090" y="1"/>
                    <a:pt x="7088" y="1"/>
                  </a:cubicBezTo>
                  <a:cubicBezTo>
                    <a:pt x="3172" y="3"/>
                    <a:pt x="1" y="3181"/>
                    <a:pt x="4" y="7097"/>
                  </a:cubicBezTo>
                  <a:cubicBezTo>
                    <a:pt x="7" y="11011"/>
                    <a:pt x="3181" y="14181"/>
                    <a:pt x="7094" y="14181"/>
                  </a:cubicBezTo>
                  <a:cubicBezTo>
                    <a:pt x="7096" y="14181"/>
                    <a:pt x="7098" y="14181"/>
                    <a:pt x="7100" y="14181"/>
                  </a:cubicBezTo>
                  <a:lnTo>
                    <a:pt x="7100" y="14183"/>
                  </a:lnTo>
                  <a:cubicBezTo>
                    <a:pt x="8787" y="14181"/>
                    <a:pt x="10420" y="13580"/>
                    <a:pt x="11702" y="12484"/>
                  </a:cubicBezTo>
                  <a:cubicBezTo>
                    <a:pt x="14680" y="9941"/>
                    <a:pt x="15031" y="5466"/>
                    <a:pt x="12488" y="2489"/>
                  </a:cubicBezTo>
                  <a:cubicBezTo>
                    <a:pt x="11141" y="910"/>
                    <a:pt x="9170" y="1"/>
                    <a:pt x="7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5" name="Google Shape;1055;p41"/>
            <p:cNvSpPr/>
            <p:nvPr/>
          </p:nvSpPr>
          <p:spPr>
            <a:xfrm>
              <a:off x="5281453" y="3347105"/>
              <a:ext cx="689931" cy="650964"/>
            </a:xfrm>
            <a:custGeom>
              <a:avLst/>
              <a:gdLst/>
              <a:ahLst/>
              <a:cxnLst/>
              <a:rect l="l" t="t" r="r" b="b"/>
              <a:pathLst>
                <a:path w="15032" h="14183" extrusionOk="0">
                  <a:moveTo>
                    <a:pt x="7100" y="799"/>
                  </a:moveTo>
                  <a:cubicBezTo>
                    <a:pt x="7471" y="800"/>
                    <a:pt x="7841" y="834"/>
                    <a:pt x="8206" y="900"/>
                  </a:cubicBezTo>
                  <a:cubicBezTo>
                    <a:pt x="9640" y="1157"/>
                    <a:pt x="10940" y="1902"/>
                    <a:pt x="11885" y="3010"/>
                  </a:cubicBezTo>
                  <a:cubicBezTo>
                    <a:pt x="12859" y="4150"/>
                    <a:pt x="13394" y="5600"/>
                    <a:pt x="13392" y="7100"/>
                  </a:cubicBezTo>
                  <a:cubicBezTo>
                    <a:pt x="13392" y="10576"/>
                    <a:pt x="10572" y="13394"/>
                    <a:pt x="7095" y="13394"/>
                  </a:cubicBezTo>
                  <a:cubicBezTo>
                    <a:pt x="3619" y="13392"/>
                    <a:pt x="802" y="10572"/>
                    <a:pt x="802" y="7095"/>
                  </a:cubicBezTo>
                  <a:cubicBezTo>
                    <a:pt x="803" y="3620"/>
                    <a:pt x="3622" y="803"/>
                    <a:pt x="7097" y="803"/>
                  </a:cubicBezTo>
                  <a:cubicBezTo>
                    <a:pt x="7098" y="803"/>
                    <a:pt x="7099" y="803"/>
                    <a:pt x="7100" y="803"/>
                  </a:cubicBezTo>
                  <a:lnTo>
                    <a:pt x="7100" y="799"/>
                  </a:lnTo>
                  <a:close/>
                  <a:moveTo>
                    <a:pt x="7100" y="589"/>
                  </a:moveTo>
                  <a:cubicBezTo>
                    <a:pt x="3637" y="678"/>
                    <a:pt x="851" y="3464"/>
                    <a:pt x="762" y="6927"/>
                  </a:cubicBezTo>
                  <a:cubicBezTo>
                    <a:pt x="669" y="10518"/>
                    <a:pt x="3507" y="13505"/>
                    <a:pt x="7100" y="13597"/>
                  </a:cubicBezTo>
                  <a:lnTo>
                    <a:pt x="7100" y="13593"/>
                  </a:lnTo>
                  <a:cubicBezTo>
                    <a:pt x="10691" y="13590"/>
                    <a:pt x="13602" y="10679"/>
                    <a:pt x="13607" y="7086"/>
                  </a:cubicBezTo>
                  <a:cubicBezTo>
                    <a:pt x="13601" y="3939"/>
                    <a:pt x="11342" y="1244"/>
                    <a:pt x="8242" y="690"/>
                  </a:cubicBezTo>
                  <a:cubicBezTo>
                    <a:pt x="7865" y="623"/>
                    <a:pt x="7483" y="589"/>
                    <a:pt x="7100" y="589"/>
                  </a:cubicBezTo>
                  <a:close/>
                  <a:moveTo>
                    <a:pt x="7100" y="218"/>
                  </a:moveTo>
                  <a:cubicBezTo>
                    <a:pt x="8522" y="218"/>
                    <a:pt x="9908" y="659"/>
                    <a:pt x="11069" y="1479"/>
                  </a:cubicBezTo>
                  <a:cubicBezTo>
                    <a:pt x="11534" y="1810"/>
                    <a:pt x="11955" y="2195"/>
                    <a:pt x="12326" y="2628"/>
                  </a:cubicBezTo>
                  <a:cubicBezTo>
                    <a:pt x="13391" y="3873"/>
                    <a:pt x="13976" y="5459"/>
                    <a:pt x="13974" y="7097"/>
                  </a:cubicBezTo>
                  <a:cubicBezTo>
                    <a:pt x="13974" y="10894"/>
                    <a:pt x="10895" y="13973"/>
                    <a:pt x="7098" y="13973"/>
                  </a:cubicBezTo>
                  <a:cubicBezTo>
                    <a:pt x="7097" y="13973"/>
                    <a:pt x="7096" y="13973"/>
                    <a:pt x="7095" y="13973"/>
                  </a:cubicBezTo>
                  <a:cubicBezTo>
                    <a:pt x="3297" y="13971"/>
                    <a:pt x="220" y="10892"/>
                    <a:pt x="220" y="7094"/>
                  </a:cubicBezTo>
                  <a:cubicBezTo>
                    <a:pt x="221" y="3296"/>
                    <a:pt x="3302" y="218"/>
                    <a:pt x="7100" y="218"/>
                  </a:cubicBezTo>
                  <a:close/>
                  <a:moveTo>
                    <a:pt x="7093" y="1"/>
                  </a:moveTo>
                  <a:cubicBezTo>
                    <a:pt x="7091" y="1"/>
                    <a:pt x="7090" y="1"/>
                    <a:pt x="7088" y="1"/>
                  </a:cubicBezTo>
                  <a:cubicBezTo>
                    <a:pt x="3172" y="3"/>
                    <a:pt x="1" y="3181"/>
                    <a:pt x="4" y="7097"/>
                  </a:cubicBezTo>
                  <a:cubicBezTo>
                    <a:pt x="7" y="11011"/>
                    <a:pt x="3181" y="14181"/>
                    <a:pt x="7094" y="14181"/>
                  </a:cubicBezTo>
                  <a:cubicBezTo>
                    <a:pt x="7096" y="14181"/>
                    <a:pt x="7098" y="14181"/>
                    <a:pt x="7100" y="14181"/>
                  </a:cubicBezTo>
                  <a:lnTo>
                    <a:pt x="7100" y="14183"/>
                  </a:lnTo>
                  <a:cubicBezTo>
                    <a:pt x="8787" y="14181"/>
                    <a:pt x="10420" y="13580"/>
                    <a:pt x="11702" y="12484"/>
                  </a:cubicBezTo>
                  <a:cubicBezTo>
                    <a:pt x="14680" y="9941"/>
                    <a:pt x="15031" y="5466"/>
                    <a:pt x="12488" y="2489"/>
                  </a:cubicBezTo>
                  <a:cubicBezTo>
                    <a:pt x="11141" y="910"/>
                    <a:pt x="9170" y="1"/>
                    <a:pt x="709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6" name="Google Shape;1056;p41"/>
            <p:cNvSpPr/>
            <p:nvPr/>
          </p:nvSpPr>
          <p:spPr>
            <a:xfrm>
              <a:off x="5218803" y="3284179"/>
              <a:ext cx="776999" cy="776953"/>
            </a:xfrm>
            <a:custGeom>
              <a:avLst/>
              <a:gdLst/>
              <a:ahLst/>
              <a:cxnLst/>
              <a:rect l="l" t="t" r="r" b="b"/>
              <a:pathLst>
                <a:path w="16929" h="16928" extrusionOk="0">
                  <a:moveTo>
                    <a:pt x="8465" y="1593"/>
                  </a:moveTo>
                  <a:lnTo>
                    <a:pt x="8465" y="1595"/>
                  </a:lnTo>
                  <a:cubicBezTo>
                    <a:pt x="9859" y="1595"/>
                    <a:pt x="11251" y="2013"/>
                    <a:pt x="12436" y="2852"/>
                  </a:cubicBezTo>
                  <a:cubicBezTo>
                    <a:pt x="12900" y="3181"/>
                    <a:pt x="13325" y="3568"/>
                    <a:pt x="13696" y="4001"/>
                  </a:cubicBezTo>
                  <a:cubicBezTo>
                    <a:pt x="14888" y="5396"/>
                    <a:pt x="15467" y="7172"/>
                    <a:pt x="15324" y="9002"/>
                  </a:cubicBezTo>
                  <a:cubicBezTo>
                    <a:pt x="15180" y="10832"/>
                    <a:pt x="14333" y="12498"/>
                    <a:pt x="12938" y="13691"/>
                  </a:cubicBezTo>
                  <a:cubicBezTo>
                    <a:pt x="11694" y="14754"/>
                    <a:pt x="10107" y="15341"/>
                    <a:pt x="8471" y="15341"/>
                  </a:cubicBezTo>
                  <a:lnTo>
                    <a:pt x="8456" y="15341"/>
                  </a:lnTo>
                  <a:cubicBezTo>
                    <a:pt x="7039" y="15341"/>
                    <a:pt x="5676" y="14909"/>
                    <a:pt x="4516" y="14093"/>
                  </a:cubicBezTo>
                  <a:cubicBezTo>
                    <a:pt x="3848" y="13621"/>
                    <a:pt x="3273" y="13042"/>
                    <a:pt x="2807" y="12370"/>
                  </a:cubicBezTo>
                  <a:cubicBezTo>
                    <a:pt x="653" y="9251"/>
                    <a:pt x="1439" y="4960"/>
                    <a:pt x="4558" y="2807"/>
                  </a:cubicBezTo>
                  <a:cubicBezTo>
                    <a:pt x="5730" y="1998"/>
                    <a:pt x="7098" y="1593"/>
                    <a:pt x="8465" y="1593"/>
                  </a:cubicBezTo>
                  <a:close/>
                  <a:moveTo>
                    <a:pt x="8464" y="1381"/>
                  </a:moveTo>
                  <a:cubicBezTo>
                    <a:pt x="7055" y="1381"/>
                    <a:pt x="5645" y="1797"/>
                    <a:pt x="4437" y="2631"/>
                  </a:cubicBezTo>
                  <a:cubicBezTo>
                    <a:pt x="1221" y="4851"/>
                    <a:pt x="411" y="9275"/>
                    <a:pt x="2631" y="12491"/>
                  </a:cubicBezTo>
                  <a:cubicBezTo>
                    <a:pt x="3111" y="13185"/>
                    <a:pt x="3705" y="13782"/>
                    <a:pt x="4394" y="14267"/>
                  </a:cubicBezTo>
                  <a:cubicBezTo>
                    <a:pt x="5590" y="15108"/>
                    <a:pt x="6994" y="15554"/>
                    <a:pt x="8456" y="15554"/>
                  </a:cubicBezTo>
                  <a:lnTo>
                    <a:pt x="8463" y="15554"/>
                  </a:lnTo>
                  <a:lnTo>
                    <a:pt x="8463" y="15446"/>
                  </a:lnTo>
                  <a:lnTo>
                    <a:pt x="8468" y="15554"/>
                  </a:lnTo>
                  <a:lnTo>
                    <a:pt x="8471" y="15554"/>
                  </a:lnTo>
                  <a:cubicBezTo>
                    <a:pt x="10158" y="15554"/>
                    <a:pt x="11794" y="14949"/>
                    <a:pt x="13076" y="13853"/>
                  </a:cubicBezTo>
                  <a:cubicBezTo>
                    <a:pt x="14514" y="12622"/>
                    <a:pt x="15388" y="10905"/>
                    <a:pt x="15536" y="9019"/>
                  </a:cubicBezTo>
                  <a:cubicBezTo>
                    <a:pt x="15683" y="7132"/>
                    <a:pt x="15088" y="5299"/>
                    <a:pt x="13858" y="3861"/>
                  </a:cubicBezTo>
                  <a:cubicBezTo>
                    <a:pt x="13475" y="3414"/>
                    <a:pt x="13037" y="3017"/>
                    <a:pt x="12558" y="2677"/>
                  </a:cubicBezTo>
                  <a:cubicBezTo>
                    <a:pt x="11337" y="1814"/>
                    <a:pt x="9901" y="1381"/>
                    <a:pt x="8464" y="1381"/>
                  </a:cubicBezTo>
                  <a:close/>
                  <a:moveTo>
                    <a:pt x="8465" y="213"/>
                  </a:moveTo>
                  <a:cubicBezTo>
                    <a:pt x="8950" y="213"/>
                    <a:pt x="9439" y="256"/>
                    <a:pt x="9915" y="340"/>
                  </a:cubicBezTo>
                  <a:cubicBezTo>
                    <a:pt x="11100" y="551"/>
                    <a:pt x="12247" y="1031"/>
                    <a:pt x="13228" y="1727"/>
                  </a:cubicBezTo>
                  <a:cubicBezTo>
                    <a:pt x="13786" y="2122"/>
                    <a:pt x="14294" y="2586"/>
                    <a:pt x="14738" y="3106"/>
                  </a:cubicBezTo>
                  <a:cubicBezTo>
                    <a:pt x="16012" y="4598"/>
                    <a:pt x="16715" y="6502"/>
                    <a:pt x="16715" y="8465"/>
                  </a:cubicBezTo>
                  <a:cubicBezTo>
                    <a:pt x="16715" y="10668"/>
                    <a:pt x="15856" y="12741"/>
                    <a:pt x="14297" y="14298"/>
                  </a:cubicBezTo>
                  <a:cubicBezTo>
                    <a:pt x="12740" y="15857"/>
                    <a:pt x="10669" y="16715"/>
                    <a:pt x="8463" y="16715"/>
                  </a:cubicBezTo>
                  <a:cubicBezTo>
                    <a:pt x="6260" y="16715"/>
                    <a:pt x="4187" y="15856"/>
                    <a:pt x="2630" y="14298"/>
                  </a:cubicBezTo>
                  <a:cubicBezTo>
                    <a:pt x="1071" y="12740"/>
                    <a:pt x="213" y="10668"/>
                    <a:pt x="213" y="8463"/>
                  </a:cubicBezTo>
                  <a:cubicBezTo>
                    <a:pt x="213" y="6260"/>
                    <a:pt x="1071" y="4189"/>
                    <a:pt x="2630" y="2630"/>
                  </a:cubicBezTo>
                  <a:cubicBezTo>
                    <a:pt x="4189" y="1072"/>
                    <a:pt x="6260" y="213"/>
                    <a:pt x="8465" y="213"/>
                  </a:cubicBezTo>
                  <a:close/>
                  <a:moveTo>
                    <a:pt x="8463" y="0"/>
                  </a:moveTo>
                  <a:cubicBezTo>
                    <a:pt x="6203" y="0"/>
                    <a:pt x="4079" y="880"/>
                    <a:pt x="2479" y="2479"/>
                  </a:cubicBezTo>
                  <a:cubicBezTo>
                    <a:pt x="880" y="4078"/>
                    <a:pt x="0" y="6203"/>
                    <a:pt x="0" y="8463"/>
                  </a:cubicBezTo>
                  <a:cubicBezTo>
                    <a:pt x="0" y="10725"/>
                    <a:pt x="880" y="12850"/>
                    <a:pt x="2479" y="14449"/>
                  </a:cubicBezTo>
                  <a:cubicBezTo>
                    <a:pt x="4077" y="16048"/>
                    <a:pt x="6203" y="16928"/>
                    <a:pt x="8463" y="16928"/>
                  </a:cubicBezTo>
                  <a:lnTo>
                    <a:pt x="8465" y="16928"/>
                  </a:lnTo>
                  <a:cubicBezTo>
                    <a:pt x="10725" y="16928"/>
                    <a:pt x="12850" y="16048"/>
                    <a:pt x="14449" y="14450"/>
                  </a:cubicBezTo>
                  <a:cubicBezTo>
                    <a:pt x="16048" y="12851"/>
                    <a:pt x="16928" y="10725"/>
                    <a:pt x="16928" y="8465"/>
                  </a:cubicBezTo>
                  <a:cubicBezTo>
                    <a:pt x="16928" y="6452"/>
                    <a:pt x="16207" y="4500"/>
                    <a:pt x="14900" y="2968"/>
                  </a:cubicBezTo>
                  <a:cubicBezTo>
                    <a:pt x="14445" y="2435"/>
                    <a:pt x="13923" y="1960"/>
                    <a:pt x="13352" y="1553"/>
                  </a:cubicBezTo>
                  <a:cubicBezTo>
                    <a:pt x="12345" y="838"/>
                    <a:pt x="11169" y="346"/>
                    <a:pt x="9952" y="130"/>
                  </a:cubicBezTo>
                  <a:cubicBezTo>
                    <a:pt x="9464" y="45"/>
                    <a:pt x="8962" y="0"/>
                    <a:pt x="846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7" name="Google Shape;1057;p41"/>
            <p:cNvSpPr/>
            <p:nvPr/>
          </p:nvSpPr>
          <p:spPr>
            <a:xfrm>
              <a:off x="5121409" y="3245166"/>
              <a:ext cx="490782" cy="672398"/>
            </a:xfrm>
            <a:custGeom>
              <a:avLst/>
              <a:gdLst/>
              <a:ahLst/>
              <a:cxnLst/>
              <a:rect l="l" t="t" r="r" b="b"/>
              <a:pathLst>
                <a:path w="10693" h="14650" extrusionOk="0">
                  <a:moveTo>
                    <a:pt x="10474" y="214"/>
                  </a:moveTo>
                  <a:lnTo>
                    <a:pt x="10490" y="850"/>
                  </a:lnTo>
                  <a:cubicBezTo>
                    <a:pt x="8848" y="873"/>
                    <a:pt x="7249" y="1371"/>
                    <a:pt x="5885" y="2286"/>
                  </a:cubicBezTo>
                  <a:cubicBezTo>
                    <a:pt x="2002" y="4891"/>
                    <a:pt x="967" y="10152"/>
                    <a:pt x="3573" y="14033"/>
                  </a:cubicBezTo>
                  <a:lnTo>
                    <a:pt x="3048" y="14394"/>
                  </a:lnTo>
                  <a:cubicBezTo>
                    <a:pt x="2061" y="12927"/>
                    <a:pt x="1522" y="11204"/>
                    <a:pt x="1499" y="9437"/>
                  </a:cubicBezTo>
                  <a:cubicBezTo>
                    <a:pt x="1430" y="4412"/>
                    <a:pt x="5449" y="283"/>
                    <a:pt x="10474" y="214"/>
                  </a:cubicBezTo>
                  <a:close/>
                  <a:moveTo>
                    <a:pt x="10587" y="0"/>
                  </a:moveTo>
                  <a:cubicBezTo>
                    <a:pt x="8698" y="0"/>
                    <a:pt x="6853" y="575"/>
                    <a:pt x="5298" y="1648"/>
                  </a:cubicBezTo>
                  <a:cubicBezTo>
                    <a:pt x="1064" y="4570"/>
                    <a:pt x="1" y="10370"/>
                    <a:pt x="2922" y="14605"/>
                  </a:cubicBezTo>
                  <a:cubicBezTo>
                    <a:pt x="2943" y="14633"/>
                    <a:pt x="2976" y="14650"/>
                    <a:pt x="3010" y="14650"/>
                  </a:cubicBezTo>
                  <a:cubicBezTo>
                    <a:pt x="3012" y="14650"/>
                    <a:pt x="3014" y="14650"/>
                    <a:pt x="3017" y="14650"/>
                  </a:cubicBezTo>
                  <a:cubicBezTo>
                    <a:pt x="3036" y="14650"/>
                    <a:pt x="3055" y="14644"/>
                    <a:pt x="3071" y="14633"/>
                  </a:cubicBezTo>
                  <a:lnTo>
                    <a:pt x="3771" y="14151"/>
                  </a:lnTo>
                  <a:cubicBezTo>
                    <a:pt x="3794" y="14136"/>
                    <a:pt x="3809" y="14111"/>
                    <a:pt x="3814" y="14082"/>
                  </a:cubicBezTo>
                  <a:cubicBezTo>
                    <a:pt x="3820" y="14056"/>
                    <a:pt x="3814" y="14026"/>
                    <a:pt x="3796" y="14003"/>
                  </a:cubicBezTo>
                  <a:cubicBezTo>
                    <a:pt x="2847" y="12628"/>
                    <a:pt x="2338" y="10994"/>
                    <a:pt x="2338" y="9322"/>
                  </a:cubicBezTo>
                  <a:cubicBezTo>
                    <a:pt x="2335" y="4765"/>
                    <a:pt x="6028" y="1068"/>
                    <a:pt x="10587" y="1066"/>
                  </a:cubicBezTo>
                  <a:cubicBezTo>
                    <a:pt x="10645" y="1066"/>
                    <a:pt x="10693" y="1018"/>
                    <a:pt x="10693" y="959"/>
                  </a:cubicBezTo>
                  <a:lnTo>
                    <a:pt x="10693" y="106"/>
                  </a:lnTo>
                  <a:cubicBezTo>
                    <a:pt x="10693" y="48"/>
                    <a:pt x="10645" y="0"/>
                    <a:pt x="10587"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8" name="Google Shape;1058;p41"/>
            <p:cNvSpPr/>
            <p:nvPr/>
          </p:nvSpPr>
          <p:spPr>
            <a:xfrm>
              <a:off x="5312159" y="3373955"/>
              <a:ext cx="593822" cy="597081"/>
            </a:xfrm>
            <a:custGeom>
              <a:avLst/>
              <a:gdLst/>
              <a:ahLst/>
              <a:cxnLst/>
              <a:rect l="l" t="t" r="r" b="b"/>
              <a:pathLst>
                <a:path w="12938" h="13009" extrusionOk="0">
                  <a:moveTo>
                    <a:pt x="6428" y="214"/>
                  </a:moveTo>
                  <a:cubicBezTo>
                    <a:pt x="6429" y="214"/>
                    <a:pt x="6430" y="214"/>
                    <a:pt x="6431" y="214"/>
                  </a:cubicBezTo>
                  <a:cubicBezTo>
                    <a:pt x="6802" y="214"/>
                    <a:pt x="7172" y="246"/>
                    <a:pt x="7537" y="312"/>
                  </a:cubicBezTo>
                  <a:cubicBezTo>
                    <a:pt x="8971" y="568"/>
                    <a:pt x="10271" y="1314"/>
                    <a:pt x="11216" y="2420"/>
                  </a:cubicBezTo>
                  <a:cubicBezTo>
                    <a:pt x="12190" y="3561"/>
                    <a:pt x="12725" y="5011"/>
                    <a:pt x="12723" y="6510"/>
                  </a:cubicBezTo>
                  <a:cubicBezTo>
                    <a:pt x="12723" y="9987"/>
                    <a:pt x="9903" y="12804"/>
                    <a:pt x="6426" y="12804"/>
                  </a:cubicBezTo>
                  <a:cubicBezTo>
                    <a:pt x="2950" y="12803"/>
                    <a:pt x="133" y="9984"/>
                    <a:pt x="133" y="6507"/>
                  </a:cubicBezTo>
                  <a:cubicBezTo>
                    <a:pt x="134" y="3032"/>
                    <a:pt x="2953" y="214"/>
                    <a:pt x="6428" y="214"/>
                  </a:cubicBezTo>
                  <a:close/>
                  <a:moveTo>
                    <a:pt x="6431" y="1"/>
                  </a:moveTo>
                  <a:cubicBezTo>
                    <a:pt x="2968" y="89"/>
                    <a:pt x="182" y="2874"/>
                    <a:pt x="93" y="6338"/>
                  </a:cubicBezTo>
                  <a:cubicBezTo>
                    <a:pt x="0" y="9930"/>
                    <a:pt x="2838" y="12917"/>
                    <a:pt x="6431" y="13008"/>
                  </a:cubicBezTo>
                  <a:cubicBezTo>
                    <a:pt x="10024" y="13005"/>
                    <a:pt x="12936" y="10091"/>
                    <a:pt x="12938" y="6498"/>
                  </a:cubicBezTo>
                  <a:cubicBezTo>
                    <a:pt x="12932" y="3349"/>
                    <a:pt x="10673" y="654"/>
                    <a:pt x="7573" y="100"/>
                  </a:cubicBezTo>
                  <a:cubicBezTo>
                    <a:pt x="7196" y="33"/>
                    <a:pt x="6814" y="1"/>
                    <a:pt x="643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59" name="Google Shape;1059;p41"/>
            <p:cNvSpPr/>
            <p:nvPr/>
          </p:nvSpPr>
          <p:spPr>
            <a:xfrm>
              <a:off x="5237438" y="3347288"/>
              <a:ext cx="374753" cy="512354"/>
            </a:xfrm>
            <a:custGeom>
              <a:avLst/>
              <a:gdLst/>
              <a:ahLst/>
              <a:cxnLst/>
              <a:rect l="l" t="t" r="r" b="b"/>
              <a:pathLst>
                <a:path w="8165" h="11163" extrusionOk="0">
                  <a:moveTo>
                    <a:pt x="7952" y="217"/>
                  </a:moveTo>
                  <a:lnTo>
                    <a:pt x="7952" y="580"/>
                  </a:lnTo>
                  <a:cubicBezTo>
                    <a:pt x="6703" y="601"/>
                    <a:pt x="5486" y="981"/>
                    <a:pt x="4448" y="1673"/>
                  </a:cubicBezTo>
                  <a:cubicBezTo>
                    <a:pt x="1460" y="3667"/>
                    <a:pt x="653" y="7705"/>
                    <a:pt x="2647" y="10693"/>
                  </a:cubicBezTo>
                  <a:lnTo>
                    <a:pt x="2341" y="10906"/>
                  </a:lnTo>
                  <a:cubicBezTo>
                    <a:pt x="1606" y="9806"/>
                    <a:pt x="1204" y="8516"/>
                    <a:pt x="1185" y="7193"/>
                  </a:cubicBezTo>
                  <a:cubicBezTo>
                    <a:pt x="1126" y="3397"/>
                    <a:pt x="4156" y="273"/>
                    <a:pt x="7952" y="217"/>
                  </a:cubicBezTo>
                  <a:close/>
                  <a:moveTo>
                    <a:pt x="8052" y="1"/>
                  </a:moveTo>
                  <a:cubicBezTo>
                    <a:pt x="6614" y="1"/>
                    <a:pt x="5210" y="440"/>
                    <a:pt x="4028" y="1258"/>
                  </a:cubicBezTo>
                  <a:cubicBezTo>
                    <a:pt x="808" y="3482"/>
                    <a:pt x="1" y="7895"/>
                    <a:pt x="2225" y="11116"/>
                  </a:cubicBezTo>
                  <a:cubicBezTo>
                    <a:pt x="2245" y="11146"/>
                    <a:pt x="2279" y="11162"/>
                    <a:pt x="2313" y="11162"/>
                  </a:cubicBezTo>
                  <a:cubicBezTo>
                    <a:pt x="2315" y="11162"/>
                    <a:pt x="2317" y="11162"/>
                    <a:pt x="2319" y="11162"/>
                  </a:cubicBezTo>
                  <a:cubicBezTo>
                    <a:pt x="2338" y="11162"/>
                    <a:pt x="2358" y="11155"/>
                    <a:pt x="2373" y="11144"/>
                  </a:cubicBezTo>
                  <a:lnTo>
                    <a:pt x="2855" y="10811"/>
                  </a:lnTo>
                  <a:cubicBezTo>
                    <a:pt x="2879" y="10794"/>
                    <a:pt x="2894" y="10770"/>
                    <a:pt x="2900" y="10742"/>
                  </a:cubicBezTo>
                  <a:cubicBezTo>
                    <a:pt x="2904" y="10715"/>
                    <a:pt x="2898" y="10686"/>
                    <a:pt x="2880" y="10663"/>
                  </a:cubicBezTo>
                  <a:cubicBezTo>
                    <a:pt x="2155" y="9614"/>
                    <a:pt x="1768" y="8367"/>
                    <a:pt x="1767" y="7091"/>
                  </a:cubicBezTo>
                  <a:cubicBezTo>
                    <a:pt x="1767" y="3616"/>
                    <a:pt x="4582" y="798"/>
                    <a:pt x="8059" y="796"/>
                  </a:cubicBezTo>
                  <a:cubicBezTo>
                    <a:pt x="8117" y="796"/>
                    <a:pt x="8165" y="748"/>
                    <a:pt x="8165" y="690"/>
                  </a:cubicBezTo>
                  <a:lnTo>
                    <a:pt x="8165" y="107"/>
                  </a:lnTo>
                  <a:cubicBezTo>
                    <a:pt x="8165" y="49"/>
                    <a:pt x="8117" y="1"/>
                    <a:pt x="8059" y="1"/>
                  </a:cubicBezTo>
                  <a:cubicBezTo>
                    <a:pt x="8057" y="1"/>
                    <a:pt x="8054" y="1"/>
                    <a:pt x="80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0" name="Google Shape;1060;p41"/>
            <p:cNvSpPr/>
            <p:nvPr/>
          </p:nvSpPr>
          <p:spPr>
            <a:xfrm>
              <a:off x="5653912" y="3351832"/>
              <a:ext cx="143980" cy="85920"/>
            </a:xfrm>
            <a:custGeom>
              <a:avLst/>
              <a:gdLst/>
              <a:ahLst/>
              <a:cxnLst/>
              <a:rect l="l" t="t" r="r" b="b"/>
              <a:pathLst>
                <a:path w="3137" h="1872" extrusionOk="0">
                  <a:moveTo>
                    <a:pt x="298" y="249"/>
                  </a:moveTo>
                  <a:cubicBezTo>
                    <a:pt x="1218" y="423"/>
                    <a:pt x="2094" y="786"/>
                    <a:pt x="2868" y="1315"/>
                  </a:cubicBezTo>
                  <a:lnTo>
                    <a:pt x="2655" y="1619"/>
                  </a:lnTo>
                  <a:cubicBezTo>
                    <a:pt x="1926" y="1117"/>
                    <a:pt x="1101" y="772"/>
                    <a:pt x="233" y="603"/>
                  </a:cubicBezTo>
                  <a:lnTo>
                    <a:pt x="298" y="249"/>
                  </a:lnTo>
                  <a:close/>
                  <a:moveTo>
                    <a:pt x="213" y="0"/>
                  </a:moveTo>
                  <a:cubicBezTo>
                    <a:pt x="161" y="0"/>
                    <a:pt x="116" y="37"/>
                    <a:pt x="106" y="90"/>
                  </a:cubicBezTo>
                  <a:lnTo>
                    <a:pt x="3" y="663"/>
                  </a:lnTo>
                  <a:cubicBezTo>
                    <a:pt x="0" y="691"/>
                    <a:pt x="6" y="718"/>
                    <a:pt x="21" y="742"/>
                  </a:cubicBezTo>
                  <a:cubicBezTo>
                    <a:pt x="38" y="764"/>
                    <a:pt x="63" y="780"/>
                    <a:pt x="91" y="786"/>
                  </a:cubicBezTo>
                  <a:cubicBezTo>
                    <a:pt x="1002" y="949"/>
                    <a:pt x="1866" y="1313"/>
                    <a:pt x="2618" y="1852"/>
                  </a:cubicBezTo>
                  <a:cubicBezTo>
                    <a:pt x="2636" y="1866"/>
                    <a:pt x="2658" y="1872"/>
                    <a:pt x="2680" y="1872"/>
                  </a:cubicBezTo>
                  <a:lnTo>
                    <a:pt x="2697" y="1861"/>
                  </a:lnTo>
                  <a:cubicBezTo>
                    <a:pt x="2725" y="1857"/>
                    <a:pt x="2750" y="1842"/>
                    <a:pt x="2768" y="1818"/>
                  </a:cubicBezTo>
                  <a:lnTo>
                    <a:pt x="3105" y="1342"/>
                  </a:lnTo>
                  <a:cubicBezTo>
                    <a:pt x="3136" y="1293"/>
                    <a:pt x="3126" y="1229"/>
                    <a:pt x="3080" y="1194"/>
                  </a:cubicBezTo>
                  <a:cubicBezTo>
                    <a:pt x="2229" y="590"/>
                    <a:pt x="1257" y="182"/>
                    <a:pt x="230" y="2"/>
                  </a:cubicBezTo>
                  <a:cubicBezTo>
                    <a:pt x="224" y="1"/>
                    <a:pt x="219" y="0"/>
                    <a:pt x="21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1" name="Google Shape;1061;p41"/>
            <p:cNvSpPr/>
            <p:nvPr/>
          </p:nvSpPr>
          <p:spPr>
            <a:xfrm>
              <a:off x="5669838" y="3251500"/>
              <a:ext cx="187262" cy="112678"/>
            </a:xfrm>
            <a:custGeom>
              <a:avLst/>
              <a:gdLst/>
              <a:ahLst/>
              <a:cxnLst/>
              <a:rect l="l" t="t" r="r" b="b"/>
              <a:pathLst>
                <a:path w="4080" h="2455" extrusionOk="0">
                  <a:moveTo>
                    <a:pt x="337" y="233"/>
                  </a:moveTo>
                  <a:cubicBezTo>
                    <a:pt x="1582" y="465"/>
                    <a:pt x="2761" y="959"/>
                    <a:pt x="3800" y="1680"/>
                  </a:cubicBezTo>
                  <a:lnTo>
                    <a:pt x="3434" y="2201"/>
                  </a:lnTo>
                  <a:cubicBezTo>
                    <a:pt x="2473" y="1534"/>
                    <a:pt x="1384" y="1077"/>
                    <a:pt x="236" y="858"/>
                  </a:cubicBezTo>
                  <a:lnTo>
                    <a:pt x="337" y="233"/>
                  </a:lnTo>
                  <a:close/>
                  <a:moveTo>
                    <a:pt x="259" y="1"/>
                  </a:moveTo>
                  <a:cubicBezTo>
                    <a:pt x="208" y="1"/>
                    <a:pt x="163" y="37"/>
                    <a:pt x="154" y="90"/>
                  </a:cubicBezTo>
                  <a:lnTo>
                    <a:pt x="5" y="924"/>
                  </a:lnTo>
                  <a:cubicBezTo>
                    <a:pt x="0" y="952"/>
                    <a:pt x="6" y="982"/>
                    <a:pt x="24" y="1004"/>
                  </a:cubicBezTo>
                  <a:cubicBezTo>
                    <a:pt x="39" y="1028"/>
                    <a:pt x="64" y="1043"/>
                    <a:pt x="93" y="1047"/>
                  </a:cubicBezTo>
                  <a:cubicBezTo>
                    <a:pt x="1287" y="1257"/>
                    <a:pt x="2418" y="1732"/>
                    <a:pt x="3406" y="2435"/>
                  </a:cubicBezTo>
                  <a:cubicBezTo>
                    <a:pt x="3425" y="2448"/>
                    <a:pt x="3446" y="2454"/>
                    <a:pt x="3468" y="2454"/>
                  </a:cubicBezTo>
                  <a:lnTo>
                    <a:pt x="3484" y="2453"/>
                  </a:lnTo>
                  <a:cubicBezTo>
                    <a:pt x="3513" y="2448"/>
                    <a:pt x="3538" y="2433"/>
                    <a:pt x="3554" y="2410"/>
                  </a:cubicBezTo>
                  <a:lnTo>
                    <a:pt x="4046" y="1717"/>
                  </a:lnTo>
                  <a:cubicBezTo>
                    <a:pt x="4046" y="1717"/>
                    <a:pt x="4046" y="1716"/>
                    <a:pt x="4046" y="1716"/>
                  </a:cubicBezTo>
                  <a:cubicBezTo>
                    <a:pt x="4080" y="1668"/>
                    <a:pt x="4068" y="1601"/>
                    <a:pt x="4020" y="1567"/>
                  </a:cubicBezTo>
                  <a:cubicBezTo>
                    <a:pt x="2904" y="775"/>
                    <a:pt x="1626" y="240"/>
                    <a:pt x="277" y="2"/>
                  </a:cubicBezTo>
                  <a:lnTo>
                    <a:pt x="276" y="2"/>
                  </a:lnTo>
                  <a:cubicBezTo>
                    <a:pt x="270" y="1"/>
                    <a:pt x="265" y="1"/>
                    <a:pt x="25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2" name="Google Shape;1062;p41"/>
            <p:cNvSpPr/>
            <p:nvPr/>
          </p:nvSpPr>
          <p:spPr>
            <a:xfrm>
              <a:off x="5417723" y="3459967"/>
              <a:ext cx="553662" cy="538378"/>
            </a:xfrm>
            <a:custGeom>
              <a:avLst/>
              <a:gdLst/>
              <a:ahLst/>
              <a:cxnLst/>
              <a:rect l="l" t="t" r="r" b="b"/>
              <a:pathLst>
                <a:path w="12063" h="11730" extrusionOk="0">
                  <a:moveTo>
                    <a:pt x="9427" y="259"/>
                  </a:moveTo>
                  <a:cubicBezTo>
                    <a:pt x="11361" y="2608"/>
                    <a:pt x="11519" y="5951"/>
                    <a:pt x="9816" y="8473"/>
                  </a:cubicBezTo>
                  <a:cubicBezTo>
                    <a:pt x="8487" y="10440"/>
                    <a:pt x="6319" y="11502"/>
                    <a:pt x="4111" y="11502"/>
                  </a:cubicBezTo>
                  <a:cubicBezTo>
                    <a:pt x="2788" y="11502"/>
                    <a:pt x="1450" y="11120"/>
                    <a:pt x="270" y="10324"/>
                  </a:cubicBezTo>
                  <a:lnTo>
                    <a:pt x="485" y="10028"/>
                  </a:lnTo>
                  <a:cubicBezTo>
                    <a:pt x="1590" y="10777"/>
                    <a:pt x="2863" y="11148"/>
                    <a:pt x="4132" y="11148"/>
                  </a:cubicBezTo>
                  <a:cubicBezTo>
                    <a:pt x="5608" y="11148"/>
                    <a:pt x="7080" y="10647"/>
                    <a:pt x="8278" y="9657"/>
                  </a:cubicBezTo>
                  <a:cubicBezTo>
                    <a:pt x="11046" y="7369"/>
                    <a:pt x="11436" y="3268"/>
                    <a:pt x="9146" y="500"/>
                  </a:cubicBezTo>
                  <a:lnTo>
                    <a:pt x="9427" y="259"/>
                  </a:lnTo>
                  <a:close/>
                  <a:moveTo>
                    <a:pt x="9439" y="0"/>
                  </a:moveTo>
                  <a:cubicBezTo>
                    <a:pt x="9415" y="0"/>
                    <a:pt x="9391" y="8"/>
                    <a:pt x="9371" y="25"/>
                  </a:cubicBezTo>
                  <a:lnTo>
                    <a:pt x="8927" y="405"/>
                  </a:lnTo>
                  <a:cubicBezTo>
                    <a:pt x="8904" y="424"/>
                    <a:pt x="8893" y="449"/>
                    <a:pt x="8891" y="478"/>
                  </a:cubicBezTo>
                  <a:cubicBezTo>
                    <a:pt x="8888" y="506"/>
                    <a:pt x="8897" y="534"/>
                    <a:pt x="8916" y="555"/>
                  </a:cubicBezTo>
                  <a:cubicBezTo>
                    <a:pt x="10784" y="2738"/>
                    <a:pt x="10934" y="5909"/>
                    <a:pt x="9283" y="8260"/>
                  </a:cubicBezTo>
                  <a:cubicBezTo>
                    <a:pt x="8058" y="10003"/>
                    <a:pt x="6109" y="10935"/>
                    <a:pt x="4130" y="10935"/>
                  </a:cubicBezTo>
                  <a:cubicBezTo>
                    <a:pt x="2880" y="10935"/>
                    <a:pt x="1619" y="10564"/>
                    <a:pt x="519" y="9791"/>
                  </a:cubicBezTo>
                  <a:cubicBezTo>
                    <a:pt x="500" y="9778"/>
                    <a:pt x="479" y="9772"/>
                    <a:pt x="457" y="9772"/>
                  </a:cubicBezTo>
                  <a:cubicBezTo>
                    <a:pt x="451" y="9772"/>
                    <a:pt x="446" y="9772"/>
                    <a:pt x="440" y="9773"/>
                  </a:cubicBezTo>
                  <a:cubicBezTo>
                    <a:pt x="412" y="9778"/>
                    <a:pt x="386" y="9792"/>
                    <a:pt x="371" y="9816"/>
                  </a:cubicBezTo>
                  <a:lnTo>
                    <a:pt x="33" y="10296"/>
                  </a:lnTo>
                  <a:cubicBezTo>
                    <a:pt x="1" y="10343"/>
                    <a:pt x="13" y="10409"/>
                    <a:pt x="60" y="10443"/>
                  </a:cubicBezTo>
                  <a:cubicBezTo>
                    <a:pt x="1245" y="11276"/>
                    <a:pt x="2659" y="11722"/>
                    <a:pt x="4109" y="11722"/>
                  </a:cubicBezTo>
                  <a:cubicBezTo>
                    <a:pt x="4117" y="11722"/>
                    <a:pt x="4124" y="11722"/>
                    <a:pt x="4131" y="11722"/>
                  </a:cubicBezTo>
                  <a:lnTo>
                    <a:pt x="4131" y="11730"/>
                  </a:lnTo>
                  <a:cubicBezTo>
                    <a:pt x="5818" y="11730"/>
                    <a:pt x="7451" y="11127"/>
                    <a:pt x="8735" y="10031"/>
                  </a:cubicBezTo>
                  <a:cubicBezTo>
                    <a:pt x="11711" y="7488"/>
                    <a:pt x="12062" y="3013"/>
                    <a:pt x="9519" y="37"/>
                  </a:cubicBezTo>
                  <a:cubicBezTo>
                    <a:pt x="9498" y="12"/>
                    <a:pt x="9469" y="0"/>
                    <a:pt x="943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3" name="Google Shape;1063;p41"/>
            <p:cNvSpPr/>
            <p:nvPr/>
          </p:nvSpPr>
          <p:spPr>
            <a:xfrm>
              <a:off x="5359158" y="3393324"/>
              <a:ext cx="726007" cy="706776"/>
            </a:xfrm>
            <a:custGeom>
              <a:avLst/>
              <a:gdLst/>
              <a:ahLst/>
              <a:cxnLst/>
              <a:rect l="l" t="t" r="r" b="b"/>
              <a:pathLst>
                <a:path w="15818" h="15399" extrusionOk="0">
                  <a:moveTo>
                    <a:pt x="12395" y="258"/>
                  </a:moveTo>
                  <a:cubicBezTo>
                    <a:pt x="15003" y="3384"/>
                    <a:pt x="15216" y="7865"/>
                    <a:pt x="12917" y="11225"/>
                  </a:cubicBezTo>
                  <a:cubicBezTo>
                    <a:pt x="11154" y="13802"/>
                    <a:pt x="8302" y="15188"/>
                    <a:pt x="5399" y="15188"/>
                  </a:cubicBezTo>
                  <a:cubicBezTo>
                    <a:pt x="3629" y="15188"/>
                    <a:pt x="1840" y="14672"/>
                    <a:pt x="269" y="13597"/>
                  </a:cubicBezTo>
                  <a:lnTo>
                    <a:pt x="641" y="13076"/>
                  </a:lnTo>
                  <a:cubicBezTo>
                    <a:pt x="2083" y="14056"/>
                    <a:pt x="3743" y="14541"/>
                    <a:pt x="5399" y="14541"/>
                  </a:cubicBezTo>
                  <a:cubicBezTo>
                    <a:pt x="7326" y="14541"/>
                    <a:pt x="9247" y="13885"/>
                    <a:pt x="10807" y="12589"/>
                  </a:cubicBezTo>
                  <a:cubicBezTo>
                    <a:pt x="14403" y="9602"/>
                    <a:pt x="14897" y="4266"/>
                    <a:pt x="11911" y="670"/>
                  </a:cubicBezTo>
                  <a:lnTo>
                    <a:pt x="12395" y="258"/>
                  </a:lnTo>
                  <a:close/>
                  <a:moveTo>
                    <a:pt x="12399" y="0"/>
                  </a:moveTo>
                  <a:cubicBezTo>
                    <a:pt x="12375" y="0"/>
                    <a:pt x="12350" y="8"/>
                    <a:pt x="12330" y="25"/>
                  </a:cubicBezTo>
                  <a:lnTo>
                    <a:pt x="11692" y="578"/>
                  </a:lnTo>
                  <a:cubicBezTo>
                    <a:pt x="11669" y="596"/>
                    <a:pt x="11657" y="622"/>
                    <a:pt x="11655" y="651"/>
                  </a:cubicBezTo>
                  <a:cubicBezTo>
                    <a:pt x="11653" y="679"/>
                    <a:pt x="11662" y="706"/>
                    <a:pt x="11680" y="727"/>
                  </a:cubicBezTo>
                  <a:cubicBezTo>
                    <a:pt x="14120" y="3587"/>
                    <a:pt x="14318" y="7735"/>
                    <a:pt x="12161" y="10814"/>
                  </a:cubicBezTo>
                  <a:cubicBezTo>
                    <a:pt x="10556" y="13107"/>
                    <a:pt x="7997" y="14333"/>
                    <a:pt x="5396" y="14333"/>
                  </a:cubicBezTo>
                  <a:cubicBezTo>
                    <a:pt x="3762" y="14333"/>
                    <a:pt x="2111" y="13849"/>
                    <a:pt x="671" y="12841"/>
                  </a:cubicBezTo>
                  <a:cubicBezTo>
                    <a:pt x="652" y="12828"/>
                    <a:pt x="630" y="12821"/>
                    <a:pt x="607" y="12821"/>
                  </a:cubicBezTo>
                  <a:cubicBezTo>
                    <a:pt x="601" y="12821"/>
                    <a:pt x="595" y="12822"/>
                    <a:pt x="589" y="12823"/>
                  </a:cubicBezTo>
                  <a:cubicBezTo>
                    <a:pt x="562" y="12829"/>
                    <a:pt x="537" y="12844"/>
                    <a:pt x="520" y="12867"/>
                  </a:cubicBezTo>
                  <a:lnTo>
                    <a:pt x="32" y="13563"/>
                  </a:lnTo>
                  <a:cubicBezTo>
                    <a:pt x="1" y="13612"/>
                    <a:pt x="13" y="13677"/>
                    <a:pt x="60" y="13710"/>
                  </a:cubicBezTo>
                  <a:cubicBezTo>
                    <a:pt x="1619" y="14808"/>
                    <a:pt x="3478" y="15399"/>
                    <a:pt x="5385" y="15399"/>
                  </a:cubicBezTo>
                  <a:cubicBezTo>
                    <a:pt x="5393" y="15399"/>
                    <a:pt x="5400" y="15399"/>
                    <a:pt x="5407" y="15399"/>
                  </a:cubicBezTo>
                  <a:lnTo>
                    <a:pt x="5401" y="15393"/>
                  </a:lnTo>
                  <a:cubicBezTo>
                    <a:pt x="7615" y="15393"/>
                    <a:pt x="9756" y="14602"/>
                    <a:pt x="11442" y="13165"/>
                  </a:cubicBezTo>
                  <a:cubicBezTo>
                    <a:pt x="15353" y="9827"/>
                    <a:pt x="15818" y="3950"/>
                    <a:pt x="12481" y="39"/>
                  </a:cubicBezTo>
                  <a:cubicBezTo>
                    <a:pt x="12479" y="37"/>
                    <a:pt x="12479" y="37"/>
                    <a:pt x="12478" y="36"/>
                  </a:cubicBezTo>
                  <a:cubicBezTo>
                    <a:pt x="12458" y="12"/>
                    <a:pt x="12428" y="0"/>
                    <a:pt x="1239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4" name="Google Shape;1064;p41"/>
            <p:cNvSpPr/>
            <p:nvPr/>
          </p:nvSpPr>
          <p:spPr>
            <a:xfrm>
              <a:off x="4949798" y="387450"/>
              <a:ext cx="1142067" cy="1077857"/>
            </a:xfrm>
            <a:custGeom>
              <a:avLst/>
              <a:gdLst/>
              <a:ahLst/>
              <a:cxnLst/>
              <a:rect l="l" t="t" r="r" b="b"/>
              <a:pathLst>
                <a:path w="24883" h="23484" extrusionOk="0">
                  <a:moveTo>
                    <a:pt x="11743" y="1184"/>
                  </a:moveTo>
                  <a:lnTo>
                    <a:pt x="11743" y="1193"/>
                  </a:lnTo>
                  <a:cubicBezTo>
                    <a:pt x="12365" y="1194"/>
                    <a:pt x="12986" y="1251"/>
                    <a:pt x="13598" y="1361"/>
                  </a:cubicBezTo>
                  <a:cubicBezTo>
                    <a:pt x="18626" y="2262"/>
                    <a:pt x="22287" y="6633"/>
                    <a:pt x="22290" y="11740"/>
                  </a:cubicBezTo>
                  <a:cubicBezTo>
                    <a:pt x="22295" y="17568"/>
                    <a:pt x="17573" y="22295"/>
                    <a:pt x="11746" y="22300"/>
                  </a:cubicBezTo>
                  <a:cubicBezTo>
                    <a:pt x="11743" y="22300"/>
                    <a:pt x="11740" y="22300"/>
                    <a:pt x="11737" y="22300"/>
                  </a:cubicBezTo>
                  <a:cubicBezTo>
                    <a:pt x="5913" y="22300"/>
                    <a:pt x="1191" y="17580"/>
                    <a:pt x="1188" y="11755"/>
                  </a:cubicBezTo>
                  <a:cubicBezTo>
                    <a:pt x="1186" y="5923"/>
                    <a:pt x="5911" y="1191"/>
                    <a:pt x="11743" y="1184"/>
                  </a:cubicBezTo>
                  <a:close/>
                  <a:moveTo>
                    <a:pt x="11749" y="971"/>
                  </a:moveTo>
                  <a:cubicBezTo>
                    <a:pt x="5805" y="971"/>
                    <a:pt x="984" y="5788"/>
                    <a:pt x="979" y="11734"/>
                  </a:cubicBezTo>
                  <a:cubicBezTo>
                    <a:pt x="976" y="17681"/>
                    <a:pt x="5796" y="22507"/>
                    <a:pt x="11743" y="22510"/>
                  </a:cubicBezTo>
                  <a:cubicBezTo>
                    <a:pt x="15239" y="22510"/>
                    <a:pt x="18517" y="20813"/>
                    <a:pt x="20535" y="17960"/>
                  </a:cubicBezTo>
                  <a:cubicBezTo>
                    <a:pt x="23970" y="13103"/>
                    <a:pt x="22817" y="6382"/>
                    <a:pt x="17962" y="2948"/>
                  </a:cubicBezTo>
                  <a:cubicBezTo>
                    <a:pt x="16673" y="2030"/>
                    <a:pt x="15194" y="1412"/>
                    <a:pt x="13635" y="1138"/>
                  </a:cubicBezTo>
                  <a:cubicBezTo>
                    <a:pt x="13014" y="1028"/>
                    <a:pt x="12386" y="971"/>
                    <a:pt x="11755" y="971"/>
                  </a:cubicBezTo>
                  <a:cubicBezTo>
                    <a:pt x="11753" y="971"/>
                    <a:pt x="11751" y="971"/>
                    <a:pt x="11749" y="971"/>
                  </a:cubicBezTo>
                  <a:close/>
                  <a:moveTo>
                    <a:pt x="11740" y="215"/>
                  </a:moveTo>
                  <a:cubicBezTo>
                    <a:pt x="11741" y="215"/>
                    <a:pt x="11742" y="215"/>
                    <a:pt x="11743" y="215"/>
                  </a:cubicBezTo>
                  <a:lnTo>
                    <a:pt x="11743" y="222"/>
                  </a:lnTo>
                  <a:cubicBezTo>
                    <a:pt x="12422" y="222"/>
                    <a:pt x="13101" y="280"/>
                    <a:pt x="13769" y="398"/>
                  </a:cubicBezTo>
                  <a:cubicBezTo>
                    <a:pt x="15438" y="693"/>
                    <a:pt x="17019" y="1354"/>
                    <a:pt x="18401" y="2336"/>
                  </a:cubicBezTo>
                  <a:cubicBezTo>
                    <a:pt x="19180" y="2886"/>
                    <a:pt x="19887" y="3530"/>
                    <a:pt x="20508" y="4256"/>
                  </a:cubicBezTo>
                  <a:cubicBezTo>
                    <a:pt x="22292" y="6343"/>
                    <a:pt x="23271" y="9001"/>
                    <a:pt x="23271" y="11748"/>
                  </a:cubicBezTo>
                  <a:cubicBezTo>
                    <a:pt x="23270" y="18115"/>
                    <a:pt x="18108" y="23275"/>
                    <a:pt x="11741" y="23275"/>
                  </a:cubicBezTo>
                  <a:cubicBezTo>
                    <a:pt x="11740" y="23275"/>
                    <a:pt x="11739" y="23275"/>
                    <a:pt x="11738" y="23275"/>
                  </a:cubicBezTo>
                  <a:cubicBezTo>
                    <a:pt x="5370" y="23274"/>
                    <a:pt x="208" y="18110"/>
                    <a:pt x="209" y="11742"/>
                  </a:cubicBezTo>
                  <a:cubicBezTo>
                    <a:pt x="211" y="5375"/>
                    <a:pt x="5373" y="215"/>
                    <a:pt x="11740" y="215"/>
                  </a:cubicBezTo>
                  <a:close/>
                  <a:moveTo>
                    <a:pt x="11741" y="0"/>
                  </a:moveTo>
                  <a:cubicBezTo>
                    <a:pt x="5257" y="2"/>
                    <a:pt x="1" y="5258"/>
                    <a:pt x="1" y="11743"/>
                  </a:cubicBezTo>
                  <a:cubicBezTo>
                    <a:pt x="1" y="18227"/>
                    <a:pt x="5257" y="23484"/>
                    <a:pt x="11740" y="23484"/>
                  </a:cubicBezTo>
                  <a:cubicBezTo>
                    <a:pt x="11741" y="23484"/>
                    <a:pt x="11742" y="23484"/>
                    <a:pt x="11743" y="23484"/>
                  </a:cubicBezTo>
                  <a:cubicBezTo>
                    <a:pt x="11745" y="23484"/>
                    <a:pt x="11747" y="23484"/>
                    <a:pt x="11749" y="23484"/>
                  </a:cubicBezTo>
                  <a:cubicBezTo>
                    <a:pt x="14544" y="23484"/>
                    <a:pt x="17249" y="22485"/>
                    <a:pt x="19375" y="20668"/>
                  </a:cubicBezTo>
                  <a:cubicBezTo>
                    <a:pt x="24303" y="16456"/>
                    <a:pt x="24882" y="9045"/>
                    <a:pt x="20670" y="4117"/>
                  </a:cubicBezTo>
                  <a:cubicBezTo>
                    <a:pt x="18440" y="1504"/>
                    <a:pt x="15178" y="0"/>
                    <a:pt x="117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5" name="Google Shape;1065;p41"/>
            <p:cNvSpPr/>
            <p:nvPr/>
          </p:nvSpPr>
          <p:spPr>
            <a:xfrm>
              <a:off x="4949798" y="387450"/>
              <a:ext cx="1142067" cy="1077857"/>
            </a:xfrm>
            <a:custGeom>
              <a:avLst/>
              <a:gdLst/>
              <a:ahLst/>
              <a:cxnLst/>
              <a:rect l="l" t="t" r="r" b="b"/>
              <a:pathLst>
                <a:path w="24883" h="23484" extrusionOk="0">
                  <a:moveTo>
                    <a:pt x="11743" y="1184"/>
                  </a:moveTo>
                  <a:lnTo>
                    <a:pt x="11743" y="1193"/>
                  </a:lnTo>
                  <a:cubicBezTo>
                    <a:pt x="12365" y="1194"/>
                    <a:pt x="12986" y="1251"/>
                    <a:pt x="13598" y="1361"/>
                  </a:cubicBezTo>
                  <a:cubicBezTo>
                    <a:pt x="18626" y="2262"/>
                    <a:pt x="22287" y="6633"/>
                    <a:pt x="22290" y="11740"/>
                  </a:cubicBezTo>
                  <a:cubicBezTo>
                    <a:pt x="22295" y="17568"/>
                    <a:pt x="17573" y="22295"/>
                    <a:pt x="11746" y="22300"/>
                  </a:cubicBezTo>
                  <a:cubicBezTo>
                    <a:pt x="11743" y="22300"/>
                    <a:pt x="11740" y="22300"/>
                    <a:pt x="11737" y="22300"/>
                  </a:cubicBezTo>
                  <a:cubicBezTo>
                    <a:pt x="5913" y="22300"/>
                    <a:pt x="1191" y="17580"/>
                    <a:pt x="1188" y="11755"/>
                  </a:cubicBezTo>
                  <a:cubicBezTo>
                    <a:pt x="1186" y="5923"/>
                    <a:pt x="5911" y="1191"/>
                    <a:pt x="11743" y="1184"/>
                  </a:cubicBezTo>
                  <a:close/>
                  <a:moveTo>
                    <a:pt x="11749" y="971"/>
                  </a:moveTo>
                  <a:cubicBezTo>
                    <a:pt x="5805" y="971"/>
                    <a:pt x="984" y="5788"/>
                    <a:pt x="979" y="11734"/>
                  </a:cubicBezTo>
                  <a:cubicBezTo>
                    <a:pt x="976" y="17681"/>
                    <a:pt x="5796" y="22507"/>
                    <a:pt x="11743" y="22510"/>
                  </a:cubicBezTo>
                  <a:cubicBezTo>
                    <a:pt x="15239" y="22510"/>
                    <a:pt x="18517" y="20813"/>
                    <a:pt x="20535" y="17960"/>
                  </a:cubicBezTo>
                  <a:cubicBezTo>
                    <a:pt x="23970" y="13103"/>
                    <a:pt x="22817" y="6382"/>
                    <a:pt x="17962" y="2948"/>
                  </a:cubicBezTo>
                  <a:cubicBezTo>
                    <a:pt x="16673" y="2030"/>
                    <a:pt x="15194" y="1412"/>
                    <a:pt x="13635" y="1138"/>
                  </a:cubicBezTo>
                  <a:cubicBezTo>
                    <a:pt x="13014" y="1028"/>
                    <a:pt x="12386" y="971"/>
                    <a:pt x="11755" y="971"/>
                  </a:cubicBezTo>
                  <a:cubicBezTo>
                    <a:pt x="11753" y="971"/>
                    <a:pt x="11751" y="971"/>
                    <a:pt x="11749" y="971"/>
                  </a:cubicBezTo>
                  <a:close/>
                  <a:moveTo>
                    <a:pt x="11740" y="215"/>
                  </a:moveTo>
                  <a:cubicBezTo>
                    <a:pt x="11741" y="215"/>
                    <a:pt x="11742" y="215"/>
                    <a:pt x="11743" y="215"/>
                  </a:cubicBezTo>
                  <a:lnTo>
                    <a:pt x="11743" y="222"/>
                  </a:lnTo>
                  <a:cubicBezTo>
                    <a:pt x="12422" y="222"/>
                    <a:pt x="13101" y="280"/>
                    <a:pt x="13769" y="398"/>
                  </a:cubicBezTo>
                  <a:cubicBezTo>
                    <a:pt x="15438" y="693"/>
                    <a:pt x="17019" y="1354"/>
                    <a:pt x="18401" y="2336"/>
                  </a:cubicBezTo>
                  <a:cubicBezTo>
                    <a:pt x="19180" y="2886"/>
                    <a:pt x="19887" y="3530"/>
                    <a:pt x="20508" y="4256"/>
                  </a:cubicBezTo>
                  <a:cubicBezTo>
                    <a:pt x="22292" y="6343"/>
                    <a:pt x="23271" y="9001"/>
                    <a:pt x="23271" y="11748"/>
                  </a:cubicBezTo>
                  <a:cubicBezTo>
                    <a:pt x="23270" y="18115"/>
                    <a:pt x="18108" y="23275"/>
                    <a:pt x="11741" y="23275"/>
                  </a:cubicBezTo>
                  <a:cubicBezTo>
                    <a:pt x="11740" y="23275"/>
                    <a:pt x="11739" y="23275"/>
                    <a:pt x="11738" y="23275"/>
                  </a:cubicBezTo>
                  <a:cubicBezTo>
                    <a:pt x="5370" y="23274"/>
                    <a:pt x="208" y="18110"/>
                    <a:pt x="209" y="11742"/>
                  </a:cubicBezTo>
                  <a:cubicBezTo>
                    <a:pt x="211" y="5375"/>
                    <a:pt x="5373" y="215"/>
                    <a:pt x="11740" y="215"/>
                  </a:cubicBezTo>
                  <a:close/>
                  <a:moveTo>
                    <a:pt x="11741" y="0"/>
                  </a:moveTo>
                  <a:cubicBezTo>
                    <a:pt x="5257" y="2"/>
                    <a:pt x="1" y="5258"/>
                    <a:pt x="1" y="11743"/>
                  </a:cubicBezTo>
                  <a:cubicBezTo>
                    <a:pt x="1" y="18227"/>
                    <a:pt x="5257" y="23484"/>
                    <a:pt x="11740" y="23484"/>
                  </a:cubicBezTo>
                  <a:cubicBezTo>
                    <a:pt x="11741" y="23484"/>
                    <a:pt x="11742" y="23484"/>
                    <a:pt x="11743" y="23484"/>
                  </a:cubicBezTo>
                  <a:cubicBezTo>
                    <a:pt x="11745" y="23484"/>
                    <a:pt x="11747" y="23484"/>
                    <a:pt x="11749" y="23484"/>
                  </a:cubicBezTo>
                  <a:cubicBezTo>
                    <a:pt x="14544" y="23484"/>
                    <a:pt x="17249" y="22485"/>
                    <a:pt x="19375" y="20668"/>
                  </a:cubicBezTo>
                  <a:cubicBezTo>
                    <a:pt x="24303" y="16456"/>
                    <a:pt x="24882" y="9045"/>
                    <a:pt x="20670" y="4117"/>
                  </a:cubicBezTo>
                  <a:cubicBezTo>
                    <a:pt x="18440" y="1504"/>
                    <a:pt x="15178" y="0"/>
                    <a:pt x="11743" y="0"/>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6" name="Google Shape;1066;p41"/>
            <p:cNvSpPr/>
            <p:nvPr/>
          </p:nvSpPr>
          <p:spPr>
            <a:xfrm>
              <a:off x="4844555" y="282483"/>
              <a:ext cx="1288251" cy="1287884"/>
            </a:xfrm>
            <a:custGeom>
              <a:avLst/>
              <a:gdLst/>
              <a:ahLst/>
              <a:cxnLst/>
              <a:rect l="l" t="t" r="r" b="b"/>
              <a:pathLst>
                <a:path w="28068" h="28060" extrusionOk="0">
                  <a:moveTo>
                    <a:pt x="14011" y="2513"/>
                  </a:moveTo>
                  <a:cubicBezTo>
                    <a:pt x="14710" y="2513"/>
                    <a:pt x="15413" y="2577"/>
                    <a:pt x="16116" y="2706"/>
                  </a:cubicBezTo>
                  <a:cubicBezTo>
                    <a:pt x="19144" y="3261"/>
                    <a:pt x="21777" y="4961"/>
                    <a:pt x="23525" y="7497"/>
                  </a:cubicBezTo>
                  <a:cubicBezTo>
                    <a:pt x="27135" y="12728"/>
                    <a:pt x="25816" y="19922"/>
                    <a:pt x="20585" y="23533"/>
                  </a:cubicBezTo>
                  <a:cubicBezTo>
                    <a:pt x="18656" y="24864"/>
                    <a:pt x="16399" y="25570"/>
                    <a:pt x="14057" y="25573"/>
                  </a:cubicBezTo>
                  <a:cubicBezTo>
                    <a:pt x="14051" y="25571"/>
                    <a:pt x="14043" y="25571"/>
                    <a:pt x="14036" y="25571"/>
                  </a:cubicBezTo>
                  <a:lnTo>
                    <a:pt x="14019" y="25571"/>
                  </a:lnTo>
                  <a:cubicBezTo>
                    <a:pt x="11643" y="25571"/>
                    <a:pt x="9359" y="24849"/>
                    <a:pt x="7416" y="23481"/>
                  </a:cubicBezTo>
                  <a:cubicBezTo>
                    <a:pt x="6293" y="22692"/>
                    <a:pt x="5328" y="21719"/>
                    <a:pt x="4548" y="20592"/>
                  </a:cubicBezTo>
                  <a:cubicBezTo>
                    <a:pt x="2799" y="18058"/>
                    <a:pt x="2142" y="14994"/>
                    <a:pt x="2697" y="11965"/>
                  </a:cubicBezTo>
                  <a:cubicBezTo>
                    <a:pt x="3253" y="8937"/>
                    <a:pt x="4955" y="6306"/>
                    <a:pt x="7489" y="4556"/>
                  </a:cubicBezTo>
                  <a:cubicBezTo>
                    <a:pt x="9436" y="3212"/>
                    <a:pt x="11695" y="2513"/>
                    <a:pt x="14011" y="2513"/>
                  </a:cubicBezTo>
                  <a:close/>
                  <a:moveTo>
                    <a:pt x="14012" y="2300"/>
                  </a:moveTo>
                  <a:cubicBezTo>
                    <a:pt x="11653" y="2300"/>
                    <a:pt x="9351" y="3012"/>
                    <a:pt x="7367" y="4381"/>
                  </a:cubicBezTo>
                  <a:cubicBezTo>
                    <a:pt x="2039" y="8058"/>
                    <a:pt x="695" y="15385"/>
                    <a:pt x="4372" y="20714"/>
                  </a:cubicBezTo>
                  <a:cubicBezTo>
                    <a:pt x="5169" y="21862"/>
                    <a:pt x="6150" y="22852"/>
                    <a:pt x="7294" y="23656"/>
                  </a:cubicBezTo>
                  <a:cubicBezTo>
                    <a:pt x="9273" y="25047"/>
                    <a:pt x="11595" y="25784"/>
                    <a:pt x="14015" y="25784"/>
                  </a:cubicBezTo>
                  <a:cubicBezTo>
                    <a:pt x="14022" y="25786"/>
                    <a:pt x="14028" y="25786"/>
                    <a:pt x="14037" y="25787"/>
                  </a:cubicBezTo>
                  <a:cubicBezTo>
                    <a:pt x="16430" y="25787"/>
                    <a:pt x="18736" y="25068"/>
                    <a:pt x="20706" y="23708"/>
                  </a:cubicBezTo>
                  <a:cubicBezTo>
                    <a:pt x="26035" y="20031"/>
                    <a:pt x="27378" y="12704"/>
                    <a:pt x="23700" y="7375"/>
                  </a:cubicBezTo>
                  <a:cubicBezTo>
                    <a:pt x="21920" y="4795"/>
                    <a:pt x="19239" y="3061"/>
                    <a:pt x="16154" y="2496"/>
                  </a:cubicBezTo>
                  <a:cubicBezTo>
                    <a:pt x="15440" y="2365"/>
                    <a:pt x="14723" y="2300"/>
                    <a:pt x="14012" y="2300"/>
                  </a:cubicBezTo>
                  <a:close/>
                  <a:moveTo>
                    <a:pt x="14046" y="213"/>
                  </a:moveTo>
                  <a:cubicBezTo>
                    <a:pt x="14858" y="213"/>
                    <a:pt x="15675" y="285"/>
                    <a:pt x="16475" y="424"/>
                  </a:cubicBezTo>
                  <a:cubicBezTo>
                    <a:pt x="18461" y="779"/>
                    <a:pt x="20381" y="1584"/>
                    <a:pt x="22027" y="2752"/>
                  </a:cubicBezTo>
                  <a:cubicBezTo>
                    <a:pt x="22957" y="3416"/>
                    <a:pt x="23805" y="4191"/>
                    <a:pt x="24545" y="5061"/>
                  </a:cubicBezTo>
                  <a:cubicBezTo>
                    <a:pt x="26680" y="7564"/>
                    <a:pt x="27854" y="10753"/>
                    <a:pt x="27851" y="14042"/>
                  </a:cubicBezTo>
                  <a:cubicBezTo>
                    <a:pt x="27848" y="17732"/>
                    <a:pt x="26407" y="21201"/>
                    <a:pt x="23796" y="23808"/>
                  </a:cubicBezTo>
                  <a:cubicBezTo>
                    <a:pt x="21187" y="26412"/>
                    <a:pt x="17721" y="27846"/>
                    <a:pt x="14034" y="27846"/>
                  </a:cubicBezTo>
                  <a:lnTo>
                    <a:pt x="14022" y="27846"/>
                  </a:lnTo>
                  <a:cubicBezTo>
                    <a:pt x="10333" y="27843"/>
                    <a:pt x="6863" y="26403"/>
                    <a:pt x="4256" y="23792"/>
                  </a:cubicBezTo>
                  <a:cubicBezTo>
                    <a:pt x="1649" y="21179"/>
                    <a:pt x="215" y="17708"/>
                    <a:pt x="218" y="14018"/>
                  </a:cubicBezTo>
                  <a:cubicBezTo>
                    <a:pt x="224" y="6403"/>
                    <a:pt x="6421" y="213"/>
                    <a:pt x="14034" y="213"/>
                  </a:cubicBezTo>
                  <a:close/>
                  <a:moveTo>
                    <a:pt x="14034" y="0"/>
                  </a:moveTo>
                  <a:cubicBezTo>
                    <a:pt x="6304" y="0"/>
                    <a:pt x="11" y="6285"/>
                    <a:pt x="5" y="14017"/>
                  </a:cubicBezTo>
                  <a:cubicBezTo>
                    <a:pt x="1" y="17765"/>
                    <a:pt x="1459" y="21289"/>
                    <a:pt x="4106" y="23942"/>
                  </a:cubicBezTo>
                  <a:cubicBezTo>
                    <a:pt x="6753" y="26594"/>
                    <a:pt x="10275" y="28056"/>
                    <a:pt x="14022" y="28059"/>
                  </a:cubicBezTo>
                  <a:lnTo>
                    <a:pt x="14034" y="28059"/>
                  </a:lnTo>
                  <a:cubicBezTo>
                    <a:pt x="21765" y="28059"/>
                    <a:pt x="28058" y="21774"/>
                    <a:pt x="28064" y="14042"/>
                  </a:cubicBezTo>
                  <a:cubicBezTo>
                    <a:pt x="28067" y="10703"/>
                    <a:pt x="26875" y="7463"/>
                    <a:pt x="24707" y="4923"/>
                  </a:cubicBezTo>
                  <a:cubicBezTo>
                    <a:pt x="23955" y="4040"/>
                    <a:pt x="23094" y="3250"/>
                    <a:pt x="22150" y="2577"/>
                  </a:cubicBezTo>
                  <a:cubicBezTo>
                    <a:pt x="20478" y="1391"/>
                    <a:pt x="18529" y="573"/>
                    <a:pt x="16510" y="215"/>
                  </a:cubicBezTo>
                  <a:cubicBezTo>
                    <a:pt x="15699" y="72"/>
                    <a:pt x="14871" y="0"/>
                    <a:pt x="1404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7" name="Google Shape;1067;p41"/>
            <p:cNvSpPr/>
            <p:nvPr/>
          </p:nvSpPr>
          <p:spPr>
            <a:xfrm>
              <a:off x="4682491" y="217630"/>
              <a:ext cx="810917" cy="1114024"/>
            </a:xfrm>
            <a:custGeom>
              <a:avLst/>
              <a:gdLst/>
              <a:ahLst/>
              <a:cxnLst/>
              <a:rect l="l" t="t" r="r" b="b"/>
              <a:pathLst>
                <a:path w="17668" h="24272" extrusionOk="0">
                  <a:moveTo>
                    <a:pt x="17461" y="215"/>
                  </a:moveTo>
                  <a:lnTo>
                    <a:pt x="17461" y="1418"/>
                  </a:lnTo>
                  <a:cubicBezTo>
                    <a:pt x="14687" y="1438"/>
                    <a:pt x="11982" y="2281"/>
                    <a:pt x="9687" y="3839"/>
                  </a:cubicBezTo>
                  <a:cubicBezTo>
                    <a:pt x="3274" y="8192"/>
                    <a:pt x="1604" y="16920"/>
                    <a:pt x="5957" y="23333"/>
                  </a:cubicBezTo>
                  <a:lnTo>
                    <a:pt x="4969" y="24018"/>
                  </a:lnTo>
                  <a:cubicBezTo>
                    <a:pt x="3271" y="21521"/>
                    <a:pt x="2353" y="18578"/>
                    <a:pt x="2332" y="15560"/>
                  </a:cubicBezTo>
                  <a:cubicBezTo>
                    <a:pt x="2272" y="7144"/>
                    <a:pt x="9046" y="274"/>
                    <a:pt x="17461" y="215"/>
                  </a:cubicBezTo>
                  <a:close/>
                  <a:moveTo>
                    <a:pt x="17561" y="0"/>
                  </a:moveTo>
                  <a:cubicBezTo>
                    <a:pt x="14427" y="2"/>
                    <a:pt x="11367" y="955"/>
                    <a:pt x="8788" y="2735"/>
                  </a:cubicBezTo>
                  <a:cubicBezTo>
                    <a:pt x="1765" y="7582"/>
                    <a:pt x="0" y="17203"/>
                    <a:pt x="4847" y="24227"/>
                  </a:cubicBezTo>
                  <a:cubicBezTo>
                    <a:pt x="4868" y="24255"/>
                    <a:pt x="4899" y="24271"/>
                    <a:pt x="4935" y="24271"/>
                  </a:cubicBezTo>
                  <a:cubicBezTo>
                    <a:pt x="4955" y="24271"/>
                    <a:pt x="4978" y="24264"/>
                    <a:pt x="4996" y="24252"/>
                  </a:cubicBezTo>
                  <a:lnTo>
                    <a:pt x="6160" y="23448"/>
                  </a:lnTo>
                  <a:cubicBezTo>
                    <a:pt x="6184" y="23432"/>
                    <a:pt x="6199" y="23408"/>
                    <a:pt x="6205" y="23379"/>
                  </a:cubicBezTo>
                  <a:cubicBezTo>
                    <a:pt x="6209" y="23353"/>
                    <a:pt x="6203" y="23324"/>
                    <a:pt x="6188" y="23301"/>
                  </a:cubicBezTo>
                  <a:cubicBezTo>
                    <a:pt x="4595" y="20994"/>
                    <a:pt x="3743" y="18256"/>
                    <a:pt x="3742" y="15454"/>
                  </a:cubicBezTo>
                  <a:cubicBezTo>
                    <a:pt x="3740" y="7820"/>
                    <a:pt x="9927" y="1632"/>
                    <a:pt x="17561" y="1631"/>
                  </a:cubicBezTo>
                  <a:cubicBezTo>
                    <a:pt x="17620" y="1631"/>
                    <a:pt x="17668" y="1583"/>
                    <a:pt x="17668" y="1523"/>
                  </a:cubicBezTo>
                  <a:lnTo>
                    <a:pt x="17668" y="107"/>
                  </a:lnTo>
                  <a:cubicBezTo>
                    <a:pt x="17668" y="48"/>
                    <a:pt x="17619" y="0"/>
                    <a:pt x="1756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8" name="Google Shape;1068;p41"/>
            <p:cNvSpPr/>
            <p:nvPr/>
          </p:nvSpPr>
          <p:spPr>
            <a:xfrm>
              <a:off x="4994594" y="432384"/>
              <a:ext cx="1055367" cy="988632"/>
            </a:xfrm>
            <a:custGeom>
              <a:avLst/>
              <a:gdLst/>
              <a:ahLst/>
              <a:cxnLst/>
              <a:rect l="l" t="t" r="r" b="b"/>
              <a:pathLst>
                <a:path w="22994" h="21540" extrusionOk="0">
                  <a:moveTo>
                    <a:pt x="10767" y="214"/>
                  </a:moveTo>
                  <a:cubicBezTo>
                    <a:pt x="11389" y="217"/>
                    <a:pt x="12010" y="272"/>
                    <a:pt x="12622" y="382"/>
                  </a:cubicBezTo>
                  <a:cubicBezTo>
                    <a:pt x="17650" y="1283"/>
                    <a:pt x="21311" y="5654"/>
                    <a:pt x="21314" y="10761"/>
                  </a:cubicBezTo>
                  <a:cubicBezTo>
                    <a:pt x="21319" y="16589"/>
                    <a:pt x="16597" y="21316"/>
                    <a:pt x="10770" y="21321"/>
                  </a:cubicBezTo>
                  <a:cubicBezTo>
                    <a:pt x="10767" y="21321"/>
                    <a:pt x="10764" y="21321"/>
                    <a:pt x="10761" y="21321"/>
                  </a:cubicBezTo>
                  <a:cubicBezTo>
                    <a:pt x="4937" y="21321"/>
                    <a:pt x="215" y="16601"/>
                    <a:pt x="212" y="10776"/>
                  </a:cubicBezTo>
                  <a:cubicBezTo>
                    <a:pt x="215" y="4947"/>
                    <a:pt x="4937" y="221"/>
                    <a:pt x="10767" y="214"/>
                  </a:cubicBezTo>
                  <a:close/>
                  <a:moveTo>
                    <a:pt x="10773" y="1"/>
                  </a:moveTo>
                  <a:cubicBezTo>
                    <a:pt x="4829" y="1"/>
                    <a:pt x="8" y="4818"/>
                    <a:pt x="3" y="10764"/>
                  </a:cubicBezTo>
                  <a:cubicBezTo>
                    <a:pt x="0" y="16711"/>
                    <a:pt x="4820" y="21535"/>
                    <a:pt x="10767" y="21540"/>
                  </a:cubicBezTo>
                  <a:cubicBezTo>
                    <a:pt x="14263" y="21540"/>
                    <a:pt x="17541" y="19842"/>
                    <a:pt x="19559" y="16988"/>
                  </a:cubicBezTo>
                  <a:cubicBezTo>
                    <a:pt x="22994" y="12133"/>
                    <a:pt x="21841" y="5412"/>
                    <a:pt x="16986" y="1978"/>
                  </a:cubicBezTo>
                  <a:cubicBezTo>
                    <a:pt x="15697" y="1060"/>
                    <a:pt x="14218" y="442"/>
                    <a:pt x="12659" y="168"/>
                  </a:cubicBezTo>
                  <a:cubicBezTo>
                    <a:pt x="12038" y="57"/>
                    <a:pt x="11410" y="1"/>
                    <a:pt x="10779" y="1"/>
                  </a:cubicBezTo>
                  <a:cubicBezTo>
                    <a:pt x="10777" y="1"/>
                    <a:pt x="10775" y="1"/>
                    <a:pt x="10773"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69" name="Google Shape;1069;p41"/>
            <p:cNvSpPr/>
            <p:nvPr/>
          </p:nvSpPr>
          <p:spPr>
            <a:xfrm>
              <a:off x="4876133" y="387863"/>
              <a:ext cx="617551" cy="847176"/>
            </a:xfrm>
            <a:custGeom>
              <a:avLst/>
              <a:gdLst/>
              <a:ahLst/>
              <a:cxnLst/>
              <a:rect l="l" t="t" r="r" b="b"/>
              <a:pathLst>
                <a:path w="13455" h="18458" extrusionOk="0">
                  <a:moveTo>
                    <a:pt x="13242" y="213"/>
                  </a:moveTo>
                  <a:lnTo>
                    <a:pt x="13242" y="977"/>
                  </a:lnTo>
                  <a:cubicBezTo>
                    <a:pt x="11129" y="998"/>
                    <a:pt x="9070" y="1639"/>
                    <a:pt x="7320" y="2822"/>
                  </a:cubicBezTo>
                  <a:cubicBezTo>
                    <a:pt x="2392" y="6152"/>
                    <a:pt x="1095" y="12847"/>
                    <a:pt x="4426" y="17775"/>
                  </a:cubicBezTo>
                  <a:lnTo>
                    <a:pt x="3801" y="18201"/>
                  </a:lnTo>
                  <a:cubicBezTo>
                    <a:pt x="2529" y="16323"/>
                    <a:pt x="1840" y="14111"/>
                    <a:pt x="1819" y="11843"/>
                  </a:cubicBezTo>
                  <a:cubicBezTo>
                    <a:pt x="1762" y="5478"/>
                    <a:pt x="6875" y="271"/>
                    <a:pt x="13242" y="213"/>
                  </a:cubicBezTo>
                  <a:close/>
                  <a:moveTo>
                    <a:pt x="13348" y="0"/>
                  </a:moveTo>
                  <a:cubicBezTo>
                    <a:pt x="10964" y="0"/>
                    <a:pt x="8637" y="725"/>
                    <a:pt x="6676" y="2080"/>
                  </a:cubicBezTo>
                  <a:cubicBezTo>
                    <a:pt x="1339" y="5764"/>
                    <a:pt x="1" y="13076"/>
                    <a:pt x="3686" y="18411"/>
                  </a:cubicBezTo>
                  <a:cubicBezTo>
                    <a:pt x="3705" y="18439"/>
                    <a:pt x="3738" y="18457"/>
                    <a:pt x="3772" y="18457"/>
                  </a:cubicBezTo>
                  <a:lnTo>
                    <a:pt x="3774" y="18457"/>
                  </a:lnTo>
                  <a:cubicBezTo>
                    <a:pt x="3778" y="18458"/>
                    <a:pt x="3782" y="18458"/>
                    <a:pt x="3787" y="18458"/>
                  </a:cubicBezTo>
                  <a:cubicBezTo>
                    <a:pt x="3803" y="18458"/>
                    <a:pt x="3819" y="18453"/>
                    <a:pt x="3835" y="18445"/>
                  </a:cubicBezTo>
                  <a:lnTo>
                    <a:pt x="4634" y="17893"/>
                  </a:lnTo>
                  <a:cubicBezTo>
                    <a:pt x="4658" y="17876"/>
                    <a:pt x="4673" y="17851"/>
                    <a:pt x="4679" y="17824"/>
                  </a:cubicBezTo>
                  <a:cubicBezTo>
                    <a:pt x="4684" y="17796"/>
                    <a:pt x="4678" y="17768"/>
                    <a:pt x="4663" y="17742"/>
                  </a:cubicBezTo>
                  <a:cubicBezTo>
                    <a:pt x="3440" y="15982"/>
                    <a:pt x="2787" y="13889"/>
                    <a:pt x="2793" y="11746"/>
                  </a:cubicBezTo>
                  <a:cubicBezTo>
                    <a:pt x="2799" y="5919"/>
                    <a:pt x="7521" y="1197"/>
                    <a:pt x="13348" y="1190"/>
                  </a:cubicBezTo>
                  <a:cubicBezTo>
                    <a:pt x="13407" y="1190"/>
                    <a:pt x="13455" y="1142"/>
                    <a:pt x="13455" y="1084"/>
                  </a:cubicBezTo>
                  <a:lnTo>
                    <a:pt x="13455" y="107"/>
                  </a:lnTo>
                  <a:cubicBezTo>
                    <a:pt x="13455" y="48"/>
                    <a:pt x="13407" y="0"/>
                    <a:pt x="1334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0" name="Google Shape;1070;p41"/>
            <p:cNvSpPr/>
            <p:nvPr/>
          </p:nvSpPr>
          <p:spPr>
            <a:xfrm>
              <a:off x="5569736" y="396125"/>
              <a:ext cx="232654" cy="135948"/>
            </a:xfrm>
            <a:custGeom>
              <a:avLst/>
              <a:gdLst/>
              <a:ahLst/>
              <a:cxnLst/>
              <a:rect l="l" t="t" r="r" b="b"/>
              <a:pathLst>
                <a:path w="5069" h="2962" extrusionOk="0">
                  <a:moveTo>
                    <a:pt x="368" y="230"/>
                  </a:moveTo>
                  <a:cubicBezTo>
                    <a:pt x="1964" y="526"/>
                    <a:pt x="3478" y="1160"/>
                    <a:pt x="4808" y="2088"/>
                  </a:cubicBezTo>
                  <a:lnTo>
                    <a:pt x="4369" y="2709"/>
                  </a:lnTo>
                  <a:cubicBezTo>
                    <a:pt x="3130" y="1842"/>
                    <a:pt x="1720" y="1251"/>
                    <a:pt x="234" y="977"/>
                  </a:cubicBezTo>
                  <a:lnTo>
                    <a:pt x="368" y="230"/>
                  </a:lnTo>
                  <a:close/>
                  <a:moveTo>
                    <a:pt x="279" y="0"/>
                  </a:moveTo>
                  <a:cubicBezTo>
                    <a:pt x="229" y="0"/>
                    <a:pt x="184" y="36"/>
                    <a:pt x="174" y="87"/>
                  </a:cubicBezTo>
                  <a:lnTo>
                    <a:pt x="5" y="1043"/>
                  </a:lnTo>
                  <a:cubicBezTo>
                    <a:pt x="0" y="1071"/>
                    <a:pt x="6" y="1101"/>
                    <a:pt x="22" y="1123"/>
                  </a:cubicBezTo>
                  <a:cubicBezTo>
                    <a:pt x="39" y="1147"/>
                    <a:pt x="64" y="1162"/>
                    <a:pt x="91" y="1166"/>
                  </a:cubicBezTo>
                  <a:cubicBezTo>
                    <a:pt x="1619" y="1436"/>
                    <a:pt x="3067" y="2043"/>
                    <a:pt x="4331" y="2942"/>
                  </a:cubicBezTo>
                  <a:cubicBezTo>
                    <a:pt x="4349" y="2954"/>
                    <a:pt x="4370" y="2962"/>
                    <a:pt x="4392" y="2962"/>
                  </a:cubicBezTo>
                  <a:lnTo>
                    <a:pt x="4406" y="2956"/>
                  </a:lnTo>
                  <a:cubicBezTo>
                    <a:pt x="4433" y="2951"/>
                    <a:pt x="4458" y="2935"/>
                    <a:pt x="4474" y="2913"/>
                  </a:cubicBezTo>
                  <a:lnTo>
                    <a:pt x="5034" y="2119"/>
                  </a:lnTo>
                  <a:lnTo>
                    <a:pt x="5036" y="2119"/>
                  </a:lnTo>
                  <a:cubicBezTo>
                    <a:pt x="5068" y="2070"/>
                    <a:pt x="5058" y="2004"/>
                    <a:pt x="5009" y="1970"/>
                  </a:cubicBezTo>
                  <a:cubicBezTo>
                    <a:pt x="3605" y="973"/>
                    <a:pt x="1995" y="300"/>
                    <a:pt x="298" y="2"/>
                  </a:cubicBezTo>
                  <a:cubicBezTo>
                    <a:pt x="292" y="1"/>
                    <a:pt x="285" y="0"/>
                    <a:pt x="279"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1" name="Google Shape;1071;p41"/>
            <p:cNvSpPr/>
            <p:nvPr/>
          </p:nvSpPr>
          <p:spPr>
            <a:xfrm>
              <a:off x="5596861" y="228553"/>
              <a:ext cx="304897" cy="181203"/>
            </a:xfrm>
            <a:custGeom>
              <a:avLst/>
              <a:gdLst/>
              <a:ahLst/>
              <a:cxnLst/>
              <a:rect l="l" t="t" r="r" b="b"/>
              <a:pathLst>
                <a:path w="6643" h="3948" extrusionOk="0">
                  <a:moveTo>
                    <a:pt x="426" y="239"/>
                  </a:moveTo>
                  <a:cubicBezTo>
                    <a:pt x="2558" y="630"/>
                    <a:pt x="4580" y="1476"/>
                    <a:pt x="6356" y="2721"/>
                  </a:cubicBezTo>
                  <a:lnTo>
                    <a:pt x="5661" y="3702"/>
                  </a:lnTo>
                  <a:cubicBezTo>
                    <a:pt x="4032" y="2555"/>
                    <a:pt x="2174" y="1775"/>
                    <a:pt x="215" y="1413"/>
                  </a:cubicBezTo>
                  <a:lnTo>
                    <a:pt x="426" y="239"/>
                  </a:lnTo>
                  <a:close/>
                  <a:moveTo>
                    <a:pt x="355" y="0"/>
                  </a:moveTo>
                  <a:cubicBezTo>
                    <a:pt x="305" y="0"/>
                    <a:pt x="260" y="38"/>
                    <a:pt x="250" y="90"/>
                  </a:cubicBezTo>
                  <a:lnTo>
                    <a:pt x="3" y="1482"/>
                  </a:lnTo>
                  <a:cubicBezTo>
                    <a:pt x="0" y="1509"/>
                    <a:pt x="6" y="1537"/>
                    <a:pt x="21" y="1561"/>
                  </a:cubicBezTo>
                  <a:cubicBezTo>
                    <a:pt x="37" y="1583"/>
                    <a:pt x="63" y="1599"/>
                    <a:pt x="91" y="1605"/>
                  </a:cubicBezTo>
                  <a:cubicBezTo>
                    <a:pt x="2089" y="1957"/>
                    <a:pt x="3983" y="2750"/>
                    <a:pt x="5636" y="3928"/>
                  </a:cubicBezTo>
                  <a:cubicBezTo>
                    <a:pt x="5654" y="3940"/>
                    <a:pt x="5676" y="3948"/>
                    <a:pt x="5697" y="3948"/>
                  </a:cubicBezTo>
                  <a:lnTo>
                    <a:pt x="5697" y="3946"/>
                  </a:lnTo>
                  <a:lnTo>
                    <a:pt x="5721" y="3946"/>
                  </a:lnTo>
                  <a:cubicBezTo>
                    <a:pt x="5749" y="3942"/>
                    <a:pt x="5774" y="3925"/>
                    <a:pt x="5791" y="3901"/>
                  </a:cubicBezTo>
                  <a:lnTo>
                    <a:pt x="6608" y="2747"/>
                  </a:lnTo>
                  <a:cubicBezTo>
                    <a:pt x="6642" y="2700"/>
                    <a:pt x="6630" y="2633"/>
                    <a:pt x="6583" y="2599"/>
                  </a:cubicBezTo>
                  <a:cubicBezTo>
                    <a:pt x="4732" y="1282"/>
                    <a:pt x="2612" y="395"/>
                    <a:pt x="374" y="2"/>
                  </a:cubicBezTo>
                  <a:cubicBezTo>
                    <a:pt x="368" y="1"/>
                    <a:pt x="362" y="0"/>
                    <a:pt x="35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2" name="Google Shape;1072;p41"/>
            <p:cNvSpPr/>
            <p:nvPr/>
          </p:nvSpPr>
          <p:spPr>
            <a:xfrm>
              <a:off x="5176486" y="574115"/>
              <a:ext cx="915655" cy="891192"/>
            </a:xfrm>
            <a:custGeom>
              <a:avLst/>
              <a:gdLst/>
              <a:ahLst/>
              <a:cxnLst/>
              <a:rect l="l" t="t" r="r" b="b"/>
              <a:pathLst>
                <a:path w="19950" h="19417" extrusionOk="0">
                  <a:moveTo>
                    <a:pt x="15639" y="278"/>
                  </a:moveTo>
                  <a:cubicBezTo>
                    <a:pt x="18968" y="4249"/>
                    <a:pt x="19239" y="9953"/>
                    <a:pt x="16302" y="14220"/>
                  </a:cubicBezTo>
                  <a:cubicBezTo>
                    <a:pt x="14066" y="17469"/>
                    <a:pt x="10461" y="19215"/>
                    <a:pt x="6795" y="19215"/>
                  </a:cubicBezTo>
                  <a:cubicBezTo>
                    <a:pt x="4542" y="19215"/>
                    <a:pt x="2267" y="18556"/>
                    <a:pt x="271" y="17182"/>
                  </a:cubicBezTo>
                  <a:lnTo>
                    <a:pt x="271" y="17182"/>
                  </a:lnTo>
                  <a:lnTo>
                    <a:pt x="715" y="16552"/>
                  </a:lnTo>
                  <a:cubicBezTo>
                    <a:pt x="2554" y="17809"/>
                    <a:pt x="4676" y="18430"/>
                    <a:pt x="6791" y="18430"/>
                  </a:cubicBezTo>
                  <a:cubicBezTo>
                    <a:pt x="9248" y="18430"/>
                    <a:pt x="11695" y="17592"/>
                    <a:pt x="13683" y="15937"/>
                  </a:cubicBezTo>
                  <a:cubicBezTo>
                    <a:pt x="18254" y="12131"/>
                    <a:pt x="18874" y="5342"/>
                    <a:pt x="15070" y="771"/>
                  </a:cubicBezTo>
                  <a:lnTo>
                    <a:pt x="15639" y="278"/>
                  </a:lnTo>
                  <a:close/>
                  <a:moveTo>
                    <a:pt x="15652" y="1"/>
                  </a:moveTo>
                  <a:cubicBezTo>
                    <a:pt x="15626" y="1"/>
                    <a:pt x="15602" y="10"/>
                    <a:pt x="15582" y="26"/>
                  </a:cubicBezTo>
                  <a:lnTo>
                    <a:pt x="14842" y="666"/>
                  </a:lnTo>
                  <a:cubicBezTo>
                    <a:pt x="14820" y="684"/>
                    <a:pt x="14807" y="710"/>
                    <a:pt x="14805" y="738"/>
                  </a:cubicBezTo>
                  <a:cubicBezTo>
                    <a:pt x="14804" y="766"/>
                    <a:pt x="14813" y="795"/>
                    <a:pt x="14830" y="815"/>
                  </a:cubicBezTo>
                  <a:cubicBezTo>
                    <a:pt x="17954" y="4475"/>
                    <a:pt x="18207" y="9785"/>
                    <a:pt x="15445" y="13726"/>
                  </a:cubicBezTo>
                  <a:cubicBezTo>
                    <a:pt x="13392" y="16656"/>
                    <a:pt x="10118" y="18224"/>
                    <a:pt x="6792" y="18224"/>
                  </a:cubicBezTo>
                  <a:cubicBezTo>
                    <a:pt x="4700" y="18224"/>
                    <a:pt x="2587" y="17604"/>
                    <a:pt x="744" y="16312"/>
                  </a:cubicBezTo>
                  <a:cubicBezTo>
                    <a:pt x="726" y="16299"/>
                    <a:pt x="703" y="16292"/>
                    <a:pt x="681" y="16292"/>
                  </a:cubicBezTo>
                  <a:cubicBezTo>
                    <a:pt x="675" y="16292"/>
                    <a:pt x="670" y="16292"/>
                    <a:pt x="665" y="16293"/>
                  </a:cubicBezTo>
                  <a:cubicBezTo>
                    <a:pt x="637" y="16299"/>
                    <a:pt x="611" y="16315"/>
                    <a:pt x="595" y="16338"/>
                  </a:cubicBezTo>
                  <a:lnTo>
                    <a:pt x="35" y="17136"/>
                  </a:lnTo>
                  <a:cubicBezTo>
                    <a:pt x="1" y="17185"/>
                    <a:pt x="13" y="17250"/>
                    <a:pt x="60" y="17285"/>
                  </a:cubicBezTo>
                  <a:cubicBezTo>
                    <a:pt x="2031" y="18672"/>
                    <a:pt x="4381" y="19417"/>
                    <a:pt x="6789" y="19417"/>
                  </a:cubicBezTo>
                  <a:cubicBezTo>
                    <a:pt x="6794" y="19417"/>
                    <a:pt x="6799" y="19417"/>
                    <a:pt x="6804" y="19417"/>
                  </a:cubicBezTo>
                  <a:cubicBezTo>
                    <a:pt x="6808" y="19417"/>
                    <a:pt x="6812" y="19417"/>
                    <a:pt x="6816" y="19417"/>
                  </a:cubicBezTo>
                  <a:cubicBezTo>
                    <a:pt x="9618" y="19417"/>
                    <a:pt x="12328" y="18415"/>
                    <a:pt x="14455" y="16592"/>
                  </a:cubicBezTo>
                  <a:cubicBezTo>
                    <a:pt x="19378" y="12374"/>
                    <a:pt x="19949" y="4962"/>
                    <a:pt x="15731" y="40"/>
                  </a:cubicBezTo>
                  <a:cubicBezTo>
                    <a:pt x="15713" y="17"/>
                    <a:pt x="15687" y="4"/>
                    <a:pt x="15658" y="1"/>
                  </a:cubicBezTo>
                  <a:cubicBezTo>
                    <a:pt x="15656" y="1"/>
                    <a:pt x="15654" y="1"/>
                    <a:pt x="1565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3" name="Google Shape;1073;p41"/>
            <p:cNvSpPr/>
            <p:nvPr/>
          </p:nvSpPr>
          <p:spPr>
            <a:xfrm>
              <a:off x="5078908" y="464558"/>
              <a:ext cx="1202928" cy="1171258"/>
            </a:xfrm>
            <a:custGeom>
              <a:avLst/>
              <a:gdLst/>
              <a:ahLst/>
              <a:cxnLst/>
              <a:rect l="l" t="t" r="r" b="b"/>
              <a:pathLst>
                <a:path w="26209" h="25519" extrusionOk="0">
                  <a:moveTo>
                    <a:pt x="20582" y="266"/>
                  </a:moveTo>
                  <a:cubicBezTo>
                    <a:pt x="24983" y="5513"/>
                    <a:pt x="25342" y="13053"/>
                    <a:pt x="21458" y="18695"/>
                  </a:cubicBezTo>
                  <a:cubicBezTo>
                    <a:pt x="18502" y="22987"/>
                    <a:pt x="13739" y="25292"/>
                    <a:pt x="8895" y="25292"/>
                  </a:cubicBezTo>
                  <a:cubicBezTo>
                    <a:pt x="5917" y="25292"/>
                    <a:pt x="2908" y="24421"/>
                    <a:pt x="270" y="22605"/>
                  </a:cubicBezTo>
                  <a:lnTo>
                    <a:pt x="270" y="22603"/>
                  </a:lnTo>
                  <a:lnTo>
                    <a:pt x="958" y="21629"/>
                  </a:lnTo>
                  <a:cubicBezTo>
                    <a:pt x="3365" y="23289"/>
                    <a:pt x="6149" y="24110"/>
                    <a:pt x="8925" y="24110"/>
                  </a:cubicBezTo>
                  <a:cubicBezTo>
                    <a:pt x="12147" y="24110"/>
                    <a:pt x="15358" y="23004"/>
                    <a:pt x="17956" y="20819"/>
                  </a:cubicBezTo>
                  <a:cubicBezTo>
                    <a:pt x="23889" y="15832"/>
                    <a:pt x="24657" y="6980"/>
                    <a:pt x="19669" y="1046"/>
                  </a:cubicBezTo>
                  <a:lnTo>
                    <a:pt x="20582" y="266"/>
                  </a:lnTo>
                  <a:close/>
                  <a:moveTo>
                    <a:pt x="20586" y="0"/>
                  </a:moveTo>
                  <a:cubicBezTo>
                    <a:pt x="20561" y="0"/>
                    <a:pt x="20537" y="8"/>
                    <a:pt x="20517" y="25"/>
                  </a:cubicBezTo>
                  <a:lnTo>
                    <a:pt x="19449" y="944"/>
                  </a:lnTo>
                  <a:cubicBezTo>
                    <a:pt x="19428" y="962"/>
                    <a:pt x="19416" y="988"/>
                    <a:pt x="19413" y="1015"/>
                  </a:cubicBezTo>
                  <a:cubicBezTo>
                    <a:pt x="19410" y="1045"/>
                    <a:pt x="19419" y="1073"/>
                    <a:pt x="19439" y="1094"/>
                  </a:cubicBezTo>
                  <a:cubicBezTo>
                    <a:pt x="23530" y="5887"/>
                    <a:pt x="23861" y="12840"/>
                    <a:pt x="20246" y="17999"/>
                  </a:cubicBezTo>
                  <a:cubicBezTo>
                    <a:pt x="17556" y="21837"/>
                    <a:pt x="13269" y="23891"/>
                    <a:pt x="8914" y="23891"/>
                  </a:cubicBezTo>
                  <a:cubicBezTo>
                    <a:pt x="6175" y="23891"/>
                    <a:pt x="3409" y="23078"/>
                    <a:pt x="995" y="21387"/>
                  </a:cubicBezTo>
                  <a:cubicBezTo>
                    <a:pt x="976" y="21373"/>
                    <a:pt x="955" y="21366"/>
                    <a:pt x="932" y="21366"/>
                  </a:cubicBezTo>
                  <a:cubicBezTo>
                    <a:pt x="926" y="21366"/>
                    <a:pt x="920" y="21366"/>
                    <a:pt x="913" y="21367"/>
                  </a:cubicBezTo>
                  <a:cubicBezTo>
                    <a:pt x="886" y="21372"/>
                    <a:pt x="861" y="21388"/>
                    <a:pt x="846" y="21412"/>
                  </a:cubicBezTo>
                  <a:lnTo>
                    <a:pt x="33" y="22570"/>
                  </a:lnTo>
                  <a:cubicBezTo>
                    <a:pt x="1" y="22618"/>
                    <a:pt x="11" y="22684"/>
                    <a:pt x="59" y="22716"/>
                  </a:cubicBezTo>
                  <a:cubicBezTo>
                    <a:pt x="2647" y="24541"/>
                    <a:pt x="5735" y="25519"/>
                    <a:pt x="8901" y="25519"/>
                  </a:cubicBezTo>
                  <a:cubicBezTo>
                    <a:pt x="8910" y="25519"/>
                    <a:pt x="8920" y="25519"/>
                    <a:pt x="8930" y="25519"/>
                  </a:cubicBezTo>
                  <a:lnTo>
                    <a:pt x="8921" y="25519"/>
                  </a:lnTo>
                  <a:cubicBezTo>
                    <a:pt x="12600" y="25519"/>
                    <a:pt x="16158" y="24205"/>
                    <a:pt x="18955" y="21817"/>
                  </a:cubicBezTo>
                  <a:cubicBezTo>
                    <a:pt x="25442" y="16275"/>
                    <a:pt x="26209" y="6524"/>
                    <a:pt x="20667" y="37"/>
                  </a:cubicBezTo>
                  <a:cubicBezTo>
                    <a:pt x="20645" y="13"/>
                    <a:pt x="20616" y="0"/>
                    <a:pt x="2058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4" name="Google Shape;1074;p41"/>
            <p:cNvSpPr/>
            <p:nvPr/>
          </p:nvSpPr>
          <p:spPr>
            <a:xfrm>
              <a:off x="2589611" y="1358779"/>
              <a:ext cx="2569021" cy="2424719"/>
            </a:xfrm>
            <a:custGeom>
              <a:avLst/>
              <a:gdLst/>
              <a:ahLst/>
              <a:cxnLst/>
              <a:rect l="l" t="t" r="r" b="b"/>
              <a:pathLst>
                <a:path w="55973" h="52829" extrusionOk="0">
                  <a:moveTo>
                    <a:pt x="26405" y="2411"/>
                  </a:moveTo>
                  <a:cubicBezTo>
                    <a:pt x="26409" y="2411"/>
                    <a:pt x="26412" y="2411"/>
                    <a:pt x="26416" y="2411"/>
                  </a:cubicBezTo>
                  <a:cubicBezTo>
                    <a:pt x="27829" y="2411"/>
                    <a:pt x="29240" y="2534"/>
                    <a:pt x="30633" y="2778"/>
                  </a:cubicBezTo>
                  <a:cubicBezTo>
                    <a:pt x="36100" y="3757"/>
                    <a:pt x="41060" y="6603"/>
                    <a:pt x="44664" y="10828"/>
                  </a:cubicBezTo>
                  <a:cubicBezTo>
                    <a:pt x="48381" y="15179"/>
                    <a:pt x="50420" y="20714"/>
                    <a:pt x="50417" y="26434"/>
                  </a:cubicBezTo>
                  <a:cubicBezTo>
                    <a:pt x="50411" y="39692"/>
                    <a:pt x="39663" y="50436"/>
                    <a:pt x="26406" y="50436"/>
                  </a:cubicBezTo>
                  <a:cubicBezTo>
                    <a:pt x="26402" y="50436"/>
                    <a:pt x="26399" y="50436"/>
                    <a:pt x="26395" y="50436"/>
                  </a:cubicBezTo>
                  <a:cubicBezTo>
                    <a:pt x="13133" y="50430"/>
                    <a:pt x="2388" y="39675"/>
                    <a:pt x="2393" y="26413"/>
                  </a:cubicBezTo>
                  <a:cubicBezTo>
                    <a:pt x="2399" y="13155"/>
                    <a:pt x="13148" y="2411"/>
                    <a:pt x="26405" y="2411"/>
                  </a:cubicBezTo>
                  <a:close/>
                  <a:moveTo>
                    <a:pt x="26189" y="2196"/>
                  </a:moveTo>
                  <a:cubicBezTo>
                    <a:pt x="26113" y="2196"/>
                    <a:pt x="26038" y="2196"/>
                    <a:pt x="25962" y="2197"/>
                  </a:cubicBezTo>
                  <a:cubicBezTo>
                    <a:pt x="12588" y="2324"/>
                    <a:pt x="1847" y="13267"/>
                    <a:pt x="1974" y="26641"/>
                  </a:cubicBezTo>
                  <a:cubicBezTo>
                    <a:pt x="2098" y="39937"/>
                    <a:pt x="12915" y="50630"/>
                    <a:pt x="26182" y="50630"/>
                  </a:cubicBezTo>
                  <a:cubicBezTo>
                    <a:pt x="26260" y="50630"/>
                    <a:pt x="26338" y="50630"/>
                    <a:pt x="26416" y="50629"/>
                  </a:cubicBezTo>
                  <a:cubicBezTo>
                    <a:pt x="26418" y="50629"/>
                    <a:pt x="26420" y="50629"/>
                    <a:pt x="26422" y="50629"/>
                  </a:cubicBezTo>
                  <a:cubicBezTo>
                    <a:pt x="32190" y="50629"/>
                    <a:pt x="37766" y="48570"/>
                    <a:pt x="42151" y="44824"/>
                  </a:cubicBezTo>
                  <a:cubicBezTo>
                    <a:pt x="52316" y="36136"/>
                    <a:pt x="53513" y="20855"/>
                    <a:pt x="44826" y="10690"/>
                  </a:cubicBezTo>
                  <a:cubicBezTo>
                    <a:pt x="41189" y="6426"/>
                    <a:pt x="36185" y="3555"/>
                    <a:pt x="30668" y="2569"/>
                  </a:cubicBezTo>
                  <a:cubicBezTo>
                    <a:pt x="29264" y="2321"/>
                    <a:pt x="27841" y="2197"/>
                    <a:pt x="26416" y="2197"/>
                  </a:cubicBezTo>
                  <a:cubicBezTo>
                    <a:pt x="26340" y="2196"/>
                    <a:pt x="26264" y="2196"/>
                    <a:pt x="26189" y="2196"/>
                  </a:cubicBezTo>
                  <a:close/>
                  <a:moveTo>
                    <a:pt x="26413" y="214"/>
                  </a:moveTo>
                  <a:cubicBezTo>
                    <a:pt x="26414" y="214"/>
                    <a:pt x="26415" y="214"/>
                    <a:pt x="26416" y="214"/>
                  </a:cubicBezTo>
                  <a:lnTo>
                    <a:pt x="26416" y="215"/>
                  </a:lnTo>
                  <a:cubicBezTo>
                    <a:pt x="26424" y="215"/>
                    <a:pt x="26433" y="215"/>
                    <a:pt x="26441" y="215"/>
                  </a:cubicBezTo>
                  <a:cubicBezTo>
                    <a:pt x="27975" y="215"/>
                    <a:pt x="29506" y="349"/>
                    <a:pt x="31017" y="616"/>
                  </a:cubicBezTo>
                  <a:cubicBezTo>
                    <a:pt x="34809" y="1284"/>
                    <a:pt x="38406" y="2788"/>
                    <a:pt x="41545" y="5022"/>
                  </a:cubicBezTo>
                  <a:cubicBezTo>
                    <a:pt x="43315" y="6278"/>
                    <a:pt x="44923" y="7748"/>
                    <a:pt x="46335" y="9398"/>
                  </a:cubicBezTo>
                  <a:cubicBezTo>
                    <a:pt x="50388" y="14143"/>
                    <a:pt x="52615" y="20180"/>
                    <a:pt x="52614" y="26422"/>
                  </a:cubicBezTo>
                  <a:cubicBezTo>
                    <a:pt x="52612" y="40892"/>
                    <a:pt x="40879" y="52620"/>
                    <a:pt x="26410" y="52620"/>
                  </a:cubicBezTo>
                  <a:cubicBezTo>
                    <a:pt x="26409" y="52620"/>
                    <a:pt x="26408" y="52620"/>
                    <a:pt x="26407" y="52620"/>
                  </a:cubicBezTo>
                  <a:cubicBezTo>
                    <a:pt x="11936" y="52617"/>
                    <a:pt x="206" y="40884"/>
                    <a:pt x="209" y="26413"/>
                  </a:cubicBezTo>
                  <a:cubicBezTo>
                    <a:pt x="212" y="11942"/>
                    <a:pt x="11943" y="214"/>
                    <a:pt x="26413" y="214"/>
                  </a:cubicBezTo>
                  <a:close/>
                  <a:moveTo>
                    <a:pt x="26441" y="1"/>
                  </a:moveTo>
                  <a:cubicBezTo>
                    <a:pt x="26433" y="1"/>
                    <a:pt x="26424" y="1"/>
                    <a:pt x="26416" y="1"/>
                  </a:cubicBezTo>
                  <a:lnTo>
                    <a:pt x="26413" y="1"/>
                  </a:lnTo>
                  <a:cubicBezTo>
                    <a:pt x="11826" y="2"/>
                    <a:pt x="1" y="11829"/>
                    <a:pt x="1" y="26416"/>
                  </a:cubicBezTo>
                  <a:cubicBezTo>
                    <a:pt x="2" y="41004"/>
                    <a:pt x="11827" y="52828"/>
                    <a:pt x="26413" y="52828"/>
                  </a:cubicBezTo>
                  <a:cubicBezTo>
                    <a:pt x="26414" y="52828"/>
                    <a:pt x="26415" y="52828"/>
                    <a:pt x="26416" y="52828"/>
                  </a:cubicBezTo>
                  <a:cubicBezTo>
                    <a:pt x="32708" y="52828"/>
                    <a:pt x="38792" y="50583"/>
                    <a:pt x="43576" y="46496"/>
                  </a:cubicBezTo>
                  <a:cubicBezTo>
                    <a:pt x="54665" y="37019"/>
                    <a:pt x="55973" y="20347"/>
                    <a:pt x="46496" y="9259"/>
                  </a:cubicBezTo>
                  <a:cubicBezTo>
                    <a:pt x="45075" y="7594"/>
                    <a:pt x="43452" y="6111"/>
                    <a:pt x="41665" y="4846"/>
                  </a:cubicBezTo>
                  <a:cubicBezTo>
                    <a:pt x="38502" y="2598"/>
                    <a:pt x="34877" y="1080"/>
                    <a:pt x="31054" y="406"/>
                  </a:cubicBezTo>
                  <a:cubicBezTo>
                    <a:pt x="29531" y="138"/>
                    <a:pt x="27988" y="1"/>
                    <a:pt x="264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5" name="Google Shape;1075;p41"/>
            <p:cNvSpPr/>
            <p:nvPr/>
          </p:nvSpPr>
          <p:spPr>
            <a:xfrm>
              <a:off x="2589611" y="1358779"/>
              <a:ext cx="2569021" cy="2424719"/>
            </a:xfrm>
            <a:custGeom>
              <a:avLst/>
              <a:gdLst/>
              <a:ahLst/>
              <a:cxnLst/>
              <a:rect l="l" t="t" r="r" b="b"/>
              <a:pathLst>
                <a:path w="55973" h="52829" extrusionOk="0">
                  <a:moveTo>
                    <a:pt x="26405" y="2411"/>
                  </a:moveTo>
                  <a:cubicBezTo>
                    <a:pt x="26409" y="2411"/>
                    <a:pt x="26412" y="2411"/>
                    <a:pt x="26416" y="2411"/>
                  </a:cubicBezTo>
                  <a:cubicBezTo>
                    <a:pt x="27829" y="2411"/>
                    <a:pt x="29240" y="2534"/>
                    <a:pt x="30633" y="2778"/>
                  </a:cubicBezTo>
                  <a:cubicBezTo>
                    <a:pt x="36100" y="3757"/>
                    <a:pt x="41060" y="6603"/>
                    <a:pt x="44664" y="10828"/>
                  </a:cubicBezTo>
                  <a:cubicBezTo>
                    <a:pt x="48381" y="15179"/>
                    <a:pt x="50420" y="20714"/>
                    <a:pt x="50417" y="26434"/>
                  </a:cubicBezTo>
                  <a:cubicBezTo>
                    <a:pt x="50411" y="39692"/>
                    <a:pt x="39663" y="50436"/>
                    <a:pt x="26406" y="50436"/>
                  </a:cubicBezTo>
                  <a:cubicBezTo>
                    <a:pt x="26402" y="50436"/>
                    <a:pt x="26399" y="50436"/>
                    <a:pt x="26395" y="50436"/>
                  </a:cubicBezTo>
                  <a:cubicBezTo>
                    <a:pt x="13133" y="50430"/>
                    <a:pt x="2388" y="39675"/>
                    <a:pt x="2393" y="26413"/>
                  </a:cubicBezTo>
                  <a:cubicBezTo>
                    <a:pt x="2399" y="13155"/>
                    <a:pt x="13148" y="2411"/>
                    <a:pt x="26405" y="2411"/>
                  </a:cubicBezTo>
                  <a:close/>
                  <a:moveTo>
                    <a:pt x="26189" y="2196"/>
                  </a:moveTo>
                  <a:cubicBezTo>
                    <a:pt x="26113" y="2196"/>
                    <a:pt x="26038" y="2196"/>
                    <a:pt x="25962" y="2197"/>
                  </a:cubicBezTo>
                  <a:cubicBezTo>
                    <a:pt x="12588" y="2324"/>
                    <a:pt x="1847" y="13267"/>
                    <a:pt x="1974" y="26641"/>
                  </a:cubicBezTo>
                  <a:cubicBezTo>
                    <a:pt x="2098" y="39937"/>
                    <a:pt x="12915" y="50630"/>
                    <a:pt x="26182" y="50630"/>
                  </a:cubicBezTo>
                  <a:cubicBezTo>
                    <a:pt x="26260" y="50630"/>
                    <a:pt x="26338" y="50630"/>
                    <a:pt x="26416" y="50629"/>
                  </a:cubicBezTo>
                  <a:cubicBezTo>
                    <a:pt x="26418" y="50629"/>
                    <a:pt x="26420" y="50629"/>
                    <a:pt x="26422" y="50629"/>
                  </a:cubicBezTo>
                  <a:cubicBezTo>
                    <a:pt x="32190" y="50629"/>
                    <a:pt x="37766" y="48570"/>
                    <a:pt x="42151" y="44824"/>
                  </a:cubicBezTo>
                  <a:cubicBezTo>
                    <a:pt x="52316" y="36136"/>
                    <a:pt x="53513" y="20855"/>
                    <a:pt x="44826" y="10690"/>
                  </a:cubicBezTo>
                  <a:cubicBezTo>
                    <a:pt x="41189" y="6426"/>
                    <a:pt x="36185" y="3555"/>
                    <a:pt x="30668" y="2569"/>
                  </a:cubicBezTo>
                  <a:cubicBezTo>
                    <a:pt x="29264" y="2321"/>
                    <a:pt x="27841" y="2197"/>
                    <a:pt x="26416" y="2197"/>
                  </a:cubicBezTo>
                  <a:cubicBezTo>
                    <a:pt x="26340" y="2196"/>
                    <a:pt x="26264" y="2196"/>
                    <a:pt x="26189" y="2196"/>
                  </a:cubicBezTo>
                  <a:close/>
                  <a:moveTo>
                    <a:pt x="26413" y="214"/>
                  </a:moveTo>
                  <a:cubicBezTo>
                    <a:pt x="26414" y="214"/>
                    <a:pt x="26415" y="214"/>
                    <a:pt x="26416" y="214"/>
                  </a:cubicBezTo>
                  <a:lnTo>
                    <a:pt x="26416" y="215"/>
                  </a:lnTo>
                  <a:cubicBezTo>
                    <a:pt x="26424" y="215"/>
                    <a:pt x="26433" y="215"/>
                    <a:pt x="26441" y="215"/>
                  </a:cubicBezTo>
                  <a:cubicBezTo>
                    <a:pt x="27975" y="215"/>
                    <a:pt x="29506" y="349"/>
                    <a:pt x="31017" y="616"/>
                  </a:cubicBezTo>
                  <a:cubicBezTo>
                    <a:pt x="34809" y="1284"/>
                    <a:pt x="38406" y="2788"/>
                    <a:pt x="41545" y="5022"/>
                  </a:cubicBezTo>
                  <a:cubicBezTo>
                    <a:pt x="43315" y="6278"/>
                    <a:pt x="44923" y="7748"/>
                    <a:pt x="46335" y="9398"/>
                  </a:cubicBezTo>
                  <a:cubicBezTo>
                    <a:pt x="50388" y="14143"/>
                    <a:pt x="52615" y="20180"/>
                    <a:pt x="52614" y="26422"/>
                  </a:cubicBezTo>
                  <a:cubicBezTo>
                    <a:pt x="52612" y="40892"/>
                    <a:pt x="40879" y="52620"/>
                    <a:pt x="26410" y="52620"/>
                  </a:cubicBezTo>
                  <a:cubicBezTo>
                    <a:pt x="26409" y="52620"/>
                    <a:pt x="26408" y="52620"/>
                    <a:pt x="26407" y="52620"/>
                  </a:cubicBezTo>
                  <a:cubicBezTo>
                    <a:pt x="11936" y="52617"/>
                    <a:pt x="206" y="40884"/>
                    <a:pt x="209" y="26413"/>
                  </a:cubicBezTo>
                  <a:cubicBezTo>
                    <a:pt x="212" y="11942"/>
                    <a:pt x="11943" y="214"/>
                    <a:pt x="26413" y="214"/>
                  </a:cubicBezTo>
                  <a:close/>
                  <a:moveTo>
                    <a:pt x="26441" y="1"/>
                  </a:moveTo>
                  <a:cubicBezTo>
                    <a:pt x="26433" y="1"/>
                    <a:pt x="26424" y="1"/>
                    <a:pt x="26416" y="1"/>
                  </a:cubicBezTo>
                  <a:lnTo>
                    <a:pt x="26413" y="1"/>
                  </a:lnTo>
                  <a:cubicBezTo>
                    <a:pt x="11826" y="2"/>
                    <a:pt x="1" y="11829"/>
                    <a:pt x="1" y="26416"/>
                  </a:cubicBezTo>
                  <a:cubicBezTo>
                    <a:pt x="2" y="41004"/>
                    <a:pt x="11827" y="52828"/>
                    <a:pt x="26413" y="52828"/>
                  </a:cubicBezTo>
                  <a:cubicBezTo>
                    <a:pt x="26414" y="52828"/>
                    <a:pt x="26415" y="52828"/>
                    <a:pt x="26416" y="52828"/>
                  </a:cubicBezTo>
                  <a:cubicBezTo>
                    <a:pt x="32708" y="52828"/>
                    <a:pt x="38792" y="50583"/>
                    <a:pt x="43576" y="46496"/>
                  </a:cubicBezTo>
                  <a:cubicBezTo>
                    <a:pt x="54665" y="37019"/>
                    <a:pt x="55973" y="20347"/>
                    <a:pt x="46496" y="9259"/>
                  </a:cubicBezTo>
                  <a:cubicBezTo>
                    <a:pt x="45075" y="7594"/>
                    <a:pt x="43452" y="6111"/>
                    <a:pt x="41665" y="4846"/>
                  </a:cubicBezTo>
                  <a:cubicBezTo>
                    <a:pt x="38502" y="2598"/>
                    <a:pt x="34877" y="1080"/>
                    <a:pt x="31054" y="406"/>
                  </a:cubicBezTo>
                  <a:cubicBezTo>
                    <a:pt x="29531" y="138"/>
                    <a:pt x="27988" y="1"/>
                    <a:pt x="26441" y="1"/>
                  </a:cubicBezTo>
                  <a:close/>
                </a:path>
              </a:pathLst>
            </a:custGeom>
            <a:solidFill>
              <a:srgbClr val="00000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6" name="Google Shape;1076;p41"/>
            <p:cNvSpPr/>
            <p:nvPr/>
          </p:nvSpPr>
          <p:spPr>
            <a:xfrm>
              <a:off x="2351311" y="1120847"/>
              <a:ext cx="2900722" cy="2900584"/>
            </a:xfrm>
            <a:custGeom>
              <a:avLst/>
              <a:gdLst/>
              <a:ahLst/>
              <a:cxnLst/>
              <a:rect l="l" t="t" r="r" b="b"/>
              <a:pathLst>
                <a:path w="63200" h="63197" extrusionOk="0">
                  <a:moveTo>
                    <a:pt x="31605" y="5395"/>
                  </a:moveTo>
                  <a:cubicBezTo>
                    <a:pt x="37054" y="5395"/>
                    <a:pt x="42286" y="7058"/>
                    <a:pt x="46735" y="10204"/>
                  </a:cubicBezTo>
                  <a:cubicBezTo>
                    <a:pt x="48504" y="11461"/>
                    <a:pt x="50117" y="12933"/>
                    <a:pt x="51525" y="14582"/>
                  </a:cubicBezTo>
                  <a:cubicBezTo>
                    <a:pt x="56071" y="19903"/>
                    <a:pt x="58273" y="26675"/>
                    <a:pt x="57725" y="33650"/>
                  </a:cubicBezTo>
                  <a:cubicBezTo>
                    <a:pt x="57179" y="40628"/>
                    <a:pt x="53946" y="46973"/>
                    <a:pt x="48626" y="51519"/>
                  </a:cubicBezTo>
                  <a:cubicBezTo>
                    <a:pt x="43887" y="55569"/>
                    <a:pt x="37842" y="57799"/>
                    <a:pt x="31608" y="57799"/>
                  </a:cubicBezTo>
                  <a:lnTo>
                    <a:pt x="31605" y="57799"/>
                  </a:lnTo>
                  <a:cubicBezTo>
                    <a:pt x="17159" y="57799"/>
                    <a:pt x="5404" y="46046"/>
                    <a:pt x="5403" y="31600"/>
                  </a:cubicBezTo>
                  <a:cubicBezTo>
                    <a:pt x="5401" y="17151"/>
                    <a:pt x="17153" y="5396"/>
                    <a:pt x="31602" y="5395"/>
                  </a:cubicBezTo>
                  <a:close/>
                  <a:moveTo>
                    <a:pt x="31602" y="5180"/>
                  </a:moveTo>
                  <a:cubicBezTo>
                    <a:pt x="17036" y="5182"/>
                    <a:pt x="5188" y="17034"/>
                    <a:pt x="5190" y="31600"/>
                  </a:cubicBezTo>
                  <a:cubicBezTo>
                    <a:pt x="5191" y="46165"/>
                    <a:pt x="17040" y="58012"/>
                    <a:pt x="31605" y="58012"/>
                  </a:cubicBezTo>
                  <a:lnTo>
                    <a:pt x="31608" y="58012"/>
                  </a:lnTo>
                  <a:cubicBezTo>
                    <a:pt x="37893" y="58012"/>
                    <a:pt x="43987" y="55764"/>
                    <a:pt x="48765" y="51680"/>
                  </a:cubicBezTo>
                  <a:cubicBezTo>
                    <a:pt x="54129" y="47098"/>
                    <a:pt x="57387" y="40701"/>
                    <a:pt x="57938" y="33667"/>
                  </a:cubicBezTo>
                  <a:cubicBezTo>
                    <a:pt x="58491" y="26635"/>
                    <a:pt x="56271" y="19806"/>
                    <a:pt x="51688" y="14443"/>
                  </a:cubicBezTo>
                  <a:cubicBezTo>
                    <a:pt x="50267" y="12781"/>
                    <a:pt x="48643" y="11297"/>
                    <a:pt x="46859" y="10031"/>
                  </a:cubicBezTo>
                  <a:cubicBezTo>
                    <a:pt x="42374" y="6858"/>
                    <a:pt x="37099" y="5180"/>
                    <a:pt x="31605" y="5180"/>
                  </a:cubicBezTo>
                  <a:close/>
                  <a:moveTo>
                    <a:pt x="31608" y="215"/>
                  </a:moveTo>
                  <a:cubicBezTo>
                    <a:pt x="33450" y="215"/>
                    <a:pt x="35305" y="377"/>
                    <a:pt x="37118" y="697"/>
                  </a:cubicBezTo>
                  <a:cubicBezTo>
                    <a:pt x="41631" y="1495"/>
                    <a:pt x="45991" y="3321"/>
                    <a:pt x="49728" y="5974"/>
                  </a:cubicBezTo>
                  <a:cubicBezTo>
                    <a:pt x="51848" y="7476"/>
                    <a:pt x="53778" y="9241"/>
                    <a:pt x="55466" y="11217"/>
                  </a:cubicBezTo>
                  <a:cubicBezTo>
                    <a:pt x="60317" y="16897"/>
                    <a:pt x="62987" y="24138"/>
                    <a:pt x="62986" y="31606"/>
                  </a:cubicBezTo>
                  <a:cubicBezTo>
                    <a:pt x="62981" y="48909"/>
                    <a:pt x="48903" y="62984"/>
                    <a:pt x="31600" y="62984"/>
                  </a:cubicBezTo>
                  <a:lnTo>
                    <a:pt x="31594" y="62984"/>
                  </a:lnTo>
                  <a:cubicBezTo>
                    <a:pt x="23210" y="62981"/>
                    <a:pt x="15331" y="59716"/>
                    <a:pt x="9403" y="53787"/>
                  </a:cubicBezTo>
                  <a:cubicBezTo>
                    <a:pt x="3477" y="47858"/>
                    <a:pt x="215" y="39975"/>
                    <a:pt x="217" y="31593"/>
                  </a:cubicBezTo>
                  <a:cubicBezTo>
                    <a:pt x="218" y="23208"/>
                    <a:pt x="3485" y="15328"/>
                    <a:pt x="9414" y="9402"/>
                  </a:cubicBezTo>
                  <a:cubicBezTo>
                    <a:pt x="15341" y="3477"/>
                    <a:pt x="23219" y="215"/>
                    <a:pt x="31600" y="215"/>
                  </a:cubicBezTo>
                  <a:close/>
                  <a:moveTo>
                    <a:pt x="31600" y="0"/>
                  </a:moveTo>
                  <a:cubicBezTo>
                    <a:pt x="23164" y="0"/>
                    <a:pt x="15230" y="3285"/>
                    <a:pt x="9263" y="9251"/>
                  </a:cubicBezTo>
                  <a:cubicBezTo>
                    <a:pt x="3293" y="15217"/>
                    <a:pt x="5" y="23152"/>
                    <a:pt x="4" y="31591"/>
                  </a:cubicBezTo>
                  <a:cubicBezTo>
                    <a:pt x="1" y="40032"/>
                    <a:pt x="3287" y="47968"/>
                    <a:pt x="9253" y="53937"/>
                  </a:cubicBezTo>
                  <a:cubicBezTo>
                    <a:pt x="15219" y="59906"/>
                    <a:pt x="23154" y="63195"/>
                    <a:pt x="31594" y="63197"/>
                  </a:cubicBezTo>
                  <a:lnTo>
                    <a:pt x="31600" y="63197"/>
                  </a:lnTo>
                  <a:cubicBezTo>
                    <a:pt x="49019" y="63197"/>
                    <a:pt x="63196" y="49025"/>
                    <a:pt x="63199" y="31606"/>
                  </a:cubicBezTo>
                  <a:cubicBezTo>
                    <a:pt x="63200" y="24087"/>
                    <a:pt x="60512" y="16796"/>
                    <a:pt x="55629" y="11078"/>
                  </a:cubicBezTo>
                  <a:cubicBezTo>
                    <a:pt x="53930" y="9089"/>
                    <a:pt x="51985" y="7313"/>
                    <a:pt x="49852" y="5800"/>
                  </a:cubicBezTo>
                  <a:cubicBezTo>
                    <a:pt x="46089" y="3129"/>
                    <a:pt x="41700" y="1291"/>
                    <a:pt x="37156" y="487"/>
                  </a:cubicBezTo>
                  <a:cubicBezTo>
                    <a:pt x="35329" y="164"/>
                    <a:pt x="33463" y="2"/>
                    <a:pt x="3160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7" name="Google Shape;1077;p41"/>
            <p:cNvSpPr/>
            <p:nvPr/>
          </p:nvSpPr>
          <p:spPr>
            <a:xfrm>
              <a:off x="2204255" y="974250"/>
              <a:ext cx="1602741" cy="2506233"/>
            </a:xfrm>
            <a:custGeom>
              <a:avLst/>
              <a:gdLst/>
              <a:ahLst/>
              <a:cxnLst/>
              <a:rect l="l" t="t" r="r" b="b"/>
              <a:pathLst>
                <a:path w="34920" h="54605" extrusionOk="0">
                  <a:moveTo>
                    <a:pt x="34706" y="208"/>
                  </a:moveTo>
                  <a:lnTo>
                    <a:pt x="34706" y="3202"/>
                  </a:lnTo>
                  <a:cubicBezTo>
                    <a:pt x="17332" y="3258"/>
                    <a:pt x="3217" y="17411"/>
                    <a:pt x="3217" y="34797"/>
                  </a:cubicBezTo>
                  <a:cubicBezTo>
                    <a:pt x="3205" y="41173"/>
                    <a:pt x="5134" y="47399"/>
                    <a:pt x="8748" y="52651"/>
                  </a:cubicBezTo>
                  <a:lnTo>
                    <a:pt x="6290" y="54357"/>
                  </a:lnTo>
                  <a:cubicBezTo>
                    <a:pt x="2329" y="48604"/>
                    <a:pt x="215" y="41782"/>
                    <a:pt x="227" y="34797"/>
                  </a:cubicBezTo>
                  <a:cubicBezTo>
                    <a:pt x="227" y="15758"/>
                    <a:pt x="15685" y="264"/>
                    <a:pt x="34706" y="208"/>
                  </a:cubicBezTo>
                  <a:close/>
                  <a:moveTo>
                    <a:pt x="34812" y="1"/>
                  </a:moveTo>
                  <a:cubicBezTo>
                    <a:pt x="15624" y="1"/>
                    <a:pt x="14" y="15605"/>
                    <a:pt x="14" y="34797"/>
                  </a:cubicBezTo>
                  <a:cubicBezTo>
                    <a:pt x="1" y="41858"/>
                    <a:pt x="2148" y="48754"/>
                    <a:pt x="6168" y="54560"/>
                  </a:cubicBezTo>
                  <a:cubicBezTo>
                    <a:pt x="6187" y="54588"/>
                    <a:pt x="6220" y="54604"/>
                    <a:pt x="6256" y="54604"/>
                  </a:cubicBezTo>
                  <a:cubicBezTo>
                    <a:pt x="6275" y="54604"/>
                    <a:pt x="6296" y="54600"/>
                    <a:pt x="6312" y="54590"/>
                  </a:cubicBezTo>
                  <a:lnTo>
                    <a:pt x="8946" y="52772"/>
                  </a:lnTo>
                  <a:cubicBezTo>
                    <a:pt x="8971" y="52755"/>
                    <a:pt x="8986" y="52730"/>
                    <a:pt x="8991" y="52702"/>
                  </a:cubicBezTo>
                  <a:cubicBezTo>
                    <a:pt x="8998" y="52675"/>
                    <a:pt x="8991" y="52645"/>
                    <a:pt x="8974" y="52623"/>
                  </a:cubicBezTo>
                  <a:cubicBezTo>
                    <a:pt x="5347" y="47386"/>
                    <a:pt x="3413" y="41164"/>
                    <a:pt x="3430" y="34796"/>
                  </a:cubicBezTo>
                  <a:cubicBezTo>
                    <a:pt x="3430" y="17487"/>
                    <a:pt x="17506" y="3412"/>
                    <a:pt x="34812" y="3412"/>
                  </a:cubicBezTo>
                  <a:cubicBezTo>
                    <a:pt x="34871" y="3412"/>
                    <a:pt x="34919" y="3364"/>
                    <a:pt x="34919" y="3306"/>
                  </a:cubicBezTo>
                  <a:lnTo>
                    <a:pt x="34919" y="106"/>
                  </a:lnTo>
                  <a:cubicBezTo>
                    <a:pt x="34919" y="48"/>
                    <a:pt x="34871" y="1"/>
                    <a:pt x="3481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8" name="Google Shape;1078;p41"/>
            <p:cNvSpPr/>
            <p:nvPr/>
          </p:nvSpPr>
          <p:spPr>
            <a:xfrm>
              <a:off x="2484873" y="746736"/>
              <a:ext cx="200205" cy="9822"/>
            </a:xfrm>
            <a:custGeom>
              <a:avLst/>
              <a:gdLst/>
              <a:ahLst/>
              <a:cxnLst/>
              <a:rect l="l" t="t" r="r" b="b"/>
              <a:pathLst>
                <a:path w="4362" h="214" extrusionOk="0">
                  <a:moveTo>
                    <a:pt x="107" y="1"/>
                  </a:moveTo>
                  <a:cubicBezTo>
                    <a:pt x="48" y="1"/>
                    <a:pt x="0" y="49"/>
                    <a:pt x="0" y="108"/>
                  </a:cubicBezTo>
                  <a:cubicBezTo>
                    <a:pt x="0" y="166"/>
                    <a:pt x="48" y="214"/>
                    <a:pt x="107" y="214"/>
                  </a:cubicBezTo>
                  <a:lnTo>
                    <a:pt x="4256" y="214"/>
                  </a:lnTo>
                  <a:cubicBezTo>
                    <a:pt x="4314" y="214"/>
                    <a:pt x="4361" y="166"/>
                    <a:pt x="4361" y="108"/>
                  </a:cubicBezTo>
                  <a:cubicBezTo>
                    <a:pt x="4361" y="49"/>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79" name="Google Shape;1079;p41"/>
            <p:cNvSpPr/>
            <p:nvPr/>
          </p:nvSpPr>
          <p:spPr>
            <a:xfrm>
              <a:off x="2484873" y="852484"/>
              <a:ext cx="200205" cy="9822"/>
            </a:xfrm>
            <a:custGeom>
              <a:avLst/>
              <a:gdLst/>
              <a:ahLst/>
              <a:cxnLst/>
              <a:rect l="l" t="t" r="r" b="b"/>
              <a:pathLst>
                <a:path w="4362" h="214" extrusionOk="0">
                  <a:moveTo>
                    <a:pt x="107" y="0"/>
                  </a:moveTo>
                  <a:cubicBezTo>
                    <a:pt x="48" y="0"/>
                    <a:pt x="0" y="48"/>
                    <a:pt x="0" y="108"/>
                  </a:cubicBezTo>
                  <a:cubicBezTo>
                    <a:pt x="0" y="166"/>
                    <a:pt x="48" y="213"/>
                    <a:pt x="107" y="213"/>
                  </a:cubicBezTo>
                  <a:lnTo>
                    <a:pt x="4256" y="213"/>
                  </a:lnTo>
                  <a:cubicBezTo>
                    <a:pt x="4314" y="213"/>
                    <a:pt x="4361" y="166"/>
                    <a:pt x="4361" y="108"/>
                  </a:cubicBezTo>
                  <a:cubicBezTo>
                    <a:pt x="4361" y="48"/>
                    <a:pt x="4314" y="0"/>
                    <a:pt x="4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0" name="Google Shape;1080;p41"/>
            <p:cNvSpPr/>
            <p:nvPr/>
          </p:nvSpPr>
          <p:spPr>
            <a:xfrm>
              <a:off x="2484873" y="958278"/>
              <a:ext cx="200205" cy="9868"/>
            </a:xfrm>
            <a:custGeom>
              <a:avLst/>
              <a:gdLst/>
              <a:ahLst/>
              <a:cxnLst/>
              <a:rect l="l" t="t" r="r" b="b"/>
              <a:pathLst>
                <a:path w="4362" h="215" extrusionOk="0">
                  <a:moveTo>
                    <a:pt x="107" y="0"/>
                  </a:moveTo>
                  <a:cubicBezTo>
                    <a:pt x="48" y="0"/>
                    <a:pt x="0" y="48"/>
                    <a:pt x="0" y="107"/>
                  </a:cubicBezTo>
                  <a:cubicBezTo>
                    <a:pt x="0" y="167"/>
                    <a:pt x="48" y="215"/>
                    <a:pt x="107" y="215"/>
                  </a:cubicBezTo>
                  <a:lnTo>
                    <a:pt x="4256" y="215"/>
                  </a:lnTo>
                  <a:cubicBezTo>
                    <a:pt x="4314" y="215"/>
                    <a:pt x="4361" y="167"/>
                    <a:pt x="4361" y="107"/>
                  </a:cubicBezTo>
                  <a:cubicBezTo>
                    <a:pt x="4361" y="48"/>
                    <a:pt x="4314" y="0"/>
                    <a:pt x="4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1" name="Google Shape;1081;p41"/>
            <p:cNvSpPr/>
            <p:nvPr/>
          </p:nvSpPr>
          <p:spPr>
            <a:xfrm>
              <a:off x="2484873" y="1063979"/>
              <a:ext cx="200205" cy="9822"/>
            </a:xfrm>
            <a:custGeom>
              <a:avLst/>
              <a:gdLst/>
              <a:ahLst/>
              <a:cxnLst/>
              <a:rect l="l" t="t" r="r" b="b"/>
              <a:pathLst>
                <a:path w="4362" h="214" extrusionOk="0">
                  <a:moveTo>
                    <a:pt x="107" y="1"/>
                  </a:moveTo>
                  <a:cubicBezTo>
                    <a:pt x="48" y="1"/>
                    <a:pt x="0" y="48"/>
                    <a:pt x="0" y="108"/>
                  </a:cubicBezTo>
                  <a:cubicBezTo>
                    <a:pt x="0" y="166"/>
                    <a:pt x="48" y="214"/>
                    <a:pt x="107" y="214"/>
                  </a:cubicBezTo>
                  <a:lnTo>
                    <a:pt x="4256" y="214"/>
                  </a:lnTo>
                  <a:cubicBezTo>
                    <a:pt x="4314" y="214"/>
                    <a:pt x="4361" y="166"/>
                    <a:pt x="4361" y="108"/>
                  </a:cubicBezTo>
                  <a:cubicBezTo>
                    <a:pt x="4361" y="48"/>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2" name="Google Shape;1082;p41"/>
            <p:cNvSpPr/>
            <p:nvPr/>
          </p:nvSpPr>
          <p:spPr>
            <a:xfrm>
              <a:off x="2484873" y="1169773"/>
              <a:ext cx="200205" cy="9868"/>
            </a:xfrm>
            <a:custGeom>
              <a:avLst/>
              <a:gdLst/>
              <a:ahLst/>
              <a:cxnLst/>
              <a:rect l="l" t="t" r="r" b="b"/>
              <a:pathLst>
                <a:path w="4362" h="215" extrusionOk="0">
                  <a:moveTo>
                    <a:pt x="107" y="1"/>
                  </a:moveTo>
                  <a:cubicBezTo>
                    <a:pt x="48" y="1"/>
                    <a:pt x="0" y="48"/>
                    <a:pt x="0" y="108"/>
                  </a:cubicBezTo>
                  <a:cubicBezTo>
                    <a:pt x="0" y="167"/>
                    <a:pt x="48" y="215"/>
                    <a:pt x="107" y="215"/>
                  </a:cubicBezTo>
                  <a:lnTo>
                    <a:pt x="4256" y="215"/>
                  </a:lnTo>
                  <a:cubicBezTo>
                    <a:pt x="4314" y="215"/>
                    <a:pt x="4361" y="167"/>
                    <a:pt x="4361" y="108"/>
                  </a:cubicBezTo>
                  <a:cubicBezTo>
                    <a:pt x="4361" y="48"/>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3" name="Google Shape;1083;p41"/>
            <p:cNvSpPr/>
            <p:nvPr/>
          </p:nvSpPr>
          <p:spPr>
            <a:xfrm>
              <a:off x="2484873" y="1275613"/>
              <a:ext cx="200205" cy="9822"/>
            </a:xfrm>
            <a:custGeom>
              <a:avLst/>
              <a:gdLst/>
              <a:ahLst/>
              <a:cxnLst/>
              <a:rect l="l" t="t" r="r" b="b"/>
              <a:pathLst>
                <a:path w="4362" h="214" extrusionOk="0">
                  <a:moveTo>
                    <a:pt x="107" y="1"/>
                  </a:moveTo>
                  <a:cubicBezTo>
                    <a:pt x="48" y="1"/>
                    <a:pt x="0" y="49"/>
                    <a:pt x="0" y="107"/>
                  </a:cubicBezTo>
                  <a:cubicBezTo>
                    <a:pt x="0" y="166"/>
                    <a:pt x="48" y="214"/>
                    <a:pt x="107" y="214"/>
                  </a:cubicBezTo>
                  <a:lnTo>
                    <a:pt x="4256" y="214"/>
                  </a:lnTo>
                  <a:cubicBezTo>
                    <a:pt x="4314" y="214"/>
                    <a:pt x="4361" y="166"/>
                    <a:pt x="4361" y="107"/>
                  </a:cubicBezTo>
                  <a:cubicBezTo>
                    <a:pt x="4361" y="49"/>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4" name="Google Shape;1084;p41"/>
            <p:cNvSpPr/>
            <p:nvPr/>
          </p:nvSpPr>
          <p:spPr>
            <a:xfrm>
              <a:off x="2809414" y="746736"/>
              <a:ext cx="200251" cy="9822"/>
            </a:xfrm>
            <a:custGeom>
              <a:avLst/>
              <a:gdLst/>
              <a:ahLst/>
              <a:cxnLst/>
              <a:rect l="l" t="t" r="r" b="b"/>
              <a:pathLst>
                <a:path w="4363" h="214" extrusionOk="0">
                  <a:moveTo>
                    <a:pt x="107" y="1"/>
                  </a:moveTo>
                  <a:cubicBezTo>
                    <a:pt x="48" y="1"/>
                    <a:pt x="0" y="49"/>
                    <a:pt x="0" y="108"/>
                  </a:cubicBezTo>
                  <a:cubicBezTo>
                    <a:pt x="0" y="166"/>
                    <a:pt x="49" y="214"/>
                    <a:pt x="107" y="214"/>
                  </a:cubicBezTo>
                  <a:lnTo>
                    <a:pt x="4256" y="214"/>
                  </a:lnTo>
                  <a:cubicBezTo>
                    <a:pt x="4315" y="214"/>
                    <a:pt x="4363" y="166"/>
                    <a:pt x="4363" y="108"/>
                  </a:cubicBezTo>
                  <a:cubicBezTo>
                    <a:pt x="4363" y="49"/>
                    <a:pt x="4314" y="1"/>
                    <a:pt x="425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5" name="Google Shape;1085;p41"/>
            <p:cNvSpPr/>
            <p:nvPr/>
          </p:nvSpPr>
          <p:spPr>
            <a:xfrm>
              <a:off x="2809414" y="852484"/>
              <a:ext cx="200251" cy="9822"/>
            </a:xfrm>
            <a:custGeom>
              <a:avLst/>
              <a:gdLst/>
              <a:ahLst/>
              <a:cxnLst/>
              <a:rect l="l" t="t" r="r" b="b"/>
              <a:pathLst>
                <a:path w="4363" h="214" extrusionOk="0">
                  <a:moveTo>
                    <a:pt x="107" y="0"/>
                  </a:moveTo>
                  <a:cubicBezTo>
                    <a:pt x="48" y="0"/>
                    <a:pt x="0" y="48"/>
                    <a:pt x="0" y="108"/>
                  </a:cubicBezTo>
                  <a:cubicBezTo>
                    <a:pt x="0" y="166"/>
                    <a:pt x="49" y="213"/>
                    <a:pt x="107" y="213"/>
                  </a:cubicBezTo>
                  <a:lnTo>
                    <a:pt x="4256" y="213"/>
                  </a:lnTo>
                  <a:cubicBezTo>
                    <a:pt x="4315" y="213"/>
                    <a:pt x="4363" y="166"/>
                    <a:pt x="4363" y="108"/>
                  </a:cubicBezTo>
                  <a:cubicBezTo>
                    <a:pt x="4363" y="48"/>
                    <a:pt x="4314" y="0"/>
                    <a:pt x="4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6" name="Google Shape;1086;p41"/>
            <p:cNvSpPr/>
            <p:nvPr/>
          </p:nvSpPr>
          <p:spPr>
            <a:xfrm>
              <a:off x="2809414" y="958278"/>
              <a:ext cx="200251" cy="9868"/>
            </a:xfrm>
            <a:custGeom>
              <a:avLst/>
              <a:gdLst/>
              <a:ahLst/>
              <a:cxnLst/>
              <a:rect l="l" t="t" r="r" b="b"/>
              <a:pathLst>
                <a:path w="4363" h="215" extrusionOk="0">
                  <a:moveTo>
                    <a:pt x="107" y="0"/>
                  </a:moveTo>
                  <a:cubicBezTo>
                    <a:pt x="48" y="0"/>
                    <a:pt x="0" y="48"/>
                    <a:pt x="0" y="107"/>
                  </a:cubicBezTo>
                  <a:cubicBezTo>
                    <a:pt x="0" y="167"/>
                    <a:pt x="49" y="215"/>
                    <a:pt x="107" y="215"/>
                  </a:cubicBezTo>
                  <a:lnTo>
                    <a:pt x="4256" y="215"/>
                  </a:lnTo>
                  <a:cubicBezTo>
                    <a:pt x="4314" y="215"/>
                    <a:pt x="4363" y="167"/>
                    <a:pt x="4363" y="107"/>
                  </a:cubicBezTo>
                  <a:cubicBezTo>
                    <a:pt x="4363" y="48"/>
                    <a:pt x="4314" y="0"/>
                    <a:pt x="4256"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7" name="Google Shape;1087;p41"/>
            <p:cNvSpPr/>
            <p:nvPr/>
          </p:nvSpPr>
          <p:spPr>
            <a:xfrm>
              <a:off x="6102560" y="3278442"/>
              <a:ext cx="200205" cy="9822"/>
            </a:xfrm>
            <a:custGeom>
              <a:avLst/>
              <a:gdLst/>
              <a:ahLst/>
              <a:cxnLst/>
              <a:rect l="l" t="t" r="r" b="b"/>
              <a:pathLst>
                <a:path w="4362" h="214" extrusionOk="0">
                  <a:moveTo>
                    <a:pt x="107" y="0"/>
                  </a:moveTo>
                  <a:cubicBezTo>
                    <a:pt x="48" y="0"/>
                    <a:pt x="0" y="48"/>
                    <a:pt x="0" y="106"/>
                  </a:cubicBezTo>
                  <a:cubicBezTo>
                    <a:pt x="0" y="165"/>
                    <a:pt x="48" y="213"/>
                    <a:pt x="107" y="213"/>
                  </a:cubicBezTo>
                  <a:lnTo>
                    <a:pt x="4254" y="213"/>
                  </a:lnTo>
                  <a:cubicBezTo>
                    <a:pt x="4314" y="213"/>
                    <a:pt x="4361" y="165"/>
                    <a:pt x="4361" y="106"/>
                  </a:cubicBezTo>
                  <a:cubicBezTo>
                    <a:pt x="4361" y="48"/>
                    <a:pt x="4314" y="0"/>
                    <a:pt x="4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8" name="Google Shape;1088;p41"/>
            <p:cNvSpPr/>
            <p:nvPr/>
          </p:nvSpPr>
          <p:spPr>
            <a:xfrm>
              <a:off x="6102560" y="3384236"/>
              <a:ext cx="200205" cy="9776"/>
            </a:xfrm>
            <a:custGeom>
              <a:avLst/>
              <a:gdLst/>
              <a:ahLst/>
              <a:cxnLst/>
              <a:rect l="l" t="t" r="r" b="b"/>
              <a:pathLst>
                <a:path w="4362" h="213" extrusionOk="0">
                  <a:moveTo>
                    <a:pt x="107" y="0"/>
                  </a:moveTo>
                  <a:cubicBezTo>
                    <a:pt x="48" y="0"/>
                    <a:pt x="0" y="48"/>
                    <a:pt x="0" y="106"/>
                  </a:cubicBezTo>
                  <a:cubicBezTo>
                    <a:pt x="0" y="165"/>
                    <a:pt x="48" y="213"/>
                    <a:pt x="107" y="213"/>
                  </a:cubicBezTo>
                  <a:lnTo>
                    <a:pt x="4254" y="213"/>
                  </a:lnTo>
                  <a:cubicBezTo>
                    <a:pt x="4314" y="213"/>
                    <a:pt x="4361" y="165"/>
                    <a:pt x="4361" y="106"/>
                  </a:cubicBezTo>
                  <a:cubicBezTo>
                    <a:pt x="4361" y="48"/>
                    <a:pt x="4314" y="0"/>
                    <a:pt x="425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89" name="Google Shape;1089;p41"/>
            <p:cNvSpPr/>
            <p:nvPr/>
          </p:nvSpPr>
          <p:spPr>
            <a:xfrm>
              <a:off x="6102560" y="3489984"/>
              <a:ext cx="200205" cy="9822"/>
            </a:xfrm>
            <a:custGeom>
              <a:avLst/>
              <a:gdLst/>
              <a:ahLst/>
              <a:cxnLst/>
              <a:rect l="l" t="t" r="r" b="b"/>
              <a:pathLst>
                <a:path w="4362" h="214" extrusionOk="0">
                  <a:moveTo>
                    <a:pt x="107" y="1"/>
                  </a:moveTo>
                  <a:cubicBezTo>
                    <a:pt x="48" y="1"/>
                    <a:pt x="0" y="49"/>
                    <a:pt x="0" y="108"/>
                  </a:cubicBezTo>
                  <a:cubicBezTo>
                    <a:pt x="0" y="166"/>
                    <a:pt x="48" y="214"/>
                    <a:pt x="107" y="214"/>
                  </a:cubicBezTo>
                  <a:lnTo>
                    <a:pt x="4254" y="214"/>
                  </a:lnTo>
                  <a:cubicBezTo>
                    <a:pt x="4314" y="214"/>
                    <a:pt x="4361" y="166"/>
                    <a:pt x="4361" y="108"/>
                  </a:cubicBezTo>
                  <a:cubicBezTo>
                    <a:pt x="4361" y="49"/>
                    <a:pt x="4314" y="1"/>
                    <a:pt x="425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0" name="Google Shape;1090;p41"/>
            <p:cNvSpPr/>
            <p:nvPr/>
          </p:nvSpPr>
          <p:spPr>
            <a:xfrm>
              <a:off x="2137842" y="3955338"/>
              <a:ext cx="795587" cy="214433"/>
            </a:xfrm>
            <a:custGeom>
              <a:avLst/>
              <a:gdLst/>
              <a:ahLst/>
              <a:cxnLst/>
              <a:rect l="l" t="t" r="r" b="b"/>
              <a:pathLst>
                <a:path w="17334" h="4672" extrusionOk="0">
                  <a:moveTo>
                    <a:pt x="14955" y="215"/>
                  </a:moveTo>
                  <a:cubicBezTo>
                    <a:pt x="14978" y="215"/>
                    <a:pt x="15001" y="215"/>
                    <a:pt x="15024" y="216"/>
                  </a:cubicBezTo>
                  <a:cubicBezTo>
                    <a:pt x="16194" y="253"/>
                    <a:pt x="17114" y="1231"/>
                    <a:pt x="17077" y="2403"/>
                  </a:cubicBezTo>
                  <a:cubicBezTo>
                    <a:pt x="17040" y="3552"/>
                    <a:pt x="16098" y="4458"/>
                    <a:pt x="14957" y="4458"/>
                  </a:cubicBezTo>
                  <a:cubicBezTo>
                    <a:pt x="14934" y="4458"/>
                    <a:pt x="14911" y="4457"/>
                    <a:pt x="14888" y="4456"/>
                  </a:cubicBezTo>
                  <a:lnTo>
                    <a:pt x="2444" y="4456"/>
                  </a:lnTo>
                  <a:cubicBezTo>
                    <a:pt x="2421" y="4457"/>
                    <a:pt x="2398" y="4458"/>
                    <a:pt x="2375" y="4458"/>
                  </a:cubicBezTo>
                  <a:cubicBezTo>
                    <a:pt x="2353" y="4458"/>
                    <a:pt x="2331" y="4457"/>
                    <a:pt x="2308" y="4456"/>
                  </a:cubicBezTo>
                  <a:cubicBezTo>
                    <a:pt x="1138" y="4419"/>
                    <a:pt x="218" y="3440"/>
                    <a:pt x="255" y="2269"/>
                  </a:cubicBezTo>
                  <a:cubicBezTo>
                    <a:pt x="292" y="1120"/>
                    <a:pt x="1234" y="215"/>
                    <a:pt x="2375" y="215"/>
                  </a:cubicBezTo>
                  <a:cubicBezTo>
                    <a:pt x="2398" y="215"/>
                    <a:pt x="2421" y="215"/>
                    <a:pt x="2444" y="216"/>
                  </a:cubicBezTo>
                  <a:lnTo>
                    <a:pt x="14888" y="216"/>
                  </a:lnTo>
                  <a:cubicBezTo>
                    <a:pt x="14911" y="215"/>
                    <a:pt x="14933" y="215"/>
                    <a:pt x="14955" y="215"/>
                  </a:cubicBezTo>
                  <a:close/>
                  <a:moveTo>
                    <a:pt x="2373" y="0"/>
                  </a:moveTo>
                  <a:cubicBezTo>
                    <a:pt x="2350" y="0"/>
                    <a:pt x="2326" y="1"/>
                    <a:pt x="2302" y="2"/>
                  </a:cubicBezTo>
                  <a:cubicBezTo>
                    <a:pt x="1013" y="42"/>
                    <a:pt x="0" y="1118"/>
                    <a:pt x="39" y="2406"/>
                  </a:cubicBezTo>
                  <a:cubicBezTo>
                    <a:pt x="77" y="3672"/>
                    <a:pt x="1115" y="4672"/>
                    <a:pt x="2372" y="4672"/>
                  </a:cubicBezTo>
                  <a:cubicBezTo>
                    <a:pt x="2396" y="4672"/>
                    <a:pt x="2420" y="4672"/>
                    <a:pt x="2444" y="4671"/>
                  </a:cubicBezTo>
                  <a:lnTo>
                    <a:pt x="14888" y="4671"/>
                  </a:lnTo>
                  <a:cubicBezTo>
                    <a:pt x="14912" y="4672"/>
                    <a:pt x="14936" y="4672"/>
                    <a:pt x="14960" y="4672"/>
                  </a:cubicBezTo>
                  <a:cubicBezTo>
                    <a:pt x="14983" y="4672"/>
                    <a:pt x="15007" y="4672"/>
                    <a:pt x="15030" y="4671"/>
                  </a:cubicBezTo>
                  <a:cubicBezTo>
                    <a:pt x="16319" y="4631"/>
                    <a:pt x="17333" y="3554"/>
                    <a:pt x="17293" y="2266"/>
                  </a:cubicBezTo>
                  <a:cubicBezTo>
                    <a:pt x="17255" y="1001"/>
                    <a:pt x="16217" y="0"/>
                    <a:pt x="14960" y="0"/>
                  </a:cubicBezTo>
                  <a:cubicBezTo>
                    <a:pt x="14936" y="0"/>
                    <a:pt x="14912" y="1"/>
                    <a:pt x="14888" y="2"/>
                  </a:cubicBezTo>
                  <a:lnTo>
                    <a:pt x="2444" y="2"/>
                  </a:lnTo>
                  <a:cubicBezTo>
                    <a:pt x="2420" y="1"/>
                    <a:pt x="2396" y="0"/>
                    <a:pt x="237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1" name="Google Shape;1091;p41"/>
            <p:cNvSpPr/>
            <p:nvPr/>
          </p:nvSpPr>
          <p:spPr>
            <a:xfrm>
              <a:off x="2137842" y="4244539"/>
              <a:ext cx="515567" cy="214387"/>
            </a:xfrm>
            <a:custGeom>
              <a:avLst/>
              <a:gdLst/>
              <a:ahLst/>
              <a:cxnLst/>
              <a:rect l="l" t="t" r="r" b="b"/>
              <a:pathLst>
                <a:path w="11233" h="4671" extrusionOk="0">
                  <a:moveTo>
                    <a:pt x="2375" y="224"/>
                  </a:moveTo>
                  <a:cubicBezTo>
                    <a:pt x="2398" y="224"/>
                    <a:pt x="2421" y="224"/>
                    <a:pt x="2444" y="225"/>
                  </a:cubicBezTo>
                  <a:lnTo>
                    <a:pt x="8931" y="225"/>
                  </a:lnTo>
                  <a:cubicBezTo>
                    <a:pt x="10049" y="261"/>
                    <a:pt x="10949" y="1159"/>
                    <a:pt x="10984" y="2278"/>
                  </a:cubicBezTo>
                  <a:cubicBezTo>
                    <a:pt x="11021" y="3450"/>
                    <a:pt x="10101" y="4430"/>
                    <a:pt x="8931" y="4467"/>
                  </a:cubicBezTo>
                  <a:lnTo>
                    <a:pt x="2310" y="4467"/>
                  </a:lnTo>
                  <a:cubicBezTo>
                    <a:pt x="1138" y="4430"/>
                    <a:pt x="219" y="3450"/>
                    <a:pt x="255" y="2278"/>
                  </a:cubicBezTo>
                  <a:cubicBezTo>
                    <a:pt x="292" y="1130"/>
                    <a:pt x="1234" y="224"/>
                    <a:pt x="2375" y="224"/>
                  </a:cubicBezTo>
                  <a:close/>
                  <a:moveTo>
                    <a:pt x="2302" y="0"/>
                  </a:moveTo>
                  <a:cubicBezTo>
                    <a:pt x="1013" y="40"/>
                    <a:pt x="0" y="1117"/>
                    <a:pt x="39" y="2406"/>
                  </a:cubicBezTo>
                  <a:cubicBezTo>
                    <a:pt x="77" y="3670"/>
                    <a:pt x="1115" y="4671"/>
                    <a:pt x="2372" y="4671"/>
                  </a:cubicBezTo>
                  <a:cubicBezTo>
                    <a:pt x="2396" y="4671"/>
                    <a:pt x="2420" y="4670"/>
                    <a:pt x="2444" y="4670"/>
                  </a:cubicBezTo>
                  <a:lnTo>
                    <a:pt x="8931" y="4670"/>
                  </a:lnTo>
                  <a:cubicBezTo>
                    <a:pt x="10165" y="4632"/>
                    <a:pt x="11157" y="3641"/>
                    <a:pt x="11194" y="2406"/>
                  </a:cubicBezTo>
                  <a:cubicBezTo>
                    <a:pt x="11233" y="1117"/>
                    <a:pt x="10219" y="40"/>
                    <a:pt x="8931"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2" name="Google Shape;1092;p41"/>
            <p:cNvSpPr/>
            <p:nvPr/>
          </p:nvSpPr>
          <p:spPr>
            <a:xfrm>
              <a:off x="2674384" y="1459524"/>
              <a:ext cx="2371340" cy="2223091"/>
            </a:xfrm>
            <a:custGeom>
              <a:avLst/>
              <a:gdLst/>
              <a:ahLst/>
              <a:cxnLst/>
              <a:rect l="l" t="t" r="r" b="b"/>
              <a:pathLst>
                <a:path w="51666" h="48436" extrusionOk="0">
                  <a:moveTo>
                    <a:pt x="24558" y="216"/>
                  </a:moveTo>
                  <a:cubicBezTo>
                    <a:pt x="24562" y="216"/>
                    <a:pt x="24565" y="216"/>
                    <a:pt x="24569" y="216"/>
                  </a:cubicBezTo>
                  <a:cubicBezTo>
                    <a:pt x="25982" y="216"/>
                    <a:pt x="27393" y="339"/>
                    <a:pt x="28786" y="583"/>
                  </a:cubicBezTo>
                  <a:cubicBezTo>
                    <a:pt x="34253" y="1562"/>
                    <a:pt x="39213" y="4408"/>
                    <a:pt x="42817" y="8633"/>
                  </a:cubicBezTo>
                  <a:cubicBezTo>
                    <a:pt x="46534" y="12984"/>
                    <a:pt x="48573" y="18519"/>
                    <a:pt x="48570" y="24239"/>
                  </a:cubicBezTo>
                  <a:cubicBezTo>
                    <a:pt x="48564" y="37497"/>
                    <a:pt x="37816" y="48241"/>
                    <a:pt x="24559" y="48241"/>
                  </a:cubicBezTo>
                  <a:cubicBezTo>
                    <a:pt x="24555" y="48241"/>
                    <a:pt x="24552" y="48241"/>
                    <a:pt x="24548" y="48241"/>
                  </a:cubicBezTo>
                  <a:cubicBezTo>
                    <a:pt x="11286" y="48235"/>
                    <a:pt x="541" y="37480"/>
                    <a:pt x="546" y="24218"/>
                  </a:cubicBezTo>
                  <a:cubicBezTo>
                    <a:pt x="552" y="10960"/>
                    <a:pt x="11301" y="216"/>
                    <a:pt x="24558" y="216"/>
                  </a:cubicBezTo>
                  <a:close/>
                  <a:moveTo>
                    <a:pt x="24342" y="1"/>
                  </a:moveTo>
                  <a:cubicBezTo>
                    <a:pt x="24266" y="1"/>
                    <a:pt x="24191" y="1"/>
                    <a:pt x="24115" y="2"/>
                  </a:cubicBezTo>
                  <a:cubicBezTo>
                    <a:pt x="10741" y="129"/>
                    <a:pt x="0" y="11072"/>
                    <a:pt x="127" y="24446"/>
                  </a:cubicBezTo>
                  <a:cubicBezTo>
                    <a:pt x="251" y="37742"/>
                    <a:pt x="11068" y="48435"/>
                    <a:pt x="24335" y="48435"/>
                  </a:cubicBezTo>
                  <a:cubicBezTo>
                    <a:pt x="24413" y="48435"/>
                    <a:pt x="24491" y="48435"/>
                    <a:pt x="24569" y="48434"/>
                  </a:cubicBezTo>
                  <a:cubicBezTo>
                    <a:pt x="24571" y="48434"/>
                    <a:pt x="24573" y="48434"/>
                    <a:pt x="24575" y="48434"/>
                  </a:cubicBezTo>
                  <a:cubicBezTo>
                    <a:pt x="30343" y="48434"/>
                    <a:pt x="35919" y="46375"/>
                    <a:pt x="40304" y="42629"/>
                  </a:cubicBezTo>
                  <a:cubicBezTo>
                    <a:pt x="50469" y="33941"/>
                    <a:pt x="51666" y="18660"/>
                    <a:pt x="42979" y="8495"/>
                  </a:cubicBezTo>
                  <a:cubicBezTo>
                    <a:pt x="39342" y="4231"/>
                    <a:pt x="34338" y="1360"/>
                    <a:pt x="28821" y="374"/>
                  </a:cubicBezTo>
                  <a:cubicBezTo>
                    <a:pt x="27417" y="126"/>
                    <a:pt x="25994" y="2"/>
                    <a:pt x="24569" y="2"/>
                  </a:cubicBezTo>
                  <a:cubicBezTo>
                    <a:pt x="24493" y="1"/>
                    <a:pt x="24417" y="1"/>
                    <a:pt x="24342"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3" name="Google Shape;1093;p41"/>
            <p:cNvSpPr/>
            <p:nvPr/>
          </p:nvSpPr>
          <p:spPr>
            <a:xfrm>
              <a:off x="2423829" y="1358779"/>
              <a:ext cx="1383167" cy="1903232"/>
            </a:xfrm>
            <a:custGeom>
              <a:avLst/>
              <a:gdLst/>
              <a:ahLst/>
              <a:cxnLst/>
              <a:rect l="l" t="t" r="r" b="b"/>
              <a:pathLst>
                <a:path w="30136" h="41467" extrusionOk="0">
                  <a:moveTo>
                    <a:pt x="29915" y="214"/>
                  </a:moveTo>
                  <a:lnTo>
                    <a:pt x="29915" y="2197"/>
                  </a:lnTo>
                  <a:cubicBezTo>
                    <a:pt x="25070" y="2218"/>
                    <a:pt x="20342" y="3692"/>
                    <a:pt x="16345" y="6427"/>
                  </a:cubicBezTo>
                  <a:cubicBezTo>
                    <a:pt x="5309" y="13978"/>
                    <a:pt x="2483" y="29046"/>
                    <a:pt x="10033" y="40082"/>
                  </a:cubicBezTo>
                  <a:lnTo>
                    <a:pt x="8398" y="41210"/>
                  </a:lnTo>
                  <a:cubicBezTo>
                    <a:pt x="5434" y="36880"/>
                    <a:pt x="3839" y="31760"/>
                    <a:pt x="3818" y="26514"/>
                  </a:cubicBezTo>
                  <a:cubicBezTo>
                    <a:pt x="3762" y="12045"/>
                    <a:pt x="15447" y="270"/>
                    <a:pt x="29915" y="214"/>
                  </a:cubicBezTo>
                  <a:close/>
                  <a:moveTo>
                    <a:pt x="30021" y="1"/>
                  </a:moveTo>
                  <a:cubicBezTo>
                    <a:pt x="24660" y="1"/>
                    <a:pt x="19428" y="1633"/>
                    <a:pt x="15016" y="4679"/>
                  </a:cubicBezTo>
                  <a:cubicBezTo>
                    <a:pt x="3013" y="12967"/>
                    <a:pt x="1" y="29416"/>
                    <a:pt x="8289" y="41419"/>
                  </a:cubicBezTo>
                  <a:cubicBezTo>
                    <a:pt x="8309" y="41448"/>
                    <a:pt x="8342" y="41466"/>
                    <a:pt x="8376" y="41466"/>
                  </a:cubicBezTo>
                  <a:lnTo>
                    <a:pt x="8377" y="41466"/>
                  </a:lnTo>
                  <a:cubicBezTo>
                    <a:pt x="8398" y="41466"/>
                    <a:pt x="8421" y="41460"/>
                    <a:pt x="8438" y="41447"/>
                  </a:cubicBezTo>
                  <a:lnTo>
                    <a:pt x="10249" y="40195"/>
                  </a:lnTo>
                  <a:cubicBezTo>
                    <a:pt x="10273" y="40180"/>
                    <a:pt x="10288" y="40155"/>
                    <a:pt x="10292" y="40128"/>
                  </a:cubicBezTo>
                  <a:cubicBezTo>
                    <a:pt x="10298" y="40099"/>
                    <a:pt x="10292" y="40071"/>
                    <a:pt x="10274" y="40049"/>
                  </a:cubicBezTo>
                  <a:cubicBezTo>
                    <a:pt x="7508" y="36039"/>
                    <a:pt x="6025" y="31283"/>
                    <a:pt x="6025" y="26412"/>
                  </a:cubicBezTo>
                  <a:cubicBezTo>
                    <a:pt x="6026" y="13157"/>
                    <a:pt x="16770" y="2411"/>
                    <a:pt x="30025" y="2411"/>
                  </a:cubicBezTo>
                  <a:cubicBezTo>
                    <a:pt x="30026" y="2411"/>
                    <a:pt x="30027" y="2411"/>
                    <a:pt x="30028" y="2411"/>
                  </a:cubicBezTo>
                  <a:cubicBezTo>
                    <a:pt x="30086" y="2410"/>
                    <a:pt x="30134" y="2362"/>
                    <a:pt x="30135" y="2304"/>
                  </a:cubicBezTo>
                  <a:lnTo>
                    <a:pt x="30135" y="108"/>
                  </a:lnTo>
                  <a:cubicBezTo>
                    <a:pt x="30134" y="50"/>
                    <a:pt x="30086" y="2"/>
                    <a:pt x="30028" y="1"/>
                  </a:cubicBezTo>
                  <a:cubicBezTo>
                    <a:pt x="30025" y="1"/>
                    <a:pt x="30023" y="1"/>
                    <a:pt x="3002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4" name="Google Shape;1094;p41"/>
            <p:cNvSpPr/>
            <p:nvPr/>
          </p:nvSpPr>
          <p:spPr>
            <a:xfrm>
              <a:off x="3991321" y="1377322"/>
              <a:ext cx="513409" cy="295259"/>
            </a:xfrm>
            <a:custGeom>
              <a:avLst/>
              <a:gdLst/>
              <a:ahLst/>
              <a:cxnLst/>
              <a:rect l="l" t="t" r="r" b="b"/>
              <a:pathLst>
                <a:path w="11186" h="6433" extrusionOk="0">
                  <a:moveTo>
                    <a:pt x="587" y="233"/>
                  </a:moveTo>
                  <a:cubicBezTo>
                    <a:pt x="4305" y="904"/>
                    <a:pt x="7830" y="2383"/>
                    <a:pt x="10917" y="4563"/>
                  </a:cubicBezTo>
                  <a:lnTo>
                    <a:pt x="9769" y="6182"/>
                  </a:lnTo>
                  <a:cubicBezTo>
                    <a:pt x="6921" y="4169"/>
                    <a:pt x="3666" y="2806"/>
                    <a:pt x="232" y="2185"/>
                  </a:cubicBezTo>
                  <a:lnTo>
                    <a:pt x="587" y="233"/>
                  </a:lnTo>
                  <a:close/>
                  <a:moveTo>
                    <a:pt x="496" y="1"/>
                  </a:moveTo>
                  <a:cubicBezTo>
                    <a:pt x="444" y="1"/>
                    <a:pt x="400" y="37"/>
                    <a:pt x="390" y="90"/>
                  </a:cubicBezTo>
                  <a:lnTo>
                    <a:pt x="5" y="2250"/>
                  </a:lnTo>
                  <a:cubicBezTo>
                    <a:pt x="0" y="2278"/>
                    <a:pt x="6" y="2307"/>
                    <a:pt x="21" y="2331"/>
                  </a:cubicBezTo>
                  <a:cubicBezTo>
                    <a:pt x="39" y="2354"/>
                    <a:pt x="64" y="2369"/>
                    <a:pt x="93" y="2374"/>
                  </a:cubicBezTo>
                  <a:cubicBezTo>
                    <a:pt x="3566" y="2986"/>
                    <a:pt x="6860" y="4366"/>
                    <a:pt x="9733" y="6413"/>
                  </a:cubicBezTo>
                  <a:cubicBezTo>
                    <a:pt x="9751" y="6425"/>
                    <a:pt x="9774" y="6433"/>
                    <a:pt x="9794" y="6433"/>
                  </a:cubicBezTo>
                  <a:lnTo>
                    <a:pt x="9794" y="6431"/>
                  </a:lnTo>
                  <a:lnTo>
                    <a:pt x="9803" y="6430"/>
                  </a:lnTo>
                  <a:cubicBezTo>
                    <a:pt x="9832" y="6425"/>
                    <a:pt x="9855" y="6410"/>
                    <a:pt x="9872" y="6386"/>
                  </a:cubicBezTo>
                  <a:lnTo>
                    <a:pt x="11151" y="4591"/>
                  </a:lnTo>
                  <a:lnTo>
                    <a:pt x="11152" y="4591"/>
                  </a:lnTo>
                  <a:cubicBezTo>
                    <a:pt x="11185" y="4543"/>
                    <a:pt x="11173" y="4476"/>
                    <a:pt x="11125" y="4442"/>
                  </a:cubicBezTo>
                  <a:cubicBezTo>
                    <a:pt x="7962" y="2192"/>
                    <a:pt x="4337" y="676"/>
                    <a:pt x="514" y="2"/>
                  </a:cubicBezTo>
                  <a:lnTo>
                    <a:pt x="512" y="2"/>
                  </a:lnTo>
                  <a:cubicBezTo>
                    <a:pt x="507" y="1"/>
                    <a:pt x="501" y="1"/>
                    <a:pt x="49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5" name="Google Shape;1095;p41"/>
            <p:cNvSpPr/>
            <p:nvPr/>
          </p:nvSpPr>
          <p:spPr>
            <a:xfrm>
              <a:off x="4050574" y="998576"/>
              <a:ext cx="676575" cy="397381"/>
            </a:xfrm>
            <a:custGeom>
              <a:avLst/>
              <a:gdLst/>
              <a:ahLst/>
              <a:cxnLst/>
              <a:rect l="l" t="t" r="r" b="b"/>
              <a:pathLst>
                <a:path w="14741" h="8658" extrusionOk="0">
                  <a:moveTo>
                    <a:pt x="761" y="232"/>
                  </a:moveTo>
                  <a:cubicBezTo>
                    <a:pt x="5695" y="1113"/>
                    <a:pt x="10375" y="3071"/>
                    <a:pt x="14467" y="5967"/>
                  </a:cubicBezTo>
                  <a:lnTo>
                    <a:pt x="12741" y="8401"/>
                  </a:lnTo>
                  <a:cubicBezTo>
                    <a:pt x="9008" y="5763"/>
                    <a:pt x="4739" y="3976"/>
                    <a:pt x="238" y="3171"/>
                  </a:cubicBezTo>
                  <a:lnTo>
                    <a:pt x="761" y="232"/>
                  </a:lnTo>
                  <a:close/>
                  <a:moveTo>
                    <a:pt x="679" y="1"/>
                  </a:moveTo>
                  <a:cubicBezTo>
                    <a:pt x="629" y="1"/>
                    <a:pt x="584" y="37"/>
                    <a:pt x="575" y="89"/>
                  </a:cubicBezTo>
                  <a:lnTo>
                    <a:pt x="11" y="3239"/>
                  </a:lnTo>
                  <a:cubicBezTo>
                    <a:pt x="0" y="3296"/>
                    <a:pt x="37" y="3352"/>
                    <a:pt x="95" y="3363"/>
                  </a:cubicBezTo>
                  <a:cubicBezTo>
                    <a:pt x="4640" y="4159"/>
                    <a:pt x="8947" y="5962"/>
                    <a:pt x="12705" y="8638"/>
                  </a:cubicBezTo>
                  <a:cubicBezTo>
                    <a:pt x="12723" y="8651"/>
                    <a:pt x="12744" y="8657"/>
                    <a:pt x="12766" y="8657"/>
                  </a:cubicBezTo>
                  <a:lnTo>
                    <a:pt x="12766" y="8657"/>
                  </a:lnTo>
                  <a:lnTo>
                    <a:pt x="12789" y="8654"/>
                  </a:lnTo>
                  <a:cubicBezTo>
                    <a:pt x="12817" y="8651"/>
                    <a:pt x="12841" y="8635"/>
                    <a:pt x="12857" y="8613"/>
                  </a:cubicBezTo>
                  <a:lnTo>
                    <a:pt x="14705" y="6003"/>
                  </a:lnTo>
                  <a:cubicBezTo>
                    <a:pt x="14706" y="6003"/>
                    <a:pt x="14706" y="6001"/>
                    <a:pt x="14706" y="6001"/>
                  </a:cubicBezTo>
                  <a:cubicBezTo>
                    <a:pt x="14741" y="5953"/>
                    <a:pt x="14729" y="5886"/>
                    <a:pt x="14679" y="5852"/>
                  </a:cubicBezTo>
                  <a:cubicBezTo>
                    <a:pt x="10513" y="2886"/>
                    <a:pt x="5737" y="887"/>
                    <a:pt x="698" y="4"/>
                  </a:cubicBezTo>
                  <a:cubicBezTo>
                    <a:pt x="698" y="4"/>
                    <a:pt x="697" y="4"/>
                    <a:pt x="695" y="2"/>
                  </a:cubicBezTo>
                  <a:cubicBezTo>
                    <a:pt x="690" y="1"/>
                    <a:pt x="685" y="1"/>
                    <a:pt x="679" y="1"/>
                  </a:cubicBezTo>
                  <a:close/>
                  <a:moveTo>
                    <a:pt x="12766" y="8657"/>
                  </a:moveTo>
                  <a:lnTo>
                    <a:pt x="12766" y="8657"/>
                  </a:lnTo>
                  <a:lnTo>
                    <a:pt x="12768" y="8657"/>
                  </a:lnTo>
                  <a:cubicBezTo>
                    <a:pt x="12767" y="8657"/>
                    <a:pt x="12767" y="8657"/>
                    <a:pt x="12766" y="8657"/>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6" name="Google Shape;1096;p41"/>
            <p:cNvSpPr/>
            <p:nvPr/>
          </p:nvSpPr>
          <p:spPr>
            <a:xfrm>
              <a:off x="3102929" y="1782000"/>
              <a:ext cx="2055703" cy="2001498"/>
            </a:xfrm>
            <a:custGeom>
              <a:avLst/>
              <a:gdLst/>
              <a:ahLst/>
              <a:cxnLst/>
              <a:rect l="l" t="t" r="r" b="b"/>
              <a:pathLst>
                <a:path w="44789" h="43608" extrusionOk="0">
                  <a:moveTo>
                    <a:pt x="35221" y="253"/>
                  </a:moveTo>
                  <a:cubicBezTo>
                    <a:pt x="42892" y="9311"/>
                    <a:pt x="43516" y="22394"/>
                    <a:pt x="36741" y="32143"/>
                  </a:cubicBezTo>
                  <a:cubicBezTo>
                    <a:pt x="31650" y="39466"/>
                    <a:pt x="23494" y="43392"/>
                    <a:pt x="15202" y="43392"/>
                  </a:cubicBezTo>
                  <a:cubicBezTo>
                    <a:pt x="10041" y="43392"/>
                    <a:pt x="4828" y="41871"/>
                    <a:pt x="270" y="38703"/>
                  </a:cubicBezTo>
                  <a:lnTo>
                    <a:pt x="1413" y="37074"/>
                  </a:lnTo>
                  <a:cubicBezTo>
                    <a:pt x="5584" y="39973"/>
                    <a:pt x="10415" y="41407"/>
                    <a:pt x="15233" y="41407"/>
                  </a:cubicBezTo>
                  <a:cubicBezTo>
                    <a:pt x="20820" y="41407"/>
                    <a:pt x="26389" y="39478"/>
                    <a:pt x="30885" y="35670"/>
                  </a:cubicBezTo>
                  <a:cubicBezTo>
                    <a:pt x="41089" y="27028"/>
                    <a:pt x="42356" y="11750"/>
                    <a:pt x="33712" y="1545"/>
                  </a:cubicBezTo>
                  <a:lnTo>
                    <a:pt x="35221" y="253"/>
                  </a:lnTo>
                  <a:close/>
                  <a:moveTo>
                    <a:pt x="35234" y="1"/>
                  </a:moveTo>
                  <a:cubicBezTo>
                    <a:pt x="35208" y="1"/>
                    <a:pt x="35182" y="10"/>
                    <a:pt x="35163" y="26"/>
                  </a:cubicBezTo>
                  <a:lnTo>
                    <a:pt x="33494" y="1456"/>
                  </a:lnTo>
                  <a:cubicBezTo>
                    <a:pt x="33473" y="1475"/>
                    <a:pt x="33459" y="1500"/>
                    <a:pt x="33455" y="1529"/>
                  </a:cubicBezTo>
                  <a:cubicBezTo>
                    <a:pt x="33453" y="1557"/>
                    <a:pt x="33462" y="1585"/>
                    <a:pt x="33480" y="1607"/>
                  </a:cubicBezTo>
                  <a:cubicBezTo>
                    <a:pt x="40600" y="9935"/>
                    <a:pt x="41176" y="22028"/>
                    <a:pt x="34880" y="30995"/>
                  </a:cubicBezTo>
                  <a:cubicBezTo>
                    <a:pt x="30209" y="37645"/>
                    <a:pt x="22774" y="41202"/>
                    <a:pt x="15220" y="41202"/>
                  </a:cubicBezTo>
                  <a:cubicBezTo>
                    <a:pt x="10456" y="41202"/>
                    <a:pt x="5644" y="39787"/>
                    <a:pt x="1449" y="36842"/>
                  </a:cubicBezTo>
                  <a:cubicBezTo>
                    <a:pt x="1430" y="36829"/>
                    <a:pt x="1409" y="36822"/>
                    <a:pt x="1387" y="36822"/>
                  </a:cubicBezTo>
                  <a:cubicBezTo>
                    <a:pt x="1381" y="36822"/>
                    <a:pt x="1374" y="36823"/>
                    <a:pt x="1368" y="36824"/>
                  </a:cubicBezTo>
                  <a:cubicBezTo>
                    <a:pt x="1340" y="36828"/>
                    <a:pt x="1315" y="36845"/>
                    <a:pt x="1300" y="36868"/>
                  </a:cubicBezTo>
                  <a:lnTo>
                    <a:pt x="33" y="38670"/>
                  </a:lnTo>
                  <a:cubicBezTo>
                    <a:pt x="0" y="38719"/>
                    <a:pt x="14" y="38786"/>
                    <a:pt x="61" y="38820"/>
                  </a:cubicBezTo>
                  <a:cubicBezTo>
                    <a:pt x="4485" y="41935"/>
                    <a:pt x="9764" y="43607"/>
                    <a:pt x="15174" y="43607"/>
                  </a:cubicBezTo>
                  <a:cubicBezTo>
                    <a:pt x="15193" y="43607"/>
                    <a:pt x="15213" y="43607"/>
                    <a:pt x="15232" y="43607"/>
                  </a:cubicBezTo>
                  <a:cubicBezTo>
                    <a:pt x="21524" y="43607"/>
                    <a:pt x="27609" y="41362"/>
                    <a:pt x="32392" y="37275"/>
                  </a:cubicBezTo>
                  <a:cubicBezTo>
                    <a:pt x="43481" y="27798"/>
                    <a:pt x="44789" y="11126"/>
                    <a:pt x="35312" y="38"/>
                  </a:cubicBezTo>
                  <a:cubicBezTo>
                    <a:pt x="35294" y="16"/>
                    <a:pt x="35267" y="4"/>
                    <a:pt x="35240" y="1"/>
                  </a:cubicBezTo>
                  <a:cubicBezTo>
                    <a:pt x="35238" y="1"/>
                    <a:pt x="35236" y="1"/>
                    <a:pt x="3523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7" name="Google Shape;1097;p41"/>
            <p:cNvSpPr/>
            <p:nvPr/>
          </p:nvSpPr>
          <p:spPr>
            <a:xfrm>
              <a:off x="2882162" y="1532226"/>
              <a:ext cx="2516881" cy="2635939"/>
            </a:xfrm>
            <a:custGeom>
              <a:avLst/>
              <a:gdLst/>
              <a:ahLst/>
              <a:cxnLst/>
              <a:rect l="l" t="t" r="r" b="b"/>
              <a:pathLst>
                <a:path w="54837" h="57431" extrusionOk="0">
                  <a:moveTo>
                    <a:pt x="46402" y="248"/>
                  </a:moveTo>
                  <a:cubicBezTo>
                    <a:pt x="51708" y="6497"/>
                    <a:pt x="54622" y="14429"/>
                    <a:pt x="54621" y="22627"/>
                  </a:cubicBezTo>
                  <a:cubicBezTo>
                    <a:pt x="54621" y="41697"/>
                    <a:pt x="39109" y="57210"/>
                    <a:pt x="20042" y="57210"/>
                  </a:cubicBezTo>
                  <a:cubicBezTo>
                    <a:pt x="20018" y="57210"/>
                    <a:pt x="19994" y="57210"/>
                    <a:pt x="19969" y="57210"/>
                  </a:cubicBezTo>
                  <a:cubicBezTo>
                    <a:pt x="12922" y="57210"/>
                    <a:pt x="6044" y="55043"/>
                    <a:pt x="269" y="51003"/>
                  </a:cubicBezTo>
                  <a:lnTo>
                    <a:pt x="1984" y="48571"/>
                  </a:lnTo>
                  <a:cubicBezTo>
                    <a:pt x="7259" y="52259"/>
                    <a:pt x="13540" y="54235"/>
                    <a:pt x="19977" y="54235"/>
                  </a:cubicBezTo>
                  <a:cubicBezTo>
                    <a:pt x="19998" y="54235"/>
                    <a:pt x="20020" y="54235"/>
                    <a:pt x="20042" y="54235"/>
                  </a:cubicBezTo>
                  <a:cubicBezTo>
                    <a:pt x="37461" y="54235"/>
                    <a:pt x="51634" y="40062"/>
                    <a:pt x="51634" y="22640"/>
                  </a:cubicBezTo>
                  <a:cubicBezTo>
                    <a:pt x="51635" y="15149"/>
                    <a:pt x="48978" y="7901"/>
                    <a:pt x="44133" y="2187"/>
                  </a:cubicBezTo>
                  <a:lnTo>
                    <a:pt x="46402" y="248"/>
                  </a:lnTo>
                  <a:close/>
                  <a:moveTo>
                    <a:pt x="46414" y="0"/>
                  </a:moveTo>
                  <a:cubicBezTo>
                    <a:pt x="46389" y="0"/>
                    <a:pt x="46365" y="8"/>
                    <a:pt x="46345" y="25"/>
                  </a:cubicBezTo>
                  <a:lnTo>
                    <a:pt x="43914" y="2103"/>
                  </a:lnTo>
                  <a:cubicBezTo>
                    <a:pt x="43892" y="2121"/>
                    <a:pt x="43878" y="2148"/>
                    <a:pt x="43877" y="2176"/>
                  </a:cubicBezTo>
                  <a:cubicBezTo>
                    <a:pt x="43875" y="2204"/>
                    <a:pt x="43884" y="2231"/>
                    <a:pt x="43900" y="2254"/>
                  </a:cubicBezTo>
                  <a:cubicBezTo>
                    <a:pt x="48753" y="7935"/>
                    <a:pt x="51420" y="15161"/>
                    <a:pt x="51420" y="22634"/>
                  </a:cubicBezTo>
                  <a:cubicBezTo>
                    <a:pt x="51420" y="39942"/>
                    <a:pt x="37343" y="54016"/>
                    <a:pt x="20042" y="54016"/>
                  </a:cubicBezTo>
                  <a:cubicBezTo>
                    <a:pt x="20020" y="54017"/>
                    <a:pt x="19999" y="54017"/>
                    <a:pt x="19977" y="54017"/>
                  </a:cubicBezTo>
                  <a:cubicBezTo>
                    <a:pt x="13550" y="54017"/>
                    <a:pt x="7277" y="52030"/>
                    <a:pt x="2020" y="48329"/>
                  </a:cubicBezTo>
                  <a:cubicBezTo>
                    <a:pt x="2000" y="48316"/>
                    <a:pt x="1978" y="48310"/>
                    <a:pt x="1955" y="48310"/>
                  </a:cubicBezTo>
                  <a:cubicBezTo>
                    <a:pt x="1950" y="48310"/>
                    <a:pt x="1946" y="48310"/>
                    <a:pt x="1941" y="48311"/>
                  </a:cubicBezTo>
                  <a:cubicBezTo>
                    <a:pt x="1913" y="48317"/>
                    <a:pt x="1887" y="48332"/>
                    <a:pt x="1871" y="48354"/>
                  </a:cubicBezTo>
                  <a:lnTo>
                    <a:pt x="35" y="50973"/>
                  </a:lnTo>
                  <a:lnTo>
                    <a:pt x="34" y="50973"/>
                  </a:lnTo>
                  <a:cubicBezTo>
                    <a:pt x="1" y="51022"/>
                    <a:pt x="13" y="51088"/>
                    <a:pt x="60" y="51122"/>
                  </a:cubicBezTo>
                  <a:cubicBezTo>
                    <a:pt x="5891" y="55228"/>
                    <a:pt x="12847" y="57431"/>
                    <a:pt x="19977" y="57431"/>
                  </a:cubicBezTo>
                  <a:cubicBezTo>
                    <a:pt x="19999" y="57431"/>
                    <a:pt x="20020" y="57431"/>
                    <a:pt x="20042" y="57431"/>
                  </a:cubicBezTo>
                  <a:cubicBezTo>
                    <a:pt x="39227" y="57431"/>
                    <a:pt x="54834" y="41833"/>
                    <a:pt x="54834" y="22642"/>
                  </a:cubicBezTo>
                  <a:cubicBezTo>
                    <a:pt x="54837" y="14354"/>
                    <a:pt x="51880" y="6339"/>
                    <a:pt x="46496" y="37"/>
                  </a:cubicBezTo>
                  <a:cubicBezTo>
                    <a:pt x="46474" y="13"/>
                    <a:pt x="46444" y="0"/>
                    <a:pt x="46414"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8" name="Google Shape;1098;p41"/>
            <p:cNvSpPr/>
            <p:nvPr/>
          </p:nvSpPr>
          <p:spPr>
            <a:xfrm>
              <a:off x="3264580" y="4230402"/>
              <a:ext cx="1204580" cy="413353"/>
            </a:xfrm>
            <a:custGeom>
              <a:avLst/>
              <a:gdLst/>
              <a:ahLst/>
              <a:cxnLst/>
              <a:rect l="l" t="t" r="r" b="b"/>
              <a:pathLst>
                <a:path w="26245" h="9006" extrusionOk="0">
                  <a:moveTo>
                    <a:pt x="17061" y="0"/>
                  </a:moveTo>
                  <a:lnTo>
                    <a:pt x="17061" y="0"/>
                  </a:lnTo>
                  <a:cubicBezTo>
                    <a:pt x="17061" y="0"/>
                    <a:pt x="17117" y="119"/>
                    <a:pt x="17242" y="359"/>
                  </a:cubicBezTo>
                  <a:lnTo>
                    <a:pt x="17242" y="359"/>
                  </a:lnTo>
                  <a:cubicBezTo>
                    <a:pt x="17153" y="141"/>
                    <a:pt x="17061" y="0"/>
                    <a:pt x="17061" y="0"/>
                  </a:cubicBezTo>
                  <a:close/>
                  <a:moveTo>
                    <a:pt x="11117" y="2239"/>
                  </a:moveTo>
                  <a:cubicBezTo>
                    <a:pt x="11117" y="2239"/>
                    <a:pt x="11129" y="2249"/>
                    <a:pt x="11150" y="2265"/>
                  </a:cubicBezTo>
                  <a:lnTo>
                    <a:pt x="11150" y="2265"/>
                  </a:lnTo>
                  <a:cubicBezTo>
                    <a:pt x="11131" y="2248"/>
                    <a:pt x="11117" y="2239"/>
                    <a:pt x="11117" y="2239"/>
                  </a:cubicBezTo>
                  <a:close/>
                  <a:moveTo>
                    <a:pt x="17242" y="359"/>
                  </a:moveTo>
                  <a:cubicBezTo>
                    <a:pt x="17434" y="828"/>
                    <a:pt x="17614" y="1653"/>
                    <a:pt x="16847" y="2202"/>
                  </a:cubicBezTo>
                  <a:cubicBezTo>
                    <a:pt x="16597" y="2382"/>
                    <a:pt x="16350" y="2452"/>
                    <a:pt x="16118" y="2452"/>
                  </a:cubicBezTo>
                  <a:cubicBezTo>
                    <a:pt x="15307" y="2452"/>
                    <a:pt x="14668" y="1599"/>
                    <a:pt x="14668" y="1599"/>
                  </a:cubicBezTo>
                  <a:lnTo>
                    <a:pt x="14668" y="1599"/>
                  </a:lnTo>
                  <a:cubicBezTo>
                    <a:pt x="14668" y="1599"/>
                    <a:pt x="15048" y="3076"/>
                    <a:pt x="14335" y="3661"/>
                  </a:cubicBezTo>
                  <a:cubicBezTo>
                    <a:pt x="14244" y="3735"/>
                    <a:pt x="14125" y="3768"/>
                    <a:pt x="13986" y="3768"/>
                  </a:cubicBezTo>
                  <a:cubicBezTo>
                    <a:pt x="13101" y="3768"/>
                    <a:pt x="11407" y="2466"/>
                    <a:pt x="11150" y="2265"/>
                  </a:cubicBezTo>
                  <a:lnTo>
                    <a:pt x="11150" y="2265"/>
                  </a:lnTo>
                  <a:cubicBezTo>
                    <a:pt x="11250" y="2355"/>
                    <a:pt x="11512" y="2688"/>
                    <a:pt x="11004" y="3405"/>
                  </a:cubicBezTo>
                  <a:cubicBezTo>
                    <a:pt x="10841" y="3635"/>
                    <a:pt x="10477" y="3720"/>
                    <a:pt x="10031" y="3720"/>
                  </a:cubicBezTo>
                  <a:cubicBezTo>
                    <a:pt x="8815" y="3720"/>
                    <a:pt x="6993" y="3094"/>
                    <a:pt x="6993" y="3094"/>
                  </a:cubicBezTo>
                  <a:lnTo>
                    <a:pt x="1" y="1599"/>
                  </a:lnTo>
                  <a:lnTo>
                    <a:pt x="26245" y="9005"/>
                  </a:lnTo>
                  <a:lnTo>
                    <a:pt x="26245" y="9005"/>
                  </a:lnTo>
                  <a:lnTo>
                    <a:pt x="23185" y="6882"/>
                  </a:lnTo>
                  <a:cubicBezTo>
                    <a:pt x="23185" y="6882"/>
                    <a:pt x="23179" y="6882"/>
                    <a:pt x="23168" y="6882"/>
                  </a:cubicBezTo>
                  <a:cubicBezTo>
                    <a:pt x="22978" y="6882"/>
                    <a:pt x="21242" y="6808"/>
                    <a:pt x="19524" y="4169"/>
                  </a:cubicBezTo>
                  <a:cubicBezTo>
                    <a:pt x="18240" y="2197"/>
                    <a:pt x="17542" y="933"/>
                    <a:pt x="17242" y="359"/>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099" name="Google Shape;1099;p41"/>
            <p:cNvSpPr/>
            <p:nvPr/>
          </p:nvSpPr>
          <p:spPr>
            <a:xfrm>
              <a:off x="3259347" y="4225583"/>
              <a:ext cx="1215641" cy="423542"/>
            </a:xfrm>
            <a:custGeom>
              <a:avLst/>
              <a:gdLst/>
              <a:ahLst/>
              <a:cxnLst/>
              <a:rect l="l" t="t" r="r" b="b"/>
              <a:pathLst>
                <a:path w="26486" h="9228" extrusionOk="0">
                  <a:moveTo>
                    <a:pt x="17619" y="1165"/>
                  </a:moveTo>
                  <a:lnTo>
                    <a:pt x="17619" y="1165"/>
                  </a:lnTo>
                  <a:cubicBezTo>
                    <a:pt x="18010" y="1862"/>
                    <a:pt x="18636" y="2915"/>
                    <a:pt x="19553" y="4323"/>
                  </a:cubicBezTo>
                  <a:cubicBezTo>
                    <a:pt x="21265" y="6960"/>
                    <a:pt x="22988" y="7096"/>
                    <a:pt x="23272" y="7096"/>
                  </a:cubicBezTo>
                  <a:lnTo>
                    <a:pt x="25786" y="8844"/>
                  </a:lnTo>
                  <a:lnTo>
                    <a:pt x="3332" y="2508"/>
                  </a:lnTo>
                  <a:lnTo>
                    <a:pt x="7082" y="3299"/>
                  </a:lnTo>
                  <a:cubicBezTo>
                    <a:pt x="7333" y="3385"/>
                    <a:pt x="8969" y="3931"/>
                    <a:pt x="10136" y="3931"/>
                  </a:cubicBezTo>
                  <a:cubicBezTo>
                    <a:pt x="10623" y="3931"/>
                    <a:pt x="11028" y="3836"/>
                    <a:pt x="11216" y="3573"/>
                  </a:cubicBezTo>
                  <a:cubicBezTo>
                    <a:pt x="11419" y="3327"/>
                    <a:pt x="11532" y="3020"/>
                    <a:pt x="11537" y="2702"/>
                  </a:cubicBezTo>
                  <a:cubicBezTo>
                    <a:pt x="12145" y="3154"/>
                    <a:pt x="13355" y="3969"/>
                    <a:pt x="14106" y="3969"/>
                  </a:cubicBezTo>
                  <a:cubicBezTo>
                    <a:pt x="14270" y="3969"/>
                    <a:pt x="14412" y="3931"/>
                    <a:pt x="14522" y="3841"/>
                  </a:cubicBezTo>
                  <a:cubicBezTo>
                    <a:pt x="15053" y="3403"/>
                    <a:pt x="15027" y="2542"/>
                    <a:pt x="14960" y="2045"/>
                  </a:cubicBezTo>
                  <a:lnTo>
                    <a:pt x="14960" y="2045"/>
                  </a:lnTo>
                  <a:cubicBezTo>
                    <a:pt x="15231" y="2307"/>
                    <a:pt x="15692" y="2655"/>
                    <a:pt x="16228" y="2655"/>
                  </a:cubicBezTo>
                  <a:cubicBezTo>
                    <a:pt x="16478" y="2655"/>
                    <a:pt x="16744" y="2580"/>
                    <a:pt x="17014" y="2386"/>
                  </a:cubicBezTo>
                  <a:cubicBezTo>
                    <a:pt x="17421" y="2117"/>
                    <a:pt x="17650" y="1651"/>
                    <a:pt x="17619" y="1165"/>
                  </a:cubicBezTo>
                  <a:close/>
                  <a:moveTo>
                    <a:pt x="17163" y="0"/>
                  </a:moveTo>
                  <a:cubicBezTo>
                    <a:pt x="17148" y="0"/>
                    <a:pt x="17132" y="4"/>
                    <a:pt x="17117" y="11"/>
                  </a:cubicBezTo>
                  <a:cubicBezTo>
                    <a:pt x="17063" y="37"/>
                    <a:pt x="17043" y="101"/>
                    <a:pt x="17068" y="154"/>
                  </a:cubicBezTo>
                  <a:cubicBezTo>
                    <a:pt x="17069" y="159"/>
                    <a:pt x="17127" y="278"/>
                    <a:pt x="17251" y="512"/>
                  </a:cubicBezTo>
                  <a:cubicBezTo>
                    <a:pt x="17433" y="939"/>
                    <a:pt x="17596" y="1709"/>
                    <a:pt x="16886" y="2218"/>
                  </a:cubicBezTo>
                  <a:cubicBezTo>
                    <a:pt x="16656" y="2383"/>
                    <a:pt x="16429" y="2447"/>
                    <a:pt x="16215" y="2447"/>
                  </a:cubicBezTo>
                  <a:cubicBezTo>
                    <a:pt x="15478" y="2447"/>
                    <a:pt x="14898" y="1678"/>
                    <a:pt x="14867" y="1636"/>
                  </a:cubicBezTo>
                  <a:cubicBezTo>
                    <a:pt x="14847" y="1610"/>
                    <a:pt x="14816" y="1596"/>
                    <a:pt x="14785" y="1596"/>
                  </a:cubicBezTo>
                  <a:cubicBezTo>
                    <a:pt x="14776" y="1596"/>
                    <a:pt x="14768" y="1597"/>
                    <a:pt x="14760" y="1598"/>
                  </a:cubicBezTo>
                  <a:cubicBezTo>
                    <a:pt x="14702" y="1610"/>
                    <a:pt x="14666" y="1668"/>
                    <a:pt x="14680" y="1725"/>
                  </a:cubicBezTo>
                  <a:cubicBezTo>
                    <a:pt x="14681" y="1740"/>
                    <a:pt x="15021" y="3145"/>
                    <a:pt x="14380" y="3678"/>
                  </a:cubicBezTo>
                  <a:cubicBezTo>
                    <a:pt x="14307" y="3739"/>
                    <a:pt x="14208" y="3766"/>
                    <a:pt x="14089" y="3766"/>
                  </a:cubicBezTo>
                  <a:cubicBezTo>
                    <a:pt x="13367" y="3766"/>
                    <a:pt x="11932" y="2765"/>
                    <a:pt x="11330" y="2288"/>
                  </a:cubicBezTo>
                  <a:lnTo>
                    <a:pt x="11289" y="2258"/>
                  </a:lnTo>
                  <a:lnTo>
                    <a:pt x="11288" y="2258"/>
                  </a:lnTo>
                  <a:cubicBezTo>
                    <a:pt x="11270" y="2246"/>
                    <a:pt x="11250" y="2241"/>
                    <a:pt x="11231" y="2241"/>
                  </a:cubicBezTo>
                  <a:cubicBezTo>
                    <a:pt x="11198" y="2241"/>
                    <a:pt x="11166" y="2257"/>
                    <a:pt x="11146" y="2286"/>
                  </a:cubicBezTo>
                  <a:cubicBezTo>
                    <a:pt x="11112" y="2331"/>
                    <a:pt x="11120" y="2397"/>
                    <a:pt x="11166" y="2431"/>
                  </a:cubicBezTo>
                  <a:lnTo>
                    <a:pt x="11197" y="2455"/>
                  </a:lnTo>
                  <a:cubicBezTo>
                    <a:pt x="11255" y="2513"/>
                    <a:pt x="11294" y="2587"/>
                    <a:pt x="11306" y="2667"/>
                  </a:cubicBezTo>
                  <a:cubicBezTo>
                    <a:pt x="11319" y="2956"/>
                    <a:pt x="11219" y="3238"/>
                    <a:pt x="11030" y="3455"/>
                  </a:cubicBezTo>
                  <a:cubicBezTo>
                    <a:pt x="10892" y="3651"/>
                    <a:pt x="10567" y="3726"/>
                    <a:pt x="10156" y="3726"/>
                  </a:cubicBezTo>
                  <a:cubicBezTo>
                    <a:pt x="9203" y="3726"/>
                    <a:pt x="7784" y="3324"/>
                    <a:pt x="7128" y="3101"/>
                  </a:cubicBezTo>
                  <a:lnTo>
                    <a:pt x="140" y="1607"/>
                  </a:lnTo>
                  <a:cubicBezTo>
                    <a:pt x="133" y="1606"/>
                    <a:pt x="127" y="1606"/>
                    <a:pt x="120" y="1606"/>
                  </a:cubicBezTo>
                  <a:cubicBezTo>
                    <a:pt x="71" y="1606"/>
                    <a:pt x="27" y="1638"/>
                    <a:pt x="14" y="1686"/>
                  </a:cubicBezTo>
                  <a:cubicBezTo>
                    <a:pt x="0" y="1743"/>
                    <a:pt x="33" y="1799"/>
                    <a:pt x="88" y="1814"/>
                  </a:cubicBezTo>
                  <a:lnTo>
                    <a:pt x="26336" y="9226"/>
                  </a:lnTo>
                  <a:cubicBezTo>
                    <a:pt x="26341" y="9227"/>
                    <a:pt x="26345" y="9227"/>
                    <a:pt x="26350" y="9227"/>
                  </a:cubicBezTo>
                  <a:cubicBezTo>
                    <a:pt x="26354" y="9227"/>
                    <a:pt x="26359" y="9227"/>
                    <a:pt x="26363" y="9226"/>
                  </a:cubicBezTo>
                  <a:lnTo>
                    <a:pt x="26363" y="9228"/>
                  </a:lnTo>
                  <a:cubicBezTo>
                    <a:pt x="26399" y="9228"/>
                    <a:pt x="26432" y="9211"/>
                    <a:pt x="26453" y="9183"/>
                  </a:cubicBezTo>
                  <a:cubicBezTo>
                    <a:pt x="26485" y="9134"/>
                    <a:pt x="26473" y="9067"/>
                    <a:pt x="26426" y="9034"/>
                  </a:cubicBezTo>
                  <a:lnTo>
                    <a:pt x="23362" y="6902"/>
                  </a:lnTo>
                  <a:cubicBezTo>
                    <a:pt x="23341" y="6889"/>
                    <a:pt x="23318" y="6883"/>
                    <a:pt x="23295" y="6883"/>
                  </a:cubicBezTo>
                  <a:cubicBezTo>
                    <a:pt x="23294" y="6883"/>
                    <a:pt x="23286" y="6884"/>
                    <a:pt x="23272" y="6884"/>
                  </a:cubicBezTo>
                  <a:cubicBezTo>
                    <a:pt x="23058" y="6884"/>
                    <a:pt x="21379" y="6755"/>
                    <a:pt x="19726" y="4216"/>
                  </a:cubicBezTo>
                  <a:cubicBezTo>
                    <a:pt x="18418" y="2212"/>
                    <a:pt x="17710" y="930"/>
                    <a:pt x="17419" y="378"/>
                  </a:cubicBezTo>
                  <a:cubicBezTo>
                    <a:pt x="17373" y="264"/>
                    <a:pt x="17318" y="154"/>
                    <a:pt x="17254" y="50"/>
                  </a:cubicBezTo>
                  <a:cubicBezTo>
                    <a:pt x="17233" y="18"/>
                    <a:pt x="17199" y="0"/>
                    <a:pt x="1716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0" name="Google Shape;1100;p41"/>
            <p:cNvSpPr/>
            <p:nvPr/>
          </p:nvSpPr>
          <p:spPr>
            <a:xfrm>
              <a:off x="4136678" y="2532241"/>
              <a:ext cx="636736" cy="693052"/>
            </a:xfrm>
            <a:custGeom>
              <a:avLst/>
              <a:gdLst/>
              <a:ahLst/>
              <a:cxnLst/>
              <a:rect l="l" t="t" r="r" b="b"/>
              <a:pathLst>
                <a:path w="13873" h="15100" extrusionOk="0">
                  <a:moveTo>
                    <a:pt x="10700" y="6631"/>
                  </a:moveTo>
                  <a:lnTo>
                    <a:pt x="10700" y="6631"/>
                  </a:lnTo>
                  <a:cubicBezTo>
                    <a:pt x="10656" y="6677"/>
                    <a:pt x="10612" y="6719"/>
                    <a:pt x="10564" y="6759"/>
                  </a:cubicBezTo>
                  <a:cubicBezTo>
                    <a:pt x="10490" y="6820"/>
                    <a:pt x="10409" y="6875"/>
                    <a:pt x="10324" y="6921"/>
                  </a:cubicBezTo>
                  <a:cubicBezTo>
                    <a:pt x="10324" y="6863"/>
                    <a:pt x="10341" y="6803"/>
                    <a:pt x="10347" y="6742"/>
                  </a:cubicBezTo>
                  <a:cubicBezTo>
                    <a:pt x="10451" y="6713"/>
                    <a:pt x="10572" y="6675"/>
                    <a:pt x="10700" y="6631"/>
                  </a:cubicBezTo>
                  <a:close/>
                  <a:moveTo>
                    <a:pt x="11500" y="0"/>
                  </a:moveTo>
                  <a:cubicBezTo>
                    <a:pt x="11374" y="0"/>
                    <a:pt x="11249" y="55"/>
                    <a:pt x="11166" y="161"/>
                  </a:cubicBezTo>
                  <a:cubicBezTo>
                    <a:pt x="11018" y="347"/>
                    <a:pt x="11050" y="615"/>
                    <a:pt x="11234" y="763"/>
                  </a:cubicBezTo>
                  <a:cubicBezTo>
                    <a:pt x="11252" y="775"/>
                    <a:pt x="12966" y="2164"/>
                    <a:pt x="12759" y="3820"/>
                  </a:cubicBezTo>
                  <a:cubicBezTo>
                    <a:pt x="12683" y="4257"/>
                    <a:pt x="12446" y="4650"/>
                    <a:pt x="12096" y="4923"/>
                  </a:cubicBezTo>
                  <a:cubicBezTo>
                    <a:pt x="12151" y="2070"/>
                    <a:pt x="10198" y="1848"/>
                    <a:pt x="10177" y="1845"/>
                  </a:cubicBezTo>
                  <a:cubicBezTo>
                    <a:pt x="10162" y="1844"/>
                    <a:pt x="10148" y="1843"/>
                    <a:pt x="10134" y="1843"/>
                  </a:cubicBezTo>
                  <a:cubicBezTo>
                    <a:pt x="9916" y="1843"/>
                    <a:pt x="9730" y="2009"/>
                    <a:pt x="9708" y="2229"/>
                  </a:cubicBezTo>
                  <a:cubicBezTo>
                    <a:pt x="9684" y="2465"/>
                    <a:pt x="9855" y="2675"/>
                    <a:pt x="10091" y="2698"/>
                  </a:cubicBezTo>
                  <a:cubicBezTo>
                    <a:pt x="10143" y="2698"/>
                    <a:pt x="11371" y="2889"/>
                    <a:pt x="11234" y="5136"/>
                  </a:cubicBezTo>
                  <a:cubicBezTo>
                    <a:pt x="11234" y="5268"/>
                    <a:pt x="11210" y="5392"/>
                    <a:pt x="11192" y="5511"/>
                  </a:cubicBezTo>
                  <a:cubicBezTo>
                    <a:pt x="10916" y="5646"/>
                    <a:pt x="10631" y="5763"/>
                    <a:pt x="10339" y="5856"/>
                  </a:cubicBezTo>
                  <a:cubicBezTo>
                    <a:pt x="10182" y="4580"/>
                    <a:pt x="9403" y="3596"/>
                    <a:pt x="8473" y="3596"/>
                  </a:cubicBezTo>
                  <a:cubicBezTo>
                    <a:pt x="8470" y="3596"/>
                    <a:pt x="8468" y="3596"/>
                    <a:pt x="8466" y="3596"/>
                  </a:cubicBezTo>
                  <a:cubicBezTo>
                    <a:pt x="7422" y="3596"/>
                    <a:pt x="6581" y="4826"/>
                    <a:pt x="6590" y="6330"/>
                  </a:cubicBezTo>
                  <a:cubicBezTo>
                    <a:pt x="6590" y="7281"/>
                    <a:pt x="6940" y="8117"/>
                    <a:pt x="7455" y="8602"/>
                  </a:cubicBezTo>
                  <a:lnTo>
                    <a:pt x="6604" y="8673"/>
                  </a:lnTo>
                  <a:lnTo>
                    <a:pt x="6629" y="8787"/>
                  </a:lnTo>
                  <a:cubicBezTo>
                    <a:pt x="6392" y="8667"/>
                    <a:pt x="6135" y="8607"/>
                    <a:pt x="5877" y="8607"/>
                  </a:cubicBezTo>
                  <a:cubicBezTo>
                    <a:pt x="5599" y="8607"/>
                    <a:pt x="5322" y="8677"/>
                    <a:pt x="5071" y="8815"/>
                  </a:cubicBezTo>
                  <a:cubicBezTo>
                    <a:pt x="4540" y="9145"/>
                    <a:pt x="4302" y="9813"/>
                    <a:pt x="4366" y="10570"/>
                  </a:cubicBezTo>
                  <a:lnTo>
                    <a:pt x="0" y="12387"/>
                  </a:lnTo>
                  <a:lnTo>
                    <a:pt x="231" y="12985"/>
                  </a:lnTo>
                  <a:lnTo>
                    <a:pt x="4495" y="11209"/>
                  </a:lnTo>
                  <a:cubicBezTo>
                    <a:pt x="4543" y="11368"/>
                    <a:pt x="4601" y="11523"/>
                    <a:pt x="4668" y="11674"/>
                  </a:cubicBezTo>
                  <a:lnTo>
                    <a:pt x="414" y="13449"/>
                  </a:lnTo>
                  <a:lnTo>
                    <a:pt x="643" y="14049"/>
                  </a:lnTo>
                  <a:lnTo>
                    <a:pt x="4987" y="12239"/>
                  </a:lnTo>
                  <a:cubicBezTo>
                    <a:pt x="5083" y="12382"/>
                    <a:pt x="5192" y="12518"/>
                    <a:pt x="5310" y="12644"/>
                  </a:cubicBezTo>
                  <a:lnTo>
                    <a:pt x="832" y="14500"/>
                  </a:lnTo>
                  <a:lnTo>
                    <a:pt x="1060" y="15100"/>
                  </a:lnTo>
                  <a:lnTo>
                    <a:pt x="5572" y="13225"/>
                  </a:lnTo>
                  <a:lnTo>
                    <a:pt x="5374" y="12713"/>
                  </a:lnTo>
                  <a:lnTo>
                    <a:pt x="5374" y="12713"/>
                  </a:lnTo>
                  <a:cubicBezTo>
                    <a:pt x="5923" y="13303"/>
                    <a:pt x="6599" y="13639"/>
                    <a:pt x="7205" y="13639"/>
                  </a:cubicBezTo>
                  <a:cubicBezTo>
                    <a:pt x="7475" y="13639"/>
                    <a:pt x="7732" y="13573"/>
                    <a:pt x="7957" y="13432"/>
                  </a:cubicBezTo>
                  <a:cubicBezTo>
                    <a:pt x="8626" y="13018"/>
                    <a:pt x="8833" y="12071"/>
                    <a:pt x="8556" y="11086"/>
                  </a:cubicBezTo>
                  <a:lnTo>
                    <a:pt x="11708" y="10523"/>
                  </a:lnTo>
                  <a:lnTo>
                    <a:pt x="11565" y="9564"/>
                  </a:lnTo>
                  <a:lnTo>
                    <a:pt x="10606" y="9707"/>
                  </a:lnTo>
                  <a:lnTo>
                    <a:pt x="10451" y="9147"/>
                  </a:lnTo>
                  <a:lnTo>
                    <a:pt x="11304" y="8934"/>
                  </a:lnTo>
                  <a:lnTo>
                    <a:pt x="11215" y="8269"/>
                  </a:lnTo>
                  <a:lnTo>
                    <a:pt x="9696" y="8401"/>
                  </a:lnTo>
                  <a:cubicBezTo>
                    <a:pt x="9815" y="8255"/>
                    <a:pt x="9918" y="8097"/>
                    <a:pt x="10001" y="7931"/>
                  </a:cubicBezTo>
                  <a:cubicBezTo>
                    <a:pt x="10403" y="7853"/>
                    <a:pt x="10779" y="7677"/>
                    <a:pt x="11096" y="7420"/>
                  </a:cubicBezTo>
                  <a:cubicBezTo>
                    <a:pt x="11510" y="7070"/>
                    <a:pt x="11804" y="6598"/>
                    <a:pt x="11935" y="6072"/>
                  </a:cubicBezTo>
                  <a:cubicBezTo>
                    <a:pt x="12729" y="5614"/>
                    <a:pt x="13478" y="4926"/>
                    <a:pt x="13603" y="3922"/>
                  </a:cubicBezTo>
                  <a:cubicBezTo>
                    <a:pt x="13873" y="1790"/>
                    <a:pt x="11851" y="161"/>
                    <a:pt x="11766" y="93"/>
                  </a:cubicBezTo>
                  <a:cubicBezTo>
                    <a:pt x="11687" y="31"/>
                    <a:pt x="11593" y="0"/>
                    <a:pt x="115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1" name="Google Shape;1101;p41"/>
            <p:cNvSpPr/>
            <p:nvPr/>
          </p:nvSpPr>
          <p:spPr>
            <a:xfrm>
              <a:off x="4130987" y="2527559"/>
              <a:ext cx="646053" cy="703012"/>
            </a:xfrm>
            <a:custGeom>
              <a:avLst/>
              <a:gdLst/>
              <a:ahLst/>
              <a:cxnLst/>
              <a:rect l="l" t="t" r="r" b="b"/>
              <a:pathLst>
                <a:path w="14076" h="15317" extrusionOk="0">
                  <a:moveTo>
                    <a:pt x="10824" y="6636"/>
                  </a:moveTo>
                  <a:cubicBezTo>
                    <a:pt x="10813" y="6636"/>
                    <a:pt x="10801" y="6638"/>
                    <a:pt x="10789" y="6642"/>
                  </a:cubicBezTo>
                  <a:cubicBezTo>
                    <a:pt x="10655" y="6684"/>
                    <a:pt x="10544" y="6721"/>
                    <a:pt x="10441" y="6751"/>
                  </a:cubicBezTo>
                  <a:cubicBezTo>
                    <a:pt x="10399" y="6762"/>
                    <a:pt x="10369" y="6798"/>
                    <a:pt x="10365" y="6841"/>
                  </a:cubicBezTo>
                  <a:cubicBezTo>
                    <a:pt x="10358" y="6899"/>
                    <a:pt x="10343" y="6959"/>
                    <a:pt x="10343" y="7014"/>
                  </a:cubicBezTo>
                  <a:cubicBezTo>
                    <a:pt x="10337" y="7054"/>
                    <a:pt x="10353" y="7094"/>
                    <a:pt x="10386" y="7120"/>
                  </a:cubicBezTo>
                  <a:cubicBezTo>
                    <a:pt x="10404" y="7132"/>
                    <a:pt x="10426" y="7138"/>
                    <a:pt x="10448" y="7138"/>
                  </a:cubicBezTo>
                  <a:lnTo>
                    <a:pt x="10448" y="7139"/>
                  </a:lnTo>
                  <a:cubicBezTo>
                    <a:pt x="10466" y="7139"/>
                    <a:pt x="10484" y="7135"/>
                    <a:pt x="10499" y="7126"/>
                  </a:cubicBezTo>
                  <a:cubicBezTo>
                    <a:pt x="10591" y="7077"/>
                    <a:pt x="10676" y="7019"/>
                    <a:pt x="10757" y="6953"/>
                  </a:cubicBezTo>
                  <a:cubicBezTo>
                    <a:pt x="10807" y="6910"/>
                    <a:pt x="10856" y="6864"/>
                    <a:pt x="10903" y="6815"/>
                  </a:cubicBezTo>
                  <a:cubicBezTo>
                    <a:pt x="10935" y="6779"/>
                    <a:pt x="10940" y="6725"/>
                    <a:pt x="10913" y="6684"/>
                  </a:cubicBezTo>
                  <a:cubicBezTo>
                    <a:pt x="10893" y="6653"/>
                    <a:pt x="10859" y="6636"/>
                    <a:pt x="10824" y="6636"/>
                  </a:cubicBezTo>
                  <a:close/>
                  <a:moveTo>
                    <a:pt x="11616" y="213"/>
                  </a:moveTo>
                  <a:cubicBezTo>
                    <a:pt x="11686" y="213"/>
                    <a:pt x="11756" y="236"/>
                    <a:pt x="11815" y="283"/>
                  </a:cubicBezTo>
                  <a:cubicBezTo>
                    <a:pt x="11899" y="351"/>
                    <a:pt x="13874" y="1940"/>
                    <a:pt x="13617" y="4021"/>
                  </a:cubicBezTo>
                  <a:cubicBezTo>
                    <a:pt x="13514" y="4833"/>
                    <a:pt x="12971" y="5531"/>
                    <a:pt x="12000" y="6091"/>
                  </a:cubicBezTo>
                  <a:cubicBezTo>
                    <a:pt x="11976" y="6106"/>
                    <a:pt x="11958" y="6128"/>
                    <a:pt x="11951" y="6155"/>
                  </a:cubicBezTo>
                  <a:cubicBezTo>
                    <a:pt x="11824" y="6660"/>
                    <a:pt x="11543" y="7111"/>
                    <a:pt x="11147" y="7447"/>
                  </a:cubicBezTo>
                  <a:cubicBezTo>
                    <a:pt x="10843" y="7695"/>
                    <a:pt x="10483" y="7861"/>
                    <a:pt x="10099" y="7936"/>
                  </a:cubicBezTo>
                  <a:cubicBezTo>
                    <a:pt x="10066" y="7943"/>
                    <a:pt x="10039" y="7963"/>
                    <a:pt x="10024" y="7992"/>
                  </a:cubicBezTo>
                  <a:cubicBezTo>
                    <a:pt x="9944" y="8152"/>
                    <a:pt x="9847" y="8304"/>
                    <a:pt x="9734" y="8443"/>
                  </a:cubicBezTo>
                  <a:cubicBezTo>
                    <a:pt x="9714" y="8466"/>
                    <a:pt x="9704" y="8497"/>
                    <a:pt x="9708" y="8527"/>
                  </a:cubicBezTo>
                  <a:cubicBezTo>
                    <a:pt x="9715" y="8579"/>
                    <a:pt x="9760" y="8617"/>
                    <a:pt x="9811" y="8617"/>
                  </a:cubicBezTo>
                  <a:cubicBezTo>
                    <a:pt x="9815" y="8617"/>
                    <a:pt x="9820" y="8617"/>
                    <a:pt x="9825" y="8616"/>
                  </a:cubicBezTo>
                  <a:lnTo>
                    <a:pt x="11241" y="8496"/>
                  </a:lnTo>
                  <a:lnTo>
                    <a:pt x="11305" y="8965"/>
                  </a:lnTo>
                  <a:lnTo>
                    <a:pt x="10544" y="9149"/>
                  </a:lnTo>
                  <a:cubicBezTo>
                    <a:pt x="10517" y="9157"/>
                    <a:pt x="10493" y="9175"/>
                    <a:pt x="10478" y="9198"/>
                  </a:cubicBezTo>
                  <a:cubicBezTo>
                    <a:pt x="10463" y="9224"/>
                    <a:pt x="10459" y="9253"/>
                    <a:pt x="10468" y="9282"/>
                  </a:cubicBezTo>
                  <a:lnTo>
                    <a:pt x="10621" y="9840"/>
                  </a:lnTo>
                  <a:cubicBezTo>
                    <a:pt x="10633" y="9888"/>
                    <a:pt x="10676" y="9919"/>
                    <a:pt x="10723" y="9919"/>
                  </a:cubicBezTo>
                  <a:cubicBezTo>
                    <a:pt x="10728" y="9919"/>
                    <a:pt x="10734" y="9918"/>
                    <a:pt x="10740" y="9918"/>
                  </a:cubicBezTo>
                  <a:lnTo>
                    <a:pt x="11593" y="9791"/>
                  </a:lnTo>
                  <a:lnTo>
                    <a:pt x="11707" y="10543"/>
                  </a:lnTo>
                  <a:lnTo>
                    <a:pt x="8645" y="11092"/>
                  </a:lnTo>
                  <a:cubicBezTo>
                    <a:pt x="8616" y="11097"/>
                    <a:pt x="8589" y="11116"/>
                    <a:pt x="8574" y="11141"/>
                  </a:cubicBezTo>
                  <a:cubicBezTo>
                    <a:pt x="8559" y="11167"/>
                    <a:pt x="8553" y="11198"/>
                    <a:pt x="8560" y="11226"/>
                  </a:cubicBezTo>
                  <a:cubicBezTo>
                    <a:pt x="8837" y="12202"/>
                    <a:pt x="8620" y="13077"/>
                    <a:pt x="8011" y="13455"/>
                  </a:cubicBezTo>
                  <a:cubicBezTo>
                    <a:pt x="7807" y="13582"/>
                    <a:pt x="7571" y="13643"/>
                    <a:pt x="7320" y="13643"/>
                  </a:cubicBezTo>
                  <a:cubicBezTo>
                    <a:pt x="6749" y="13643"/>
                    <a:pt x="6098" y="13328"/>
                    <a:pt x="5562" y="12754"/>
                  </a:cubicBezTo>
                  <a:cubicBezTo>
                    <a:pt x="5551" y="12742"/>
                    <a:pt x="5536" y="12732"/>
                    <a:pt x="5522" y="12726"/>
                  </a:cubicBezTo>
                  <a:cubicBezTo>
                    <a:pt x="5517" y="12709"/>
                    <a:pt x="5510" y="12694"/>
                    <a:pt x="5498" y="12681"/>
                  </a:cubicBezTo>
                  <a:cubicBezTo>
                    <a:pt x="5386" y="12556"/>
                    <a:pt x="5283" y="12422"/>
                    <a:pt x="5191" y="12282"/>
                  </a:cubicBezTo>
                  <a:cubicBezTo>
                    <a:pt x="5171" y="12252"/>
                    <a:pt x="5137" y="12235"/>
                    <a:pt x="5102" y="12235"/>
                  </a:cubicBezTo>
                  <a:cubicBezTo>
                    <a:pt x="5088" y="12235"/>
                    <a:pt x="5074" y="12238"/>
                    <a:pt x="5061" y="12243"/>
                  </a:cubicBezTo>
                  <a:lnTo>
                    <a:pt x="821" y="14009"/>
                  </a:lnTo>
                  <a:lnTo>
                    <a:pt x="668" y="13609"/>
                  </a:lnTo>
                  <a:lnTo>
                    <a:pt x="4838" y="11883"/>
                  </a:lnTo>
                  <a:cubicBezTo>
                    <a:pt x="4866" y="11872"/>
                    <a:pt x="4889" y="11852"/>
                    <a:pt x="4899" y="11823"/>
                  </a:cubicBezTo>
                  <a:cubicBezTo>
                    <a:pt x="4910" y="11797"/>
                    <a:pt x="4910" y="11767"/>
                    <a:pt x="4899" y="11740"/>
                  </a:cubicBezTo>
                  <a:cubicBezTo>
                    <a:pt x="4832" y="11594"/>
                    <a:pt x="4776" y="11444"/>
                    <a:pt x="4729" y="11290"/>
                  </a:cubicBezTo>
                  <a:cubicBezTo>
                    <a:pt x="4722" y="11261"/>
                    <a:pt x="4701" y="11237"/>
                    <a:pt x="4673" y="11225"/>
                  </a:cubicBezTo>
                  <a:cubicBezTo>
                    <a:pt x="4659" y="11218"/>
                    <a:pt x="4645" y="11215"/>
                    <a:pt x="4630" y="11215"/>
                  </a:cubicBezTo>
                  <a:cubicBezTo>
                    <a:pt x="4616" y="11215"/>
                    <a:pt x="4601" y="11218"/>
                    <a:pt x="4588" y="11225"/>
                  </a:cubicBezTo>
                  <a:lnTo>
                    <a:pt x="429" y="12958"/>
                  </a:lnTo>
                  <a:lnTo>
                    <a:pt x="276" y="12557"/>
                  </a:lnTo>
                  <a:lnTo>
                    <a:pt x="4540" y="10781"/>
                  </a:lnTo>
                  <a:cubicBezTo>
                    <a:pt x="4584" y="10762"/>
                    <a:pt x="4609" y="10719"/>
                    <a:pt x="4604" y="10672"/>
                  </a:cubicBezTo>
                  <a:cubicBezTo>
                    <a:pt x="4540" y="9929"/>
                    <a:pt x="4786" y="9312"/>
                    <a:pt x="5261" y="9017"/>
                  </a:cubicBezTo>
                  <a:cubicBezTo>
                    <a:pt x="5494" y="8890"/>
                    <a:pt x="5751" y="8826"/>
                    <a:pt x="6008" y="8826"/>
                  </a:cubicBezTo>
                  <a:cubicBezTo>
                    <a:pt x="6251" y="8826"/>
                    <a:pt x="6494" y="8883"/>
                    <a:pt x="6717" y="8997"/>
                  </a:cubicBezTo>
                  <a:cubicBezTo>
                    <a:pt x="6731" y="9004"/>
                    <a:pt x="6746" y="9008"/>
                    <a:pt x="6761" y="9008"/>
                  </a:cubicBezTo>
                  <a:cubicBezTo>
                    <a:pt x="6785" y="9008"/>
                    <a:pt x="6808" y="8999"/>
                    <a:pt x="6826" y="8982"/>
                  </a:cubicBezTo>
                  <a:cubicBezTo>
                    <a:pt x="6857" y="8959"/>
                    <a:pt x="6872" y="8921"/>
                    <a:pt x="6865" y="8883"/>
                  </a:cubicBezTo>
                  <a:lnTo>
                    <a:pt x="7590" y="8822"/>
                  </a:lnTo>
                  <a:cubicBezTo>
                    <a:pt x="7615" y="8819"/>
                    <a:pt x="7640" y="8807"/>
                    <a:pt x="7658" y="8789"/>
                  </a:cubicBezTo>
                  <a:cubicBezTo>
                    <a:pt x="7698" y="8746"/>
                    <a:pt x="7697" y="8679"/>
                    <a:pt x="7654" y="8637"/>
                  </a:cubicBezTo>
                  <a:cubicBezTo>
                    <a:pt x="7139" y="8149"/>
                    <a:pt x="6823" y="7333"/>
                    <a:pt x="6823" y="6444"/>
                  </a:cubicBezTo>
                  <a:cubicBezTo>
                    <a:pt x="6805" y="5783"/>
                    <a:pt x="6988" y="5131"/>
                    <a:pt x="7347" y="4575"/>
                  </a:cubicBezTo>
                  <a:cubicBezTo>
                    <a:pt x="7682" y="4088"/>
                    <a:pt x="8123" y="3819"/>
                    <a:pt x="8592" y="3819"/>
                  </a:cubicBezTo>
                  <a:cubicBezTo>
                    <a:pt x="9460" y="3819"/>
                    <a:pt x="10198" y="4727"/>
                    <a:pt x="10352" y="5982"/>
                  </a:cubicBezTo>
                  <a:cubicBezTo>
                    <a:pt x="10356" y="6015"/>
                    <a:pt x="10374" y="6043"/>
                    <a:pt x="10401" y="6060"/>
                  </a:cubicBezTo>
                  <a:cubicBezTo>
                    <a:pt x="10418" y="6071"/>
                    <a:pt x="10438" y="6077"/>
                    <a:pt x="10458" y="6077"/>
                  </a:cubicBezTo>
                  <a:cubicBezTo>
                    <a:pt x="10468" y="6077"/>
                    <a:pt x="10479" y="6075"/>
                    <a:pt x="10490" y="6072"/>
                  </a:cubicBezTo>
                  <a:cubicBezTo>
                    <a:pt x="10786" y="5975"/>
                    <a:pt x="11075" y="5857"/>
                    <a:pt x="11357" y="5720"/>
                  </a:cubicBezTo>
                  <a:cubicBezTo>
                    <a:pt x="11388" y="5705"/>
                    <a:pt x="11409" y="5676"/>
                    <a:pt x="11413" y="5641"/>
                  </a:cubicBezTo>
                  <a:cubicBezTo>
                    <a:pt x="11436" y="5513"/>
                    <a:pt x="11450" y="5385"/>
                    <a:pt x="11458" y="5256"/>
                  </a:cubicBezTo>
                  <a:cubicBezTo>
                    <a:pt x="11596" y="2893"/>
                    <a:pt x="10277" y="2696"/>
                    <a:pt x="10222" y="2696"/>
                  </a:cubicBezTo>
                  <a:cubicBezTo>
                    <a:pt x="10048" y="2674"/>
                    <a:pt x="9923" y="2517"/>
                    <a:pt x="9941" y="2342"/>
                  </a:cubicBezTo>
                  <a:cubicBezTo>
                    <a:pt x="9956" y="2179"/>
                    <a:pt x="10093" y="2057"/>
                    <a:pt x="10253" y="2057"/>
                  </a:cubicBezTo>
                  <a:cubicBezTo>
                    <a:pt x="10263" y="2057"/>
                    <a:pt x="10273" y="2058"/>
                    <a:pt x="10283" y="2059"/>
                  </a:cubicBezTo>
                  <a:cubicBezTo>
                    <a:pt x="10302" y="2060"/>
                    <a:pt x="12161" y="2291"/>
                    <a:pt x="12107" y="5028"/>
                  </a:cubicBezTo>
                  <a:cubicBezTo>
                    <a:pt x="12106" y="5070"/>
                    <a:pt x="12129" y="5110"/>
                    <a:pt x="12168" y="5128"/>
                  </a:cubicBezTo>
                  <a:cubicBezTo>
                    <a:pt x="12182" y="5134"/>
                    <a:pt x="12197" y="5137"/>
                    <a:pt x="12212" y="5137"/>
                  </a:cubicBezTo>
                  <a:cubicBezTo>
                    <a:pt x="12238" y="5137"/>
                    <a:pt x="12264" y="5128"/>
                    <a:pt x="12284" y="5110"/>
                  </a:cubicBezTo>
                  <a:cubicBezTo>
                    <a:pt x="12655" y="4822"/>
                    <a:pt x="12904" y="4405"/>
                    <a:pt x="12983" y="3942"/>
                  </a:cubicBezTo>
                  <a:cubicBezTo>
                    <a:pt x="13198" y="2214"/>
                    <a:pt x="11436" y="798"/>
                    <a:pt x="11418" y="786"/>
                  </a:cubicBezTo>
                  <a:cubicBezTo>
                    <a:pt x="11279" y="676"/>
                    <a:pt x="11255" y="475"/>
                    <a:pt x="11364" y="336"/>
                  </a:cubicBezTo>
                  <a:cubicBezTo>
                    <a:pt x="11428" y="255"/>
                    <a:pt x="11521" y="213"/>
                    <a:pt x="11616" y="213"/>
                  </a:cubicBezTo>
                  <a:close/>
                  <a:moveTo>
                    <a:pt x="5389" y="12883"/>
                  </a:moveTo>
                  <a:lnTo>
                    <a:pt x="5545" y="13284"/>
                  </a:lnTo>
                  <a:lnTo>
                    <a:pt x="1230" y="15075"/>
                  </a:lnTo>
                  <a:lnTo>
                    <a:pt x="1077" y="14675"/>
                  </a:lnTo>
                  <a:lnTo>
                    <a:pt x="5389" y="12883"/>
                  </a:lnTo>
                  <a:close/>
                  <a:moveTo>
                    <a:pt x="11589" y="0"/>
                  </a:moveTo>
                  <a:cubicBezTo>
                    <a:pt x="11431" y="0"/>
                    <a:pt x="11276" y="69"/>
                    <a:pt x="11171" y="202"/>
                  </a:cubicBezTo>
                  <a:cubicBezTo>
                    <a:pt x="10987" y="433"/>
                    <a:pt x="11026" y="769"/>
                    <a:pt x="11257" y="953"/>
                  </a:cubicBezTo>
                  <a:cubicBezTo>
                    <a:pt x="11281" y="965"/>
                    <a:pt x="12948" y="2319"/>
                    <a:pt x="12750" y="3914"/>
                  </a:cubicBezTo>
                  <a:cubicBezTo>
                    <a:pt x="12698" y="4245"/>
                    <a:pt x="12539" y="4550"/>
                    <a:pt x="12298" y="4782"/>
                  </a:cubicBezTo>
                  <a:cubicBezTo>
                    <a:pt x="12238" y="2060"/>
                    <a:pt x="10301" y="1847"/>
                    <a:pt x="10282" y="1847"/>
                  </a:cubicBezTo>
                  <a:cubicBezTo>
                    <a:pt x="10264" y="1846"/>
                    <a:pt x="10247" y="1845"/>
                    <a:pt x="10230" y="1845"/>
                  </a:cubicBezTo>
                  <a:cubicBezTo>
                    <a:pt x="9963" y="1845"/>
                    <a:pt x="9734" y="2048"/>
                    <a:pt x="9707" y="2319"/>
                  </a:cubicBezTo>
                  <a:cubicBezTo>
                    <a:pt x="9676" y="2608"/>
                    <a:pt x="9883" y="2870"/>
                    <a:pt x="10171" y="2908"/>
                  </a:cubicBezTo>
                  <a:cubicBezTo>
                    <a:pt x="10221" y="2914"/>
                    <a:pt x="11351" y="3077"/>
                    <a:pt x="11223" y="5232"/>
                  </a:cubicBezTo>
                  <a:cubicBezTo>
                    <a:pt x="11217" y="5327"/>
                    <a:pt x="11206" y="5430"/>
                    <a:pt x="11191" y="5542"/>
                  </a:cubicBezTo>
                  <a:cubicBezTo>
                    <a:pt x="10974" y="5646"/>
                    <a:pt x="10751" y="5738"/>
                    <a:pt x="10523" y="5815"/>
                  </a:cubicBezTo>
                  <a:cubicBezTo>
                    <a:pt x="10323" y="4520"/>
                    <a:pt x="9515" y="3594"/>
                    <a:pt x="8569" y="3594"/>
                  </a:cubicBezTo>
                  <a:cubicBezTo>
                    <a:pt x="8030" y="3594"/>
                    <a:pt x="7524" y="3904"/>
                    <a:pt x="7152" y="4447"/>
                  </a:cubicBezTo>
                  <a:cubicBezTo>
                    <a:pt x="6768" y="5038"/>
                    <a:pt x="6573" y="5732"/>
                    <a:pt x="6589" y="6436"/>
                  </a:cubicBezTo>
                  <a:cubicBezTo>
                    <a:pt x="6573" y="7228"/>
                    <a:pt x="6833" y="8001"/>
                    <a:pt x="7329" y="8621"/>
                  </a:cubicBezTo>
                  <a:lnTo>
                    <a:pt x="6705" y="8674"/>
                  </a:lnTo>
                  <a:cubicBezTo>
                    <a:pt x="6675" y="8677"/>
                    <a:pt x="6649" y="8692"/>
                    <a:pt x="6629" y="8716"/>
                  </a:cubicBezTo>
                  <a:lnTo>
                    <a:pt x="6629" y="8734"/>
                  </a:lnTo>
                  <a:cubicBezTo>
                    <a:pt x="6421" y="8648"/>
                    <a:pt x="6201" y="8606"/>
                    <a:pt x="5981" y="8606"/>
                  </a:cubicBezTo>
                  <a:cubicBezTo>
                    <a:pt x="5689" y="8606"/>
                    <a:pt x="5397" y="8681"/>
                    <a:pt x="5136" y="8829"/>
                  </a:cubicBezTo>
                  <a:cubicBezTo>
                    <a:pt x="4609" y="9158"/>
                    <a:pt x="4327" y="9816"/>
                    <a:pt x="4375" y="10605"/>
                  </a:cubicBezTo>
                  <a:lnTo>
                    <a:pt x="79" y="12395"/>
                  </a:lnTo>
                  <a:cubicBezTo>
                    <a:pt x="27" y="12417"/>
                    <a:pt x="1" y="12477"/>
                    <a:pt x="20" y="12532"/>
                  </a:cubicBezTo>
                  <a:lnTo>
                    <a:pt x="251" y="13131"/>
                  </a:lnTo>
                  <a:cubicBezTo>
                    <a:pt x="263" y="13157"/>
                    <a:pt x="282" y="13178"/>
                    <a:pt x="307" y="13190"/>
                  </a:cubicBezTo>
                  <a:cubicBezTo>
                    <a:pt x="321" y="13195"/>
                    <a:pt x="335" y="13198"/>
                    <a:pt x="349" y="13198"/>
                  </a:cubicBezTo>
                  <a:cubicBezTo>
                    <a:pt x="363" y="13198"/>
                    <a:pt x="377" y="13195"/>
                    <a:pt x="391" y="13190"/>
                  </a:cubicBezTo>
                  <a:lnTo>
                    <a:pt x="4543" y="11459"/>
                  </a:lnTo>
                  <a:cubicBezTo>
                    <a:pt x="4573" y="11548"/>
                    <a:pt x="4604" y="11636"/>
                    <a:pt x="4642" y="11724"/>
                  </a:cubicBezTo>
                  <a:lnTo>
                    <a:pt x="487" y="13457"/>
                  </a:lnTo>
                  <a:lnTo>
                    <a:pt x="486" y="13457"/>
                  </a:lnTo>
                  <a:cubicBezTo>
                    <a:pt x="434" y="13479"/>
                    <a:pt x="407" y="13540"/>
                    <a:pt x="429" y="13594"/>
                  </a:cubicBezTo>
                  <a:lnTo>
                    <a:pt x="657" y="14192"/>
                  </a:lnTo>
                  <a:cubicBezTo>
                    <a:pt x="669" y="14219"/>
                    <a:pt x="690" y="14240"/>
                    <a:pt x="715" y="14252"/>
                  </a:cubicBezTo>
                  <a:cubicBezTo>
                    <a:pt x="729" y="14258"/>
                    <a:pt x="743" y="14261"/>
                    <a:pt x="757" y="14261"/>
                  </a:cubicBezTo>
                  <a:cubicBezTo>
                    <a:pt x="771" y="14261"/>
                    <a:pt x="785" y="14258"/>
                    <a:pt x="799" y="14252"/>
                  </a:cubicBezTo>
                  <a:lnTo>
                    <a:pt x="5063" y="12478"/>
                  </a:lnTo>
                  <a:cubicBezTo>
                    <a:pt x="5121" y="12559"/>
                    <a:pt x="5182" y="12638"/>
                    <a:pt x="5243" y="12715"/>
                  </a:cubicBezTo>
                  <a:lnTo>
                    <a:pt x="898" y="14520"/>
                  </a:lnTo>
                  <a:cubicBezTo>
                    <a:pt x="845" y="14541"/>
                    <a:pt x="819" y="14602"/>
                    <a:pt x="840" y="14655"/>
                  </a:cubicBezTo>
                  <a:lnTo>
                    <a:pt x="1071" y="15255"/>
                  </a:lnTo>
                  <a:cubicBezTo>
                    <a:pt x="1082" y="15281"/>
                    <a:pt x="1102" y="15303"/>
                    <a:pt x="1129" y="15315"/>
                  </a:cubicBezTo>
                  <a:cubicBezTo>
                    <a:pt x="1136" y="15316"/>
                    <a:pt x="1143" y="15316"/>
                    <a:pt x="1149" y="15316"/>
                  </a:cubicBezTo>
                  <a:cubicBezTo>
                    <a:pt x="1156" y="15316"/>
                    <a:pt x="1163" y="15316"/>
                    <a:pt x="1169" y="15315"/>
                  </a:cubicBezTo>
                  <a:cubicBezTo>
                    <a:pt x="1174" y="15310"/>
                    <a:pt x="1177" y="15306"/>
                    <a:pt x="1181" y="15302"/>
                  </a:cubicBezTo>
                  <a:lnTo>
                    <a:pt x="5691" y="13430"/>
                  </a:lnTo>
                  <a:cubicBezTo>
                    <a:pt x="5743" y="13406"/>
                    <a:pt x="5769" y="13345"/>
                    <a:pt x="5748" y="13291"/>
                  </a:cubicBezTo>
                  <a:lnTo>
                    <a:pt x="5718" y="13214"/>
                  </a:lnTo>
                  <a:lnTo>
                    <a:pt x="5718" y="13214"/>
                  </a:lnTo>
                  <a:cubicBezTo>
                    <a:pt x="6220" y="13626"/>
                    <a:pt x="6773" y="13846"/>
                    <a:pt x="7283" y="13846"/>
                  </a:cubicBezTo>
                  <a:cubicBezTo>
                    <a:pt x="7573" y="13846"/>
                    <a:pt x="7849" y="13775"/>
                    <a:pt x="8093" y="13628"/>
                  </a:cubicBezTo>
                  <a:cubicBezTo>
                    <a:pt x="8766" y="13223"/>
                    <a:pt x="9021" y="12306"/>
                    <a:pt x="8766" y="11283"/>
                  </a:cubicBezTo>
                  <a:lnTo>
                    <a:pt x="11814" y="10733"/>
                  </a:lnTo>
                  <a:cubicBezTo>
                    <a:pt x="11870" y="10725"/>
                    <a:pt x="11909" y="10671"/>
                    <a:pt x="11902" y="10614"/>
                  </a:cubicBezTo>
                  <a:lnTo>
                    <a:pt x="11759" y="9655"/>
                  </a:lnTo>
                  <a:cubicBezTo>
                    <a:pt x="11759" y="9654"/>
                    <a:pt x="11757" y="9652"/>
                    <a:pt x="11757" y="9651"/>
                  </a:cubicBezTo>
                  <a:cubicBezTo>
                    <a:pt x="11749" y="9599"/>
                    <a:pt x="11705" y="9564"/>
                    <a:pt x="11656" y="9564"/>
                  </a:cubicBezTo>
                  <a:cubicBezTo>
                    <a:pt x="11649" y="9564"/>
                    <a:pt x="11643" y="9565"/>
                    <a:pt x="11637" y="9566"/>
                  </a:cubicBezTo>
                  <a:lnTo>
                    <a:pt x="10772" y="9693"/>
                  </a:lnTo>
                  <a:lnTo>
                    <a:pt x="10670" y="9331"/>
                  </a:lnTo>
                  <a:lnTo>
                    <a:pt x="11416" y="9149"/>
                  </a:lnTo>
                  <a:cubicBezTo>
                    <a:pt x="11470" y="9137"/>
                    <a:pt x="11504" y="9087"/>
                    <a:pt x="11498" y="9032"/>
                  </a:cubicBezTo>
                  <a:lnTo>
                    <a:pt x="11409" y="8368"/>
                  </a:lnTo>
                  <a:cubicBezTo>
                    <a:pt x="11400" y="8312"/>
                    <a:pt x="11356" y="8273"/>
                    <a:pt x="11301" y="8273"/>
                  </a:cubicBezTo>
                  <a:cubicBezTo>
                    <a:pt x="11299" y="8273"/>
                    <a:pt x="11296" y="8273"/>
                    <a:pt x="11293" y="8274"/>
                  </a:cubicBezTo>
                  <a:lnTo>
                    <a:pt x="10014" y="8384"/>
                  </a:lnTo>
                  <a:cubicBezTo>
                    <a:pt x="10067" y="8304"/>
                    <a:pt x="10118" y="8220"/>
                    <a:pt x="10163" y="8134"/>
                  </a:cubicBezTo>
                  <a:cubicBezTo>
                    <a:pt x="10563" y="8049"/>
                    <a:pt x="10937" y="7870"/>
                    <a:pt x="11255" y="7614"/>
                  </a:cubicBezTo>
                  <a:cubicBezTo>
                    <a:pt x="11674" y="7260"/>
                    <a:pt x="11976" y="6785"/>
                    <a:pt x="12119" y="6253"/>
                  </a:cubicBezTo>
                  <a:cubicBezTo>
                    <a:pt x="13126" y="5662"/>
                    <a:pt x="13693" y="4919"/>
                    <a:pt x="13801" y="4047"/>
                  </a:cubicBezTo>
                  <a:cubicBezTo>
                    <a:pt x="14075" y="1847"/>
                    <a:pt x="12007" y="186"/>
                    <a:pt x="11919" y="116"/>
                  </a:cubicBezTo>
                  <a:cubicBezTo>
                    <a:pt x="11821" y="38"/>
                    <a:pt x="11705" y="0"/>
                    <a:pt x="1158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2" name="Google Shape;1102;p41"/>
            <p:cNvSpPr/>
            <p:nvPr/>
          </p:nvSpPr>
          <p:spPr>
            <a:xfrm>
              <a:off x="3583797" y="2649509"/>
              <a:ext cx="570735" cy="640500"/>
            </a:xfrm>
            <a:custGeom>
              <a:avLst/>
              <a:gdLst/>
              <a:ahLst/>
              <a:cxnLst/>
              <a:rect l="l" t="t" r="r" b="b"/>
              <a:pathLst>
                <a:path w="12435" h="13955" extrusionOk="0">
                  <a:moveTo>
                    <a:pt x="3081" y="7261"/>
                  </a:moveTo>
                  <a:lnTo>
                    <a:pt x="3081" y="7261"/>
                  </a:lnTo>
                  <a:cubicBezTo>
                    <a:pt x="3565" y="7447"/>
                    <a:pt x="4079" y="7551"/>
                    <a:pt x="4597" y="7569"/>
                  </a:cubicBezTo>
                  <a:cubicBezTo>
                    <a:pt x="4631" y="7633"/>
                    <a:pt x="4666" y="7695"/>
                    <a:pt x="4704" y="7756"/>
                  </a:cubicBezTo>
                  <a:cubicBezTo>
                    <a:pt x="4838" y="7974"/>
                    <a:pt x="4995" y="8176"/>
                    <a:pt x="5169" y="8362"/>
                  </a:cubicBezTo>
                  <a:cubicBezTo>
                    <a:pt x="5148" y="8363"/>
                    <a:pt x="5126" y="8363"/>
                    <a:pt x="5105" y="8363"/>
                  </a:cubicBezTo>
                  <a:cubicBezTo>
                    <a:pt x="4450" y="8363"/>
                    <a:pt x="3821" y="8097"/>
                    <a:pt x="3364" y="7625"/>
                  </a:cubicBezTo>
                  <a:cubicBezTo>
                    <a:pt x="3258" y="7512"/>
                    <a:pt x="3163" y="7390"/>
                    <a:pt x="3081" y="7261"/>
                  </a:cubicBezTo>
                  <a:close/>
                  <a:moveTo>
                    <a:pt x="954" y="1"/>
                  </a:moveTo>
                  <a:cubicBezTo>
                    <a:pt x="782" y="1"/>
                    <a:pt x="619" y="105"/>
                    <a:pt x="553" y="276"/>
                  </a:cubicBezTo>
                  <a:cubicBezTo>
                    <a:pt x="121" y="1559"/>
                    <a:pt x="1" y="2928"/>
                    <a:pt x="202" y="4268"/>
                  </a:cubicBezTo>
                  <a:cubicBezTo>
                    <a:pt x="343" y="5191"/>
                    <a:pt x="960" y="6050"/>
                    <a:pt x="1935" y="6687"/>
                  </a:cubicBezTo>
                  <a:cubicBezTo>
                    <a:pt x="2264" y="8168"/>
                    <a:pt x="3578" y="9216"/>
                    <a:pt x="5087" y="9216"/>
                  </a:cubicBezTo>
                  <a:cubicBezTo>
                    <a:pt x="5112" y="9216"/>
                    <a:pt x="5138" y="9216"/>
                    <a:pt x="5163" y="9215"/>
                  </a:cubicBezTo>
                  <a:cubicBezTo>
                    <a:pt x="5501" y="9213"/>
                    <a:pt x="5839" y="9171"/>
                    <a:pt x="6169" y="9089"/>
                  </a:cubicBezTo>
                  <a:cubicBezTo>
                    <a:pt x="6238" y="9122"/>
                    <a:pt x="6309" y="9150"/>
                    <a:pt x="6382" y="9174"/>
                  </a:cubicBezTo>
                  <a:lnTo>
                    <a:pt x="5026" y="9869"/>
                  </a:lnTo>
                  <a:lnTo>
                    <a:pt x="5303" y="10481"/>
                  </a:lnTo>
                  <a:lnTo>
                    <a:pt x="6137" y="10204"/>
                  </a:lnTo>
                  <a:lnTo>
                    <a:pt x="6303" y="10758"/>
                  </a:lnTo>
                  <a:lnTo>
                    <a:pt x="5414" y="11151"/>
                  </a:lnTo>
                  <a:lnTo>
                    <a:pt x="5805" y="12040"/>
                  </a:lnTo>
                  <a:lnTo>
                    <a:pt x="7937" y="11187"/>
                  </a:lnTo>
                  <a:cubicBezTo>
                    <a:pt x="8025" y="11628"/>
                    <a:pt x="8191" y="12049"/>
                    <a:pt x="8430" y="12430"/>
                  </a:cubicBezTo>
                  <a:cubicBezTo>
                    <a:pt x="9021" y="13385"/>
                    <a:pt x="9927" y="13954"/>
                    <a:pt x="10718" y="13954"/>
                  </a:cubicBezTo>
                  <a:cubicBezTo>
                    <a:pt x="10988" y="13954"/>
                    <a:pt x="11244" y="13888"/>
                    <a:pt x="11470" y="13748"/>
                  </a:cubicBezTo>
                  <a:cubicBezTo>
                    <a:pt x="12357" y="13198"/>
                    <a:pt x="12435" y="11715"/>
                    <a:pt x="11641" y="10439"/>
                  </a:cubicBezTo>
                  <a:cubicBezTo>
                    <a:pt x="11113" y="9562"/>
                    <a:pt x="10319" y="9014"/>
                    <a:pt x="9575" y="8922"/>
                  </a:cubicBezTo>
                  <a:lnTo>
                    <a:pt x="9575" y="8924"/>
                  </a:lnTo>
                  <a:lnTo>
                    <a:pt x="9147" y="7761"/>
                  </a:lnTo>
                  <a:lnTo>
                    <a:pt x="8400" y="8149"/>
                  </a:lnTo>
                  <a:cubicBezTo>
                    <a:pt x="8578" y="7464"/>
                    <a:pt x="8427" y="6576"/>
                    <a:pt x="7923" y="5766"/>
                  </a:cubicBezTo>
                  <a:cubicBezTo>
                    <a:pt x="7334" y="4811"/>
                    <a:pt x="6426" y="4241"/>
                    <a:pt x="5634" y="4241"/>
                  </a:cubicBezTo>
                  <a:cubicBezTo>
                    <a:pt x="5365" y="4241"/>
                    <a:pt x="5108" y="4307"/>
                    <a:pt x="4883" y="4446"/>
                  </a:cubicBezTo>
                  <a:cubicBezTo>
                    <a:pt x="4243" y="4848"/>
                    <a:pt x="4030" y="5742"/>
                    <a:pt x="4261" y="6690"/>
                  </a:cubicBezTo>
                  <a:cubicBezTo>
                    <a:pt x="3720" y="6607"/>
                    <a:pt x="3200" y="6427"/>
                    <a:pt x="2722" y="6162"/>
                  </a:cubicBezTo>
                  <a:cubicBezTo>
                    <a:pt x="2688" y="5764"/>
                    <a:pt x="2742" y="5364"/>
                    <a:pt x="2876" y="4988"/>
                  </a:cubicBezTo>
                  <a:cubicBezTo>
                    <a:pt x="3352" y="3659"/>
                    <a:pt x="3477" y="2795"/>
                    <a:pt x="3260" y="2349"/>
                  </a:cubicBezTo>
                  <a:cubicBezTo>
                    <a:pt x="3197" y="2204"/>
                    <a:pt x="3078" y="2091"/>
                    <a:pt x="2929" y="2037"/>
                  </a:cubicBezTo>
                  <a:cubicBezTo>
                    <a:pt x="2885" y="2022"/>
                    <a:pt x="2839" y="2015"/>
                    <a:pt x="2795" y="2015"/>
                  </a:cubicBezTo>
                  <a:cubicBezTo>
                    <a:pt x="2616" y="2015"/>
                    <a:pt x="2450" y="2128"/>
                    <a:pt x="2390" y="2307"/>
                  </a:cubicBezTo>
                  <a:cubicBezTo>
                    <a:pt x="2338" y="2463"/>
                    <a:pt x="2382" y="2636"/>
                    <a:pt x="2501" y="2749"/>
                  </a:cubicBezTo>
                  <a:cubicBezTo>
                    <a:pt x="2524" y="2865"/>
                    <a:pt x="2563" y="3334"/>
                    <a:pt x="2075" y="4701"/>
                  </a:cubicBezTo>
                  <a:cubicBezTo>
                    <a:pt x="1975" y="4976"/>
                    <a:pt x="1910" y="5262"/>
                    <a:pt x="1878" y="5554"/>
                  </a:cubicBezTo>
                  <a:cubicBezTo>
                    <a:pt x="1451" y="5186"/>
                    <a:pt x="1159" y="4685"/>
                    <a:pt x="1053" y="4131"/>
                  </a:cubicBezTo>
                  <a:cubicBezTo>
                    <a:pt x="878" y="2941"/>
                    <a:pt x="979" y="1725"/>
                    <a:pt x="1351" y="581"/>
                  </a:cubicBezTo>
                  <a:cubicBezTo>
                    <a:pt x="1436" y="361"/>
                    <a:pt x="1326" y="114"/>
                    <a:pt x="1105" y="29"/>
                  </a:cubicBezTo>
                  <a:cubicBezTo>
                    <a:pt x="1056" y="10"/>
                    <a:pt x="1004" y="1"/>
                    <a:pt x="95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3" name="Google Shape;1103;p41"/>
            <p:cNvSpPr/>
            <p:nvPr/>
          </p:nvSpPr>
          <p:spPr>
            <a:xfrm>
              <a:off x="3578564" y="2645057"/>
              <a:ext cx="570506" cy="649541"/>
            </a:xfrm>
            <a:custGeom>
              <a:avLst/>
              <a:gdLst/>
              <a:ahLst/>
              <a:cxnLst/>
              <a:rect l="l" t="t" r="r" b="b"/>
              <a:pathLst>
                <a:path w="12430" h="14152" extrusionOk="0">
                  <a:moveTo>
                    <a:pt x="3496" y="7557"/>
                  </a:moveTo>
                  <a:lnTo>
                    <a:pt x="3496" y="7557"/>
                  </a:lnTo>
                  <a:cubicBezTo>
                    <a:pt x="3874" y="7679"/>
                    <a:pt x="4266" y="7752"/>
                    <a:pt x="4662" y="7770"/>
                  </a:cubicBezTo>
                  <a:cubicBezTo>
                    <a:pt x="4687" y="7818"/>
                    <a:pt x="4714" y="7864"/>
                    <a:pt x="4744" y="7910"/>
                  </a:cubicBezTo>
                  <a:cubicBezTo>
                    <a:pt x="4836" y="8059"/>
                    <a:pt x="4940" y="8200"/>
                    <a:pt x="5052" y="8336"/>
                  </a:cubicBezTo>
                  <a:cubicBezTo>
                    <a:pt x="4489" y="8297"/>
                    <a:pt x="3961" y="8050"/>
                    <a:pt x="3571" y="7643"/>
                  </a:cubicBezTo>
                  <a:lnTo>
                    <a:pt x="3571" y="7642"/>
                  </a:lnTo>
                  <a:cubicBezTo>
                    <a:pt x="3545" y="7615"/>
                    <a:pt x="3520" y="7587"/>
                    <a:pt x="3496" y="7557"/>
                  </a:cubicBezTo>
                  <a:close/>
                  <a:moveTo>
                    <a:pt x="3212" y="7244"/>
                  </a:moveTo>
                  <a:cubicBezTo>
                    <a:pt x="3192" y="7244"/>
                    <a:pt x="3173" y="7249"/>
                    <a:pt x="3155" y="7259"/>
                  </a:cubicBezTo>
                  <a:cubicBezTo>
                    <a:pt x="3106" y="7291"/>
                    <a:pt x="3090" y="7356"/>
                    <a:pt x="3121" y="7407"/>
                  </a:cubicBezTo>
                  <a:cubicBezTo>
                    <a:pt x="3206" y="7544"/>
                    <a:pt x="3305" y="7672"/>
                    <a:pt x="3417" y="7789"/>
                  </a:cubicBezTo>
                  <a:cubicBezTo>
                    <a:pt x="3893" y="8282"/>
                    <a:pt x="4546" y="8560"/>
                    <a:pt x="5229" y="8560"/>
                  </a:cubicBezTo>
                  <a:cubicBezTo>
                    <a:pt x="5252" y="8560"/>
                    <a:pt x="5275" y="8560"/>
                    <a:pt x="5298" y="8559"/>
                  </a:cubicBezTo>
                  <a:lnTo>
                    <a:pt x="5298" y="8561"/>
                  </a:lnTo>
                  <a:cubicBezTo>
                    <a:pt x="5324" y="8561"/>
                    <a:pt x="5351" y="8550"/>
                    <a:pt x="5371" y="8531"/>
                  </a:cubicBezTo>
                  <a:cubicBezTo>
                    <a:pt x="5414" y="8491"/>
                    <a:pt x="5417" y="8424"/>
                    <a:pt x="5377" y="8380"/>
                  </a:cubicBezTo>
                  <a:cubicBezTo>
                    <a:pt x="5207" y="8200"/>
                    <a:pt x="5055" y="8002"/>
                    <a:pt x="4924" y="7792"/>
                  </a:cubicBezTo>
                  <a:cubicBezTo>
                    <a:pt x="4887" y="7730"/>
                    <a:pt x="4852" y="7670"/>
                    <a:pt x="4820" y="7609"/>
                  </a:cubicBezTo>
                  <a:cubicBezTo>
                    <a:pt x="4802" y="7575"/>
                    <a:pt x="4766" y="7554"/>
                    <a:pt x="4729" y="7553"/>
                  </a:cubicBezTo>
                  <a:cubicBezTo>
                    <a:pt x="4221" y="7535"/>
                    <a:pt x="3721" y="7432"/>
                    <a:pt x="3249" y="7250"/>
                  </a:cubicBezTo>
                  <a:cubicBezTo>
                    <a:pt x="3237" y="7246"/>
                    <a:pt x="3224" y="7244"/>
                    <a:pt x="3212" y="7244"/>
                  </a:cubicBezTo>
                  <a:close/>
                  <a:moveTo>
                    <a:pt x="1069" y="198"/>
                  </a:moveTo>
                  <a:cubicBezTo>
                    <a:pt x="1111" y="198"/>
                    <a:pt x="1154" y="206"/>
                    <a:pt x="1196" y="224"/>
                  </a:cubicBezTo>
                  <a:cubicBezTo>
                    <a:pt x="1358" y="294"/>
                    <a:pt x="1432" y="482"/>
                    <a:pt x="1362" y="644"/>
                  </a:cubicBezTo>
                  <a:cubicBezTo>
                    <a:pt x="984" y="1805"/>
                    <a:pt x="882" y="3040"/>
                    <a:pt x="1060" y="4249"/>
                  </a:cubicBezTo>
                  <a:cubicBezTo>
                    <a:pt x="1166" y="4828"/>
                    <a:pt x="1467" y="5355"/>
                    <a:pt x="1913" y="5741"/>
                  </a:cubicBezTo>
                  <a:cubicBezTo>
                    <a:pt x="1934" y="5760"/>
                    <a:pt x="1960" y="5769"/>
                    <a:pt x="1986" y="5769"/>
                  </a:cubicBezTo>
                  <a:cubicBezTo>
                    <a:pt x="1999" y="5769"/>
                    <a:pt x="2012" y="5767"/>
                    <a:pt x="2024" y="5763"/>
                  </a:cubicBezTo>
                  <a:cubicBezTo>
                    <a:pt x="2062" y="5748"/>
                    <a:pt x="2089" y="5714"/>
                    <a:pt x="2092" y="5672"/>
                  </a:cubicBezTo>
                  <a:cubicBezTo>
                    <a:pt x="2122" y="5388"/>
                    <a:pt x="2186" y="5106"/>
                    <a:pt x="2283" y="4837"/>
                  </a:cubicBezTo>
                  <a:cubicBezTo>
                    <a:pt x="2762" y="3480"/>
                    <a:pt x="2741" y="2979"/>
                    <a:pt x="2708" y="2828"/>
                  </a:cubicBezTo>
                  <a:cubicBezTo>
                    <a:pt x="2704" y="2807"/>
                    <a:pt x="2694" y="2788"/>
                    <a:pt x="2679" y="2772"/>
                  </a:cubicBezTo>
                  <a:cubicBezTo>
                    <a:pt x="2589" y="2687"/>
                    <a:pt x="2557" y="2557"/>
                    <a:pt x="2595" y="2440"/>
                  </a:cubicBezTo>
                  <a:cubicBezTo>
                    <a:pt x="2622" y="2359"/>
                    <a:pt x="2679" y="2292"/>
                    <a:pt x="2756" y="2253"/>
                  </a:cubicBezTo>
                  <a:cubicBezTo>
                    <a:pt x="2800" y="2231"/>
                    <a:pt x="2849" y="2219"/>
                    <a:pt x="2897" y="2219"/>
                  </a:cubicBezTo>
                  <a:cubicBezTo>
                    <a:pt x="2932" y="2219"/>
                    <a:pt x="2967" y="2225"/>
                    <a:pt x="3000" y="2237"/>
                  </a:cubicBezTo>
                  <a:cubicBezTo>
                    <a:pt x="3121" y="2283"/>
                    <a:pt x="3218" y="2377"/>
                    <a:pt x="3267" y="2495"/>
                  </a:cubicBezTo>
                  <a:cubicBezTo>
                    <a:pt x="3471" y="2909"/>
                    <a:pt x="3338" y="3775"/>
                    <a:pt x="2880" y="5054"/>
                  </a:cubicBezTo>
                  <a:cubicBezTo>
                    <a:pt x="2737" y="5444"/>
                    <a:pt x="2683" y="5861"/>
                    <a:pt x="2722" y="6274"/>
                  </a:cubicBezTo>
                  <a:cubicBezTo>
                    <a:pt x="2725" y="6309"/>
                    <a:pt x="2744" y="6339"/>
                    <a:pt x="2775" y="6357"/>
                  </a:cubicBezTo>
                  <a:cubicBezTo>
                    <a:pt x="3264" y="6629"/>
                    <a:pt x="3797" y="6811"/>
                    <a:pt x="4349" y="6896"/>
                  </a:cubicBezTo>
                  <a:cubicBezTo>
                    <a:pt x="4356" y="6897"/>
                    <a:pt x="4362" y="6898"/>
                    <a:pt x="4368" y="6898"/>
                  </a:cubicBezTo>
                  <a:cubicBezTo>
                    <a:pt x="4396" y="6898"/>
                    <a:pt x="4424" y="6885"/>
                    <a:pt x="4443" y="6863"/>
                  </a:cubicBezTo>
                  <a:cubicBezTo>
                    <a:pt x="4465" y="6836"/>
                    <a:pt x="4474" y="6801"/>
                    <a:pt x="4465" y="6766"/>
                  </a:cubicBezTo>
                  <a:cubicBezTo>
                    <a:pt x="4236" y="5830"/>
                    <a:pt x="4461" y="4995"/>
                    <a:pt x="5045" y="4634"/>
                  </a:cubicBezTo>
                  <a:cubicBezTo>
                    <a:pt x="5245" y="4507"/>
                    <a:pt x="5481" y="4444"/>
                    <a:pt x="5736" y="4444"/>
                  </a:cubicBezTo>
                  <a:cubicBezTo>
                    <a:pt x="5978" y="4444"/>
                    <a:pt x="6237" y="4501"/>
                    <a:pt x="6501" y="4615"/>
                  </a:cubicBezTo>
                  <a:cubicBezTo>
                    <a:pt x="7099" y="4896"/>
                    <a:pt x="7601" y="5350"/>
                    <a:pt x="7938" y="5919"/>
                  </a:cubicBezTo>
                  <a:cubicBezTo>
                    <a:pt x="8399" y="6676"/>
                    <a:pt x="8579" y="7535"/>
                    <a:pt x="8399" y="8220"/>
                  </a:cubicBezTo>
                  <a:cubicBezTo>
                    <a:pt x="8392" y="8245"/>
                    <a:pt x="8395" y="8273"/>
                    <a:pt x="8408" y="8297"/>
                  </a:cubicBezTo>
                  <a:cubicBezTo>
                    <a:pt x="8426" y="8333"/>
                    <a:pt x="8463" y="8353"/>
                    <a:pt x="8501" y="8353"/>
                  </a:cubicBezTo>
                  <a:cubicBezTo>
                    <a:pt x="8519" y="8353"/>
                    <a:pt x="8536" y="8349"/>
                    <a:pt x="8552" y="8340"/>
                  </a:cubicBezTo>
                  <a:lnTo>
                    <a:pt x="9191" y="8008"/>
                  </a:lnTo>
                  <a:lnTo>
                    <a:pt x="9580" y="9056"/>
                  </a:lnTo>
                  <a:cubicBezTo>
                    <a:pt x="9598" y="9093"/>
                    <a:pt x="9636" y="9116"/>
                    <a:pt x="9676" y="9116"/>
                  </a:cubicBezTo>
                  <a:cubicBezTo>
                    <a:pt x="9680" y="9116"/>
                    <a:pt x="9683" y="9116"/>
                    <a:pt x="9687" y="9116"/>
                  </a:cubicBezTo>
                  <a:cubicBezTo>
                    <a:pt x="10415" y="9207"/>
                    <a:pt x="11182" y="9765"/>
                    <a:pt x="11685" y="10575"/>
                  </a:cubicBezTo>
                  <a:cubicBezTo>
                    <a:pt x="12044" y="11130"/>
                    <a:pt x="12227" y="11781"/>
                    <a:pt x="12214" y="12441"/>
                  </a:cubicBezTo>
                  <a:cubicBezTo>
                    <a:pt x="12188" y="13032"/>
                    <a:pt x="11947" y="13492"/>
                    <a:pt x="11548" y="13738"/>
                  </a:cubicBezTo>
                  <a:cubicBezTo>
                    <a:pt x="11338" y="13869"/>
                    <a:pt x="11100" y="13931"/>
                    <a:pt x="10848" y="13931"/>
                  </a:cubicBezTo>
                  <a:cubicBezTo>
                    <a:pt x="10094" y="13931"/>
                    <a:pt x="9223" y="13377"/>
                    <a:pt x="8654" y="12459"/>
                  </a:cubicBezTo>
                  <a:cubicBezTo>
                    <a:pt x="8421" y="12089"/>
                    <a:pt x="8259" y="11680"/>
                    <a:pt x="8174" y="11251"/>
                  </a:cubicBezTo>
                  <a:cubicBezTo>
                    <a:pt x="8168" y="11220"/>
                    <a:pt x="8149" y="11194"/>
                    <a:pt x="8121" y="11178"/>
                  </a:cubicBezTo>
                  <a:cubicBezTo>
                    <a:pt x="8106" y="11171"/>
                    <a:pt x="8088" y="11166"/>
                    <a:pt x="8070" y="11166"/>
                  </a:cubicBezTo>
                  <a:lnTo>
                    <a:pt x="8060" y="11172"/>
                  </a:lnTo>
                  <a:cubicBezTo>
                    <a:pt x="8049" y="11166"/>
                    <a:pt x="8040" y="11162"/>
                    <a:pt x="8030" y="11157"/>
                  </a:cubicBezTo>
                  <a:lnTo>
                    <a:pt x="5990" y="11979"/>
                  </a:lnTo>
                  <a:lnTo>
                    <a:pt x="5686" y="11284"/>
                  </a:lnTo>
                  <a:lnTo>
                    <a:pt x="6477" y="10935"/>
                  </a:lnTo>
                  <a:cubicBezTo>
                    <a:pt x="6528" y="10916"/>
                    <a:pt x="6554" y="10859"/>
                    <a:pt x="6536" y="10807"/>
                  </a:cubicBezTo>
                  <a:lnTo>
                    <a:pt x="6370" y="10253"/>
                  </a:lnTo>
                  <a:cubicBezTo>
                    <a:pt x="6362" y="10225"/>
                    <a:pt x="6343" y="10203"/>
                    <a:pt x="6318" y="10189"/>
                  </a:cubicBezTo>
                  <a:cubicBezTo>
                    <a:pt x="6304" y="10184"/>
                    <a:pt x="6290" y="10181"/>
                    <a:pt x="6275" y="10181"/>
                  </a:cubicBezTo>
                  <a:cubicBezTo>
                    <a:pt x="6261" y="10181"/>
                    <a:pt x="6247" y="10184"/>
                    <a:pt x="6234" y="10189"/>
                  </a:cubicBezTo>
                  <a:lnTo>
                    <a:pt x="5491" y="10440"/>
                  </a:lnTo>
                  <a:lnTo>
                    <a:pt x="5296" y="10012"/>
                  </a:lnTo>
                  <a:lnTo>
                    <a:pt x="6562" y="9362"/>
                  </a:lnTo>
                  <a:cubicBezTo>
                    <a:pt x="6599" y="9341"/>
                    <a:pt x="6621" y="9302"/>
                    <a:pt x="6620" y="9259"/>
                  </a:cubicBezTo>
                  <a:cubicBezTo>
                    <a:pt x="6617" y="9216"/>
                    <a:pt x="6587" y="9180"/>
                    <a:pt x="6545" y="9168"/>
                  </a:cubicBezTo>
                  <a:cubicBezTo>
                    <a:pt x="6472" y="9144"/>
                    <a:pt x="6402" y="9116"/>
                    <a:pt x="6332" y="9085"/>
                  </a:cubicBezTo>
                  <a:cubicBezTo>
                    <a:pt x="6321" y="9082"/>
                    <a:pt x="6310" y="9080"/>
                    <a:pt x="6298" y="9080"/>
                  </a:cubicBezTo>
                  <a:cubicBezTo>
                    <a:pt x="6287" y="9080"/>
                    <a:pt x="6275" y="9082"/>
                    <a:pt x="6264" y="9085"/>
                  </a:cubicBezTo>
                  <a:cubicBezTo>
                    <a:pt x="5922" y="9165"/>
                    <a:pt x="5591" y="9205"/>
                    <a:pt x="5275" y="9205"/>
                  </a:cubicBezTo>
                  <a:cubicBezTo>
                    <a:pt x="4350" y="9205"/>
                    <a:pt x="3546" y="8867"/>
                    <a:pt x="2944" y="8232"/>
                  </a:cubicBezTo>
                  <a:cubicBezTo>
                    <a:pt x="2557" y="7818"/>
                    <a:pt x="2287" y="7310"/>
                    <a:pt x="2161" y="6757"/>
                  </a:cubicBezTo>
                  <a:cubicBezTo>
                    <a:pt x="2155" y="6731"/>
                    <a:pt x="2138" y="6707"/>
                    <a:pt x="2116" y="6692"/>
                  </a:cubicBezTo>
                  <a:cubicBezTo>
                    <a:pt x="1164" y="6073"/>
                    <a:pt x="566" y="5240"/>
                    <a:pt x="427" y="4345"/>
                  </a:cubicBezTo>
                  <a:cubicBezTo>
                    <a:pt x="228" y="3028"/>
                    <a:pt x="344" y="1680"/>
                    <a:pt x="765" y="416"/>
                  </a:cubicBezTo>
                  <a:cubicBezTo>
                    <a:pt x="768" y="407"/>
                    <a:pt x="771" y="400"/>
                    <a:pt x="776" y="391"/>
                  </a:cubicBezTo>
                  <a:cubicBezTo>
                    <a:pt x="827" y="270"/>
                    <a:pt x="945" y="198"/>
                    <a:pt x="1069" y="198"/>
                  </a:cubicBezTo>
                  <a:close/>
                  <a:moveTo>
                    <a:pt x="1052" y="0"/>
                  </a:moveTo>
                  <a:cubicBezTo>
                    <a:pt x="836" y="0"/>
                    <a:pt x="633" y="132"/>
                    <a:pt x="552" y="346"/>
                  </a:cubicBezTo>
                  <a:cubicBezTo>
                    <a:pt x="119" y="1644"/>
                    <a:pt x="0" y="3028"/>
                    <a:pt x="203" y="4383"/>
                  </a:cubicBezTo>
                  <a:cubicBezTo>
                    <a:pt x="348" y="5325"/>
                    <a:pt x="969" y="6202"/>
                    <a:pt x="1949" y="6854"/>
                  </a:cubicBezTo>
                  <a:cubicBezTo>
                    <a:pt x="2086" y="7427"/>
                    <a:pt x="2372" y="7955"/>
                    <a:pt x="2777" y="8383"/>
                  </a:cubicBezTo>
                  <a:cubicBezTo>
                    <a:pt x="3417" y="9059"/>
                    <a:pt x="4273" y="9422"/>
                    <a:pt x="5253" y="9422"/>
                  </a:cubicBezTo>
                  <a:cubicBezTo>
                    <a:pt x="5548" y="9422"/>
                    <a:pt x="5853" y="9390"/>
                    <a:pt x="6167" y="9323"/>
                  </a:cubicBezTo>
                  <a:lnTo>
                    <a:pt x="6167" y="9323"/>
                  </a:lnTo>
                  <a:lnTo>
                    <a:pt x="5091" y="9875"/>
                  </a:lnTo>
                  <a:cubicBezTo>
                    <a:pt x="5040" y="9902"/>
                    <a:pt x="5018" y="9963"/>
                    <a:pt x="5042" y="10014"/>
                  </a:cubicBezTo>
                  <a:lnTo>
                    <a:pt x="5322" y="10626"/>
                  </a:lnTo>
                  <a:cubicBezTo>
                    <a:pt x="5339" y="10666"/>
                    <a:pt x="5377" y="10689"/>
                    <a:pt x="5418" y="10689"/>
                  </a:cubicBezTo>
                  <a:cubicBezTo>
                    <a:pt x="5429" y="10689"/>
                    <a:pt x="5440" y="10687"/>
                    <a:pt x="5451" y="10684"/>
                  </a:cubicBezTo>
                  <a:lnTo>
                    <a:pt x="6181" y="10441"/>
                  </a:lnTo>
                  <a:lnTo>
                    <a:pt x="6289" y="10798"/>
                  </a:lnTo>
                  <a:lnTo>
                    <a:pt x="5485" y="11151"/>
                  </a:lnTo>
                  <a:cubicBezTo>
                    <a:pt x="5460" y="11162"/>
                    <a:pt x="5439" y="11184"/>
                    <a:pt x="5430" y="11211"/>
                  </a:cubicBezTo>
                  <a:cubicBezTo>
                    <a:pt x="5418" y="11236"/>
                    <a:pt x="5418" y="11266"/>
                    <a:pt x="5430" y="11291"/>
                  </a:cubicBezTo>
                  <a:lnTo>
                    <a:pt x="5817" y="12182"/>
                  </a:lnTo>
                  <a:cubicBezTo>
                    <a:pt x="5835" y="12221"/>
                    <a:pt x="5873" y="12245"/>
                    <a:pt x="5914" y="12245"/>
                  </a:cubicBezTo>
                  <a:cubicBezTo>
                    <a:pt x="5927" y="12245"/>
                    <a:pt x="5941" y="12242"/>
                    <a:pt x="5954" y="12237"/>
                  </a:cubicBezTo>
                  <a:lnTo>
                    <a:pt x="7991" y="11424"/>
                  </a:lnTo>
                  <a:cubicBezTo>
                    <a:pt x="8088" y="11832"/>
                    <a:pt x="8250" y="12222"/>
                    <a:pt x="8474" y="12578"/>
                  </a:cubicBezTo>
                  <a:cubicBezTo>
                    <a:pt x="9083" y="13563"/>
                    <a:pt x="10030" y="14152"/>
                    <a:pt x="10859" y="14152"/>
                  </a:cubicBezTo>
                  <a:cubicBezTo>
                    <a:pt x="10864" y="14152"/>
                    <a:pt x="10870" y="14152"/>
                    <a:pt x="10875" y="14152"/>
                  </a:cubicBezTo>
                  <a:cubicBezTo>
                    <a:pt x="11149" y="14152"/>
                    <a:pt x="11416" y="14077"/>
                    <a:pt x="11651" y="13936"/>
                  </a:cubicBezTo>
                  <a:cubicBezTo>
                    <a:pt x="12110" y="13653"/>
                    <a:pt x="12381" y="13132"/>
                    <a:pt x="12416" y="12469"/>
                  </a:cubicBezTo>
                  <a:cubicBezTo>
                    <a:pt x="12430" y="11762"/>
                    <a:pt x="12230" y="11065"/>
                    <a:pt x="11843" y="10472"/>
                  </a:cubicBezTo>
                  <a:cubicBezTo>
                    <a:pt x="11322" y="9636"/>
                    <a:pt x="10527" y="9046"/>
                    <a:pt x="9753" y="8925"/>
                  </a:cubicBezTo>
                  <a:lnTo>
                    <a:pt x="9345" y="7822"/>
                  </a:lnTo>
                  <a:cubicBezTo>
                    <a:pt x="9336" y="7794"/>
                    <a:pt x="9313" y="7771"/>
                    <a:pt x="9285" y="7761"/>
                  </a:cubicBezTo>
                  <a:cubicBezTo>
                    <a:pt x="9272" y="7754"/>
                    <a:pt x="9257" y="7750"/>
                    <a:pt x="9242" y="7750"/>
                  </a:cubicBezTo>
                  <a:cubicBezTo>
                    <a:pt x="9227" y="7750"/>
                    <a:pt x="9212" y="7754"/>
                    <a:pt x="9199" y="7761"/>
                  </a:cubicBezTo>
                  <a:lnTo>
                    <a:pt x="8642" y="8045"/>
                  </a:lnTo>
                  <a:cubicBezTo>
                    <a:pt x="8731" y="7259"/>
                    <a:pt x="8542" y="6466"/>
                    <a:pt x="8109" y="5803"/>
                  </a:cubicBezTo>
                  <a:cubicBezTo>
                    <a:pt x="7748" y="5197"/>
                    <a:pt x="7214" y="4713"/>
                    <a:pt x="6575" y="4417"/>
                  </a:cubicBezTo>
                  <a:cubicBezTo>
                    <a:pt x="6284" y="4290"/>
                    <a:pt x="5997" y="4227"/>
                    <a:pt x="5727" y="4227"/>
                  </a:cubicBezTo>
                  <a:cubicBezTo>
                    <a:pt x="5434" y="4227"/>
                    <a:pt x="5160" y="4301"/>
                    <a:pt x="4921" y="4448"/>
                  </a:cubicBezTo>
                  <a:cubicBezTo>
                    <a:pt x="4293" y="4838"/>
                    <a:pt x="4023" y="5691"/>
                    <a:pt x="4214" y="6653"/>
                  </a:cubicBezTo>
                  <a:cubicBezTo>
                    <a:pt x="3761" y="6564"/>
                    <a:pt x="3325" y="6408"/>
                    <a:pt x="2918" y="6189"/>
                  </a:cubicBezTo>
                  <a:cubicBezTo>
                    <a:pt x="2896" y="5827"/>
                    <a:pt x="2947" y="5464"/>
                    <a:pt x="3069" y="5123"/>
                  </a:cubicBezTo>
                  <a:cubicBezTo>
                    <a:pt x="3562" y="3745"/>
                    <a:pt x="3684" y="2879"/>
                    <a:pt x="3448" y="2399"/>
                  </a:cubicBezTo>
                  <a:cubicBezTo>
                    <a:pt x="3374" y="2228"/>
                    <a:pt x="3233" y="2096"/>
                    <a:pt x="3057" y="2032"/>
                  </a:cubicBezTo>
                  <a:cubicBezTo>
                    <a:pt x="3003" y="2014"/>
                    <a:pt x="2947" y="2005"/>
                    <a:pt x="2890" y="2005"/>
                  </a:cubicBezTo>
                  <a:cubicBezTo>
                    <a:pt x="2807" y="2005"/>
                    <a:pt x="2724" y="2024"/>
                    <a:pt x="2649" y="2061"/>
                  </a:cubicBezTo>
                  <a:cubicBezTo>
                    <a:pt x="2606" y="2084"/>
                    <a:pt x="2565" y="2112"/>
                    <a:pt x="2528" y="2145"/>
                  </a:cubicBezTo>
                  <a:cubicBezTo>
                    <a:pt x="2311" y="2343"/>
                    <a:pt x="2295" y="2681"/>
                    <a:pt x="2494" y="2898"/>
                  </a:cubicBezTo>
                  <a:cubicBezTo>
                    <a:pt x="2513" y="3028"/>
                    <a:pt x="2516" y="3506"/>
                    <a:pt x="2067" y="4764"/>
                  </a:cubicBezTo>
                  <a:cubicBezTo>
                    <a:pt x="1989" y="4981"/>
                    <a:pt x="1933" y="5206"/>
                    <a:pt x="1897" y="5434"/>
                  </a:cubicBezTo>
                  <a:cubicBezTo>
                    <a:pt x="1565" y="5103"/>
                    <a:pt x="1342" y="4680"/>
                    <a:pt x="1257" y="4220"/>
                  </a:cubicBezTo>
                  <a:cubicBezTo>
                    <a:pt x="1084" y="3047"/>
                    <a:pt x="1185" y="1850"/>
                    <a:pt x="1552" y="723"/>
                  </a:cubicBezTo>
                  <a:cubicBezTo>
                    <a:pt x="1656" y="447"/>
                    <a:pt x="1516" y="139"/>
                    <a:pt x="1240" y="35"/>
                  </a:cubicBezTo>
                  <a:cubicBezTo>
                    <a:pt x="1178" y="11"/>
                    <a:pt x="1114" y="0"/>
                    <a:pt x="105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4" name="Google Shape;1104;p41"/>
            <p:cNvSpPr/>
            <p:nvPr/>
          </p:nvSpPr>
          <p:spPr>
            <a:xfrm>
              <a:off x="4141635" y="3197892"/>
              <a:ext cx="1060967" cy="1455960"/>
            </a:xfrm>
            <a:custGeom>
              <a:avLst/>
              <a:gdLst/>
              <a:ahLst/>
              <a:cxnLst/>
              <a:rect l="l" t="t" r="r" b="b"/>
              <a:pathLst>
                <a:path w="23116" h="31722" extrusionOk="0">
                  <a:moveTo>
                    <a:pt x="7444" y="0"/>
                  </a:moveTo>
                  <a:cubicBezTo>
                    <a:pt x="6732" y="0"/>
                    <a:pt x="6043" y="131"/>
                    <a:pt x="5394" y="403"/>
                  </a:cubicBezTo>
                  <a:lnTo>
                    <a:pt x="1" y="2465"/>
                  </a:lnTo>
                  <a:lnTo>
                    <a:pt x="1980" y="4422"/>
                  </a:lnTo>
                  <a:cubicBezTo>
                    <a:pt x="730" y="7979"/>
                    <a:pt x="1103" y="13227"/>
                    <a:pt x="3300" y="18476"/>
                  </a:cubicBezTo>
                  <a:cubicBezTo>
                    <a:pt x="5532" y="23808"/>
                    <a:pt x="9089" y="27804"/>
                    <a:pt x="12557" y="29351"/>
                  </a:cubicBezTo>
                  <a:lnTo>
                    <a:pt x="10444" y="30100"/>
                  </a:lnTo>
                  <a:lnTo>
                    <a:pt x="12250" y="31721"/>
                  </a:lnTo>
                  <a:lnTo>
                    <a:pt x="17643" y="29659"/>
                  </a:lnTo>
                  <a:cubicBezTo>
                    <a:pt x="22183" y="27765"/>
                    <a:pt x="23115" y="19674"/>
                    <a:pt x="19738" y="11594"/>
                  </a:cubicBezTo>
                  <a:cubicBezTo>
                    <a:pt x="16840" y="4670"/>
                    <a:pt x="11707" y="0"/>
                    <a:pt x="744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5" name="Google Shape;1105;p41"/>
            <p:cNvSpPr/>
            <p:nvPr/>
          </p:nvSpPr>
          <p:spPr>
            <a:xfrm>
              <a:off x="4136540" y="3192063"/>
              <a:ext cx="1071661" cy="1466976"/>
            </a:xfrm>
            <a:custGeom>
              <a:avLst/>
              <a:gdLst/>
              <a:ahLst/>
              <a:cxnLst/>
              <a:rect l="l" t="t" r="r" b="b"/>
              <a:pathLst>
                <a:path w="23349" h="31962" extrusionOk="0">
                  <a:moveTo>
                    <a:pt x="7574" y="228"/>
                  </a:moveTo>
                  <a:cubicBezTo>
                    <a:pt x="9273" y="228"/>
                    <a:pt x="11143" y="984"/>
                    <a:pt x="13043" y="2466"/>
                  </a:cubicBezTo>
                  <a:cubicBezTo>
                    <a:pt x="15740" y="4568"/>
                    <a:pt x="18119" y="7869"/>
                    <a:pt x="19748" y="11761"/>
                  </a:cubicBezTo>
                  <a:cubicBezTo>
                    <a:pt x="23102" y="19776"/>
                    <a:pt x="22194" y="27819"/>
                    <a:pt x="17715" y="29694"/>
                  </a:cubicBezTo>
                  <a:lnTo>
                    <a:pt x="12385" y="31731"/>
                  </a:lnTo>
                  <a:lnTo>
                    <a:pt x="10759" y="30275"/>
                  </a:lnTo>
                  <a:lnTo>
                    <a:pt x="12708" y="29585"/>
                  </a:lnTo>
                  <a:cubicBezTo>
                    <a:pt x="12736" y="29575"/>
                    <a:pt x="12757" y="29553"/>
                    <a:pt x="12769" y="29526"/>
                  </a:cubicBezTo>
                  <a:cubicBezTo>
                    <a:pt x="12790" y="29471"/>
                    <a:pt x="12763" y="29408"/>
                    <a:pt x="12708" y="29387"/>
                  </a:cubicBezTo>
                  <a:cubicBezTo>
                    <a:pt x="9162" y="27799"/>
                    <a:pt x="5627" y="23622"/>
                    <a:pt x="3507" y="18560"/>
                  </a:cubicBezTo>
                  <a:cubicBezTo>
                    <a:pt x="1388" y="13497"/>
                    <a:pt x="895" y="8271"/>
                    <a:pt x="2189" y="4583"/>
                  </a:cubicBezTo>
                  <a:cubicBezTo>
                    <a:pt x="2202" y="4544"/>
                    <a:pt x="2193" y="4501"/>
                    <a:pt x="2164" y="4473"/>
                  </a:cubicBezTo>
                  <a:lnTo>
                    <a:pt x="301" y="2633"/>
                  </a:lnTo>
                  <a:lnTo>
                    <a:pt x="5543" y="627"/>
                  </a:lnTo>
                  <a:cubicBezTo>
                    <a:pt x="6183" y="360"/>
                    <a:pt x="6864" y="228"/>
                    <a:pt x="7574" y="228"/>
                  </a:cubicBezTo>
                  <a:close/>
                  <a:moveTo>
                    <a:pt x="7564" y="1"/>
                  </a:moveTo>
                  <a:cubicBezTo>
                    <a:pt x="6829" y="1"/>
                    <a:pt x="6125" y="137"/>
                    <a:pt x="5466" y="413"/>
                  </a:cubicBezTo>
                  <a:lnTo>
                    <a:pt x="73" y="2475"/>
                  </a:lnTo>
                  <a:cubicBezTo>
                    <a:pt x="40" y="2488"/>
                    <a:pt x="15" y="2518"/>
                    <a:pt x="8" y="2554"/>
                  </a:cubicBezTo>
                  <a:cubicBezTo>
                    <a:pt x="0" y="2588"/>
                    <a:pt x="12" y="2624"/>
                    <a:pt x="37" y="2649"/>
                  </a:cubicBezTo>
                  <a:lnTo>
                    <a:pt x="1967" y="4568"/>
                  </a:lnTo>
                  <a:cubicBezTo>
                    <a:pt x="684" y="8308"/>
                    <a:pt x="1178" y="13542"/>
                    <a:pt x="3313" y="18643"/>
                  </a:cubicBezTo>
                  <a:cubicBezTo>
                    <a:pt x="5448" y="23744"/>
                    <a:pt x="8825" y="27766"/>
                    <a:pt x="12385" y="29472"/>
                  </a:cubicBezTo>
                  <a:lnTo>
                    <a:pt x="10518" y="30132"/>
                  </a:lnTo>
                  <a:cubicBezTo>
                    <a:pt x="10484" y="30145"/>
                    <a:pt x="10458" y="30175"/>
                    <a:pt x="10451" y="30212"/>
                  </a:cubicBezTo>
                  <a:cubicBezTo>
                    <a:pt x="10442" y="30249"/>
                    <a:pt x="10455" y="30288"/>
                    <a:pt x="10484" y="30312"/>
                  </a:cubicBezTo>
                  <a:lnTo>
                    <a:pt x="12291" y="31933"/>
                  </a:lnTo>
                  <a:cubicBezTo>
                    <a:pt x="12309" y="31951"/>
                    <a:pt x="12334" y="31962"/>
                    <a:pt x="12361" y="31962"/>
                  </a:cubicBezTo>
                  <a:lnTo>
                    <a:pt x="12361" y="31960"/>
                  </a:lnTo>
                  <a:lnTo>
                    <a:pt x="12400" y="31939"/>
                  </a:lnTo>
                  <a:lnTo>
                    <a:pt x="17797" y="29876"/>
                  </a:lnTo>
                  <a:cubicBezTo>
                    <a:pt x="22382" y="27956"/>
                    <a:pt x="23348" y="19787"/>
                    <a:pt x="19949" y="11663"/>
                  </a:cubicBezTo>
                  <a:cubicBezTo>
                    <a:pt x="18305" y="7737"/>
                    <a:pt x="15917" y="4419"/>
                    <a:pt x="13176" y="2280"/>
                  </a:cubicBezTo>
                  <a:cubicBezTo>
                    <a:pt x="11246" y="774"/>
                    <a:pt x="9316" y="1"/>
                    <a:pt x="7564"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6" name="Google Shape;1106;p41"/>
            <p:cNvSpPr/>
            <p:nvPr/>
          </p:nvSpPr>
          <p:spPr>
            <a:xfrm>
              <a:off x="4151640" y="3230525"/>
              <a:ext cx="983905" cy="1423236"/>
            </a:xfrm>
            <a:custGeom>
              <a:avLst/>
              <a:gdLst/>
              <a:ahLst/>
              <a:cxnLst/>
              <a:rect l="l" t="t" r="r" b="b"/>
              <a:pathLst>
                <a:path w="21437" h="31009" extrusionOk="0">
                  <a:moveTo>
                    <a:pt x="6127" y="1"/>
                  </a:moveTo>
                  <a:cubicBezTo>
                    <a:pt x="5414" y="1"/>
                    <a:pt x="4725" y="131"/>
                    <a:pt x="4075" y="404"/>
                  </a:cubicBezTo>
                  <a:lnTo>
                    <a:pt x="0" y="1960"/>
                  </a:lnTo>
                  <a:lnTo>
                    <a:pt x="1768" y="3711"/>
                  </a:lnTo>
                  <a:cubicBezTo>
                    <a:pt x="518" y="7268"/>
                    <a:pt x="892" y="12516"/>
                    <a:pt x="3088" y="17765"/>
                  </a:cubicBezTo>
                  <a:cubicBezTo>
                    <a:pt x="5322" y="23097"/>
                    <a:pt x="8879" y="27093"/>
                    <a:pt x="12345" y="28640"/>
                  </a:cubicBezTo>
                  <a:lnTo>
                    <a:pt x="10853" y="29167"/>
                  </a:lnTo>
                  <a:cubicBezTo>
                    <a:pt x="10983" y="29231"/>
                    <a:pt x="11111" y="29294"/>
                    <a:pt x="11239" y="29350"/>
                  </a:cubicBezTo>
                  <a:lnTo>
                    <a:pt x="10488" y="29617"/>
                  </a:lnTo>
                  <a:lnTo>
                    <a:pt x="12038" y="31009"/>
                  </a:lnTo>
                  <a:lnTo>
                    <a:pt x="17431" y="28947"/>
                  </a:lnTo>
                  <a:cubicBezTo>
                    <a:pt x="17506" y="28917"/>
                    <a:pt x="17577" y="28880"/>
                    <a:pt x="17646" y="28846"/>
                  </a:cubicBezTo>
                  <a:cubicBezTo>
                    <a:pt x="21008" y="26039"/>
                    <a:pt x="21436" y="18813"/>
                    <a:pt x="18418" y="11593"/>
                  </a:cubicBezTo>
                  <a:lnTo>
                    <a:pt x="18420" y="11593"/>
                  </a:lnTo>
                  <a:cubicBezTo>
                    <a:pt x="15522" y="4671"/>
                    <a:pt x="10389" y="1"/>
                    <a:pt x="6127"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7" name="Google Shape;1107;p41"/>
            <p:cNvSpPr/>
            <p:nvPr/>
          </p:nvSpPr>
          <p:spPr>
            <a:xfrm>
              <a:off x="4146362" y="3225385"/>
              <a:ext cx="992855" cy="1433654"/>
            </a:xfrm>
            <a:custGeom>
              <a:avLst/>
              <a:gdLst/>
              <a:ahLst/>
              <a:cxnLst/>
              <a:rect l="l" t="t" r="r" b="b"/>
              <a:pathLst>
                <a:path w="21632" h="31236" extrusionOk="0">
                  <a:moveTo>
                    <a:pt x="6255" y="215"/>
                  </a:moveTo>
                  <a:cubicBezTo>
                    <a:pt x="7952" y="215"/>
                    <a:pt x="9822" y="970"/>
                    <a:pt x="11723" y="2452"/>
                  </a:cubicBezTo>
                  <a:cubicBezTo>
                    <a:pt x="14418" y="4555"/>
                    <a:pt x="16799" y="7856"/>
                    <a:pt x="18428" y="11748"/>
                  </a:cubicBezTo>
                  <a:cubicBezTo>
                    <a:pt x="21392" y="18828"/>
                    <a:pt x="21084" y="26027"/>
                    <a:pt x="17698" y="28874"/>
                  </a:cubicBezTo>
                  <a:lnTo>
                    <a:pt x="17640" y="28902"/>
                  </a:lnTo>
                  <a:cubicBezTo>
                    <a:pt x="17594" y="28925"/>
                    <a:pt x="17546" y="28949"/>
                    <a:pt x="17501" y="28968"/>
                  </a:cubicBezTo>
                  <a:lnTo>
                    <a:pt x="12171" y="31005"/>
                  </a:lnTo>
                  <a:lnTo>
                    <a:pt x="10801" y="29776"/>
                  </a:lnTo>
                  <a:lnTo>
                    <a:pt x="11397" y="29564"/>
                  </a:lnTo>
                  <a:cubicBezTo>
                    <a:pt x="11425" y="29553"/>
                    <a:pt x="11447" y="29529"/>
                    <a:pt x="11459" y="29501"/>
                  </a:cubicBezTo>
                  <a:cubicBezTo>
                    <a:pt x="11479" y="29447"/>
                    <a:pt x="11450" y="29386"/>
                    <a:pt x="11397" y="29367"/>
                  </a:cubicBezTo>
                  <a:lnTo>
                    <a:pt x="11245" y="29297"/>
                  </a:lnTo>
                  <a:lnTo>
                    <a:pt x="12494" y="28853"/>
                  </a:lnTo>
                  <a:cubicBezTo>
                    <a:pt x="12522" y="28841"/>
                    <a:pt x="12543" y="28821"/>
                    <a:pt x="12555" y="28794"/>
                  </a:cubicBezTo>
                  <a:cubicBezTo>
                    <a:pt x="12576" y="28739"/>
                    <a:pt x="12549" y="28676"/>
                    <a:pt x="12494" y="28655"/>
                  </a:cubicBezTo>
                  <a:cubicBezTo>
                    <a:pt x="8948" y="27067"/>
                    <a:pt x="5413" y="22890"/>
                    <a:pt x="3293" y="17828"/>
                  </a:cubicBezTo>
                  <a:cubicBezTo>
                    <a:pt x="1172" y="12765"/>
                    <a:pt x="681" y="7538"/>
                    <a:pt x="1975" y="3851"/>
                  </a:cubicBezTo>
                  <a:cubicBezTo>
                    <a:pt x="1988" y="3812"/>
                    <a:pt x="1978" y="3769"/>
                    <a:pt x="1950" y="3739"/>
                  </a:cubicBezTo>
                  <a:lnTo>
                    <a:pt x="298" y="2106"/>
                  </a:lnTo>
                  <a:lnTo>
                    <a:pt x="4223" y="614"/>
                  </a:lnTo>
                  <a:cubicBezTo>
                    <a:pt x="4863" y="347"/>
                    <a:pt x="5544" y="215"/>
                    <a:pt x="6255" y="215"/>
                  </a:cubicBezTo>
                  <a:close/>
                  <a:moveTo>
                    <a:pt x="6249" y="1"/>
                  </a:moveTo>
                  <a:cubicBezTo>
                    <a:pt x="5514" y="1"/>
                    <a:pt x="4810" y="137"/>
                    <a:pt x="4150" y="413"/>
                  </a:cubicBezTo>
                  <a:lnTo>
                    <a:pt x="75" y="1972"/>
                  </a:lnTo>
                  <a:cubicBezTo>
                    <a:pt x="41" y="1984"/>
                    <a:pt x="15" y="2014"/>
                    <a:pt x="8" y="2050"/>
                  </a:cubicBezTo>
                  <a:cubicBezTo>
                    <a:pt x="1" y="2085"/>
                    <a:pt x="11" y="2121"/>
                    <a:pt x="36" y="2148"/>
                  </a:cubicBezTo>
                  <a:lnTo>
                    <a:pt x="1758" y="3853"/>
                  </a:lnTo>
                  <a:cubicBezTo>
                    <a:pt x="474" y="7594"/>
                    <a:pt x="968" y="12826"/>
                    <a:pt x="3104" y="17928"/>
                  </a:cubicBezTo>
                  <a:cubicBezTo>
                    <a:pt x="5237" y="23029"/>
                    <a:pt x="8616" y="27052"/>
                    <a:pt x="12176" y="28757"/>
                  </a:cubicBezTo>
                  <a:lnTo>
                    <a:pt x="10932" y="29196"/>
                  </a:lnTo>
                  <a:cubicBezTo>
                    <a:pt x="10891" y="29211"/>
                    <a:pt x="10864" y="29248"/>
                    <a:pt x="10859" y="29290"/>
                  </a:cubicBezTo>
                  <a:cubicBezTo>
                    <a:pt x="10856" y="29333"/>
                    <a:pt x="10880" y="29373"/>
                    <a:pt x="10919" y="29392"/>
                  </a:cubicBezTo>
                  <a:lnTo>
                    <a:pt x="11071" y="29467"/>
                  </a:lnTo>
                  <a:lnTo>
                    <a:pt x="10560" y="29635"/>
                  </a:lnTo>
                  <a:cubicBezTo>
                    <a:pt x="10526" y="29647"/>
                    <a:pt x="10499" y="29678"/>
                    <a:pt x="10493" y="29714"/>
                  </a:cubicBezTo>
                  <a:cubicBezTo>
                    <a:pt x="10484" y="29751"/>
                    <a:pt x="10496" y="29790"/>
                    <a:pt x="10524" y="29815"/>
                  </a:cubicBezTo>
                  <a:lnTo>
                    <a:pt x="12077" y="31207"/>
                  </a:lnTo>
                  <a:cubicBezTo>
                    <a:pt x="12095" y="31225"/>
                    <a:pt x="12120" y="31236"/>
                    <a:pt x="12147" y="31236"/>
                  </a:cubicBezTo>
                  <a:lnTo>
                    <a:pt x="12147" y="31234"/>
                  </a:lnTo>
                  <a:lnTo>
                    <a:pt x="12189" y="31228"/>
                  </a:lnTo>
                  <a:lnTo>
                    <a:pt x="17586" y="29165"/>
                  </a:lnTo>
                  <a:cubicBezTo>
                    <a:pt x="17638" y="29142"/>
                    <a:pt x="17689" y="29117"/>
                    <a:pt x="17741" y="29092"/>
                  </a:cubicBezTo>
                  <a:lnTo>
                    <a:pt x="17808" y="29060"/>
                  </a:lnTo>
                  <a:lnTo>
                    <a:pt x="17832" y="29045"/>
                  </a:lnTo>
                  <a:cubicBezTo>
                    <a:pt x="21298" y="26146"/>
                    <a:pt x="21632" y="18836"/>
                    <a:pt x="18632" y="11665"/>
                  </a:cubicBezTo>
                  <a:cubicBezTo>
                    <a:pt x="16988" y="7737"/>
                    <a:pt x="14600" y="4420"/>
                    <a:pt x="11858" y="2282"/>
                  </a:cubicBezTo>
                  <a:cubicBezTo>
                    <a:pt x="9929" y="775"/>
                    <a:pt x="8000" y="1"/>
                    <a:pt x="6249"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8" name="Google Shape;1108;p41"/>
            <p:cNvSpPr/>
            <p:nvPr/>
          </p:nvSpPr>
          <p:spPr>
            <a:xfrm>
              <a:off x="4149575" y="3255906"/>
              <a:ext cx="915976" cy="1397946"/>
            </a:xfrm>
            <a:custGeom>
              <a:avLst/>
              <a:gdLst/>
              <a:ahLst/>
              <a:cxnLst/>
              <a:rect l="l" t="t" r="r" b="b"/>
              <a:pathLst>
                <a:path w="19957" h="30458" extrusionOk="0">
                  <a:moveTo>
                    <a:pt x="4584" y="1"/>
                  </a:moveTo>
                  <a:cubicBezTo>
                    <a:pt x="3872" y="1"/>
                    <a:pt x="3184" y="131"/>
                    <a:pt x="2535" y="403"/>
                  </a:cubicBezTo>
                  <a:lnTo>
                    <a:pt x="1" y="1371"/>
                  </a:lnTo>
                  <a:lnTo>
                    <a:pt x="1807" y="3158"/>
                  </a:lnTo>
                  <a:cubicBezTo>
                    <a:pt x="557" y="6715"/>
                    <a:pt x="931" y="11963"/>
                    <a:pt x="3127" y="17212"/>
                  </a:cubicBezTo>
                  <a:cubicBezTo>
                    <a:pt x="5359" y="22544"/>
                    <a:pt x="8916" y="26540"/>
                    <a:pt x="12384" y="28087"/>
                  </a:cubicBezTo>
                  <a:lnTo>
                    <a:pt x="10271" y="28836"/>
                  </a:lnTo>
                  <a:lnTo>
                    <a:pt x="12077" y="30457"/>
                  </a:lnTo>
                  <a:lnTo>
                    <a:pt x="15954" y="28964"/>
                  </a:lnTo>
                  <a:cubicBezTo>
                    <a:pt x="19459" y="26265"/>
                    <a:pt x="19957" y="18924"/>
                    <a:pt x="16878" y="11594"/>
                  </a:cubicBezTo>
                  <a:cubicBezTo>
                    <a:pt x="13979" y="4669"/>
                    <a:pt x="8846" y="1"/>
                    <a:pt x="4584"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09" name="Google Shape;1109;p41"/>
            <p:cNvSpPr/>
            <p:nvPr/>
          </p:nvSpPr>
          <p:spPr>
            <a:xfrm>
              <a:off x="4144526" y="3250491"/>
              <a:ext cx="925294" cy="1408548"/>
            </a:xfrm>
            <a:custGeom>
              <a:avLst/>
              <a:gdLst/>
              <a:ahLst/>
              <a:cxnLst/>
              <a:rect l="l" t="t" r="r" b="b"/>
              <a:pathLst>
                <a:path w="20160" h="30689" extrusionOk="0">
                  <a:moveTo>
                    <a:pt x="4717" y="220"/>
                  </a:moveTo>
                  <a:cubicBezTo>
                    <a:pt x="6415" y="220"/>
                    <a:pt x="8291" y="975"/>
                    <a:pt x="10189" y="2457"/>
                  </a:cubicBezTo>
                  <a:cubicBezTo>
                    <a:pt x="12883" y="4561"/>
                    <a:pt x="15265" y="7862"/>
                    <a:pt x="16894" y="11752"/>
                  </a:cubicBezTo>
                  <a:cubicBezTo>
                    <a:pt x="19878" y="18878"/>
                    <a:pt x="19498" y="26290"/>
                    <a:pt x="16015" y="29006"/>
                  </a:cubicBezTo>
                  <a:lnTo>
                    <a:pt x="12211" y="30458"/>
                  </a:lnTo>
                  <a:lnTo>
                    <a:pt x="10585" y="29002"/>
                  </a:lnTo>
                  <a:lnTo>
                    <a:pt x="12542" y="28312"/>
                  </a:lnTo>
                  <a:cubicBezTo>
                    <a:pt x="12568" y="28302"/>
                    <a:pt x="12591" y="28280"/>
                    <a:pt x="12601" y="28253"/>
                  </a:cubicBezTo>
                  <a:cubicBezTo>
                    <a:pt x="12622" y="28198"/>
                    <a:pt x="12595" y="28135"/>
                    <a:pt x="12542" y="28114"/>
                  </a:cubicBezTo>
                  <a:cubicBezTo>
                    <a:pt x="8995" y="26526"/>
                    <a:pt x="5459" y="22349"/>
                    <a:pt x="3339" y="17287"/>
                  </a:cubicBezTo>
                  <a:cubicBezTo>
                    <a:pt x="1220" y="12224"/>
                    <a:pt x="727" y="6998"/>
                    <a:pt x="2021" y="3310"/>
                  </a:cubicBezTo>
                  <a:cubicBezTo>
                    <a:pt x="2034" y="3271"/>
                    <a:pt x="2025" y="3228"/>
                    <a:pt x="1996" y="3200"/>
                  </a:cubicBezTo>
                  <a:lnTo>
                    <a:pt x="307" y="1529"/>
                  </a:lnTo>
                  <a:lnTo>
                    <a:pt x="2689" y="620"/>
                  </a:lnTo>
                  <a:cubicBezTo>
                    <a:pt x="3326" y="352"/>
                    <a:pt x="4006" y="220"/>
                    <a:pt x="4717" y="220"/>
                  </a:cubicBezTo>
                  <a:close/>
                  <a:moveTo>
                    <a:pt x="4705" y="1"/>
                  </a:moveTo>
                  <a:cubicBezTo>
                    <a:pt x="3970" y="1"/>
                    <a:pt x="3266" y="137"/>
                    <a:pt x="2606" y="413"/>
                  </a:cubicBezTo>
                  <a:lnTo>
                    <a:pt x="72" y="1380"/>
                  </a:lnTo>
                  <a:cubicBezTo>
                    <a:pt x="39" y="1394"/>
                    <a:pt x="14" y="1424"/>
                    <a:pt x="6" y="1459"/>
                  </a:cubicBezTo>
                  <a:cubicBezTo>
                    <a:pt x="0" y="1495"/>
                    <a:pt x="11" y="1531"/>
                    <a:pt x="36" y="1558"/>
                  </a:cubicBezTo>
                  <a:lnTo>
                    <a:pt x="1793" y="3295"/>
                  </a:lnTo>
                  <a:cubicBezTo>
                    <a:pt x="510" y="7035"/>
                    <a:pt x="1004" y="12269"/>
                    <a:pt x="3139" y="17370"/>
                  </a:cubicBezTo>
                  <a:cubicBezTo>
                    <a:pt x="5274" y="22471"/>
                    <a:pt x="8651" y="26493"/>
                    <a:pt x="12211" y="28199"/>
                  </a:cubicBezTo>
                  <a:lnTo>
                    <a:pt x="10344" y="28859"/>
                  </a:lnTo>
                  <a:cubicBezTo>
                    <a:pt x="10310" y="28872"/>
                    <a:pt x="10284" y="28902"/>
                    <a:pt x="10277" y="28939"/>
                  </a:cubicBezTo>
                  <a:cubicBezTo>
                    <a:pt x="10268" y="28976"/>
                    <a:pt x="10281" y="29015"/>
                    <a:pt x="10310" y="29039"/>
                  </a:cubicBezTo>
                  <a:lnTo>
                    <a:pt x="12117" y="30660"/>
                  </a:lnTo>
                  <a:cubicBezTo>
                    <a:pt x="12135" y="30678"/>
                    <a:pt x="12160" y="30689"/>
                    <a:pt x="12187" y="30689"/>
                  </a:cubicBezTo>
                  <a:lnTo>
                    <a:pt x="12187" y="30687"/>
                  </a:lnTo>
                  <a:lnTo>
                    <a:pt x="12226" y="30675"/>
                  </a:lnTo>
                  <a:lnTo>
                    <a:pt x="16100" y="29192"/>
                  </a:lnTo>
                  <a:lnTo>
                    <a:pt x="16128" y="29177"/>
                  </a:lnTo>
                  <a:cubicBezTo>
                    <a:pt x="19756" y="26368"/>
                    <a:pt x="20159" y="19002"/>
                    <a:pt x="17086" y="11663"/>
                  </a:cubicBezTo>
                  <a:cubicBezTo>
                    <a:pt x="15444" y="7738"/>
                    <a:pt x="13055" y="4419"/>
                    <a:pt x="10316" y="2280"/>
                  </a:cubicBezTo>
                  <a:cubicBezTo>
                    <a:pt x="8385" y="774"/>
                    <a:pt x="6456" y="1"/>
                    <a:pt x="4705"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0" name="Google Shape;1110;p41"/>
            <p:cNvSpPr/>
            <p:nvPr/>
          </p:nvSpPr>
          <p:spPr>
            <a:xfrm>
              <a:off x="4152513" y="3284960"/>
              <a:ext cx="844514" cy="1368893"/>
            </a:xfrm>
            <a:custGeom>
              <a:avLst/>
              <a:gdLst/>
              <a:ahLst/>
              <a:cxnLst/>
              <a:rect l="l" t="t" r="r" b="b"/>
              <a:pathLst>
                <a:path w="18400" h="29825" extrusionOk="0">
                  <a:moveTo>
                    <a:pt x="3098" y="0"/>
                  </a:moveTo>
                  <a:cubicBezTo>
                    <a:pt x="2385" y="0"/>
                    <a:pt x="1697" y="131"/>
                    <a:pt x="1047" y="403"/>
                  </a:cubicBezTo>
                  <a:lnTo>
                    <a:pt x="1" y="802"/>
                  </a:lnTo>
                  <a:lnTo>
                    <a:pt x="1743" y="2525"/>
                  </a:lnTo>
                  <a:cubicBezTo>
                    <a:pt x="493" y="6082"/>
                    <a:pt x="866" y="11330"/>
                    <a:pt x="3063" y="16579"/>
                  </a:cubicBezTo>
                  <a:cubicBezTo>
                    <a:pt x="5295" y="21911"/>
                    <a:pt x="8852" y="25907"/>
                    <a:pt x="12320" y="27456"/>
                  </a:cubicBezTo>
                  <a:lnTo>
                    <a:pt x="10207" y="28203"/>
                  </a:lnTo>
                  <a:lnTo>
                    <a:pt x="12013" y="29824"/>
                  </a:lnTo>
                  <a:lnTo>
                    <a:pt x="14659" y="28813"/>
                  </a:lnTo>
                  <a:cubicBezTo>
                    <a:pt x="17987" y="25983"/>
                    <a:pt x="18399" y="18786"/>
                    <a:pt x="15390" y="11592"/>
                  </a:cubicBezTo>
                  <a:lnTo>
                    <a:pt x="15392" y="11592"/>
                  </a:lnTo>
                  <a:cubicBezTo>
                    <a:pt x="12493" y="4670"/>
                    <a:pt x="7360" y="0"/>
                    <a:pt x="309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1" name="Google Shape;1111;p41"/>
            <p:cNvSpPr/>
            <p:nvPr/>
          </p:nvSpPr>
          <p:spPr>
            <a:xfrm>
              <a:off x="4147097" y="3279865"/>
              <a:ext cx="853326" cy="1379174"/>
            </a:xfrm>
            <a:custGeom>
              <a:avLst/>
              <a:gdLst/>
              <a:ahLst/>
              <a:cxnLst/>
              <a:rect l="l" t="t" r="r" b="b"/>
              <a:pathLst>
                <a:path w="18592" h="30049" extrusionOk="0">
                  <a:moveTo>
                    <a:pt x="3209" y="218"/>
                  </a:moveTo>
                  <a:cubicBezTo>
                    <a:pt x="7427" y="218"/>
                    <a:pt x="12525" y="4872"/>
                    <a:pt x="15402" y="11745"/>
                  </a:cubicBezTo>
                  <a:cubicBezTo>
                    <a:pt x="18349" y="18786"/>
                    <a:pt x="18057" y="25969"/>
                    <a:pt x="14713" y="28837"/>
                  </a:cubicBezTo>
                  <a:lnTo>
                    <a:pt x="12155" y="29818"/>
                  </a:lnTo>
                  <a:lnTo>
                    <a:pt x="10529" y="28362"/>
                  </a:lnTo>
                  <a:lnTo>
                    <a:pt x="12472" y="27672"/>
                  </a:lnTo>
                  <a:cubicBezTo>
                    <a:pt x="12499" y="27662"/>
                    <a:pt x="12521" y="27640"/>
                    <a:pt x="12532" y="27613"/>
                  </a:cubicBezTo>
                  <a:cubicBezTo>
                    <a:pt x="12554" y="27558"/>
                    <a:pt x="12527" y="27495"/>
                    <a:pt x="12472" y="27474"/>
                  </a:cubicBezTo>
                  <a:cubicBezTo>
                    <a:pt x="8926" y="25886"/>
                    <a:pt x="5389" y="21709"/>
                    <a:pt x="3271" y="16647"/>
                  </a:cubicBezTo>
                  <a:cubicBezTo>
                    <a:pt x="1150" y="11584"/>
                    <a:pt x="658" y="6358"/>
                    <a:pt x="1953" y="2670"/>
                  </a:cubicBezTo>
                  <a:cubicBezTo>
                    <a:pt x="1966" y="2631"/>
                    <a:pt x="1956" y="2588"/>
                    <a:pt x="1928" y="2560"/>
                  </a:cubicBezTo>
                  <a:lnTo>
                    <a:pt x="305" y="953"/>
                  </a:lnTo>
                  <a:lnTo>
                    <a:pt x="1198" y="612"/>
                  </a:lnTo>
                  <a:cubicBezTo>
                    <a:pt x="1835" y="346"/>
                    <a:pt x="2510" y="218"/>
                    <a:pt x="3209" y="218"/>
                  </a:cubicBezTo>
                  <a:close/>
                  <a:moveTo>
                    <a:pt x="3205" y="0"/>
                  </a:moveTo>
                  <a:cubicBezTo>
                    <a:pt x="2483" y="0"/>
                    <a:pt x="1785" y="133"/>
                    <a:pt x="1127" y="408"/>
                  </a:cubicBezTo>
                  <a:lnTo>
                    <a:pt x="83" y="806"/>
                  </a:lnTo>
                  <a:cubicBezTo>
                    <a:pt x="66" y="812"/>
                    <a:pt x="53" y="821"/>
                    <a:pt x="41" y="833"/>
                  </a:cubicBezTo>
                  <a:cubicBezTo>
                    <a:pt x="1" y="874"/>
                    <a:pt x="1" y="943"/>
                    <a:pt x="44" y="983"/>
                  </a:cubicBezTo>
                  <a:lnTo>
                    <a:pt x="1737" y="2655"/>
                  </a:lnTo>
                  <a:cubicBezTo>
                    <a:pt x="454" y="6395"/>
                    <a:pt x="948" y="11629"/>
                    <a:pt x="3083" y="16730"/>
                  </a:cubicBezTo>
                  <a:cubicBezTo>
                    <a:pt x="5218" y="21831"/>
                    <a:pt x="8595" y="25853"/>
                    <a:pt x="12155" y="27559"/>
                  </a:cubicBezTo>
                  <a:lnTo>
                    <a:pt x="10288" y="28219"/>
                  </a:lnTo>
                  <a:cubicBezTo>
                    <a:pt x="10254" y="28232"/>
                    <a:pt x="10228" y="28262"/>
                    <a:pt x="10221" y="28299"/>
                  </a:cubicBezTo>
                  <a:cubicBezTo>
                    <a:pt x="10212" y="28336"/>
                    <a:pt x="10225" y="28375"/>
                    <a:pt x="10254" y="28399"/>
                  </a:cubicBezTo>
                  <a:lnTo>
                    <a:pt x="12061" y="30020"/>
                  </a:lnTo>
                  <a:cubicBezTo>
                    <a:pt x="12079" y="30038"/>
                    <a:pt x="12104" y="30049"/>
                    <a:pt x="12131" y="30049"/>
                  </a:cubicBezTo>
                  <a:lnTo>
                    <a:pt x="12131" y="30047"/>
                  </a:lnTo>
                  <a:lnTo>
                    <a:pt x="12170" y="30035"/>
                  </a:lnTo>
                  <a:lnTo>
                    <a:pt x="14814" y="29024"/>
                  </a:lnTo>
                  <a:cubicBezTo>
                    <a:pt x="14826" y="29020"/>
                    <a:pt x="14837" y="29014"/>
                    <a:pt x="14846" y="29005"/>
                  </a:cubicBezTo>
                  <a:cubicBezTo>
                    <a:pt x="18273" y="26085"/>
                    <a:pt x="18592" y="18791"/>
                    <a:pt x="15606" y="11657"/>
                  </a:cubicBezTo>
                  <a:cubicBezTo>
                    <a:pt x="12703" y="4700"/>
                    <a:pt x="7514" y="0"/>
                    <a:pt x="3205"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2" name="Google Shape;1112;p41"/>
            <p:cNvSpPr/>
            <p:nvPr/>
          </p:nvSpPr>
          <p:spPr>
            <a:xfrm>
              <a:off x="3938951" y="3292992"/>
              <a:ext cx="967106" cy="1379817"/>
            </a:xfrm>
            <a:custGeom>
              <a:avLst/>
              <a:gdLst/>
              <a:ahLst/>
              <a:cxnLst/>
              <a:rect l="l" t="t" r="r" b="b"/>
              <a:pathLst>
                <a:path w="21071" h="30063" extrusionOk="0">
                  <a:moveTo>
                    <a:pt x="6455" y="0"/>
                  </a:moveTo>
                  <a:cubicBezTo>
                    <a:pt x="5737" y="0"/>
                    <a:pt x="5051" y="132"/>
                    <a:pt x="4412" y="399"/>
                  </a:cubicBezTo>
                  <a:cubicBezTo>
                    <a:pt x="2233" y="1312"/>
                    <a:pt x="787" y="3729"/>
                    <a:pt x="394" y="7117"/>
                  </a:cubicBezTo>
                  <a:cubicBezTo>
                    <a:pt x="1" y="10506"/>
                    <a:pt x="693" y="14590"/>
                    <a:pt x="2317" y="18472"/>
                  </a:cubicBezTo>
                  <a:cubicBezTo>
                    <a:pt x="3940" y="22352"/>
                    <a:pt x="6364" y="25711"/>
                    <a:pt x="9055" y="27811"/>
                  </a:cubicBezTo>
                  <a:cubicBezTo>
                    <a:pt x="10956" y="29295"/>
                    <a:pt x="12882" y="30063"/>
                    <a:pt x="14617" y="30063"/>
                  </a:cubicBezTo>
                  <a:cubicBezTo>
                    <a:pt x="15336" y="30063"/>
                    <a:pt x="16022" y="29931"/>
                    <a:pt x="16660" y="29664"/>
                  </a:cubicBezTo>
                  <a:cubicBezTo>
                    <a:pt x="18840" y="28752"/>
                    <a:pt x="20284" y="26335"/>
                    <a:pt x="20677" y="22946"/>
                  </a:cubicBezTo>
                  <a:cubicBezTo>
                    <a:pt x="21071" y="19556"/>
                    <a:pt x="20380" y="15473"/>
                    <a:pt x="18755" y="11592"/>
                  </a:cubicBezTo>
                  <a:cubicBezTo>
                    <a:pt x="17131" y="7711"/>
                    <a:pt x="14707" y="4352"/>
                    <a:pt x="12018" y="2253"/>
                  </a:cubicBezTo>
                  <a:cubicBezTo>
                    <a:pt x="10115" y="769"/>
                    <a:pt x="8191" y="0"/>
                    <a:pt x="645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3" name="Google Shape;1113;p41"/>
            <p:cNvSpPr/>
            <p:nvPr/>
          </p:nvSpPr>
          <p:spPr>
            <a:xfrm>
              <a:off x="3934178" y="3287438"/>
              <a:ext cx="1026498" cy="1390189"/>
            </a:xfrm>
            <a:custGeom>
              <a:avLst/>
              <a:gdLst/>
              <a:ahLst/>
              <a:cxnLst/>
              <a:rect l="l" t="t" r="r" b="b"/>
              <a:pathLst>
                <a:path w="22365" h="30289" extrusionOk="0">
                  <a:moveTo>
                    <a:pt x="6582" y="215"/>
                  </a:moveTo>
                  <a:cubicBezTo>
                    <a:pt x="8285" y="215"/>
                    <a:pt x="10170" y="974"/>
                    <a:pt x="12065" y="2446"/>
                  </a:cubicBezTo>
                  <a:cubicBezTo>
                    <a:pt x="14762" y="4548"/>
                    <a:pt x="17141" y="7850"/>
                    <a:pt x="18770" y="11741"/>
                  </a:cubicBezTo>
                  <a:cubicBezTo>
                    <a:pt x="22124" y="19756"/>
                    <a:pt x="21212" y="27799"/>
                    <a:pt x="16735" y="29674"/>
                  </a:cubicBezTo>
                  <a:cubicBezTo>
                    <a:pt x="16095" y="29941"/>
                    <a:pt x="15414" y="30074"/>
                    <a:pt x="14703" y="30074"/>
                  </a:cubicBezTo>
                  <a:cubicBezTo>
                    <a:pt x="13005" y="30074"/>
                    <a:pt x="11136" y="29318"/>
                    <a:pt x="9236" y="27836"/>
                  </a:cubicBezTo>
                  <a:cubicBezTo>
                    <a:pt x="6540" y="25732"/>
                    <a:pt x="4162" y="22434"/>
                    <a:pt x="2529" y="18539"/>
                  </a:cubicBezTo>
                  <a:cubicBezTo>
                    <a:pt x="895" y="14646"/>
                    <a:pt x="219" y="10611"/>
                    <a:pt x="609" y="7237"/>
                  </a:cubicBezTo>
                  <a:cubicBezTo>
                    <a:pt x="1000" y="3864"/>
                    <a:pt x="2404" y="1509"/>
                    <a:pt x="4561" y="605"/>
                  </a:cubicBezTo>
                  <a:cubicBezTo>
                    <a:pt x="5186" y="350"/>
                    <a:pt x="5852" y="219"/>
                    <a:pt x="6526" y="219"/>
                  </a:cubicBezTo>
                  <a:cubicBezTo>
                    <a:pt x="6544" y="219"/>
                    <a:pt x="6563" y="219"/>
                    <a:pt x="6582" y="220"/>
                  </a:cubicBezTo>
                  <a:lnTo>
                    <a:pt x="6582" y="215"/>
                  </a:lnTo>
                  <a:close/>
                  <a:moveTo>
                    <a:pt x="6583" y="0"/>
                  </a:moveTo>
                  <a:cubicBezTo>
                    <a:pt x="5847" y="0"/>
                    <a:pt x="5142" y="137"/>
                    <a:pt x="4481" y="413"/>
                  </a:cubicBezTo>
                  <a:cubicBezTo>
                    <a:pt x="2247" y="1348"/>
                    <a:pt x="794" y="3787"/>
                    <a:pt x="397" y="7219"/>
                  </a:cubicBezTo>
                  <a:cubicBezTo>
                    <a:pt x="0" y="10650"/>
                    <a:pt x="676" y="14699"/>
                    <a:pt x="2329" y="18626"/>
                  </a:cubicBezTo>
                  <a:cubicBezTo>
                    <a:pt x="3982" y="22551"/>
                    <a:pt x="6376" y="25875"/>
                    <a:pt x="9099" y="28009"/>
                  </a:cubicBezTo>
                  <a:cubicBezTo>
                    <a:pt x="11029" y="29514"/>
                    <a:pt x="12960" y="30289"/>
                    <a:pt x="14710" y="30289"/>
                  </a:cubicBezTo>
                  <a:cubicBezTo>
                    <a:pt x="14717" y="30289"/>
                    <a:pt x="14725" y="30289"/>
                    <a:pt x="14732" y="30289"/>
                  </a:cubicBezTo>
                  <a:cubicBezTo>
                    <a:pt x="15447" y="30289"/>
                    <a:pt x="16153" y="30149"/>
                    <a:pt x="16813" y="29875"/>
                  </a:cubicBezTo>
                  <a:cubicBezTo>
                    <a:pt x="21398" y="27955"/>
                    <a:pt x="22364" y="19786"/>
                    <a:pt x="18965" y="11662"/>
                  </a:cubicBezTo>
                  <a:cubicBezTo>
                    <a:pt x="17321" y="7737"/>
                    <a:pt x="14931" y="4418"/>
                    <a:pt x="12192" y="2279"/>
                  </a:cubicBezTo>
                  <a:cubicBezTo>
                    <a:pt x="10263" y="773"/>
                    <a:pt x="8335" y="0"/>
                    <a:pt x="6583"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4" name="Google Shape;1114;p41"/>
            <p:cNvSpPr/>
            <p:nvPr/>
          </p:nvSpPr>
          <p:spPr>
            <a:xfrm>
              <a:off x="4923315" y="3906733"/>
              <a:ext cx="79035" cy="388568"/>
            </a:xfrm>
            <a:custGeom>
              <a:avLst/>
              <a:gdLst/>
              <a:ahLst/>
              <a:cxnLst/>
              <a:rect l="l" t="t" r="r" b="b"/>
              <a:pathLst>
                <a:path w="1722" h="8466" extrusionOk="0">
                  <a:moveTo>
                    <a:pt x="240" y="1"/>
                  </a:moveTo>
                  <a:cubicBezTo>
                    <a:pt x="219" y="1"/>
                    <a:pt x="197" y="4"/>
                    <a:pt x="176" y="11"/>
                  </a:cubicBezTo>
                  <a:cubicBezTo>
                    <a:pt x="63" y="45"/>
                    <a:pt x="0" y="164"/>
                    <a:pt x="34" y="276"/>
                  </a:cubicBezTo>
                  <a:cubicBezTo>
                    <a:pt x="903" y="3036"/>
                    <a:pt x="1284" y="5789"/>
                    <a:pt x="1139" y="8240"/>
                  </a:cubicBezTo>
                  <a:cubicBezTo>
                    <a:pt x="1132" y="8358"/>
                    <a:pt x="1221" y="8459"/>
                    <a:pt x="1340" y="8465"/>
                  </a:cubicBezTo>
                  <a:lnTo>
                    <a:pt x="1352" y="8465"/>
                  </a:lnTo>
                  <a:cubicBezTo>
                    <a:pt x="1353" y="8465"/>
                    <a:pt x="1354" y="8465"/>
                    <a:pt x="1355" y="8465"/>
                  </a:cubicBezTo>
                  <a:cubicBezTo>
                    <a:pt x="1467" y="8465"/>
                    <a:pt x="1559" y="8378"/>
                    <a:pt x="1565" y="8266"/>
                  </a:cubicBezTo>
                  <a:cubicBezTo>
                    <a:pt x="1721" y="5764"/>
                    <a:pt x="1325" y="2957"/>
                    <a:pt x="442" y="149"/>
                  </a:cubicBezTo>
                  <a:cubicBezTo>
                    <a:pt x="414" y="59"/>
                    <a:pt x="330" y="1"/>
                    <a:pt x="2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5" name="Google Shape;1115;p41"/>
            <p:cNvSpPr/>
            <p:nvPr/>
          </p:nvSpPr>
          <p:spPr>
            <a:xfrm>
              <a:off x="4989867" y="3880801"/>
              <a:ext cx="78577" cy="387742"/>
            </a:xfrm>
            <a:custGeom>
              <a:avLst/>
              <a:gdLst/>
              <a:ahLst/>
              <a:cxnLst/>
              <a:rect l="l" t="t" r="r" b="b"/>
              <a:pathLst>
                <a:path w="1712" h="8448" extrusionOk="0">
                  <a:moveTo>
                    <a:pt x="235" y="0"/>
                  </a:moveTo>
                  <a:cubicBezTo>
                    <a:pt x="219" y="0"/>
                    <a:pt x="204" y="2"/>
                    <a:pt x="188" y="6"/>
                  </a:cubicBezTo>
                  <a:cubicBezTo>
                    <a:pt x="73" y="31"/>
                    <a:pt x="0" y="144"/>
                    <a:pt x="26" y="259"/>
                  </a:cubicBezTo>
                  <a:cubicBezTo>
                    <a:pt x="894" y="3019"/>
                    <a:pt x="1276" y="5772"/>
                    <a:pt x="1129" y="8223"/>
                  </a:cubicBezTo>
                  <a:cubicBezTo>
                    <a:pt x="1122" y="8341"/>
                    <a:pt x="1211" y="8442"/>
                    <a:pt x="1329" y="8448"/>
                  </a:cubicBezTo>
                  <a:lnTo>
                    <a:pt x="1342" y="8448"/>
                  </a:lnTo>
                  <a:cubicBezTo>
                    <a:pt x="1455" y="8448"/>
                    <a:pt x="1549" y="8360"/>
                    <a:pt x="1555" y="8248"/>
                  </a:cubicBezTo>
                  <a:cubicBezTo>
                    <a:pt x="1711" y="5747"/>
                    <a:pt x="1317" y="2937"/>
                    <a:pt x="431" y="132"/>
                  </a:cubicBezTo>
                  <a:cubicBezTo>
                    <a:pt x="398" y="50"/>
                    <a:pt x="320" y="0"/>
                    <a:pt x="2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6" name="Google Shape;1116;p41"/>
            <p:cNvSpPr/>
            <p:nvPr/>
          </p:nvSpPr>
          <p:spPr>
            <a:xfrm>
              <a:off x="5055454" y="3853171"/>
              <a:ext cx="79127" cy="388660"/>
            </a:xfrm>
            <a:custGeom>
              <a:avLst/>
              <a:gdLst/>
              <a:ahLst/>
              <a:cxnLst/>
              <a:rect l="l" t="t" r="r" b="b"/>
              <a:pathLst>
                <a:path w="1724" h="8468" extrusionOk="0">
                  <a:moveTo>
                    <a:pt x="240" y="0"/>
                  </a:moveTo>
                  <a:cubicBezTo>
                    <a:pt x="219" y="0"/>
                    <a:pt x="197" y="4"/>
                    <a:pt x="175" y="11"/>
                  </a:cubicBezTo>
                  <a:lnTo>
                    <a:pt x="174" y="11"/>
                  </a:lnTo>
                  <a:cubicBezTo>
                    <a:pt x="62" y="46"/>
                    <a:pt x="1" y="167"/>
                    <a:pt x="37" y="279"/>
                  </a:cubicBezTo>
                  <a:cubicBezTo>
                    <a:pt x="905" y="3036"/>
                    <a:pt x="1286" y="5789"/>
                    <a:pt x="1141" y="8241"/>
                  </a:cubicBezTo>
                  <a:cubicBezTo>
                    <a:pt x="1134" y="8359"/>
                    <a:pt x="1222" y="8460"/>
                    <a:pt x="1339" y="8468"/>
                  </a:cubicBezTo>
                  <a:lnTo>
                    <a:pt x="1353" y="8468"/>
                  </a:lnTo>
                  <a:cubicBezTo>
                    <a:pt x="1466" y="8468"/>
                    <a:pt x="1558" y="8380"/>
                    <a:pt x="1566" y="8268"/>
                  </a:cubicBezTo>
                  <a:cubicBezTo>
                    <a:pt x="1724" y="5764"/>
                    <a:pt x="1327" y="2957"/>
                    <a:pt x="445" y="150"/>
                  </a:cubicBezTo>
                  <a:cubicBezTo>
                    <a:pt x="443" y="150"/>
                    <a:pt x="443" y="149"/>
                    <a:pt x="443" y="149"/>
                  </a:cubicBezTo>
                  <a:cubicBezTo>
                    <a:pt x="414" y="58"/>
                    <a:pt x="330" y="0"/>
                    <a:pt x="24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7" name="Google Shape;1117;p41"/>
            <p:cNvSpPr/>
            <p:nvPr/>
          </p:nvSpPr>
          <p:spPr>
            <a:xfrm>
              <a:off x="4858737" y="3922430"/>
              <a:ext cx="79081" cy="388614"/>
            </a:xfrm>
            <a:custGeom>
              <a:avLst/>
              <a:gdLst/>
              <a:ahLst/>
              <a:cxnLst/>
              <a:rect l="l" t="t" r="r" b="b"/>
              <a:pathLst>
                <a:path w="1723" h="8467" extrusionOk="0">
                  <a:moveTo>
                    <a:pt x="239" y="0"/>
                  </a:moveTo>
                  <a:cubicBezTo>
                    <a:pt x="218" y="0"/>
                    <a:pt x="197" y="3"/>
                    <a:pt x="176" y="10"/>
                  </a:cubicBezTo>
                  <a:cubicBezTo>
                    <a:pt x="63" y="46"/>
                    <a:pt x="0" y="166"/>
                    <a:pt x="36" y="278"/>
                  </a:cubicBezTo>
                  <a:cubicBezTo>
                    <a:pt x="904" y="3035"/>
                    <a:pt x="1285" y="5790"/>
                    <a:pt x="1141" y="8241"/>
                  </a:cubicBezTo>
                  <a:lnTo>
                    <a:pt x="1141" y="8242"/>
                  </a:lnTo>
                  <a:cubicBezTo>
                    <a:pt x="1133" y="8358"/>
                    <a:pt x="1224" y="8460"/>
                    <a:pt x="1342" y="8467"/>
                  </a:cubicBezTo>
                  <a:lnTo>
                    <a:pt x="1354" y="8467"/>
                  </a:lnTo>
                  <a:cubicBezTo>
                    <a:pt x="1467" y="8467"/>
                    <a:pt x="1561" y="8379"/>
                    <a:pt x="1568" y="8266"/>
                  </a:cubicBezTo>
                  <a:cubicBezTo>
                    <a:pt x="1723" y="5763"/>
                    <a:pt x="1327" y="2956"/>
                    <a:pt x="444" y="150"/>
                  </a:cubicBezTo>
                  <a:cubicBezTo>
                    <a:pt x="415" y="59"/>
                    <a:pt x="330" y="0"/>
                    <a:pt x="23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8" name="Google Shape;1118;p41"/>
            <p:cNvSpPr/>
            <p:nvPr/>
          </p:nvSpPr>
          <p:spPr>
            <a:xfrm>
              <a:off x="4167842" y="3652828"/>
              <a:ext cx="486100" cy="660098"/>
            </a:xfrm>
            <a:custGeom>
              <a:avLst/>
              <a:gdLst/>
              <a:ahLst/>
              <a:cxnLst/>
              <a:rect l="l" t="t" r="r" b="b"/>
              <a:pathLst>
                <a:path w="10591" h="14382" extrusionOk="0">
                  <a:moveTo>
                    <a:pt x="3599" y="1"/>
                  </a:moveTo>
                  <a:cubicBezTo>
                    <a:pt x="3255" y="1"/>
                    <a:pt x="2927" y="64"/>
                    <a:pt x="2622" y="192"/>
                  </a:cubicBezTo>
                  <a:cubicBezTo>
                    <a:pt x="450" y="1101"/>
                    <a:pt x="0" y="4971"/>
                    <a:pt x="1619" y="8838"/>
                  </a:cubicBezTo>
                  <a:cubicBezTo>
                    <a:pt x="2396" y="10693"/>
                    <a:pt x="3554" y="12301"/>
                    <a:pt x="4842" y="13305"/>
                  </a:cubicBezTo>
                  <a:cubicBezTo>
                    <a:pt x="5752" y="14014"/>
                    <a:pt x="6672" y="14381"/>
                    <a:pt x="7502" y="14381"/>
                  </a:cubicBezTo>
                  <a:cubicBezTo>
                    <a:pt x="7846" y="14381"/>
                    <a:pt x="8174" y="14318"/>
                    <a:pt x="8480" y="14191"/>
                  </a:cubicBezTo>
                  <a:cubicBezTo>
                    <a:pt x="9523" y="13754"/>
                    <a:pt x="10214" y="12599"/>
                    <a:pt x="10403" y="10977"/>
                  </a:cubicBezTo>
                  <a:cubicBezTo>
                    <a:pt x="10591" y="9356"/>
                    <a:pt x="10260" y="7403"/>
                    <a:pt x="9483" y="5546"/>
                  </a:cubicBezTo>
                  <a:cubicBezTo>
                    <a:pt x="8706" y="3689"/>
                    <a:pt x="7548" y="2083"/>
                    <a:pt x="6260" y="1079"/>
                  </a:cubicBezTo>
                  <a:cubicBezTo>
                    <a:pt x="5350" y="368"/>
                    <a:pt x="4429" y="1"/>
                    <a:pt x="3599"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19" name="Google Shape;1119;p41"/>
            <p:cNvSpPr/>
            <p:nvPr/>
          </p:nvSpPr>
          <p:spPr>
            <a:xfrm>
              <a:off x="4162610" y="3647550"/>
              <a:ext cx="520661" cy="669874"/>
            </a:xfrm>
            <a:custGeom>
              <a:avLst/>
              <a:gdLst/>
              <a:ahLst/>
              <a:cxnLst/>
              <a:rect l="l" t="t" r="r" b="b"/>
              <a:pathLst>
                <a:path w="11344" h="14595" extrusionOk="0">
                  <a:moveTo>
                    <a:pt x="3712" y="223"/>
                  </a:moveTo>
                  <a:cubicBezTo>
                    <a:pt x="3716" y="223"/>
                    <a:pt x="3720" y="223"/>
                    <a:pt x="3723" y="223"/>
                  </a:cubicBezTo>
                  <a:cubicBezTo>
                    <a:pt x="4532" y="223"/>
                    <a:pt x="5416" y="573"/>
                    <a:pt x="6304" y="1280"/>
                  </a:cubicBezTo>
                  <a:cubicBezTo>
                    <a:pt x="7595" y="2281"/>
                    <a:pt x="8726" y="3853"/>
                    <a:pt x="9503" y="5705"/>
                  </a:cubicBezTo>
                  <a:cubicBezTo>
                    <a:pt x="11096" y="9519"/>
                    <a:pt x="10672" y="13321"/>
                    <a:pt x="8558" y="14210"/>
                  </a:cubicBezTo>
                  <a:cubicBezTo>
                    <a:pt x="8258" y="14337"/>
                    <a:pt x="7939" y="14397"/>
                    <a:pt x="7610" y="14397"/>
                  </a:cubicBezTo>
                  <a:cubicBezTo>
                    <a:pt x="5617" y="14397"/>
                    <a:pt x="3204" y="12188"/>
                    <a:pt x="1837" y="8916"/>
                  </a:cubicBezTo>
                  <a:cubicBezTo>
                    <a:pt x="244" y="5101"/>
                    <a:pt x="667" y="1294"/>
                    <a:pt x="2781" y="409"/>
                  </a:cubicBezTo>
                  <a:cubicBezTo>
                    <a:pt x="3077" y="286"/>
                    <a:pt x="3393" y="223"/>
                    <a:pt x="3712" y="223"/>
                  </a:cubicBezTo>
                  <a:close/>
                  <a:moveTo>
                    <a:pt x="3733" y="0"/>
                  </a:moveTo>
                  <a:cubicBezTo>
                    <a:pt x="3373" y="0"/>
                    <a:pt x="3028" y="67"/>
                    <a:pt x="2705" y="202"/>
                  </a:cubicBezTo>
                  <a:cubicBezTo>
                    <a:pt x="476" y="1131"/>
                    <a:pt x="1" y="5073"/>
                    <a:pt x="1639" y="8986"/>
                  </a:cubicBezTo>
                  <a:cubicBezTo>
                    <a:pt x="3041" y="12334"/>
                    <a:pt x="5543" y="14594"/>
                    <a:pt x="7629" y="14594"/>
                  </a:cubicBezTo>
                  <a:cubicBezTo>
                    <a:pt x="7636" y="14595"/>
                    <a:pt x="7643" y="14595"/>
                    <a:pt x="7650" y="14595"/>
                  </a:cubicBezTo>
                  <a:cubicBezTo>
                    <a:pt x="7990" y="14595"/>
                    <a:pt x="8325" y="14526"/>
                    <a:pt x="8638" y="14396"/>
                  </a:cubicBezTo>
                  <a:cubicBezTo>
                    <a:pt x="10870" y="13466"/>
                    <a:pt x="11344" y="9526"/>
                    <a:pt x="9706" y="5612"/>
                  </a:cubicBezTo>
                  <a:cubicBezTo>
                    <a:pt x="8917" y="3725"/>
                    <a:pt x="7775" y="2138"/>
                    <a:pt x="6450" y="1102"/>
                  </a:cubicBezTo>
                  <a:cubicBezTo>
                    <a:pt x="5517" y="374"/>
                    <a:pt x="4583" y="0"/>
                    <a:pt x="373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0" name="Google Shape;1120;p41"/>
            <p:cNvSpPr/>
            <p:nvPr/>
          </p:nvSpPr>
          <p:spPr>
            <a:xfrm>
              <a:off x="4262529" y="3736729"/>
              <a:ext cx="379894" cy="492297"/>
            </a:xfrm>
            <a:custGeom>
              <a:avLst/>
              <a:gdLst/>
              <a:ahLst/>
              <a:cxnLst/>
              <a:rect l="l" t="t" r="r" b="b"/>
              <a:pathLst>
                <a:path w="8277" h="10726" extrusionOk="0">
                  <a:moveTo>
                    <a:pt x="2686" y="1"/>
                  </a:moveTo>
                  <a:cubicBezTo>
                    <a:pt x="2432" y="1"/>
                    <a:pt x="2186" y="47"/>
                    <a:pt x="1954" y="144"/>
                  </a:cubicBezTo>
                  <a:cubicBezTo>
                    <a:pt x="336" y="822"/>
                    <a:pt x="1" y="3707"/>
                    <a:pt x="1208" y="6590"/>
                  </a:cubicBezTo>
                  <a:cubicBezTo>
                    <a:pt x="2242" y="9060"/>
                    <a:pt x="4071" y="10725"/>
                    <a:pt x="5592" y="10725"/>
                  </a:cubicBezTo>
                  <a:cubicBezTo>
                    <a:pt x="5846" y="10725"/>
                    <a:pt x="6091" y="10679"/>
                    <a:pt x="6323" y="10582"/>
                  </a:cubicBezTo>
                  <a:cubicBezTo>
                    <a:pt x="7941" y="9904"/>
                    <a:pt x="8276" y="7019"/>
                    <a:pt x="7070" y="4136"/>
                  </a:cubicBezTo>
                  <a:cubicBezTo>
                    <a:pt x="6037" y="1666"/>
                    <a:pt x="4208" y="1"/>
                    <a:pt x="268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1" name="Google Shape;1121;p41"/>
            <p:cNvSpPr/>
            <p:nvPr/>
          </p:nvSpPr>
          <p:spPr>
            <a:xfrm>
              <a:off x="4275242" y="3731680"/>
              <a:ext cx="372779" cy="501751"/>
            </a:xfrm>
            <a:custGeom>
              <a:avLst/>
              <a:gdLst/>
              <a:ahLst/>
              <a:cxnLst/>
              <a:rect l="l" t="t" r="r" b="b"/>
              <a:pathLst>
                <a:path w="8122" h="10932" extrusionOk="0">
                  <a:moveTo>
                    <a:pt x="2408" y="210"/>
                  </a:moveTo>
                  <a:cubicBezTo>
                    <a:pt x="2411" y="210"/>
                    <a:pt x="2415" y="210"/>
                    <a:pt x="2419" y="210"/>
                  </a:cubicBezTo>
                  <a:cubicBezTo>
                    <a:pt x="3893" y="210"/>
                    <a:pt x="5684" y="1853"/>
                    <a:pt x="6699" y="4280"/>
                  </a:cubicBezTo>
                  <a:cubicBezTo>
                    <a:pt x="7880" y="7103"/>
                    <a:pt x="7572" y="9931"/>
                    <a:pt x="6010" y="10586"/>
                  </a:cubicBezTo>
                  <a:cubicBezTo>
                    <a:pt x="5793" y="10676"/>
                    <a:pt x="5562" y="10723"/>
                    <a:pt x="5326" y="10723"/>
                  </a:cubicBezTo>
                  <a:cubicBezTo>
                    <a:pt x="5322" y="10723"/>
                    <a:pt x="5318" y="10723"/>
                    <a:pt x="5315" y="10723"/>
                  </a:cubicBezTo>
                  <a:cubicBezTo>
                    <a:pt x="3839" y="10723"/>
                    <a:pt x="2048" y="9078"/>
                    <a:pt x="1033" y="6652"/>
                  </a:cubicBezTo>
                  <a:cubicBezTo>
                    <a:pt x="458" y="5274"/>
                    <a:pt x="218" y="3832"/>
                    <a:pt x="355" y="2656"/>
                  </a:cubicBezTo>
                  <a:cubicBezTo>
                    <a:pt x="492" y="1478"/>
                    <a:pt x="977" y="658"/>
                    <a:pt x="1723" y="345"/>
                  </a:cubicBezTo>
                  <a:cubicBezTo>
                    <a:pt x="1940" y="256"/>
                    <a:pt x="2173" y="210"/>
                    <a:pt x="2408" y="210"/>
                  </a:cubicBezTo>
                  <a:close/>
                  <a:moveTo>
                    <a:pt x="2400" y="0"/>
                  </a:moveTo>
                  <a:cubicBezTo>
                    <a:pt x="2135" y="0"/>
                    <a:pt x="1879" y="49"/>
                    <a:pt x="1637" y="150"/>
                  </a:cubicBezTo>
                  <a:cubicBezTo>
                    <a:pt x="823" y="500"/>
                    <a:pt x="287" y="1398"/>
                    <a:pt x="144" y="2632"/>
                  </a:cubicBezTo>
                  <a:cubicBezTo>
                    <a:pt x="1" y="3867"/>
                    <a:pt x="246" y="5323"/>
                    <a:pt x="837" y="6736"/>
                  </a:cubicBezTo>
                  <a:cubicBezTo>
                    <a:pt x="1886" y="9240"/>
                    <a:pt x="3763" y="10932"/>
                    <a:pt x="5328" y="10932"/>
                  </a:cubicBezTo>
                  <a:cubicBezTo>
                    <a:pt x="5336" y="10932"/>
                    <a:pt x="5343" y="10932"/>
                    <a:pt x="5350" y="10932"/>
                  </a:cubicBezTo>
                  <a:cubicBezTo>
                    <a:pt x="5603" y="10932"/>
                    <a:pt x="5853" y="10883"/>
                    <a:pt x="6087" y="10787"/>
                  </a:cubicBezTo>
                  <a:cubicBezTo>
                    <a:pt x="7760" y="10087"/>
                    <a:pt x="8121" y="7136"/>
                    <a:pt x="6893" y="4202"/>
                  </a:cubicBezTo>
                  <a:cubicBezTo>
                    <a:pt x="5843" y="1692"/>
                    <a:pt x="3966" y="0"/>
                    <a:pt x="24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2" name="Google Shape;1122;p41"/>
            <p:cNvSpPr/>
            <p:nvPr/>
          </p:nvSpPr>
          <p:spPr>
            <a:xfrm>
              <a:off x="4137642" y="3172557"/>
              <a:ext cx="901473" cy="671205"/>
            </a:xfrm>
            <a:custGeom>
              <a:avLst/>
              <a:gdLst/>
              <a:ahLst/>
              <a:cxnLst/>
              <a:rect l="l" t="t" r="r" b="b"/>
              <a:pathLst>
                <a:path w="19641" h="14624" extrusionOk="0">
                  <a:moveTo>
                    <a:pt x="7735" y="0"/>
                  </a:moveTo>
                  <a:cubicBezTo>
                    <a:pt x="6982" y="0"/>
                    <a:pt x="6254" y="138"/>
                    <a:pt x="5567" y="425"/>
                  </a:cubicBezTo>
                  <a:lnTo>
                    <a:pt x="0" y="2091"/>
                  </a:lnTo>
                  <a:lnTo>
                    <a:pt x="2347" y="3720"/>
                  </a:lnTo>
                  <a:cubicBezTo>
                    <a:pt x="1470" y="5575"/>
                    <a:pt x="1088" y="7996"/>
                    <a:pt x="1237" y="10705"/>
                  </a:cubicBezTo>
                  <a:lnTo>
                    <a:pt x="9537" y="14624"/>
                  </a:lnTo>
                  <a:lnTo>
                    <a:pt x="13819" y="11690"/>
                  </a:lnTo>
                  <a:lnTo>
                    <a:pt x="19640" y="9932"/>
                  </a:lnTo>
                  <a:cubicBezTo>
                    <a:pt x="16487" y="3912"/>
                    <a:pt x="11750" y="0"/>
                    <a:pt x="773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3" name="Google Shape;1123;p41"/>
            <p:cNvSpPr/>
            <p:nvPr/>
          </p:nvSpPr>
          <p:spPr>
            <a:xfrm>
              <a:off x="4131950" y="3167737"/>
              <a:ext cx="911800" cy="680935"/>
            </a:xfrm>
            <a:custGeom>
              <a:avLst/>
              <a:gdLst/>
              <a:ahLst/>
              <a:cxnLst/>
              <a:rect l="l" t="t" r="r" b="b"/>
              <a:pathLst>
                <a:path w="19866" h="14836" extrusionOk="0">
                  <a:moveTo>
                    <a:pt x="7815" y="222"/>
                  </a:moveTo>
                  <a:cubicBezTo>
                    <a:pt x="11724" y="222"/>
                    <a:pt x="16444" y="4007"/>
                    <a:pt x="19604" y="9974"/>
                  </a:cubicBezTo>
                  <a:lnTo>
                    <a:pt x="13903" y="11693"/>
                  </a:lnTo>
                  <a:lnTo>
                    <a:pt x="13873" y="11708"/>
                  </a:lnTo>
                  <a:lnTo>
                    <a:pt x="9650" y="14605"/>
                  </a:lnTo>
                  <a:lnTo>
                    <a:pt x="1461" y="10741"/>
                  </a:lnTo>
                  <a:cubicBezTo>
                    <a:pt x="1323" y="8066"/>
                    <a:pt x="1705" y="5692"/>
                    <a:pt x="2564" y="3862"/>
                  </a:cubicBezTo>
                  <a:cubicBezTo>
                    <a:pt x="2585" y="3815"/>
                    <a:pt x="2570" y="3758"/>
                    <a:pt x="2527" y="3728"/>
                  </a:cubicBezTo>
                  <a:lnTo>
                    <a:pt x="364" y="2235"/>
                  </a:lnTo>
                  <a:lnTo>
                    <a:pt x="5727" y="628"/>
                  </a:lnTo>
                  <a:cubicBezTo>
                    <a:pt x="6384" y="354"/>
                    <a:pt x="7086" y="222"/>
                    <a:pt x="7815" y="222"/>
                  </a:cubicBezTo>
                  <a:close/>
                  <a:moveTo>
                    <a:pt x="7846" y="1"/>
                  </a:moveTo>
                  <a:cubicBezTo>
                    <a:pt x="7075" y="1"/>
                    <a:pt x="6340" y="142"/>
                    <a:pt x="5657" y="429"/>
                  </a:cubicBezTo>
                  <a:lnTo>
                    <a:pt x="91" y="2094"/>
                  </a:lnTo>
                  <a:cubicBezTo>
                    <a:pt x="67" y="2101"/>
                    <a:pt x="48" y="2116"/>
                    <a:pt x="33" y="2135"/>
                  </a:cubicBezTo>
                  <a:cubicBezTo>
                    <a:pt x="0" y="2184"/>
                    <a:pt x="12" y="2250"/>
                    <a:pt x="60" y="2284"/>
                  </a:cubicBezTo>
                  <a:lnTo>
                    <a:pt x="2334" y="3862"/>
                  </a:lnTo>
                  <a:cubicBezTo>
                    <a:pt x="1479" y="5718"/>
                    <a:pt x="1105" y="8121"/>
                    <a:pt x="1253" y="10816"/>
                  </a:cubicBezTo>
                  <a:cubicBezTo>
                    <a:pt x="1254" y="10856"/>
                    <a:pt x="1278" y="10890"/>
                    <a:pt x="1315" y="10905"/>
                  </a:cubicBezTo>
                  <a:lnTo>
                    <a:pt x="9616" y="14825"/>
                  </a:lnTo>
                  <a:cubicBezTo>
                    <a:pt x="9631" y="14831"/>
                    <a:pt x="9646" y="14836"/>
                    <a:pt x="9661" y="14836"/>
                  </a:cubicBezTo>
                  <a:lnTo>
                    <a:pt x="9662" y="14836"/>
                  </a:lnTo>
                  <a:cubicBezTo>
                    <a:pt x="9681" y="14834"/>
                    <a:pt x="9699" y="14828"/>
                    <a:pt x="9714" y="14816"/>
                  </a:cubicBezTo>
                  <a:lnTo>
                    <a:pt x="13980" y="11894"/>
                  </a:lnTo>
                  <a:lnTo>
                    <a:pt x="19787" y="10140"/>
                  </a:lnTo>
                  <a:cubicBezTo>
                    <a:pt x="19817" y="10131"/>
                    <a:pt x="19840" y="10110"/>
                    <a:pt x="19852" y="10080"/>
                  </a:cubicBezTo>
                  <a:cubicBezTo>
                    <a:pt x="19866" y="10050"/>
                    <a:pt x="19866" y="10018"/>
                    <a:pt x="19852" y="9988"/>
                  </a:cubicBezTo>
                  <a:cubicBezTo>
                    <a:pt x="18021" y="6490"/>
                    <a:pt x="15590" y="3594"/>
                    <a:pt x="13008" y="1833"/>
                  </a:cubicBezTo>
                  <a:cubicBezTo>
                    <a:pt x="11232" y="621"/>
                    <a:pt x="9460" y="1"/>
                    <a:pt x="784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4" name="Google Shape;1124;p41"/>
            <p:cNvSpPr/>
            <p:nvPr/>
          </p:nvSpPr>
          <p:spPr>
            <a:xfrm>
              <a:off x="3914855" y="3253244"/>
              <a:ext cx="857044" cy="751526"/>
            </a:xfrm>
            <a:custGeom>
              <a:avLst/>
              <a:gdLst/>
              <a:ahLst/>
              <a:cxnLst/>
              <a:rect l="l" t="t" r="r" b="b"/>
              <a:pathLst>
                <a:path w="18673" h="16374" extrusionOk="0">
                  <a:moveTo>
                    <a:pt x="6768" y="0"/>
                  </a:moveTo>
                  <a:cubicBezTo>
                    <a:pt x="6014" y="0"/>
                    <a:pt x="5286" y="138"/>
                    <a:pt x="4598" y="426"/>
                  </a:cubicBezTo>
                  <a:cubicBezTo>
                    <a:pt x="1508" y="1719"/>
                    <a:pt x="0" y="5731"/>
                    <a:pt x="271" y="10704"/>
                  </a:cubicBezTo>
                  <a:lnTo>
                    <a:pt x="12276" y="16374"/>
                  </a:lnTo>
                  <a:lnTo>
                    <a:pt x="18673" y="9932"/>
                  </a:lnTo>
                  <a:cubicBezTo>
                    <a:pt x="15520" y="3910"/>
                    <a:pt x="10783" y="0"/>
                    <a:pt x="676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5" name="Google Shape;1125;p41"/>
            <p:cNvSpPr/>
            <p:nvPr/>
          </p:nvSpPr>
          <p:spPr>
            <a:xfrm>
              <a:off x="3908843" y="3249297"/>
              <a:ext cx="867784" cy="760981"/>
            </a:xfrm>
            <a:custGeom>
              <a:avLst/>
              <a:gdLst/>
              <a:ahLst/>
              <a:cxnLst/>
              <a:rect l="l" t="t" r="r" b="b"/>
              <a:pathLst>
                <a:path w="18907" h="16580" extrusionOk="0">
                  <a:moveTo>
                    <a:pt x="6859" y="214"/>
                  </a:moveTo>
                  <a:cubicBezTo>
                    <a:pt x="10775" y="214"/>
                    <a:pt x="15505" y="4021"/>
                    <a:pt x="18659" y="10008"/>
                  </a:cubicBezTo>
                  <a:lnTo>
                    <a:pt x="12385" y="16340"/>
                  </a:lnTo>
                  <a:lnTo>
                    <a:pt x="496" y="10729"/>
                  </a:lnTo>
                  <a:lnTo>
                    <a:pt x="497" y="10729"/>
                  </a:lnTo>
                  <a:lnTo>
                    <a:pt x="500" y="10720"/>
                  </a:lnTo>
                  <a:cubicBezTo>
                    <a:pt x="237" y="5617"/>
                    <a:pt x="1827" y="1840"/>
                    <a:pt x="4762" y="625"/>
                  </a:cubicBezTo>
                  <a:cubicBezTo>
                    <a:pt x="5422" y="347"/>
                    <a:pt x="6126" y="214"/>
                    <a:pt x="6859" y="214"/>
                  </a:cubicBezTo>
                  <a:close/>
                  <a:moveTo>
                    <a:pt x="6881" y="1"/>
                  </a:moveTo>
                  <a:cubicBezTo>
                    <a:pt x="6106" y="1"/>
                    <a:pt x="5366" y="143"/>
                    <a:pt x="4678" y="431"/>
                  </a:cubicBezTo>
                  <a:cubicBezTo>
                    <a:pt x="1641" y="1703"/>
                    <a:pt x="0" y="5584"/>
                    <a:pt x="286" y="10814"/>
                  </a:cubicBezTo>
                  <a:cubicBezTo>
                    <a:pt x="287" y="10852"/>
                    <a:pt x="311" y="10888"/>
                    <a:pt x="347" y="10904"/>
                  </a:cubicBezTo>
                  <a:lnTo>
                    <a:pt x="12361" y="16577"/>
                  </a:lnTo>
                  <a:cubicBezTo>
                    <a:pt x="12369" y="16579"/>
                    <a:pt x="12376" y="16579"/>
                    <a:pt x="12384" y="16579"/>
                  </a:cubicBezTo>
                  <a:cubicBezTo>
                    <a:pt x="12392" y="16579"/>
                    <a:pt x="12400" y="16579"/>
                    <a:pt x="12407" y="16577"/>
                  </a:cubicBezTo>
                  <a:cubicBezTo>
                    <a:pt x="12410" y="16577"/>
                    <a:pt x="12412" y="16577"/>
                    <a:pt x="12414" y="16577"/>
                  </a:cubicBezTo>
                  <a:cubicBezTo>
                    <a:pt x="12439" y="16577"/>
                    <a:pt x="12463" y="16570"/>
                    <a:pt x="12483" y="16556"/>
                  </a:cubicBezTo>
                  <a:lnTo>
                    <a:pt x="18866" y="10111"/>
                  </a:lnTo>
                  <a:cubicBezTo>
                    <a:pt x="18899" y="10079"/>
                    <a:pt x="18907" y="10029"/>
                    <a:pt x="18886" y="9987"/>
                  </a:cubicBezTo>
                  <a:cubicBezTo>
                    <a:pt x="17053" y="6490"/>
                    <a:pt x="14623" y="3592"/>
                    <a:pt x="12043" y="1831"/>
                  </a:cubicBezTo>
                  <a:cubicBezTo>
                    <a:pt x="10268" y="620"/>
                    <a:pt x="8498" y="1"/>
                    <a:pt x="6881"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6" name="Google Shape;1126;p41"/>
            <p:cNvSpPr/>
            <p:nvPr/>
          </p:nvSpPr>
          <p:spPr>
            <a:xfrm>
              <a:off x="3552219" y="3527711"/>
              <a:ext cx="900555" cy="454844"/>
            </a:xfrm>
            <a:custGeom>
              <a:avLst/>
              <a:gdLst/>
              <a:ahLst/>
              <a:cxnLst/>
              <a:rect l="l" t="t" r="r" b="b"/>
              <a:pathLst>
                <a:path w="19621" h="9910" extrusionOk="0">
                  <a:moveTo>
                    <a:pt x="2501" y="0"/>
                  </a:moveTo>
                  <a:cubicBezTo>
                    <a:pt x="1651" y="0"/>
                    <a:pt x="838" y="488"/>
                    <a:pt x="465" y="1314"/>
                  </a:cubicBezTo>
                  <a:cubicBezTo>
                    <a:pt x="428" y="1397"/>
                    <a:pt x="395" y="1482"/>
                    <a:pt x="369" y="1569"/>
                  </a:cubicBezTo>
                  <a:cubicBezTo>
                    <a:pt x="1" y="2746"/>
                    <a:pt x="657" y="3999"/>
                    <a:pt x="1835" y="4365"/>
                  </a:cubicBezTo>
                  <a:lnTo>
                    <a:pt x="19620" y="9910"/>
                  </a:lnTo>
                  <a:lnTo>
                    <a:pt x="3652" y="319"/>
                  </a:lnTo>
                  <a:cubicBezTo>
                    <a:pt x="3577" y="275"/>
                    <a:pt x="3500" y="235"/>
                    <a:pt x="3419" y="199"/>
                  </a:cubicBezTo>
                  <a:cubicBezTo>
                    <a:pt x="3121" y="64"/>
                    <a:pt x="2809" y="0"/>
                    <a:pt x="250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7" name="Google Shape;1127;p41"/>
            <p:cNvSpPr/>
            <p:nvPr/>
          </p:nvSpPr>
          <p:spPr>
            <a:xfrm>
              <a:off x="3545105" y="3521882"/>
              <a:ext cx="913131" cy="465584"/>
            </a:xfrm>
            <a:custGeom>
              <a:avLst/>
              <a:gdLst/>
              <a:ahLst/>
              <a:cxnLst/>
              <a:rect l="l" t="t" r="r" b="b"/>
              <a:pathLst>
                <a:path w="19895" h="10144" extrusionOk="0">
                  <a:moveTo>
                    <a:pt x="2656" y="228"/>
                  </a:moveTo>
                  <a:cubicBezTo>
                    <a:pt x="3040" y="229"/>
                    <a:pt x="3415" y="335"/>
                    <a:pt x="3746" y="533"/>
                  </a:cubicBezTo>
                  <a:lnTo>
                    <a:pt x="18952" y="9670"/>
                  </a:lnTo>
                  <a:lnTo>
                    <a:pt x="2016" y="4383"/>
                  </a:lnTo>
                  <a:cubicBezTo>
                    <a:pt x="1155" y="4099"/>
                    <a:pt x="568" y="3299"/>
                    <a:pt x="555" y="2391"/>
                  </a:cubicBezTo>
                  <a:cubicBezTo>
                    <a:pt x="537" y="1215"/>
                    <a:pt x="1478" y="245"/>
                    <a:pt x="2656" y="228"/>
                  </a:cubicBezTo>
                  <a:close/>
                  <a:moveTo>
                    <a:pt x="2614" y="1"/>
                  </a:moveTo>
                  <a:cubicBezTo>
                    <a:pt x="1598" y="1"/>
                    <a:pt x="662" y="667"/>
                    <a:pt x="363" y="1691"/>
                  </a:cubicBezTo>
                  <a:cubicBezTo>
                    <a:pt x="1" y="2934"/>
                    <a:pt x="716" y="4237"/>
                    <a:pt x="1960" y="4599"/>
                  </a:cubicBezTo>
                  <a:lnTo>
                    <a:pt x="19743" y="10144"/>
                  </a:lnTo>
                  <a:lnTo>
                    <a:pt x="19775" y="10144"/>
                  </a:lnTo>
                  <a:cubicBezTo>
                    <a:pt x="19777" y="10144"/>
                    <a:pt x="19778" y="10144"/>
                    <a:pt x="19779" y="10144"/>
                  </a:cubicBezTo>
                  <a:cubicBezTo>
                    <a:pt x="19817" y="10144"/>
                    <a:pt x="19852" y="10123"/>
                    <a:pt x="19871" y="10090"/>
                  </a:cubicBezTo>
                  <a:cubicBezTo>
                    <a:pt x="19895" y="10041"/>
                    <a:pt x="19877" y="9983"/>
                    <a:pt x="19831" y="9956"/>
                  </a:cubicBezTo>
                  <a:lnTo>
                    <a:pt x="3862" y="360"/>
                  </a:lnTo>
                  <a:cubicBezTo>
                    <a:pt x="3679" y="244"/>
                    <a:pt x="3479" y="155"/>
                    <a:pt x="3272" y="95"/>
                  </a:cubicBezTo>
                  <a:cubicBezTo>
                    <a:pt x="3053" y="31"/>
                    <a:pt x="2832" y="1"/>
                    <a:pt x="261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8" name="Google Shape;1128;p41"/>
            <p:cNvSpPr/>
            <p:nvPr/>
          </p:nvSpPr>
          <p:spPr>
            <a:xfrm>
              <a:off x="3684817" y="3582605"/>
              <a:ext cx="767957" cy="399951"/>
            </a:xfrm>
            <a:custGeom>
              <a:avLst/>
              <a:gdLst/>
              <a:ahLst/>
              <a:cxnLst/>
              <a:rect l="l" t="t" r="r" b="b"/>
              <a:pathLst>
                <a:path w="16732" h="8714" extrusionOk="0">
                  <a:moveTo>
                    <a:pt x="2232" y="0"/>
                  </a:moveTo>
                  <a:cubicBezTo>
                    <a:pt x="999" y="0"/>
                    <a:pt x="0" y="998"/>
                    <a:pt x="0" y="2231"/>
                  </a:cubicBezTo>
                  <a:cubicBezTo>
                    <a:pt x="0" y="2749"/>
                    <a:pt x="181" y="3251"/>
                    <a:pt x="511" y="3651"/>
                  </a:cubicBezTo>
                  <a:lnTo>
                    <a:pt x="16731" y="8714"/>
                  </a:lnTo>
                  <a:lnTo>
                    <a:pt x="2232"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29" name="Google Shape;1129;p41"/>
            <p:cNvSpPr/>
            <p:nvPr/>
          </p:nvSpPr>
          <p:spPr>
            <a:xfrm>
              <a:off x="3667055" y="3577877"/>
              <a:ext cx="791043" cy="409589"/>
            </a:xfrm>
            <a:custGeom>
              <a:avLst/>
              <a:gdLst/>
              <a:ahLst/>
              <a:cxnLst/>
              <a:rect l="l" t="t" r="r" b="b"/>
              <a:pathLst>
                <a:path w="17235" h="8924" extrusionOk="0">
                  <a:moveTo>
                    <a:pt x="2589" y="208"/>
                  </a:moveTo>
                  <a:lnTo>
                    <a:pt x="16301" y="8447"/>
                  </a:lnTo>
                  <a:lnTo>
                    <a:pt x="962" y="3660"/>
                  </a:lnTo>
                  <a:cubicBezTo>
                    <a:pt x="675" y="3297"/>
                    <a:pt x="515" y="2850"/>
                    <a:pt x="505" y="2387"/>
                  </a:cubicBezTo>
                  <a:cubicBezTo>
                    <a:pt x="478" y="1210"/>
                    <a:pt x="1412" y="234"/>
                    <a:pt x="2589" y="208"/>
                  </a:cubicBezTo>
                  <a:close/>
                  <a:moveTo>
                    <a:pt x="2616" y="1"/>
                  </a:moveTo>
                  <a:cubicBezTo>
                    <a:pt x="2085" y="5"/>
                    <a:pt x="1570" y="191"/>
                    <a:pt x="1157" y="528"/>
                  </a:cubicBezTo>
                  <a:cubicBezTo>
                    <a:pt x="152" y="1345"/>
                    <a:pt x="0" y="2822"/>
                    <a:pt x="818" y="3827"/>
                  </a:cubicBezTo>
                  <a:cubicBezTo>
                    <a:pt x="830" y="3844"/>
                    <a:pt x="846" y="3856"/>
                    <a:pt x="867" y="3861"/>
                  </a:cubicBezTo>
                  <a:lnTo>
                    <a:pt x="17086" y="8924"/>
                  </a:lnTo>
                  <a:lnTo>
                    <a:pt x="17118" y="8924"/>
                  </a:lnTo>
                  <a:cubicBezTo>
                    <a:pt x="17159" y="8924"/>
                    <a:pt x="17194" y="8900"/>
                    <a:pt x="17212" y="8864"/>
                  </a:cubicBezTo>
                  <a:cubicBezTo>
                    <a:pt x="17235" y="8815"/>
                    <a:pt x="17217" y="8757"/>
                    <a:pt x="17172" y="8730"/>
                  </a:cubicBezTo>
                  <a:lnTo>
                    <a:pt x="2670" y="16"/>
                  </a:lnTo>
                  <a:cubicBezTo>
                    <a:pt x="2655" y="7"/>
                    <a:pt x="2636" y="1"/>
                    <a:pt x="2616" y="1"/>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0" name="Google Shape;1130;p41"/>
            <p:cNvSpPr/>
            <p:nvPr/>
          </p:nvSpPr>
          <p:spPr>
            <a:xfrm>
              <a:off x="4340738" y="3801169"/>
              <a:ext cx="270290" cy="349923"/>
            </a:xfrm>
            <a:custGeom>
              <a:avLst/>
              <a:gdLst/>
              <a:ahLst/>
              <a:cxnLst/>
              <a:rect l="l" t="t" r="r" b="b"/>
              <a:pathLst>
                <a:path w="5889" h="7624" extrusionOk="0">
                  <a:moveTo>
                    <a:pt x="1920" y="0"/>
                  </a:moveTo>
                  <a:cubicBezTo>
                    <a:pt x="1739" y="0"/>
                    <a:pt x="1565" y="34"/>
                    <a:pt x="1400" y="103"/>
                  </a:cubicBezTo>
                  <a:cubicBezTo>
                    <a:pt x="247" y="585"/>
                    <a:pt x="0" y="2637"/>
                    <a:pt x="867" y="4686"/>
                  </a:cubicBezTo>
                  <a:cubicBezTo>
                    <a:pt x="1608" y="6442"/>
                    <a:pt x="2905" y="7623"/>
                    <a:pt x="3985" y="7623"/>
                  </a:cubicBezTo>
                  <a:cubicBezTo>
                    <a:pt x="4166" y="7623"/>
                    <a:pt x="4340" y="7591"/>
                    <a:pt x="4504" y="7522"/>
                  </a:cubicBezTo>
                  <a:cubicBezTo>
                    <a:pt x="5657" y="7043"/>
                    <a:pt x="5889" y="4988"/>
                    <a:pt x="5036" y="2939"/>
                  </a:cubicBezTo>
                  <a:cubicBezTo>
                    <a:pt x="4301" y="1184"/>
                    <a:pt x="3001" y="0"/>
                    <a:pt x="192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1" name="Google Shape;1131;p41"/>
            <p:cNvSpPr/>
            <p:nvPr/>
          </p:nvSpPr>
          <p:spPr>
            <a:xfrm>
              <a:off x="4335644" y="3796395"/>
              <a:ext cx="267353" cy="359561"/>
            </a:xfrm>
            <a:custGeom>
              <a:avLst/>
              <a:gdLst/>
              <a:ahLst/>
              <a:cxnLst/>
              <a:rect l="l" t="t" r="r" b="b"/>
              <a:pathLst>
                <a:path w="5825" h="7834" extrusionOk="0">
                  <a:moveTo>
                    <a:pt x="2041" y="208"/>
                  </a:moveTo>
                  <a:cubicBezTo>
                    <a:pt x="3070" y="208"/>
                    <a:pt x="4332" y="1371"/>
                    <a:pt x="5054" y="3077"/>
                  </a:cubicBezTo>
                  <a:cubicBezTo>
                    <a:pt x="5450" y="3963"/>
                    <a:pt x="5616" y="4936"/>
                    <a:pt x="5534" y="5903"/>
                  </a:cubicBezTo>
                  <a:cubicBezTo>
                    <a:pt x="5434" y="6728"/>
                    <a:pt x="5102" y="7306"/>
                    <a:pt x="4581" y="7519"/>
                  </a:cubicBezTo>
                  <a:cubicBezTo>
                    <a:pt x="4425" y="7586"/>
                    <a:pt x="4260" y="7618"/>
                    <a:pt x="4088" y="7618"/>
                  </a:cubicBezTo>
                  <a:cubicBezTo>
                    <a:pt x="3054" y="7618"/>
                    <a:pt x="1799" y="6455"/>
                    <a:pt x="1083" y="4747"/>
                  </a:cubicBezTo>
                  <a:cubicBezTo>
                    <a:pt x="250" y="2756"/>
                    <a:pt x="461" y="764"/>
                    <a:pt x="1557" y="305"/>
                  </a:cubicBezTo>
                  <a:cubicBezTo>
                    <a:pt x="1710" y="241"/>
                    <a:pt x="1875" y="208"/>
                    <a:pt x="2041" y="208"/>
                  </a:cubicBezTo>
                  <a:close/>
                  <a:moveTo>
                    <a:pt x="2020" y="0"/>
                  </a:moveTo>
                  <a:cubicBezTo>
                    <a:pt x="1828" y="0"/>
                    <a:pt x="1643" y="35"/>
                    <a:pt x="1468" y="108"/>
                  </a:cubicBezTo>
                  <a:cubicBezTo>
                    <a:pt x="264" y="612"/>
                    <a:pt x="1" y="2729"/>
                    <a:pt x="879" y="4830"/>
                  </a:cubicBezTo>
                  <a:cubicBezTo>
                    <a:pt x="1631" y="6624"/>
                    <a:pt x="2977" y="7833"/>
                    <a:pt x="4103" y="7833"/>
                  </a:cubicBezTo>
                  <a:cubicBezTo>
                    <a:pt x="4107" y="7833"/>
                    <a:pt x="4111" y="7833"/>
                    <a:pt x="4114" y="7833"/>
                  </a:cubicBezTo>
                  <a:cubicBezTo>
                    <a:pt x="4301" y="7833"/>
                    <a:pt x="4485" y="7797"/>
                    <a:pt x="4658" y="7729"/>
                  </a:cubicBezTo>
                  <a:cubicBezTo>
                    <a:pt x="5251" y="7479"/>
                    <a:pt x="5637" y="6843"/>
                    <a:pt x="5741" y="5938"/>
                  </a:cubicBezTo>
                  <a:cubicBezTo>
                    <a:pt x="5824" y="4933"/>
                    <a:pt x="5653" y="3925"/>
                    <a:pt x="5246" y="3003"/>
                  </a:cubicBezTo>
                  <a:cubicBezTo>
                    <a:pt x="4493" y="1208"/>
                    <a:pt x="3147" y="0"/>
                    <a:pt x="2020"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2" name="Google Shape;1132;p41"/>
            <p:cNvSpPr/>
            <p:nvPr/>
          </p:nvSpPr>
          <p:spPr>
            <a:xfrm>
              <a:off x="4160223" y="3412371"/>
              <a:ext cx="269097" cy="350060"/>
            </a:xfrm>
            <a:custGeom>
              <a:avLst/>
              <a:gdLst/>
              <a:ahLst/>
              <a:cxnLst/>
              <a:rect l="l" t="t" r="r" b="b"/>
              <a:pathLst>
                <a:path w="5863" h="7627" extrusionOk="0">
                  <a:moveTo>
                    <a:pt x="1905" y="1"/>
                  </a:moveTo>
                  <a:cubicBezTo>
                    <a:pt x="1725" y="1"/>
                    <a:pt x="1550" y="34"/>
                    <a:pt x="1386" y="103"/>
                  </a:cubicBezTo>
                  <a:cubicBezTo>
                    <a:pt x="233" y="586"/>
                    <a:pt x="1" y="2636"/>
                    <a:pt x="854" y="4686"/>
                  </a:cubicBezTo>
                  <a:cubicBezTo>
                    <a:pt x="1585" y="6441"/>
                    <a:pt x="2880" y="7626"/>
                    <a:pt x="3960" y="7626"/>
                  </a:cubicBezTo>
                  <a:cubicBezTo>
                    <a:pt x="4140" y="7626"/>
                    <a:pt x="4315" y="7593"/>
                    <a:pt x="4480" y="7524"/>
                  </a:cubicBezTo>
                  <a:cubicBezTo>
                    <a:pt x="5630" y="7043"/>
                    <a:pt x="5863" y="4991"/>
                    <a:pt x="5011" y="2941"/>
                  </a:cubicBezTo>
                  <a:cubicBezTo>
                    <a:pt x="4279" y="1186"/>
                    <a:pt x="2985" y="1"/>
                    <a:pt x="1905"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3" name="Google Shape;1133;p41"/>
            <p:cNvSpPr/>
            <p:nvPr/>
          </p:nvSpPr>
          <p:spPr>
            <a:xfrm>
              <a:off x="4167980" y="3407598"/>
              <a:ext cx="253446" cy="359653"/>
            </a:xfrm>
            <a:custGeom>
              <a:avLst/>
              <a:gdLst/>
              <a:ahLst/>
              <a:cxnLst/>
              <a:rect l="l" t="t" r="r" b="b"/>
              <a:pathLst>
                <a:path w="5522" h="7836" extrusionOk="0">
                  <a:moveTo>
                    <a:pt x="1721" y="212"/>
                  </a:moveTo>
                  <a:cubicBezTo>
                    <a:pt x="1725" y="212"/>
                    <a:pt x="1728" y="212"/>
                    <a:pt x="1732" y="212"/>
                  </a:cubicBezTo>
                  <a:cubicBezTo>
                    <a:pt x="2768" y="212"/>
                    <a:pt x="4029" y="1375"/>
                    <a:pt x="4745" y="3078"/>
                  </a:cubicBezTo>
                  <a:cubicBezTo>
                    <a:pt x="5141" y="3965"/>
                    <a:pt x="5307" y="4938"/>
                    <a:pt x="5225" y="5905"/>
                  </a:cubicBezTo>
                  <a:cubicBezTo>
                    <a:pt x="5125" y="6730"/>
                    <a:pt x="4793" y="7308"/>
                    <a:pt x="4272" y="7522"/>
                  </a:cubicBezTo>
                  <a:cubicBezTo>
                    <a:pt x="4116" y="7588"/>
                    <a:pt x="3952" y="7620"/>
                    <a:pt x="3781" y="7620"/>
                  </a:cubicBezTo>
                  <a:cubicBezTo>
                    <a:pt x="2746" y="7620"/>
                    <a:pt x="1490" y="6460"/>
                    <a:pt x="774" y="4750"/>
                  </a:cubicBezTo>
                  <a:cubicBezTo>
                    <a:pt x="380" y="3863"/>
                    <a:pt x="214" y="2892"/>
                    <a:pt x="293" y="1924"/>
                  </a:cubicBezTo>
                  <a:cubicBezTo>
                    <a:pt x="395" y="1099"/>
                    <a:pt x="728" y="518"/>
                    <a:pt x="1248" y="305"/>
                  </a:cubicBezTo>
                  <a:cubicBezTo>
                    <a:pt x="1398" y="244"/>
                    <a:pt x="1559" y="212"/>
                    <a:pt x="1721" y="212"/>
                  </a:cubicBezTo>
                  <a:close/>
                  <a:moveTo>
                    <a:pt x="1718" y="0"/>
                  </a:moveTo>
                  <a:cubicBezTo>
                    <a:pt x="1526" y="0"/>
                    <a:pt x="1340" y="35"/>
                    <a:pt x="1164" y="109"/>
                  </a:cubicBezTo>
                  <a:cubicBezTo>
                    <a:pt x="572" y="359"/>
                    <a:pt x="186" y="995"/>
                    <a:pt x="82" y="1899"/>
                  </a:cubicBezTo>
                  <a:cubicBezTo>
                    <a:pt x="0" y="2902"/>
                    <a:pt x="170" y="3912"/>
                    <a:pt x="576" y="4833"/>
                  </a:cubicBezTo>
                  <a:cubicBezTo>
                    <a:pt x="1330" y="6626"/>
                    <a:pt x="2674" y="7835"/>
                    <a:pt x="3801" y="7835"/>
                  </a:cubicBezTo>
                  <a:cubicBezTo>
                    <a:pt x="3805" y="7835"/>
                    <a:pt x="3809" y="7835"/>
                    <a:pt x="3813" y="7835"/>
                  </a:cubicBezTo>
                  <a:cubicBezTo>
                    <a:pt x="3998" y="7835"/>
                    <a:pt x="4183" y="7799"/>
                    <a:pt x="4355" y="7726"/>
                  </a:cubicBezTo>
                  <a:cubicBezTo>
                    <a:pt x="4948" y="7479"/>
                    <a:pt x="5335" y="6843"/>
                    <a:pt x="5439" y="5938"/>
                  </a:cubicBezTo>
                  <a:cubicBezTo>
                    <a:pt x="5521" y="4935"/>
                    <a:pt x="5351" y="3927"/>
                    <a:pt x="4943" y="3005"/>
                  </a:cubicBezTo>
                  <a:cubicBezTo>
                    <a:pt x="4192" y="1211"/>
                    <a:pt x="2846" y="0"/>
                    <a:pt x="1718" y="0"/>
                  </a:cubicBezTo>
                  <a:close/>
                </a:path>
              </a:pathLst>
            </a:custGeom>
            <a:solidFill>
              <a:schemeClr val="dk1"/>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4" name="Google Shape;1134;p41"/>
            <p:cNvSpPr/>
            <p:nvPr/>
          </p:nvSpPr>
          <p:spPr>
            <a:xfrm>
              <a:off x="3783910" y="2561569"/>
              <a:ext cx="710402" cy="1069136"/>
            </a:xfrm>
            <a:custGeom>
              <a:avLst/>
              <a:gdLst/>
              <a:ahLst/>
              <a:cxnLst/>
              <a:rect l="l" t="t" r="r" b="b"/>
              <a:pathLst>
                <a:path w="15478" h="23294" extrusionOk="0">
                  <a:moveTo>
                    <a:pt x="6385" y="0"/>
                  </a:moveTo>
                  <a:lnTo>
                    <a:pt x="3827" y="1111"/>
                  </a:lnTo>
                  <a:cubicBezTo>
                    <a:pt x="3827" y="1111"/>
                    <a:pt x="270" y="4001"/>
                    <a:pt x="103" y="4835"/>
                  </a:cubicBezTo>
                  <a:cubicBezTo>
                    <a:pt x="0" y="5342"/>
                    <a:pt x="2177" y="10135"/>
                    <a:pt x="3901" y="13821"/>
                  </a:cubicBezTo>
                  <a:lnTo>
                    <a:pt x="5768" y="17973"/>
                  </a:lnTo>
                  <a:cubicBezTo>
                    <a:pt x="6483" y="19560"/>
                    <a:pt x="7639" y="20909"/>
                    <a:pt x="9098" y="21858"/>
                  </a:cubicBezTo>
                  <a:lnTo>
                    <a:pt x="10365" y="22680"/>
                  </a:lnTo>
                  <a:lnTo>
                    <a:pt x="12649" y="23293"/>
                  </a:lnTo>
                  <a:lnTo>
                    <a:pt x="10010" y="19078"/>
                  </a:lnTo>
                  <a:lnTo>
                    <a:pt x="9078" y="19322"/>
                  </a:lnTo>
                  <a:lnTo>
                    <a:pt x="6270" y="12020"/>
                  </a:lnTo>
                  <a:lnTo>
                    <a:pt x="7947" y="10010"/>
                  </a:lnTo>
                  <a:lnTo>
                    <a:pt x="12116" y="10509"/>
                  </a:lnTo>
                  <a:lnTo>
                    <a:pt x="13917" y="13512"/>
                  </a:lnTo>
                  <a:cubicBezTo>
                    <a:pt x="14351" y="13398"/>
                    <a:pt x="14796" y="13340"/>
                    <a:pt x="15244" y="13340"/>
                  </a:cubicBezTo>
                  <a:cubicBezTo>
                    <a:pt x="15322" y="13340"/>
                    <a:pt x="15400" y="13342"/>
                    <a:pt x="15478" y="13346"/>
                  </a:cubicBezTo>
                  <a:cubicBezTo>
                    <a:pt x="14312" y="10268"/>
                    <a:pt x="11726" y="4122"/>
                    <a:pt x="11726" y="2397"/>
                  </a:cubicBezTo>
                  <a:lnTo>
                    <a:pt x="6385" y="0"/>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5" name="Google Shape;1135;p41"/>
            <p:cNvSpPr/>
            <p:nvPr/>
          </p:nvSpPr>
          <p:spPr>
            <a:xfrm>
              <a:off x="3780284" y="2557438"/>
              <a:ext cx="719352" cy="1078454"/>
            </a:xfrm>
            <a:custGeom>
              <a:avLst/>
              <a:gdLst/>
              <a:ahLst/>
              <a:cxnLst/>
              <a:rect l="l" t="t" r="r" b="b"/>
              <a:pathLst>
                <a:path w="15673" h="23497" extrusionOk="0">
                  <a:moveTo>
                    <a:pt x="6471" y="211"/>
                  </a:moveTo>
                  <a:lnTo>
                    <a:pt x="11702" y="2557"/>
                  </a:lnTo>
                  <a:cubicBezTo>
                    <a:pt x="11753" y="4015"/>
                    <a:pt x="13334" y="8049"/>
                    <a:pt x="14613" y="11300"/>
                  </a:cubicBezTo>
                  <a:cubicBezTo>
                    <a:pt x="14903" y="12040"/>
                    <a:pt x="15176" y="12731"/>
                    <a:pt x="15400" y="13319"/>
                  </a:cubicBezTo>
                  <a:cubicBezTo>
                    <a:pt x="15394" y="13319"/>
                    <a:pt x="15388" y="13319"/>
                    <a:pt x="15382" y="13319"/>
                  </a:cubicBezTo>
                  <a:cubicBezTo>
                    <a:pt x="14933" y="13319"/>
                    <a:pt x="14486" y="13373"/>
                    <a:pt x="14050" y="13480"/>
                  </a:cubicBezTo>
                  <a:lnTo>
                    <a:pt x="12289" y="10546"/>
                  </a:lnTo>
                  <a:cubicBezTo>
                    <a:pt x="12272" y="10517"/>
                    <a:pt x="12242" y="10498"/>
                    <a:pt x="12210" y="10495"/>
                  </a:cubicBezTo>
                  <a:lnTo>
                    <a:pt x="8041" y="9993"/>
                  </a:lnTo>
                  <a:cubicBezTo>
                    <a:pt x="8036" y="9993"/>
                    <a:pt x="8032" y="9992"/>
                    <a:pt x="8028" y="9992"/>
                  </a:cubicBezTo>
                  <a:cubicBezTo>
                    <a:pt x="7997" y="9992"/>
                    <a:pt x="7967" y="10007"/>
                    <a:pt x="7947" y="10032"/>
                  </a:cubicBezTo>
                  <a:lnTo>
                    <a:pt x="6270" y="12042"/>
                  </a:lnTo>
                  <a:cubicBezTo>
                    <a:pt x="6245" y="12072"/>
                    <a:pt x="6238" y="12112"/>
                    <a:pt x="6251" y="12149"/>
                  </a:cubicBezTo>
                  <a:lnTo>
                    <a:pt x="9053" y="19431"/>
                  </a:lnTo>
                  <a:cubicBezTo>
                    <a:pt x="9069" y="19473"/>
                    <a:pt x="9110" y="19499"/>
                    <a:pt x="9153" y="19499"/>
                  </a:cubicBezTo>
                  <a:cubicBezTo>
                    <a:pt x="9162" y="19499"/>
                    <a:pt x="9172" y="19498"/>
                    <a:pt x="9181" y="19496"/>
                  </a:cubicBezTo>
                  <a:lnTo>
                    <a:pt x="10034" y="19283"/>
                  </a:lnTo>
                  <a:lnTo>
                    <a:pt x="12501" y="23215"/>
                  </a:lnTo>
                  <a:lnTo>
                    <a:pt x="10494" y="22677"/>
                  </a:lnTo>
                  <a:lnTo>
                    <a:pt x="9245" y="21863"/>
                  </a:lnTo>
                  <a:cubicBezTo>
                    <a:pt x="7804" y="20925"/>
                    <a:pt x="6662" y="19594"/>
                    <a:pt x="5956" y="18024"/>
                  </a:cubicBezTo>
                  <a:lnTo>
                    <a:pt x="4086" y="13870"/>
                  </a:lnTo>
                  <a:cubicBezTo>
                    <a:pt x="563" y="6333"/>
                    <a:pt x="262" y="5123"/>
                    <a:pt x="297" y="4950"/>
                  </a:cubicBezTo>
                  <a:cubicBezTo>
                    <a:pt x="428" y="4299"/>
                    <a:pt x="2981" y="2103"/>
                    <a:pt x="3971" y="1296"/>
                  </a:cubicBezTo>
                  <a:lnTo>
                    <a:pt x="6471" y="211"/>
                  </a:lnTo>
                  <a:close/>
                  <a:moveTo>
                    <a:pt x="6473" y="0"/>
                  </a:moveTo>
                  <a:cubicBezTo>
                    <a:pt x="6458" y="0"/>
                    <a:pt x="6444" y="3"/>
                    <a:pt x="6430" y="8"/>
                  </a:cubicBezTo>
                  <a:lnTo>
                    <a:pt x="3872" y="1121"/>
                  </a:lnTo>
                  <a:lnTo>
                    <a:pt x="3845" y="1135"/>
                  </a:lnTo>
                  <a:cubicBezTo>
                    <a:pt x="3479" y="1433"/>
                    <a:pt x="254" y="4067"/>
                    <a:pt x="85" y="4920"/>
                  </a:cubicBezTo>
                  <a:cubicBezTo>
                    <a:pt x="0" y="5346"/>
                    <a:pt x="1279" y="8393"/>
                    <a:pt x="3889" y="13973"/>
                  </a:cubicBezTo>
                  <a:lnTo>
                    <a:pt x="5758" y="18124"/>
                  </a:lnTo>
                  <a:cubicBezTo>
                    <a:pt x="6480" y="19731"/>
                    <a:pt x="7651" y="21096"/>
                    <a:pt x="9128" y="22055"/>
                  </a:cubicBezTo>
                  <a:lnTo>
                    <a:pt x="10392" y="22869"/>
                  </a:lnTo>
                  <a:lnTo>
                    <a:pt x="10424" y="22884"/>
                  </a:lnTo>
                  <a:lnTo>
                    <a:pt x="12708" y="23496"/>
                  </a:lnTo>
                  <a:lnTo>
                    <a:pt x="12735" y="23496"/>
                  </a:lnTo>
                  <a:cubicBezTo>
                    <a:pt x="12737" y="23496"/>
                    <a:pt x="12738" y="23496"/>
                    <a:pt x="12740" y="23496"/>
                  </a:cubicBezTo>
                  <a:cubicBezTo>
                    <a:pt x="12774" y="23496"/>
                    <a:pt x="12805" y="23480"/>
                    <a:pt x="12826" y="23455"/>
                  </a:cubicBezTo>
                  <a:cubicBezTo>
                    <a:pt x="12850" y="23417"/>
                    <a:pt x="12850" y="23371"/>
                    <a:pt x="12826" y="23334"/>
                  </a:cubicBezTo>
                  <a:lnTo>
                    <a:pt x="10173" y="19116"/>
                  </a:lnTo>
                  <a:cubicBezTo>
                    <a:pt x="10152" y="19085"/>
                    <a:pt x="10118" y="19066"/>
                    <a:pt x="10082" y="19066"/>
                  </a:cubicBezTo>
                  <a:cubicBezTo>
                    <a:pt x="10073" y="19066"/>
                    <a:pt x="10064" y="19067"/>
                    <a:pt x="10055" y="19070"/>
                  </a:cubicBezTo>
                  <a:lnTo>
                    <a:pt x="9223" y="19283"/>
                  </a:lnTo>
                  <a:lnTo>
                    <a:pt x="6482" y="12152"/>
                  </a:lnTo>
                  <a:lnTo>
                    <a:pt x="8081" y="10233"/>
                  </a:lnTo>
                  <a:lnTo>
                    <a:pt x="12132" y="10718"/>
                  </a:lnTo>
                  <a:lnTo>
                    <a:pt x="13911" y="13677"/>
                  </a:lnTo>
                  <a:cubicBezTo>
                    <a:pt x="13931" y="13710"/>
                    <a:pt x="13967" y="13729"/>
                    <a:pt x="14003" y="13729"/>
                  </a:cubicBezTo>
                  <a:cubicBezTo>
                    <a:pt x="14011" y="13729"/>
                    <a:pt x="14020" y="13728"/>
                    <a:pt x="14028" y="13726"/>
                  </a:cubicBezTo>
                  <a:cubicBezTo>
                    <a:pt x="14457" y="13613"/>
                    <a:pt x="14897" y="13556"/>
                    <a:pt x="15339" y="13556"/>
                  </a:cubicBezTo>
                  <a:cubicBezTo>
                    <a:pt x="15410" y="13556"/>
                    <a:pt x="15480" y="13558"/>
                    <a:pt x="15551" y="13561"/>
                  </a:cubicBezTo>
                  <a:cubicBezTo>
                    <a:pt x="15554" y="13561"/>
                    <a:pt x="15557" y="13561"/>
                    <a:pt x="15560" y="13561"/>
                  </a:cubicBezTo>
                  <a:cubicBezTo>
                    <a:pt x="15592" y="13561"/>
                    <a:pt x="15624" y="13546"/>
                    <a:pt x="15645" y="13520"/>
                  </a:cubicBezTo>
                  <a:cubicBezTo>
                    <a:pt x="15667" y="13492"/>
                    <a:pt x="15673" y="13453"/>
                    <a:pt x="15659" y="13418"/>
                  </a:cubicBezTo>
                  <a:cubicBezTo>
                    <a:pt x="15418" y="12795"/>
                    <a:pt x="15122" y="12040"/>
                    <a:pt x="14806" y="11241"/>
                  </a:cubicBezTo>
                  <a:cubicBezTo>
                    <a:pt x="13584" y="8119"/>
                    <a:pt x="11909" y="3854"/>
                    <a:pt x="11909" y="2498"/>
                  </a:cubicBezTo>
                  <a:cubicBezTo>
                    <a:pt x="11909" y="2456"/>
                    <a:pt x="11885" y="2417"/>
                    <a:pt x="11846" y="2400"/>
                  </a:cubicBezTo>
                  <a:lnTo>
                    <a:pt x="6516" y="8"/>
                  </a:lnTo>
                  <a:cubicBezTo>
                    <a:pt x="6502" y="3"/>
                    <a:pt x="6487" y="0"/>
                    <a:pt x="647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6" name="Google Shape;1136;p41"/>
            <p:cNvSpPr/>
            <p:nvPr/>
          </p:nvSpPr>
          <p:spPr>
            <a:xfrm>
              <a:off x="3544325" y="2317027"/>
              <a:ext cx="1168000" cy="567936"/>
            </a:xfrm>
            <a:custGeom>
              <a:avLst/>
              <a:gdLst/>
              <a:ahLst/>
              <a:cxnLst/>
              <a:rect l="l" t="t" r="r" b="b"/>
              <a:pathLst>
                <a:path w="25448" h="12374" extrusionOk="0">
                  <a:moveTo>
                    <a:pt x="25066" y="1"/>
                  </a:moveTo>
                  <a:cubicBezTo>
                    <a:pt x="25066" y="1"/>
                    <a:pt x="23010" y="3168"/>
                    <a:pt x="17284" y="4392"/>
                  </a:cubicBezTo>
                  <a:cubicBezTo>
                    <a:pt x="15929" y="4681"/>
                    <a:pt x="14523" y="4806"/>
                    <a:pt x="13132" y="4806"/>
                  </a:cubicBezTo>
                  <a:cubicBezTo>
                    <a:pt x="8641" y="4806"/>
                    <a:pt x="4314" y="3509"/>
                    <a:pt x="2446" y="2279"/>
                  </a:cubicBezTo>
                  <a:lnTo>
                    <a:pt x="0" y="668"/>
                  </a:lnTo>
                  <a:lnTo>
                    <a:pt x="0" y="668"/>
                  </a:lnTo>
                  <a:cubicBezTo>
                    <a:pt x="0" y="668"/>
                    <a:pt x="168" y="6336"/>
                    <a:pt x="1002" y="7780"/>
                  </a:cubicBezTo>
                  <a:cubicBezTo>
                    <a:pt x="1836" y="9225"/>
                    <a:pt x="4781" y="11894"/>
                    <a:pt x="9449" y="12282"/>
                  </a:cubicBezTo>
                  <a:cubicBezTo>
                    <a:pt x="10159" y="12343"/>
                    <a:pt x="10870" y="12374"/>
                    <a:pt x="11581" y="12374"/>
                  </a:cubicBezTo>
                  <a:cubicBezTo>
                    <a:pt x="13912" y="12374"/>
                    <a:pt x="16236" y="12043"/>
                    <a:pt x="18481" y="11388"/>
                  </a:cubicBezTo>
                  <a:cubicBezTo>
                    <a:pt x="20763" y="10708"/>
                    <a:pt x="22752" y="9281"/>
                    <a:pt x="24130" y="7337"/>
                  </a:cubicBezTo>
                  <a:cubicBezTo>
                    <a:pt x="25447" y="5452"/>
                    <a:pt x="25409" y="3086"/>
                    <a:pt x="25176" y="890"/>
                  </a:cubicBezTo>
                  <a:lnTo>
                    <a:pt x="25066"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7" name="Google Shape;1137;p41"/>
            <p:cNvSpPr/>
            <p:nvPr/>
          </p:nvSpPr>
          <p:spPr>
            <a:xfrm>
              <a:off x="3539735" y="2312116"/>
              <a:ext cx="1178281" cy="577666"/>
            </a:xfrm>
            <a:custGeom>
              <a:avLst/>
              <a:gdLst/>
              <a:ahLst/>
              <a:cxnLst/>
              <a:rect l="l" t="t" r="r" b="b"/>
              <a:pathLst>
                <a:path w="25672" h="12586" extrusionOk="0">
                  <a:moveTo>
                    <a:pt x="25093" y="383"/>
                  </a:moveTo>
                  <a:lnTo>
                    <a:pt x="25171" y="1007"/>
                  </a:lnTo>
                  <a:cubicBezTo>
                    <a:pt x="25394" y="3117"/>
                    <a:pt x="25448" y="5516"/>
                    <a:pt x="24142" y="7381"/>
                  </a:cubicBezTo>
                  <a:cubicBezTo>
                    <a:pt x="22780" y="9308"/>
                    <a:pt x="20810" y="10719"/>
                    <a:pt x="18548" y="11392"/>
                  </a:cubicBezTo>
                  <a:cubicBezTo>
                    <a:pt x="16315" y="12046"/>
                    <a:pt x="14004" y="12375"/>
                    <a:pt x="11684" y="12375"/>
                  </a:cubicBezTo>
                  <a:cubicBezTo>
                    <a:pt x="10976" y="12375"/>
                    <a:pt x="10266" y="12345"/>
                    <a:pt x="9558" y="12283"/>
                  </a:cubicBezTo>
                  <a:cubicBezTo>
                    <a:pt x="5090" y="11911"/>
                    <a:pt x="2109" y="9418"/>
                    <a:pt x="1194" y="7834"/>
                  </a:cubicBezTo>
                  <a:cubicBezTo>
                    <a:pt x="471" y="6585"/>
                    <a:pt x="256" y="2006"/>
                    <a:pt x="215" y="977"/>
                  </a:cubicBezTo>
                  <a:lnTo>
                    <a:pt x="216" y="977"/>
                  </a:lnTo>
                  <a:lnTo>
                    <a:pt x="2488" y="2468"/>
                  </a:lnTo>
                  <a:cubicBezTo>
                    <a:pt x="4394" y="3724"/>
                    <a:pt x="8773" y="5013"/>
                    <a:pt x="13268" y="5013"/>
                  </a:cubicBezTo>
                  <a:cubicBezTo>
                    <a:pt x="14663" y="5013"/>
                    <a:pt x="16069" y="4889"/>
                    <a:pt x="17416" y="4601"/>
                  </a:cubicBezTo>
                  <a:cubicBezTo>
                    <a:pt x="22238" y="3571"/>
                    <a:pt x="24501" y="1125"/>
                    <a:pt x="25093" y="383"/>
                  </a:cubicBezTo>
                  <a:close/>
                  <a:moveTo>
                    <a:pt x="25174" y="1"/>
                  </a:moveTo>
                  <a:cubicBezTo>
                    <a:pt x="25138" y="1"/>
                    <a:pt x="25104" y="19"/>
                    <a:pt x="25084" y="50"/>
                  </a:cubicBezTo>
                  <a:cubicBezTo>
                    <a:pt x="25064" y="79"/>
                    <a:pt x="23001" y="3193"/>
                    <a:pt x="17372" y="4394"/>
                  </a:cubicBezTo>
                  <a:cubicBezTo>
                    <a:pt x="16036" y="4679"/>
                    <a:pt x="14642" y="4802"/>
                    <a:pt x="13260" y="4802"/>
                  </a:cubicBezTo>
                  <a:cubicBezTo>
                    <a:pt x="8815" y="4802"/>
                    <a:pt x="4489" y="3533"/>
                    <a:pt x="2615" y="2298"/>
                  </a:cubicBezTo>
                  <a:lnTo>
                    <a:pt x="169" y="685"/>
                  </a:lnTo>
                  <a:cubicBezTo>
                    <a:pt x="151" y="673"/>
                    <a:pt x="130" y="667"/>
                    <a:pt x="110" y="667"/>
                  </a:cubicBezTo>
                  <a:cubicBezTo>
                    <a:pt x="108" y="667"/>
                    <a:pt x="105" y="667"/>
                    <a:pt x="103" y="668"/>
                  </a:cubicBezTo>
                  <a:cubicBezTo>
                    <a:pt x="45" y="671"/>
                    <a:pt x="0" y="720"/>
                    <a:pt x="5" y="778"/>
                  </a:cubicBezTo>
                  <a:cubicBezTo>
                    <a:pt x="11" y="1010"/>
                    <a:pt x="181" y="6491"/>
                    <a:pt x="1017" y="7941"/>
                  </a:cubicBezTo>
                  <a:cubicBezTo>
                    <a:pt x="1951" y="9564"/>
                    <a:pt x="4997" y="12116"/>
                    <a:pt x="9547" y="12496"/>
                  </a:cubicBezTo>
                  <a:cubicBezTo>
                    <a:pt x="10253" y="12555"/>
                    <a:pt x="10968" y="12585"/>
                    <a:pt x="11680" y="12585"/>
                  </a:cubicBezTo>
                  <a:cubicBezTo>
                    <a:pt x="11710" y="12585"/>
                    <a:pt x="11741" y="12585"/>
                    <a:pt x="11772" y="12585"/>
                  </a:cubicBezTo>
                  <a:cubicBezTo>
                    <a:pt x="14089" y="12585"/>
                    <a:pt x="16395" y="12253"/>
                    <a:pt x="18619" y="11598"/>
                  </a:cubicBezTo>
                  <a:cubicBezTo>
                    <a:pt x="20926" y="10910"/>
                    <a:pt x="22934" y="9469"/>
                    <a:pt x="24325" y="7505"/>
                  </a:cubicBezTo>
                  <a:cubicBezTo>
                    <a:pt x="25671" y="5580"/>
                    <a:pt x="25620" y="3129"/>
                    <a:pt x="25391" y="985"/>
                  </a:cubicBezTo>
                  <a:lnTo>
                    <a:pt x="25279" y="94"/>
                  </a:lnTo>
                  <a:cubicBezTo>
                    <a:pt x="25275" y="50"/>
                    <a:pt x="25242" y="12"/>
                    <a:pt x="25198" y="4"/>
                  </a:cubicBezTo>
                  <a:cubicBezTo>
                    <a:pt x="25190" y="2"/>
                    <a:pt x="25182" y="1"/>
                    <a:pt x="2517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8" name="Google Shape;1138;p41"/>
            <p:cNvSpPr/>
            <p:nvPr/>
          </p:nvSpPr>
          <p:spPr>
            <a:xfrm>
              <a:off x="4451856" y="1662391"/>
              <a:ext cx="1217202" cy="998592"/>
            </a:xfrm>
            <a:custGeom>
              <a:avLst/>
              <a:gdLst/>
              <a:ahLst/>
              <a:cxnLst/>
              <a:rect l="l" t="t" r="r" b="b"/>
              <a:pathLst>
                <a:path w="26520" h="21757" extrusionOk="0">
                  <a:moveTo>
                    <a:pt x="7544" y="0"/>
                  </a:moveTo>
                  <a:cubicBezTo>
                    <a:pt x="5656" y="0"/>
                    <a:pt x="3781" y="737"/>
                    <a:pt x="2244" y="2439"/>
                  </a:cubicBezTo>
                  <a:cubicBezTo>
                    <a:pt x="0" y="4928"/>
                    <a:pt x="226" y="8411"/>
                    <a:pt x="2108" y="11071"/>
                  </a:cubicBezTo>
                  <a:cubicBezTo>
                    <a:pt x="2790" y="12072"/>
                    <a:pt x="3651" y="12936"/>
                    <a:pt x="4649" y="13619"/>
                  </a:cubicBezTo>
                  <a:cubicBezTo>
                    <a:pt x="6355" y="14728"/>
                    <a:pt x="8401" y="15267"/>
                    <a:pt x="10256" y="16074"/>
                  </a:cubicBezTo>
                  <a:cubicBezTo>
                    <a:pt x="10929" y="16360"/>
                    <a:pt x="11609" y="16656"/>
                    <a:pt x="12288" y="16965"/>
                  </a:cubicBezTo>
                  <a:lnTo>
                    <a:pt x="12288" y="16966"/>
                  </a:lnTo>
                  <a:cubicBezTo>
                    <a:pt x="13884" y="17727"/>
                    <a:pt x="15421" y="18610"/>
                    <a:pt x="16883" y="19608"/>
                  </a:cubicBezTo>
                  <a:cubicBezTo>
                    <a:pt x="18261" y="20517"/>
                    <a:pt x="20389" y="21757"/>
                    <a:pt x="22172" y="21757"/>
                  </a:cubicBezTo>
                  <a:cubicBezTo>
                    <a:pt x="23192" y="21757"/>
                    <a:pt x="24099" y="21352"/>
                    <a:pt x="24688" y="20248"/>
                  </a:cubicBezTo>
                  <a:cubicBezTo>
                    <a:pt x="26519" y="16835"/>
                    <a:pt x="23138" y="14063"/>
                    <a:pt x="21240" y="12528"/>
                  </a:cubicBezTo>
                  <a:cubicBezTo>
                    <a:pt x="19800" y="11357"/>
                    <a:pt x="18793" y="10897"/>
                    <a:pt x="17839" y="9315"/>
                  </a:cubicBezTo>
                  <a:cubicBezTo>
                    <a:pt x="16883" y="7732"/>
                    <a:pt x="16228" y="5950"/>
                    <a:pt x="15187" y="4410"/>
                  </a:cubicBezTo>
                  <a:cubicBezTo>
                    <a:pt x="13401" y="1751"/>
                    <a:pt x="10456" y="0"/>
                    <a:pt x="7544"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39" name="Google Shape;1139;p41"/>
            <p:cNvSpPr/>
            <p:nvPr/>
          </p:nvSpPr>
          <p:spPr>
            <a:xfrm>
              <a:off x="4450800" y="1657205"/>
              <a:ext cx="1224454" cy="1008827"/>
            </a:xfrm>
            <a:custGeom>
              <a:avLst/>
              <a:gdLst/>
              <a:ahLst/>
              <a:cxnLst/>
              <a:rect l="l" t="t" r="r" b="b"/>
              <a:pathLst>
                <a:path w="26678" h="21980" extrusionOk="0">
                  <a:moveTo>
                    <a:pt x="7560" y="213"/>
                  </a:moveTo>
                  <a:cubicBezTo>
                    <a:pt x="7734" y="213"/>
                    <a:pt x="7908" y="218"/>
                    <a:pt x="8095" y="232"/>
                  </a:cubicBezTo>
                  <a:cubicBezTo>
                    <a:pt x="10763" y="424"/>
                    <a:pt x="13458" y="2087"/>
                    <a:pt x="15133" y="4575"/>
                  </a:cubicBezTo>
                  <a:cubicBezTo>
                    <a:pt x="15687" y="5443"/>
                    <a:pt x="16181" y="6347"/>
                    <a:pt x="16614" y="7282"/>
                  </a:cubicBezTo>
                  <a:cubicBezTo>
                    <a:pt x="16976" y="8013"/>
                    <a:pt x="17351" y="8772"/>
                    <a:pt x="17779" y="9484"/>
                  </a:cubicBezTo>
                  <a:cubicBezTo>
                    <a:pt x="18505" y="10687"/>
                    <a:pt x="19254" y="11246"/>
                    <a:pt x="20201" y="11951"/>
                  </a:cubicBezTo>
                  <a:cubicBezTo>
                    <a:pt x="20518" y="12188"/>
                    <a:pt x="20846" y="12434"/>
                    <a:pt x="21206" y="12726"/>
                  </a:cubicBezTo>
                  <a:cubicBezTo>
                    <a:pt x="23018" y="14209"/>
                    <a:pt x="26408" y="16968"/>
                    <a:pt x="24617" y="20313"/>
                  </a:cubicBezTo>
                  <a:cubicBezTo>
                    <a:pt x="24291" y="20986"/>
                    <a:pt x="23688" y="21483"/>
                    <a:pt x="22965" y="21674"/>
                  </a:cubicBezTo>
                  <a:cubicBezTo>
                    <a:pt x="22729" y="21734"/>
                    <a:pt x="22475" y="21763"/>
                    <a:pt x="22204" y="21763"/>
                  </a:cubicBezTo>
                  <a:cubicBezTo>
                    <a:pt x="20872" y="21763"/>
                    <a:pt x="19115" y="21049"/>
                    <a:pt x="16966" y="19631"/>
                  </a:cubicBezTo>
                  <a:cubicBezTo>
                    <a:pt x="15498" y="18632"/>
                    <a:pt x="13957" y="17746"/>
                    <a:pt x="12353" y="16982"/>
                  </a:cubicBezTo>
                  <a:cubicBezTo>
                    <a:pt x="11698" y="16682"/>
                    <a:pt x="11029" y="16391"/>
                    <a:pt x="10389" y="16113"/>
                  </a:cubicBezTo>
                  <a:lnTo>
                    <a:pt x="10321" y="16083"/>
                  </a:lnTo>
                  <a:cubicBezTo>
                    <a:pt x="9710" y="15818"/>
                    <a:pt x="9068" y="15577"/>
                    <a:pt x="8449" y="15345"/>
                  </a:cubicBezTo>
                  <a:cubicBezTo>
                    <a:pt x="7177" y="14870"/>
                    <a:pt x="5864" y="14377"/>
                    <a:pt x="4730" y="13638"/>
                  </a:cubicBezTo>
                  <a:cubicBezTo>
                    <a:pt x="3742" y="12962"/>
                    <a:pt x="2891" y="12106"/>
                    <a:pt x="2219" y="11116"/>
                  </a:cubicBezTo>
                  <a:cubicBezTo>
                    <a:pt x="232" y="8318"/>
                    <a:pt x="282" y="4901"/>
                    <a:pt x="2346" y="2617"/>
                  </a:cubicBezTo>
                  <a:cubicBezTo>
                    <a:pt x="3772" y="1037"/>
                    <a:pt x="5565" y="213"/>
                    <a:pt x="7559" y="213"/>
                  </a:cubicBezTo>
                  <a:close/>
                  <a:moveTo>
                    <a:pt x="7556" y="1"/>
                  </a:moveTo>
                  <a:cubicBezTo>
                    <a:pt x="5502" y="1"/>
                    <a:pt x="3658" y="850"/>
                    <a:pt x="2190" y="2474"/>
                  </a:cubicBezTo>
                  <a:cubicBezTo>
                    <a:pt x="59" y="4842"/>
                    <a:pt x="1" y="8358"/>
                    <a:pt x="2047" y="11240"/>
                  </a:cubicBezTo>
                  <a:cubicBezTo>
                    <a:pt x="2734" y="12252"/>
                    <a:pt x="3605" y="13125"/>
                    <a:pt x="4616" y="13815"/>
                  </a:cubicBezTo>
                  <a:cubicBezTo>
                    <a:pt x="5767" y="14569"/>
                    <a:pt x="7097" y="15065"/>
                    <a:pt x="8376" y="15546"/>
                  </a:cubicBezTo>
                  <a:cubicBezTo>
                    <a:pt x="8994" y="15775"/>
                    <a:pt x="9633" y="16015"/>
                    <a:pt x="10237" y="16278"/>
                  </a:cubicBezTo>
                  <a:lnTo>
                    <a:pt x="10306" y="16308"/>
                  </a:lnTo>
                  <a:cubicBezTo>
                    <a:pt x="10950" y="16588"/>
                    <a:pt x="11613" y="16878"/>
                    <a:pt x="12268" y="17176"/>
                  </a:cubicBezTo>
                  <a:cubicBezTo>
                    <a:pt x="13860" y="17937"/>
                    <a:pt x="15392" y="18817"/>
                    <a:pt x="16851" y="19810"/>
                  </a:cubicBezTo>
                  <a:cubicBezTo>
                    <a:pt x="19052" y="21263"/>
                    <a:pt x="20809" y="21979"/>
                    <a:pt x="22181" y="21979"/>
                  </a:cubicBezTo>
                  <a:cubicBezTo>
                    <a:pt x="22463" y="21979"/>
                    <a:pt x="22741" y="21947"/>
                    <a:pt x="23014" y="21881"/>
                  </a:cubicBezTo>
                  <a:cubicBezTo>
                    <a:pt x="23795" y="21676"/>
                    <a:pt x="24449" y="21141"/>
                    <a:pt x="24803" y="20414"/>
                  </a:cubicBezTo>
                  <a:cubicBezTo>
                    <a:pt x="26678" y="16912"/>
                    <a:pt x="23197" y="14080"/>
                    <a:pt x="21328" y="12560"/>
                  </a:cubicBezTo>
                  <a:cubicBezTo>
                    <a:pt x="20957" y="12265"/>
                    <a:pt x="20636" y="12018"/>
                    <a:pt x="20319" y="11782"/>
                  </a:cubicBezTo>
                  <a:cubicBezTo>
                    <a:pt x="19388" y="11080"/>
                    <a:pt x="18654" y="10543"/>
                    <a:pt x="17951" y="9374"/>
                  </a:cubicBezTo>
                  <a:cubicBezTo>
                    <a:pt x="17524" y="8679"/>
                    <a:pt x="17153" y="7915"/>
                    <a:pt x="16796" y="7185"/>
                  </a:cubicBezTo>
                  <a:cubicBezTo>
                    <a:pt x="16360" y="6243"/>
                    <a:pt x="15861" y="5331"/>
                    <a:pt x="15303" y="4456"/>
                  </a:cubicBezTo>
                  <a:cubicBezTo>
                    <a:pt x="13595" y="1914"/>
                    <a:pt x="10834" y="214"/>
                    <a:pt x="8105" y="20"/>
                  </a:cubicBezTo>
                  <a:cubicBezTo>
                    <a:pt x="7921" y="7"/>
                    <a:pt x="7738" y="1"/>
                    <a:pt x="755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0" name="Google Shape;1140;p41"/>
            <p:cNvSpPr/>
            <p:nvPr/>
          </p:nvSpPr>
          <p:spPr>
            <a:xfrm>
              <a:off x="4654677" y="1687727"/>
              <a:ext cx="961966" cy="901702"/>
            </a:xfrm>
            <a:custGeom>
              <a:avLst/>
              <a:gdLst/>
              <a:ahLst/>
              <a:cxnLst/>
              <a:rect l="l" t="t" r="r" b="b"/>
              <a:pathLst>
                <a:path w="20959" h="19646" extrusionOk="0">
                  <a:moveTo>
                    <a:pt x="2378" y="0"/>
                  </a:moveTo>
                  <a:cubicBezTo>
                    <a:pt x="1595" y="0"/>
                    <a:pt x="821" y="124"/>
                    <a:pt x="85" y="381"/>
                  </a:cubicBezTo>
                  <a:cubicBezTo>
                    <a:pt x="84" y="381"/>
                    <a:pt x="82" y="383"/>
                    <a:pt x="81" y="383"/>
                  </a:cubicBezTo>
                  <a:cubicBezTo>
                    <a:pt x="27" y="404"/>
                    <a:pt x="0" y="465"/>
                    <a:pt x="21" y="518"/>
                  </a:cubicBezTo>
                  <a:cubicBezTo>
                    <a:pt x="21" y="520"/>
                    <a:pt x="23" y="521"/>
                    <a:pt x="23" y="523"/>
                  </a:cubicBezTo>
                  <a:cubicBezTo>
                    <a:pt x="39" y="564"/>
                    <a:pt x="78" y="589"/>
                    <a:pt x="119" y="589"/>
                  </a:cubicBezTo>
                  <a:cubicBezTo>
                    <a:pt x="131" y="589"/>
                    <a:pt x="143" y="587"/>
                    <a:pt x="155" y="582"/>
                  </a:cubicBezTo>
                  <a:cubicBezTo>
                    <a:pt x="871" y="332"/>
                    <a:pt x="1622" y="213"/>
                    <a:pt x="2384" y="213"/>
                  </a:cubicBezTo>
                  <a:cubicBezTo>
                    <a:pt x="5183" y="213"/>
                    <a:pt x="8120" y="1834"/>
                    <a:pt x="9964" y="4568"/>
                  </a:cubicBezTo>
                  <a:cubicBezTo>
                    <a:pt x="10523" y="5435"/>
                    <a:pt x="11021" y="6340"/>
                    <a:pt x="11458" y="7274"/>
                  </a:cubicBezTo>
                  <a:cubicBezTo>
                    <a:pt x="11818" y="8008"/>
                    <a:pt x="12193" y="8764"/>
                    <a:pt x="12620" y="9477"/>
                  </a:cubicBezTo>
                  <a:cubicBezTo>
                    <a:pt x="13347" y="10682"/>
                    <a:pt x="14096" y="11239"/>
                    <a:pt x="15043" y="11944"/>
                  </a:cubicBezTo>
                  <a:cubicBezTo>
                    <a:pt x="15360" y="12181"/>
                    <a:pt x="15686" y="12425"/>
                    <a:pt x="16046" y="12719"/>
                  </a:cubicBezTo>
                  <a:cubicBezTo>
                    <a:pt x="17800" y="14145"/>
                    <a:pt x="20737" y="16524"/>
                    <a:pt x="19805" y="19510"/>
                  </a:cubicBezTo>
                  <a:cubicBezTo>
                    <a:pt x="19788" y="19566"/>
                    <a:pt x="19818" y="19626"/>
                    <a:pt x="19875" y="19645"/>
                  </a:cubicBezTo>
                  <a:lnTo>
                    <a:pt x="19907" y="19645"/>
                  </a:lnTo>
                  <a:cubicBezTo>
                    <a:pt x="19947" y="19641"/>
                    <a:pt x="19982" y="19612"/>
                    <a:pt x="19997" y="19574"/>
                  </a:cubicBezTo>
                  <a:cubicBezTo>
                    <a:pt x="20958" y="16459"/>
                    <a:pt x="17954" y="14013"/>
                    <a:pt x="16158" y="12552"/>
                  </a:cubicBezTo>
                  <a:cubicBezTo>
                    <a:pt x="15786" y="12257"/>
                    <a:pt x="15464" y="12013"/>
                    <a:pt x="15147" y="11773"/>
                  </a:cubicBezTo>
                  <a:cubicBezTo>
                    <a:pt x="14217" y="11072"/>
                    <a:pt x="13486" y="10534"/>
                    <a:pt x="12780" y="9366"/>
                  </a:cubicBezTo>
                  <a:cubicBezTo>
                    <a:pt x="12354" y="8663"/>
                    <a:pt x="11985" y="7909"/>
                    <a:pt x="11626" y="7180"/>
                  </a:cubicBezTo>
                  <a:cubicBezTo>
                    <a:pt x="11190" y="6237"/>
                    <a:pt x="10691" y="5325"/>
                    <a:pt x="10134" y="4448"/>
                  </a:cubicBezTo>
                  <a:cubicBezTo>
                    <a:pt x="8256" y="1654"/>
                    <a:pt x="5246" y="0"/>
                    <a:pt x="237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1" name="Google Shape;1141;p41"/>
            <p:cNvSpPr/>
            <p:nvPr/>
          </p:nvSpPr>
          <p:spPr>
            <a:xfrm>
              <a:off x="4787183" y="1708013"/>
              <a:ext cx="177761" cy="144669"/>
            </a:xfrm>
            <a:custGeom>
              <a:avLst/>
              <a:gdLst/>
              <a:ahLst/>
              <a:cxnLst/>
              <a:rect l="l" t="t" r="r" b="b"/>
              <a:pathLst>
                <a:path w="3873" h="3152" extrusionOk="0">
                  <a:moveTo>
                    <a:pt x="3761" y="0"/>
                  </a:moveTo>
                  <a:cubicBezTo>
                    <a:pt x="3759" y="0"/>
                    <a:pt x="3757" y="0"/>
                    <a:pt x="3755" y="0"/>
                  </a:cubicBezTo>
                  <a:cubicBezTo>
                    <a:pt x="1985" y="91"/>
                    <a:pt x="474" y="1311"/>
                    <a:pt x="12" y="3023"/>
                  </a:cubicBezTo>
                  <a:cubicBezTo>
                    <a:pt x="12" y="3023"/>
                    <a:pt x="12" y="3023"/>
                    <a:pt x="12" y="3024"/>
                  </a:cubicBezTo>
                  <a:cubicBezTo>
                    <a:pt x="0" y="3081"/>
                    <a:pt x="36" y="3138"/>
                    <a:pt x="94" y="3151"/>
                  </a:cubicBezTo>
                  <a:lnTo>
                    <a:pt x="109" y="3151"/>
                  </a:lnTo>
                  <a:cubicBezTo>
                    <a:pt x="112" y="3151"/>
                    <a:pt x="115" y="3151"/>
                    <a:pt x="118" y="3151"/>
                  </a:cubicBezTo>
                  <a:cubicBezTo>
                    <a:pt x="165" y="3151"/>
                    <a:pt x="208" y="3118"/>
                    <a:pt x="219" y="3072"/>
                  </a:cubicBezTo>
                  <a:cubicBezTo>
                    <a:pt x="658" y="1451"/>
                    <a:pt x="2092" y="297"/>
                    <a:pt x="3770" y="215"/>
                  </a:cubicBezTo>
                  <a:cubicBezTo>
                    <a:pt x="3830" y="210"/>
                    <a:pt x="3873" y="160"/>
                    <a:pt x="3870" y="100"/>
                  </a:cubicBezTo>
                  <a:cubicBezTo>
                    <a:pt x="3866" y="43"/>
                    <a:pt x="3817" y="0"/>
                    <a:pt x="376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2" name="Google Shape;1142;p41"/>
            <p:cNvSpPr/>
            <p:nvPr/>
          </p:nvSpPr>
          <p:spPr>
            <a:xfrm>
              <a:off x="4517444" y="1853371"/>
              <a:ext cx="457231" cy="501017"/>
            </a:xfrm>
            <a:custGeom>
              <a:avLst/>
              <a:gdLst/>
              <a:ahLst/>
              <a:cxnLst/>
              <a:rect l="l" t="t" r="r" b="b"/>
              <a:pathLst>
                <a:path w="9962" h="10916" extrusionOk="0">
                  <a:moveTo>
                    <a:pt x="3405" y="0"/>
                  </a:moveTo>
                  <a:cubicBezTo>
                    <a:pt x="1015" y="0"/>
                    <a:pt x="0" y="2208"/>
                    <a:pt x="0" y="2208"/>
                  </a:cubicBezTo>
                  <a:cubicBezTo>
                    <a:pt x="268" y="5646"/>
                    <a:pt x="1957" y="6723"/>
                    <a:pt x="4299" y="8737"/>
                  </a:cubicBezTo>
                  <a:cubicBezTo>
                    <a:pt x="6641" y="10753"/>
                    <a:pt x="9961" y="10916"/>
                    <a:pt x="9961" y="10916"/>
                  </a:cubicBezTo>
                  <a:cubicBezTo>
                    <a:pt x="9070" y="9260"/>
                    <a:pt x="8498" y="7451"/>
                    <a:pt x="8274" y="5584"/>
                  </a:cubicBezTo>
                  <a:cubicBezTo>
                    <a:pt x="7948" y="2590"/>
                    <a:pt x="7240" y="685"/>
                    <a:pt x="4245" y="87"/>
                  </a:cubicBezTo>
                  <a:cubicBezTo>
                    <a:pt x="3948" y="27"/>
                    <a:pt x="3668" y="0"/>
                    <a:pt x="340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3" name="Google Shape;1143;p41"/>
            <p:cNvSpPr/>
            <p:nvPr/>
          </p:nvSpPr>
          <p:spPr>
            <a:xfrm>
              <a:off x="4512533" y="1848873"/>
              <a:ext cx="467007" cy="510839"/>
            </a:xfrm>
            <a:custGeom>
              <a:avLst/>
              <a:gdLst/>
              <a:ahLst/>
              <a:cxnLst/>
              <a:rect l="l" t="t" r="r" b="b"/>
              <a:pathLst>
                <a:path w="10175" h="11130" extrusionOk="0">
                  <a:moveTo>
                    <a:pt x="3506" y="211"/>
                  </a:moveTo>
                  <a:cubicBezTo>
                    <a:pt x="3764" y="211"/>
                    <a:pt x="4038" y="237"/>
                    <a:pt x="4329" y="295"/>
                  </a:cubicBezTo>
                  <a:cubicBezTo>
                    <a:pt x="7205" y="871"/>
                    <a:pt x="7938" y="2638"/>
                    <a:pt x="8273" y="5700"/>
                  </a:cubicBezTo>
                  <a:cubicBezTo>
                    <a:pt x="8495" y="7515"/>
                    <a:pt x="9038" y="9275"/>
                    <a:pt x="9878" y="10901"/>
                  </a:cubicBezTo>
                  <a:cubicBezTo>
                    <a:pt x="9138" y="10829"/>
                    <a:pt x="6438" y="10457"/>
                    <a:pt x="4475" y="8768"/>
                  </a:cubicBezTo>
                  <a:cubicBezTo>
                    <a:pt x="4248" y="8573"/>
                    <a:pt x="4035" y="8390"/>
                    <a:pt x="3822" y="8212"/>
                  </a:cubicBezTo>
                  <a:cubicBezTo>
                    <a:pt x="1800" y="6502"/>
                    <a:pt x="460" y="5372"/>
                    <a:pt x="213" y="2336"/>
                  </a:cubicBezTo>
                  <a:cubicBezTo>
                    <a:pt x="337" y="2082"/>
                    <a:pt x="1326" y="211"/>
                    <a:pt x="3506" y="211"/>
                  </a:cubicBezTo>
                  <a:close/>
                  <a:moveTo>
                    <a:pt x="3517" y="1"/>
                  </a:moveTo>
                  <a:cubicBezTo>
                    <a:pt x="1080" y="1"/>
                    <a:pt x="15" y="2245"/>
                    <a:pt x="5" y="2272"/>
                  </a:cubicBezTo>
                  <a:cubicBezTo>
                    <a:pt x="0" y="2289"/>
                    <a:pt x="0" y="2306"/>
                    <a:pt x="5" y="2323"/>
                  </a:cubicBezTo>
                  <a:cubicBezTo>
                    <a:pt x="253" y="5470"/>
                    <a:pt x="1696" y="6688"/>
                    <a:pt x="3690" y="8375"/>
                  </a:cubicBezTo>
                  <a:cubicBezTo>
                    <a:pt x="3901" y="8553"/>
                    <a:pt x="4119" y="8736"/>
                    <a:pt x="4342" y="8928"/>
                  </a:cubicBezTo>
                  <a:cubicBezTo>
                    <a:pt x="6684" y="10942"/>
                    <a:pt x="10034" y="11130"/>
                    <a:pt x="10065" y="11130"/>
                  </a:cubicBezTo>
                  <a:cubicBezTo>
                    <a:pt x="10103" y="11130"/>
                    <a:pt x="10135" y="11111"/>
                    <a:pt x="10155" y="11079"/>
                  </a:cubicBezTo>
                  <a:cubicBezTo>
                    <a:pt x="10174" y="11045"/>
                    <a:pt x="10174" y="11005"/>
                    <a:pt x="10155" y="10971"/>
                  </a:cubicBezTo>
                  <a:cubicBezTo>
                    <a:pt x="9275" y="9325"/>
                    <a:pt x="8708" y="7531"/>
                    <a:pt x="8481" y="5680"/>
                  </a:cubicBezTo>
                  <a:cubicBezTo>
                    <a:pt x="8145" y="2592"/>
                    <a:pt x="7356" y="688"/>
                    <a:pt x="4370" y="88"/>
                  </a:cubicBezTo>
                  <a:cubicBezTo>
                    <a:pt x="4069" y="28"/>
                    <a:pt x="3785" y="1"/>
                    <a:pt x="35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4" name="Google Shape;1144;p41"/>
            <p:cNvSpPr/>
            <p:nvPr/>
          </p:nvSpPr>
          <p:spPr>
            <a:xfrm>
              <a:off x="3444865" y="1915562"/>
              <a:ext cx="1346862" cy="727016"/>
            </a:xfrm>
            <a:custGeom>
              <a:avLst/>
              <a:gdLst/>
              <a:ahLst/>
              <a:cxnLst/>
              <a:rect l="l" t="t" r="r" b="b"/>
              <a:pathLst>
                <a:path w="29345" h="15840" extrusionOk="0">
                  <a:moveTo>
                    <a:pt x="22582" y="0"/>
                  </a:moveTo>
                  <a:lnTo>
                    <a:pt x="7447" y="745"/>
                  </a:lnTo>
                  <a:cubicBezTo>
                    <a:pt x="7447" y="745"/>
                    <a:pt x="4674" y="1634"/>
                    <a:pt x="2889" y="2634"/>
                  </a:cubicBezTo>
                  <a:cubicBezTo>
                    <a:pt x="1106" y="3633"/>
                    <a:pt x="1" y="8081"/>
                    <a:pt x="1945" y="10311"/>
                  </a:cubicBezTo>
                  <a:cubicBezTo>
                    <a:pt x="3890" y="12542"/>
                    <a:pt x="8447" y="15481"/>
                    <a:pt x="13505" y="15813"/>
                  </a:cubicBezTo>
                  <a:cubicBezTo>
                    <a:pt x="13781" y="15831"/>
                    <a:pt x="14061" y="15840"/>
                    <a:pt x="14346" y="15840"/>
                  </a:cubicBezTo>
                  <a:cubicBezTo>
                    <a:pt x="19289" y="15840"/>
                    <a:pt x="25453" y="13167"/>
                    <a:pt x="27343" y="9646"/>
                  </a:cubicBezTo>
                  <a:cubicBezTo>
                    <a:pt x="29345" y="5922"/>
                    <a:pt x="27955" y="2198"/>
                    <a:pt x="26455" y="1254"/>
                  </a:cubicBezTo>
                  <a:cubicBezTo>
                    <a:pt x="24954" y="310"/>
                    <a:pt x="22582" y="0"/>
                    <a:pt x="2258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5" name="Google Shape;1145;p41"/>
            <p:cNvSpPr/>
            <p:nvPr/>
          </p:nvSpPr>
          <p:spPr>
            <a:xfrm>
              <a:off x="3473184" y="1910375"/>
              <a:ext cx="1327493" cy="736838"/>
            </a:xfrm>
            <a:custGeom>
              <a:avLst/>
              <a:gdLst/>
              <a:ahLst/>
              <a:cxnLst/>
              <a:rect l="l" t="t" r="r" b="b"/>
              <a:pathLst>
                <a:path w="28923" h="16054" extrusionOk="0">
                  <a:moveTo>
                    <a:pt x="21951" y="217"/>
                  </a:moveTo>
                  <a:cubicBezTo>
                    <a:pt x="21975" y="219"/>
                    <a:pt x="24317" y="529"/>
                    <a:pt x="25779" y="1450"/>
                  </a:cubicBezTo>
                  <a:cubicBezTo>
                    <a:pt x="27160" y="2318"/>
                    <a:pt x="28668" y="5916"/>
                    <a:pt x="26633" y="9701"/>
                  </a:cubicBezTo>
                  <a:cubicBezTo>
                    <a:pt x="24831" y="13062"/>
                    <a:pt x="18883" y="15842"/>
                    <a:pt x="13774" y="15842"/>
                  </a:cubicBezTo>
                  <a:cubicBezTo>
                    <a:pt x="13478" y="15842"/>
                    <a:pt x="13185" y="15833"/>
                    <a:pt x="12896" y="15814"/>
                  </a:cubicBezTo>
                  <a:cubicBezTo>
                    <a:pt x="7677" y="15467"/>
                    <a:pt x="3167" y="12355"/>
                    <a:pt x="1409" y="10348"/>
                  </a:cubicBezTo>
                  <a:cubicBezTo>
                    <a:pt x="548" y="9364"/>
                    <a:pt x="222" y="7826"/>
                    <a:pt x="511" y="6132"/>
                  </a:cubicBezTo>
                  <a:cubicBezTo>
                    <a:pt x="774" y="4607"/>
                    <a:pt x="1486" y="3313"/>
                    <a:pt x="2326" y="2842"/>
                  </a:cubicBezTo>
                  <a:cubicBezTo>
                    <a:pt x="4013" y="1894"/>
                    <a:pt x="6636" y="1035"/>
                    <a:pt x="6849" y="966"/>
                  </a:cubicBezTo>
                  <a:lnTo>
                    <a:pt x="21951" y="217"/>
                  </a:lnTo>
                  <a:close/>
                  <a:moveTo>
                    <a:pt x="21966" y="0"/>
                  </a:moveTo>
                  <a:lnTo>
                    <a:pt x="6825" y="749"/>
                  </a:lnTo>
                  <a:lnTo>
                    <a:pt x="6799" y="749"/>
                  </a:lnTo>
                  <a:cubicBezTo>
                    <a:pt x="6770" y="759"/>
                    <a:pt x="3989" y="1653"/>
                    <a:pt x="2222" y="2649"/>
                  </a:cubicBezTo>
                  <a:cubicBezTo>
                    <a:pt x="1328" y="3149"/>
                    <a:pt x="573" y="4500"/>
                    <a:pt x="302" y="6085"/>
                  </a:cubicBezTo>
                  <a:cubicBezTo>
                    <a:pt x="0" y="7845"/>
                    <a:pt x="346" y="9447"/>
                    <a:pt x="1249" y="10479"/>
                  </a:cubicBezTo>
                  <a:cubicBezTo>
                    <a:pt x="3030" y="12522"/>
                    <a:pt x="7598" y="15676"/>
                    <a:pt x="12882" y="16024"/>
                  </a:cubicBezTo>
                  <a:cubicBezTo>
                    <a:pt x="13173" y="16043"/>
                    <a:pt x="13466" y="16054"/>
                    <a:pt x="13765" y="16054"/>
                  </a:cubicBezTo>
                  <a:cubicBezTo>
                    <a:pt x="18945" y="16054"/>
                    <a:pt x="24986" y="13216"/>
                    <a:pt x="26826" y="9794"/>
                  </a:cubicBezTo>
                  <a:cubicBezTo>
                    <a:pt x="28923" y="5898"/>
                    <a:pt x="27338" y="2171"/>
                    <a:pt x="25902" y="1264"/>
                  </a:cubicBezTo>
                  <a:cubicBezTo>
                    <a:pt x="24398" y="320"/>
                    <a:pt x="22082" y="12"/>
                    <a:pt x="2196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6" name="Google Shape;1146;p41"/>
            <p:cNvSpPr/>
            <p:nvPr/>
          </p:nvSpPr>
          <p:spPr>
            <a:xfrm>
              <a:off x="4447817" y="1981195"/>
              <a:ext cx="371403" cy="314949"/>
            </a:xfrm>
            <a:custGeom>
              <a:avLst/>
              <a:gdLst/>
              <a:ahLst/>
              <a:cxnLst/>
              <a:rect l="l" t="t" r="r" b="b"/>
              <a:pathLst>
                <a:path w="8092" h="6862" extrusionOk="0">
                  <a:moveTo>
                    <a:pt x="7973" y="0"/>
                  </a:moveTo>
                  <a:cubicBezTo>
                    <a:pt x="7939" y="0"/>
                    <a:pt x="7905" y="16"/>
                    <a:pt x="7884" y="44"/>
                  </a:cubicBezTo>
                  <a:cubicBezTo>
                    <a:pt x="7850" y="82"/>
                    <a:pt x="4522" y="4734"/>
                    <a:pt x="79" y="6655"/>
                  </a:cubicBezTo>
                  <a:cubicBezTo>
                    <a:pt x="26" y="6679"/>
                    <a:pt x="0" y="6742"/>
                    <a:pt x="24" y="6795"/>
                  </a:cubicBezTo>
                  <a:cubicBezTo>
                    <a:pt x="42" y="6834"/>
                    <a:pt x="79" y="6858"/>
                    <a:pt x="122" y="6859"/>
                  </a:cubicBezTo>
                  <a:cubicBezTo>
                    <a:pt x="130" y="6861"/>
                    <a:pt x="137" y="6861"/>
                    <a:pt x="145" y="6861"/>
                  </a:cubicBezTo>
                  <a:cubicBezTo>
                    <a:pt x="152" y="6861"/>
                    <a:pt x="160" y="6861"/>
                    <a:pt x="167" y="6859"/>
                  </a:cubicBezTo>
                  <a:cubicBezTo>
                    <a:pt x="4662" y="4906"/>
                    <a:pt x="8026" y="214"/>
                    <a:pt x="8057" y="168"/>
                  </a:cubicBezTo>
                  <a:cubicBezTo>
                    <a:pt x="8057" y="168"/>
                    <a:pt x="8058" y="166"/>
                    <a:pt x="8058" y="166"/>
                  </a:cubicBezTo>
                  <a:cubicBezTo>
                    <a:pt x="8091" y="119"/>
                    <a:pt x="8081" y="52"/>
                    <a:pt x="8032" y="18"/>
                  </a:cubicBezTo>
                  <a:cubicBezTo>
                    <a:pt x="8014" y="6"/>
                    <a:pt x="7993" y="0"/>
                    <a:pt x="797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7" name="Google Shape;1147;p41"/>
            <p:cNvSpPr/>
            <p:nvPr/>
          </p:nvSpPr>
          <p:spPr>
            <a:xfrm>
              <a:off x="3594215" y="2227481"/>
              <a:ext cx="265609" cy="135214"/>
            </a:xfrm>
            <a:custGeom>
              <a:avLst/>
              <a:gdLst/>
              <a:ahLst/>
              <a:cxnLst/>
              <a:rect l="l" t="t" r="r" b="b"/>
              <a:pathLst>
                <a:path w="5787" h="2946" extrusionOk="0">
                  <a:moveTo>
                    <a:pt x="121" y="1"/>
                  </a:moveTo>
                  <a:cubicBezTo>
                    <a:pt x="90" y="1"/>
                    <a:pt x="60" y="14"/>
                    <a:pt x="39" y="38"/>
                  </a:cubicBezTo>
                  <a:cubicBezTo>
                    <a:pt x="0" y="85"/>
                    <a:pt x="6" y="152"/>
                    <a:pt x="52" y="190"/>
                  </a:cubicBezTo>
                  <a:cubicBezTo>
                    <a:pt x="79" y="214"/>
                    <a:pt x="2839" y="2516"/>
                    <a:pt x="5652" y="2943"/>
                  </a:cubicBezTo>
                  <a:lnTo>
                    <a:pt x="5667" y="2943"/>
                  </a:lnTo>
                  <a:lnTo>
                    <a:pt x="5667" y="2945"/>
                  </a:lnTo>
                  <a:cubicBezTo>
                    <a:pt x="5670" y="2945"/>
                    <a:pt x="5673" y="2945"/>
                    <a:pt x="5675" y="2945"/>
                  </a:cubicBezTo>
                  <a:cubicBezTo>
                    <a:pt x="5731" y="2945"/>
                    <a:pt x="5777" y="2903"/>
                    <a:pt x="5782" y="2847"/>
                  </a:cubicBezTo>
                  <a:cubicBezTo>
                    <a:pt x="5786" y="2789"/>
                    <a:pt x="5743" y="2736"/>
                    <a:pt x="5683" y="2732"/>
                  </a:cubicBezTo>
                  <a:cubicBezTo>
                    <a:pt x="2930" y="2317"/>
                    <a:pt x="219" y="49"/>
                    <a:pt x="191" y="27"/>
                  </a:cubicBezTo>
                  <a:cubicBezTo>
                    <a:pt x="170" y="9"/>
                    <a:pt x="145" y="1"/>
                    <a:pt x="12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8" name="Google Shape;1148;p41"/>
            <p:cNvSpPr/>
            <p:nvPr/>
          </p:nvSpPr>
          <p:spPr>
            <a:xfrm>
              <a:off x="3444865" y="2014930"/>
              <a:ext cx="245735" cy="436898"/>
            </a:xfrm>
            <a:custGeom>
              <a:avLst/>
              <a:gdLst/>
              <a:ahLst/>
              <a:cxnLst/>
              <a:rect l="l" t="t" r="r" b="b"/>
              <a:pathLst>
                <a:path w="5354" h="9519" extrusionOk="0">
                  <a:moveTo>
                    <a:pt x="3806" y="0"/>
                  </a:moveTo>
                  <a:cubicBezTo>
                    <a:pt x="3486" y="151"/>
                    <a:pt x="3168" y="308"/>
                    <a:pt x="2891" y="469"/>
                  </a:cubicBezTo>
                  <a:cubicBezTo>
                    <a:pt x="1111" y="1468"/>
                    <a:pt x="1" y="5916"/>
                    <a:pt x="1945" y="8146"/>
                  </a:cubicBezTo>
                  <a:cubicBezTo>
                    <a:pt x="2387" y="8642"/>
                    <a:pt x="2868" y="9101"/>
                    <a:pt x="3385" y="9519"/>
                  </a:cubicBezTo>
                  <a:cubicBezTo>
                    <a:pt x="3538" y="9354"/>
                    <a:pt x="3678" y="9177"/>
                    <a:pt x="3806" y="8990"/>
                  </a:cubicBezTo>
                  <a:cubicBezTo>
                    <a:pt x="5353" y="6775"/>
                    <a:pt x="5328" y="2390"/>
                    <a:pt x="380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49" name="Google Shape;1149;p41"/>
            <p:cNvSpPr/>
            <p:nvPr/>
          </p:nvSpPr>
          <p:spPr>
            <a:xfrm>
              <a:off x="3473184" y="2009973"/>
              <a:ext cx="222144" cy="446399"/>
            </a:xfrm>
            <a:custGeom>
              <a:avLst/>
              <a:gdLst/>
              <a:ahLst/>
              <a:cxnLst/>
              <a:rect l="l" t="t" r="r" b="b"/>
              <a:pathLst>
                <a:path w="4840" h="9726" extrusionOk="0">
                  <a:moveTo>
                    <a:pt x="3149" y="247"/>
                  </a:moveTo>
                  <a:cubicBezTo>
                    <a:pt x="4625" y="2645"/>
                    <a:pt x="4604" y="6887"/>
                    <a:pt x="3103" y="9046"/>
                  </a:cubicBezTo>
                  <a:cubicBezTo>
                    <a:pt x="2996" y="9197"/>
                    <a:pt x="2881" y="9338"/>
                    <a:pt x="2758" y="9474"/>
                  </a:cubicBezTo>
                  <a:cubicBezTo>
                    <a:pt x="2275" y="9078"/>
                    <a:pt x="1824" y="8644"/>
                    <a:pt x="1409" y="8180"/>
                  </a:cubicBezTo>
                  <a:cubicBezTo>
                    <a:pt x="548" y="7194"/>
                    <a:pt x="222" y="5656"/>
                    <a:pt x="511" y="3962"/>
                  </a:cubicBezTo>
                  <a:cubicBezTo>
                    <a:pt x="774" y="2437"/>
                    <a:pt x="1486" y="1144"/>
                    <a:pt x="2326" y="672"/>
                  </a:cubicBezTo>
                  <a:cubicBezTo>
                    <a:pt x="2567" y="534"/>
                    <a:pt x="2844" y="391"/>
                    <a:pt x="3149" y="247"/>
                  </a:cubicBezTo>
                  <a:close/>
                  <a:moveTo>
                    <a:pt x="3191" y="1"/>
                  </a:moveTo>
                  <a:cubicBezTo>
                    <a:pt x="3176" y="1"/>
                    <a:pt x="3160" y="4"/>
                    <a:pt x="3145" y="11"/>
                  </a:cubicBezTo>
                  <a:cubicBezTo>
                    <a:pt x="2802" y="174"/>
                    <a:pt x="2491" y="333"/>
                    <a:pt x="2222" y="485"/>
                  </a:cubicBezTo>
                  <a:cubicBezTo>
                    <a:pt x="1328" y="985"/>
                    <a:pt x="573" y="2336"/>
                    <a:pt x="302" y="3923"/>
                  </a:cubicBezTo>
                  <a:cubicBezTo>
                    <a:pt x="0" y="5681"/>
                    <a:pt x="346" y="7283"/>
                    <a:pt x="1249" y="8315"/>
                  </a:cubicBezTo>
                  <a:cubicBezTo>
                    <a:pt x="1695" y="8815"/>
                    <a:pt x="2180" y="9280"/>
                    <a:pt x="2700" y="9701"/>
                  </a:cubicBezTo>
                  <a:cubicBezTo>
                    <a:pt x="2719" y="9716"/>
                    <a:pt x="2743" y="9725"/>
                    <a:pt x="2768" y="9725"/>
                  </a:cubicBezTo>
                  <a:cubicBezTo>
                    <a:pt x="2770" y="9725"/>
                    <a:pt x="2772" y="9725"/>
                    <a:pt x="2773" y="9725"/>
                  </a:cubicBezTo>
                  <a:cubicBezTo>
                    <a:pt x="2803" y="9725"/>
                    <a:pt x="2832" y="9713"/>
                    <a:pt x="2853" y="9691"/>
                  </a:cubicBezTo>
                  <a:cubicBezTo>
                    <a:pt x="3006" y="9524"/>
                    <a:pt x="3149" y="9347"/>
                    <a:pt x="3280" y="9159"/>
                  </a:cubicBezTo>
                  <a:cubicBezTo>
                    <a:pt x="4836" y="6925"/>
                    <a:pt x="4839" y="2498"/>
                    <a:pt x="3280" y="50"/>
                  </a:cubicBezTo>
                  <a:cubicBezTo>
                    <a:pt x="3260" y="18"/>
                    <a:pt x="3226" y="1"/>
                    <a:pt x="319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0" name="Google Shape;1150;p41"/>
            <p:cNvSpPr/>
            <p:nvPr/>
          </p:nvSpPr>
          <p:spPr>
            <a:xfrm>
              <a:off x="3722728" y="1667348"/>
              <a:ext cx="758594" cy="490782"/>
            </a:xfrm>
            <a:custGeom>
              <a:avLst/>
              <a:gdLst/>
              <a:ahLst/>
              <a:cxnLst/>
              <a:rect l="l" t="t" r="r" b="b"/>
              <a:pathLst>
                <a:path w="16528" h="10693" extrusionOk="0">
                  <a:moveTo>
                    <a:pt x="12339" y="0"/>
                  </a:moveTo>
                  <a:lnTo>
                    <a:pt x="4494" y="455"/>
                  </a:lnTo>
                  <a:cubicBezTo>
                    <a:pt x="4494" y="455"/>
                    <a:pt x="3238" y="910"/>
                    <a:pt x="2971" y="1254"/>
                  </a:cubicBezTo>
                  <a:cubicBezTo>
                    <a:pt x="2705" y="1597"/>
                    <a:pt x="1" y="6698"/>
                    <a:pt x="1" y="6698"/>
                  </a:cubicBezTo>
                  <a:cubicBezTo>
                    <a:pt x="1" y="6698"/>
                    <a:pt x="5181" y="10392"/>
                    <a:pt x="7891" y="10658"/>
                  </a:cubicBezTo>
                  <a:cubicBezTo>
                    <a:pt x="8127" y="10681"/>
                    <a:pt x="8359" y="10693"/>
                    <a:pt x="8586" y="10693"/>
                  </a:cubicBezTo>
                  <a:cubicBezTo>
                    <a:pt x="10967" y="10693"/>
                    <a:pt x="12855" y="9476"/>
                    <a:pt x="14213" y="8260"/>
                  </a:cubicBezTo>
                  <a:cubicBezTo>
                    <a:pt x="15122" y="7430"/>
                    <a:pt x="15904" y="6470"/>
                    <a:pt x="16528" y="5408"/>
                  </a:cubicBezTo>
                  <a:cubicBezTo>
                    <a:pt x="16528" y="5408"/>
                    <a:pt x="13519" y="533"/>
                    <a:pt x="13216" y="306"/>
                  </a:cubicBezTo>
                  <a:cubicBezTo>
                    <a:pt x="12947" y="145"/>
                    <a:pt x="12649" y="41"/>
                    <a:pt x="123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1" name="Google Shape;1151;p41"/>
            <p:cNvSpPr/>
            <p:nvPr/>
          </p:nvSpPr>
          <p:spPr>
            <a:xfrm>
              <a:off x="3717267" y="1662483"/>
              <a:ext cx="769334" cy="500558"/>
            </a:xfrm>
            <a:custGeom>
              <a:avLst/>
              <a:gdLst/>
              <a:ahLst/>
              <a:cxnLst/>
              <a:rect l="l" t="t" r="r" b="b"/>
              <a:pathLst>
                <a:path w="16762" h="10906" extrusionOk="0">
                  <a:moveTo>
                    <a:pt x="12444" y="211"/>
                  </a:moveTo>
                  <a:cubicBezTo>
                    <a:pt x="12735" y="248"/>
                    <a:pt x="13017" y="345"/>
                    <a:pt x="13271" y="494"/>
                  </a:cubicBezTo>
                  <a:cubicBezTo>
                    <a:pt x="13480" y="651"/>
                    <a:pt x="15360" y="3634"/>
                    <a:pt x="16523" y="5514"/>
                  </a:cubicBezTo>
                  <a:cubicBezTo>
                    <a:pt x="15904" y="6543"/>
                    <a:pt x="15139" y="7477"/>
                    <a:pt x="14253" y="8287"/>
                  </a:cubicBezTo>
                  <a:cubicBezTo>
                    <a:pt x="12473" y="9884"/>
                    <a:pt x="10608" y="10691"/>
                    <a:pt x="8695" y="10691"/>
                  </a:cubicBezTo>
                  <a:cubicBezTo>
                    <a:pt x="8468" y="10691"/>
                    <a:pt x="8241" y="10680"/>
                    <a:pt x="8013" y="10657"/>
                  </a:cubicBezTo>
                  <a:cubicBezTo>
                    <a:pt x="5545" y="10414"/>
                    <a:pt x="898" y="7227"/>
                    <a:pt x="258" y="6772"/>
                  </a:cubicBezTo>
                  <a:cubicBezTo>
                    <a:pt x="1205" y="4987"/>
                    <a:pt x="2980" y="1680"/>
                    <a:pt x="3178" y="1424"/>
                  </a:cubicBezTo>
                  <a:cubicBezTo>
                    <a:pt x="3376" y="1168"/>
                    <a:pt x="4284" y="794"/>
                    <a:pt x="4639" y="665"/>
                  </a:cubicBezTo>
                  <a:lnTo>
                    <a:pt x="12444" y="211"/>
                  </a:lnTo>
                  <a:close/>
                  <a:moveTo>
                    <a:pt x="12457" y="1"/>
                  </a:moveTo>
                  <a:lnTo>
                    <a:pt x="4610" y="459"/>
                  </a:lnTo>
                  <a:lnTo>
                    <a:pt x="4581" y="459"/>
                  </a:lnTo>
                  <a:cubicBezTo>
                    <a:pt x="4451" y="507"/>
                    <a:pt x="3287" y="951"/>
                    <a:pt x="3011" y="1293"/>
                  </a:cubicBezTo>
                  <a:cubicBezTo>
                    <a:pt x="2736" y="1637"/>
                    <a:pt x="138" y="6542"/>
                    <a:pt x="26" y="6755"/>
                  </a:cubicBezTo>
                  <a:cubicBezTo>
                    <a:pt x="1" y="6802"/>
                    <a:pt x="15" y="6860"/>
                    <a:pt x="59" y="6892"/>
                  </a:cubicBezTo>
                  <a:cubicBezTo>
                    <a:pt x="272" y="7033"/>
                    <a:pt x="5291" y="10605"/>
                    <a:pt x="7993" y="10871"/>
                  </a:cubicBezTo>
                  <a:cubicBezTo>
                    <a:pt x="8225" y="10894"/>
                    <a:pt x="8458" y="10906"/>
                    <a:pt x="8690" y="10906"/>
                  </a:cubicBezTo>
                  <a:cubicBezTo>
                    <a:pt x="10658" y="10906"/>
                    <a:pt x="12573" y="10079"/>
                    <a:pt x="14397" y="8450"/>
                  </a:cubicBezTo>
                  <a:cubicBezTo>
                    <a:pt x="15319" y="7612"/>
                    <a:pt x="16109" y="6640"/>
                    <a:pt x="16742" y="5568"/>
                  </a:cubicBezTo>
                  <a:cubicBezTo>
                    <a:pt x="16761" y="5535"/>
                    <a:pt x="16761" y="5493"/>
                    <a:pt x="16742" y="5461"/>
                  </a:cubicBezTo>
                  <a:cubicBezTo>
                    <a:pt x="16434" y="4959"/>
                    <a:pt x="13715" y="562"/>
                    <a:pt x="13402" y="328"/>
                  </a:cubicBezTo>
                  <a:cubicBezTo>
                    <a:pt x="13115" y="153"/>
                    <a:pt x="12792" y="41"/>
                    <a:pt x="1245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2" name="Google Shape;1152;p41"/>
            <p:cNvSpPr/>
            <p:nvPr/>
          </p:nvSpPr>
          <p:spPr>
            <a:xfrm>
              <a:off x="4044011" y="1913680"/>
              <a:ext cx="229992" cy="244450"/>
            </a:xfrm>
            <a:custGeom>
              <a:avLst/>
              <a:gdLst/>
              <a:ahLst/>
              <a:cxnLst/>
              <a:rect l="l" t="t" r="r" b="b"/>
              <a:pathLst>
                <a:path w="5011" h="5326" extrusionOk="0">
                  <a:moveTo>
                    <a:pt x="2419" y="0"/>
                  </a:moveTo>
                  <a:cubicBezTo>
                    <a:pt x="1631" y="0"/>
                    <a:pt x="463" y="3558"/>
                    <a:pt x="0" y="5114"/>
                  </a:cubicBezTo>
                  <a:cubicBezTo>
                    <a:pt x="292" y="5200"/>
                    <a:pt x="593" y="5260"/>
                    <a:pt x="895" y="5296"/>
                  </a:cubicBezTo>
                  <a:cubicBezTo>
                    <a:pt x="1115" y="5316"/>
                    <a:pt x="1334" y="5326"/>
                    <a:pt x="1553" y="5326"/>
                  </a:cubicBezTo>
                  <a:cubicBezTo>
                    <a:pt x="2758" y="5326"/>
                    <a:pt x="3947" y="5023"/>
                    <a:pt x="5010" y="4443"/>
                  </a:cubicBezTo>
                  <a:cubicBezTo>
                    <a:pt x="4433" y="3082"/>
                    <a:pt x="3277" y="482"/>
                    <a:pt x="2558" y="41"/>
                  </a:cubicBezTo>
                  <a:cubicBezTo>
                    <a:pt x="2513" y="14"/>
                    <a:pt x="2467" y="0"/>
                    <a:pt x="2419"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3" name="Google Shape;1153;p41"/>
            <p:cNvSpPr/>
            <p:nvPr/>
          </p:nvSpPr>
          <p:spPr>
            <a:xfrm>
              <a:off x="4038870" y="1908585"/>
              <a:ext cx="240686" cy="254456"/>
            </a:xfrm>
            <a:custGeom>
              <a:avLst/>
              <a:gdLst/>
              <a:ahLst/>
              <a:cxnLst/>
              <a:rect l="l" t="t" r="r" b="b"/>
              <a:pathLst>
                <a:path w="5244" h="5544" extrusionOk="0">
                  <a:moveTo>
                    <a:pt x="2539" y="226"/>
                  </a:moveTo>
                  <a:cubicBezTo>
                    <a:pt x="2566" y="226"/>
                    <a:pt x="2593" y="233"/>
                    <a:pt x="2618" y="246"/>
                  </a:cubicBezTo>
                  <a:cubicBezTo>
                    <a:pt x="3114" y="544"/>
                    <a:pt x="3973" y="2098"/>
                    <a:pt x="4978" y="4510"/>
                  </a:cubicBezTo>
                  <a:cubicBezTo>
                    <a:pt x="3956" y="5048"/>
                    <a:pt x="2822" y="5327"/>
                    <a:pt x="1674" y="5327"/>
                  </a:cubicBezTo>
                  <a:cubicBezTo>
                    <a:pt x="1452" y="5327"/>
                    <a:pt x="1229" y="5316"/>
                    <a:pt x="1007" y="5295"/>
                  </a:cubicBezTo>
                  <a:cubicBezTo>
                    <a:pt x="748" y="5267"/>
                    <a:pt x="490" y="5218"/>
                    <a:pt x="237" y="5149"/>
                  </a:cubicBezTo>
                  <a:lnTo>
                    <a:pt x="236" y="5149"/>
                  </a:lnTo>
                  <a:cubicBezTo>
                    <a:pt x="1120" y="2256"/>
                    <a:pt x="1950" y="420"/>
                    <a:pt x="2462" y="246"/>
                  </a:cubicBezTo>
                  <a:cubicBezTo>
                    <a:pt x="2486" y="233"/>
                    <a:pt x="2512" y="226"/>
                    <a:pt x="2539" y="226"/>
                  </a:cubicBezTo>
                  <a:close/>
                  <a:moveTo>
                    <a:pt x="2541" y="0"/>
                  </a:moveTo>
                  <a:cubicBezTo>
                    <a:pt x="2492" y="0"/>
                    <a:pt x="2443" y="10"/>
                    <a:pt x="2396" y="29"/>
                  </a:cubicBezTo>
                  <a:cubicBezTo>
                    <a:pt x="1594" y="331"/>
                    <a:pt x="557" y="3394"/>
                    <a:pt x="11" y="5191"/>
                  </a:cubicBezTo>
                  <a:cubicBezTo>
                    <a:pt x="1" y="5218"/>
                    <a:pt x="1" y="5246"/>
                    <a:pt x="11" y="5273"/>
                  </a:cubicBezTo>
                  <a:cubicBezTo>
                    <a:pt x="24" y="5298"/>
                    <a:pt x="48" y="5317"/>
                    <a:pt x="75" y="5323"/>
                  </a:cubicBezTo>
                  <a:cubicBezTo>
                    <a:pt x="374" y="5413"/>
                    <a:pt x="679" y="5474"/>
                    <a:pt x="988" y="5509"/>
                  </a:cubicBezTo>
                  <a:cubicBezTo>
                    <a:pt x="1220" y="5532"/>
                    <a:pt x="1451" y="5544"/>
                    <a:pt x="1683" y="5544"/>
                  </a:cubicBezTo>
                  <a:cubicBezTo>
                    <a:pt x="2901" y="5536"/>
                    <a:pt x="4100" y="5231"/>
                    <a:pt x="5172" y="4656"/>
                  </a:cubicBezTo>
                  <a:cubicBezTo>
                    <a:pt x="5222" y="4631"/>
                    <a:pt x="5243" y="4571"/>
                    <a:pt x="5221" y="4519"/>
                  </a:cubicBezTo>
                  <a:cubicBezTo>
                    <a:pt x="4612" y="3042"/>
                    <a:pt x="3477" y="513"/>
                    <a:pt x="2739" y="55"/>
                  </a:cubicBezTo>
                  <a:cubicBezTo>
                    <a:pt x="2679" y="19"/>
                    <a:pt x="2610" y="0"/>
                    <a:pt x="254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4" name="Google Shape;1154;p41"/>
            <p:cNvSpPr/>
            <p:nvPr/>
          </p:nvSpPr>
          <p:spPr>
            <a:xfrm>
              <a:off x="4289058" y="1839831"/>
              <a:ext cx="171381" cy="207090"/>
            </a:xfrm>
            <a:custGeom>
              <a:avLst/>
              <a:gdLst/>
              <a:ahLst/>
              <a:cxnLst/>
              <a:rect l="l" t="t" r="r" b="b"/>
              <a:pathLst>
                <a:path w="3734" h="4512" extrusionOk="0">
                  <a:moveTo>
                    <a:pt x="1211" y="0"/>
                  </a:moveTo>
                  <a:cubicBezTo>
                    <a:pt x="1161" y="0"/>
                    <a:pt x="1113" y="6"/>
                    <a:pt x="1067" y="18"/>
                  </a:cubicBezTo>
                  <a:cubicBezTo>
                    <a:pt x="0" y="285"/>
                    <a:pt x="1866" y="4512"/>
                    <a:pt x="1866" y="4512"/>
                  </a:cubicBezTo>
                  <a:cubicBezTo>
                    <a:pt x="2569" y="3870"/>
                    <a:pt x="3196" y="3150"/>
                    <a:pt x="3733" y="2365"/>
                  </a:cubicBezTo>
                  <a:cubicBezTo>
                    <a:pt x="3186" y="1561"/>
                    <a:pt x="2017" y="0"/>
                    <a:pt x="1211"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5" name="Google Shape;1155;p41"/>
            <p:cNvSpPr/>
            <p:nvPr/>
          </p:nvSpPr>
          <p:spPr>
            <a:xfrm>
              <a:off x="4301083" y="1834736"/>
              <a:ext cx="164129" cy="216590"/>
            </a:xfrm>
            <a:custGeom>
              <a:avLst/>
              <a:gdLst/>
              <a:ahLst/>
              <a:cxnLst/>
              <a:rect l="l" t="t" r="r" b="b"/>
              <a:pathLst>
                <a:path w="3576" h="4719" extrusionOk="0">
                  <a:moveTo>
                    <a:pt x="939" y="211"/>
                  </a:moveTo>
                  <a:cubicBezTo>
                    <a:pt x="1470" y="211"/>
                    <a:pt x="2352" y="1038"/>
                    <a:pt x="3349" y="2467"/>
                  </a:cubicBezTo>
                  <a:cubicBezTo>
                    <a:pt x="2850" y="3179"/>
                    <a:pt x="2279" y="3835"/>
                    <a:pt x="1643" y="4426"/>
                  </a:cubicBezTo>
                  <a:cubicBezTo>
                    <a:pt x="1205" y="3414"/>
                    <a:pt x="322" y="1051"/>
                    <a:pt x="653" y="375"/>
                  </a:cubicBezTo>
                  <a:cubicBezTo>
                    <a:pt x="685" y="301"/>
                    <a:pt x="751" y="244"/>
                    <a:pt x="830" y="223"/>
                  </a:cubicBezTo>
                  <a:cubicBezTo>
                    <a:pt x="866" y="214"/>
                    <a:pt x="903" y="211"/>
                    <a:pt x="939" y="211"/>
                  </a:cubicBezTo>
                  <a:close/>
                  <a:moveTo>
                    <a:pt x="938" y="0"/>
                  </a:moveTo>
                  <a:cubicBezTo>
                    <a:pt x="884" y="0"/>
                    <a:pt x="831" y="6"/>
                    <a:pt x="779" y="19"/>
                  </a:cubicBezTo>
                  <a:cubicBezTo>
                    <a:pt x="638" y="53"/>
                    <a:pt x="522" y="152"/>
                    <a:pt x="462" y="283"/>
                  </a:cubicBezTo>
                  <a:cubicBezTo>
                    <a:pt x="1" y="1225"/>
                    <a:pt x="1445" y="4519"/>
                    <a:pt x="1506" y="4657"/>
                  </a:cubicBezTo>
                  <a:cubicBezTo>
                    <a:pt x="1521" y="4689"/>
                    <a:pt x="1548" y="4711"/>
                    <a:pt x="1580" y="4718"/>
                  </a:cubicBezTo>
                  <a:lnTo>
                    <a:pt x="1604" y="4718"/>
                  </a:lnTo>
                  <a:cubicBezTo>
                    <a:pt x="1628" y="4718"/>
                    <a:pt x="1650" y="4709"/>
                    <a:pt x="1668" y="4693"/>
                  </a:cubicBezTo>
                  <a:cubicBezTo>
                    <a:pt x="2377" y="4050"/>
                    <a:pt x="3010" y="3326"/>
                    <a:pt x="3552" y="2537"/>
                  </a:cubicBezTo>
                  <a:cubicBezTo>
                    <a:pt x="3575" y="2501"/>
                    <a:pt x="3575" y="2452"/>
                    <a:pt x="3552" y="2416"/>
                  </a:cubicBezTo>
                  <a:cubicBezTo>
                    <a:pt x="2925" y="1490"/>
                    <a:pt x="1782" y="0"/>
                    <a:pt x="93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6" name="Google Shape;1156;p41"/>
            <p:cNvSpPr/>
            <p:nvPr/>
          </p:nvSpPr>
          <p:spPr>
            <a:xfrm>
              <a:off x="3780284" y="1894908"/>
              <a:ext cx="161513" cy="198415"/>
            </a:xfrm>
            <a:custGeom>
              <a:avLst/>
              <a:gdLst/>
              <a:ahLst/>
              <a:cxnLst/>
              <a:rect l="l" t="t" r="r" b="b"/>
              <a:pathLst>
                <a:path w="3519" h="4323" extrusionOk="0">
                  <a:moveTo>
                    <a:pt x="2754" y="0"/>
                  </a:moveTo>
                  <a:cubicBezTo>
                    <a:pt x="1978" y="0"/>
                    <a:pt x="517" y="1884"/>
                    <a:pt x="0" y="2582"/>
                  </a:cubicBezTo>
                  <a:cubicBezTo>
                    <a:pt x="779" y="3089"/>
                    <a:pt x="1836" y="3742"/>
                    <a:pt x="2935" y="4323"/>
                  </a:cubicBezTo>
                  <a:cubicBezTo>
                    <a:pt x="3182" y="2840"/>
                    <a:pt x="3519" y="272"/>
                    <a:pt x="2899" y="26"/>
                  </a:cubicBezTo>
                  <a:cubicBezTo>
                    <a:pt x="2854" y="8"/>
                    <a:pt x="2806" y="0"/>
                    <a:pt x="2754"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7" name="Google Shape;1157;p41"/>
            <p:cNvSpPr/>
            <p:nvPr/>
          </p:nvSpPr>
          <p:spPr>
            <a:xfrm>
              <a:off x="3775235" y="1890089"/>
              <a:ext cx="165598" cy="208237"/>
            </a:xfrm>
            <a:custGeom>
              <a:avLst/>
              <a:gdLst/>
              <a:ahLst/>
              <a:cxnLst/>
              <a:rect l="l" t="t" r="r" b="b"/>
              <a:pathLst>
                <a:path w="3608" h="4537" extrusionOk="0">
                  <a:moveTo>
                    <a:pt x="2861" y="211"/>
                  </a:moveTo>
                  <a:cubicBezTo>
                    <a:pt x="2901" y="211"/>
                    <a:pt x="2938" y="218"/>
                    <a:pt x="2972" y="231"/>
                  </a:cubicBezTo>
                  <a:cubicBezTo>
                    <a:pt x="3277" y="348"/>
                    <a:pt x="3429" y="1472"/>
                    <a:pt x="2972" y="4266"/>
                  </a:cubicBezTo>
                  <a:cubicBezTo>
                    <a:pt x="1940" y="3713"/>
                    <a:pt x="955" y="3103"/>
                    <a:pt x="273" y="2662"/>
                  </a:cubicBezTo>
                  <a:lnTo>
                    <a:pt x="264" y="2662"/>
                  </a:lnTo>
                  <a:cubicBezTo>
                    <a:pt x="1410" y="1121"/>
                    <a:pt x="2377" y="211"/>
                    <a:pt x="2861" y="211"/>
                  </a:cubicBezTo>
                  <a:close/>
                  <a:moveTo>
                    <a:pt x="2870" y="1"/>
                  </a:moveTo>
                  <a:cubicBezTo>
                    <a:pt x="2084" y="1"/>
                    <a:pt x="772" y="1613"/>
                    <a:pt x="26" y="2628"/>
                  </a:cubicBezTo>
                  <a:cubicBezTo>
                    <a:pt x="8" y="2652"/>
                    <a:pt x="0" y="2680"/>
                    <a:pt x="6" y="2708"/>
                  </a:cubicBezTo>
                  <a:cubicBezTo>
                    <a:pt x="11" y="2738"/>
                    <a:pt x="27" y="2765"/>
                    <a:pt x="52" y="2780"/>
                  </a:cubicBezTo>
                  <a:cubicBezTo>
                    <a:pt x="770" y="3244"/>
                    <a:pt x="1858" y="3925"/>
                    <a:pt x="2996" y="4523"/>
                  </a:cubicBezTo>
                  <a:cubicBezTo>
                    <a:pt x="3011" y="4532"/>
                    <a:pt x="3027" y="4537"/>
                    <a:pt x="3045" y="4537"/>
                  </a:cubicBezTo>
                  <a:cubicBezTo>
                    <a:pt x="3061" y="4537"/>
                    <a:pt x="3078" y="4532"/>
                    <a:pt x="3091" y="4523"/>
                  </a:cubicBezTo>
                  <a:cubicBezTo>
                    <a:pt x="3122" y="4510"/>
                    <a:pt x="3145" y="4482"/>
                    <a:pt x="3149" y="4447"/>
                  </a:cubicBezTo>
                  <a:cubicBezTo>
                    <a:pt x="3608" y="1724"/>
                    <a:pt x="3572" y="246"/>
                    <a:pt x="3047" y="33"/>
                  </a:cubicBezTo>
                  <a:cubicBezTo>
                    <a:pt x="2991" y="11"/>
                    <a:pt x="2932" y="1"/>
                    <a:pt x="287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8" name="Google Shape;1158;p41"/>
            <p:cNvSpPr/>
            <p:nvPr/>
          </p:nvSpPr>
          <p:spPr>
            <a:xfrm>
              <a:off x="4042542" y="1716091"/>
              <a:ext cx="228661" cy="255465"/>
            </a:xfrm>
            <a:custGeom>
              <a:avLst/>
              <a:gdLst/>
              <a:ahLst/>
              <a:cxnLst/>
              <a:rect l="l" t="t" r="r" b="b"/>
              <a:pathLst>
                <a:path w="4982" h="5566" extrusionOk="0">
                  <a:moveTo>
                    <a:pt x="4981" y="0"/>
                  </a:moveTo>
                  <a:lnTo>
                    <a:pt x="77" y="2360"/>
                  </a:lnTo>
                  <a:lnTo>
                    <a:pt x="1" y="2743"/>
                  </a:lnTo>
                  <a:lnTo>
                    <a:pt x="2" y="2743"/>
                  </a:lnTo>
                  <a:cubicBezTo>
                    <a:pt x="2" y="2743"/>
                    <a:pt x="1443" y="5565"/>
                    <a:pt x="2450" y="5565"/>
                  </a:cubicBezTo>
                  <a:cubicBezTo>
                    <a:pt x="2565" y="5565"/>
                    <a:pt x="2674" y="5528"/>
                    <a:pt x="2775" y="5447"/>
                  </a:cubicBezTo>
                  <a:cubicBezTo>
                    <a:pt x="3757" y="4647"/>
                    <a:pt x="4981" y="0"/>
                    <a:pt x="4981"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59" name="Google Shape;1159;p41"/>
            <p:cNvSpPr/>
            <p:nvPr/>
          </p:nvSpPr>
          <p:spPr>
            <a:xfrm>
              <a:off x="4037585" y="1711272"/>
              <a:ext cx="238667" cy="265058"/>
            </a:xfrm>
            <a:custGeom>
              <a:avLst/>
              <a:gdLst/>
              <a:ahLst/>
              <a:cxnLst/>
              <a:rect l="l" t="t" r="r" b="b"/>
              <a:pathLst>
                <a:path w="5200" h="5775" extrusionOk="0">
                  <a:moveTo>
                    <a:pt x="4930" y="303"/>
                  </a:moveTo>
                  <a:lnTo>
                    <a:pt x="4930" y="303"/>
                  </a:lnTo>
                  <a:cubicBezTo>
                    <a:pt x="4674" y="1237"/>
                    <a:pt x="3648" y="4798"/>
                    <a:pt x="2819" y="5468"/>
                  </a:cubicBezTo>
                  <a:cubicBezTo>
                    <a:pt x="2743" y="5530"/>
                    <a:pt x="2649" y="5563"/>
                    <a:pt x="2553" y="5563"/>
                  </a:cubicBezTo>
                  <a:cubicBezTo>
                    <a:pt x="2521" y="5563"/>
                    <a:pt x="2488" y="5560"/>
                    <a:pt x="2455" y="5552"/>
                  </a:cubicBezTo>
                  <a:cubicBezTo>
                    <a:pt x="1573" y="5364"/>
                    <a:pt x="374" y="3129"/>
                    <a:pt x="219" y="2830"/>
                  </a:cubicBezTo>
                  <a:lnTo>
                    <a:pt x="280" y="2532"/>
                  </a:lnTo>
                  <a:lnTo>
                    <a:pt x="4930" y="303"/>
                  </a:lnTo>
                  <a:close/>
                  <a:moveTo>
                    <a:pt x="5088" y="1"/>
                  </a:moveTo>
                  <a:cubicBezTo>
                    <a:pt x="5073" y="1"/>
                    <a:pt x="5059" y="4"/>
                    <a:pt x="5045" y="10"/>
                  </a:cubicBezTo>
                  <a:lnTo>
                    <a:pt x="140" y="2370"/>
                  </a:lnTo>
                  <a:cubicBezTo>
                    <a:pt x="109" y="2385"/>
                    <a:pt x="88" y="2413"/>
                    <a:pt x="82" y="2447"/>
                  </a:cubicBezTo>
                  <a:lnTo>
                    <a:pt x="5" y="2827"/>
                  </a:lnTo>
                  <a:cubicBezTo>
                    <a:pt x="0" y="2851"/>
                    <a:pt x="5" y="2874"/>
                    <a:pt x="17" y="2897"/>
                  </a:cubicBezTo>
                  <a:cubicBezTo>
                    <a:pt x="69" y="3003"/>
                    <a:pt x="1376" y="5547"/>
                    <a:pt x="2415" y="5760"/>
                  </a:cubicBezTo>
                  <a:cubicBezTo>
                    <a:pt x="2464" y="5770"/>
                    <a:pt x="2515" y="5775"/>
                    <a:pt x="2564" y="5775"/>
                  </a:cubicBezTo>
                  <a:cubicBezTo>
                    <a:pt x="2704" y="5773"/>
                    <a:pt x="2840" y="5724"/>
                    <a:pt x="2948" y="5635"/>
                  </a:cubicBezTo>
                  <a:cubicBezTo>
                    <a:pt x="3955" y="4825"/>
                    <a:pt x="5143" y="324"/>
                    <a:pt x="5194" y="133"/>
                  </a:cubicBezTo>
                  <a:cubicBezTo>
                    <a:pt x="5200" y="111"/>
                    <a:pt x="5197" y="87"/>
                    <a:pt x="5188" y="66"/>
                  </a:cubicBezTo>
                  <a:cubicBezTo>
                    <a:pt x="5170" y="25"/>
                    <a:pt x="5130" y="1"/>
                    <a:pt x="508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0" name="Google Shape;1160;p41"/>
            <p:cNvSpPr/>
            <p:nvPr/>
          </p:nvSpPr>
          <p:spPr>
            <a:xfrm>
              <a:off x="3801580" y="1086332"/>
              <a:ext cx="617230" cy="834830"/>
            </a:xfrm>
            <a:custGeom>
              <a:avLst/>
              <a:gdLst/>
              <a:ahLst/>
              <a:cxnLst/>
              <a:rect l="l" t="t" r="r" b="b"/>
              <a:pathLst>
                <a:path w="13448" h="18189" extrusionOk="0">
                  <a:moveTo>
                    <a:pt x="6822" y="1"/>
                  </a:moveTo>
                  <a:cubicBezTo>
                    <a:pt x="5036" y="1"/>
                    <a:pt x="3152" y="1175"/>
                    <a:pt x="3152" y="1175"/>
                  </a:cubicBezTo>
                  <a:cubicBezTo>
                    <a:pt x="3152" y="1175"/>
                    <a:pt x="1037" y="2631"/>
                    <a:pt x="519" y="5264"/>
                  </a:cubicBezTo>
                  <a:cubicBezTo>
                    <a:pt x="1" y="7895"/>
                    <a:pt x="4" y="12033"/>
                    <a:pt x="1508" y="14757"/>
                  </a:cubicBezTo>
                  <a:cubicBezTo>
                    <a:pt x="3010" y="17482"/>
                    <a:pt x="3528" y="18142"/>
                    <a:pt x="4844" y="18188"/>
                  </a:cubicBezTo>
                  <a:cubicBezTo>
                    <a:pt x="4861" y="18188"/>
                    <a:pt x="4878" y="18189"/>
                    <a:pt x="4896" y="18189"/>
                  </a:cubicBezTo>
                  <a:cubicBezTo>
                    <a:pt x="6234" y="18189"/>
                    <a:pt x="9051" y="16392"/>
                    <a:pt x="10815" y="15463"/>
                  </a:cubicBezTo>
                  <a:cubicBezTo>
                    <a:pt x="12603" y="14522"/>
                    <a:pt x="12506" y="12079"/>
                    <a:pt x="12506" y="12079"/>
                  </a:cubicBezTo>
                  <a:cubicBezTo>
                    <a:pt x="12506" y="12079"/>
                    <a:pt x="13447" y="8225"/>
                    <a:pt x="12837" y="4841"/>
                  </a:cubicBezTo>
                  <a:cubicBezTo>
                    <a:pt x="12228" y="1457"/>
                    <a:pt x="8607" y="1"/>
                    <a:pt x="6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1" name="Google Shape;1161;p41"/>
            <p:cNvSpPr/>
            <p:nvPr/>
          </p:nvSpPr>
          <p:spPr>
            <a:xfrm>
              <a:off x="3794971" y="1081696"/>
              <a:ext cx="627327" cy="844514"/>
            </a:xfrm>
            <a:custGeom>
              <a:avLst/>
              <a:gdLst/>
              <a:ahLst/>
              <a:cxnLst/>
              <a:rect l="l" t="t" r="r" b="b"/>
              <a:pathLst>
                <a:path w="13668" h="18400" extrusionOk="0">
                  <a:moveTo>
                    <a:pt x="6961" y="207"/>
                  </a:moveTo>
                  <a:cubicBezTo>
                    <a:pt x="8668" y="207"/>
                    <a:pt x="12274" y="1638"/>
                    <a:pt x="12872" y="4961"/>
                  </a:cubicBezTo>
                  <a:cubicBezTo>
                    <a:pt x="13472" y="8283"/>
                    <a:pt x="12545" y="12116"/>
                    <a:pt x="12545" y="12154"/>
                  </a:cubicBezTo>
                  <a:cubicBezTo>
                    <a:pt x="12542" y="12163"/>
                    <a:pt x="12542" y="12174"/>
                    <a:pt x="12545" y="12184"/>
                  </a:cubicBezTo>
                  <a:cubicBezTo>
                    <a:pt x="12545" y="12208"/>
                    <a:pt x="12615" y="14572"/>
                    <a:pt x="10908" y="15470"/>
                  </a:cubicBezTo>
                  <a:cubicBezTo>
                    <a:pt x="10512" y="15677"/>
                    <a:pt x="10066" y="15929"/>
                    <a:pt x="9592" y="16195"/>
                  </a:cubicBezTo>
                  <a:cubicBezTo>
                    <a:pt x="8005" y="17083"/>
                    <a:pt x="6057" y="18184"/>
                    <a:pt x="5044" y="18184"/>
                  </a:cubicBezTo>
                  <a:cubicBezTo>
                    <a:pt x="5027" y="18184"/>
                    <a:pt x="5010" y="18184"/>
                    <a:pt x="4993" y="18183"/>
                  </a:cubicBezTo>
                  <a:cubicBezTo>
                    <a:pt x="3717" y="18138"/>
                    <a:pt x="3208" y="17460"/>
                    <a:pt x="1746" y="14808"/>
                  </a:cubicBezTo>
                  <a:cubicBezTo>
                    <a:pt x="306" y="12196"/>
                    <a:pt x="218" y="8194"/>
                    <a:pt x="769" y="5386"/>
                  </a:cubicBezTo>
                  <a:cubicBezTo>
                    <a:pt x="1265" y="2859"/>
                    <a:pt x="3282" y="1416"/>
                    <a:pt x="3355" y="1366"/>
                  </a:cubicBezTo>
                  <a:cubicBezTo>
                    <a:pt x="3428" y="1321"/>
                    <a:pt x="5255" y="207"/>
                    <a:pt x="6961" y="207"/>
                  </a:cubicBezTo>
                  <a:close/>
                  <a:moveTo>
                    <a:pt x="6960" y="0"/>
                  </a:moveTo>
                  <a:cubicBezTo>
                    <a:pt x="5155" y="0"/>
                    <a:pt x="3312" y="1144"/>
                    <a:pt x="3236" y="1191"/>
                  </a:cubicBezTo>
                  <a:cubicBezTo>
                    <a:pt x="3214" y="1206"/>
                    <a:pt x="1080" y="2703"/>
                    <a:pt x="559" y="5347"/>
                  </a:cubicBezTo>
                  <a:cubicBezTo>
                    <a:pt x="1" y="8194"/>
                    <a:pt x="93" y="12257"/>
                    <a:pt x="1558" y="14913"/>
                  </a:cubicBezTo>
                  <a:cubicBezTo>
                    <a:pt x="3065" y="17650"/>
                    <a:pt x="3602" y="18350"/>
                    <a:pt x="4984" y="18399"/>
                  </a:cubicBezTo>
                  <a:lnTo>
                    <a:pt x="5039" y="18399"/>
                  </a:lnTo>
                  <a:cubicBezTo>
                    <a:pt x="6107" y="18399"/>
                    <a:pt x="8012" y="17329"/>
                    <a:pt x="9693" y="16388"/>
                  </a:cubicBezTo>
                  <a:cubicBezTo>
                    <a:pt x="10164" y="16122"/>
                    <a:pt x="10611" y="15878"/>
                    <a:pt x="11002" y="15664"/>
                  </a:cubicBezTo>
                  <a:cubicBezTo>
                    <a:pt x="12774" y="14733"/>
                    <a:pt x="12753" y="12425"/>
                    <a:pt x="12753" y="12198"/>
                  </a:cubicBezTo>
                  <a:cubicBezTo>
                    <a:pt x="12816" y="11934"/>
                    <a:pt x="13667" y="8192"/>
                    <a:pt x="13079" y="4929"/>
                  </a:cubicBezTo>
                  <a:cubicBezTo>
                    <a:pt x="12451" y="1448"/>
                    <a:pt x="8763" y="0"/>
                    <a:pt x="696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2" name="Google Shape;1162;p41"/>
            <p:cNvSpPr/>
            <p:nvPr/>
          </p:nvSpPr>
          <p:spPr>
            <a:xfrm>
              <a:off x="4237469" y="1355979"/>
              <a:ext cx="196395" cy="308523"/>
            </a:xfrm>
            <a:custGeom>
              <a:avLst/>
              <a:gdLst/>
              <a:ahLst/>
              <a:cxnLst/>
              <a:rect l="l" t="t" r="r" b="b"/>
              <a:pathLst>
                <a:path w="4279" h="6722" extrusionOk="0">
                  <a:moveTo>
                    <a:pt x="2140" y="1"/>
                  </a:moveTo>
                  <a:cubicBezTo>
                    <a:pt x="958" y="1"/>
                    <a:pt x="0" y="1505"/>
                    <a:pt x="0" y="3361"/>
                  </a:cubicBezTo>
                  <a:cubicBezTo>
                    <a:pt x="0" y="5218"/>
                    <a:pt x="958" y="6722"/>
                    <a:pt x="2140" y="6722"/>
                  </a:cubicBezTo>
                  <a:cubicBezTo>
                    <a:pt x="3321" y="6722"/>
                    <a:pt x="4278" y="5218"/>
                    <a:pt x="4278" y="3361"/>
                  </a:cubicBezTo>
                  <a:cubicBezTo>
                    <a:pt x="4278" y="1505"/>
                    <a:pt x="3321" y="1"/>
                    <a:pt x="214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3" name="Google Shape;1163;p41"/>
            <p:cNvSpPr/>
            <p:nvPr/>
          </p:nvSpPr>
          <p:spPr>
            <a:xfrm>
              <a:off x="4232604" y="1351068"/>
              <a:ext cx="206585" cy="318391"/>
            </a:xfrm>
            <a:custGeom>
              <a:avLst/>
              <a:gdLst/>
              <a:ahLst/>
              <a:cxnLst/>
              <a:rect l="l" t="t" r="r" b="b"/>
              <a:pathLst>
                <a:path w="4501" h="6937" extrusionOk="0">
                  <a:moveTo>
                    <a:pt x="2246" y="214"/>
                  </a:moveTo>
                  <a:cubicBezTo>
                    <a:pt x="3366" y="214"/>
                    <a:pt x="4286" y="1674"/>
                    <a:pt x="4286" y="3468"/>
                  </a:cubicBezTo>
                  <a:cubicBezTo>
                    <a:pt x="4286" y="5261"/>
                    <a:pt x="3367" y="6722"/>
                    <a:pt x="2246" y="6722"/>
                  </a:cubicBezTo>
                  <a:cubicBezTo>
                    <a:pt x="1123" y="6722"/>
                    <a:pt x="214" y="5264"/>
                    <a:pt x="214" y="3468"/>
                  </a:cubicBezTo>
                  <a:cubicBezTo>
                    <a:pt x="214" y="1673"/>
                    <a:pt x="1123" y="214"/>
                    <a:pt x="2246" y="214"/>
                  </a:cubicBezTo>
                  <a:close/>
                  <a:moveTo>
                    <a:pt x="2246" y="1"/>
                  </a:moveTo>
                  <a:cubicBezTo>
                    <a:pt x="1007" y="1"/>
                    <a:pt x="1" y="1557"/>
                    <a:pt x="1" y="3468"/>
                  </a:cubicBezTo>
                  <a:cubicBezTo>
                    <a:pt x="1" y="5379"/>
                    <a:pt x="1007" y="6936"/>
                    <a:pt x="2246" y="6936"/>
                  </a:cubicBezTo>
                  <a:cubicBezTo>
                    <a:pt x="3483" y="6936"/>
                    <a:pt x="4500" y="5382"/>
                    <a:pt x="4500" y="3468"/>
                  </a:cubicBezTo>
                  <a:cubicBezTo>
                    <a:pt x="4500" y="1555"/>
                    <a:pt x="3485" y="1"/>
                    <a:pt x="224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4" name="Google Shape;1164;p41"/>
            <p:cNvSpPr/>
            <p:nvPr/>
          </p:nvSpPr>
          <p:spPr>
            <a:xfrm>
              <a:off x="4321599" y="1433546"/>
              <a:ext cx="75547" cy="168306"/>
            </a:xfrm>
            <a:custGeom>
              <a:avLst/>
              <a:gdLst/>
              <a:ahLst/>
              <a:cxnLst/>
              <a:rect l="l" t="t" r="r" b="b"/>
              <a:pathLst>
                <a:path w="1646" h="3667" extrusionOk="0">
                  <a:moveTo>
                    <a:pt x="822" y="1"/>
                  </a:moveTo>
                  <a:cubicBezTo>
                    <a:pt x="368" y="1"/>
                    <a:pt x="0" y="823"/>
                    <a:pt x="0" y="1835"/>
                  </a:cubicBezTo>
                  <a:cubicBezTo>
                    <a:pt x="0" y="2848"/>
                    <a:pt x="368" y="3667"/>
                    <a:pt x="822" y="3667"/>
                  </a:cubicBezTo>
                  <a:cubicBezTo>
                    <a:pt x="1278" y="3667"/>
                    <a:pt x="1645" y="2849"/>
                    <a:pt x="1645" y="1835"/>
                  </a:cubicBezTo>
                  <a:cubicBezTo>
                    <a:pt x="1645" y="823"/>
                    <a:pt x="1278" y="1"/>
                    <a:pt x="8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5" name="Google Shape;1165;p41"/>
            <p:cNvSpPr/>
            <p:nvPr/>
          </p:nvSpPr>
          <p:spPr>
            <a:xfrm>
              <a:off x="4316688" y="1428727"/>
              <a:ext cx="85369" cy="178036"/>
            </a:xfrm>
            <a:custGeom>
              <a:avLst/>
              <a:gdLst/>
              <a:ahLst/>
              <a:cxnLst/>
              <a:rect l="l" t="t" r="r" b="b"/>
              <a:pathLst>
                <a:path w="1860" h="3879" extrusionOk="0">
                  <a:moveTo>
                    <a:pt x="929" y="213"/>
                  </a:moveTo>
                  <a:cubicBezTo>
                    <a:pt x="1275" y="213"/>
                    <a:pt x="1647" y="908"/>
                    <a:pt x="1647" y="1940"/>
                  </a:cubicBezTo>
                  <a:cubicBezTo>
                    <a:pt x="1647" y="2972"/>
                    <a:pt x="1275" y="3666"/>
                    <a:pt x="929" y="3666"/>
                  </a:cubicBezTo>
                  <a:cubicBezTo>
                    <a:pt x="584" y="3666"/>
                    <a:pt x="213" y="2972"/>
                    <a:pt x="213" y="1940"/>
                  </a:cubicBezTo>
                  <a:cubicBezTo>
                    <a:pt x="213" y="908"/>
                    <a:pt x="584" y="213"/>
                    <a:pt x="929" y="213"/>
                  </a:cubicBezTo>
                  <a:close/>
                  <a:moveTo>
                    <a:pt x="929" y="0"/>
                  </a:moveTo>
                  <a:cubicBezTo>
                    <a:pt x="409" y="0"/>
                    <a:pt x="0" y="855"/>
                    <a:pt x="0" y="1940"/>
                  </a:cubicBezTo>
                  <a:cubicBezTo>
                    <a:pt x="0" y="3026"/>
                    <a:pt x="409" y="3879"/>
                    <a:pt x="929" y="3879"/>
                  </a:cubicBezTo>
                  <a:cubicBezTo>
                    <a:pt x="1452" y="3879"/>
                    <a:pt x="1860" y="3029"/>
                    <a:pt x="1860" y="1940"/>
                  </a:cubicBezTo>
                  <a:cubicBezTo>
                    <a:pt x="1860" y="853"/>
                    <a:pt x="1450" y="0"/>
                    <a:pt x="9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6" name="Google Shape;1166;p41"/>
            <p:cNvSpPr/>
            <p:nvPr/>
          </p:nvSpPr>
          <p:spPr>
            <a:xfrm>
              <a:off x="4321599" y="1436484"/>
              <a:ext cx="56224" cy="162569"/>
            </a:xfrm>
            <a:custGeom>
              <a:avLst/>
              <a:gdLst/>
              <a:ahLst/>
              <a:cxnLst/>
              <a:rect l="l" t="t" r="r" b="b"/>
              <a:pathLst>
                <a:path w="1225" h="3542" extrusionOk="0">
                  <a:moveTo>
                    <a:pt x="612" y="1"/>
                  </a:moveTo>
                  <a:cubicBezTo>
                    <a:pt x="274" y="1"/>
                    <a:pt x="0" y="794"/>
                    <a:pt x="0" y="1771"/>
                  </a:cubicBezTo>
                  <a:cubicBezTo>
                    <a:pt x="0" y="2749"/>
                    <a:pt x="274" y="3542"/>
                    <a:pt x="612" y="3542"/>
                  </a:cubicBezTo>
                  <a:cubicBezTo>
                    <a:pt x="949" y="3542"/>
                    <a:pt x="1224" y="2749"/>
                    <a:pt x="1224" y="1771"/>
                  </a:cubicBezTo>
                  <a:cubicBezTo>
                    <a:pt x="1224" y="794"/>
                    <a:pt x="949" y="1"/>
                    <a:pt x="612"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7" name="Google Shape;1167;p41"/>
            <p:cNvSpPr/>
            <p:nvPr/>
          </p:nvSpPr>
          <p:spPr>
            <a:xfrm>
              <a:off x="4316688" y="1431664"/>
              <a:ext cx="65955" cy="172299"/>
            </a:xfrm>
            <a:custGeom>
              <a:avLst/>
              <a:gdLst/>
              <a:ahLst/>
              <a:cxnLst/>
              <a:rect l="l" t="t" r="r" b="b"/>
              <a:pathLst>
                <a:path w="1437" h="3754" extrusionOk="0">
                  <a:moveTo>
                    <a:pt x="719" y="237"/>
                  </a:moveTo>
                  <a:cubicBezTo>
                    <a:pt x="977" y="445"/>
                    <a:pt x="1224" y="1051"/>
                    <a:pt x="1224" y="1876"/>
                  </a:cubicBezTo>
                  <a:cubicBezTo>
                    <a:pt x="1224" y="2701"/>
                    <a:pt x="977" y="3303"/>
                    <a:pt x="719" y="3517"/>
                  </a:cubicBezTo>
                  <a:cubicBezTo>
                    <a:pt x="460" y="3306"/>
                    <a:pt x="213" y="2704"/>
                    <a:pt x="213" y="1876"/>
                  </a:cubicBezTo>
                  <a:cubicBezTo>
                    <a:pt x="213" y="1050"/>
                    <a:pt x="460" y="450"/>
                    <a:pt x="719" y="237"/>
                  </a:cubicBezTo>
                  <a:close/>
                  <a:moveTo>
                    <a:pt x="718" y="0"/>
                  </a:moveTo>
                  <a:cubicBezTo>
                    <a:pt x="700" y="0"/>
                    <a:pt x="682" y="5"/>
                    <a:pt x="666" y="15"/>
                  </a:cubicBezTo>
                  <a:cubicBezTo>
                    <a:pt x="267" y="249"/>
                    <a:pt x="0" y="998"/>
                    <a:pt x="0" y="1876"/>
                  </a:cubicBezTo>
                  <a:cubicBezTo>
                    <a:pt x="0" y="2755"/>
                    <a:pt x="267" y="3504"/>
                    <a:pt x="666" y="3739"/>
                  </a:cubicBezTo>
                  <a:cubicBezTo>
                    <a:pt x="682" y="3748"/>
                    <a:pt x="700" y="3752"/>
                    <a:pt x="719" y="3754"/>
                  </a:cubicBezTo>
                  <a:cubicBezTo>
                    <a:pt x="737" y="3752"/>
                    <a:pt x="756" y="3748"/>
                    <a:pt x="771" y="3739"/>
                  </a:cubicBezTo>
                  <a:cubicBezTo>
                    <a:pt x="1170" y="3502"/>
                    <a:pt x="1437" y="2755"/>
                    <a:pt x="1437" y="1876"/>
                  </a:cubicBezTo>
                  <a:cubicBezTo>
                    <a:pt x="1437" y="998"/>
                    <a:pt x="1170" y="249"/>
                    <a:pt x="771" y="15"/>
                  </a:cubicBezTo>
                  <a:cubicBezTo>
                    <a:pt x="755" y="5"/>
                    <a:pt x="737" y="0"/>
                    <a:pt x="71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8" name="Google Shape;1168;p41"/>
            <p:cNvSpPr/>
            <p:nvPr/>
          </p:nvSpPr>
          <p:spPr>
            <a:xfrm>
              <a:off x="3812687" y="1321694"/>
              <a:ext cx="343451" cy="455120"/>
            </a:xfrm>
            <a:custGeom>
              <a:avLst/>
              <a:gdLst/>
              <a:ahLst/>
              <a:cxnLst/>
              <a:rect l="l" t="t" r="r" b="b"/>
              <a:pathLst>
                <a:path w="7483" h="9916" extrusionOk="0">
                  <a:moveTo>
                    <a:pt x="3233" y="0"/>
                  </a:moveTo>
                  <a:cubicBezTo>
                    <a:pt x="3148" y="0"/>
                    <a:pt x="3062" y="22"/>
                    <a:pt x="2985" y="67"/>
                  </a:cubicBezTo>
                  <a:cubicBezTo>
                    <a:pt x="558" y="1485"/>
                    <a:pt x="0" y="4647"/>
                    <a:pt x="0" y="4647"/>
                  </a:cubicBezTo>
                  <a:cubicBezTo>
                    <a:pt x="533" y="6608"/>
                    <a:pt x="1631" y="8368"/>
                    <a:pt x="3157" y="9710"/>
                  </a:cubicBezTo>
                  <a:cubicBezTo>
                    <a:pt x="3311" y="9847"/>
                    <a:pt x="3504" y="9915"/>
                    <a:pt x="3696" y="9915"/>
                  </a:cubicBezTo>
                  <a:cubicBezTo>
                    <a:pt x="3912" y="9915"/>
                    <a:pt x="4127" y="9830"/>
                    <a:pt x="4287" y="9661"/>
                  </a:cubicBezTo>
                  <a:cubicBezTo>
                    <a:pt x="5299" y="8587"/>
                    <a:pt x="7482" y="6156"/>
                    <a:pt x="7433" y="4929"/>
                  </a:cubicBezTo>
                  <a:cubicBezTo>
                    <a:pt x="7376" y="3552"/>
                    <a:pt x="4440" y="895"/>
                    <a:pt x="3551" y="118"/>
                  </a:cubicBezTo>
                  <a:cubicBezTo>
                    <a:pt x="3461" y="40"/>
                    <a:pt x="3347" y="0"/>
                    <a:pt x="3233"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69" name="Google Shape;1169;p41"/>
            <p:cNvSpPr/>
            <p:nvPr/>
          </p:nvSpPr>
          <p:spPr>
            <a:xfrm>
              <a:off x="3807685" y="1316691"/>
              <a:ext cx="352952" cy="465033"/>
            </a:xfrm>
            <a:custGeom>
              <a:avLst/>
              <a:gdLst/>
              <a:ahLst/>
              <a:cxnLst/>
              <a:rect l="l" t="t" r="r" b="b"/>
              <a:pathLst>
                <a:path w="7690" h="10132" extrusionOk="0">
                  <a:moveTo>
                    <a:pt x="3338" y="217"/>
                  </a:moveTo>
                  <a:cubicBezTo>
                    <a:pt x="3427" y="217"/>
                    <a:pt x="3515" y="248"/>
                    <a:pt x="3586" y="309"/>
                  </a:cubicBezTo>
                  <a:cubicBezTo>
                    <a:pt x="4469" y="1080"/>
                    <a:pt x="7371" y="3710"/>
                    <a:pt x="7424" y="5042"/>
                  </a:cubicBezTo>
                  <a:cubicBezTo>
                    <a:pt x="7473" y="6239"/>
                    <a:pt x="5262" y="8696"/>
                    <a:pt x="4308" y="9698"/>
                  </a:cubicBezTo>
                  <a:cubicBezTo>
                    <a:pt x="4170" y="9844"/>
                    <a:pt x="3983" y="9918"/>
                    <a:pt x="3796" y="9918"/>
                  </a:cubicBezTo>
                  <a:cubicBezTo>
                    <a:pt x="3628" y="9918"/>
                    <a:pt x="3460" y="9859"/>
                    <a:pt x="3325" y="9740"/>
                  </a:cubicBezTo>
                  <a:cubicBezTo>
                    <a:pt x="1824" y="8416"/>
                    <a:pt x="742" y="6683"/>
                    <a:pt x="213" y="4752"/>
                  </a:cubicBezTo>
                  <a:cubicBezTo>
                    <a:pt x="271" y="4469"/>
                    <a:pt x="898" y="1583"/>
                    <a:pt x="3144" y="270"/>
                  </a:cubicBezTo>
                  <a:cubicBezTo>
                    <a:pt x="3204" y="234"/>
                    <a:pt x="3271" y="217"/>
                    <a:pt x="3338" y="217"/>
                  </a:cubicBezTo>
                  <a:close/>
                  <a:moveTo>
                    <a:pt x="3334" y="0"/>
                  </a:moveTo>
                  <a:cubicBezTo>
                    <a:pt x="3231" y="0"/>
                    <a:pt x="3127" y="27"/>
                    <a:pt x="3033" y="83"/>
                  </a:cubicBezTo>
                  <a:cubicBezTo>
                    <a:pt x="602" y="1509"/>
                    <a:pt x="3" y="4704"/>
                    <a:pt x="3" y="4736"/>
                  </a:cubicBezTo>
                  <a:cubicBezTo>
                    <a:pt x="0" y="4750"/>
                    <a:pt x="0" y="4767"/>
                    <a:pt x="3" y="4783"/>
                  </a:cubicBezTo>
                  <a:cubicBezTo>
                    <a:pt x="539" y="6763"/>
                    <a:pt x="1646" y="8543"/>
                    <a:pt x="3185" y="9901"/>
                  </a:cubicBezTo>
                  <a:cubicBezTo>
                    <a:pt x="3354" y="10050"/>
                    <a:pt x="3569" y="10131"/>
                    <a:pt x="3794" y="10131"/>
                  </a:cubicBezTo>
                  <a:cubicBezTo>
                    <a:pt x="4047" y="10131"/>
                    <a:pt x="4290" y="10027"/>
                    <a:pt x="4464" y="9843"/>
                  </a:cubicBezTo>
                  <a:cubicBezTo>
                    <a:pt x="5672" y="8574"/>
                    <a:pt x="7689" y="6265"/>
                    <a:pt x="7640" y="5032"/>
                  </a:cubicBezTo>
                  <a:cubicBezTo>
                    <a:pt x="7584" y="3652"/>
                    <a:pt x="4880" y="1155"/>
                    <a:pt x="3720" y="144"/>
                  </a:cubicBezTo>
                  <a:cubicBezTo>
                    <a:pt x="3610" y="49"/>
                    <a:pt x="3472" y="0"/>
                    <a:pt x="333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0" name="Google Shape;1170;p41"/>
            <p:cNvSpPr/>
            <p:nvPr/>
          </p:nvSpPr>
          <p:spPr>
            <a:xfrm>
              <a:off x="3954281" y="1094410"/>
              <a:ext cx="142512" cy="210440"/>
            </a:xfrm>
            <a:custGeom>
              <a:avLst/>
              <a:gdLst/>
              <a:ahLst/>
              <a:cxnLst/>
              <a:rect l="l" t="t" r="r" b="b"/>
              <a:pathLst>
                <a:path w="3105" h="4585" extrusionOk="0">
                  <a:moveTo>
                    <a:pt x="2981" y="0"/>
                  </a:moveTo>
                  <a:cubicBezTo>
                    <a:pt x="2964" y="0"/>
                    <a:pt x="2946" y="5"/>
                    <a:pt x="2929" y="14"/>
                  </a:cubicBezTo>
                  <a:cubicBezTo>
                    <a:pt x="466" y="1388"/>
                    <a:pt x="8" y="4433"/>
                    <a:pt x="8" y="4464"/>
                  </a:cubicBezTo>
                  <a:cubicBezTo>
                    <a:pt x="0" y="4522"/>
                    <a:pt x="42" y="4576"/>
                    <a:pt x="100" y="4585"/>
                  </a:cubicBezTo>
                  <a:lnTo>
                    <a:pt x="115" y="4585"/>
                  </a:lnTo>
                  <a:lnTo>
                    <a:pt x="115" y="4583"/>
                  </a:lnTo>
                  <a:cubicBezTo>
                    <a:pt x="167" y="4583"/>
                    <a:pt x="210" y="4546"/>
                    <a:pt x="219" y="4494"/>
                  </a:cubicBezTo>
                  <a:cubicBezTo>
                    <a:pt x="224" y="4467"/>
                    <a:pt x="664" y="1522"/>
                    <a:pt x="3035" y="201"/>
                  </a:cubicBezTo>
                  <a:cubicBezTo>
                    <a:pt x="3085" y="173"/>
                    <a:pt x="3105" y="107"/>
                    <a:pt x="3075" y="55"/>
                  </a:cubicBezTo>
                  <a:cubicBezTo>
                    <a:pt x="3056" y="20"/>
                    <a:pt x="3019" y="0"/>
                    <a:pt x="29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1" name="Google Shape;1171;p41"/>
            <p:cNvSpPr/>
            <p:nvPr/>
          </p:nvSpPr>
          <p:spPr>
            <a:xfrm>
              <a:off x="3975853" y="1797789"/>
              <a:ext cx="40711" cy="111072"/>
            </a:xfrm>
            <a:custGeom>
              <a:avLst/>
              <a:gdLst/>
              <a:ahLst/>
              <a:cxnLst/>
              <a:rect l="l" t="t" r="r" b="b"/>
              <a:pathLst>
                <a:path w="887" h="2420" extrusionOk="0">
                  <a:moveTo>
                    <a:pt x="106" y="1"/>
                  </a:moveTo>
                  <a:cubicBezTo>
                    <a:pt x="48" y="1"/>
                    <a:pt x="1" y="48"/>
                    <a:pt x="1" y="107"/>
                  </a:cubicBezTo>
                  <a:cubicBezTo>
                    <a:pt x="2" y="165"/>
                    <a:pt x="56" y="1521"/>
                    <a:pt x="678" y="2374"/>
                  </a:cubicBezTo>
                  <a:cubicBezTo>
                    <a:pt x="699" y="2402"/>
                    <a:pt x="732" y="2419"/>
                    <a:pt x="766" y="2419"/>
                  </a:cubicBezTo>
                  <a:cubicBezTo>
                    <a:pt x="771" y="2419"/>
                    <a:pt x="775" y="2420"/>
                    <a:pt x="780" y="2420"/>
                  </a:cubicBezTo>
                  <a:cubicBezTo>
                    <a:pt x="798" y="2420"/>
                    <a:pt x="815" y="2416"/>
                    <a:pt x="830" y="2408"/>
                  </a:cubicBezTo>
                  <a:cubicBezTo>
                    <a:pt x="876" y="2373"/>
                    <a:pt x="887" y="2307"/>
                    <a:pt x="854" y="2260"/>
                  </a:cubicBezTo>
                  <a:cubicBezTo>
                    <a:pt x="267" y="1448"/>
                    <a:pt x="214" y="121"/>
                    <a:pt x="214" y="107"/>
                  </a:cubicBezTo>
                  <a:cubicBezTo>
                    <a:pt x="214" y="48"/>
                    <a:pt x="166" y="1"/>
                    <a:pt x="1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2" name="Google Shape;1172;p41"/>
            <p:cNvSpPr/>
            <p:nvPr/>
          </p:nvSpPr>
          <p:spPr>
            <a:xfrm>
              <a:off x="4167292" y="1519466"/>
              <a:ext cx="73298" cy="18497"/>
            </a:xfrm>
            <a:custGeom>
              <a:avLst/>
              <a:gdLst/>
              <a:ahLst/>
              <a:cxnLst/>
              <a:rect l="l" t="t" r="r" b="b"/>
              <a:pathLst>
                <a:path w="1597" h="403" extrusionOk="0">
                  <a:moveTo>
                    <a:pt x="1474" y="1"/>
                  </a:moveTo>
                  <a:cubicBezTo>
                    <a:pt x="1457" y="1"/>
                    <a:pt x="1439" y="5"/>
                    <a:pt x="1424" y="14"/>
                  </a:cubicBezTo>
                  <a:cubicBezTo>
                    <a:pt x="1142" y="171"/>
                    <a:pt x="597" y="193"/>
                    <a:pt x="308" y="193"/>
                  </a:cubicBezTo>
                  <a:cubicBezTo>
                    <a:pt x="194" y="193"/>
                    <a:pt x="119" y="189"/>
                    <a:pt x="116" y="189"/>
                  </a:cubicBezTo>
                  <a:cubicBezTo>
                    <a:pt x="114" y="189"/>
                    <a:pt x="113" y="189"/>
                    <a:pt x="111" y="189"/>
                  </a:cubicBezTo>
                  <a:cubicBezTo>
                    <a:pt x="54" y="189"/>
                    <a:pt x="6" y="233"/>
                    <a:pt x="3" y="291"/>
                  </a:cubicBezTo>
                  <a:cubicBezTo>
                    <a:pt x="0" y="350"/>
                    <a:pt x="46" y="399"/>
                    <a:pt x="104" y="402"/>
                  </a:cubicBezTo>
                  <a:lnTo>
                    <a:pt x="319" y="402"/>
                  </a:lnTo>
                  <a:cubicBezTo>
                    <a:pt x="627" y="402"/>
                    <a:pt x="1212" y="377"/>
                    <a:pt x="1525" y="201"/>
                  </a:cubicBezTo>
                  <a:cubicBezTo>
                    <a:pt x="1577" y="173"/>
                    <a:pt x="1596" y="109"/>
                    <a:pt x="1568" y="57"/>
                  </a:cubicBezTo>
                  <a:cubicBezTo>
                    <a:pt x="1549" y="21"/>
                    <a:pt x="1512" y="1"/>
                    <a:pt x="147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3" name="Google Shape;1173;p41"/>
            <p:cNvSpPr/>
            <p:nvPr/>
          </p:nvSpPr>
          <p:spPr>
            <a:xfrm>
              <a:off x="2529164" y="2476200"/>
              <a:ext cx="415648" cy="355063"/>
            </a:xfrm>
            <a:custGeom>
              <a:avLst/>
              <a:gdLst/>
              <a:ahLst/>
              <a:cxnLst/>
              <a:rect l="l" t="t" r="r" b="b"/>
              <a:pathLst>
                <a:path w="9056" h="7736" extrusionOk="0">
                  <a:moveTo>
                    <a:pt x="8876" y="1"/>
                  </a:moveTo>
                  <a:lnTo>
                    <a:pt x="523" y="2617"/>
                  </a:lnTo>
                  <a:cubicBezTo>
                    <a:pt x="523" y="2617"/>
                    <a:pt x="0" y="3945"/>
                    <a:pt x="1423" y="5176"/>
                  </a:cubicBezTo>
                  <a:lnTo>
                    <a:pt x="3606" y="7736"/>
                  </a:lnTo>
                  <a:lnTo>
                    <a:pt x="8826" y="6169"/>
                  </a:lnTo>
                  <a:lnTo>
                    <a:pt x="6455" y="3750"/>
                  </a:lnTo>
                  <a:lnTo>
                    <a:pt x="6455" y="3750"/>
                  </a:lnTo>
                  <a:cubicBezTo>
                    <a:pt x="6477" y="3750"/>
                    <a:pt x="6499" y="3751"/>
                    <a:pt x="6520" y="3751"/>
                  </a:cubicBezTo>
                  <a:cubicBezTo>
                    <a:pt x="7371" y="3751"/>
                    <a:pt x="8153" y="3274"/>
                    <a:pt x="8542" y="2515"/>
                  </a:cubicBezTo>
                  <a:cubicBezTo>
                    <a:pt x="8938" y="1740"/>
                    <a:pt x="9056" y="852"/>
                    <a:pt x="887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4" name="Google Shape;1174;p41"/>
            <p:cNvSpPr/>
            <p:nvPr/>
          </p:nvSpPr>
          <p:spPr>
            <a:xfrm>
              <a:off x="2524161" y="2471472"/>
              <a:ext cx="425791" cy="364977"/>
            </a:xfrm>
            <a:custGeom>
              <a:avLst/>
              <a:gdLst/>
              <a:ahLst/>
              <a:cxnLst/>
              <a:rect l="l" t="t" r="r" b="b"/>
              <a:pathLst>
                <a:path w="9277" h="7952" extrusionOk="0">
                  <a:moveTo>
                    <a:pt x="8903" y="257"/>
                  </a:moveTo>
                  <a:lnTo>
                    <a:pt x="8903" y="257"/>
                  </a:lnTo>
                  <a:cubicBezTo>
                    <a:pt x="9037" y="1047"/>
                    <a:pt x="8915" y="1862"/>
                    <a:pt x="8556" y="2580"/>
                  </a:cubicBezTo>
                  <a:cubicBezTo>
                    <a:pt x="8188" y="3302"/>
                    <a:pt x="7446" y="3755"/>
                    <a:pt x="6639" y="3755"/>
                  </a:cubicBezTo>
                  <a:cubicBezTo>
                    <a:pt x="6616" y="3755"/>
                    <a:pt x="6593" y="3755"/>
                    <a:pt x="6570" y="3754"/>
                  </a:cubicBezTo>
                  <a:cubicBezTo>
                    <a:pt x="6566" y="3754"/>
                    <a:pt x="6563" y="3754"/>
                    <a:pt x="6559" y="3754"/>
                  </a:cubicBezTo>
                  <a:cubicBezTo>
                    <a:pt x="6519" y="3754"/>
                    <a:pt x="6482" y="3778"/>
                    <a:pt x="6465" y="3815"/>
                  </a:cubicBezTo>
                  <a:cubicBezTo>
                    <a:pt x="6447" y="3857"/>
                    <a:pt x="6456" y="3903"/>
                    <a:pt x="6486" y="3936"/>
                  </a:cubicBezTo>
                  <a:lnTo>
                    <a:pt x="8736" y="6228"/>
                  </a:lnTo>
                  <a:lnTo>
                    <a:pt x="3751" y="7721"/>
                  </a:lnTo>
                  <a:lnTo>
                    <a:pt x="1604" y="5211"/>
                  </a:lnTo>
                  <a:cubicBezTo>
                    <a:pt x="387" y="4156"/>
                    <a:pt x="639" y="3058"/>
                    <a:pt x="714" y="2816"/>
                  </a:cubicBezTo>
                  <a:lnTo>
                    <a:pt x="8903" y="257"/>
                  </a:lnTo>
                  <a:close/>
                  <a:moveTo>
                    <a:pt x="8992" y="1"/>
                  </a:moveTo>
                  <a:cubicBezTo>
                    <a:pt x="8978" y="1"/>
                    <a:pt x="8964" y="4"/>
                    <a:pt x="8952" y="10"/>
                  </a:cubicBezTo>
                  <a:lnTo>
                    <a:pt x="599" y="2620"/>
                  </a:lnTo>
                  <a:cubicBezTo>
                    <a:pt x="568" y="2629"/>
                    <a:pt x="544" y="2651"/>
                    <a:pt x="530" y="2681"/>
                  </a:cubicBezTo>
                  <a:cubicBezTo>
                    <a:pt x="526" y="2696"/>
                    <a:pt x="0" y="4095"/>
                    <a:pt x="1452" y="5354"/>
                  </a:cubicBezTo>
                  <a:lnTo>
                    <a:pt x="3633" y="7913"/>
                  </a:lnTo>
                  <a:cubicBezTo>
                    <a:pt x="3653" y="7937"/>
                    <a:pt x="3682" y="7950"/>
                    <a:pt x="3715" y="7950"/>
                  </a:cubicBezTo>
                  <a:lnTo>
                    <a:pt x="3714" y="7952"/>
                  </a:lnTo>
                  <a:lnTo>
                    <a:pt x="3746" y="7934"/>
                  </a:lnTo>
                  <a:lnTo>
                    <a:pt x="8967" y="6367"/>
                  </a:lnTo>
                  <a:cubicBezTo>
                    <a:pt x="8985" y="6362"/>
                    <a:pt x="8999" y="6353"/>
                    <a:pt x="9013" y="6339"/>
                  </a:cubicBezTo>
                  <a:cubicBezTo>
                    <a:pt x="9053" y="6299"/>
                    <a:pt x="9053" y="6232"/>
                    <a:pt x="9011" y="6192"/>
                  </a:cubicBezTo>
                  <a:lnTo>
                    <a:pt x="6809" y="3943"/>
                  </a:lnTo>
                  <a:cubicBezTo>
                    <a:pt x="7636" y="3890"/>
                    <a:pt x="8373" y="3403"/>
                    <a:pt x="8746" y="2664"/>
                  </a:cubicBezTo>
                  <a:cubicBezTo>
                    <a:pt x="9156" y="1866"/>
                    <a:pt x="9276" y="951"/>
                    <a:pt x="9086" y="74"/>
                  </a:cubicBezTo>
                  <a:cubicBezTo>
                    <a:pt x="9078" y="45"/>
                    <a:pt x="9059" y="23"/>
                    <a:pt x="9034" y="10"/>
                  </a:cubicBezTo>
                  <a:cubicBezTo>
                    <a:pt x="9020" y="4"/>
                    <a:pt x="9006" y="1"/>
                    <a:pt x="899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5" name="Google Shape;1175;p41"/>
            <p:cNvSpPr/>
            <p:nvPr/>
          </p:nvSpPr>
          <p:spPr>
            <a:xfrm>
              <a:off x="2395602" y="1816377"/>
              <a:ext cx="1287563" cy="861909"/>
            </a:xfrm>
            <a:custGeom>
              <a:avLst/>
              <a:gdLst/>
              <a:ahLst/>
              <a:cxnLst/>
              <a:rect l="l" t="t" r="r" b="b"/>
              <a:pathLst>
                <a:path w="28053" h="18779" extrusionOk="0">
                  <a:moveTo>
                    <a:pt x="20773" y="0"/>
                  </a:moveTo>
                  <a:cubicBezTo>
                    <a:pt x="20109" y="0"/>
                    <a:pt x="19476" y="68"/>
                    <a:pt x="18931" y="193"/>
                  </a:cubicBezTo>
                  <a:cubicBezTo>
                    <a:pt x="17746" y="439"/>
                    <a:pt x="16619" y="903"/>
                    <a:pt x="15605" y="1564"/>
                  </a:cubicBezTo>
                  <a:cubicBezTo>
                    <a:pt x="13930" y="2711"/>
                    <a:pt x="12648" y="4401"/>
                    <a:pt x="11194" y="5808"/>
                  </a:cubicBezTo>
                  <a:cubicBezTo>
                    <a:pt x="10664" y="6317"/>
                    <a:pt x="10131" y="6834"/>
                    <a:pt x="9586" y="7341"/>
                  </a:cubicBezTo>
                  <a:cubicBezTo>
                    <a:pt x="8272" y="8526"/>
                    <a:pt x="6869" y="9609"/>
                    <a:pt x="5388" y="10578"/>
                  </a:cubicBezTo>
                  <a:cubicBezTo>
                    <a:pt x="3241" y="12033"/>
                    <a:pt x="1" y="14630"/>
                    <a:pt x="1808" y="17545"/>
                  </a:cubicBezTo>
                  <a:cubicBezTo>
                    <a:pt x="2367" y="18447"/>
                    <a:pt x="3235" y="18778"/>
                    <a:pt x="4217" y="18778"/>
                  </a:cubicBezTo>
                  <a:cubicBezTo>
                    <a:pt x="5893" y="18778"/>
                    <a:pt x="7899" y="17812"/>
                    <a:pt x="9257" y="17077"/>
                  </a:cubicBezTo>
                  <a:cubicBezTo>
                    <a:pt x="11344" y="15950"/>
                    <a:pt x="15227" y="15099"/>
                    <a:pt x="17424" y="15099"/>
                  </a:cubicBezTo>
                  <a:cubicBezTo>
                    <a:pt x="17496" y="15099"/>
                    <a:pt x="17566" y="15100"/>
                    <a:pt x="17634" y="15102"/>
                  </a:cubicBezTo>
                  <a:cubicBezTo>
                    <a:pt x="17680" y="15103"/>
                    <a:pt x="17726" y="15103"/>
                    <a:pt x="17774" y="15103"/>
                  </a:cubicBezTo>
                  <a:cubicBezTo>
                    <a:pt x="19987" y="15103"/>
                    <a:pt x="24596" y="13826"/>
                    <a:pt x="26306" y="11378"/>
                  </a:cubicBezTo>
                  <a:cubicBezTo>
                    <a:pt x="28052" y="8876"/>
                    <a:pt x="27798" y="3604"/>
                    <a:pt x="25642" y="1569"/>
                  </a:cubicBezTo>
                  <a:cubicBezTo>
                    <a:pt x="24473" y="464"/>
                    <a:pt x="22515" y="0"/>
                    <a:pt x="20773"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6" name="Google Shape;1176;p41"/>
            <p:cNvSpPr/>
            <p:nvPr/>
          </p:nvSpPr>
          <p:spPr>
            <a:xfrm>
              <a:off x="2381144" y="1811466"/>
              <a:ext cx="1309731" cy="871823"/>
            </a:xfrm>
            <a:custGeom>
              <a:avLst/>
              <a:gdLst/>
              <a:ahLst/>
              <a:cxnLst/>
              <a:rect l="l" t="t" r="r" b="b"/>
              <a:pathLst>
                <a:path w="28536" h="18995" extrusionOk="0">
                  <a:moveTo>
                    <a:pt x="21098" y="214"/>
                  </a:moveTo>
                  <a:cubicBezTo>
                    <a:pt x="22853" y="214"/>
                    <a:pt x="24777" y="699"/>
                    <a:pt x="25893" y="1755"/>
                  </a:cubicBezTo>
                  <a:cubicBezTo>
                    <a:pt x="27967" y="3724"/>
                    <a:pt x="28288" y="8904"/>
                    <a:pt x="26533" y="11425"/>
                  </a:cubicBezTo>
                  <a:cubicBezTo>
                    <a:pt x="24816" y="13890"/>
                    <a:pt x="20253" y="15106"/>
                    <a:pt x="18097" y="15106"/>
                  </a:cubicBezTo>
                  <a:cubicBezTo>
                    <a:pt x="18048" y="15106"/>
                    <a:pt x="18000" y="15106"/>
                    <a:pt x="17954" y="15104"/>
                  </a:cubicBezTo>
                  <a:cubicBezTo>
                    <a:pt x="17887" y="15103"/>
                    <a:pt x="17818" y="15102"/>
                    <a:pt x="17746" y="15102"/>
                  </a:cubicBezTo>
                  <a:cubicBezTo>
                    <a:pt x="15600" y="15102"/>
                    <a:pt x="11652" y="15942"/>
                    <a:pt x="9522" y="17095"/>
                  </a:cubicBezTo>
                  <a:cubicBezTo>
                    <a:pt x="7433" y="18224"/>
                    <a:pt x="5771" y="18787"/>
                    <a:pt x="4517" y="18787"/>
                  </a:cubicBezTo>
                  <a:cubicBezTo>
                    <a:pt x="3466" y="18787"/>
                    <a:pt x="2702" y="18390"/>
                    <a:pt x="2216" y="17598"/>
                  </a:cubicBezTo>
                  <a:cubicBezTo>
                    <a:pt x="919" y="15500"/>
                    <a:pt x="2079" y="13270"/>
                    <a:pt x="5762" y="10775"/>
                  </a:cubicBezTo>
                  <a:cubicBezTo>
                    <a:pt x="7247" y="9801"/>
                    <a:pt x="8655" y="8715"/>
                    <a:pt x="9974" y="7527"/>
                  </a:cubicBezTo>
                  <a:lnTo>
                    <a:pt x="9986" y="7538"/>
                  </a:lnTo>
                  <a:cubicBezTo>
                    <a:pt x="10513" y="7036"/>
                    <a:pt x="11036" y="6533"/>
                    <a:pt x="11541" y="6044"/>
                  </a:cubicBezTo>
                  <a:lnTo>
                    <a:pt x="11594" y="5992"/>
                  </a:lnTo>
                  <a:cubicBezTo>
                    <a:pt x="12074" y="5531"/>
                    <a:pt x="12541" y="5030"/>
                    <a:pt x="12994" y="4545"/>
                  </a:cubicBezTo>
                  <a:cubicBezTo>
                    <a:pt x="13919" y="3552"/>
                    <a:pt x="14876" y="2526"/>
                    <a:pt x="15991" y="1761"/>
                  </a:cubicBezTo>
                  <a:cubicBezTo>
                    <a:pt x="16995" y="1108"/>
                    <a:pt x="18111" y="648"/>
                    <a:pt x="19282" y="406"/>
                  </a:cubicBezTo>
                  <a:cubicBezTo>
                    <a:pt x="19832" y="279"/>
                    <a:pt x="20454" y="214"/>
                    <a:pt x="21098" y="214"/>
                  </a:cubicBezTo>
                  <a:close/>
                  <a:moveTo>
                    <a:pt x="21076" y="1"/>
                  </a:moveTo>
                  <a:cubicBezTo>
                    <a:pt x="20418" y="1"/>
                    <a:pt x="19784" y="67"/>
                    <a:pt x="19222" y="196"/>
                  </a:cubicBezTo>
                  <a:cubicBezTo>
                    <a:pt x="18024" y="443"/>
                    <a:pt x="16883" y="915"/>
                    <a:pt x="15857" y="1583"/>
                  </a:cubicBezTo>
                  <a:cubicBezTo>
                    <a:pt x="14723" y="2362"/>
                    <a:pt x="13759" y="3395"/>
                    <a:pt x="12826" y="4396"/>
                  </a:cubicBezTo>
                  <a:cubicBezTo>
                    <a:pt x="12375" y="4880"/>
                    <a:pt x="11908" y="5379"/>
                    <a:pt x="11435" y="5837"/>
                  </a:cubicBezTo>
                  <a:lnTo>
                    <a:pt x="11381" y="5889"/>
                  </a:lnTo>
                  <a:cubicBezTo>
                    <a:pt x="10877" y="6375"/>
                    <a:pt x="10356" y="6881"/>
                    <a:pt x="9828" y="7369"/>
                  </a:cubicBezTo>
                  <a:cubicBezTo>
                    <a:pt x="8518" y="8550"/>
                    <a:pt x="7119" y="9630"/>
                    <a:pt x="5643" y="10597"/>
                  </a:cubicBezTo>
                  <a:cubicBezTo>
                    <a:pt x="4248" y="11543"/>
                    <a:pt x="0" y="14424"/>
                    <a:pt x="2034" y="17716"/>
                  </a:cubicBezTo>
                  <a:cubicBezTo>
                    <a:pt x="2625" y="18661"/>
                    <a:pt x="3541" y="18995"/>
                    <a:pt x="4544" y="18995"/>
                  </a:cubicBezTo>
                  <a:cubicBezTo>
                    <a:pt x="6453" y="18995"/>
                    <a:pt x="8672" y="17795"/>
                    <a:pt x="9630" y="17278"/>
                  </a:cubicBezTo>
                  <a:cubicBezTo>
                    <a:pt x="11725" y="16142"/>
                    <a:pt x="15617" y="15311"/>
                    <a:pt x="17736" y="15311"/>
                  </a:cubicBezTo>
                  <a:cubicBezTo>
                    <a:pt x="17809" y="15311"/>
                    <a:pt x="17879" y="15312"/>
                    <a:pt x="17948" y="15314"/>
                  </a:cubicBezTo>
                  <a:cubicBezTo>
                    <a:pt x="18002" y="15316"/>
                    <a:pt x="18058" y="15317"/>
                    <a:pt x="18116" y="15317"/>
                  </a:cubicBezTo>
                  <a:cubicBezTo>
                    <a:pt x="20295" y="15317"/>
                    <a:pt x="24952" y="14059"/>
                    <a:pt x="26708" y="11544"/>
                  </a:cubicBezTo>
                  <a:cubicBezTo>
                    <a:pt x="28535" y="8925"/>
                    <a:pt x="28175" y="3626"/>
                    <a:pt x="26030" y="1598"/>
                  </a:cubicBezTo>
                  <a:cubicBezTo>
                    <a:pt x="24872" y="503"/>
                    <a:pt x="22885" y="1"/>
                    <a:pt x="2107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7" name="Google Shape;1177;p41"/>
            <p:cNvSpPr/>
            <p:nvPr/>
          </p:nvSpPr>
          <p:spPr>
            <a:xfrm>
              <a:off x="2537288" y="1894495"/>
              <a:ext cx="1103376" cy="764974"/>
            </a:xfrm>
            <a:custGeom>
              <a:avLst/>
              <a:gdLst/>
              <a:ahLst/>
              <a:cxnLst/>
              <a:rect l="l" t="t" r="r" b="b"/>
              <a:pathLst>
                <a:path w="24040" h="16667" extrusionOk="0">
                  <a:moveTo>
                    <a:pt x="22324" y="1"/>
                  </a:moveTo>
                  <a:cubicBezTo>
                    <a:pt x="22304" y="1"/>
                    <a:pt x="22285" y="6"/>
                    <a:pt x="22267" y="17"/>
                  </a:cubicBezTo>
                  <a:cubicBezTo>
                    <a:pt x="22218" y="51"/>
                    <a:pt x="22205" y="117"/>
                    <a:pt x="22237" y="167"/>
                  </a:cubicBezTo>
                  <a:cubicBezTo>
                    <a:pt x="23771" y="2504"/>
                    <a:pt x="23795" y="6929"/>
                    <a:pt x="22278" y="9100"/>
                  </a:cubicBezTo>
                  <a:cubicBezTo>
                    <a:pt x="20564" y="11563"/>
                    <a:pt x="15972" y="12781"/>
                    <a:pt x="13843" y="12781"/>
                  </a:cubicBezTo>
                  <a:cubicBezTo>
                    <a:pt x="13794" y="12781"/>
                    <a:pt x="13745" y="12780"/>
                    <a:pt x="13698" y="12779"/>
                  </a:cubicBezTo>
                  <a:cubicBezTo>
                    <a:pt x="13637" y="12777"/>
                    <a:pt x="13573" y="12776"/>
                    <a:pt x="13508" y="12776"/>
                  </a:cubicBezTo>
                  <a:cubicBezTo>
                    <a:pt x="11363" y="12776"/>
                    <a:pt x="7392" y="13622"/>
                    <a:pt x="5267" y="14771"/>
                  </a:cubicBezTo>
                  <a:cubicBezTo>
                    <a:pt x="3173" y="15902"/>
                    <a:pt x="1542" y="16457"/>
                    <a:pt x="284" y="16457"/>
                  </a:cubicBezTo>
                  <a:cubicBezTo>
                    <a:pt x="226" y="16457"/>
                    <a:pt x="168" y="16456"/>
                    <a:pt x="112" y="16453"/>
                  </a:cubicBezTo>
                  <a:lnTo>
                    <a:pt x="103" y="16453"/>
                  </a:lnTo>
                  <a:cubicBezTo>
                    <a:pt x="46" y="16453"/>
                    <a:pt x="2" y="16498"/>
                    <a:pt x="2" y="16556"/>
                  </a:cubicBezTo>
                  <a:cubicBezTo>
                    <a:pt x="0" y="16614"/>
                    <a:pt x="45" y="16663"/>
                    <a:pt x="104" y="16666"/>
                  </a:cubicBezTo>
                  <a:lnTo>
                    <a:pt x="279" y="16666"/>
                  </a:lnTo>
                  <a:cubicBezTo>
                    <a:pt x="1571" y="16666"/>
                    <a:pt x="3239" y="16099"/>
                    <a:pt x="5378" y="14954"/>
                  </a:cubicBezTo>
                  <a:cubicBezTo>
                    <a:pt x="7475" y="13816"/>
                    <a:pt x="11381" y="12985"/>
                    <a:pt x="13498" y="12985"/>
                  </a:cubicBezTo>
                  <a:cubicBezTo>
                    <a:pt x="13565" y="12985"/>
                    <a:pt x="13630" y="12985"/>
                    <a:pt x="13694" y="12987"/>
                  </a:cubicBezTo>
                  <a:cubicBezTo>
                    <a:pt x="13743" y="12989"/>
                    <a:pt x="13793" y="12989"/>
                    <a:pt x="13845" y="12989"/>
                  </a:cubicBezTo>
                  <a:cubicBezTo>
                    <a:pt x="16020" y="12989"/>
                    <a:pt x="20695" y="11740"/>
                    <a:pt x="22453" y="9220"/>
                  </a:cubicBezTo>
                  <a:cubicBezTo>
                    <a:pt x="24039" y="6951"/>
                    <a:pt x="24020" y="2492"/>
                    <a:pt x="22415" y="50"/>
                  </a:cubicBezTo>
                  <a:cubicBezTo>
                    <a:pt x="22393" y="18"/>
                    <a:pt x="22359" y="1"/>
                    <a:pt x="2232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8" name="Google Shape;1178;p41"/>
            <p:cNvSpPr/>
            <p:nvPr/>
          </p:nvSpPr>
          <p:spPr>
            <a:xfrm>
              <a:off x="2993371" y="1903078"/>
              <a:ext cx="279699" cy="595795"/>
            </a:xfrm>
            <a:custGeom>
              <a:avLst/>
              <a:gdLst/>
              <a:ahLst/>
              <a:cxnLst/>
              <a:rect l="l" t="t" r="r" b="b"/>
              <a:pathLst>
                <a:path w="6094" h="12981" extrusionOk="0">
                  <a:moveTo>
                    <a:pt x="2611" y="0"/>
                  </a:moveTo>
                  <a:cubicBezTo>
                    <a:pt x="2567" y="0"/>
                    <a:pt x="2527" y="26"/>
                    <a:pt x="2511" y="67"/>
                  </a:cubicBezTo>
                  <a:cubicBezTo>
                    <a:pt x="2484" y="134"/>
                    <a:pt x="0" y="6736"/>
                    <a:pt x="5897" y="12946"/>
                  </a:cubicBezTo>
                  <a:cubicBezTo>
                    <a:pt x="5917" y="12967"/>
                    <a:pt x="5944" y="12979"/>
                    <a:pt x="5974" y="12980"/>
                  </a:cubicBezTo>
                  <a:cubicBezTo>
                    <a:pt x="6002" y="12980"/>
                    <a:pt x="6029" y="12968"/>
                    <a:pt x="6050" y="12951"/>
                  </a:cubicBezTo>
                  <a:lnTo>
                    <a:pt x="6051" y="12949"/>
                  </a:lnTo>
                  <a:cubicBezTo>
                    <a:pt x="6093" y="12907"/>
                    <a:pt x="6092" y="12840"/>
                    <a:pt x="6050" y="12799"/>
                  </a:cubicBezTo>
                  <a:cubicBezTo>
                    <a:pt x="252" y="6690"/>
                    <a:pt x="2683" y="210"/>
                    <a:pt x="2709" y="146"/>
                  </a:cubicBezTo>
                  <a:cubicBezTo>
                    <a:pt x="2731" y="92"/>
                    <a:pt x="2704" y="30"/>
                    <a:pt x="2649" y="7"/>
                  </a:cubicBezTo>
                  <a:cubicBezTo>
                    <a:pt x="2636" y="2"/>
                    <a:pt x="2623" y="0"/>
                    <a:pt x="261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79" name="Google Shape;1179;p41"/>
            <p:cNvSpPr/>
            <p:nvPr/>
          </p:nvSpPr>
          <p:spPr>
            <a:xfrm>
              <a:off x="2622060" y="2003960"/>
              <a:ext cx="1016859" cy="427352"/>
            </a:xfrm>
            <a:custGeom>
              <a:avLst/>
              <a:gdLst/>
              <a:ahLst/>
              <a:cxnLst/>
              <a:rect l="l" t="t" r="r" b="b"/>
              <a:pathLst>
                <a:path w="22155" h="9311" extrusionOk="0">
                  <a:moveTo>
                    <a:pt x="18929" y="0"/>
                  </a:moveTo>
                  <a:cubicBezTo>
                    <a:pt x="16748" y="0"/>
                    <a:pt x="13821" y="684"/>
                    <a:pt x="11195" y="2904"/>
                  </a:cubicBezTo>
                  <a:cubicBezTo>
                    <a:pt x="6947" y="6496"/>
                    <a:pt x="1575" y="8777"/>
                    <a:pt x="863" y="9072"/>
                  </a:cubicBezTo>
                  <a:cubicBezTo>
                    <a:pt x="266" y="8139"/>
                    <a:pt x="650" y="6922"/>
                    <a:pt x="650" y="6911"/>
                  </a:cubicBezTo>
                  <a:cubicBezTo>
                    <a:pt x="668" y="6853"/>
                    <a:pt x="635" y="6789"/>
                    <a:pt x="576" y="6771"/>
                  </a:cubicBezTo>
                  <a:cubicBezTo>
                    <a:pt x="565" y="6768"/>
                    <a:pt x="554" y="6766"/>
                    <a:pt x="543" y="6766"/>
                  </a:cubicBezTo>
                  <a:cubicBezTo>
                    <a:pt x="496" y="6766"/>
                    <a:pt x="452" y="6797"/>
                    <a:pt x="436" y="6846"/>
                  </a:cubicBezTo>
                  <a:cubicBezTo>
                    <a:pt x="419" y="6901"/>
                    <a:pt x="1" y="8238"/>
                    <a:pt x="737" y="9265"/>
                  </a:cubicBezTo>
                  <a:cubicBezTo>
                    <a:pt x="757" y="9293"/>
                    <a:pt x="789" y="9310"/>
                    <a:pt x="823" y="9310"/>
                  </a:cubicBezTo>
                  <a:cubicBezTo>
                    <a:pt x="825" y="9310"/>
                    <a:pt x="827" y="9310"/>
                    <a:pt x="829" y="9310"/>
                  </a:cubicBezTo>
                  <a:cubicBezTo>
                    <a:pt x="842" y="9310"/>
                    <a:pt x="855" y="9306"/>
                    <a:pt x="868" y="9299"/>
                  </a:cubicBezTo>
                  <a:cubicBezTo>
                    <a:pt x="924" y="9276"/>
                    <a:pt x="6773" y="6925"/>
                    <a:pt x="11336" y="3067"/>
                  </a:cubicBezTo>
                  <a:cubicBezTo>
                    <a:pt x="13965" y="845"/>
                    <a:pt x="16768" y="212"/>
                    <a:pt x="18846" y="212"/>
                  </a:cubicBezTo>
                  <a:cubicBezTo>
                    <a:pt x="20477" y="212"/>
                    <a:pt x="21662" y="602"/>
                    <a:pt x="21963" y="921"/>
                  </a:cubicBezTo>
                  <a:cubicBezTo>
                    <a:pt x="21984" y="942"/>
                    <a:pt x="22011" y="952"/>
                    <a:pt x="22038" y="952"/>
                  </a:cubicBezTo>
                  <a:cubicBezTo>
                    <a:pt x="22065" y="952"/>
                    <a:pt x="22092" y="942"/>
                    <a:pt x="22113" y="921"/>
                  </a:cubicBezTo>
                  <a:lnTo>
                    <a:pt x="22115" y="920"/>
                  </a:lnTo>
                  <a:cubicBezTo>
                    <a:pt x="22155" y="878"/>
                    <a:pt x="22155" y="812"/>
                    <a:pt x="22113" y="772"/>
                  </a:cubicBezTo>
                  <a:cubicBezTo>
                    <a:pt x="21734" y="371"/>
                    <a:pt x="20533" y="0"/>
                    <a:pt x="1892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0" name="Google Shape;1180;p41"/>
            <p:cNvSpPr/>
            <p:nvPr/>
          </p:nvSpPr>
          <p:spPr>
            <a:xfrm>
              <a:off x="2939166" y="2029525"/>
              <a:ext cx="364793" cy="295213"/>
            </a:xfrm>
            <a:custGeom>
              <a:avLst/>
              <a:gdLst/>
              <a:ahLst/>
              <a:cxnLst/>
              <a:rect l="l" t="t" r="r" b="b"/>
              <a:pathLst>
                <a:path w="7948" h="6432" extrusionOk="0">
                  <a:moveTo>
                    <a:pt x="4578" y="1"/>
                  </a:moveTo>
                  <a:cubicBezTo>
                    <a:pt x="3839" y="1"/>
                    <a:pt x="3053" y="224"/>
                    <a:pt x="2340" y="684"/>
                  </a:cubicBezTo>
                  <a:cubicBezTo>
                    <a:pt x="644" y="1780"/>
                    <a:pt x="1" y="3801"/>
                    <a:pt x="903" y="5199"/>
                  </a:cubicBezTo>
                  <a:cubicBezTo>
                    <a:pt x="1425" y="6008"/>
                    <a:pt x="2352" y="6431"/>
                    <a:pt x="3368" y="6431"/>
                  </a:cubicBezTo>
                  <a:cubicBezTo>
                    <a:pt x="4107" y="6431"/>
                    <a:pt x="4894" y="6208"/>
                    <a:pt x="5608" y="5747"/>
                  </a:cubicBezTo>
                  <a:cubicBezTo>
                    <a:pt x="7304" y="4652"/>
                    <a:pt x="7947" y="2632"/>
                    <a:pt x="7045" y="1234"/>
                  </a:cubicBezTo>
                  <a:cubicBezTo>
                    <a:pt x="6521" y="424"/>
                    <a:pt x="5594" y="1"/>
                    <a:pt x="457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1" name="Google Shape;1181;p41"/>
            <p:cNvSpPr/>
            <p:nvPr/>
          </p:nvSpPr>
          <p:spPr>
            <a:xfrm>
              <a:off x="2989745" y="2068584"/>
              <a:ext cx="283968" cy="229855"/>
            </a:xfrm>
            <a:custGeom>
              <a:avLst/>
              <a:gdLst/>
              <a:ahLst/>
              <a:cxnLst/>
              <a:rect l="l" t="t" r="r" b="b"/>
              <a:pathLst>
                <a:path w="6187" h="5008" extrusionOk="0">
                  <a:moveTo>
                    <a:pt x="3573" y="1"/>
                  </a:moveTo>
                  <a:cubicBezTo>
                    <a:pt x="2995" y="1"/>
                    <a:pt x="2380" y="176"/>
                    <a:pt x="1821" y="536"/>
                  </a:cubicBezTo>
                  <a:cubicBezTo>
                    <a:pt x="501" y="1388"/>
                    <a:pt x="0" y="2963"/>
                    <a:pt x="703" y="4048"/>
                  </a:cubicBezTo>
                  <a:cubicBezTo>
                    <a:pt x="1112" y="4678"/>
                    <a:pt x="1830" y="5008"/>
                    <a:pt x="2621" y="5008"/>
                  </a:cubicBezTo>
                  <a:cubicBezTo>
                    <a:pt x="3195" y="5008"/>
                    <a:pt x="3807" y="4834"/>
                    <a:pt x="4366" y="4476"/>
                  </a:cubicBezTo>
                  <a:cubicBezTo>
                    <a:pt x="5696" y="3623"/>
                    <a:pt x="6187" y="2049"/>
                    <a:pt x="5483" y="960"/>
                  </a:cubicBezTo>
                  <a:cubicBezTo>
                    <a:pt x="5078" y="328"/>
                    <a:pt x="4361" y="1"/>
                    <a:pt x="3573"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2" name="Google Shape;1182;p41"/>
            <p:cNvSpPr/>
            <p:nvPr/>
          </p:nvSpPr>
          <p:spPr>
            <a:xfrm>
              <a:off x="2997823" y="2063811"/>
              <a:ext cx="267766" cy="239539"/>
            </a:xfrm>
            <a:custGeom>
              <a:avLst/>
              <a:gdLst/>
              <a:ahLst/>
              <a:cxnLst/>
              <a:rect l="l" t="t" r="r" b="b"/>
              <a:pathLst>
                <a:path w="5834" h="5219" extrusionOk="0">
                  <a:moveTo>
                    <a:pt x="3479" y="212"/>
                  </a:moveTo>
                  <a:cubicBezTo>
                    <a:pt x="4170" y="212"/>
                    <a:pt x="4821" y="552"/>
                    <a:pt x="5217" y="1122"/>
                  </a:cubicBezTo>
                  <a:cubicBezTo>
                    <a:pt x="5543" y="1648"/>
                    <a:pt x="5612" y="2294"/>
                    <a:pt x="5405" y="2878"/>
                  </a:cubicBezTo>
                  <a:cubicBezTo>
                    <a:pt x="5179" y="3546"/>
                    <a:pt x="4726" y="4117"/>
                    <a:pt x="4126" y="4489"/>
                  </a:cubicBezTo>
                  <a:cubicBezTo>
                    <a:pt x="3590" y="4835"/>
                    <a:pt x="2999" y="5003"/>
                    <a:pt x="2444" y="5003"/>
                  </a:cubicBezTo>
                  <a:cubicBezTo>
                    <a:pt x="1687" y="5003"/>
                    <a:pt x="998" y="4691"/>
                    <a:pt x="611" y="4093"/>
                  </a:cubicBezTo>
                  <a:cubicBezTo>
                    <a:pt x="286" y="3567"/>
                    <a:pt x="218" y="2921"/>
                    <a:pt x="423" y="2337"/>
                  </a:cubicBezTo>
                  <a:cubicBezTo>
                    <a:pt x="651" y="1670"/>
                    <a:pt x="1103" y="1102"/>
                    <a:pt x="1703" y="728"/>
                  </a:cubicBezTo>
                  <a:cubicBezTo>
                    <a:pt x="2204" y="399"/>
                    <a:pt x="2789" y="220"/>
                    <a:pt x="3387" y="214"/>
                  </a:cubicBezTo>
                  <a:cubicBezTo>
                    <a:pt x="3418" y="213"/>
                    <a:pt x="3448" y="212"/>
                    <a:pt x="3479" y="212"/>
                  </a:cubicBezTo>
                  <a:close/>
                  <a:moveTo>
                    <a:pt x="3385" y="1"/>
                  </a:moveTo>
                  <a:cubicBezTo>
                    <a:pt x="2790" y="1"/>
                    <a:pt x="2158" y="180"/>
                    <a:pt x="1586" y="549"/>
                  </a:cubicBezTo>
                  <a:cubicBezTo>
                    <a:pt x="946" y="948"/>
                    <a:pt x="465" y="1559"/>
                    <a:pt x="225" y="2275"/>
                  </a:cubicBezTo>
                  <a:cubicBezTo>
                    <a:pt x="0" y="2918"/>
                    <a:pt x="79" y="3628"/>
                    <a:pt x="438" y="4209"/>
                  </a:cubicBezTo>
                  <a:cubicBezTo>
                    <a:pt x="878" y="4843"/>
                    <a:pt x="1600" y="5218"/>
                    <a:pt x="2368" y="5218"/>
                  </a:cubicBezTo>
                  <a:cubicBezTo>
                    <a:pt x="2395" y="5218"/>
                    <a:pt x="2423" y="5218"/>
                    <a:pt x="2451" y="5217"/>
                  </a:cubicBezTo>
                  <a:cubicBezTo>
                    <a:pt x="3090" y="5210"/>
                    <a:pt x="3714" y="5019"/>
                    <a:pt x="4247" y="4669"/>
                  </a:cubicBezTo>
                  <a:cubicBezTo>
                    <a:pt x="4885" y="4267"/>
                    <a:pt x="5366" y="3658"/>
                    <a:pt x="5607" y="2943"/>
                  </a:cubicBezTo>
                  <a:cubicBezTo>
                    <a:pt x="5834" y="2299"/>
                    <a:pt x="5755" y="1587"/>
                    <a:pt x="5395" y="1008"/>
                  </a:cubicBezTo>
                  <a:cubicBezTo>
                    <a:pt x="4968" y="346"/>
                    <a:pt x="4212" y="1"/>
                    <a:pt x="338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3" name="Google Shape;1183;p41"/>
            <p:cNvSpPr/>
            <p:nvPr/>
          </p:nvSpPr>
          <p:spPr>
            <a:xfrm>
              <a:off x="3034633" y="2118704"/>
              <a:ext cx="203372" cy="165002"/>
            </a:xfrm>
            <a:custGeom>
              <a:avLst/>
              <a:gdLst/>
              <a:ahLst/>
              <a:cxnLst/>
              <a:rect l="l" t="t" r="r" b="b"/>
              <a:pathLst>
                <a:path w="4431" h="3595" extrusionOk="0">
                  <a:moveTo>
                    <a:pt x="2553" y="0"/>
                  </a:moveTo>
                  <a:cubicBezTo>
                    <a:pt x="2139" y="0"/>
                    <a:pt x="1698" y="126"/>
                    <a:pt x="1298" y="385"/>
                  </a:cubicBezTo>
                  <a:cubicBezTo>
                    <a:pt x="351" y="997"/>
                    <a:pt x="1" y="2126"/>
                    <a:pt x="496" y="2906"/>
                  </a:cubicBezTo>
                  <a:cubicBezTo>
                    <a:pt x="783" y="3358"/>
                    <a:pt x="1301" y="3595"/>
                    <a:pt x="1871" y="3595"/>
                  </a:cubicBezTo>
                  <a:cubicBezTo>
                    <a:pt x="2284" y="3595"/>
                    <a:pt x="2725" y="3470"/>
                    <a:pt x="3123" y="3213"/>
                  </a:cubicBezTo>
                  <a:cubicBezTo>
                    <a:pt x="4070" y="2601"/>
                    <a:pt x="4430" y="1473"/>
                    <a:pt x="3925" y="692"/>
                  </a:cubicBezTo>
                  <a:cubicBezTo>
                    <a:pt x="3635" y="236"/>
                    <a:pt x="3119" y="0"/>
                    <a:pt x="2553" y="0"/>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4" name="Google Shape;1184;p41"/>
            <p:cNvSpPr/>
            <p:nvPr/>
          </p:nvSpPr>
          <p:spPr>
            <a:xfrm>
              <a:off x="3028712" y="2113701"/>
              <a:ext cx="204519" cy="174548"/>
            </a:xfrm>
            <a:custGeom>
              <a:avLst/>
              <a:gdLst/>
              <a:ahLst/>
              <a:cxnLst/>
              <a:rect l="l" t="t" r="r" b="b"/>
              <a:pathLst>
                <a:path w="4456" h="3803" extrusionOk="0">
                  <a:moveTo>
                    <a:pt x="2674" y="213"/>
                  </a:moveTo>
                  <a:cubicBezTo>
                    <a:pt x="2749" y="213"/>
                    <a:pt x="2825" y="217"/>
                    <a:pt x="2898" y="225"/>
                  </a:cubicBezTo>
                  <a:cubicBezTo>
                    <a:pt x="3331" y="262"/>
                    <a:pt x="3722" y="493"/>
                    <a:pt x="3965" y="853"/>
                  </a:cubicBezTo>
                  <a:cubicBezTo>
                    <a:pt x="4193" y="1222"/>
                    <a:pt x="4242" y="1675"/>
                    <a:pt x="4096" y="2084"/>
                  </a:cubicBezTo>
                  <a:cubicBezTo>
                    <a:pt x="3937" y="2558"/>
                    <a:pt x="3618" y="2961"/>
                    <a:pt x="3194" y="3226"/>
                  </a:cubicBezTo>
                  <a:cubicBezTo>
                    <a:pt x="2814" y="3471"/>
                    <a:pt x="2395" y="3591"/>
                    <a:pt x="2002" y="3591"/>
                  </a:cubicBezTo>
                  <a:cubicBezTo>
                    <a:pt x="1469" y="3591"/>
                    <a:pt x="986" y="3372"/>
                    <a:pt x="715" y="2951"/>
                  </a:cubicBezTo>
                  <a:cubicBezTo>
                    <a:pt x="243" y="2220"/>
                    <a:pt x="588" y="1155"/>
                    <a:pt x="1485" y="577"/>
                  </a:cubicBezTo>
                  <a:cubicBezTo>
                    <a:pt x="1837" y="344"/>
                    <a:pt x="2251" y="217"/>
                    <a:pt x="2674" y="213"/>
                  </a:cubicBezTo>
                  <a:close/>
                  <a:moveTo>
                    <a:pt x="2687" y="0"/>
                  </a:moveTo>
                  <a:cubicBezTo>
                    <a:pt x="2220" y="0"/>
                    <a:pt x="1761" y="138"/>
                    <a:pt x="1368" y="399"/>
                  </a:cubicBezTo>
                  <a:cubicBezTo>
                    <a:pt x="375" y="1040"/>
                    <a:pt x="0" y="2236"/>
                    <a:pt x="535" y="3065"/>
                  </a:cubicBezTo>
                  <a:cubicBezTo>
                    <a:pt x="854" y="3528"/>
                    <a:pt x="1379" y="3802"/>
                    <a:pt x="1939" y="3802"/>
                  </a:cubicBezTo>
                  <a:cubicBezTo>
                    <a:pt x="1960" y="3802"/>
                    <a:pt x="1982" y="3802"/>
                    <a:pt x="2004" y="3801"/>
                  </a:cubicBezTo>
                  <a:cubicBezTo>
                    <a:pt x="2469" y="3795"/>
                    <a:pt x="2923" y="3655"/>
                    <a:pt x="3312" y="3399"/>
                  </a:cubicBezTo>
                  <a:cubicBezTo>
                    <a:pt x="3776" y="3107"/>
                    <a:pt x="4124" y="2663"/>
                    <a:pt x="4299" y="2145"/>
                  </a:cubicBezTo>
                  <a:cubicBezTo>
                    <a:pt x="4349" y="2007"/>
                    <a:pt x="4379" y="1864"/>
                    <a:pt x="4389" y="1718"/>
                  </a:cubicBezTo>
                  <a:cubicBezTo>
                    <a:pt x="4455" y="841"/>
                    <a:pt x="3797" y="77"/>
                    <a:pt x="2918" y="12"/>
                  </a:cubicBezTo>
                  <a:cubicBezTo>
                    <a:pt x="2841" y="4"/>
                    <a:pt x="2764" y="0"/>
                    <a:pt x="268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5" name="Google Shape;1185;p41"/>
            <p:cNvSpPr/>
            <p:nvPr/>
          </p:nvSpPr>
          <p:spPr>
            <a:xfrm>
              <a:off x="2400605" y="2690541"/>
              <a:ext cx="932500" cy="787555"/>
            </a:xfrm>
            <a:custGeom>
              <a:avLst/>
              <a:gdLst/>
              <a:ahLst/>
              <a:cxnLst/>
              <a:rect l="l" t="t" r="r" b="b"/>
              <a:pathLst>
                <a:path w="20317" h="17159" extrusionOk="0">
                  <a:moveTo>
                    <a:pt x="6518" y="1"/>
                  </a:moveTo>
                  <a:cubicBezTo>
                    <a:pt x="5053" y="1"/>
                    <a:pt x="3668" y="137"/>
                    <a:pt x="2847" y="502"/>
                  </a:cubicBezTo>
                  <a:cubicBezTo>
                    <a:pt x="606" y="1498"/>
                    <a:pt x="0" y="2208"/>
                    <a:pt x="1568" y="5010"/>
                  </a:cubicBezTo>
                  <a:cubicBezTo>
                    <a:pt x="3581" y="8612"/>
                    <a:pt x="14855" y="16116"/>
                    <a:pt x="16563" y="16636"/>
                  </a:cubicBezTo>
                  <a:lnTo>
                    <a:pt x="18270" y="17158"/>
                  </a:lnTo>
                  <a:lnTo>
                    <a:pt x="20317" y="10093"/>
                  </a:lnTo>
                  <a:cubicBezTo>
                    <a:pt x="20317" y="10093"/>
                    <a:pt x="16374" y="7010"/>
                    <a:pt x="14855" y="4440"/>
                  </a:cubicBezTo>
                  <a:cubicBezTo>
                    <a:pt x="13337" y="1871"/>
                    <a:pt x="13149" y="1261"/>
                    <a:pt x="12339" y="738"/>
                  </a:cubicBezTo>
                  <a:cubicBezTo>
                    <a:pt x="11826" y="407"/>
                    <a:pt x="9052" y="1"/>
                    <a:pt x="6518"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6" name="Google Shape;1186;p41"/>
            <p:cNvSpPr/>
            <p:nvPr/>
          </p:nvSpPr>
          <p:spPr>
            <a:xfrm>
              <a:off x="2421029" y="2685905"/>
              <a:ext cx="917353" cy="797469"/>
            </a:xfrm>
            <a:custGeom>
              <a:avLst/>
              <a:gdLst/>
              <a:ahLst/>
              <a:cxnLst/>
              <a:rect l="l" t="t" r="r" b="b"/>
              <a:pathLst>
                <a:path w="19987" h="17375" extrusionOk="0">
                  <a:moveTo>
                    <a:pt x="6077" y="221"/>
                  </a:moveTo>
                  <a:cubicBezTo>
                    <a:pt x="8569" y="221"/>
                    <a:pt x="11328" y="607"/>
                    <a:pt x="11835" y="935"/>
                  </a:cubicBezTo>
                  <a:cubicBezTo>
                    <a:pt x="12423" y="1317"/>
                    <a:pt x="12673" y="1754"/>
                    <a:pt x="13414" y="3050"/>
                  </a:cubicBezTo>
                  <a:cubicBezTo>
                    <a:pt x="13656" y="3470"/>
                    <a:pt x="13946" y="3978"/>
                    <a:pt x="14317" y="4603"/>
                  </a:cubicBezTo>
                  <a:cubicBezTo>
                    <a:pt x="15728" y="6986"/>
                    <a:pt x="19254" y="9843"/>
                    <a:pt x="19742" y="10236"/>
                  </a:cubicBezTo>
                  <a:lnTo>
                    <a:pt x="17752" y="17131"/>
                  </a:lnTo>
                  <a:lnTo>
                    <a:pt x="16147" y="16643"/>
                  </a:lnTo>
                  <a:cubicBezTo>
                    <a:pt x="14425" y="16114"/>
                    <a:pt x="3220" y="8640"/>
                    <a:pt x="1218" y="5066"/>
                  </a:cubicBezTo>
                  <a:cubicBezTo>
                    <a:pt x="464" y="3714"/>
                    <a:pt x="221" y="2896"/>
                    <a:pt x="432" y="2257"/>
                  </a:cubicBezTo>
                  <a:cubicBezTo>
                    <a:pt x="642" y="1620"/>
                    <a:pt x="1332" y="1206"/>
                    <a:pt x="2451" y="707"/>
                  </a:cubicBezTo>
                  <a:cubicBezTo>
                    <a:pt x="3237" y="352"/>
                    <a:pt x="4616" y="221"/>
                    <a:pt x="6077" y="221"/>
                  </a:cubicBezTo>
                  <a:close/>
                  <a:moveTo>
                    <a:pt x="6080" y="1"/>
                  </a:moveTo>
                  <a:cubicBezTo>
                    <a:pt x="4595" y="1"/>
                    <a:pt x="3192" y="140"/>
                    <a:pt x="2359" y="512"/>
                  </a:cubicBezTo>
                  <a:cubicBezTo>
                    <a:pt x="1189" y="1033"/>
                    <a:pt x="464" y="1477"/>
                    <a:pt x="227" y="2190"/>
                  </a:cubicBezTo>
                  <a:cubicBezTo>
                    <a:pt x="1" y="2873"/>
                    <a:pt x="242" y="3765"/>
                    <a:pt x="1031" y="5175"/>
                  </a:cubicBezTo>
                  <a:cubicBezTo>
                    <a:pt x="3048" y="8778"/>
                    <a:pt x="14346" y="16320"/>
                    <a:pt x="16088" y="16850"/>
                  </a:cubicBezTo>
                  <a:lnTo>
                    <a:pt x="17795" y="17372"/>
                  </a:lnTo>
                  <a:cubicBezTo>
                    <a:pt x="17800" y="17374"/>
                    <a:pt x="17806" y="17375"/>
                    <a:pt x="17811" y="17375"/>
                  </a:cubicBezTo>
                  <a:cubicBezTo>
                    <a:pt x="17817" y="17375"/>
                    <a:pt x="17822" y="17374"/>
                    <a:pt x="17828" y="17372"/>
                  </a:cubicBezTo>
                  <a:cubicBezTo>
                    <a:pt x="17847" y="17372"/>
                    <a:pt x="17866" y="17368"/>
                    <a:pt x="17883" y="17358"/>
                  </a:cubicBezTo>
                  <a:cubicBezTo>
                    <a:pt x="17906" y="17344"/>
                    <a:pt x="17926" y="17320"/>
                    <a:pt x="17933" y="17294"/>
                  </a:cubicBezTo>
                  <a:lnTo>
                    <a:pt x="19975" y="10223"/>
                  </a:lnTo>
                  <a:cubicBezTo>
                    <a:pt x="19986" y="10181"/>
                    <a:pt x="19972" y="10136"/>
                    <a:pt x="19939" y="10109"/>
                  </a:cubicBezTo>
                  <a:cubicBezTo>
                    <a:pt x="19897" y="10080"/>
                    <a:pt x="15999" y="7007"/>
                    <a:pt x="14507" y="4492"/>
                  </a:cubicBezTo>
                  <a:cubicBezTo>
                    <a:pt x="14138" y="3869"/>
                    <a:pt x="13846" y="3369"/>
                    <a:pt x="13606" y="2942"/>
                  </a:cubicBezTo>
                  <a:cubicBezTo>
                    <a:pt x="12846" y="1608"/>
                    <a:pt x="12595" y="1164"/>
                    <a:pt x="11957" y="754"/>
                  </a:cubicBezTo>
                  <a:cubicBezTo>
                    <a:pt x="11417" y="411"/>
                    <a:pt x="8630" y="1"/>
                    <a:pt x="608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7" name="Google Shape;1187;p41"/>
            <p:cNvSpPr/>
            <p:nvPr/>
          </p:nvSpPr>
          <p:spPr>
            <a:xfrm>
              <a:off x="2822678" y="2841681"/>
              <a:ext cx="265930" cy="171657"/>
            </a:xfrm>
            <a:custGeom>
              <a:avLst/>
              <a:gdLst/>
              <a:ahLst/>
              <a:cxnLst/>
              <a:rect l="l" t="t" r="r" b="b"/>
              <a:pathLst>
                <a:path w="5794" h="3740" extrusionOk="0">
                  <a:moveTo>
                    <a:pt x="4861" y="0"/>
                  </a:moveTo>
                  <a:cubicBezTo>
                    <a:pt x="2371" y="0"/>
                    <a:pt x="754" y="1692"/>
                    <a:pt x="159" y="2807"/>
                  </a:cubicBezTo>
                  <a:cubicBezTo>
                    <a:pt x="0" y="3115"/>
                    <a:pt x="116" y="3495"/>
                    <a:pt x="420" y="3662"/>
                  </a:cubicBezTo>
                  <a:cubicBezTo>
                    <a:pt x="514" y="3712"/>
                    <a:pt x="616" y="3739"/>
                    <a:pt x="724" y="3739"/>
                  </a:cubicBezTo>
                  <a:cubicBezTo>
                    <a:pt x="957" y="3739"/>
                    <a:pt x="1173" y="3610"/>
                    <a:pt x="1286" y="3404"/>
                  </a:cubicBezTo>
                  <a:cubicBezTo>
                    <a:pt x="1343" y="3299"/>
                    <a:pt x="2479" y="1275"/>
                    <a:pt x="4851" y="1275"/>
                  </a:cubicBezTo>
                  <a:cubicBezTo>
                    <a:pt x="5146" y="1275"/>
                    <a:pt x="5460" y="1306"/>
                    <a:pt x="5793" y="1376"/>
                  </a:cubicBezTo>
                  <a:cubicBezTo>
                    <a:pt x="5747" y="1300"/>
                    <a:pt x="5703" y="1226"/>
                    <a:pt x="5659" y="1162"/>
                  </a:cubicBezTo>
                  <a:cubicBezTo>
                    <a:pt x="5397" y="721"/>
                    <a:pt x="5176" y="338"/>
                    <a:pt x="4983" y="2"/>
                  </a:cubicBezTo>
                  <a:cubicBezTo>
                    <a:pt x="4942" y="1"/>
                    <a:pt x="4902" y="0"/>
                    <a:pt x="486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8" name="Google Shape;1188;p41"/>
            <p:cNvSpPr/>
            <p:nvPr/>
          </p:nvSpPr>
          <p:spPr>
            <a:xfrm>
              <a:off x="2922689" y="2941325"/>
              <a:ext cx="241283" cy="170142"/>
            </a:xfrm>
            <a:custGeom>
              <a:avLst/>
              <a:gdLst/>
              <a:ahLst/>
              <a:cxnLst/>
              <a:rect l="l" t="t" r="r" b="b"/>
              <a:pathLst>
                <a:path w="5257" h="3707" extrusionOk="0">
                  <a:moveTo>
                    <a:pt x="4180" y="0"/>
                  </a:moveTo>
                  <a:cubicBezTo>
                    <a:pt x="2483" y="249"/>
                    <a:pt x="998" y="1275"/>
                    <a:pt x="163" y="2773"/>
                  </a:cubicBezTo>
                  <a:cubicBezTo>
                    <a:pt x="1" y="3087"/>
                    <a:pt x="123" y="3472"/>
                    <a:pt x="437" y="3635"/>
                  </a:cubicBezTo>
                  <a:cubicBezTo>
                    <a:pt x="531" y="3683"/>
                    <a:pt x="632" y="3706"/>
                    <a:pt x="731" y="3706"/>
                  </a:cubicBezTo>
                  <a:cubicBezTo>
                    <a:pt x="956" y="3706"/>
                    <a:pt x="1174" y="3587"/>
                    <a:pt x="1290" y="3376"/>
                  </a:cubicBezTo>
                  <a:cubicBezTo>
                    <a:pt x="1347" y="3272"/>
                    <a:pt x="2485" y="1247"/>
                    <a:pt x="4871" y="1247"/>
                  </a:cubicBezTo>
                  <a:cubicBezTo>
                    <a:pt x="4996" y="1247"/>
                    <a:pt x="5125" y="1253"/>
                    <a:pt x="5257" y="1264"/>
                  </a:cubicBezTo>
                  <a:cubicBezTo>
                    <a:pt x="4876" y="846"/>
                    <a:pt x="4506" y="422"/>
                    <a:pt x="418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89" name="Google Shape;1189;p41"/>
            <p:cNvSpPr/>
            <p:nvPr/>
          </p:nvSpPr>
          <p:spPr>
            <a:xfrm>
              <a:off x="3143594" y="3028897"/>
              <a:ext cx="581659" cy="550586"/>
            </a:xfrm>
            <a:custGeom>
              <a:avLst/>
              <a:gdLst/>
              <a:ahLst/>
              <a:cxnLst/>
              <a:rect l="l" t="t" r="r" b="b"/>
              <a:pathLst>
                <a:path w="12673" h="11996" extrusionOk="0">
                  <a:moveTo>
                    <a:pt x="10638" y="0"/>
                  </a:moveTo>
                  <a:cubicBezTo>
                    <a:pt x="9537" y="0"/>
                    <a:pt x="7387" y="763"/>
                    <a:pt x="6700" y="836"/>
                  </a:cubicBezTo>
                  <a:cubicBezTo>
                    <a:pt x="5944" y="918"/>
                    <a:pt x="2244" y="1620"/>
                    <a:pt x="2324" y="1917"/>
                  </a:cubicBezTo>
                  <a:cubicBezTo>
                    <a:pt x="2406" y="2217"/>
                    <a:pt x="2783" y="2998"/>
                    <a:pt x="2649" y="3161"/>
                  </a:cubicBezTo>
                  <a:cubicBezTo>
                    <a:pt x="2515" y="3323"/>
                    <a:pt x="1272" y="3728"/>
                    <a:pt x="1029" y="4078"/>
                  </a:cubicBezTo>
                  <a:cubicBezTo>
                    <a:pt x="786" y="4428"/>
                    <a:pt x="244" y="6968"/>
                    <a:pt x="474" y="7307"/>
                  </a:cubicBezTo>
                  <a:cubicBezTo>
                    <a:pt x="704" y="7645"/>
                    <a:pt x="811" y="7889"/>
                    <a:pt x="730" y="8077"/>
                  </a:cubicBezTo>
                  <a:cubicBezTo>
                    <a:pt x="649" y="8265"/>
                    <a:pt x="0" y="9076"/>
                    <a:pt x="91" y="9538"/>
                  </a:cubicBezTo>
                  <a:cubicBezTo>
                    <a:pt x="180" y="9998"/>
                    <a:pt x="1001" y="11996"/>
                    <a:pt x="1001" y="11996"/>
                  </a:cubicBezTo>
                  <a:lnTo>
                    <a:pt x="3107" y="11619"/>
                  </a:lnTo>
                  <a:cubicBezTo>
                    <a:pt x="3107" y="11619"/>
                    <a:pt x="4270" y="11266"/>
                    <a:pt x="4918" y="8970"/>
                  </a:cubicBezTo>
                  <a:cubicBezTo>
                    <a:pt x="5567" y="6673"/>
                    <a:pt x="5405" y="6198"/>
                    <a:pt x="7052" y="5028"/>
                  </a:cubicBezTo>
                  <a:cubicBezTo>
                    <a:pt x="8697" y="3856"/>
                    <a:pt x="9538" y="3430"/>
                    <a:pt x="10314" y="2613"/>
                  </a:cubicBezTo>
                  <a:cubicBezTo>
                    <a:pt x="11090" y="1797"/>
                    <a:pt x="12672" y="1270"/>
                    <a:pt x="12672" y="1270"/>
                  </a:cubicBezTo>
                  <a:cubicBezTo>
                    <a:pt x="12672" y="1270"/>
                    <a:pt x="11889" y="215"/>
                    <a:pt x="10942" y="26"/>
                  </a:cubicBezTo>
                  <a:cubicBezTo>
                    <a:pt x="10854" y="9"/>
                    <a:pt x="10751" y="0"/>
                    <a:pt x="10638"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0" name="Google Shape;1190;p41"/>
            <p:cNvSpPr/>
            <p:nvPr/>
          </p:nvSpPr>
          <p:spPr>
            <a:xfrm>
              <a:off x="3139417" y="3024032"/>
              <a:ext cx="591573" cy="560271"/>
            </a:xfrm>
            <a:custGeom>
              <a:avLst/>
              <a:gdLst/>
              <a:ahLst/>
              <a:cxnLst/>
              <a:rect l="l" t="t" r="r" b="b"/>
              <a:pathLst>
                <a:path w="12889" h="12207" extrusionOk="0">
                  <a:moveTo>
                    <a:pt x="10730" y="207"/>
                  </a:moveTo>
                  <a:cubicBezTo>
                    <a:pt x="10836" y="207"/>
                    <a:pt x="10931" y="214"/>
                    <a:pt x="11012" y="231"/>
                  </a:cubicBezTo>
                  <a:cubicBezTo>
                    <a:pt x="11733" y="374"/>
                    <a:pt x="12357" y="1050"/>
                    <a:pt x="12586" y="1321"/>
                  </a:cubicBezTo>
                  <a:cubicBezTo>
                    <a:pt x="12178" y="1474"/>
                    <a:pt x="10997" y="1959"/>
                    <a:pt x="10336" y="2644"/>
                  </a:cubicBezTo>
                  <a:cubicBezTo>
                    <a:pt x="9803" y="3203"/>
                    <a:pt x="9258" y="3573"/>
                    <a:pt x="8407" y="4138"/>
                  </a:cubicBezTo>
                  <a:cubicBezTo>
                    <a:pt x="8027" y="4404"/>
                    <a:pt x="7594" y="4683"/>
                    <a:pt x="7082" y="5043"/>
                  </a:cubicBezTo>
                  <a:cubicBezTo>
                    <a:pt x="5689" y="6024"/>
                    <a:pt x="5552" y="6562"/>
                    <a:pt x="5186" y="7995"/>
                  </a:cubicBezTo>
                  <a:cubicBezTo>
                    <a:pt x="5107" y="8299"/>
                    <a:pt x="5019" y="8645"/>
                    <a:pt x="4906" y="9047"/>
                  </a:cubicBezTo>
                  <a:cubicBezTo>
                    <a:pt x="4284" y="11247"/>
                    <a:pt x="3179" y="11618"/>
                    <a:pt x="3179" y="11618"/>
                  </a:cubicBezTo>
                  <a:lnTo>
                    <a:pt x="1157" y="11980"/>
                  </a:lnTo>
                  <a:cubicBezTo>
                    <a:pt x="1002" y="11608"/>
                    <a:pt x="347" y="10014"/>
                    <a:pt x="277" y="9624"/>
                  </a:cubicBezTo>
                  <a:cubicBezTo>
                    <a:pt x="224" y="9319"/>
                    <a:pt x="575" y="8776"/>
                    <a:pt x="766" y="8481"/>
                  </a:cubicBezTo>
                  <a:cubicBezTo>
                    <a:pt x="822" y="8399"/>
                    <a:pt x="874" y="8314"/>
                    <a:pt x="919" y="8225"/>
                  </a:cubicBezTo>
                  <a:cubicBezTo>
                    <a:pt x="1023" y="7982"/>
                    <a:pt x="889" y="7701"/>
                    <a:pt x="652" y="7352"/>
                  </a:cubicBezTo>
                  <a:cubicBezTo>
                    <a:pt x="469" y="7080"/>
                    <a:pt x="969" y="4587"/>
                    <a:pt x="1206" y="4246"/>
                  </a:cubicBezTo>
                  <a:cubicBezTo>
                    <a:pt x="1337" y="4056"/>
                    <a:pt x="1860" y="3822"/>
                    <a:pt x="2240" y="3649"/>
                  </a:cubicBezTo>
                  <a:cubicBezTo>
                    <a:pt x="2449" y="3576"/>
                    <a:pt x="2646" y="3471"/>
                    <a:pt x="2822" y="3335"/>
                  </a:cubicBezTo>
                  <a:cubicBezTo>
                    <a:pt x="2950" y="3191"/>
                    <a:pt x="2832" y="2841"/>
                    <a:pt x="2640" y="2337"/>
                  </a:cubicBezTo>
                  <a:cubicBezTo>
                    <a:pt x="2595" y="2220"/>
                    <a:pt x="2552" y="2110"/>
                    <a:pt x="2528" y="2028"/>
                  </a:cubicBezTo>
                  <a:cubicBezTo>
                    <a:pt x="2838" y="1766"/>
                    <a:pt x="5957" y="1139"/>
                    <a:pt x="6802" y="1042"/>
                  </a:cubicBezTo>
                  <a:cubicBezTo>
                    <a:pt x="7241" y="966"/>
                    <a:pt x="7673" y="863"/>
                    <a:pt x="8098" y="735"/>
                  </a:cubicBezTo>
                  <a:cubicBezTo>
                    <a:pt x="8991" y="497"/>
                    <a:pt x="10070" y="207"/>
                    <a:pt x="10730" y="207"/>
                  </a:cubicBezTo>
                  <a:close/>
                  <a:moveTo>
                    <a:pt x="10736" y="0"/>
                  </a:moveTo>
                  <a:cubicBezTo>
                    <a:pt x="10036" y="0"/>
                    <a:pt x="8949" y="296"/>
                    <a:pt x="8048" y="537"/>
                  </a:cubicBezTo>
                  <a:cubicBezTo>
                    <a:pt x="7634" y="662"/>
                    <a:pt x="7213" y="761"/>
                    <a:pt x="6785" y="837"/>
                  </a:cubicBezTo>
                  <a:cubicBezTo>
                    <a:pt x="6288" y="889"/>
                    <a:pt x="2607" y="1532"/>
                    <a:pt x="2341" y="1924"/>
                  </a:cubicBezTo>
                  <a:cubicBezTo>
                    <a:pt x="2314" y="1961"/>
                    <a:pt x="2305" y="2007"/>
                    <a:pt x="2315" y="2052"/>
                  </a:cubicBezTo>
                  <a:cubicBezTo>
                    <a:pt x="2341" y="2141"/>
                    <a:pt x="2388" y="2267"/>
                    <a:pt x="2444" y="2412"/>
                  </a:cubicBezTo>
                  <a:cubicBezTo>
                    <a:pt x="2527" y="2638"/>
                    <a:pt x="2706" y="3107"/>
                    <a:pt x="2656" y="3200"/>
                  </a:cubicBezTo>
                  <a:cubicBezTo>
                    <a:pt x="2496" y="3299"/>
                    <a:pt x="2327" y="3384"/>
                    <a:pt x="2152" y="3454"/>
                  </a:cubicBezTo>
                  <a:cubicBezTo>
                    <a:pt x="1704" y="3657"/>
                    <a:pt x="1196" y="3886"/>
                    <a:pt x="1029" y="4124"/>
                  </a:cubicBezTo>
                  <a:cubicBezTo>
                    <a:pt x="801" y="4455"/>
                    <a:pt x="203" y="7069"/>
                    <a:pt x="475" y="7473"/>
                  </a:cubicBezTo>
                  <a:cubicBezTo>
                    <a:pt x="706" y="7809"/>
                    <a:pt x="780" y="8010"/>
                    <a:pt x="722" y="8141"/>
                  </a:cubicBezTo>
                  <a:cubicBezTo>
                    <a:pt x="682" y="8219"/>
                    <a:pt x="636" y="8295"/>
                    <a:pt x="587" y="8366"/>
                  </a:cubicBezTo>
                  <a:cubicBezTo>
                    <a:pt x="353" y="8728"/>
                    <a:pt x="0" y="9274"/>
                    <a:pt x="69" y="9660"/>
                  </a:cubicBezTo>
                  <a:cubicBezTo>
                    <a:pt x="140" y="10128"/>
                    <a:pt x="959" y="12060"/>
                    <a:pt x="993" y="12142"/>
                  </a:cubicBezTo>
                  <a:cubicBezTo>
                    <a:pt x="1009" y="12181"/>
                    <a:pt x="1046" y="12206"/>
                    <a:pt x="1088" y="12206"/>
                  </a:cubicBezTo>
                  <a:cubicBezTo>
                    <a:pt x="1089" y="12206"/>
                    <a:pt x="1090" y="12206"/>
                    <a:pt x="1092" y="12206"/>
                  </a:cubicBezTo>
                  <a:lnTo>
                    <a:pt x="1115" y="12203"/>
                  </a:lnTo>
                  <a:lnTo>
                    <a:pt x="3234" y="11820"/>
                  </a:lnTo>
                  <a:cubicBezTo>
                    <a:pt x="3283" y="11806"/>
                    <a:pt x="4458" y="11426"/>
                    <a:pt x="5116" y="9100"/>
                  </a:cubicBezTo>
                  <a:cubicBezTo>
                    <a:pt x="5228" y="8697"/>
                    <a:pt x="5319" y="8348"/>
                    <a:pt x="5398" y="8045"/>
                  </a:cubicBezTo>
                  <a:cubicBezTo>
                    <a:pt x="5759" y="6626"/>
                    <a:pt x="5881" y="6148"/>
                    <a:pt x="7210" y="5214"/>
                  </a:cubicBezTo>
                  <a:cubicBezTo>
                    <a:pt x="7719" y="4854"/>
                    <a:pt x="8151" y="4566"/>
                    <a:pt x="8530" y="4312"/>
                  </a:cubicBezTo>
                  <a:cubicBezTo>
                    <a:pt x="9382" y="3740"/>
                    <a:pt x="9946" y="3363"/>
                    <a:pt x="10494" y="2796"/>
                  </a:cubicBezTo>
                  <a:cubicBezTo>
                    <a:pt x="11249" y="2013"/>
                    <a:pt x="12786" y="1471"/>
                    <a:pt x="12801" y="1471"/>
                  </a:cubicBezTo>
                  <a:cubicBezTo>
                    <a:pt x="12814" y="1468"/>
                    <a:pt x="12824" y="1462"/>
                    <a:pt x="12835" y="1455"/>
                  </a:cubicBezTo>
                  <a:cubicBezTo>
                    <a:pt x="12879" y="1419"/>
                    <a:pt x="12888" y="1353"/>
                    <a:pt x="12853" y="1307"/>
                  </a:cubicBezTo>
                  <a:cubicBezTo>
                    <a:pt x="12820" y="1267"/>
                    <a:pt x="12034" y="222"/>
                    <a:pt x="11058" y="28"/>
                  </a:cubicBezTo>
                  <a:cubicBezTo>
                    <a:pt x="10964" y="9"/>
                    <a:pt x="10856" y="0"/>
                    <a:pt x="10736"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1" name="Google Shape;1191;p41"/>
            <p:cNvSpPr/>
            <p:nvPr/>
          </p:nvSpPr>
          <p:spPr>
            <a:xfrm>
              <a:off x="3192153" y="2941968"/>
              <a:ext cx="206906" cy="196579"/>
            </a:xfrm>
            <a:custGeom>
              <a:avLst/>
              <a:gdLst/>
              <a:ahLst/>
              <a:cxnLst/>
              <a:rect l="l" t="t" r="r" b="b"/>
              <a:pathLst>
                <a:path w="4508" h="4283" extrusionOk="0">
                  <a:moveTo>
                    <a:pt x="3354" y="0"/>
                  </a:moveTo>
                  <a:cubicBezTo>
                    <a:pt x="3075" y="0"/>
                    <a:pt x="2749" y="128"/>
                    <a:pt x="2401" y="461"/>
                  </a:cubicBezTo>
                  <a:cubicBezTo>
                    <a:pt x="2040" y="805"/>
                    <a:pt x="1" y="2808"/>
                    <a:pt x="1" y="3515"/>
                  </a:cubicBezTo>
                  <a:cubicBezTo>
                    <a:pt x="1" y="4005"/>
                    <a:pt x="413" y="4282"/>
                    <a:pt x="864" y="4282"/>
                  </a:cubicBezTo>
                  <a:cubicBezTo>
                    <a:pt x="1065" y="4282"/>
                    <a:pt x="1274" y="4227"/>
                    <a:pt x="1457" y="4111"/>
                  </a:cubicBezTo>
                  <a:cubicBezTo>
                    <a:pt x="2049" y="3732"/>
                    <a:pt x="4022" y="1433"/>
                    <a:pt x="4022" y="1433"/>
                  </a:cubicBezTo>
                  <a:cubicBezTo>
                    <a:pt x="4022" y="1433"/>
                    <a:pt x="4508" y="814"/>
                    <a:pt x="3994" y="277"/>
                  </a:cubicBezTo>
                  <a:cubicBezTo>
                    <a:pt x="3838" y="114"/>
                    <a:pt x="3617" y="0"/>
                    <a:pt x="335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2" name="Google Shape;1192;p41"/>
            <p:cNvSpPr/>
            <p:nvPr/>
          </p:nvSpPr>
          <p:spPr>
            <a:xfrm>
              <a:off x="3187013" y="2937056"/>
              <a:ext cx="205300" cy="206309"/>
            </a:xfrm>
            <a:custGeom>
              <a:avLst/>
              <a:gdLst/>
              <a:ahLst/>
              <a:cxnLst/>
              <a:rect l="l" t="t" r="r" b="b"/>
              <a:pathLst>
                <a:path w="4473" h="4495" extrusionOk="0">
                  <a:moveTo>
                    <a:pt x="3470" y="215"/>
                  </a:moveTo>
                  <a:cubicBezTo>
                    <a:pt x="3685" y="215"/>
                    <a:pt x="3890" y="304"/>
                    <a:pt x="4036" y="462"/>
                  </a:cubicBezTo>
                  <a:cubicBezTo>
                    <a:pt x="4472" y="914"/>
                    <a:pt x="4088" y="1439"/>
                    <a:pt x="4058" y="1476"/>
                  </a:cubicBezTo>
                  <a:cubicBezTo>
                    <a:pt x="3987" y="1560"/>
                    <a:pt x="2085" y="3772"/>
                    <a:pt x="1518" y="4133"/>
                  </a:cubicBezTo>
                  <a:cubicBezTo>
                    <a:pt x="1359" y="4234"/>
                    <a:pt x="1177" y="4285"/>
                    <a:pt x="994" y="4285"/>
                  </a:cubicBezTo>
                  <a:cubicBezTo>
                    <a:pt x="844" y="4285"/>
                    <a:pt x="695" y="4251"/>
                    <a:pt x="556" y="4182"/>
                  </a:cubicBezTo>
                  <a:cubicBezTo>
                    <a:pt x="349" y="4075"/>
                    <a:pt x="221" y="3860"/>
                    <a:pt x="226" y="3626"/>
                  </a:cubicBezTo>
                  <a:cubicBezTo>
                    <a:pt x="226" y="3062"/>
                    <a:pt x="1774" y="1429"/>
                    <a:pt x="2593" y="641"/>
                  </a:cubicBezTo>
                  <a:cubicBezTo>
                    <a:pt x="2815" y="400"/>
                    <a:pt x="3119" y="248"/>
                    <a:pt x="3445" y="215"/>
                  </a:cubicBezTo>
                  <a:lnTo>
                    <a:pt x="3464" y="215"/>
                  </a:lnTo>
                  <a:cubicBezTo>
                    <a:pt x="3466" y="215"/>
                    <a:pt x="3468" y="215"/>
                    <a:pt x="3470" y="215"/>
                  </a:cubicBezTo>
                  <a:close/>
                  <a:moveTo>
                    <a:pt x="3469" y="0"/>
                  </a:moveTo>
                  <a:cubicBezTo>
                    <a:pt x="3459" y="0"/>
                    <a:pt x="3449" y="1"/>
                    <a:pt x="3439" y="1"/>
                  </a:cubicBezTo>
                  <a:cubicBezTo>
                    <a:pt x="3056" y="34"/>
                    <a:pt x="2699" y="208"/>
                    <a:pt x="2438" y="492"/>
                  </a:cubicBezTo>
                  <a:cubicBezTo>
                    <a:pt x="2033" y="882"/>
                    <a:pt x="5" y="2866"/>
                    <a:pt x="5" y="3622"/>
                  </a:cubicBezTo>
                  <a:cubicBezTo>
                    <a:pt x="1" y="3933"/>
                    <a:pt x="172" y="4221"/>
                    <a:pt x="448" y="4365"/>
                  </a:cubicBezTo>
                  <a:cubicBezTo>
                    <a:pt x="607" y="4450"/>
                    <a:pt x="786" y="4495"/>
                    <a:pt x="967" y="4495"/>
                  </a:cubicBezTo>
                  <a:cubicBezTo>
                    <a:pt x="970" y="4495"/>
                    <a:pt x="973" y="4495"/>
                    <a:pt x="976" y="4495"/>
                  </a:cubicBezTo>
                  <a:cubicBezTo>
                    <a:pt x="1207" y="4495"/>
                    <a:pt x="1433" y="4428"/>
                    <a:pt x="1628" y="4302"/>
                  </a:cubicBezTo>
                  <a:cubicBezTo>
                    <a:pt x="2228" y="3921"/>
                    <a:pt x="4136" y="1701"/>
                    <a:pt x="4218" y="1607"/>
                  </a:cubicBezTo>
                  <a:cubicBezTo>
                    <a:pt x="4372" y="1423"/>
                    <a:pt x="4454" y="1188"/>
                    <a:pt x="4447" y="946"/>
                  </a:cubicBezTo>
                  <a:cubicBezTo>
                    <a:pt x="4429" y="417"/>
                    <a:pt x="3995" y="0"/>
                    <a:pt x="346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3" name="Google Shape;1193;p41"/>
            <p:cNvSpPr/>
            <p:nvPr/>
          </p:nvSpPr>
          <p:spPr>
            <a:xfrm>
              <a:off x="3219095" y="2972948"/>
              <a:ext cx="252620" cy="237657"/>
            </a:xfrm>
            <a:custGeom>
              <a:avLst/>
              <a:gdLst/>
              <a:ahLst/>
              <a:cxnLst/>
              <a:rect l="l" t="t" r="r" b="b"/>
              <a:pathLst>
                <a:path w="5504" h="5178" extrusionOk="0">
                  <a:moveTo>
                    <a:pt x="2618" y="0"/>
                  </a:moveTo>
                  <a:cubicBezTo>
                    <a:pt x="2564" y="0"/>
                    <a:pt x="2519" y="12"/>
                    <a:pt x="2484" y="35"/>
                  </a:cubicBezTo>
                  <a:lnTo>
                    <a:pt x="2484" y="33"/>
                  </a:lnTo>
                  <a:cubicBezTo>
                    <a:pt x="2484" y="33"/>
                    <a:pt x="0" y="2410"/>
                    <a:pt x="271" y="2897"/>
                  </a:cubicBezTo>
                  <a:cubicBezTo>
                    <a:pt x="541" y="3382"/>
                    <a:pt x="2807" y="5000"/>
                    <a:pt x="3401" y="5163"/>
                  </a:cubicBezTo>
                  <a:cubicBezTo>
                    <a:pt x="3438" y="5173"/>
                    <a:pt x="3478" y="5178"/>
                    <a:pt x="3522" y="5178"/>
                  </a:cubicBezTo>
                  <a:cubicBezTo>
                    <a:pt x="4178" y="5178"/>
                    <a:pt x="5503" y="4063"/>
                    <a:pt x="5453" y="2949"/>
                  </a:cubicBezTo>
                  <a:cubicBezTo>
                    <a:pt x="5403" y="1847"/>
                    <a:pt x="3311" y="0"/>
                    <a:pt x="261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4" name="Google Shape;1194;p41"/>
            <p:cNvSpPr/>
            <p:nvPr/>
          </p:nvSpPr>
          <p:spPr>
            <a:xfrm>
              <a:off x="3213541" y="2968221"/>
              <a:ext cx="262488" cy="247296"/>
            </a:xfrm>
            <a:custGeom>
              <a:avLst/>
              <a:gdLst/>
              <a:ahLst/>
              <a:cxnLst/>
              <a:rect l="l" t="t" r="r" b="b"/>
              <a:pathLst>
                <a:path w="5719" h="5388" extrusionOk="0">
                  <a:moveTo>
                    <a:pt x="2744" y="210"/>
                  </a:moveTo>
                  <a:cubicBezTo>
                    <a:pt x="2822" y="210"/>
                    <a:pt x="2948" y="243"/>
                    <a:pt x="3127" y="336"/>
                  </a:cubicBezTo>
                  <a:cubicBezTo>
                    <a:pt x="4009" y="780"/>
                    <a:pt x="5435" y="2203"/>
                    <a:pt x="5474" y="3056"/>
                  </a:cubicBezTo>
                  <a:cubicBezTo>
                    <a:pt x="5504" y="3731"/>
                    <a:pt x="5005" y="4378"/>
                    <a:pt x="4524" y="4762"/>
                  </a:cubicBezTo>
                  <a:cubicBezTo>
                    <a:pt x="4203" y="5019"/>
                    <a:pt x="3873" y="5175"/>
                    <a:pt x="3652" y="5175"/>
                  </a:cubicBezTo>
                  <a:cubicBezTo>
                    <a:pt x="3617" y="5175"/>
                    <a:pt x="3585" y="5171"/>
                    <a:pt x="3556" y="5163"/>
                  </a:cubicBezTo>
                  <a:cubicBezTo>
                    <a:pt x="2970" y="5004"/>
                    <a:pt x="735" y="3387"/>
                    <a:pt x="489" y="2946"/>
                  </a:cubicBezTo>
                  <a:cubicBezTo>
                    <a:pt x="349" y="2691"/>
                    <a:pt x="1513" y="1335"/>
                    <a:pt x="2676" y="223"/>
                  </a:cubicBezTo>
                  <a:cubicBezTo>
                    <a:pt x="2692" y="215"/>
                    <a:pt x="2714" y="210"/>
                    <a:pt x="2744" y="210"/>
                  </a:cubicBezTo>
                  <a:close/>
                  <a:moveTo>
                    <a:pt x="2739" y="0"/>
                  </a:moveTo>
                  <a:cubicBezTo>
                    <a:pt x="2664" y="0"/>
                    <a:pt x="2601" y="17"/>
                    <a:pt x="2550" y="51"/>
                  </a:cubicBezTo>
                  <a:lnTo>
                    <a:pt x="2535" y="65"/>
                  </a:lnTo>
                  <a:cubicBezTo>
                    <a:pt x="1938" y="629"/>
                    <a:pt x="1" y="2513"/>
                    <a:pt x="301" y="3050"/>
                  </a:cubicBezTo>
                  <a:cubicBezTo>
                    <a:pt x="602" y="3588"/>
                    <a:pt x="2909" y="5206"/>
                    <a:pt x="3501" y="5368"/>
                  </a:cubicBezTo>
                  <a:cubicBezTo>
                    <a:pt x="3547" y="5382"/>
                    <a:pt x="3596" y="5388"/>
                    <a:pt x="3646" y="5388"/>
                  </a:cubicBezTo>
                  <a:cubicBezTo>
                    <a:pt x="4022" y="5345"/>
                    <a:pt x="4375" y="5187"/>
                    <a:pt x="4657" y="4934"/>
                  </a:cubicBezTo>
                  <a:cubicBezTo>
                    <a:pt x="5175" y="4517"/>
                    <a:pt x="5718" y="3805"/>
                    <a:pt x="5684" y="3052"/>
                  </a:cubicBezTo>
                  <a:cubicBezTo>
                    <a:pt x="5639" y="2084"/>
                    <a:pt x="4162" y="623"/>
                    <a:pt x="3226" y="150"/>
                  </a:cubicBezTo>
                  <a:cubicBezTo>
                    <a:pt x="3030" y="50"/>
                    <a:pt x="2868" y="0"/>
                    <a:pt x="273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5" name="Google Shape;1195;p41"/>
            <p:cNvSpPr/>
            <p:nvPr/>
          </p:nvSpPr>
          <p:spPr>
            <a:xfrm>
              <a:off x="3512197" y="3054003"/>
              <a:ext cx="257669" cy="103866"/>
            </a:xfrm>
            <a:custGeom>
              <a:avLst/>
              <a:gdLst/>
              <a:ahLst/>
              <a:cxnLst/>
              <a:rect l="l" t="t" r="r" b="b"/>
              <a:pathLst>
                <a:path w="5614" h="2263" extrusionOk="0">
                  <a:moveTo>
                    <a:pt x="1436" y="1"/>
                  </a:moveTo>
                  <a:cubicBezTo>
                    <a:pt x="1047" y="1"/>
                    <a:pt x="731" y="41"/>
                    <a:pt x="577" y="149"/>
                  </a:cubicBezTo>
                  <a:cubicBezTo>
                    <a:pt x="0" y="550"/>
                    <a:pt x="271" y="1410"/>
                    <a:pt x="922" y="1684"/>
                  </a:cubicBezTo>
                  <a:cubicBezTo>
                    <a:pt x="1573" y="1957"/>
                    <a:pt x="4588" y="2262"/>
                    <a:pt x="4588" y="2262"/>
                  </a:cubicBezTo>
                  <a:cubicBezTo>
                    <a:pt x="4588" y="2262"/>
                    <a:pt x="4597" y="2263"/>
                    <a:pt x="4614" y="2263"/>
                  </a:cubicBezTo>
                  <a:cubicBezTo>
                    <a:pt x="4752" y="2263"/>
                    <a:pt x="5391" y="2227"/>
                    <a:pt x="5521" y="1580"/>
                  </a:cubicBezTo>
                  <a:cubicBezTo>
                    <a:pt x="5614" y="1123"/>
                    <a:pt x="5378" y="560"/>
                    <a:pt x="4455" y="374"/>
                  </a:cubicBezTo>
                  <a:cubicBezTo>
                    <a:pt x="4098" y="303"/>
                    <a:pt x="2496" y="1"/>
                    <a:pt x="1436"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6" name="Google Shape;1196;p41"/>
            <p:cNvSpPr/>
            <p:nvPr/>
          </p:nvSpPr>
          <p:spPr>
            <a:xfrm>
              <a:off x="3517842" y="3049230"/>
              <a:ext cx="255098" cy="113550"/>
            </a:xfrm>
            <a:custGeom>
              <a:avLst/>
              <a:gdLst/>
              <a:ahLst/>
              <a:cxnLst/>
              <a:rect l="l" t="t" r="r" b="b"/>
              <a:pathLst>
                <a:path w="5558" h="2474" extrusionOk="0">
                  <a:moveTo>
                    <a:pt x="1296" y="211"/>
                  </a:moveTo>
                  <a:cubicBezTo>
                    <a:pt x="2177" y="211"/>
                    <a:pt x="3519" y="425"/>
                    <a:pt x="4305" y="584"/>
                  </a:cubicBezTo>
                  <a:cubicBezTo>
                    <a:pt x="4636" y="626"/>
                    <a:pt x="4940" y="788"/>
                    <a:pt x="5157" y="1043"/>
                  </a:cubicBezTo>
                  <a:cubicBezTo>
                    <a:pt x="5288" y="1221"/>
                    <a:pt x="5336" y="1446"/>
                    <a:pt x="5293" y="1662"/>
                  </a:cubicBezTo>
                  <a:cubicBezTo>
                    <a:pt x="5176" y="2243"/>
                    <a:pt x="4592" y="2259"/>
                    <a:pt x="4483" y="2259"/>
                  </a:cubicBezTo>
                  <a:cubicBezTo>
                    <a:pt x="4477" y="2259"/>
                    <a:pt x="4472" y="2259"/>
                    <a:pt x="4469" y="2259"/>
                  </a:cubicBezTo>
                  <a:lnTo>
                    <a:pt x="4469" y="2260"/>
                  </a:lnTo>
                  <a:lnTo>
                    <a:pt x="4469" y="2260"/>
                  </a:lnTo>
                  <a:cubicBezTo>
                    <a:pt x="4340" y="2246"/>
                    <a:pt x="1459" y="1956"/>
                    <a:pt x="833" y="1690"/>
                  </a:cubicBezTo>
                  <a:cubicBezTo>
                    <a:pt x="515" y="1558"/>
                    <a:pt x="291" y="1267"/>
                    <a:pt x="242" y="926"/>
                  </a:cubicBezTo>
                  <a:cubicBezTo>
                    <a:pt x="211" y="697"/>
                    <a:pt x="315" y="469"/>
                    <a:pt x="509" y="341"/>
                  </a:cubicBezTo>
                  <a:cubicBezTo>
                    <a:pt x="643" y="248"/>
                    <a:pt x="930" y="211"/>
                    <a:pt x="1296" y="211"/>
                  </a:cubicBezTo>
                  <a:close/>
                  <a:moveTo>
                    <a:pt x="1333" y="1"/>
                  </a:moveTo>
                  <a:cubicBezTo>
                    <a:pt x="915" y="1"/>
                    <a:pt x="570" y="46"/>
                    <a:pt x="395" y="166"/>
                  </a:cubicBezTo>
                  <a:cubicBezTo>
                    <a:pt x="139" y="340"/>
                    <a:pt x="1" y="642"/>
                    <a:pt x="40" y="950"/>
                  </a:cubicBezTo>
                  <a:cubicBezTo>
                    <a:pt x="96" y="1367"/>
                    <a:pt x="370" y="1724"/>
                    <a:pt x="759" y="1887"/>
                  </a:cubicBezTo>
                  <a:cubicBezTo>
                    <a:pt x="1415" y="2162"/>
                    <a:pt x="4328" y="2460"/>
                    <a:pt x="4451" y="2473"/>
                  </a:cubicBezTo>
                  <a:lnTo>
                    <a:pt x="4505" y="2473"/>
                  </a:lnTo>
                  <a:lnTo>
                    <a:pt x="4505" y="2472"/>
                  </a:lnTo>
                  <a:cubicBezTo>
                    <a:pt x="4520" y="2473"/>
                    <a:pt x="4536" y="2473"/>
                    <a:pt x="4551" y="2473"/>
                  </a:cubicBezTo>
                  <a:cubicBezTo>
                    <a:pt x="5007" y="2473"/>
                    <a:pt x="5403" y="2156"/>
                    <a:pt x="5501" y="1707"/>
                  </a:cubicBezTo>
                  <a:cubicBezTo>
                    <a:pt x="5558" y="1433"/>
                    <a:pt x="5497" y="1147"/>
                    <a:pt x="5331" y="920"/>
                  </a:cubicBezTo>
                  <a:cubicBezTo>
                    <a:pt x="5086" y="624"/>
                    <a:pt x="4737" y="431"/>
                    <a:pt x="4356" y="378"/>
                  </a:cubicBezTo>
                  <a:cubicBezTo>
                    <a:pt x="3962" y="296"/>
                    <a:pt x="2406" y="1"/>
                    <a:pt x="133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7" name="Google Shape;1197;p41"/>
            <p:cNvSpPr/>
            <p:nvPr/>
          </p:nvSpPr>
          <p:spPr>
            <a:xfrm>
              <a:off x="3546574" y="3086407"/>
              <a:ext cx="203601" cy="220813"/>
            </a:xfrm>
            <a:custGeom>
              <a:avLst/>
              <a:gdLst/>
              <a:ahLst/>
              <a:cxnLst/>
              <a:rect l="l" t="t" r="r" b="b"/>
              <a:pathLst>
                <a:path w="4436" h="4811" extrusionOk="0">
                  <a:moveTo>
                    <a:pt x="1025" y="0"/>
                  </a:moveTo>
                  <a:cubicBezTo>
                    <a:pt x="636" y="0"/>
                    <a:pt x="347" y="49"/>
                    <a:pt x="282" y="183"/>
                  </a:cubicBezTo>
                  <a:cubicBezTo>
                    <a:pt x="39" y="682"/>
                    <a:pt x="0" y="3466"/>
                    <a:pt x="207" y="4047"/>
                  </a:cubicBezTo>
                  <a:cubicBezTo>
                    <a:pt x="345" y="4433"/>
                    <a:pt x="1201" y="4811"/>
                    <a:pt x="2036" y="4811"/>
                  </a:cubicBezTo>
                  <a:cubicBezTo>
                    <a:pt x="2459" y="4811"/>
                    <a:pt x="2876" y="4714"/>
                    <a:pt x="3193" y="4473"/>
                  </a:cubicBezTo>
                  <a:cubicBezTo>
                    <a:pt x="4135" y="3757"/>
                    <a:pt x="4436" y="579"/>
                    <a:pt x="3894" y="367"/>
                  </a:cubicBezTo>
                  <a:cubicBezTo>
                    <a:pt x="3894" y="367"/>
                    <a:pt x="2088" y="0"/>
                    <a:pt x="1025"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8" name="Google Shape;1198;p41"/>
            <p:cNvSpPr/>
            <p:nvPr/>
          </p:nvSpPr>
          <p:spPr>
            <a:xfrm>
              <a:off x="3541663" y="3081129"/>
              <a:ext cx="206217" cy="230956"/>
            </a:xfrm>
            <a:custGeom>
              <a:avLst/>
              <a:gdLst/>
              <a:ahLst/>
              <a:cxnLst/>
              <a:rect l="l" t="t" r="r" b="b"/>
              <a:pathLst>
                <a:path w="4493" h="5032" extrusionOk="0">
                  <a:moveTo>
                    <a:pt x="1093" y="219"/>
                  </a:moveTo>
                  <a:cubicBezTo>
                    <a:pt x="2059" y="257"/>
                    <a:pt x="3021" y="379"/>
                    <a:pt x="3967" y="583"/>
                  </a:cubicBezTo>
                  <a:cubicBezTo>
                    <a:pt x="4025" y="614"/>
                    <a:pt x="4098" y="741"/>
                    <a:pt x="4135" y="1023"/>
                  </a:cubicBezTo>
                  <a:cubicBezTo>
                    <a:pt x="4272" y="1996"/>
                    <a:pt x="3916" y="3981"/>
                    <a:pt x="3237" y="4499"/>
                  </a:cubicBezTo>
                  <a:cubicBezTo>
                    <a:pt x="2933" y="4731"/>
                    <a:pt x="2536" y="4818"/>
                    <a:pt x="2143" y="4818"/>
                  </a:cubicBezTo>
                  <a:cubicBezTo>
                    <a:pt x="1845" y="4818"/>
                    <a:pt x="1549" y="4768"/>
                    <a:pt x="1295" y="4694"/>
                  </a:cubicBezTo>
                  <a:cubicBezTo>
                    <a:pt x="841" y="4552"/>
                    <a:pt x="487" y="4339"/>
                    <a:pt x="414" y="4126"/>
                  </a:cubicBezTo>
                  <a:cubicBezTo>
                    <a:pt x="211" y="3555"/>
                    <a:pt x="270" y="797"/>
                    <a:pt x="482" y="345"/>
                  </a:cubicBezTo>
                  <a:cubicBezTo>
                    <a:pt x="527" y="257"/>
                    <a:pt x="753" y="219"/>
                    <a:pt x="1093" y="219"/>
                  </a:cubicBezTo>
                  <a:close/>
                  <a:moveTo>
                    <a:pt x="1193" y="0"/>
                  </a:moveTo>
                  <a:cubicBezTo>
                    <a:pt x="734" y="0"/>
                    <a:pt x="383" y="66"/>
                    <a:pt x="293" y="249"/>
                  </a:cubicBezTo>
                  <a:cubicBezTo>
                    <a:pt x="22" y="802"/>
                    <a:pt x="0" y="3619"/>
                    <a:pt x="214" y="4198"/>
                  </a:cubicBezTo>
                  <a:cubicBezTo>
                    <a:pt x="310" y="4472"/>
                    <a:pt x="701" y="4738"/>
                    <a:pt x="1236" y="4898"/>
                  </a:cubicBezTo>
                  <a:cubicBezTo>
                    <a:pt x="1529" y="4984"/>
                    <a:pt x="1834" y="5029"/>
                    <a:pt x="2141" y="5030"/>
                  </a:cubicBezTo>
                  <a:cubicBezTo>
                    <a:pt x="2164" y="5031"/>
                    <a:pt x="2187" y="5031"/>
                    <a:pt x="2210" y="5031"/>
                  </a:cubicBezTo>
                  <a:cubicBezTo>
                    <a:pt x="2624" y="5031"/>
                    <a:pt x="3028" y="4904"/>
                    <a:pt x="3365" y="4662"/>
                  </a:cubicBezTo>
                  <a:cubicBezTo>
                    <a:pt x="4133" y="4074"/>
                    <a:pt x="4492" y="2030"/>
                    <a:pt x="4346" y="989"/>
                  </a:cubicBezTo>
                  <a:cubicBezTo>
                    <a:pt x="4297" y="645"/>
                    <a:pt x="4196" y="438"/>
                    <a:pt x="4040" y="377"/>
                  </a:cubicBezTo>
                  <a:lnTo>
                    <a:pt x="4023" y="377"/>
                  </a:lnTo>
                  <a:cubicBezTo>
                    <a:pt x="3481" y="267"/>
                    <a:pt x="2118" y="0"/>
                    <a:pt x="119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199" name="Google Shape;1199;p41"/>
            <p:cNvSpPr/>
            <p:nvPr/>
          </p:nvSpPr>
          <p:spPr>
            <a:xfrm>
              <a:off x="3081035" y="3153784"/>
              <a:ext cx="157796" cy="231186"/>
            </a:xfrm>
            <a:custGeom>
              <a:avLst/>
              <a:gdLst/>
              <a:ahLst/>
              <a:cxnLst/>
              <a:rect l="l" t="t" r="r" b="b"/>
              <a:pathLst>
                <a:path w="3438" h="5037" extrusionOk="0">
                  <a:moveTo>
                    <a:pt x="2394" y="0"/>
                  </a:moveTo>
                  <a:cubicBezTo>
                    <a:pt x="2035" y="0"/>
                    <a:pt x="1639" y="223"/>
                    <a:pt x="1357" y="846"/>
                  </a:cubicBezTo>
                  <a:cubicBezTo>
                    <a:pt x="1144" y="1297"/>
                    <a:pt x="1" y="3922"/>
                    <a:pt x="263" y="4573"/>
                  </a:cubicBezTo>
                  <a:cubicBezTo>
                    <a:pt x="391" y="4890"/>
                    <a:pt x="671" y="5037"/>
                    <a:pt x="972" y="5037"/>
                  </a:cubicBezTo>
                  <a:cubicBezTo>
                    <a:pt x="1287" y="5037"/>
                    <a:pt x="1626" y="4876"/>
                    <a:pt x="1837" y="4583"/>
                  </a:cubicBezTo>
                  <a:cubicBezTo>
                    <a:pt x="2249" y="4012"/>
                    <a:pt x="3223" y="1148"/>
                    <a:pt x="3223" y="1148"/>
                  </a:cubicBezTo>
                  <a:cubicBezTo>
                    <a:pt x="3223" y="1148"/>
                    <a:pt x="3437" y="390"/>
                    <a:pt x="2769" y="82"/>
                  </a:cubicBezTo>
                  <a:cubicBezTo>
                    <a:pt x="2654" y="30"/>
                    <a:pt x="2526" y="0"/>
                    <a:pt x="2394"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0" name="Google Shape;1200;p41"/>
            <p:cNvSpPr/>
            <p:nvPr/>
          </p:nvSpPr>
          <p:spPr>
            <a:xfrm>
              <a:off x="3075574" y="3149287"/>
              <a:ext cx="161605" cy="240824"/>
            </a:xfrm>
            <a:custGeom>
              <a:avLst/>
              <a:gdLst/>
              <a:ahLst/>
              <a:cxnLst/>
              <a:rect l="l" t="t" r="r" b="b"/>
              <a:pathLst>
                <a:path w="3521" h="5247" extrusionOk="0">
                  <a:moveTo>
                    <a:pt x="2515" y="203"/>
                  </a:moveTo>
                  <a:cubicBezTo>
                    <a:pt x="2626" y="203"/>
                    <a:pt x="2737" y="225"/>
                    <a:pt x="2838" y="270"/>
                  </a:cubicBezTo>
                  <a:cubicBezTo>
                    <a:pt x="3410" y="530"/>
                    <a:pt x="3251" y="1157"/>
                    <a:pt x="3236" y="1206"/>
                  </a:cubicBezTo>
                  <a:cubicBezTo>
                    <a:pt x="3202" y="1312"/>
                    <a:pt x="2256" y="4072"/>
                    <a:pt x="1865" y="4617"/>
                  </a:cubicBezTo>
                  <a:cubicBezTo>
                    <a:pt x="1680" y="4874"/>
                    <a:pt x="1383" y="5024"/>
                    <a:pt x="1070" y="5024"/>
                  </a:cubicBezTo>
                  <a:cubicBezTo>
                    <a:pt x="1043" y="5024"/>
                    <a:pt x="1016" y="5023"/>
                    <a:pt x="989" y="5021"/>
                  </a:cubicBezTo>
                  <a:cubicBezTo>
                    <a:pt x="758" y="4998"/>
                    <a:pt x="559" y="4848"/>
                    <a:pt x="476" y="4631"/>
                  </a:cubicBezTo>
                  <a:cubicBezTo>
                    <a:pt x="269" y="4112"/>
                    <a:pt x="1101" y="2021"/>
                    <a:pt x="1570" y="984"/>
                  </a:cubicBezTo>
                  <a:cubicBezTo>
                    <a:pt x="1687" y="673"/>
                    <a:pt x="1915" y="418"/>
                    <a:pt x="2210" y="265"/>
                  </a:cubicBezTo>
                  <a:cubicBezTo>
                    <a:pt x="2302" y="225"/>
                    <a:pt x="2403" y="204"/>
                    <a:pt x="2503" y="204"/>
                  </a:cubicBezTo>
                  <a:cubicBezTo>
                    <a:pt x="2507" y="204"/>
                    <a:pt x="2510" y="204"/>
                    <a:pt x="2514" y="204"/>
                  </a:cubicBezTo>
                  <a:lnTo>
                    <a:pt x="2515" y="203"/>
                  </a:lnTo>
                  <a:close/>
                  <a:moveTo>
                    <a:pt x="2517" y="0"/>
                  </a:moveTo>
                  <a:cubicBezTo>
                    <a:pt x="2386" y="0"/>
                    <a:pt x="2254" y="26"/>
                    <a:pt x="2127" y="82"/>
                  </a:cubicBezTo>
                  <a:cubicBezTo>
                    <a:pt x="1783" y="253"/>
                    <a:pt x="1516" y="549"/>
                    <a:pt x="1381" y="910"/>
                  </a:cubicBezTo>
                  <a:cubicBezTo>
                    <a:pt x="1147" y="1423"/>
                    <a:pt x="1" y="4019"/>
                    <a:pt x="282" y="4723"/>
                  </a:cubicBezTo>
                  <a:cubicBezTo>
                    <a:pt x="394" y="5012"/>
                    <a:pt x="659" y="5213"/>
                    <a:pt x="967" y="5244"/>
                  </a:cubicBezTo>
                  <a:cubicBezTo>
                    <a:pt x="987" y="5246"/>
                    <a:pt x="1007" y="5246"/>
                    <a:pt x="1027" y="5246"/>
                  </a:cubicBezTo>
                  <a:cubicBezTo>
                    <a:pt x="1047" y="5246"/>
                    <a:pt x="1067" y="5246"/>
                    <a:pt x="1087" y="5244"/>
                  </a:cubicBezTo>
                  <a:cubicBezTo>
                    <a:pt x="1466" y="5238"/>
                    <a:pt x="1819" y="5055"/>
                    <a:pt x="2040" y="4750"/>
                  </a:cubicBezTo>
                  <a:cubicBezTo>
                    <a:pt x="2457" y="4172"/>
                    <a:pt x="3404" y="1403"/>
                    <a:pt x="3444" y="1285"/>
                  </a:cubicBezTo>
                  <a:cubicBezTo>
                    <a:pt x="3520" y="1056"/>
                    <a:pt x="3508" y="807"/>
                    <a:pt x="3413" y="587"/>
                  </a:cubicBezTo>
                  <a:cubicBezTo>
                    <a:pt x="3253" y="219"/>
                    <a:pt x="2894" y="0"/>
                    <a:pt x="251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1" name="Google Shape;1201;p41"/>
            <p:cNvSpPr/>
            <p:nvPr/>
          </p:nvSpPr>
          <p:spPr>
            <a:xfrm>
              <a:off x="3111190" y="3187014"/>
              <a:ext cx="276946" cy="207870"/>
            </a:xfrm>
            <a:custGeom>
              <a:avLst/>
              <a:gdLst/>
              <a:ahLst/>
              <a:cxnLst/>
              <a:rect l="l" t="t" r="r" b="b"/>
              <a:pathLst>
                <a:path w="6034" h="4529" extrusionOk="0">
                  <a:moveTo>
                    <a:pt x="1717" y="0"/>
                  </a:moveTo>
                  <a:cubicBezTo>
                    <a:pt x="1574" y="0"/>
                    <a:pt x="1472" y="32"/>
                    <a:pt x="1424" y="103"/>
                  </a:cubicBezTo>
                  <a:cubicBezTo>
                    <a:pt x="1424" y="103"/>
                    <a:pt x="0" y="3231"/>
                    <a:pt x="432" y="3581"/>
                  </a:cubicBezTo>
                  <a:cubicBezTo>
                    <a:pt x="841" y="3913"/>
                    <a:pt x="3305" y="4528"/>
                    <a:pt x="4074" y="4528"/>
                  </a:cubicBezTo>
                  <a:cubicBezTo>
                    <a:pt x="4114" y="4528"/>
                    <a:pt x="4149" y="4527"/>
                    <a:pt x="4180" y="4523"/>
                  </a:cubicBezTo>
                  <a:cubicBezTo>
                    <a:pt x="4792" y="4452"/>
                    <a:pt x="6033" y="2604"/>
                    <a:pt x="5264" y="1706"/>
                  </a:cubicBezTo>
                  <a:cubicBezTo>
                    <a:pt x="4716" y="1067"/>
                    <a:pt x="2545" y="0"/>
                    <a:pt x="1717"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2" name="Google Shape;1202;p41"/>
            <p:cNvSpPr/>
            <p:nvPr/>
          </p:nvSpPr>
          <p:spPr>
            <a:xfrm>
              <a:off x="3107013" y="3182149"/>
              <a:ext cx="265242" cy="217554"/>
            </a:xfrm>
            <a:custGeom>
              <a:avLst/>
              <a:gdLst/>
              <a:ahLst/>
              <a:cxnLst/>
              <a:rect l="l" t="t" r="r" b="b"/>
              <a:pathLst>
                <a:path w="5779" h="4740" extrusionOk="0">
                  <a:moveTo>
                    <a:pt x="1805" y="211"/>
                  </a:moveTo>
                  <a:cubicBezTo>
                    <a:pt x="2576" y="211"/>
                    <a:pt x="4729" y="1249"/>
                    <a:pt x="5267" y="1878"/>
                  </a:cubicBezTo>
                  <a:cubicBezTo>
                    <a:pt x="5627" y="2304"/>
                    <a:pt x="5463" y="2923"/>
                    <a:pt x="5331" y="3255"/>
                  </a:cubicBezTo>
                  <a:cubicBezTo>
                    <a:pt x="5075" y="3930"/>
                    <a:pt x="4545" y="4488"/>
                    <a:pt x="4265" y="4521"/>
                  </a:cubicBezTo>
                  <a:cubicBezTo>
                    <a:pt x="4233" y="4524"/>
                    <a:pt x="4197" y="4526"/>
                    <a:pt x="4155" y="4526"/>
                  </a:cubicBezTo>
                  <a:cubicBezTo>
                    <a:pt x="3389" y="4526"/>
                    <a:pt x="964" y="3904"/>
                    <a:pt x="595" y="3600"/>
                  </a:cubicBezTo>
                  <a:cubicBezTo>
                    <a:pt x="368" y="3417"/>
                    <a:pt x="944" y="1726"/>
                    <a:pt x="1611" y="261"/>
                  </a:cubicBezTo>
                  <a:lnTo>
                    <a:pt x="1611" y="261"/>
                  </a:lnTo>
                  <a:lnTo>
                    <a:pt x="1604" y="264"/>
                  </a:lnTo>
                  <a:cubicBezTo>
                    <a:pt x="1645" y="229"/>
                    <a:pt x="1697" y="211"/>
                    <a:pt x="1751" y="211"/>
                  </a:cubicBezTo>
                  <a:cubicBezTo>
                    <a:pt x="1755" y="211"/>
                    <a:pt x="1759" y="211"/>
                    <a:pt x="1763" y="212"/>
                  </a:cubicBezTo>
                  <a:cubicBezTo>
                    <a:pt x="1777" y="211"/>
                    <a:pt x="1791" y="211"/>
                    <a:pt x="1805" y="211"/>
                  </a:cubicBezTo>
                  <a:close/>
                  <a:moveTo>
                    <a:pt x="1797" y="1"/>
                  </a:moveTo>
                  <a:cubicBezTo>
                    <a:pt x="1780" y="1"/>
                    <a:pt x="1763" y="1"/>
                    <a:pt x="1747" y="2"/>
                  </a:cubicBezTo>
                  <a:cubicBezTo>
                    <a:pt x="1739" y="1"/>
                    <a:pt x="1732" y="1"/>
                    <a:pt x="1724" y="1"/>
                  </a:cubicBezTo>
                  <a:cubicBezTo>
                    <a:pt x="1604" y="1"/>
                    <a:pt x="1490" y="55"/>
                    <a:pt x="1413" y="149"/>
                  </a:cubicBezTo>
                  <a:lnTo>
                    <a:pt x="1413" y="164"/>
                  </a:lnTo>
                  <a:cubicBezTo>
                    <a:pt x="1072" y="916"/>
                    <a:pt x="0" y="3402"/>
                    <a:pt x="452" y="3770"/>
                  </a:cubicBezTo>
                  <a:cubicBezTo>
                    <a:pt x="904" y="4136"/>
                    <a:pt x="3400" y="4740"/>
                    <a:pt x="4171" y="4740"/>
                  </a:cubicBezTo>
                  <a:lnTo>
                    <a:pt x="4272" y="4735"/>
                  </a:lnTo>
                  <a:cubicBezTo>
                    <a:pt x="4670" y="4689"/>
                    <a:pt x="5241" y="4049"/>
                    <a:pt x="5523" y="3337"/>
                  </a:cubicBezTo>
                  <a:cubicBezTo>
                    <a:pt x="5779" y="2686"/>
                    <a:pt x="5745" y="2120"/>
                    <a:pt x="5423" y="1744"/>
                  </a:cubicBezTo>
                  <a:cubicBezTo>
                    <a:pt x="4880" y="1101"/>
                    <a:pt x="2701" y="1"/>
                    <a:pt x="179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3" name="Google Shape;1203;p41"/>
            <p:cNvSpPr/>
            <p:nvPr/>
          </p:nvSpPr>
          <p:spPr>
            <a:xfrm>
              <a:off x="3127713" y="3507333"/>
              <a:ext cx="100837" cy="160320"/>
            </a:xfrm>
            <a:custGeom>
              <a:avLst/>
              <a:gdLst/>
              <a:ahLst/>
              <a:cxnLst/>
              <a:rect l="l" t="t" r="r" b="b"/>
              <a:pathLst>
                <a:path w="2197" h="3493" extrusionOk="0">
                  <a:moveTo>
                    <a:pt x="722" y="1"/>
                  </a:moveTo>
                  <a:cubicBezTo>
                    <a:pt x="668" y="1"/>
                    <a:pt x="612" y="8"/>
                    <a:pt x="557" y="23"/>
                  </a:cubicBezTo>
                  <a:cubicBezTo>
                    <a:pt x="257" y="122"/>
                    <a:pt x="1" y="451"/>
                    <a:pt x="197" y="1055"/>
                  </a:cubicBezTo>
                  <a:cubicBezTo>
                    <a:pt x="300" y="1380"/>
                    <a:pt x="922" y="3231"/>
                    <a:pt x="1353" y="3441"/>
                  </a:cubicBezTo>
                  <a:cubicBezTo>
                    <a:pt x="1427" y="3477"/>
                    <a:pt x="1501" y="3493"/>
                    <a:pt x="1573" y="3493"/>
                  </a:cubicBezTo>
                  <a:cubicBezTo>
                    <a:pt x="1916" y="3493"/>
                    <a:pt x="2196" y="3117"/>
                    <a:pt x="2151" y="2724"/>
                  </a:cubicBezTo>
                  <a:cubicBezTo>
                    <a:pt x="2096" y="2248"/>
                    <a:pt x="1277" y="352"/>
                    <a:pt x="1277" y="352"/>
                  </a:cubicBezTo>
                  <a:cubicBezTo>
                    <a:pt x="1173" y="133"/>
                    <a:pt x="954" y="1"/>
                    <a:pt x="722"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4" name="Google Shape;1204;p41"/>
            <p:cNvSpPr/>
            <p:nvPr/>
          </p:nvSpPr>
          <p:spPr>
            <a:xfrm>
              <a:off x="3122389" y="3502284"/>
              <a:ext cx="110705" cy="170234"/>
            </a:xfrm>
            <a:custGeom>
              <a:avLst/>
              <a:gdLst/>
              <a:ahLst/>
              <a:cxnLst/>
              <a:rect l="l" t="t" r="r" b="b"/>
              <a:pathLst>
                <a:path w="2412" h="3709" extrusionOk="0">
                  <a:moveTo>
                    <a:pt x="861" y="211"/>
                  </a:moveTo>
                  <a:cubicBezTo>
                    <a:pt x="1047" y="224"/>
                    <a:pt x="1212" y="333"/>
                    <a:pt x="1296" y="498"/>
                  </a:cubicBezTo>
                  <a:cubicBezTo>
                    <a:pt x="1333" y="591"/>
                    <a:pt x="2113" y="2397"/>
                    <a:pt x="2164" y="2845"/>
                  </a:cubicBezTo>
                  <a:cubicBezTo>
                    <a:pt x="2191" y="3065"/>
                    <a:pt x="2098" y="3284"/>
                    <a:pt x="1921" y="3418"/>
                  </a:cubicBezTo>
                  <a:cubicBezTo>
                    <a:pt x="1854" y="3470"/>
                    <a:pt x="1773" y="3496"/>
                    <a:pt x="1692" y="3496"/>
                  </a:cubicBezTo>
                  <a:cubicBezTo>
                    <a:pt x="1633" y="3496"/>
                    <a:pt x="1573" y="3482"/>
                    <a:pt x="1518" y="3454"/>
                  </a:cubicBezTo>
                  <a:cubicBezTo>
                    <a:pt x="1211" y="3305"/>
                    <a:pt x="691" y="1987"/>
                    <a:pt x="416" y="1134"/>
                  </a:cubicBezTo>
                  <a:cubicBezTo>
                    <a:pt x="243" y="599"/>
                    <a:pt x="455" y="320"/>
                    <a:pt x="709" y="236"/>
                  </a:cubicBezTo>
                  <a:cubicBezTo>
                    <a:pt x="758" y="220"/>
                    <a:pt x="810" y="212"/>
                    <a:pt x="861" y="211"/>
                  </a:cubicBezTo>
                  <a:close/>
                  <a:moveTo>
                    <a:pt x="851" y="1"/>
                  </a:moveTo>
                  <a:cubicBezTo>
                    <a:pt x="781" y="1"/>
                    <a:pt x="710" y="12"/>
                    <a:pt x="639" y="34"/>
                  </a:cubicBezTo>
                  <a:cubicBezTo>
                    <a:pt x="307" y="133"/>
                    <a:pt x="0" y="515"/>
                    <a:pt x="213" y="1201"/>
                  </a:cubicBezTo>
                  <a:cubicBezTo>
                    <a:pt x="332" y="1567"/>
                    <a:pt x="949" y="3414"/>
                    <a:pt x="1424" y="3646"/>
                  </a:cubicBezTo>
                  <a:cubicBezTo>
                    <a:pt x="1507" y="3688"/>
                    <a:pt x="1598" y="3708"/>
                    <a:pt x="1690" y="3708"/>
                  </a:cubicBezTo>
                  <a:cubicBezTo>
                    <a:pt x="1818" y="3707"/>
                    <a:pt x="1942" y="3665"/>
                    <a:pt x="2045" y="3589"/>
                  </a:cubicBezTo>
                  <a:cubicBezTo>
                    <a:pt x="2286" y="3409"/>
                    <a:pt x="2411" y="3114"/>
                    <a:pt x="2375" y="2816"/>
                  </a:cubicBezTo>
                  <a:cubicBezTo>
                    <a:pt x="2320" y="2336"/>
                    <a:pt x="1527" y="494"/>
                    <a:pt x="1492" y="415"/>
                  </a:cubicBezTo>
                  <a:cubicBezTo>
                    <a:pt x="1377" y="157"/>
                    <a:pt x="1122" y="1"/>
                    <a:pt x="85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5" name="Google Shape;1205;p41"/>
            <p:cNvSpPr/>
            <p:nvPr/>
          </p:nvSpPr>
          <p:spPr>
            <a:xfrm>
              <a:off x="3150708" y="3496134"/>
              <a:ext cx="171978" cy="145633"/>
            </a:xfrm>
            <a:custGeom>
              <a:avLst/>
              <a:gdLst/>
              <a:ahLst/>
              <a:cxnLst/>
              <a:rect l="l" t="t" r="r" b="b"/>
              <a:pathLst>
                <a:path w="3747" h="3173" extrusionOk="0">
                  <a:moveTo>
                    <a:pt x="2583" y="0"/>
                  </a:moveTo>
                  <a:cubicBezTo>
                    <a:pt x="1809" y="0"/>
                    <a:pt x="0" y="591"/>
                    <a:pt x="50" y="963"/>
                  </a:cubicBezTo>
                  <a:cubicBezTo>
                    <a:pt x="50" y="963"/>
                    <a:pt x="760" y="3172"/>
                    <a:pt x="1140" y="3172"/>
                  </a:cubicBezTo>
                  <a:cubicBezTo>
                    <a:pt x="1141" y="3172"/>
                    <a:pt x="1143" y="3172"/>
                    <a:pt x="1145" y="3172"/>
                  </a:cubicBezTo>
                  <a:cubicBezTo>
                    <a:pt x="1522" y="3151"/>
                    <a:pt x="3192" y="2245"/>
                    <a:pt x="3469" y="1928"/>
                  </a:cubicBezTo>
                  <a:cubicBezTo>
                    <a:pt x="3746" y="1609"/>
                    <a:pt x="3526" y="114"/>
                    <a:pt x="2722" y="8"/>
                  </a:cubicBezTo>
                  <a:cubicBezTo>
                    <a:pt x="2681" y="3"/>
                    <a:pt x="2634" y="0"/>
                    <a:pt x="2583"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6" name="Google Shape;1206;p41"/>
            <p:cNvSpPr/>
            <p:nvPr/>
          </p:nvSpPr>
          <p:spPr>
            <a:xfrm>
              <a:off x="3148092" y="3491269"/>
              <a:ext cx="174365" cy="155271"/>
            </a:xfrm>
            <a:custGeom>
              <a:avLst/>
              <a:gdLst/>
              <a:ahLst/>
              <a:cxnLst/>
              <a:rect l="l" t="t" r="r" b="b"/>
              <a:pathLst>
                <a:path w="3799" h="3383" extrusionOk="0">
                  <a:moveTo>
                    <a:pt x="2624" y="215"/>
                  </a:moveTo>
                  <a:cubicBezTo>
                    <a:pt x="2675" y="215"/>
                    <a:pt x="2721" y="217"/>
                    <a:pt x="2762" y="223"/>
                  </a:cubicBezTo>
                  <a:cubicBezTo>
                    <a:pt x="3124" y="268"/>
                    <a:pt x="3319" y="649"/>
                    <a:pt x="3402" y="862"/>
                  </a:cubicBezTo>
                  <a:cubicBezTo>
                    <a:pt x="3572" y="1320"/>
                    <a:pt x="3566" y="1824"/>
                    <a:pt x="3444" y="1961"/>
                  </a:cubicBezTo>
                  <a:cubicBezTo>
                    <a:pt x="3173" y="2270"/>
                    <a:pt x="1535" y="3150"/>
                    <a:pt x="1197" y="3170"/>
                  </a:cubicBezTo>
                  <a:cubicBezTo>
                    <a:pt x="1029" y="3140"/>
                    <a:pt x="580" y="2172"/>
                    <a:pt x="215" y="1043"/>
                  </a:cubicBezTo>
                  <a:lnTo>
                    <a:pt x="215" y="1043"/>
                  </a:lnTo>
                  <a:cubicBezTo>
                    <a:pt x="225" y="1018"/>
                    <a:pt x="240" y="996"/>
                    <a:pt x="259" y="978"/>
                  </a:cubicBezTo>
                  <a:cubicBezTo>
                    <a:pt x="581" y="655"/>
                    <a:pt x="1972" y="215"/>
                    <a:pt x="2624" y="215"/>
                  </a:cubicBezTo>
                  <a:close/>
                  <a:moveTo>
                    <a:pt x="2653" y="0"/>
                  </a:moveTo>
                  <a:cubicBezTo>
                    <a:pt x="1975" y="0"/>
                    <a:pt x="511" y="430"/>
                    <a:pt x="116" y="826"/>
                  </a:cubicBezTo>
                  <a:cubicBezTo>
                    <a:pt x="40" y="889"/>
                    <a:pt x="0" y="982"/>
                    <a:pt x="8" y="1079"/>
                  </a:cubicBezTo>
                  <a:cubicBezTo>
                    <a:pt x="6" y="1087"/>
                    <a:pt x="6" y="1093"/>
                    <a:pt x="8" y="1099"/>
                  </a:cubicBezTo>
                  <a:cubicBezTo>
                    <a:pt x="227" y="1788"/>
                    <a:pt x="783" y="3383"/>
                    <a:pt x="1199" y="3383"/>
                  </a:cubicBezTo>
                  <a:lnTo>
                    <a:pt x="1209" y="3381"/>
                  </a:lnTo>
                  <a:cubicBezTo>
                    <a:pt x="1632" y="3359"/>
                    <a:pt x="3330" y="2419"/>
                    <a:pt x="3606" y="2101"/>
                  </a:cubicBezTo>
                  <a:cubicBezTo>
                    <a:pt x="3799" y="1883"/>
                    <a:pt x="3799" y="1295"/>
                    <a:pt x="3606" y="787"/>
                  </a:cubicBezTo>
                  <a:cubicBezTo>
                    <a:pt x="3438" y="329"/>
                    <a:pt x="3146" y="55"/>
                    <a:pt x="2798" y="9"/>
                  </a:cubicBezTo>
                  <a:cubicBezTo>
                    <a:pt x="2755" y="3"/>
                    <a:pt x="2707" y="0"/>
                    <a:pt x="2653"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7" name="Google Shape;1207;p41"/>
            <p:cNvSpPr/>
            <p:nvPr/>
          </p:nvSpPr>
          <p:spPr>
            <a:xfrm>
              <a:off x="3064696" y="3370099"/>
              <a:ext cx="83992" cy="200021"/>
            </a:xfrm>
            <a:custGeom>
              <a:avLst/>
              <a:gdLst/>
              <a:ahLst/>
              <a:cxnLst/>
              <a:rect l="l" t="t" r="r" b="b"/>
              <a:pathLst>
                <a:path w="1830" h="4358" extrusionOk="0">
                  <a:moveTo>
                    <a:pt x="1120" y="1"/>
                  </a:moveTo>
                  <a:cubicBezTo>
                    <a:pt x="764" y="1"/>
                    <a:pt x="378" y="249"/>
                    <a:pt x="296" y="954"/>
                  </a:cubicBezTo>
                  <a:cubicBezTo>
                    <a:pt x="248" y="1359"/>
                    <a:pt x="1" y="3694"/>
                    <a:pt x="367" y="4138"/>
                  </a:cubicBezTo>
                  <a:cubicBezTo>
                    <a:pt x="494" y="4290"/>
                    <a:pt x="658" y="4358"/>
                    <a:pt x="827" y="4358"/>
                  </a:cubicBezTo>
                  <a:cubicBezTo>
                    <a:pt x="1148" y="4358"/>
                    <a:pt x="1483" y="4114"/>
                    <a:pt x="1600" y="3753"/>
                  </a:cubicBezTo>
                  <a:cubicBezTo>
                    <a:pt x="1780" y="3204"/>
                    <a:pt x="1829" y="723"/>
                    <a:pt x="1829" y="723"/>
                  </a:cubicBezTo>
                  <a:lnTo>
                    <a:pt x="1828" y="723"/>
                  </a:lnTo>
                  <a:cubicBezTo>
                    <a:pt x="1828" y="723"/>
                    <a:pt x="1811" y="85"/>
                    <a:pt x="1208" y="6"/>
                  </a:cubicBezTo>
                  <a:cubicBezTo>
                    <a:pt x="1179" y="2"/>
                    <a:pt x="1150" y="1"/>
                    <a:pt x="1120" y="1"/>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8" name="Google Shape;1208;p41"/>
            <p:cNvSpPr/>
            <p:nvPr/>
          </p:nvSpPr>
          <p:spPr>
            <a:xfrm>
              <a:off x="3059464" y="3365142"/>
              <a:ext cx="94044" cy="209843"/>
            </a:xfrm>
            <a:custGeom>
              <a:avLst/>
              <a:gdLst/>
              <a:ahLst/>
              <a:cxnLst/>
              <a:rect l="l" t="t" r="r" b="b"/>
              <a:pathLst>
                <a:path w="2049" h="4572" extrusionOk="0">
                  <a:moveTo>
                    <a:pt x="1309" y="214"/>
                  </a:moveTo>
                  <a:cubicBezTo>
                    <a:pt x="1610" y="261"/>
                    <a:pt x="1833" y="520"/>
                    <a:pt x="1836" y="825"/>
                  </a:cubicBezTo>
                  <a:cubicBezTo>
                    <a:pt x="1826" y="924"/>
                    <a:pt x="1782" y="3303"/>
                    <a:pt x="1611" y="3824"/>
                  </a:cubicBezTo>
                  <a:cubicBezTo>
                    <a:pt x="1528" y="4085"/>
                    <a:pt x="1310" y="4283"/>
                    <a:pt x="1042" y="4344"/>
                  </a:cubicBezTo>
                  <a:cubicBezTo>
                    <a:pt x="1008" y="4351"/>
                    <a:pt x="974" y="4355"/>
                    <a:pt x="940" y="4355"/>
                  </a:cubicBezTo>
                  <a:cubicBezTo>
                    <a:pt x="795" y="4355"/>
                    <a:pt x="656" y="4290"/>
                    <a:pt x="563" y="4173"/>
                  </a:cubicBezTo>
                  <a:cubicBezTo>
                    <a:pt x="277" y="3826"/>
                    <a:pt x="407" y="1990"/>
                    <a:pt x="515" y="1067"/>
                  </a:cubicBezTo>
                  <a:cubicBezTo>
                    <a:pt x="593" y="426"/>
                    <a:pt x="920" y="214"/>
                    <a:pt x="1231" y="214"/>
                  </a:cubicBezTo>
                  <a:close/>
                  <a:moveTo>
                    <a:pt x="1231" y="0"/>
                  </a:moveTo>
                  <a:cubicBezTo>
                    <a:pt x="838" y="0"/>
                    <a:pt x="394" y="264"/>
                    <a:pt x="302" y="1047"/>
                  </a:cubicBezTo>
                  <a:cubicBezTo>
                    <a:pt x="249" y="1507"/>
                    <a:pt x="0" y="3827"/>
                    <a:pt x="398" y="4313"/>
                  </a:cubicBezTo>
                  <a:cubicBezTo>
                    <a:pt x="529" y="4475"/>
                    <a:pt x="727" y="4572"/>
                    <a:pt x="935" y="4572"/>
                  </a:cubicBezTo>
                  <a:cubicBezTo>
                    <a:pt x="936" y="4572"/>
                    <a:pt x="938" y="4572"/>
                    <a:pt x="940" y="4572"/>
                  </a:cubicBezTo>
                  <a:cubicBezTo>
                    <a:pt x="989" y="4569"/>
                    <a:pt x="1036" y="4561"/>
                    <a:pt x="1083" y="4551"/>
                  </a:cubicBezTo>
                  <a:cubicBezTo>
                    <a:pt x="1427" y="4475"/>
                    <a:pt x="1705" y="4223"/>
                    <a:pt x="1814" y="3888"/>
                  </a:cubicBezTo>
                  <a:cubicBezTo>
                    <a:pt x="1998" y="3328"/>
                    <a:pt x="2049" y="928"/>
                    <a:pt x="2049" y="825"/>
                  </a:cubicBezTo>
                  <a:cubicBezTo>
                    <a:pt x="2049" y="412"/>
                    <a:pt x="1744" y="62"/>
                    <a:pt x="1334" y="7"/>
                  </a:cubicBezTo>
                  <a:cubicBezTo>
                    <a:pt x="1300" y="3"/>
                    <a:pt x="1266" y="0"/>
                    <a:pt x="123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09" name="Google Shape;1209;p41"/>
            <p:cNvSpPr/>
            <p:nvPr/>
          </p:nvSpPr>
          <p:spPr>
            <a:xfrm>
              <a:off x="3088471" y="3394609"/>
              <a:ext cx="209338" cy="149396"/>
            </a:xfrm>
            <a:custGeom>
              <a:avLst/>
              <a:gdLst/>
              <a:ahLst/>
              <a:cxnLst/>
              <a:rect l="l" t="t" r="r" b="b"/>
              <a:pathLst>
                <a:path w="4561" h="3255" extrusionOk="0">
                  <a:moveTo>
                    <a:pt x="1162" y="0"/>
                  </a:moveTo>
                  <a:cubicBezTo>
                    <a:pt x="715" y="0"/>
                    <a:pt x="380" y="65"/>
                    <a:pt x="333" y="222"/>
                  </a:cubicBezTo>
                  <a:cubicBezTo>
                    <a:pt x="333" y="222"/>
                    <a:pt x="1" y="3020"/>
                    <a:pt x="424" y="3187"/>
                  </a:cubicBezTo>
                  <a:cubicBezTo>
                    <a:pt x="545" y="3234"/>
                    <a:pt x="819" y="3254"/>
                    <a:pt x="1159" y="3254"/>
                  </a:cubicBezTo>
                  <a:cubicBezTo>
                    <a:pt x="2005" y="3254"/>
                    <a:pt x="3260" y="3129"/>
                    <a:pt x="3588" y="2987"/>
                  </a:cubicBezTo>
                  <a:cubicBezTo>
                    <a:pt x="4048" y="2789"/>
                    <a:pt x="4560" y="1034"/>
                    <a:pt x="3732" y="518"/>
                  </a:cubicBezTo>
                  <a:cubicBezTo>
                    <a:pt x="3284" y="238"/>
                    <a:pt x="2017" y="0"/>
                    <a:pt x="1162"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0" name="Google Shape;1210;p41"/>
            <p:cNvSpPr/>
            <p:nvPr/>
          </p:nvSpPr>
          <p:spPr>
            <a:xfrm>
              <a:off x="3085350" y="3389422"/>
              <a:ext cx="200893" cy="159677"/>
            </a:xfrm>
            <a:custGeom>
              <a:avLst/>
              <a:gdLst/>
              <a:ahLst/>
              <a:cxnLst/>
              <a:rect l="l" t="t" r="r" b="b"/>
              <a:pathLst>
                <a:path w="4377" h="3479" extrusionOk="0">
                  <a:moveTo>
                    <a:pt x="1227" y="219"/>
                  </a:moveTo>
                  <a:cubicBezTo>
                    <a:pt x="2049" y="219"/>
                    <a:pt x="3300" y="444"/>
                    <a:pt x="3745" y="721"/>
                  </a:cubicBezTo>
                  <a:cubicBezTo>
                    <a:pt x="4129" y="958"/>
                    <a:pt x="4149" y="1476"/>
                    <a:pt x="4129" y="1762"/>
                  </a:cubicBezTo>
                  <a:cubicBezTo>
                    <a:pt x="4089" y="2348"/>
                    <a:pt x="3827" y="2911"/>
                    <a:pt x="3613" y="3005"/>
                  </a:cubicBezTo>
                  <a:cubicBezTo>
                    <a:pt x="3290" y="3146"/>
                    <a:pt x="2045" y="3262"/>
                    <a:pt x="1224" y="3262"/>
                  </a:cubicBezTo>
                  <a:cubicBezTo>
                    <a:pt x="899" y="3262"/>
                    <a:pt x="640" y="3244"/>
                    <a:pt x="532" y="3201"/>
                  </a:cubicBezTo>
                  <a:cubicBezTo>
                    <a:pt x="344" y="3133"/>
                    <a:pt x="331" y="1827"/>
                    <a:pt x="507" y="360"/>
                  </a:cubicBezTo>
                  <a:cubicBezTo>
                    <a:pt x="514" y="341"/>
                    <a:pt x="547" y="317"/>
                    <a:pt x="611" y="293"/>
                  </a:cubicBezTo>
                  <a:cubicBezTo>
                    <a:pt x="746" y="242"/>
                    <a:pt x="964" y="219"/>
                    <a:pt x="1227" y="219"/>
                  </a:cubicBezTo>
                  <a:close/>
                  <a:moveTo>
                    <a:pt x="1234" y="1"/>
                  </a:moveTo>
                  <a:cubicBezTo>
                    <a:pt x="943" y="1"/>
                    <a:pt x="694" y="28"/>
                    <a:pt x="529" y="90"/>
                  </a:cubicBezTo>
                  <a:cubicBezTo>
                    <a:pt x="422" y="119"/>
                    <a:pt x="334" y="198"/>
                    <a:pt x="295" y="302"/>
                  </a:cubicBezTo>
                  <a:lnTo>
                    <a:pt x="295" y="322"/>
                  </a:lnTo>
                  <a:cubicBezTo>
                    <a:pt x="193" y="1188"/>
                    <a:pt x="0" y="3222"/>
                    <a:pt x="453" y="3399"/>
                  </a:cubicBezTo>
                  <a:cubicBezTo>
                    <a:pt x="670" y="3452"/>
                    <a:pt x="893" y="3479"/>
                    <a:pt x="1116" y="3479"/>
                  </a:cubicBezTo>
                  <a:cubicBezTo>
                    <a:pt x="1163" y="3479"/>
                    <a:pt x="1210" y="3478"/>
                    <a:pt x="1257" y="3475"/>
                  </a:cubicBezTo>
                  <a:cubicBezTo>
                    <a:pt x="2128" y="3475"/>
                    <a:pt x="3395" y="3337"/>
                    <a:pt x="3699" y="3194"/>
                  </a:cubicBezTo>
                  <a:cubicBezTo>
                    <a:pt x="4001" y="3051"/>
                    <a:pt x="4295" y="2412"/>
                    <a:pt x="4338" y="1772"/>
                  </a:cubicBezTo>
                  <a:cubicBezTo>
                    <a:pt x="4376" y="1194"/>
                    <a:pt x="4204" y="749"/>
                    <a:pt x="3854" y="535"/>
                  </a:cubicBezTo>
                  <a:cubicBezTo>
                    <a:pt x="3403" y="254"/>
                    <a:pt x="2124" y="1"/>
                    <a:pt x="123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1" name="Google Shape;1211;p41"/>
            <p:cNvSpPr/>
            <p:nvPr/>
          </p:nvSpPr>
          <p:spPr>
            <a:xfrm>
              <a:off x="3889153" y="2589934"/>
              <a:ext cx="654866" cy="1041093"/>
            </a:xfrm>
            <a:custGeom>
              <a:avLst/>
              <a:gdLst/>
              <a:ahLst/>
              <a:cxnLst/>
              <a:rect l="l" t="t" r="r" b="b"/>
              <a:pathLst>
                <a:path w="14268" h="22683" extrusionOk="0">
                  <a:moveTo>
                    <a:pt x="6385" y="0"/>
                  </a:moveTo>
                  <a:lnTo>
                    <a:pt x="3825" y="1111"/>
                  </a:lnTo>
                  <a:cubicBezTo>
                    <a:pt x="3825" y="1111"/>
                    <a:pt x="268" y="4004"/>
                    <a:pt x="103" y="4838"/>
                  </a:cubicBezTo>
                  <a:cubicBezTo>
                    <a:pt x="0" y="5342"/>
                    <a:pt x="2177" y="10138"/>
                    <a:pt x="3900" y="13823"/>
                  </a:cubicBezTo>
                  <a:lnTo>
                    <a:pt x="5768" y="17976"/>
                  </a:lnTo>
                  <a:cubicBezTo>
                    <a:pt x="6483" y="19562"/>
                    <a:pt x="7638" y="20911"/>
                    <a:pt x="9098" y="21859"/>
                  </a:cubicBezTo>
                  <a:lnTo>
                    <a:pt x="10365" y="22683"/>
                  </a:lnTo>
                  <a:lnTo>
                    <a:pt x="6011" y="12515"/>
                  </a:lnTo>
                  <a:lnTo>
                    <a:pt x="7930" y="10004"/>
                  </a:lnTo>
                  <a:lnTo>
                    <a:pt x="12099" y="10505"/>
                  </a:lnTo>
                  <a:lnTo>
                    <a:pt x="12987" y="12699"/>
                  </a:lnTo>
                  <a:cubicBezTo>
                    <a:pt x="13033" y="12698"/>
                    <a:pt x="13079" y="12698"/>
                    <a:pt x="13125" y="12698"/>
                  </a:cubicBezTo>
                  <a:cubicBezTo>
                    <a:pt x="13507" y="12698"/>
                    <a:pt x="13890" y="12731"/>
                    <a:pt x="14267" y="12798"/>
                  </a:cubicBezTo>
                  <a:cubicBezTo>
                    <a:pt x="13614" y="10685"/>
                    <a:pt x="11717" y="4410"/>
                    <a:pt x="11717" y="2391"/>
                  </a:cubicBezTo>
                  <a:lnTo>
                    <a:pt x="6385" y="0"/>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2" name="Google Shape;1212;p41"/>
            <p:cNvSpPr/>
            <p:nvPr/>
          </p:nvSpPr>
          <p:spPr>
            <a:xfrm>
              <a:off x="3885114" y="2584977"/>
              <a:ext cx="664642" cy="1050915"/>
            </a:xfrm>
            <a:custGeom>
              <a:avLst/>
              <a:gdLst/>
              <a:ahLst/>
              <a:cxnLst/>
              <a:rect l="l" t="t" r="r" b="b"/>
              <a:pathLst>
                <a:path w="14481" h="22897" extrusionOk="0">
                  <a:moveTo>
                    <a:pt x="6459" y="238"/>
                  </a:moveTo>
                  <a:lnTo>
                    <a:pt x="11691" y="2584"/>
                  </a:lnTo>
                  <a:cubicBezTo>
                    <a:pt x="11729" y="4603"/>
                    <a:pt x="13414" y="10257"/>
                    <a:pt x="14199" y="12791"/>
                  </a:cubicBezTo>
                  <a:cubicBezTo>
                    <a:pt x="13882" y="12742"/>
                    <a:pt x="13564" y="12717"/>
                    <a:pt x="13244" y="12717"/>
                  </a:cubicBezTo>
                  <a:cubicBezTo>
                    <a:pt x="13211" y="12717"/>
                    <a:pt x="13177" y="12717"/>
                    <a:pt x="13143" y="12718"/>
                  </a:cubicBezTo>
                  <a:lnTo>
                    <a:pt x="12290" y="10586"/>
                  </a:lnTo>
                  <a:cubicBezTo>
                    <a:pt x="12277" y="10549"/>
                    <a:pt x="12244" y="10523"/>
                    <a:pt x="12205" y="10519"/>
                  </a:cubicBezTo>
                  <a:lnTo>
                    <a:pt x="8036" y="10020"/>
                  </a:lnTo>
                  <a:cubicBezTo>
                    <a:pt x="8031" y="10019"/>
                    <a:pt x="8026" y="10019"/>
                    <a:pt x="8021" y="10019"/>
                  </a:cubicBezTo>
                  <a:cubicBezTo>
                    <a:pt x="7989" y="10019"/>
                    <a:pt x="7959" y="10034"/>
                    <a:pt x="7939" y="10060"/>
                  </a:cubicBezTo>
                  <a:lnTo>
                    <a:pt x="6020" y="12569"/>
                  </a:lnTo>
                  <a:cubicBezTo>
                    <a:pt x="5998" y="12599"/>
                    <a:pt x="5992" y="12639"/>
                    <a:pt x="6005" y="12675"/>
                  </a:cubicBezTo>
                  <a:lnTo>
                    <a:pt x="10216" y="22521"/>
                  </a:lnTo>
                  <a:lnTo>
                    <a:pt x="10216" y="22521"/>
                  </a:lnTo>
                  <a:lnTo>
                    <a:pt x="9245" y="21881"/>
                  </a:lnTo>
                  <a:cubicBezTo>
                    <a:pt x="7802" y="20944"/>
                    <a:pt x="6659" y="19612"/>
                    <a:pt x="5955" y="18042"/>
                  </a:cubicBezTo>
                  <a:lnTo>
                    <a:pt x="4082" y="13884"/>
                  </a:lnTo>
                  <a:cubicBezTo>
                    <a:pt x="559" y="6350"/>
                    <a:pt x="258" y="5136"/>
                    <a:pt x="292" y="4964"/>
                  </a:cubicBezTo>
                  <a:cubicBezTo>
                    <a:pt x="423" y="4313"/>
                    <a:pt x="2977" y="2117"/>
                    <a:pt x="3967" y="1313"/>
                  </a:cubicBezTo>
                  <a:lnTo>
                    <a:pt x="6459" y="238"/>
                  </a:lnTo>
                  <a:close/>
                  <a:moveTo>
                    <a:pt x="6473" y="1"/>
                  </a:moveTo>
                  <a:cubicBezTo>
                    <a:pt x="6458" y="1"/>
                    <a:pt x="6444" y="4"/>
                    <a:pt x="6430" y="10"/>
                  </a:cubicBezTo>
                  <a:lnTo>
                    <a:pt x="3872" y="1124"/>
                  </a:lnTo>
                  <a:cubicBezTo>
                    <a:pt x="3861" y="1127"/>
                    <a:pt x="3852" y="1131"/>
                    <a:pt x="3845" y="1138"/>
                  </a:cubicBezTo>
                  <a:cubicBezTo>
                    <a:pt x="3479" y="1436"/>
                    <a:pt x="254" y="4070"/>
                    <a:pt x="85" y="4923"/>
                  </a:cubicBezTo>
                  <a:cubicBezTo>
                    <a:pt x="0" y="5348"/>
                    <a:pt x="1279" y="8393"/>
                    <a:pt x="3889" y="13975"/>
                  </a:cubicBezTo>
                  <a:lnTo>
                    <a:pt x="5761" y="18126"/>
                  </a:lnTo>
                  <a:cubicBezTo>
                    <a:pt x="6480" y="19732"/>
                    <a:pt x="7651" y="21098"/>
                    <a:pt x="9128" y="22057"/>
                  </a:cubicBezTo>
                  <a:lnTo>
                    <a:pt x="10392" y="22880"/>
                  </a:lnTo>
                  <a:cubicBezTo>
                    <a:pt x="10411" y="22890"/>
                    <a:pt x="10430" y="22896"/>
                    <a:pt x="10453" y="22896"/>
                  </a:cubicBezTo>
                  <a:cubicBezTo>
                    <a:pt x="10456" y="22897"/>
                    <a:pt x="10460" y="22897"/>
                    <a:pt x="10463" y="22897"/>
                  </a:cubicBezTo>
                  <a:cubicBezTo>
                    <a:pt x="10487" y="22897"/>
                    <a:pt x="10510" y="22888"/>
                    <a:pt x="10529" y="22872"/>
                  </a:cubicBezTo>
                  <a:cubicBezTo>
                    <a:pt x="10564" y="22843"/>
                    <a:pt x="10576" y="22792"/>
                    <a:pt x="10558" y="22749"/>
                  </a:cubicBezTo>
                  <a:lnTo>
                    <a:pt x="6236" y="12639"/>
                  </a:lnTo>
                  <a:lnTo>
                    <a:pt x="8082" y="10227"/>
                  </a:lnTo>
                  <a:lnTo>
                    <a:pt x="12135" y="10714"/>
                  </a:lnTo>
                  <a:lnTo>
                    <a:pt x="12987" y="12846"/>
                  </a:lnTo>
                  <a:cubicBezTo>
                    <a:pt x="13005" y="12886"/>
                    <a:pt x="13045" y="12911"/>
                    <a:pt x="13090" y="12911"/>
                  </a:cubicBezTo>
                  <a:cubicBezTo>
                    <a:pt x="13130" y="12911"/>
                    <a:pt x="13171" y="12910"/>
                    <a:pt x="13211" y="12910"/>
                  </a:cubicBezTo>
                  <a:cubicBezTo>
                    <a:pt x="13593" y="12910"/>
                    <a:pt x="13974" y="12942"/>
                    <a:pt x="14351" y="13008"/>
                  </a:cubicBezTo>
                  <a:cubicBezTo>
                    <a:pt x="14356" y="13009"/>
                    <a:pt x="14362" y="13010"/>
                    <a:pt x="14368" y="13010"/>
                  </a:cubicBezTo>
                  <a:cubicBezTo>
                    <a:pt x="14398" y="13010"/>
                    <a:pt x="14428" y="12997"/>
                    <a:pt x="14449" y="12974"/>
                  </a:cubicBezTo>
                  <a:cubicBezTo>
                    <a:pt x="14473" y="12946"/>
                    <a:pt x="14480" y="12907"/>
                    <a:pt x="14470" y="12871"/>
                  </a:cubicBezTo>
                  <a:cubicBezTo>
                    <a:pt x="13862" y="10951"/>
                    <a:pt x="11910" y="4518"/>
                    <a:pt x="11910" y="2496"/>
                  </a:cubicBezTo>
                  <a:cubicBezTo>
                    <a:pt x="11910" y="2455"/>
                    <a:pt x="11885" y="2416"/>
                    <a:pt x="11846" y="2398"/>
                  </a:cubicBezTo>
                  <a:lnTo>
                    <a:pt x="6516" y="10"/>
                  </a:lnTo>
                  <a:cubicBezTo>
                    <a:pt x="6502" y="4"/>
                    <a:pt x="6487" y="1"/>
                    <a:pt x="6473"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3" name="Google Shape;1213;p41"/>
            <p:cNvSpPr/>
            <p:nvPr/>
          </p:nvSpPr>
          <p:spPr>
            <a:xfrm>
              <a:off x="4154027" y="2608017"/>
              <a:ext cx="104738" cy="445940"/>
            </a:xfrm>
            <a:custGeom>
              <a:avLst/>
              <a:gdLst/>
              <a:ahLst/>
              <a:cxnLst/>
              <a:rect l="l" t="t" r="r" b="b"/>
              <a:pathLst>
                <a:path w="2282" h="9716" extrusionOk="0">
                  <a:moveTo>
                    <a:pt x="274" y="1"/>
                  </a:moveTo>
                  <a:cubicBezTo>
                    <a:pt x="218" y="1"/>
                    <a:pt x="170" y="43"/>
                    <a:pt x="164" y="100"/>
                  </a:cubicBezTo>
                  <a:cubicBezTo>
                    <a:pt x="0" y="3528"/>
                    <a:pt x="2039" y="9585"/>
                    <a:pt x="2060" y="9645"/>
                  </a:cubicBezTo>
                  <a:cubicBezTo>
                    <a:pt x="2074" y="9688"/>
                    <a:pt x="2115" y="9716"/>
                    <a:pt x="2159" y="9716"/>
                  </a:cubicBezTo>
                  <a:lnTo>
                    <a:pt x="2194" y="9712"/>
                  </a:lnTo>
                  <a:lnTo>
                    <a:pt x="2197" y="9712"/>
                  </a:lnTo>
                  <a:cubicBezTo>
                    <a:pt x="2252" y="9692"/>
                    <a:pt x="2281" y="9631"/>
                    <a:pt x="2262" y="9576"/>
                  </a:cubicBezTo>
                  <a:cubicBezTo>
                    <a:pt x="2241" y="9516"/>
                    <a:pt x="213" y="3498"/>
                    <a:pt x="377" y="111"/>
                  </a:cubicBezTo>
                  <a:lnTo>
                    <a:pt x="377" y="109"/>
                  </a:lnTo>
                  <a:cubicBezTo>
                    <a:pt x="380" y="51"/>
                    <a:pt x="334" y="2"/>
                    <a:pt x="277" y="1"/>
                  </a:cubicBezTo>
                  <a:cubicBezTo>
                    <a:pt x="276" y="1"/>
                    <a:pt x="275" y="1"/>
                    <a:pt x="27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4" name="Google Shape;1214;p41"/>
            <p:cNvSpPr/>
            <p:nvPr/>
          </p:nvSpPr>
          <p:spPr>
            <a:xfrm>
              <a:off x="3941889" y="2766501"/>
              <a:ext cx="516209" cy="195753"/>
            </a:xfrm>
            <a:custGeom>
              <a:avLst/>
              <a:gdLst/>
              <a:ahLst/>
              <a:cxnLst/>
              <a:rect l="l" t="t" r="r" b="b"/>
              <a:pathLst>
                <a:path w="11247" h="4265" extrusionOk="0">
                  <a:moveTo>
                    <a:pt x="5237" y="0"/>
                  </a:moveTo>
                  <a:cubicBezTo>
                    <a:pt x="5214" y="0"/>
                    <a:pt x="5191" y="7"/>
                    <a:pt x="5172" y="21"/>
                  </a:cubicBezTo>
                  <a:lnTo>
                    <a:pt x="54" y="4073"/>
                  </a:lnTo>
                  <a:cubicBezTo>
                    <a:pt x="8" y="4110"/>
                    <a:pt x="1" y="4177"/>
                    <a:pt x="36" y="4223"/>
                  </a:cubicBezTo>
                  <a:cubicBezTo>
                    <a:pt x="56" y="4248"/>
                    <a:pt x="87" y="4263"/>
                    <a:pt x="120" y="4263"/>
                  </a:cubicBezTo>
                  <a:cubicBezTo>
                    <a:pt x="124" y="4264"/>
                    <a:pt x="128" y="4264"/>
                    <a:pt x="132" y="4264"/>
                  </a:cubicBezTo>
                  <a:cubicBezTo>
                    <a:pt x="151" y="4264"/>
                    <a:pt x="170" y="4258"/>
                    <a:pt x="185" y="4245"/>
                  </a:cubicBezTo>
                  <a:lnTo>
                    <a:pt x="5252" y="227"/>
                  </a:lnTo>
                  <a:lnTo>
                    <a:pt x="11092" y="2319"/>
                  </a:lnTo>
                  <a:cubicBezTo>
                    <a:pt x="11103" y="2322"/>
                    <a:pt x="11114" y="2324"/>
                    <a:pt x="11125" y="2324"/>
                  </a:cubicBezTo>
                  <a:cubicBezTo>
                    <a:pt x="11167" y="2324"/>
                    <a:pt x="11208" y="2298"/>
                    <a:pt x="11224" y="2256"/>
                  </a:cubicBezTo>
                  <a:cubicBezTo>
                    <a:pt x="11247" y="2201"/>
                    <a:pt x="11218" y="2140"/>
                    <a:pt x="11165" y="2118"/>
                  </a:cubicBezTo>
                  <a:lnTo>
                    <a:pt x="5275" y="6"/>
                  </a:lnTo>
                  <a:cubicBezTo>
                    <a:pt x="5262" y="2"/>
                    <a:pt x="5249" y="0"/>
                    <a:pt x="523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5" name="Google Shape;1215;p41"/>
            <p:cNvSpPr/>
            <p:nvPr/>
          </p:nvSpPr>
          <p:spPr>
            <a:xfrm>
              <a:off x="4015922" y="2926867"/>
              <a:ext cx="485458" cy="198598"/>
            </a:xfrm>
            <a:custGeom>
              <a:avLst/>
              <a:gdLst/>
              <a:ahLst/>
              <a:cxnLst/>
              <a:rect l="l" t="t" r="r" b="b"/>
              <a:pathLst>
                <a:path w="10577" h="4327" extrusionOk="0">
                  <a:moveTo>
                    <a:pt x="4450" y="1"/>
                  </a:moveTo>
                  <a:cubicBezTo>
                    <a:pt x="4424" y="1"/>
                    <a:pt x="4398" y="10"/>
                    <a:pt x="4378" y="29"/>
                  </a:cubicBezTo>
                  <a:lnTo>
                    <a:pt x="42" y="4143"/>
                  </a:lnTo>
                  <a:lnTo>
                    <a:pt x="40" y="4145"/>
                  </a:lnTo>
                  <a:cubicBezTo>
                    <a:pt x="0" y="4186"/>
                    <a:pt x="2" y="4252"/>
                    <a:pt x="42" y="4292"/>
                  </a:cubicBezTo>
                  <a:cubicBezTo>
                    <a:pt x="61" y="4314"/>
                    <a:pt x="90" y="4326"/>
                    <a:pt x="119" y="4326"/>
                  </a:cubicBezTo>
                  <a:cubicBezTo>
                    <a:pt x="121" y="4327"/>
                    <a:pt x="123" y="4327"/>
                    <a:pt x="125" y="4327"/>
                  </a:cubicBezTo>
                  <a:cubicBezTo>
                    <a:pt x="148" y="4327"/>
                    <a:pt x="171" y="4318"/>
                    <a:pt x="189" y="4303"/>
                  </a:cubicBezTo>
                  <a:lnTo>
                    <a:pt x="4482" y="232"/>
                  </a:lnTo>
                  <a:lnTo>
                    <a:pt x="10427" y="1773"/>
                  </a:lnTo>
                  <a:cubicBezTo>
                    <a:pt x="10436" y="1775"/>
                    <a:pt x="10446" y="1776"/>
                    <a:pt x="10454" y="1776"/>
                  </a:cubicBezTo>
                  <a:cubicBezTo>
                    <a:pt x="10504" y="1776"/>
                    <a:pt x="10549" y="1743"/>
                    <a:pt x="10561" y="1694"/>
                  </a:cubicBezTo>
                  <a:cubicBezTo>
                    <a:pt x="10576" y="1634"/>
                    <a:pt x="10540" y="1575"/>
                    <a:pt x="10481" y="1560"/>
                  </a:cubicBezTo>
                  <a:lnTo>
                    <a:pt x="4477" y="4"/>
                  </a:lnTo>
                  <a:cubicBezTo>
                    <a:pt x="4468" y="2"/>
                    <a:pt x="4459" y="1"/>
                    <a:pt x="445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6" name="Google Shape;1216;p41"/>
            <p:cNvSpPr/>
            <p:nvPr/>
          </p:nvSpPr>
          <p:spPr>
            <a:xfrm>
              <a:off x="3911642" y="2212427"/>
              <a:ext cx="500007" cy="500007"/>
            </a:xfrm>
            <a:custGeom>
              <a:avLst/>
              <a:gdLst/>
              <a:ahLst/>
              <a:cxnLst/>
              <a:rect l="l" t="t" r="r" b="b"/>
              <a:pathLst>
                <a:path w="10894" h="10894" extrusionOk="0">
                  <a:moveTo>
                    <a:pt x="5447" y="0"/>
                  </a:moveTo>
                  <a:cubicBezTo>
                    <a:pt x="2439" y="0"/>
                    <a:pt x="0" y="2439"/>
                    <a:pt x="0" y="5447"/>
                  </a:cubicBezTo>
                  <a:cubicBezTo>
                    <a:pt x="0" y="8454"/>
                    <a:pt x="2439" y="10893"/>
                    <a:pt x="5447" y="10893"/>
                  </a:cubicBezTo>
                  <a:cubicBezTo>
                    <a:pt x="8456" y="10893"/>
                    <a:pt x="10893" y="8454"/>
                    <a:pt x="10893" y="5447"/>
                  </a:cubicBezTo>
                  <a:cubicBezTo>
                    <a:pt x="10893" y="2439"/>
                    <a:pt x="8456" y="0"/>
                    <a:pt x="5447"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7" name="Google Shape;1217;p41"/>
            <p:cNvSpPr/>
            <p:nvPr/>
          </p:nvSpPr>
          <p:spPr>
            <a:xfrm>
              <a:off x="3907099" y="2208296"/>
              <a:ext cx="509049" cy="508957"/>
            </a:xfrm>
            <a:custGeom>
              <a:avLst/>
              <a:gdLst/>
              <a:ahLst/>
              <a:cxnLst/>
              <a:rect l="l" t="t" r="r" b="b"/>
              <a:pathLst>
                <a:path w="11091" h="11089" extrusionOk="0">
                  <a:moveTo>
                    <a:pt x="5546" y="196"/>
                  </a:moveTo>
                  <a:cubicBezTo>
                    <a:pt x="8486" y="206"/>
                    <a:pt x="10869" y="2587"/>
                    <a:pt x="10877" y="5528"/>
                  </a:cubicBezTo>
                  <a:cubicBezTo>
                    <a:pt x="10877" y="8473"/>
                    <a:pt x="8491" y="10860"/>
                    <a:pt x="5546" y="10860"/>
                  </a:cubicBezTo>
                  <a:cubicBezTo>
                    <a:pt x="2602" y="10860"/>
                    <a:pt x="215" y="8473"/>
                    <a:pt x="215" y="5528"/>
                  </a:cubicBezTo>
                  <a:cubicBezTo>
                    <a:pt x="215" y="2584"/>
                    <a:pt x="2602" y="196"/>
                    <a:pt x="5546" y="196"/>
                  </a:cubicBezTo>
                  <a:close/>
                  <a:moveTo>
                    <a:pt x="5546" y="1"/>
                  </a:moveTo>
                  <a:cubicBezTo>
                    <a:pt x="2484" y="1"/>
                    <a:pt x="1" y="2483"/>
                    <a:pt x="1" y="5546"/>
                  </a:cubicBezTo>
                  <a:cubicBezTo>
                    <a:pt x="1" y="8607"/>
                    <a:pt x="2484" y="11089"/>
                    <a:pt x="5546" y="11089"/>
                  </a:cubicBezTo>
                  <a:cubicBezTo>
                    <a:pt x="8605" y="11082"/>
                    <a:pt x="11083" y="8604"/>
                    <a:pt x="11090" y="5546"/>
                  </a:cubicBezTo>
                  <a:cubicBezTo>
                    <a:pt x="11090" y="2483"/>
                    <a:pt x="8608" y="1"/>
                    <a:pt x="554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8" name="Google Shape;1218;p41"/>
            <p:cNvSpPr/>
            <p:nvPr/>
          </p:nvSpPr>
          <p:spPr>
            <a:xfrm>
              <a:off x="4017390" y="2331072"/>
              <a:ext cx="288466" cy="262763"/>
            </a:xfrm>
            <a:custGeom>
              <a:avLst/>
              <a:gdLst/>
              <a:ahLst/>
              <a:cxnLst/>
              <a:rect l="l" t="t" r="r" b="b"/>
              <a:pathLst>
                <a:path w="6285" h="5725" extrusionOk="0">
                  <a:moveTo>
                    <a:pt x="3143" y="1"/>
                  </a:moveTo>
                  <a:cubicBezTo>
                    <a:pt x="2411" y="1"/>
                    <a:pt x="1678" y="280"/>
                    <a:pt x="1119" y="838"/>
                  </a:cubicBezTo>
                  <a:cubicBezTo>
                    <a:pt x="1" y="1956"/>
                    <a:pt x="1" y="3769"/>
                    <a:pt x="1119" y="4887"/>
                  </a:cubicBezTo>
                  <a:cubicBezTo>
                    <a:pt x="1678" y="5445"/>
                    <a:pt x="2411" y="5724"/>
                    <a:pt x="3143" y="5724"/>
                  </a:cubicBezTo>
                  <a:cubicBezTo>
                    <a:pt x="3876" y="5724"/>
                    <a:pt x="4608" y="5445"/>
                    <a:pt x="5166" y="4887"/>
                  </a:cubicBezTo>
                  <a:cubicBezTo>
                    <a:pt x="6284" y="3769"/>
                    <a:pt x="6284" y="1956"/>
                    <a:pt x="5166" y="838"/>
                  </a:cubicBezTo>
                  <a:cubicBezTo>
                    <a:pt x="4608" y="280"/>
                    <a:pt x="3876" y="1"/>
                    <a:pt x="3143"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19" name="Google Shape;1219;p41"/>
            <p:cNvSpPr/>
            <p:nvPr/>
          </p:nvSpPr>
          <p:spPr>
            <a:xfrm>
              <a:off x="4025285" y="2326069"/>
              <a:ext cx="272723" cy="272723"/>
            </a:xfrm>
            <a:custGeom>
              <a:avLst/>
              <a:gdLst/>
              <a:ahLst/>
              <a:cxnLst/>
              <a:rect l="l" t="t" r="r" b="b"/>
              <a:pathLst>
                <a:path w="5942" h="5942" extrusionOk="0">
                  <a:moveTo>
                    <a:pt x="2971" y="215"/>
                  </a:moveTo>
                  <a:lnTo>
                    <a:pt x="2971" y="216"/>
                  </a:lnTo>
                  <a:lnTo>
                    <a:pt x="2971" y="227"/>
                  </a:lnTo>
                  <a:cubicBezTo>
                    <a:pt x="4488" y="227"/>
                    <a:pt x="5721" y="1454"/>
                    <a:pt x="5728" y="2971"/>
                  </a:cubicBezTo>
                  <a:lnTo>
                    <a:pt x="5728" y="2972"/>
                  </a:lnTo>
                  <a:cubicBezTo>
                    <a:pt x="5728" y="4495"/>
                    <a:pt x="4494" y="5730"/>
                    <a:pt x="2971" y="5730"/>
                  </a:cubicBezTo>
                  <a:cubicBezTo>
                    <a:pt x="1447" y="5730"/>
                    <a:pt x="213" y="4495"/>
                    <a:pt x="213" y="2972"/>
                  </a:cubicBezTo>
                  <a:cubicBezTo>
                    <a:pt x="213" y="1451"/>
                    <a:pt x="1447" y="215"/>
                    <a:pt x="2971" y="215"/>
                  </a:cubicBezTo>
                  <a:close/>
                  <a:moveTo>
                    <a:pt x="2971" y="0"/>
                  </a:moveTo>
                  <a:cubicBezTo>
                    <a:pt x="1330" y="0"/>
                    <a:pt x="0" y="1330"/>
                    <a:pt x="0" y="2971"/>
                  </a:cubicBezTo>
                  <a:cubicBezTo>
                    <a:pt x="0" y="4612"/>
                    <a:pt x="1330" y="5941"/>
                    <a:pt x="2971" y="5941"/>
                  </a:cubicBezTo>
                  <a:cubicBezTo>
                    <a:pt x="4611" y="5940"/>
                    <a:pt x="5941" y="4610"/>
                    <a:pt x="5941" y="2971"/>
                  </a:cubicBezTo>
                  <a:cubicBezTo>
                    <a:pt x="5941" y="1330"/>
                    <a:pt x="4611" y="0"/>
                    <a:pt x="297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0" name="Google Shape;1220;p41"/>
            <p:cNvSpPr/>
            <p:nvPr/>
          </p:nvSpPr>
          <p:spPr>
            <a:xfrm>
              <a:off x="4360795" y="2413963"/>
              <a:ext cx="52599" cy="96936"/>
            </a:xfrm>
            <a:custGeom>
              <a:avLst/>
              <a:gdLst/>
              <a:ahLst/>
              <a:cxnLst/>
              <a:rect l="l" t="t" r="r" b="b"/>
              <a:pathLst>
                <a:path w="1146" h="2112" extrusionOk="0">
                  <a:moveTo>
                    <a:pt x="1" y="0"/>
                  </a:moveTo>
                  <a:lnTo>
                    <a:pt x="1" y="2111"/>
                  </a:lnTo>
                  <a:lnTo>
                    <a:pt x="1009" y="2111"/>
                  </a:lnTo>
                  <a:cubicBezTo>
                    <a:pt x="1146" y="1415"/>
                    <a:pt x="1146" y="697"/>
                    <a:pt x="1009"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1" name="Google Shape;1221;p41"/>
            <p:cNvSpPr/>
            <p:nvPr/>
          </p:nvSpPr>
          <p:spPr>
            <a:xfrm>
              <a:off x="4355884" y="2409006"/>
              <a:ext cx="62466" cy="106758"/>
            </a:xfrm>
            <a:custGeom>
              <a:avLst/>
              <a:gdLst/>
              <a:ahLst/>
              <a:cxnLst/>
              <a:rect l="l" t="t" r="r" b="b"/>
              <a:pathLst>
                <a:path w="1361" h="2326" extrusionOk="0">
                  <a:moveTo>
                    <a:pt x="1022" y="214"/>
                  </a:moveTo>
                  <a:cubicBezTo>
                    <a:pt x="1137" y="842"/>
                    <a:pt x="1137" y="1485"/>
                    <a:pt x="1022" y="2112"/>
                  </a:cubicBezTo>
                  <a:lnTo>
                    <a:pt x="211" y="2112"/>
                  </a:lnTo>
                  <a:lnTo>
                    <a:pt x="211" y="214"/>
                  </a:lnTo>
                  <a:close/>
                  <a:moveTo>
                    <a:pt x="108" y="1"/>
                  </a:moveTo>
                  <a:cubicBezTo>
                    <a:pt x="48" y="1"/>
                    <a:pt x="1" y="49"/>
                    <a:pt x="1" y="108"/>
                  </a:cubicBezTo>
                  <a:lnTo>
                    <a:pt x="1" y="2219"/>
                  </a:lnTo>
                  <a:cubicBezTo>
                    <a:pt x="1" y="2277"/>
                    <a:pt x="48" y="2325"/>
                    <a:pt x="108" y="2325"/>
                  </a:cubicBezTo>
                  <a:lnTo>
                    <a:pt x="1111" y="2325"/>
                  </a:lnTo>
                  <a:cubicBezTo>
                    <a:pt x="1114" y="2325"/>
                    <a:pt x="1117" y="2325"/>
                    <a:pt x="1120" y="2325"/>
                  </a:cubicBezTo>
                  <a:cubicBezTo>
                    <a:pt x="1170" y="2325"/>
                    <a:pt x="1212" y="2290"/>
                    <a:pt x="1220" y="2240"/>
                  </a:cubicBezTo>
                  <a:cubicBezTo>
                    <a:pt x="1360" y="1529"/>
                    <a:pt x="1360" y="797"/>
                    <a:pt x="1220" y="87"/>
                  </a:cubicBezTo>
                  <a:cubicBezTo>
                    <a:pt x="1211" y="37"/>
                    <a:pt x="1166" y="1"/>
                    <a:pt x="111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2" name="Google Shape;1222;p41"/>
            <p:cNvSpPr/>
            <p:nvPr/>
          </p:nvSpPr>
          <p:spPr>
            <a:xfrm>
              <a:off x="3910036" y="2413963"/>
              <a:ext cx="50074" cy="96936"/>
            </a:xfrm>
            <a:custGeom>
              <a:avLst/>
              <a:gdLst/>
              <a:ahLst/>
              <a:cxnLst/>
              <a:rect l="l" t="t" r="r" b="b"/>
              <a:pathLst>
                <a:path w="1091" h="2112" extrusionOk="0">
                  <a:moveTo>
                    <a:pt x="139" y="0"/>
                  </a:moveTo>
                  <a:cubicBezTo>
                    <a:pt x="1" y="697"/>
                    <a:pt x="1" y="1415"/>
                    <a:pt x="139" y="2111"/>
                  </a:cubicBezTo>
                  <a:lnTo>
                    <a:pt x="1091" y="2111"/>
                  </a:lnTo>
                  <a:lnTo>
                    <a:pt x="1091" y="0"/>
                  </a:ln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3" name="Google Shape;1223;p41"/>
            <p:cNvSpPr/>
            <p:nvPr/>
          </p:nvSpPr>
          <p:spPr>
            <a:xfrm>
              <a:off x="3905125" y="2409006"/>
              <a:ext cx="59896" cy="106758"/>
            </a:xfrm>
            <a:custGeom>
              <a:avLst/>
              <a:gdLst/>
              <a:ahLst/>
              <a:cxnLst/>
              <a:rect l="l" t="t" r="r" b="b"/>
              <a:pathLst>
                <a:path w="1305" h="2326" extrusionOk="0">
                  <a:moveTo>
                    <a:pt x="1092" y="214"/>
                  </a:moveTo>
                  <a:lnTo>
                    <a:pt x="1092" y="2112"/>
                  </a:lnTo>
                  <a:lnTo>
                    <a:pt x="333" y="2112"/>
                  </a:lnTo>
                  <a:cubicBezTo>
                    <a:pt x="218" y="1485"/>
                    <a:pt x="218" y="842"/>
                    <a:pt x="333" y="214"/>
                  </a:cubicBezTo>
                  <a:close/>
                  <a:moveTo>
                    <a:pt x="246" y="1"/>
                  </a:moveTo>
                  <a:cubicBezTo>
                    <a:pt x="196" y="1"/>
                    <a:pt x="153" y="37"/>
                    <a:pt x="142" y="87"/>
                  </a:cubicBezTo>
                  <a:cubicBezTo>
                    <a:pt x="1" y="797"/>
                    <a:pt x="1" y="1530"/>
                    <a:pt x="142" y="2240"/>
                  </a:cubicBezTo>
                  <a:cubicBezTo>
                    <a:pt x="152" y="2290"/>
                    <a:pt x="194" y="2325"/>
                    <a:pt x="243" y="2325"/>
                  </a:cubicBezTo>
                  <a:cubicBezTo>
                    <a:pt x="244" y="2325"/>
                    <a:pt x="245" y="2325"/>
                    <a:pt x="246" y="2325"/>
                  </a:cubicBezTo>
                  <a:lnTo>
                    <a:pt x="1198" y="2325"/>
                  </a:lnTo>
                  <a:cubicBezTo>
                    <a:pt x="1257" y="2325"/>
                    <a:pt x="1305" y="2277"/>
                    <a:pt x="1305" y="2219"/>
                  </a:cubicBezTo>
                  <a:lnTo>
                    <a:pt x="1305" y="108"/>
                  </a:lnTo>
                  <a:cubicBezTo>
                    <a:pt x="1305" y="49"/>
                    <a:pt x="1257" y="1"/>
                    <a:pt x="1198"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4" name="Google Shape;1224;p41"/>
            <p:cNvSpPr/>
            <p:nvPr/>
          </p:nvSpPr>
          <p:spPr>
            <a:xfrm>
              <a:off x="5442049" y="1783147"/>
              <a:ext cx="182029" cy="411471"/>
            </a:xfrm>
            <a:custGeom>
              <a:avLst/>
              <a:gdLst/>
              <a:ahLst/>
              <a:cxnLst/>
              <a:rect l="l" t="t" r="r" b="b"/>
              <a:pathLst>
                <a:path w="3966" h="8965" extrusionOk="0">
                  <a:moveTo>
                    <a:pt x="2825" y="0"/>
                  </a:moveTo>
                  <a:cubicBezTo>
                    <a:pt x="2795" y="0"/>
                    <a:pt x="2764" y="3"/>
                    <a:pt x="2733" y="10"/>
                  </a:cubicBezTo>
                  <a:cubicBezTo>
                    <a:pt x="2502" y="62"/>
                    <a:pt x="2358" y="290"/>
                    <a:pt x="2408" y="521"/>
                  </a:cubicBezTo>
                  <a:cubicBezTo>
                    <a:pt x="2408" y="551"/>
                    <a:pt x="3083" y="3607"/>
                    <a:pt x="2621" y="5555"/>
                  </a:cubicBezTo>
                  <a:cubicBezTo>
                    <a:pt x="2195" y="7371"/>
                    <a:pt x="293" y="8140"/>
                    <a:pt x="276" y="8140"/>
                  </a:cubicBezTo>
                  <a:cubicBezTo>
                    <a:pt x="109" y="8202"/>
                    <a:pt x="1" y="8362"/>
                    <a:pt x="1" y="8539"/>
                  </a:cubicBezTo>
                  <a:cubicBezTo>
                    <a:pt x="1" y="8774"/>
                    <a:pt x="191" y="8965"/>
                    <a:pt x="427" y="8965"/>
                  </a:cubicBezTo>
                  <a:lnTo>
                    <a:pt x="428" y="8965"/>
                  </a:lnTo>
                  <a:cubicBezTo>
                    <a:pt x="480" y="8965"/>
                    <a:pt x="532" y="8954"/>
                    <a:pt x="581" y="8935"/>
                  </a:cubicBezTo>
                  <a:cubicBezTo>
                    <a:pt x="683" y="8899"/>
                    <a:pt x="2921" y="8012"/>
                    <a:pt x="3455" y="5751"/>
                  </a:cubicBezTo>
                  <a:cubicBezTo>
                    <a:pt x="3966" y="3612"/>
                    <a:pt x="3272" y="467"/>
                    <a:pt x="3242" y="335"/>
                  </a:cubicBezTo>
                  <a:cubicBezTo>
                    <a:pt x="3198" y="135"/>
                    <a:pt x="3021" y="0"/>
                    <a:pt x="282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5" name="Google Shape;1225;p41"/>
            <p:cNvSpPr/>
            <p:nvPr/>
          </p:nvSpPr>
          <p:spPr>
            <a:xfrm>
              <a:off x="5454854" y="1723343"/>
              <a:ext cx="256016" cy="396325"/>
            </a:xfrm>
            <a:custGeom>
              <a:avLst/>
              <a:gdLst/>
              <a:ahLst/>
              <a:cxnLst/>
              <a:rect l="l" t="t" r="r" b="b"/>
              <a:pathLst>
                <a:path w="5578" h="8635" extrusionOk="0">
                  <a:moveTo>
                    <a:pt x="3315" y="1"/>
                  </a:moveTo>
                  <a:cubicBezTo>
                    <a:pt x="3251" y="1"/>
                    <a:pt x="3186" y="15"/>
                    <a:pt x="3124" y="46"/>
                  </a:cubicBezTo>
                  <a:cubicBezTo>
                    <a:pt x="2914" y="150"/>
                    <a:pt x="2828" y="408"/>
                    <a:pt x="2933" y="618"/>
                  </a:cubicBezTo>
                  <a:cubicBezTo>
                    <a:pt x="3407" y="1571"/>
                    <a:pt x="4474" y="4331"/>
                    <a:pt x="3752" y="5737"/>
                  </a:cubicBezTo>
                  <a:cubicBezTo>
                    <a:pt x="3295" y="6626"/>
                    <a:pt x="2564" y="6800"/>
                    <a:pt x="1790" y="6986"/>
                  </a:cubicBezTo>
                  <a:cubicBezTo>
                    <a:pt x="1114" y="7150"/>
                    <a:pt x="402" y="7321"/>
                    <a:pt x="48" y="8027"/>
                  </a:cubicBezTo>
                  <a:cubicBezTo>
                    <a:pt x="22" y="8079"/>
                    <a:pt x="9" y="8137"/>
                    <a:pt x="8" y="8195"/>
                  </a:cubicBezTo>
                  <a:cubicBezTo>
                    <a:pt x="0" y="8430"/>
                    <a:pt x="186" y="8627"/>
                    <a:pt x="422" y="8634"/>
                  </a:cubicBezTo>
                  <a:cubicBezTo>
                    <a:pt x="425" y="8634"/>
                    <a:pt x="429" y="8634"/>
                    <a:pt x="433" y="8634"/>
                  </a:cubicBezTo>
                  <a:cubicBezTo>
                    <a:pt x="592" y="8634"/>
                    <a:pt x="739" y="8544"/>
                    <a:pt x="812" y="8402"/>
                  </a:cubicBezTo>
                  <a:cubicBezTo>
                    <a:pt x="980" y="8067"/>
                    <a:pt x="1349" y="7963"/>
                    <a:pt x="1988" y="7809"/>
                  </a:cubicBezTo>
                  <a:cubicBezTo>
                    <a:pt x="2829" y="7613"/>
                    <a:pt x="3870" y="7357"/>
                    <a:pt x="4509" y="6121"/>
                  </a:cubicBezTo>
                  <a:cubicBezTo>
                    <a:pt x="5578" y="4048"/>
                    <a:pt x="3773" y="391"/>
                    <a:pt x="3697" y="237"/>
                  </a:cubicBezTo>
                  <a:cubicBezTo>
                    <a:pt x="3622" y="87"/>
                    <a:pt x="3472" y="1"/>
                    <a:pt x="3315"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6" name="Google Shape;1226;p41"/>
            <p:cNvSpPr/>
            <p:nvPr/>
          </p:nvSpPr>
          <p:spPr>
            <a:xfrm>
              <a:off x="5212515" y="2304268"/>
              <a:ext cx="320365" cy="300583"/>
            </a:xfrm>
            <a:custGeom>
              <a:avLst/>
              <a:gdLst/>
              <a:ahLst/>
              <a:cxnLst/>
              <a:rect l="l" t="t" r="r" b="b"/>
              <a:pathLst>
                <a:path w="6980" h="6549" extrusionOk="0">
                  <a:moveTo>
                    <a:pt x="3041" y="1"/>
                  </a:moveTo>
                  <a:cubicBezTo>
                    <a:pt x="2506" y="1"/>
                    <a:pt x="1985" y="149"/>
                    <a:pt x="1535" y="462"/>
                  </a:cubicBezTo>
                  <a:cubicBezTo>
                    <a:pt x="204" y="1388"/>
                    <a:pt x="0" y="3397"/>
                    <a:pt x="1080" y="4950"/>
                  </a:cubicBezTo>
                  <a:cubicBezTo>
                    <a:pt x="1795" y="5978"/>
                    <a:pt x="2893" y="6548"/>
                    <a:pt x="3939" y="6548"/>
                  </a:cubicBezTo>
                  <a:cubicBezTo>
                    <a:pt x="4474" y="6548"/>
                    <a:pt x="4995" y="6400"/>
                    <a:pt x="5444" y="6087"/>
                  </a:cubicBezTo>
                  <a:cubicBezTo>
                    <a:pt x="6775" y="5161"/>
                    <a:pt x="6979" y="3152"/>
                    <a:pt x="5900" y="1599"/>
                  </a:cubicBezTo>
                  <a:cubicBezTo>
                    <a:pt x="5185" y="571"/>
                    <a:pt x="4087" y="1"/>
                    <a:pt x="304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7" name="Google Shape;1227;p41"/>
            <p:cNvSpPr/>
            <p:nvPr/>
          </p:nvSpPr>
          <p:spPr>
            <a:xfrm>
              <a:off x="5287007" y="1624847"/>
              <a:ext cx="211496" cy="962975"/>
            </a:xfrm>
            <a:custGeom>
              <a:avLst/>
              <a:gdLst/>
              <a:ahLst/>
              <a:cxnLst/>
              <a:rect l="l" t="t" r="r" b="b"/>
              <a:pathLst>
                <a:path w="4608" h="20981" extrusionOk="0">
                  <a:moveTo>
                    <a:pt x="2547" y="1"/>
                  </a:moveTo>
                  <a:cubicBezTo>
                    <a:pt x="1456" y="1"/>
                    <a:pt x="555" y="869"/>
                    <a:pt x="523" y="1969"/>
                  </a:cubicBezTo>
                  <a:lnTo>
                    <a:pt x="33" y="18896"/>
                  </a:lnTo>
                  <a:cubicBezTo>
                    <a:pt x="0" y="20015"/>
                    <a:pt x="880" y="20948"/>
                    <a:pt x="1998" y="20981"/>
                  </a:cubicBezTo>
                  <a:lnTo>
                    <a:pt x="2065" y="20981"/>
                  </a:lnTo>
                  <a:lnTo>
                    <a:pt x="2065" y="20979"/>
                  </a:lnTo>
                  <a:cubicBezTo>
                    <a:pt x="3158" y="20976"/>
                    <a:pt x="4053" y="20107"/>
                    <a:pt x="4084" y="19014"/>
                  </a:cubicBezTo>
                  <a:lnTo>
                    <a:pt x="4576" y="2086"/>
                  </a:lnTo>
                  <a:cubicBezTo>
                    <a:pt x="4607" y="967"/>
                    <a:pt x="3727" y="33"/>
                    <a:pt x="2607" y="2"/>
                  </a:cubicBezTo>
                  <a:cubicBezTo>
                    <a:pt x="2587" y="1"/>
                    <a:pt x="2567" y="1"/>
                    <a:pt x="254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8" name="Google Shape;1228;p41"/>
            <p:cNvSpPr/>
            <p:nvPr/>
          </p:nvSpPr>
          <p:spPr>
            <a:xfrm>
              <a:off x="5214214" y="1200984"/>
              <a:ext cx="481006" cy="657895"/>
            </a:xfrm>
            <a:custGeom>
              <a:avLst/>
              <a:gdLst/>
              <a:ahLst/>
              <a:cxnLst/>
              <a:rect l="l" t="t" r="r" b="b"/>
              <a:pathLst>
                <a:path w="10480" h="14334" extrusionOk="0">
                  <a:moveTo>
                    <a:pt x="1" y="1"/>
                  </a:moveTo>
                  <a:lnTo>
                    <a:pt x="71" y="11287"/>
                  </a:lnTo>
                  <a:cubicBezTo>
                    <a:pt x="26" y="12897"/>
                    <a:pt x="2052" y="14260"/>
                    <a:pt x="4594" y="14330"/>
                  </a:cubicBezTo>
                  <a:cubicBezTo>
                    <a:pt x="4662" y="14332"/>
                    <a:pt x="4730" y="14333"/>
                    <a:pt x="4797" y="14333"/>
                  </a:cubicBezTo>
                  <a:cubicBezTo>
                    <a:pt x="7246" y="14333"/>
                    <a:pt x="9233" y="13108"/>
                    <a:pt x="9286" y="11540"/>
                  </a:cubicBezTo>
                  <a:lnTo>
                    <a:pt x="10480" y="290"/>
                  </a:lnTo>
                  <a:lnTo>
                    <a:pt x="1"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29" name="Google Shape;1229;p41"/>
            <p:cNvSpPr/>
            <p:nvPr/>
          </p:nvSpPr>
          <p:spPr>
            <a:xfrm>
              <a:off x="5209302" y="1196164"/>
              <a:ext cx="490507" cy="667625"/>
            </a:xfrm>
            <a:custGeom>
              <a:avLst/>
              <a:gdLst/>
              <a:ahLst/>
              <a:cxnLst/>
              <a:rect l="l" t="t" r="r" b="b"/>
              <a:pathLst>
                <a:path w="10687" h="14546" extrusionOk="0">
                  <a:moveTo>
                    <a:pt x="209" y="218"/>
                  </a:moveTo>
                  <a:lnTo>
                    <a:pt x="10454" y="499"/>
                  </a:lnTo>
                  <a:lnTo>
                    <a:pt x="9273" y="11645"/>
                  </a:lnTo>
                  <a:cubicBezTo>
                    <a:pt x="9231" y="13153"/>
                    <a:pt x="7286" y="14334"/>
                    <a:pt x="4895" y="14334"/>
                  </a:cubicBezTo>
                  <a:cubicBezTo>
                    <a:pt x="4830" y="14334"/>
                    <a:pt x="4764" y="14333"/>
                    <a:pt x="4698" y="14331"/>
                  </a:cubicBezTo>
                  <a:cubicBezTo>
                    <a:pt x="2219" y="14263"/>
                    <a:pt x="237" y="12947"/>
                    <a:pt x="280" y="11394"/>
                  </a:cubicBezTo>
                  <a:lnTo>
                    <a:pt x="209" y="218"/>
                  </a:lnTo>
                  <a:close/>
                  <a:moveTo>
                    <a:pt x="104" y="0"/>
                  </a:moveTo>
                  <a:cubicBezTo>
                    <a:pt x="77" y="0"/>
                    <a:pt x="51" y="10"/>
                    <a:pt x="32" y="30"/>
                  </a:cubicBezTo>
                  <a:cubicBezTo>
                    <a:pt x="11" y="49"/>
                    <a:pt x="0" y="78"/>
                    <a:pt x="0" y="106"/>
                  </a:cubicBezTo>
                  <a:lnTo>
                    <a:pt x="63" y="11394"/>
                  </a:lnTo>
                  <a:cubicBezTo>
                    <a:pt x="15" y="13054"/>
                    <a:pt x="2092" y="14473"/>
                    <a:pt x="4688" y="14546"/>
                  </a:cubicBezTo>
                  <a:lnTo>
                    <a:pt x="4900" y="14546"/>
                  </a:lnTo>
                  <a:cubicBezTo>
                    <a:pt x="7406" y="14546"/>
                    <a:pt x="9449" y="13273"/>
                    <a:pt x="9489" y="11656"/>
                  </a:cubicBezTo>
                  <a:lnTo>
                    <a:pt x="10684" y="405"/>
                  </a:lnTo>
                  <a:cubicBezTo>
                    <a:pt x="10686" y="375"/>
                    <a:pt x="10678" y="347"/>
                    <a:pt x="10658" y="323"/>
                  </a:cubicBezTo>
                  <a:cubicBezTo>
                    <a:pt x="10639" y="302"/>
                    <a:pt x="10611" y="289"/>
                    <a:pt x="10579" y="288"/>
                  </a:cubicBezTo>
                  <a:lnTo>
                    <a:pt x="109" y="0"/>
                  </a:lnTo>
                  <a:cubicBezTo>
                    <a:pt x="107" y="0"/>
                    <a:pt x="106" y="0"/>
                    <a:pt x="104"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0" name="Google Shape;1230;p41"/>
            <p:cNvSpPr/>
            <p:nvPr/>
          </p:nvSpPr>
          <p:spPr>
            <a:xfrm>
              <a:off x="5137748" y="824991"/>
              <a:ext cx="659180" cy="901243"/>
            </a:xfrm>
            <a:custGeom>
              <a:avLst/>
              <a:gdLst/>
              <a:ahLst/>
              <a:cxnLst/>
              <a:rect l="l" t="t" r="r" b="b"/>
              <a:pathLst>
                <a:path w="14362" h="19636" extrusionOk="0">
                  <a:moveTo>
                    <a:pt x="1" y="1"/>
                  </a:moveTo>
                  <a:lnTo>
                    <a:pt x="148" y="15480"/>
                  </a:lnTo>
                  <a:cubicBezTo>
                    <a:pt x="94" y="17688"/>
                    <a:pt x="2877" y="19548"/>
                    <a:pt x="6364" y="19632"/>
                  </a:cubicBezTo>
                  <a:cubicBezTo>
                    <a:pt x="6447" y="19634"/>
                    <a:pt x="6529" y="19635"/>
                    <a:pt x="6611" y="19635"/>
                  </a:cubicBezTo>
                  <a:cubicBezTo>
                    <a:pt x="9986" y="19635"/>
                    <a:pt x="12723" y="17943"/>
                    <a:pt x="12774" y="15794"/>
                  </a:cubicBezTo>
                  <a:lnTo>
                    <a:pt x="14361" y="358"/>
                  </a:lnTo>
                  <a:lnTo>
                    <a:pt x="1" y="1"/>
                  </a:ln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1" name="Google Shape;1231;p41"/>
            <p:cNvSpPr/>
            <p:nvPr/>
          </p:nvSpPr>
          <p:spPr>
            <a:xfrm>
              <a:off x="5132837" y="820080"/>
              <a:ext cx="669048" cy="911019"/>
            </a:xfrm>
            <a:custGeom>
              <a:avLst/>
              <a:gdLst/>
              <a:ahLst/>
              <a:cxnLst/>
              <a:rect l="l" t="t" r="r" b="b"/>
              <a:pathLst>
                <a:path w="14577" h="19849" extrusionOk="0">
                  <a:moveTo>
                    <a:pt x="215" y="215"/>
                  </a:moveTo>
                  <a:lnTo>
                    <a:pt x="14351" y="563"/>
                  </a:lnTo>
                  <a:lnTo>
                    <a:pt x="12775" y="15895"/>
                  </a:lnTo>
                  <a:cubicBezTo>
                    <a:pt x="12723" y="17988"/>
                    <a:pt x="10036" y="19640"/>
                    <a:pt x="6730" y="19640"/>
                  </a:cubicBezTo>
                  <a:cubicBezTo>
                    <a:pt x="6645" y="19640"/>
                    <a:pt x="6560" y="19639"/>
                    <a:pt x="6474" y="19637"/>
                  </a:cubicBezTo>
                  <a:cubicBezTo>
                    <a:pt x="3051" y="19550"/>
                    <a:pt x="309" y="17735"/>
                    <a:pt x="362" y="15585"/>
                  </a:cubicBezTo>
                  <a:lnTo>
                    <a:pt x="215" y="217"/>
                  </a:lnTo>
                  <a:lnTo>
                    <a:pt x="215" y="215"/>
                  </a:lnTo>
                  <a:close/>
                  <a:moveTo>
                    <a:pt x="109" y="1"/>
                  </a:moveTo>
                  <a:cubicBezTo>
                    <a:pt x="81" y="1"/>
                    <a:pt x="54" y="11"/>
                    <a:pt x="33" y="30"/>
                  </a:cubicBezTo>
                  <a:cubicBezTo>
                    <a:pt x="12" y="51"/>
                    <a:pt x="0" y="80"/>
                    <a:pt x="0" y="109"/>
                  </a:cubicBezTo>
                  <a:lnTo>
                    <a:pt x="148" y="15584"/>
                  </a:lnTo>
                  <a:cubicBezTo>
                    <a:pt x="93" y="17850"/>
                    <a:pt x="2926" y="19763"/>
                    <a:pt x="6470" y="19848"/>
                  </a:cubicBezTo>
                  <a:lnTo>
                    <a:pt x="6714" y="19848"/>
                  </a:lnTo>
                  <a:cubicBezTo>
                    <a:pt x="10143" y="19848"/>
                    <a:pt x="12935" y="18111"/>
                    <a:pt x="12985" y="15902"/>
                  </a:cubicBezTo>
                  <a:lnTo>
                    <a:pt x="14574" y="468"/>
                  </a:lnTo>
                  <a:cubicBezTo>
                    <a:pt x="14577" y="438"/>
                    <a:pt x="14568" y="409"/>
                    <a:pt x="14549" y="386"/>
                  </a:cubicBezTo>
                  <a:cubicBezTo>
                    <a:pt x="14529" y="364"/>
                    <a:pt x="14501" y="351"/>
                    <a:pt x="14470" y="351"/>
                  </a:cubicBezTo>
                  <a:lnTo>
                    <a:pt x="109" y="1"/>
                  </a:ln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2" name="Google Shape;1232;p41"/>
            <p:cNvSpPr/>
            <p:nvPr/>
          </p:nvSpPr>
          <p:spPr>
            <a:xfrm>
              <a:off x="5134949" y="624006"/>
              <a:ext cx="663265" cy="417989"/>
            </a:xfrm>
            <a:custGeom>
              <a:avLst/>
              <a:gdLst/>
              <a:ahLst/>
              <a:cxnLst/>
              <a:rect l="l" t="t" r="r" b="b"/>
              <a:pathLst>
                <a:path w="14451" h="9107" extrusionOk="0">
                  <a:moveTo>
                    <a:pt x="7070" y="0"/>
                  </a:moveTo>
                  <a:cubicBezTo>
                    <a:pt x="3233" y="0"/>
                    <a:pt x="121" y="1926"/>
                    <a:pt x="62" y="4378"/>
                  </a:cubicBezTo>
                  <a:cubicBezTo>
                    <a:pt x="0" y="6892"/>
                    <a:pt x="3166" y="9006"/>
                    <a:pt x="7131" y="9103"/>
                  </a:cubicBezTo>
                  <a:cubicBezTo>
                    <a:pt x="7223" y="9105"/>
                    <a:pt x="7314" y="9106"/>
                    <a:pt x="7406" y="9106"/>
                  </a:cubicBezTo>
                  <a:cubicBezTo>
                    <a:pt x="9211" y="9106"/>
                    <a:pt x="10939" y="8675"/>
                    <a:pt x="12241" y="7894"/>
                  </a:cubicBezTo>
                  <a:cubicBezTo>
                    <a:pt x="13608" y="7073"/>
                    <a:pt x="14392" y="5934"/>
                    <a:pt x="14422" y="4727"/>
                  </a:cubicBezTo>
                  <a:cubicBezTo>
                    <a:pt x="14451" y="3521"/>
                    <a:pt x="13722" y="2346"/>
                    <a:pt x="12397" y="1460"/>
                  </a:cubicBezTo>
                  <a:cubicBezTo>
                    <a:pt x="11071" y="574"/>
                    <a:pt x="9256" y="50"/>
                    <a:pt x="7351" y="4"/>
                  </a:cubicBezTo>
                  <a:cubicBezTo>
                    <a:pt x="7257" y="2"/>
                    <a:pt x="7163" y="0"/>
                    <a:pt x="7070"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3" name="Google Shape;1233;p41"/>
            <p:cNvSpPr/>
            <p:nvPr/>
          </p:nvSpPr>
          <p:spPr>
            <a:xfrm>
              <a:off x="5131414" y="619279"/>
              <a:ext cx="671848" cy="427673"/>
            </a:xfrm>
            <a:custGeom>
              <a:avLst/>
              <a:gdLst/>
              <a:ahLst/>
              <a:cxnLst/>
              <a:rect l="l" t="t" r="r" b="b"/>
              <a:pathLst>
                <a:path w="14638" h="9318" extrusionOk="0">
                  <a:moveTo>
                    <a:pt x="7147" y="211"/>
                  </a:moveTo>
                  <a:lnTo>
                    <a:pt x="7424" y="221"/>
                  </a:lnTo>
                  <a:cubicBezTo>
                    <a:pt x="9321" y="266"/>
                    <a:pt x="11109" y="789"/>
                    <a:pt x="12412" y="1658"/>
                  </a:cubicBezTo>
                  <a:cubicBezTo>
                    <a:pt x="13715" y="2529"/>
                    <a:pt x="14419" y="3656"/>
                    <a:pt x="14389" y="4834"/>
                  </a:cubicBezTo>
                  <a:cubicBezTo>
                    <a:pt x="14330" y="7218"/>
                    <a:pt x="11265" y="9102"/>
                    <a:pt x="7489" y="9102"/>
                  </a:cubicBezTo>
                  <a:cubicBezTo>
                    <a:pt x="7395" y="9102"/>
                    <a:pt x="7301" y="9101"/>
                    <a:pt x="7206" y="9099"/>
                  </a:cubicBezTo>
                  <a:cubicBezTo>
                    <a:pt x="5308" y="9052"/>
                    <a:pt x="3521" y="8534"/>
                    <a:pt x="2219" y="7662"/>
                  </a:cubicBezTo>
                  <a:cubicBezTo>
                    <a:pt x="916" y="6789"/>
                    <a:pt x="208" y="5662"/>
                    <a:pt x="241" y="4484"/>
                  </a:cubicBezTo>
                  <a:cubicBezTo>
                    <a:pt x="273" y="3307"/>
                    <a:pt x="1030" y="2215"/>
                    <a:pt x="2373" y="1410"/>
                  </a:cubicBezTo>
                  <a:cubicBezTo>
                    <a:pt x="3669" y="637"/>
                    <a:pt x="5353" y="211"/>
                    <a:pt x="7147" y="211"/>
                  </a:cubicBezTo>
                  <a:close/>
                  <a:moveTo>
                    <a:pt x="7106" y="1"/>
                  </a:moveTo>
                  <a:cubicBezTo>
                    <a:pt x="5293" y="1"/>
                    <a:pt x="3595" y="433"/>
                    <a:pt x="2265" y="1229"/>
                  </a:cubicBezTo>
                  <a:cubicBezTo>
                    <a:pt x="855" y="2075"/>
                    <a:pt x="64" y="3232"/>
                    <a:pt x="33" y="4484"/>
                  </a:cubicBezTo>
                  <a:cubicBezTo>
                    <a:pt x="0" y="5737"/>
                    <a:pt x="750" y="6940"/>
                    <a:pt x="2102" y="7843"/>
                  </a:cubicBezTo>
                  <a:cubicBezTo>
                    <a:pt x="3454" y="8747"/>
                    <a:pt x="5268" y="9270"/>
                    <a:pt x="7206" y="9317"/>
                  </a:cubicBezTo>
                  <a:lnTo>
                    <a:pt x="7485" y="9317"/>
                  </a:lnTo>
                  <a:cubicBezTo>
                    <a:pt x="11377" y="9316"/>
                    <a:pt x="14545" y="7345"/>
                    <a:pt x="14606" y="4839"/>
                  </a:cubicBezTo>
                  <a:cubicBezTo>
                    <a:pt x="14638" y="3585"/>
                    <a:pt x="13886" y="2383"/>
                    <a:pt x="12534" y="1480"/>
                  </a:cubicBezTo>
                  <a:cubicBezTo>
                    <a:pt x="11180" y="576"/>
                    <a:pt x="9367" y="61"/>
                    <a:pt x="7433" y="6"/>
                  </a:cubicBezTo>
                  <a:cubicBezTo>
                    <a:pt x="7323" y="2"/>
                    <a:pt x="7214" y="1"/>
                    <a:pt x="710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4" name="Google Shape;1234;p41"/>
            <p:cNvSpPr/>
            <p:nvPr/>
          </p:nvSpPr>
          <p:spPr>
            <a:xfrm>
              <a:off x="5198930" y="663662"/>
              <a:ext cx="536083" cy="338999"/>
            </a:xfrm>
            <a:custGeom>
              <a:avLst/>
              <a:gdLst/>
              <a:ahLst/>
              <a:cxnLst/>
              <a:rect l="l" t="t" r="r" b="b"/>
              <a:pathLst>
                <a:path w="11680" h="7386" extrusionOk="0">
                  <a:moveTo>
                    <a:pt x="5637" y="0"/>
                  </a:moveTo>
                  <a:cubicBezTo>
                    <a:pt x="4656" y="2"/>
                    <a:pt x="3682" y="176"/>
                    <a:pt x="2762" y="516"/>
                  </a:cubicBezTo>
                  <a:cubicBezTo>
                    <a:pt x="1383" y="1044"/>
                    <a:pt x="384" y="1924"/>
                    <a:pt x="103" y="2990"/>
                  </a:cubicBezTo>
                  <a:cubicBezTo>
                    <a:pt x="54" y="3173"/>
                    <a:pt x="27" y="3362"/>
                    <a:pt x="22" y="3552"/>
                  </a:cubicBezTo>
                  <a:cubicBezTo>
                    <a:pt x="0" y="4411"/>
                    <a:pt x="447" y="5219"/>
                    <a:pt x="1211" y="5859"/>
                  </a:cubicBezTo>
                  <a:cubicBezTo>
                    <a:pt x="1843" y="6376"/>
                    <a:pt x="2573" y="6762"/>
                    <a:pt x="3358" y="6995"/>
                  </a:cubicBezTo>
                  <a:cubicBezTo>
                    <a:pt x="4136" y="7238"/>
                    <a:pt x="4943" y="7369"/>
                    <a:pt x="5759" y="7386"/>
                  </a:cubicBezTo>
                  <a:lnTo>
                    <a:pt x="6100" y="7386"/>
                  </a:lnTo>
                  <a:cubicBezTo>
                    <a:pt x="6647" y="7381"/>
                    <a:pt x="7193" y="7325"/>
                    <a:pt x="7729" y="7216"/>
                  </a:cubicBezTo>
                  <a:cubicBezTo>
                    <a:pt x="8310" y="7103"/>
                    <a:pt x="8876" y="6920"/>
                    <a:pt x="9412" y="6668"/>
                  </a:cubicBezTo>
                  <a:cubicBezTo>
                    <a:pt x="10006" y="6397"/>
                    <a:pt x="10539" y="6008"/>
                    <a:pt x="10977" y="5524"/>
                  </a:cubicBezTo>
                  <a:cubicBezTo>
                    <a:pt x="11402" y="5060"/>
                    <a:pt x="11651" y="4460"/>
                    <a:pt x="11676" y="3831"/>
                  </a:cubicBezTo>
                  <a:cubicBezTo>
                    <a:pt x="11679" y="3709"/>
                    <a:pt x="11672" y="3589"/>
                    <a:pt x="11655" y="3468"/>
                  </a:cubicBezTo>
                  <a:cubicBezTo>
                    <a:pt x="11554" y="2672"/>
                    <a:pt x="11051" y="1936"/>
                    <a:pt x="10275" y="1354"/>
                  </a:cubicBezTo>
                  <a:cubicBezTo>
                    <a:pt x="9508" y="799"/>
                    <a:pt x="8633" y="410"/>
                    <a:pt x="7705" y="215"/>
                  </a:cubicBezTo>
                  <a:cubicBezTo>
                    <a:pt x="7125" y="85"/>
                    <a:pt x="6532" y="14"/>
                    <a:pt x="5938" y="0"/>
                  </a:cubicBezTo>
                  <a:close/>
                </a:path>
              </a:pathLst>
            </a:custGeom>
            <a:solidFill>
              <a:srgbClr val="FFFFFF"/>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5" name="Google Shape;1235;p41"/>
            <p:cNvSpPr/>
            <p:nvPr/>
          </p:nvSpPr>
          <p:spPr>
            <a:xfrm>
              <a:off x="5194340" y="658613"/>
              <a:ext cx="545767" cy="348821"/>
            </a:xfrm>
            <a:custGeom>
              <a:avLst/>
              <a:gdLst/>
              <a:ahLst/>
              <a:cxnLst/>
              <a:rect l="l" t="t" r="r" b="b"/>
              <a:pathLst>
                <a:path w="11891" h="7600" extrusionOk="0">
                  <a:moveTo>
                    <a:pt x="5822" y="213"/>
                  </a:moveTo>
                  <a:lnTo>
                    <a:pt x="6035" y="227"/>
                  </a:lnTo>
                  <a:cubicBezTo>
                    <a:pt x="6623" y="240"/>
                    <a:pt x="7208" y="311"/>
                    <a:pt x="7781" y="439"/>
                  </a:cubicBezTo>
                  <a:cubicBezTo>
                    <a:pt x="8694" y="632"/>
                    <a:pt x="9555" y="1013"/>
                    <a:pt x="10311" y="1559"/>
                  </a:cubicBezTo>
                  <a:cubicBezTo>
                    <a:pt x="11091" y="2146"/>
                    <a:pt x="11554" y="2852"/>
                    <a:pt x="11648" y="3603"/>
                  </a:cubicBezTo>
                  <a:cubicBezTo>
                    <a:pt x="11665" y="3718"/>
                    <a:pt x="11672" y="3833"/>
                    <a:pt x="11669" y="3947"/>
                  </a:cubicBezTo>
                  <a:cubicBezTo>
                    <a:pt x="11644" y="4550"/>
                    <a:pt x="11406" y="5125"/>
                    <a:pt x="10996" y="5567"/>
                  </a:cubicBezTo>
                  <a:cubicBezTo>
                    <a:pt x="10567" y="6042"/>
                    <a:pt x="10046" y="6424"/>
                    <a:pt x="9464" y="6686"/>
                  </a:cubicBezTo>
                  <a:cubicBezTo>
                    <a:pt x="8937" y="6934"/>
                    <a:pt x="8379" y="7116"/>
                    <a:pt x="7805" y="7225"/>
                  </a:cubicBezTo>
                  <a:cubicBezTo>
                    <a:pt x="7275" y="7333"/>
                    <a:pt x="6736" y="7390"/>
                    <a:pt x="6196" y="7393"/>
                  </a:cubicBezTo>
                  <a:lnTo>
                    <a:pt x="5861" y="7393"/>
                  </a:lnTo>
                  <a:cubicBezTo>
                    <a:pt x="5055" y="7376"/>
                    <a:pt x="4257" y="7247"/>
                    <a:pt x="3489" y="7007"/>
                  </a:cubicBezTo>
                  <a:cubicBezTo>
                    <a:pt x="2719" y="6779"/>
                    <a:pt x="2001" y="6400"/>
                    <a:pt x="1378" y="5892"/>
                  </a:cubicBezTo>
                  <a:cubicBezTo>
                    <a:pt x="606" y="5240"/>
                    <a:pt x="207" y="4472"/>
                    <a:pt x="228" y="3668"/>
                  </a:cubicBezTo>
                  <a:cubicBezTo>
                    <a:pt x="233" y="3487"/>
                    <a:pt x="258" y="3307"/>
                    <a:pt x="306" y="3133"/>
                  </a:cubicBezTo>
                  <a:cubicBezTo>
                    <a:pt x="572" y="2134"/>
                    <a:pt x="1516" y="1258"/>
                    <a:pt x="2898" y="730"/>
                  </a:cubicBezTo>
                  <a:cubicBezTo>
                    <a:pt x="3808" y="392"/>
                    <a:pt x="4769" y="218"/>
                    <a:pt x="5739" y="213"/>
                  </a:cubicBezTo>
                  <a:close/>
                  <a:moveTo>
                    <a:pt x="5742" y="0"/>
                  </a:moveTo>
                  <a:cubicBezTo>
                    <a:pt x="4747" y="2"/>
                    <a:pt x="3763" y="177"/>
                    <a:pt x="2831" y="520"/>
                  </a:cubicBezTo>
                  <a:cubicBezTo>
                    <a:pt x="1385" y="1075"/>
                    <a:pt x="389" y="2003"/>
                    <a:pt x="105" y="3069"/>
                  </a:cubicBezTo>
                  <a:cubicBezTo>
                    <a:pt x="54" y="3260"/>
                    <a:pt x="26" y="3458"/>
                    <a:pt x="21" y="3656"/>
                  </a:cubicBezTo>
                  <a:cubicBezTo>
                    <a:pt x="0" y="4512"/>
                    <a:pt x="435" y="5360"/>
                    <a:pt x="1245" y="6045"/>
                  </a:cubicBezTo>
                  <a:cubicBezTo>
                    <a:pt x="1888" y="6571"/>
                    <a:pt x="2630" y="6966"/>
                    <a:pt x="3425" y="7205"/>
                  </a:cubicBezTo>
                  <a:cubicBezTo>
                    <a:pt x="4213" y="7451"/>
                    <a:pt x="5031" y="7583"/>
                    <a:pt x="5856" y="7600"/>
                  </a:cubicBezTo>
                  <a:lnTo>
                    <a:pt x="6054" y="7600"/>
                  </a:lnTo>
                  <a:lnTo>
                    <a:pt x="6208" y="7589"/>
                  </a:lnTo>
                  <a:cubicBezTo>
                    <a:pt x="6762" y="7586"/>
                    <a:pt x="7314" y="7528"/>
                    <a:pt x="7856" y="7417"/>
                  </a:cubicBezTo>
                  <a:cubicBezTo>
                    <a:pt x="8446" y="7303"/>
                    <a:pt x="9019" y="7117"/>
                    <a:pt x="9562" y="6860"/>
                  </a:cubicBezTo>
                  <a:cubicBezTo>
                    <a:pt x="10171" y="6586"/>
                    <a:pt x="10715" y="6188"/>
                    <a:pt x="11161" y="5692"/>
                  </a:cubicBezTo>
                  <a:cubicBezTo>
                    <a:pt x="11602" y="5210"/>
                    <a:pt x="11860" y="4588"/>
                    <a:pt x="11889" y="3934"/>
                  </a:cubicBezTo>
                  <a:cubicBezTo>
                    <a:pt x="11891" y="3809"/>
                    <a:pt x="11884" y="3684"/>
                    <a:pt x="11866" y="3559"/>
                  </a:cubicBezTo>
                  <a:cubicBezTo>
                    <a:pt x="11766" y="2749"/>
                    <a:pt x="11273" y="1992"/>
                    <a:pt x="10445" y="1372"/>
                  </a:cubicBezTo>
                  <a:cubicBezTo>
                    <a:pt x="9665" y="807"/>
                    <a:pt x="8776" y="413"/>
                    <a:pt x="7835" y="213"/>
                  </a:cubicBezTo>
                  <a:cubicBezTo>
                    <a:pt x="7247" y="84"/>
                    <a:pt x="6648" y="12"/>
                    <a:pt x="604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6" name="Google Shape;1236;p41"/>
            <p:cNvSpPr/>
            <p:nvPr/>
          </p:nvSpPr>
          <p:spPr>
            <a:xfrm>
              <a:off x="5613659" y="1146641"/>
              <a:ext cx="118002" cy="542738"/>
            </a:xfrm>
            <a:custGeom>
              <a:avLst/>
              <a:gdLst/>
              <a:ahLst/>
              <a:cxnLst/>
              <a:rect l="l" t="t" r="r" b="b"/>
              <a:pathLst>
                <a:path w="2571" h="11825" extrusionOk="0">
                  <a:moveTo>
                    <a:pt x="1784" y="1"/>
                  </a:moveTo>
                  <a:cubicBezTo>
                    <a:pt x="1405" y="1"/>
                    <a:pt x="1081" y="289"/>
                    <a:pt x="1043" y="674"/>
                  </a:cubicBezTo>
                  <a:cubicBezTo>
                    <a:pt x="1043" y="676"/>
                    <a:pt x="1043" y="676"/>
                    <a:pt x="1043" y="677"/>
                  </a:cubicBezTo>
                  <a:lnTo>
                    <a:pt x="0" y="11825"/>
                  </a:lnTo>
                  <a:cubicBezTo>
                    <a:pt x="606" y="11542"/>
                    <a:pt x="1153" y="11144"/>
                    <a:pt x="1608" y="10655"/>
                  </a:cubicBezTo>
                  <a:lnTo>
                    <a:pt x="2532" y="817"/>
                  </a:lnTo>
                  <a:cubicBezTo>
                    <a:pt x="2570" y="408"/>
                    <a:pt x="2271" y="44"/>
                    <a:pt x="1862" y="4"/>
                  </a:cubicBezTo>
                  <a:lnTo>
                    <a:pt x="1856" y="4"/>
                  </a:lnTo>
                  <a:cubicBezTo>
                    <a:pt x="1832" y="2"/>
                    <a:pt x="1808" y="1"/>
                    <a:pt x="1784"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7" name="Google Shape;1237;p41"/>
            <p:cNvSpPr/>
            <p:nvPr/>
          </p:nvSpPr>
          <p:spPr>
            <a:xfrm>
              <a:off x="5200215" y="1139297"/>
              <a:ext cx="75960" cy="551183"/>
            </a:xfrm>
            <a:custGeom>
              <a:avLst/>
              <a:gdLst/>
              <a:ahLst/>
              <a:cxnLst/>
              <a:rect l="l" t="t" r="r" b="b"/>
              <a:pathLst>
                <a:path w="1655" h="12009" extrusionOk="0">
                  <a:moveTo>
                    <a:pt x="904" y="0"/>
                  </a:moveTo>
                  <a:cubicBezTo>
                    <a:pt x="496" y="0"/>
                    <a:pt x="164" y="328"/>
                    <a:pt x="158" y="736"/>
                  </a:cubicBezTo>
                  <a:lnTo>
                    <a:pt x="0" y="11068"/>
                  </a:lnTo>
                  <a:cubicBezTo>
                    <a:pt x="444" y="11452"/>
                    <a:pt x="941" y="11768"/>
                    <a:pt x="1476" y="12009"/>
                  </a:cubicBezTo>
                  <a:lnTo>
                    <a:pt x="1649" y="757"/>
                  </a:lnTo>
                  <a:cubicBezTo>
                    <a:pt x="1655" y="346"/>
                    <a:pt x="1327" y="6"/>
                    <a:pt x="915"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8" name="Google Shape;1238;p41"/>
            <p:cNvSpPr/>
            <p:nvPr/>
          </p:nvSpPr>
          <p:spPr>
            <a:xfrm>
              <a:off x="5406432" y="1183542"/>
              <a:ext cx="91703" cy="543013"/>
            </a:xfrm>
            <a:custGeom>
              <a:avLst/>
              <a:gdLst/>
              <a:ahLst/>
              <a:cxnLst/>
              <a:rect l="l" t="t" r="r" b="b"/>
              <a:pathLst>
                <a:path w="1998" h="11831" extrusionOk="0">
                  <a:moveTo>
                    <a:pt x="1231" y="0"/>
                  </a:moveTo>
                  <a:cubicBezTo>
                    <a:pt x="834" y="0"/>
                    <a:pt x="505" y="314"/>
                    <a:pt x="486" y="714"/>
                  </a:cubicBezTo>
                  <a:lnTo>
                    <a:pt x="1" y="11803"/>
                  </a:lnTo>
                  <a:cubicBezTo>
                    <a:pt x="166" y="11803"/>
                    <a:pt x="336" y="11825"/>
                    <a:pt x="509" y="11829"/>
                  </a:cubicBezTo>
                  <a:cubicBezTo>
                    <a:pt x="564" y="11830"/>
                    <a:pt x="619" y="11831"/>
                    <a:pt x="675" y="11831"/>
                  </a:cubicBezTo>
                  <a:cubicBezTo>
                    <a:pt x="949" y="11831"/>
                    <a:pt x="1224" y="11819"/>
                    <a:pt x="1497" y="11795"/>
                  </a:cubicBezTo>
                  <a:lnTo>
                    <a:pt x="1980" y="780"/>
                  </a:lnTo>
                  <a:cubicBezTo>
                    <a:pt x="1998" y="368"/>
                    <a:pt x="1679" y="19"/>
                    <a:pt x="1267" y="1"/>
                  </a:cubicBezTo>
                  <a:cubicBezTo>
                    <a:pt x="1255" y="1"/>
                    <a:pt x="1243" y="0"/>
                    <a:pt x="123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39" name="Google Shape;1239;p41"/>
            <p:cNvSpPr/>
            <p:nvPr/>
          </p:nvSpPr>
          <p:spPr>
            <a:xfrm>
              <a:off x="5320466" y="658613"/>
              <a:ext cx="150681" cy="221501"/>
            </a:xfrm>
            <a:custGeom>
              <a:avLst/>
              <a:gdLst/>
              <a:ahLst/>
              <a:cxnLst/>
              <a:rect l="l" t="t" r="r" b="b"/>
              <a:pathLst>
                <a:path w="3283" h="4826" extrusionOk="0">
                  <a:moveTo>
                    <a:pt x="2891" y="216"/>
                  </a:moveTo>
                  <a:lnTo>
                    <a:pt x="3056" y="4381"/>
                  </a:lnTo>
                  <a:lnTo>
                    <a:pt x="285" y="672"/>
                  </a:lnTo>
                  <a:cubicBezTo>
                    <a:pt x="1124" y="381"/>
                    <a:pt x="2004" y="227"/>
                    <a:pt x="2891" y="216"/>
                  </a:cubicBezTo>
                  <a:close/>
                  <a:moveTo>
                    <a:pt x="2989" y="0"/>
                  </a:moveTo>
                  <a:cubicBezTo>
                    <a:pt x="2988" y="0"/>
                    <a:pt x="2987" y="0"/>
                    <a:pt x="2986" y="0"/>
                  </a:cubicBezTo>
                  <a:cubicBezTo>
                    <a:pt x="1993" y="2"/>
                    <a:pt x="1009" y="177"/>
                    <a:pt x="75" y="520"/>
                  </a:cubicBezTo>
                  <a:cubicBezTo>
                    <a:pt x="44" y="532"/>
                    <a:pt x="20" y="559"/>
                    <a:pt x="11" y="591"/>
                  </a:cubicBezTo>
                  <a:cubicBezTo>
                    <a:pt x="1" y="623"/>
                    <a:pt x="8" y="658"/>
                    <a:pt x="29" y="685"/>
                  </a:cubicBezTo>
                  <a:lnTo>
                    <a:pt x="3089" y="4783"/>
                  </a:lnTo>
                  <a:cubicBezTo>
                    <a:pt x="3107" y="4810"/>
                    <a:pt x="3138" y="4826"/>
                    <a:pt x="3170" y="4826"/>
                  </a:cubicBezTo>
                  <a:cubicBezTo>
                    <a:pt x="3171" y="4826"/>
                    <a:pt x="3172" y="4826"/>
                    <a:pt x="3174" y="4826"/>
                  </a:cubicBezTo>
                  <a:cubicBezTo>
                    <a:pt x="3186" y="4826"/>
                    <a:pt x="3198" y="4824"/>
                    <a:pt x="3208" y="4820"/>
                  </a:cubicBezTo>
                  <a:cubicBezTo>
                    <a:pt x="3253" y="4805"/>
                    <a:pt x="3283" y="4762"/>
                    <a:pt x="3281" y="4716"/>
                  </a:cubicBezTo>
                  <a:lnTo>
                    <a:pt x="3095" y="103"/>
                  </a:lnTo>
                  <a:cubicBezTo>
                    <a:pt x="3093" y="46"/>
                    <a:pt x="3046" y="0"/>
                    <a:pt x="298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0" name="Google Shape;1240;p41"/>
            <p:cNvSpPr/>
            <p:nvPr/>
          </p:nvSpPr>
          <p:spPr>
            <a:xfrm>
              <a:off x="5452651" y="658659"/>
              <a:ext cx="105335" cy="221455"/>
            </a:xfrm>
            <a:custGeom>
              <a:avLst/>
              <a:gdLst/>
              <a:ahLst/>
              <a:cxnLst/>
              <a:rect l="l" t="t" r="r" b="b"/>
              <a:pathLst>
                <a:path w="2295" h="4825" extrusionOk="0">
                  <a:moveTo>
                    <a:pt x="219" y="212"/>
                  </a:moveTo>
                  <a:lnTo>
                    <a:pt x="407" y="217"/>
                  </a:lnTo>
                  <a:cubicBezTo>
                    <a:pt x="952" y="230"/>
                    <a:pt x="1495" y="293"/>
                    <a:pt x="2028" y="404"/>
                  </a:cubicBezTo>
                  <a:lnTo>
                    <a:pt x="382" y="4243"/>
                  </a:lnTo>
                  <a:lnTo>
                    <a:pt x="219" y="212"/>
                  </a:lnTo>
                  <a:close/>
                  <a:moveTo>
                    <a:pt x="105" y="1"/>
                  </a:moveTo>
                  <a:cubicBezTo>
                    <a:pt x="45" y="4"/>
                    <a:pt x="1" y="53"/>
                    <a:pt x="2" y="112"/>
                  </a:cubicBezTo>
                  <a:lnTo>
                    <a:pt x="188" y="4725"/>
                  </a:lnTo>
                  <a:cubicBezTo>
                    <a:pt x="190" y="4774"/>
                    <a:pt x="227" y="4816"/>
                    <a:pt x="276" y="4825"/>
                  </a:cubicBezTo>
                  <a:lnTo>
                    <a:pt x="294" y="4825"/>
                  </a:lnTo>
                  <a:cubicBezTo>
                    <a:pt x="338" y="4823"/>
                    <a:pt x="376" y="4795"/>
                    <a:pt x="392" y="4755"/>
                  </a:cubicBezTo>
                  <a:lnTo>
                    <a:pt x="2276" y="361"/>
                  </a:lnTo>
                  <a:cubicBezTo>
                    <a:pt x="2277" y="357"/>
                    <a:pt x="2279" y="352"/>
                    <a:pt x="2280" y="346"/>
                  </a:cubicBezTo>
                  <a:cubicBezTo>
                    <a:pt x="2295" y="288"/>
                    <a:pt x="2259" y="229"/>
                    <a:pt x="2201" y="215"/>
                  </a:cubicBezTo>
                  <a:cubicBezTo>
                    <a:pt x="1613" y="86"/>
                    <a:pt x="1013" y="14"/>
                    <a:pt x="41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1" name="Google Shape;1241;p41"/>
            <p:cNvSpPr/>
            <p:nvPr/>
          </p:nvSpPr>
          <p:spPr>
            <a:xfrm>
              <a:off x="5460775" y="668664"/>
              <a:ext cx="214617" cy="211450"/>
            </a:xfrm>
            <a:custGeom>
              <a:avLst/>
              <a:gdLst/>
              <a:ahLst/>
              <a:cxnLst/>
              <a:rect l="l" t="t" r="r" b="b"/>
              <a:pathLst>
                <a:path w="4676" h="4607" extrusionOk="0">
                  <a:moveTo>
                    <a:pt x="2063" y="231"/>
                  </a:moveTo>
                  <a:cubicBezTo>
                    <a:pt x="2898" y="419"/>
                    <a:pt x="3690" y="762"/>
                    <a:pt x="4397" y="1246"/>
                  </a:cubicBezTo>
                  <a:lnTo>
                    <a:pt x="368" y="4184"/>
                  </a:lnTo>
                  <a:lnTo>
                    <a:pt x="368" y="4184"/>
                  </a:lnTo>
                  <a:lnTo>
                    <a:pt x="2063" y="231"/>
                  </a:lnTo>
                  <a:close/>
                  <a:moveTo>
                    <a:pt x="2000" y="0"/>
                  </a:moveTo>
                  <a:cubicBezTo>
                    <a:pt x="1958" y="0"/>
                    <a:pt x="1920" y="25"/>
                    <a:pt x="1902" y="64"/>
                  </a:cubicBezTo>
                  <a:lnTo>
                    <a:pt x="19" y="4458"/>
                  </a:lnTo>
                  <a:cubicBezTo>
                    <a:pt x="1" y="4503"/>
                    <a:pt x="14" y="4553"/>
                    <a:pt x="51" y="4583"/>
                  </a:cubicBezTo>
                  <a:cubicBezTo>
                    <a:pt x="71" y="4598"/>
                    <a:pt x="93" y="4607"/>
                    <a:pt x="117" y="4607"/>
                  </a:cubicBezTo>
                  <a:cubicBezTo>
                    <a:pt x="139" y="4607"/>
                    <a:pt x="161" y="4599"/>
                    <a:pt x="179" y="4586"/>
                  </a:cubicBezTo>
                  <a:lnTo>
                    <a:pt x="4631" y="1331"/>
                  </a:lnTo>
                  <a:cubicBezTo>
                    <a:pt x="4660" y="1313"/>
                    <a:pt x="4676" y="1282"/>
                    <a:pt x="4676" y="1248"/>
                  </a:cubicBezTo>
                  <a:cubicBezTo>
                    <a:pt x="4676" y="1214"/>
                    <a:pt x="4661" y="1182"/>
                    <a:pt x="4634" y="1161"/>
                  </a:cubicBezTo>
                  <a:cubicBezTo>
                    <a:pt x="3854" y="597"/>
                    <a:pt x="2965" y="203"/>
                    <a:pt x="2024" y="3"/>
                  </a:cubicBezTo>
                  <a:cubicBezTo>
                    <a:pt x="2016" y="1"/>
                    <a:pt x="2008" y="0"/>
                    <a:pt x="2000"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2" name="Google Shape;1242;p41"/>
            <p:cNvSpPr/>
            <p:nvPr/>
          </p:nvSpPr>
          <p:spPr>
            <a:xfrm>
              <a:off x="5460729" y="720987"/>
              <a:ext cx="278322" cy="159127"/>
            </a:xfrm>
            <a:custGeom>
              <a:avLst/>
              <a:gdLst/>
              <a:ahLst/>
              <a:cxnLst/>
              <a:rect l="l" t="t" r="r" b="b"/>
              <a:pathLst>
                <a:path w="6064" h="3467" extrusionOk="0">
                  <a:moveTo>
                    <a:pt x="4570" y="239"/>
                  </a:moveTo>
                  <a:cubicBezTo>
                    <a:pt x="5280" y="788"/>
                    <a:pt x="5712" y="1443"/>
                    <a:pt x="5829" y="2143"/>
                  </a:cubicBezTo>
                  <a:lnTo>
                    <a:pt x="560" y="3165"/>
                  </a:lnTo>
                  <a:lnTo>
                    <a:pt x="4570" y="239"/>
                  </a:lnTo>
                  <a:close/>
                  <a:moveTo>
                    <a:pt x="4571" y="0"/>
                  </a:moveTo>
                  <a:cubicBezTo>
                    <a:pt x="4548" y="0"/>
                    <a:pt x="4526" y="7"/>
                    <a:pt x="4507" y="21"/>
                  </a:cubicBezTo>
                  <a:lnTo>
                    <a:pt x="54" y="3275"/>
                  </a:lnTo>
                  <a:cubicBezTo>
                    <a:pt x="15" y="3305"/>
                    <a:pt x="0" y="3358"/>
                    <a:pt x="20" y="3403"/>
                  </a:cubicBezTo>
                  <a:cubicBezTo>
                    <a:pt x="37" y="3442"/>
                    <a:pt x="74" y="3467"/>
                    <a:pt x="114" y="3467"/>
                  </a:cubicBezTo>
                  <a:cubicBezTo>
                    <a:pt x="115" y="3467"/>
                    <a:pt x="117" y="3467"/>
                    <a:pt x="118" y="3467"/>
                  </a:cubicBezTo>
                  <a:lnTo>
                    <a:pt x="133" y="3465"/>
                  </a:lnTo>
                  <a:lnTo>
                    <a:pt x="5969" y="2326"/>
                  </a:lnTo>
                  <a:cubicBezTo>
                    <a:pt x="6026" y="2316"/>
                    <a:pt x="6063" y="2264"/>
                    <a:pt x="6056" y="2209"/>
                  </a:cubicBezTo>
                  <a:cubicBezTo>
                    <a:pt x="5954" y="1399"/>
                    <a:pt x="5462" y="641"/>
                    <a:pt x="4635" y="21"/>
                  </a:cubicBezTo>
                  <a:cubicBezTo>
                    <a:pt x="4616" y="7"/>
                    <a:pt x="4593" y="0"/>
                    <a:pt x="457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3" name="Google Shape;1243;p41"/>
            <p:cNvSpPr/>
            <p:nvPr/>
          </p:nvSpPr>
          <p:spPr>
            <a:xfrm>
              <a:off x="5460362" y="817785"/>
              <a:ext cx="279562" cy="104187"/>
            </a:xfrm>
            <a:custGeom>
              <a:avLst/>
              <a:gdLst/>
              <a:ahLst/>
              <a:cxnLst/>
              <a:rect l="l" t="t" r="r" b="b"/>
              <a:pathLst>
                <a:path w="6091" h="2270" extrusionOk="0">
                  <a:moveTo>
                    <a:pt x="5878" y="238"/>
                  </a:moveTo>
                  <a:lnTo>
                    <a:pt x="5878" y="470"/>
                  </a:lnTo>
                  <a:cubicBezTo>
                    <a:pt x="5852" y="1054"/>
                    <a:pt x="5627" y="1611"/>
                    <a:pt x="5237" y="2047"/>
                  </a:cubicBezTo>
                  <a:lnTo>
                    <a:pt x="708" y="1248"/>
                  </a:lnTo>
                  <a:lnTo>
                    <a:pt x="5878" y="238"/>
                  </a:lnTo>
                  <a:close/>
                  <a:moveTo>
                    <a:pt x="5962" y="1"/>
                  </a:moveTo>
                  <a:cubicBezTo>
                    <a:pt x="5955" y="1"/>
                    <a:pt x="5947" y="1"/>
                    <a:pt x="5940" y="3"/>
                  </a:cubicBezTo>
                  <a:lnTo>
                    <a:pt x="106" y="1142"/>
                  </a:lnTo>
                  <a:cubicBezTo>
                    <a:pt x="48" y="1142"/>
                    <a:pt x="1" y="1190"/>
                    <a:pt x="1" y="1249"/>
                  </a:cubicBezTo>
                  <a:cubicBezTo>
                    <a:pt x="1" y="1309"/>
                    <a:pt x="48" y="1356"/>
                    <a:pt x="106" y="1356"/>
                  </a:cubicBezTo>
                  <a:lnTo>
                    <a:pt x="5260" y="2269"/>
                  </a:lnTo>
                  <a:lnTo>
                    <a:pt x="5281" y="2269"/>
                  </a:lnTo>
                  <a:lnTo>
                    <a:pt x="5281" y="2268"/>
                  </a:lnTo>
                  <a:cubicBezTo>
                    <a:pt x="5313" y="2268"/>
                    <a:pt x="5343" y="2253"/>
                    <a:pt x="5362" y="2227"/>
                  </a:cubicBezTo>
                  <a:cubicBezTo>
                    <a:pt x="5803" y="1745"/>
                    <a:pt x="6061" y="1124"/>
                    <a:pt x="6089" y="470"/>
                  </a:cubicBezTo>
                  <a:cubicBezTo>
                    <a:pt x="6090" y="344"/>
                    <a:pt x="6083" y="219"/>
                    <a:pt x="6065" y="94"/>
                  </a:cubicBezTo>
                  <a:cubicBezTo>
                    <a:pt x="6065" y="89"/>
                    <a:pt x="6065" y="86"/>
                    <a:pt x="6064" y="83"/>
                  </a:cubicBezTo>
                  <a:cubicBezTo>
                    <a:pt x="6053" y="34"/>
                    <a:pt x="6010" y="1"/>
                    <a:pt x="5962"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4" name="Google Shape;1244;p41"/>
            <p:cNvSpPr/>
            <p:nvPr/>
          </p:nvSpPr>
          <p:spPr>
            <a:xfrm>
              <a:off x="5460729" y="870292"/>
              <a:ext cx="247204" cy="104096"/>
            </a:xfrm>
            <a:custGeom>
              <a:avLst/>
              <a:gdLst/>
              <a:ahLst/>
              <a:cxnLst/>
              <a:rect l="l" t="t" r="r" b="b"/>
              <a:pathLst>
                <a:path w="5386" h="2268" extrusionOk="0">
                  <a:moveTo>
                    <a:pt x="703" y="318"/>
                  </a:moveTo>
                  <a:lnTo>
                    <a:pt x="5061" y="1088"/>
                  </a:lnTo>
                  <a:cubicBezTo>
                    <a:pt x="4671" y="1482"/>
                    <a:pt x="4214" y="1806"/>
                    <a:pt x="3712" y="2041"/>
                  </a:cubicBezTo>
                  <a:lnTo>
                    <a:pt x="703" y="318"/>
                  </a:lnTo>
                  <a:close/>
                  <a:moveTo>
                    <a:pt x="117" y="1"/>
                  </a:moveTo>
                  <a:cubicBezTo>
                    <a:pt x="73" y="1"/>
                    <a:pt x="32" y="28"/>
                    <a:pt x="18" y="71"/>
                  </a:cubicBezTo>
                  <a:cubicBezTo>
                    <a:pt x="0" y="120"/>
                    <a:pt x="20" y="174"/>
                    <a:pt x="66" y="199"/>
                  </a:cubicBezTo>
                  <a:lnTo>
                    <a:pt x="3654" y="2252"/>
                  </a:lnTo>
                  <a:cubicBezTo>
                    <a:pt x="3669" y="2262"/>
                    <a:pt x="3685" y="2267"/>
                    <a:pt x="3702" y="2267"/>
                  </a:cubicBezTo>
                  <a:cubicBezTo>
                    <a:pt x="3704" y="2267"/>
                    <a:pt x="3706" y="2267"/>
                    <a:pt x="3708" y="2267"/>
                  </a:cubicBezTo>
                  <a:cubicBezTo>
                    <a:pt x="3723" y="2267"/>
                    <a:pt x="3737" y="2264"/>
                    <a:pt x="3752" y="2257"/>
                  </a:cubicBezTo>
                  <a:cubicBezTo>
                    <a:pt x="4360" y="1983"/>
                    <a:pt x="4905" y="1585"/>
                    <a:pt x="5351" y="1088"/>
                  </a:cubicBezTo>
                  <a:cubicBezTo>
                    <a:pt x="5377" y="1060"/>
                    <a:pt x="5386" y="1019"/>
                    <a:pt x="5372" y="982"/>
                  </a:cubicBezTo>
                  <a:cubicBezTo>
                    <a:pt x="5360" y="945"/>
                    <a:pt x="5328" y="920"/>
                    <a:pt x="5289" y="914"/>
                  </a:cubicBezTo>
                  <a:lnTo>
                    <a:pt x="136" y="2"/>
                  </a:lnTo>
                  <a:cubicBezTo>
                    <a:pt x="129" y="1"/>
                    <a:pt x="123" y="1"/>
                    <a:pt x="117"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5" name="Google Shape;1245;p41"/>
            <p:cNvSpPr/>
            <p:nvPr/>
          </p:nvSpPr>
          <p:spPr>
            <a:xfrm>
              <a:off x="5460729" y="870200"/>
              <a:ext cx="175053" cy="129339"/>
            </a:xfrm>
            <a:custGeom>
              <a:avLst/>
              <a:gdLst/>
              <a:ahLst/>
              <a:cxnLst/>
              <a:rect l="l" t="t" r="r" b="b"/>
              <a:pathLst>
                <a:path w="3814" h="2818" extrusionOk="0">
                  <a:moveTo>
                    <a:pt x="500" y="451"/>
                  </a:moveTo>
                  <a:lnTo>
                    <a:pt x="3472" y="2141"/>
                  </a:lnTo>
                  <a:cubicBezTo>
                    <a:pt x="3021" y="2336"/>
                    <a:pt x="2551" y="2484"/>
                    <a:pt x="2070" y="2583"/>
                  </a:cubicBezTo>
                  <a:lnTo>
                    <a:pt x="500" y="451"/>
                  </a:lnTo>
                  <a:close/>
                  <a:moveTo>
                    <a:pt x="110" y="1"/>
                  </a:moveTo>
                  <a:cubicBezTo>
                    <a:pt x="81" y="1"/>
                    <a:pt x="52" y="13"/>
                    <a:pt x="31" y="37"/>
                  </a:cubicBezTo>
                  <a:cubicBezTo>
                    <a:pt x="0" y="76"/>
                    <a:pt x="0" y="131"/>
                    <a:pt x="31" y="171"/>
                  </a:cubicBezTo>
                  <a:lnTo>
                    <a:pt x="1937" y="2775"/>
                  </a:lnTo>
                  <a:cubicBezTo>
                    <a:pt x="1957" y="2801"/>
                    <a:pt x="1988" y="2817"/>
                    <a:pt x="2021" y="2817"/>
                  </a:cubicBezTo>
                  <a:cubicBezTo>
                    <a:pt x="2022" y="2817"/>
                    <a:pt x="2024" y="2817"/>
                    <a:pt x="2025" y="2817"/>
                  </a:cubicBezTo>
                  <a:lnTo>
                    <a:pt x="2045" y="2816"/>
                  </a:lnTo>
                  <a:cubicBezTo>
                    <a:pt x="2634" y="2702"/>
                    <a:pt x="3207" y="2515"/>
                    <a:pt x="3749" y="2259"/>
                  </a:cubicBezTo>
                  <a:cubicBezTo>
                    <a:pt x="3787" y="2242"/>
                    <a:pt x="3810" y="2207"/>
                    <a:pt x="3812" y="2168"/>
                  </a:cubicBezTo>
                  <a:cubicBezTo>
                    <a:pt x="3813" y="2128"/>
                    <a:pt x="3793" y="2090"/>
                    <a:pt x="3758" y="2071"/>
                  </a:cubicBezTo>
                  <a:lnTo>
                    <a:pt x="162" y="15"/>
                  </a:lnTo>
                  <a:cubicBezTo>
                    <a:pt x="146" y="5"/>
                    <a:pt x="128" y="1"/>
                    <a:pt x="110"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6" name="Google Shape;1246;p41"/>
            <p:cNvSpPr/>
            <p:nvPr/>
          </p:nvSpPr>
          <p:spPr>
            <a:xfrm>
              <a:off x="5461050" y="870246"/>
              <a:ext cx="98129" cy="137142"/>
            </a:xfrm>
            <a:custGeom>
              <a:avLst/>
              <a:gdLst/>
              <a:ahLst/>
              <a:cxnLst/>
              <a:rect l="l" t="t" r="r" b="b"/>
              <a:pathLst>
                <a:path w="2138" h="2988" extrusionOk="0">
                  <a:moveTo>
                    <a:pt x="257" y="486"/>
                  </a:moveTo>
                  <a:lnTo>
                    <a:pt x="1832" y="2637"/>
                  </a:lnTo>
                  <a:cubicBezTo>
                    <a:pt x="1387" y="2719"/>
                    <a:pt x="937" y="2764"/>
                    <a:pt x="485" y="2771"/>
                  </a:cubicBezTo>
                  <a:lnTo>
                    <a:pt x="257" y="486"/>
                  </a:lnTo>
                  <a:close/>
                  <a:moveTo>
                    <a:pt x="111" y="1"/>
                  </a:moveTo>
                  <a:cubicBezTo>
                    <a:pt x="98" y="1"/>
                    <a:pt x="86" y="3"/>
                    <a:pt x="74" y="8"/>
                  </a:cubicBezTo>
                  <a:cubicBezTo>
                    <a:pt x="27" y="26"/>
                    <a:pt x="1" y="70"/>
                    <a:pt x="5" y="120"/>
                  </a:cubicBezTo>
                  <a:lnTo>
                    <a:pt x="282" y="2891"/>
                  </a:lnTo>
                  <a:cubicBezTo>
                    <a:pt x="288" y="2946"/>
                    <a:pt x="334" y="2987"/>
                    <a:pt x="389" y="2987"/>
                  </a:cubicBezTo>
                  <a:cubicBezTo>
                    <a:pt x="943" y="2983"/>
                    <a:pt x="1496" y="2925"/>
                    <a:pt x="2039" y="2815"/>
                  </a:cubicBezTo>
                  <a:cubicBezTo>
                    <a:pt x="2054" y="2812"/>
                    <a:pt x="2067" y="2806"/>
                    <a:pt x="2079" y="2797"/>
                  </a:cubicBezTo>
                  <a:cubicBezTo>
                    <a:pt x="2127" y="2762"/>
                    <a:pt x="2137" y="2695"/>
                    <a:pt x="2103" y="2648"/>
                  </a:cubicBezTo>
                  <a:lnTo>
                    <a:pt x="197" y="47"/>
                  </a:lnTo>
                  <a:cubicBezTo>
                    <a:pt x="177" y="17"/>
                    <a:pt x="144" y="1"/>
                    <a:pt x="111"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7" name="Google Shape;1247;p41"/>
            <p:cNvSpPr/>
            <p:nvPr/>
          </p:nvSpPr>
          <p:spPr>
            <a:xfrm>
              <a:off x="5347729" y="870384"/>
              <a:ext cx="136132" cy="137050"/>
            </a:xfrm>
            <a:custGeom>
              <a:avLst/>
              <a:gdLst/>
              <a:ahLst/>
              <a:cxnLst/>
              <a:rect l="l" t="t" r="r" b="b"/>
              <a:pathLst>
                <a:path w="2966" h="2986" extrusionOk="0">
                  <a:moveTo>
                    <a:pt x="2489" y="333"/>
                  </a:moveTo>
                  <a:lnTo>
                    <a:pt x="2732" y="2771"/>
                  </a:lnTo>
                  <a:lnTo>
                    <a:pt x="2519" y="2771"/>
                  </a:lnTo>
                  <a:cubicBezTo>
                    <a:pt x="1774" y="2755"/>
                    <a:pt x="1036" y="2643"/>
                    <a:pt x="320" y="2438"/>
                  </a:cubicBezTo>
                  <a:lnTo>
                    <a:pt x="2489" y="333"/>
                  </a:lnTo>
                  <a:close/>
                  <a:moveTo>
                    <a:pt x="2581" y="0"/>
                  </a:moveTo>
                  <a:cubicBezTo>
                    <a:pt x="2553" y="0"/>
                    <a:pt x="2526" y="11"/>
                    <a:pt x="2505" y="30"/>
                  </a:cubicBezTo>
                  <a:lnTo>
                    <a:pt x="40" y="2413"/>
                  </a:lnTo>
                  <a:cubicBezTo>
                    <a:pt x="13" y="2439"/>
                    <a:pt x="1" y="2478"/>
                    <a:pt x="10" y="2515"/>
                  </a:cubicBezTo>
                  <a:cubicBezTo>
                    <a:pt x="20" y="2551"/>
                    <a:pt x="47" y="2581"/>
                    <a:pt x="83" y="2591"/>
                  </a:cubicBezTo>
                  <a:cubicBezTo>
                    <a:pt x="871" y="2837"/>
                    <a:pt x="1689" y="2969"/>
                    <a:pt x="2514" y="2986"/>
                  </a:cubicBezTo>
                  <a:lnTo>
                    <a:pt x="2863" y="2986"/>
                  </a:lnTo>
                  <a:cubicBezTo>
                    <a:pt x="2891" y="2984"/>
                    <a:pt x="2918" y="2971"/>
                    <a:pt x="2937" y="2950"/>
                  </a:cubicBezTo>
                  <a:cubicBezTo>
                    <a:pt x="2957" y="2928"/>
                    <a:pt x="2965" y="2898"/>
                    <a:pt x="2962" y="2868"/>
                  </a:cubicBezTo>
                  <a:lnTo>
                    <a:pt x="2686" y="97"/>
                  </a:lnTo>
                  <a:cubicBezTo>
                    <a:pt x="2681" y="56"/>
                    <a:pt x="2654" y="21"/>
                    <a:pt x="2617" y="6"/>
                  </a:cubicBezTo>
                  <a:cubicBezTo>
                    <a:pt x="2605" y="2"/>
                    <a:pt x="2593" y="0"/>
                    <a:pt x="258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8" name="Google Shape;1248;p41"/>
            <p:cNvSpPr/>
            <p:nvPr/>
          </p:nvSpPr>
          <p:spPr>
            <a:xfrm>
              <a:off x="5249279" y="870384"/>
              <a:ext cx="222190" cy="119104"/>
            </a:xfrm>
            <a:custGeom>
              <a:avLst/>
              <a:gdLst/>
              <a:ahLst/>
              <a:cxnLst/>
              <a:rect l="l" t="t" r="r" b="b"/>
              <a:pathLst>
                <a:path w="4841" h="2595" extrusionOk="0">
                  <a:moveTo>
                    <a:pt x="4353" y="316"/>
                  </a:moveTo>
                  <a:lnTo>
                    <a:pt x="2231" y="2365"/>
                  </a:lnTo>
                  <a:cubicBezTo>
                    <a:pt x="1550" y="2153"/>
                    <a:pt x="912" y="1827"/>
                    <a:pt x="341" y="1400"/>
                  </a:cubicBezTo>
                  <a:lnTo>
                    <a:pt x="4353" y="316"/>
                  </a:lnTo>
                  <a:close/>
                  <a:moveTo>
                    <a:pt x="4731" y="0"/>
                  </a:moveTo>
                  <a:cubicBezTo>
                    <a:pt x="4722" y="0"/>
                    <a:pt x="4713" y="1"/>
                    <a:pt x="4704" y="3"/>
                  </a:cubicBezTo>
                  <a:lnTo>
                    <a:pt x="91" y="1248"/>
                  </a:lnTo>
                  <a:cubicBezTo>
                    <a:pt x="70" y="1254"/>
                    <a:pt x="53" y="1265"/>
                    <a:pt x="39" y="1281"/>
                  </a:cubicBezTo>
                  <a:cubicBezTo>
                    <a:pt x="0" y="1326"/>
                    <a:pt x="5" y="1393"/>
                    <a:pt x="48" y="1431"/>
                  </a:cubicBezTo>
                  <a:cubicBezTo>
                    <a:pt x="691" y="1958"/>
                    <a:pt x="1433" y="2353"/>
                    <a:pt x="2228" y="2594"/>
                  </a:cubicBezTo>
                  <a:lnTo>
                    <a:pt x="2261" y="2594"/>
                  </a:lnTo>
                  <a:cubicBezTo>
                    <a:pt x="2287" y="2594"/>
                    <a:pt x="2313" y="2582"/>
                    <a:pt x="2332" y="2564"/>
                  </a:cubicBezTo>
                  <a:lnTo>
                    <a:pt x="4804" y="182"/>
                  </a:lnTo>
                  <a:cubicBezTo>
                    <a:pt x="4831" y="155"/>
                    <a:pt x="4841" y="118"/>
                    <a:pt x="4832" y="81"/>
                  </a:cubicBezTo>
                  <a:cubicBezTo>
                    <a:pt x="4821" y="33"/>
                    <a:pt x="4778" y="0"/>
                    <a:pt x="4731"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49" name="Google Shape;1249;p41"/>
            <p:cNvSpPr/>
            <p:nvPr/>
          </p:nvSpPr>
          <p:spPr>
            <a:xfrm>
              <a:off x="5194065" y="796076"/>
              <a:ext cx="278322" cy="141181"/>
            </a:xfrm>
            <a:custGeom>
              <a:avLst/>
              <a:gdLst/>
              <a:ahLst/>
              <a:cxnLst/>
              <a:rect l="l" t="t" r="r" b="b"/>
              <a:pathLst>
                <a:path w="6064" h="3076" extrusionOk="0">
                  <a:moveTo>
                    <a:pt x="286" y="233"/>
                  </a:moveTo>
                  <a:lnTo>
                    <a:pt x="5527" y="1718"/>
                  </a:lnTo>
                  <a:lnTo>
                    <a:pt x="1342" y="2848"/>
                  </a:lnTo>
                  <a:cubicBezTo>
                    <a:pt x="597" y="2205"/>
                    <a:pt x="213" y="1450"/>
                    <a:pt x="234" y="661"/>
                  </a:cubicBezTo>
                  <a:cubicBezTo>
                    <a:pt x="237" y="516"/>
                    <a:pt x="254" y="373"/>
                    <a:pt x="286" y="233"/>
                  </a:cubicBezTo>
                  <a:close/>
                  <a:moveTo>
                    <a:pt x="196" y="1"/>
                  </a:moveTo>
                  <a:cubicBezTo>
                    <a:pt x="182" y="1"/>
                    <a:pt x="168" y="4"/>
                    <a:pt x="155" y="10"/>
                  </a:cubicBezTo>
                  <a:cubicBezTo>
                    <a:pt x="130" y="23"/>
                    <a:pt x="112" y="46"/>
                    <a:pt x="105" y="74"/>
                  </a:cubicBezTo>
                  <a:cubicBezTo>
                    <a:pt x="53" y="266"/>
                    <a:pt x="26" y="463"/>
                    <a:pt x="21" y="661"/>
                  </a:cubicBezTo>
                  <a:cubicBezTo>
                    <a:pt x="0" y="1518"/>
                    <a:pt x="435" y="2367"/>
                    <a:pt x="1245" y="3050"/>
                  </a:cubicBezTo>
                  <a:cubicBezTo>
                    <a:pt x="1264" y="3067"/>
                    <a:pt x="1290" y="3076"/>
                    <a:pt x="1315" y="3076"/>
                  </a:cubicBezTo>
                  <a:lnTo>
                    <a:pt x="1343" y="3065"/>
                  </a:lnTo>
                  <a:lnTo>
                    <a:pt x="5956" y="1846"/>
                  </a:lnTo>
                  <a:cubicBezTo>
                    <a:pt x="6016" y="1846"/>
                    <a:pt x="6063" y="1798"/>
                    <a:pt x="6063" y="1740"/>
                  </a:cubicBezTo>
                  <a:cubicBezTo>
                    <a:pt x="6063" y="1681"/>
                    <a:pt x="6014" y="1633"/>
                    <a:pt x="5956" y="1633"/>
                  </a:cubicBezTo>
                  <a:lnTo>
                    <a:pt x="237" y="10"/>
                  </a:lnTo>
                  <a:cubicBezTo>
                    <a:pt x="224" y="4"/>
                    <a:pt x="210" y="1"/>
                    <a:pt x="196" y="1"/>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0" name="Google Shape;1250;p41"/>
            <p:cNvSpPr/>
            <p:nvPr/>
          </p:nvSpPr>
          <p:spPr>
            <a:xfrm>
              <a:off x="5198425" y="682158"/>
              <a:ext cx="273182" cy="197956"/>
            </a:xfrm>
            <a:custGeom>
              <a:avLst/>
              <a:gdLst/>
              <a:ahLst/>
              <a:cxnLst/>
              <a:rect l="l" t="t" r="r" b="b"/>
              <a:pathLst>
                <a:path w="5952" h="4313" extrusionOk="0">
                  <a:moveTo>
                    <a:pt x="2734" y="236"/>
                  </a:moveTo>
                  <a:lnTo>
                    <a:pt x="5559" y="4018"/>
                  </a:lnTo>
                  <a:lnTo>
                    <a:pt x="5559" y="4018"/>
                  </a:lnTo>
                  <a:lnTo>
                    <a:pt x="246" y="2511"/>
                  </a:lnTo>
                  <a:cubicBezTo>
                    <a:pt x="541" y="1573"/>
                    <a:pt x="1440" y="750"/>
                    <a:pt x="2734" y="236"/>
                  </a:cubicBezTo>
                  <a:close/>
                  <a:moveTo>
                    <a:pt x="2779" y="0"/>
                  </a:moveTo>
                  <a:cubicBezTo>
                    <a:pt x="2766" y="0"/>
                    <a:pt x="2754" y="2"/>
                    <a:pt x="2742" y="7"/>
                  </a:cubicBezTo>
                  <a:cubicBezTo>
                    <a:pt x="1296" y="562"/>
                    <a:pt x="300" y="1490"/>
                    <a:pt x="16" y="2556"/>
                  </a:cubicBezTo>
                  <a:cubicBezTo>
                    <a:pt x="1" y="2613"/>
                    <a:pt x="33" y="2671"/>
                    <a:pt x="90" y="2685"/>
                  </a:cubicBezTo>
                  <a:lnTo>
                    <a:pt x="5803" y="4313"/>
                  </a:lnTo>
                  <a:lnTo>
                    <a:pt x="5833" y="4313"/>
                  </a:lnTo>
                  <a:cubicBezTo>
                    <a:pt x="5834" y="4313"/>
                    <a:pt x="5836" y="4313"/>
                    <a:pt x="5837" y="4313"/>
                  </a:cubicBezTo>
                  <a:cubicBezTo>
                    <a:pt x="5873" y="4313"/>
                    <a:pt x="5905" y="4295"/>
                    <a:pt x="5925" y="4267"/>
                  </a:cubicBezTo>
                  <a:cubicBezTo>
                    <a:pt x="5952" y="4230"/>
                    <a:pt x="5952" y="4179"/>
                    <a:pt x="5925" y="4143"/>
                  </a:cubicBezTo>
                  <a:lnTo>
                    <a:pt x="2865" y="44"/>
                  </a:lnTo>
                  <a:cubicBezTo>
                    <a:pt x="2845" y="16"/>
                    <a:pt x="2812" y="0"/>
                    <a:pt x="2779"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1" name="Google Shape;1251;p41"/>
            <p:cNvSpPr/>
            <p:nvPr/>
          </p:nvSpPr>
          <p:spPr>
            <a:xfrm>
              <a:off x="5276221" y="755686"/>
              <a:ext cx="379710" cy="238805"/>
            </a:xfrm>
            <a:custGeom>
              <a:avLst/>
              <a:gdLst/>
              <a:ahLst/>
              <a:cxnLst/>
              <a:rect l="l" t="t" r="r" b="b"/>
              <a:pathLst>
                <a:path w="8273" h="5203" extrusionOk="0">
                  <a:moveTo>
                    <a:pt x="4044" y="1"/>
                  </a:moveTo>
                  <a:cubicBezTo>
                    <a:pt x="1849" y="1"/>
                    <a:pt x="69" y="1100"/>
                    <a:pt x="34" y="2502"/>
                  </a:cubicBezTo>
                  <a:cubicBezTo>
                    <a:pt x="0" y="3938"/>
                    <a:pt x="1808" y="5145"/>
                    <a:pt x="4074" y="5200"/>
                  </a:cubicBezTo>
                  <a:cubicBezTo>
                    <a:pt x="4127" y="5202"/>
                    <a:pt x="4181" y="5202"/>
                    <a:pt x="4234" y="5202"/>
                  </a:cubicBezTo>
                  <a:cubicBezTo>
                    <a:pt x="6426" y="5202"/>
                    <a:pt x="8205" y="4103"/>
                    <a:pt x="8238" y="2702"/>
                  </a:cubicBezTo>
                  <a:cubicBezTo>
                    <a:pt x="8273" y="1267"/>
                    <a:pt x="6465" y="58"/>
                    <a:pt x="4200" y="3"/>
                  </a:cubicBezTo>
                  <a:cubicBezTo>
                    <a:pt x="4148" y="1"/>
                    <a:pt x="4096" y="1"/>
                    <a:pt x="4044" y="1"/>
                  </a:cubicBezTo>
                  <a:close/>
                </a:path>
              </a:pathLst>
            </a:custGeom>
            <a:solidFill>
              <a:srgbClr val="707BE0"/>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2" name="Google Shape;1252;p41"/>
            <p:cNvSpPr/>
            <p:nvPr/>
          </p:nvSpPr>
          <p:spPr>
            <a:xfrm>
              <a:off x="5271264" y="750729"/>
              <a:ext cx="389670" cy="248719"/>
            </a:xfrm>
            <a:custGeom>
              <a:avLst/>
              <a:gdLst/>
              <a:ahLst/>
              <a:cxnLst/>
              <a:rect l="l" t="t" r="r" b="b"/>
              <a:pathLst>
                <a:path w="8490" h="5419" extrusionOk="0">
                  <a:moveTo>
                    <a:pt x="4148" y="215"/>
                  </a:moveTo>
                  <a:lnTo>
                    <a:pt x="4301" y="218"/>
                  </a:lnTo>
                  <a:cubicBezTo>
                    <a:pt x="6505" y="270"/>
                    <a:pt x="8270" y="1433"/>
                    <a:pt x="8236" y="2805"/>
                  </a:cubicBezTo>
                  <a:cubicBezTo>
                    <a:pt x="8209" y="4148"/>
                    <a:pt x="6473" y="5203"/>
                    <a:pt x="4343" y="5203"/>
                  </a:cubicBezTo>
                  <a:cubicBezTo>
                    <a:pt x="4290" y="5203"/>
                    <a:pt x="4238" y="5202"/>
                    <a:pt x="4185" y="5201"/>
                  </a:cubicBezTo>
                  <a:cubicBezTo>
                    <a:pt x="1981" y="5148"/>
                    <a:pt x="218" y="3988"/>
                    <a:pt x="250" y="2612"/>
                  </a:cubicBezTo>
                  <a:cubicBezTo>
                    <a:pt x="284" y="1270"/>
                    <a:pt x="2015" y="215"/>
                    <a:pt x="4148" y="215"/>
                  </a:cubicBezTo>
                  <a:close/>
                  <a:moveTo>
                    <a:pt x="4172" y="0"/>
                  </a:moveTo>
                  <a:cubicBezTo>
                    <a:pt x="1913" y="0"/>
                    <a:pt x="72" y="1152"/>
                    <a:pt x="37" y="2612"/>
                  </a:cubicBezTo>
                  <a:cubicBezTo>
                    <a:pt x="1" y="4102"/>
                    <a:pt x="1861" y="5363"/>
                    <a:pt x="4180" y="5419"/>
                  </a:cubicBezTo>
                  <a:lnTo>
                    <a:pt x="4343" y="5419"/>
                  </a:lnTo>
                  <a:cubicBezTo>
                    <a:pt x="6588" y="5419"/>
                    <a:pt x="8419" y="4266"/>
                    <a:pt x="8454" y="2810"/>
                  </a:cubicBezTo>
                  <a:cubicBezTo>
                    <a:pt x="8489" y="1318"/>
                    <a:pt x="6634" y="51"/>
                    <a:pt x="4313" y="2"/>
                  </a:cubicBezTo>
                  <a:cubicBezTo>
                    <a:pt x="4266" y="1"/>
                    <a:pt x="4219" y="0"/>
                    <a:pt x="4172" y="0"/>
                  </a:cubicBezTo>
                  <a:close/>
                </a:path>
              </a:pathLst>
            </a:custGeom>
            <a:solidFill>
              <a:srgbClr val="181818"/>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
        <p:nvSpPr>
          <p:cNvPr id="1253" name="Google Shape;1253;p41"/>
          <p:cNvSpPr txBox="1">
            <a:spLocks noGrp="1"/>
          </p:cNvSpPr>
          <p:nvPr>
            <p:ph type="title"/>
          </p:nvPr>
        </p:nvSpPr>
        <p:spPr>
          <a:xfrm>
            <a:off x="4249375" y="2717600"/>
            <a:ext cx="4181400" cy="1511400"/>
          </a:xfrm>
          <a:prstGeom prst="rect">
            <a:avLst/>
          </a:prstGeom>
        </p:spPr>
        <p:txBody>
          <a:bodyPr spcFirstLastPara="1" wrap="square" lIns="91425" tIns="91425" rIns="91425" bIns="91425" anchor="b" anchorCtr="0">
            <a:noAutofit/>
          </a:bodyPr>
          <a:lstStyle/>
          <a:p>
            <a:pPr marL="0" lvl="0" indent="0" algn="ctr" rtl="0">
              <a:spcBef>
                <a:spcPts val="0"/>
              </a:spcBef>
              <a:spcAft>
                <a:spcPts val="0"/>
              </a:spcAft>
              <a:buNone/>
            </a:pPr>
            <a:r>
              <a:rPr lang="en"/>
              <a:t>Name of</a:t>
            </a:r>
            <a:endParaRPr/>
          </a:p>
          <a:p>
            <a:pPr marL="0" lvl="0" indent="0" algn="ctr" rtl="0">
              <a:spcBef>
                <a:spcPts val="0"/>
              </a:spcBef>
              <a:spcAft>
                <a:spcPts val="0"/>
              </a:spcAft>
              <a:buNone/>
            </a:pPr>
            <a:r>
              <a:rPr lang="en"/>
              <a:t>the section</a:t>
            </a:r>
            <a:endParaRPr/>
          </a:p>
        </p:txBody>
      </p:sp>
      <p:sp>
        <p:nvSpPr>
          <p:cNvPr id="1254" name="Google Shape;1254;p41"/>
          <p:cNvSpPr txBox="1">
            <a:spLocks noGrp="1"/>
          </p:cNvSpPr>
          <p:nvPr>
            <p:ph type="title" idx="2"/>
          </p:nvPr>
        </p:nvSpPr>
        <p:spPr>
          <a:xfrm>
            <a:off x="5514025" y="1720050"/>
            <a:ext cx="1652100" cy="915900"/>
          </a:xfrm>
          <a:prstGeom prst="rect">
            <a:avLst/>
          </a:prstGeom>
        </p:spPr>
        <p:txBody>
          <a:bodyPr spcFirstLastPara="1" wrap="square" lIns="91425" tIns="91425" rIns="91425" bIns="91425" anchor="ctr" anchorCtr="0">
            <a:noAutofit/>
          </a:bodyPr>
          <a:lstStyle/>
          <a:p>
            <a:pPr marL="0" lvl="0" indent="0" algn="ctr" rtl="0">
              <a:spcBef>
                <a:spcPts val="0"/>
              </a:spcBef>
              <a:spcAft>
                <a:spcPts val="0"/>
              </a:spcAft>
              <a:buNone/>
            </a:pPr>
            <a:r>
              <a:rPr lang="en"/>
              <a:t>01</a:t>
            </a:r>
            <a:endParaRPr/>
          </a:p>
        </p:txBody>
      </p:sp>
      <p:sp>
        <p:nvSpPr>
          <p:cNvPr id="1255" name="Google Shape;1255;p41"/>
          <p:cNvSpPr txBox="1">
            <a:spLocks noGrp="1"/>
          </p:cNvSpPr>
          <p:nvPr>
            <p:ph type="subTitle" idx="1"/>
          </p:nvPr>
        </p:nvSpPr>
        <p:spPr>
          <a:xfrm>
            <a:off x="4249375" y="4229000"/>
            <a:ext cx="4181400" cy="375000"/>
          </a:xfrm>
          <a:prstGeom prst="rect">
            <a:avLst/>
          </a:prstGeom>
        </p:spPr>
        <p:txBody>
          <a:bodyPr spcFirstLastPara="1" wrap="square" lIns="91425" tIns="91425" rIns="91425" bIns="91425" anchor="t" anchorCtr="0">
            <a:noAutofit/>
          </a:bodyPr>
          <a:lstStyle/>
          <a:p>
            <a:pPr marL="0" lvl="0" indent="0" algn="ctr" rtl="0">
              <a:spcBef>
                <a:spcPts val="0"/>
              </a:spcBef>
              <a:spcAft>
                <a:spcPts val="0"/>
              </a:spcAft>
              <a:buNone/>
            </a:pPr>
            <a:r>
              <a:rPr lang="en"/>
              <a:t>You can enter a subtitle here if you need it</a:t>
            </a:r>
            <a:endParaRPr/>
          </a:p>
        </p:txBody>
      </p:sp>
      <p:grpSp>
        <p:nvGrpSpPr>
          <p:cNvPr id="1256" name="Google Shape;1256;p41"/>
          <p:cNvGrpSpPr/>
          <p:nvPr/>
        </p:nvGrpSpPr>
        <p:grpSpPr>
          <a:xfrm>
            <a:off x="7421075" y="539500"/>
            <a:ext cx="1009703" cy="130500"/>
            <a:chOff x="5461400" y="616025"/>
            <a:chExt cx="1009703" cy="130500"/>
          </a:xfrm>
        </p:grpSpPr>
        <p:sp>
          <p:nvSpPr>
            <p:cNvPr id="1257" name="Google Shape;1257;p41"/>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8" name="Google Shape;1258;p41"/>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59" name="Google Shape;1259;p41"/>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0" name="Google Shape;1260;p41"/>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1" name="Google Shape;1261;p41"/>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62" name="Google Shape;1262;p41"/>
          <p:cNvGrpSpPr/>
          <p:nvPr/>
        </p:nvGrpSpPr>
        <p:grpSpPr>
          <a:xfrm>
            <a:off x="836225" y="4473500"/>
            <a:ext cx="1009703" cy="130500"/>
            <a:chOff x="5461400" y="616025"/>
            <a:chExt cx="1009703" cy="130500"/>
          </a:xfrm>
        </p:grpSpPr>
        <p:sp>
          <p:nvSpPr>
            <p:cNvPr id="1263" name="Google Shape;1263;p41"/>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4" name="Google Shape;1264;p41"/>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5" name="Google Shape;1265;p41"/>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6" name="Google Shape;1266;p41"/>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67" name="Google Shape;1267;p41"/>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Shape 1271"/>
        <p:cNvGrpSpPr/>
        <p:nvPr/>
      </p:nvGrpSpPr>
      <p:grpSpPr>
        <a:xfrm>
          <a:off x="0" y="0"/>
          <a:ext cx="0" cy="0"/>
          <a:chOff x="0" y="0"/>
          <a:chExt cx="0" cy="0"/>
        </a:xfrm>
      </p:grpSpPr>
      <p:sp>
        <p:nvSpPr>
          <p:cNvPr id="1272" name="Google Shape;1272;p42"/>
          <p:cNvSpPr txBox="1">
            <a:spLocks noGrp="1"/>
          </p:cNvSpPr>
          <p:nvPr>
            <p:ph type="title"/>
          </p:nvPr>
        </p:nvSpPr>
        <p:spPr>
          <a:xfrm>
            <a:off x="720000" y="445025"/>
            <a:ext cx="7704000" cy="5727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Do you need longer text?</a:t>
            </a:r>
            <a:endParaRPr/>
          </a:p>
        </p:txBody>
      </p:sp>
      <p:sp>
        <p:nvSpPr>
          <p:cNvPr id="1273" name="Google Shape;1273;p42"/>
          <p:cNvSpPr txBox="1">
            <a:spLocks noGrp="1"/>
          </p:cNvSpPr>
          <p:nvPr>
            <p:ph type="subTitle" idx="1"/>
          </p:nvPr>
        </p:nvSpPr>
        <p:spPr>
          <a:xfrm>
            <a:off x="4176598" y="1637600"/>
            <a:ext cx="2980200" cy="219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takes a little more than 58 days to complete its rotation, so try to imagine how long days must be there! Since the temperatures are so extreme, albeit not as extreme as on Venus, Mercury has been deemed to be non-habitable for humans</a:t>
            </a:r>
            <a:endParaRPr/>
          </a:p>
        </p:txBody>
      </p:sp>
      <p:sp>
        <p:nvSpPr>
          <p:cNvPr id="1274" name="Google Shape;1274;p42"/>
          <p:cNvSpPr txBox="1">
            <a:spLocks noGrp="1"/>
          </p:cNvSpPr>
          <p:nvPr>
            <p:ph type="subTitle" idx="2"/>
          </p:nvPr>
        </p:nvSpPr>
        <p:spPr>
          <a:xfrm>
            <a:off x="720000" y="1637600"/>
            <a:ext cx="2980200" cy="2199000"/>
          </a:xfrm>
          <a:prstGeom prst="rect">
            <a:avLst/>
          </a:prstGeom>
        </p:spPr>
        <p:txBody>
          <a:bodyPr spcFirstLastPara="1" wrap="square" lIns="91425" tIns="91425" rIns="91425" bIns="91425" anchor="t" anchorCtr="0">
            <a:noAutofit/>
          </a:bodyPr>
          <a:lstStyle/>
          <a:p>
            <a:pPr marL="0" lvl="0" indent="0" algn="l" rtl="0">
              <a:spcBef>
                <a:spcPts val="0"/>
              </a:spcBef>
              <a:spcAft>
                <a:spcPts val="0"/>
              </a:spcAft>
              <a:buNone/>
            </a:pPr>
            <a:r>
              <a:rPr lang="en"/>
              <a:t>Mercury is the closest planet to the Sun and the smallest one in the entire Solar System. Contrary to popular belief, this planet's name has nothing to do with the liquid metal. Mercury was, instead, named after the famous Roman messenger god Mercurius</a:t>
            </a:r>
            <a:endParaRPr/>
          </a:p>
        </p:txBody>
      </p:sp>
      <p:grpSp>
        <p:nvGrpSpPr>
          <p:cNvPr id="1275" name="Google Shape;1275;p42"/>
          <p:cNvGrpSpPr/>
          <p:nvPr/>
        </p:nvGrpSpPr>
        <p:grpSpPr>
          <a:xfrm>
            <a:off x="7421075" y="539500"/>
            <a:ext cx="1009703" cy="130500"/>
            <a:chOff x="5461400" y="616025"/>
            <a:chExt cx="1009703" cy="130500"/>
          </a:xfrm>
        </p:grpSpPr>
        <p:sp>
          <p:nvSpPr>
            <p:cNvPr id="1276" name="Google Shape;1276;p42"/>
            <p:cNvSpPr/>
            <p:nvPr/>
          </p:nvSpPr>
          <p:spPr>
            <a:xfrm>
              <a:off x="5461400"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7" name="Google Shape;1277;p42"/>
            <p:cNvSpPr/>
            <p:nvPr/>
          </p:nvSpPr>
          <p:spPr>
            <a:xfrm>
              <a:off x="5681201"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8" name="Google Shape;1278;p42"/>
            <p:cNvSpPr/>
            <p:nvPr/>
          </p:nvSpPr>
          <p:spPr>
            <a:xfrm>
              <a:off x="5901002"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79" name="Google Shape;1279;p42"/>
            <p:cNvSpPr/>
            <p:nvPr/>
          </p:nvSpPr>
          <p:spPr>
            <a:xfrm>
              <a:off x="61208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0" name="Google Shape;1280;p42"/>
            <p:cNvSpPr/>
            <p:nvPr/>
          </p:nvSpPr>
          <p:spPr>
            <a:xfrm>
              <a:off x="6340603" y="616025"/>
              <a:ext cx="130500" cy="130500"/>
            </a:xfrm>
            <a:prstGeom prst="ellipse">
              <a:avLst/>
            </a:prstGeom>
            <a:noFill/>
            <a:ln w="9525" cap="flat" cmpd="sng">
              <a:solidFill>
                <a:schemeClr val="accent2"/>
              </a:solidFill>
              <a:prstDash val="solid"/>
              <a:round/>
              <a:headEnd type="none" w="sm" len="sm"/>
              <a:tailEnd type="none" w="sm" len="sm"/>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grpSp>
        <p:nvGrpSpPr>
          <p:cNvPr id="1281" name="Google Shape;1281;p42"/>
          <p:cNvGrpSpPr/>
          <p:nvPr/>
        </p:nvGrpSpPr>
        <p:grpSpPr>
          <a:xfrm>
            <a:off x="720000" y="4473500"/>
            <a:ext cx="1009703" cy="130500"/>
            <a:chOff x="5461400" y="616025"/>
            <a:chExt cx="1009703" cy="130500"/>
          </a:xfrm>
        </p:grpSpPr>
        <p:sp>
          <p:nvSpPr>
            <p:cNvPr id="1282" name="Google Shape;1282;p42"/>
            <p:cNvSpPr/>
            <p:nvPr/>
          </p:nvSpPr>
          <p:spPr>
            <a:xfrm>
              <a:off x="5461400"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3" name="Google Shape;1283;p42"/>
            <p:cNvSpPr/>
            <p:nvPr/>
          </p:nvSpPr>
          <p:spPr>
            <a:xfrm>
              <a:off x="5681201"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4" name="Google Shape;1284;p42"/>
            <p:cNvSpPr/>
            <p:nvPr/>
          </p:nvSpPr>
          <p:spPr>
            <a:xfrm>
              <a:off x="5901002"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5" name="Google Shape;1285;p42"/>
            <p:cNvSpPr/>
            <p:nvPr/>
          </p:nvSpPr>
          <p:spPr>
            <a:xfrm>
              <a:off x="61208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sp>
          <p:nvSpPr>
            <p:cNvPr id="1286" name="Google Shape;1286;p42"/>
            <p:cNvSpPr/>
            <p:nvPr/>
          </p:nvSpPr>
          <p:spPr>
            <a:xfrm>
              <a:off x="6340603" y="616025"/>
              <a:ext cx="130500" cy="130500"/>
            </a:xfrm>
            <a:prstGeom prst="ellipse">
              <a:avLst/>
            </a:prstGeom>
            <a:solidFill>
              <a:schemeClr val="accent2"/>
            </a:solidFill>
            <a:ln>
              <a:noFill/>
            </a:ln>
          </p:spPr>
          <p:txBody>
            <a:bodyPr spcFirstLastPara="1" wrap="square" lIns="91425" tIns="91425" rIns="91425" bIns="91425" anchor="ctr" anchorCtr="0">
              <a:noAutofit/>
            </a:bodyPr>
            <a:lstStyle/>
            <a:p>
              <a:pPr marL="0" lvl="0" indent="0" algn="l" rtl="0">
                <a:spcBef>
                  <a:spcPts val="0"/>
                </a:spcBef>
                <a:spcAft>
                  <a:spcPts val="0"/>
                </a:spcAft>
                <a:buNone/>
              </a:pPr>
              <a:endParaRPr/>
            </a:p>
          </p:txBody>
        </p:sp>
      </p:grpSp>
    </p:spTree>
  </p:cSld>
  <p:clrMapOvr>
    <a:masterClrMapping/>
  </p:clrMapOvr>
</p:sld>
</file>

<file path=ppt/theme/theme1.xml><?xml version="1.0" encoding="utf-8"?>
<a:theme xmlns:a="http://schemas.openxmlformats.org/drawingml/2006/main" name="All About Artificial Intelligence by Slidesgo">
  <a:themeElements>
    <a:clrScheme name="Simple Light">
      <a:dk1>
        <a:srgbClr val="181818"/>
      </a:dk1>
      <a:lt1>
        <a:srgbClr val="F3F3F3"/>
      </a:lt1>
      <a:dk2>
        <a:srgbClr val="3D3D3B"/>
      </a:dk2>
      <a:lt2>
        <a:srgbClr val="C1C1C1"/>
      </a:lt2>
      <a:accent1>
        <a:srgbClr val="5D65BB"/>
      </a:accent1>
      <a:accent2>
        <a:srgbClr val="707BE0"/>
      </a:accent2>
      <a:accent3>
        <a:srgbClr val="BCC1E6"/>
      </a:accent3>
      <a:accent4>
        <a:srgbClr val="FFFFFF"/>
      </a:accent4>
      <a:accent5>
        <a:srgbClr val="FFFFFF"/>
      </a:accent5>
      <a:accent6>
        <a:srgbClr val="FFFFFF"/>
      </a:accent6>
      <a:hlink>
        <a:srgbClr val="181818"/>
      </a:hlink>
      <a:folHlink>
        <a:srgbClr val="0097A7"/>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a:themeElements>
    <a:clrScheme name="Default">
      <a:dk1>
        <a:srgbClr val="000000"/>
      </a:dk1>
      <a:lt1>
        <a:srgbClr val="FFFFFF"/>
      </a:lt1>
      <a:dk2>
        <a:srgbClr val="158158"/>
      </a:dk2>
      <a:lt2>
        <a:srgbClr val="F3F3F3"/>
      </a:lt2>
      <a:accent1>
        <a:srgbClr val="058DC7"/>
      </a:accent1>
      <a:accent2>
        <a:srgbClr val="50B432"/>
      </a:accent2>
      <a:accent3>
        <a:srgbClr val="ED561B"/>
      </a:accent3>
      <a:accent4>
        <a:srgbClr val="EDEF00"/>
      </a:accent4>
      <a:accent5>
        <a:srgbClr val="24CBE5"/>
      </a:accent5>
      <a:accent6>
        <a:srgbClr val="64E572"/>
      </a:accent6>
      <a:hlink>
        <a:srgbClr val="2200CC"/>
      </a:hlink>
      <a:folHlink>
        <a:srgbClr val="551A8B"/>
      </a:folHlink>
    </a:clrScheme>
    <a:fontScheme name="Office">
      <a:majorFont>
        <a:latin typeface="Arial"/>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Arial"/>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148</TotalTime>
  <Words>1104</Words>
  <Application>Microsoft Office PowerPoint</Application>
  <PresentationFormat>On-screen Show (16:9)</PresentationFormat>
  <Paragraphs>177</Paragraphs>
  <Slides>27</Slides>
  <Notes>27</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27</vt:i4>
      </vt:variant>
    </vt:vector>
  </HeadingPairs>
  <TitlesOfParts>
    <vt:vector size="36" baseType="lpstr">
      <vt:lpstr>MuseoModerno Medium</vt:lpstr>
      <vt:lpstr>Arial</vt:lpstr>
      <vt:lpstr>Algerian</vt:lpstr>
      <vt:lpstr>Nunito Light</vt:lpstr>
      <vt:lpstr>DM Sans</vt:lpstr>
      <vt:lpstr>Maven Pro</vt:lpstr>
      <vt:lpstr>Anaheim</vt:lpstr>
      <vt:lpstr>Mongolian Baiti</vt:lpstr>
      <vt:lpstr>All About Artificial Intelligence by Slidesgo</vt:lpstr>
      <vt:lpstr>NextGenATS: Revolutionizing the Hiring Process</vt:lpstr>
      <vt:lpstr>Introduction</vt:lpstr>
      <vt:lpstr>The Problem</vt:lpstr>
      <vt:lpstr>     The Solution - NextGenATS</vt:lpstr>
      <vt:lpstr>Technologies Used</vt:lpstr>
      <vt:lpstr>PowerPoint Presentation</vt:lpstr>
      <vt:lpstr>Whoa!</vt:lpstr>
      <vt:lpstr>Name of the section</vt:lpstr>
      <vt:lpstr>Do you need longer text?</vt:lpstr>
      <vt:lpstr>The slide title goes here!</vt:lpstr>
      <vt:lpstr>You can divide the content</vt:lpstr>
      <vt:lpstr>Here are three important ideas</vt:lpstr>
      <vt:lpstr>Awesome words</vt:lpstr>
      <vt:lpstr>—Someone Famous</vt:lpstr>
      <vt:lpstr>98,300,000</vt:lpstr>
      <vt:lpstr>9h 55m 23s</vt:lpstr>
      <vt:lpstr>Let’s use some percentages</vt:lpstr>
      <vt:lpstr>Computer mockup</vt:lpstr>
      <vt:lpstr>Tablet mockup</vt:lpstr>
      <vt:lpstr>Evolution of artificial intelligence</vt:lpstr>
      <vt:lpstr>AI breakthrough</vt:lpstr>
      <vt:lpstr>Growth in the use of AI</vt:lpstr>
      <vt:lpstr>Artificial intelligence applications</vt:lpstr>
      <vt:lpstr>Comparison</vt:lpstr>
      <vt:lpstr>Popular AI models</vt:lpstr>
      <vt:lpstr>Impact of Artificial Intelligence</vt:lpstr>
      <vt:lpstr>Impact of AI</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cp:lastModifiedBy>Mohammad Yaqoob</cp:lastModifiedBy>
  <cp:revision>10</cp:revision>
  <dcterms:modified xsi:type="dcterms:W3CDTF">2024-08-29T10:12:08Z</dcterms:modified>
</cp:coreProperties>
</file>