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DM Sans" panose="020B0604020202020204" charset="0"/>
      <p:regular r:id="rId19"/>
      <p:bold r:id="rId20"/>
      <p:italic r:id="rId21"/>
      <p:boldItalic r:id="rId22"/>
    </p:embeddedFont>
    <p:embeddedFont>
      <p:font typeface="Sansita"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gn8223ZZVVhnHvp4RYAYErlUg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167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0ef0455ca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 name="Google Shape;183;g30ef0455c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Mobile devices have become an essential part of modern life, offering convenience, connectivity, and functionality that impact almost every aspect of our daily routines. In this regard we use a variety of apps. They enable instant communication through calls, messages, and video chats, while providing quick access to information, news, and educational resources. With apps for productivity, health tracking, entertainment, and social media, mobile devices help us stay organized, informed, and connected. They simplify tasks like shopping, payments, and navigation, making life more efficient and secure. From staying in touch with loved ones to managing work and personal goals, mobile devices and apps have revolutionized the way we live, work, and interact, becoming indispensable tools in today’s fast-paced world. Along with the convenience of using device apps, there may occur some unexpected inconveniences that make our life horrible. Among them, the effect of malicious apps or malware is very pathetic. That’s why we tend to develop this app. Other than this, </a:t>
            </a:r>
            <a:endParaRPr/>
          </a:p>
        </p:txBody>
      </p:sp>
      <p:sp>
        <p:nvSpPr>
          <p:cNvPr id="111" name="Google Shape;1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0ef0455caa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g30ef0455ca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0ef0455caa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g30ef0455ca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a:spLocks noGrp="1"/>
          </p:cNvSpPr>
          <p:nvPr>
            <p:ph type="pic" idx="2"/>
          </p:nvPr>
        </p:nvSpPr>
        <p:spPr>
          <a:xfrm>
            <a:off x="1792288" y="612775"/>
            <a:ext cx="5486400" cy="4114800"/>
          </a:xfrm>
          <a:prstGeom prst="rect">
            <a:avLst/>
          </a:prstGeom>
          <a:noFill/>
          <a:ln>
            <a:noFill/>
          </a:ln>
        </p:spPr>
      </p:sp>
      <p:sp>
        <p:nvSpPr>
          <p:cNvPr id="64" name="Google Shape;64;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github.com/Shaikh1828/SPL-2"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Final%20SRS%20report%20of%20BSSE-%201438%20&amp;%201443.pdf"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83"/>
        <p:cNvGrpSpPr/>
        <p:nvPr/>
      </p:nvGrpSpPr>
      <p:grpSpPr>
        <a:xfrm>
          <a:off x="0" y="0"/>
          <a:ext cx="0" cy="0"/>
          <a:chOff x="0" y="0"/>
          <a:chExt cx="0" cy="0"/>
        </a:xfrm>
      </p:grpSpPr>
      <p:grpSp>
        <p:nvGrpSpPr>
          <p:cNvPr id="84" name="Google Shape;84;p1"/>
          <p:cNvGrpSpPr/>
          <p:nvPr/>
        </p:nvGrpSpPr>
        <p:grpSpPr>
          <a:xfrm rot="-5400000">
            <a:off x="11633243" y="4443932"/>
            <a:ext cx="11958151" cy="1351363"/>
            <a:chOff x="0" y="-28575"/>
            <a:chExt cx="3149472" cy="355915"/>
          </a:xfrm>
        </p:grpSpPr>
        <p:sp>
          <p:nvSpPr>
            <p:cNvPr id="85" name="Google Shape;85;p1"/>
            <p:cNvSpPr/>
            <p:nvPr/>
          </p:nvSpPr>
          <p:spPr>
            <a:xfrm>
              <a:off x="0" y="0"/>
              <a:ext cx="3149472" cy="327340"/>
            </a:xfrm>
            <a:custGeom>
              <a:avLst/>
              <a:gdLst/>
              <a:ahLst/>
              <a:cxnLst/>
              <a:rect l="l" t="t" r="r" b="b"/>
              <a:pathLst>
                <a:path w="3149472" h="327340" extrusionOk="0">
                  <a:moveTo>
                    <a:pt x="0" y="0"/>
                  </a:moveTo>
                  <a:lnTo>
                    <a:pt x="3149472" y="0"/>
                  </a:lnTo>
                  <a:lnTo>
                    <a:pt x="3149472" y="327340"/>
                  </a:lnTo>
                  <a:lnTo>
                    <a:pt x="0" y="327340"/>
                  </a:lnTo>
                  <a:close/>
                </a:path>
              </a:pathLst>
            </a:custGeom>
            <a:solidFill>
              <a:srgbClr val="145DA0"/>
            </a:solidFill>
            <a:ln>
              <a:noFill/>
            </a:ln>
          </p:spPr>
        </p:sp>
        <p:sp>
          <p:nvSpPr>
            <p:cNvPr id="86" name="Google Shape;86;p1"/>
            <p:cNvSpPr txBox="1"/>
            <p:nvPr/>
          </p:nvSpPr>
          <p:spPr>
            <a:xfrm>
              <a:off x="0" y="-28575"/>
              <a:ext cx="3149472" cy="355915"/>
            </a:xfrm>
            <a:prstGeom prst="rect">
              <a:avLst/>
            </a:prstGeom>
            <a:noFill/>
            <a:ln>
              <a:noFill/>
            </a:ln>
          </p:spPr>
          <p:txBody>
            <a:bodyPr spcFirstLastPara="1" wrap="square" lIns="50800" tIns="50800" rIns="50800" bIns="50800" anchor="ctr" anchorCtr="0">
              <a:noAutofit/>
            </a:bodyPr>
            <a:lstStyle/>
            <a:p>
              <a:pPr marL="0" marR="0" lvl="0" indent="0" algn="ctr" rtl="0">
                <a:lnSpc>
                  <a:spcPct val="143888"/>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7" name="Google Shape;87;p1"/>
          <p:cNvSpPr/>
          <p:nvPr/>
        </p:nvSpPr>
        <p:spPr>
          <a:xfrm>
            <a:off x="11208957" y="-1011147"/>
            <a:ext cx="2647750" cy="2647750"/>
          </a:xfrm>
          <a:custGeom>
            <a:avLst/>
            <a:gdLst/>
            <a:ahLst/>
            <a:cxnLst/>
            <a:rect l="l" t="t" r="r" b="b"/>
            <a:pathLst>
              <a:path w="2647750" h="2647750" extrusionOk="0">
                <a:moveTo>
                  <a:pt x="0" y="0"/>
                </a:moveTo>
                <a:lnTo>
                  <a:pt x="2647750" y="0"/>
                </a:lnTo>
                <a:lnTo>
                  <a:pt x="2647750" y="2647750"/>
                </a:lnTo>
                <a:lnTo>
                  <a:pt x="0" y="2647750"/>
                </a:lnTo>
                <a:lnTo>
                  <a:pt x="0" y="0"/>
                </a:lnTo>
                <a:close/>
              </a:path>
            </a:pathLst>
          </a:custGeom>
          <a:blipFill rotWithShape="1">
            <a:blip r:embed="rId3">
              <a:alphaModFix/>
            </a:blip>
            <a:stretch>
              <a:fillRect/>
            </a:stretch>
          </a:blipFill>
          <a:ln>
            <a:noFill/>
          </a:ln>
        </p:spPr>
      </p:sp>
      <p:sp>
        <p:nvSpPr>
          <p:cNvPr id="88" name="Google Shape;88;p1"/>
          <p:cNvSpPr/>
          <p:nvPr/>
        </p:nvSpPr>
        <p:spPr>
          <a:xfrm rot="2292000">
            <a:off x="9864041" y="-768073"/>
            <a:ext cx="8773603" cy="10396523"/>
          </a:xfrm>
          <a:custGeom>
            <a:avLst/>
            <a:gdLst/>
            <a:ahLst/>
            <a:cxnLst/>
            <a:rect l="l" t="t" r="r" b="b"/>
            <a:pathLst>
              <a:path w="11308455" h="13400265" extrusionOk="0">
                <a:moveTo>
                  <a:pt x="11287957" y="8053313"/>
                </a:moveTo>
                <a:cubicBezTo>
                  <a:pt x="11308455" y="8079362"/>
                  <a:pt x="11301485" y="8087756"/>
                  <a:pt x="11279628" y="8104956"/>
                </a:cubicBezTo>
                <a:cubicBezTo>
                  <a:pt x="9035945" y="9869752"/>
                  <a:pt x="6792754" y="11634969"/>
                  <a:pt x="4549464" y="13400265"/>
                </a:cubicBezTo>
                <a:cubicBezTo>
                  <a:pt x="4537709" y="13391899"/>
                  <a:pt x="4534924" y="13378092"/>
                  <a:pt x="4529287" y="13366205"/>
                </a:cubicBezTo>
                <a:cubicBezTo>
                  <a:pt x="4280599" y="12847278"/>
                  <a:pt x="4032089" y="12328371"/>
                  <a:pt x="3783778" y="11809307"/>
                </a:cubicBezTo>
                <a:cubicBezTo>
                  <a:pt x="3429777" y="11069269"/>
                  <a:pt x="3076154" y="10329096"/>
                  <a:pt x="2722052" y="9589137"/>
                </a:cubicBezTo>
                <a:cubicBezTo>
                  <a:pt x="2284772" y="8675294"/>
                  <a:pt x="1847091" y="7761765"/>
                  <a:pt x="1409789" y="6848100"/>
                </a:cubicBezTo>
                <a:cubicBezTo>
                  <a:pt x="965543" y="5919861"/>
                  <a:pt x="521475" y="4991643"/>
                  <a:pt x="77806" y="4063110"/>
                </a:cubicBezTo>
                <a:cubicBezTo>
                  <a:pt x="50808" y="4006623"/>
                  <a:pt x="19054" y="3952100"/>
                  <a:pt x="0" y="3891947"/>
                </a:cubicBezTo>
                <a:cubicBezTo>
                  <a:pt x="1639577" y="2601727"/>
                  <a:pt x="3279154" y="1311507"/>
                  <a:pt x="4918339" y="20788"/>
                </a:cubicBezTo>
                <a:cubicBezTo>
                  <a:pt x="4940595" y="3274"/>
                  <a:pt x="4950301" y="0"/>
                  <a:pt x="4970328" y="25450"/>
                </a:cubicBezTo>
                <a:cubicBezTo>
                  <a:pt x="7075565" y="2701962"/>
                  <a:pt x="9181401" y="5378002"/>
                  <a:pt x="11287957" y="8053313"/>
                </a:cubicBezTo>
                <a:close/>
              </a:path>
            </a:pathLst>
          </a:custGeom>
          <a:blipFill rotWithShape="1">
            <a:blip r:embed="rId4">
              <a:alphaModFix/>
            </a:blip>
            <a:stretch>
              <a:fillRect l="-36230" r="-74642" b="-79"/>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
          <p:cNvSpPr/>
          <p:nvPr/>
        </p:nvSpPr>
        <p:spPr>
          <a:xfrm>
            <a:off x="-295175" y="8630507"/>
            <a:ext cx="2647750" cy="2647750"/>
          </a:xfrm>
          <a:custGeom>
            <a:avLst/>
            <a:gdLst/>
            <a:ahLst/>
            <a:cxnLst/>
            <a:rect l="l" t="t" r="r" b="b"/>
            <a:pathLst>
              <a:path w="2647750" h="2647750" extrusionOk="0">
                <a:moveTo>
                  <a:pt x="0" y="0"/>
                </a:moveTo>
                <a:lnTo>
                  <a:pt x="2647750" y="0"/>
                </a:lnTo>
                <a:lnTo>
                  <a:pt x="2647750" y="2647751"/>
                </a:lnTo>
                <a:lnTo>
                  <a:pt x="0" y="2647751"/>
                </a:lnTo>
                <a:lnTo>
                  <a:pt x="0" y="0"/>
                </a:lnTo>
                <a:close/>
              </a:path>
            </a:pathLst>
          </a:custGeom>
          <a:blipFill rotWithShape="1">
            <a:blip r:embed="rId3">
              <a:alphaModFix/>
            </a:blip>
            <a:stretch>
              <a:fillRect/>
            </a:stretch>
          </a:blipFill>
          <a:ln>
            <a:noFill/>
          </a:ln>
        </p:spPr>
      </p:sp>
      <p:sp>
        <p:nvSpPr>
          <p:cNvPr id="90" name="Google Shape;90;p1"/>
          <p:cNvSpPr/>
          <p:nvPr/>
        </p:nvSpPr>
        <p:spPr>
          <a:xfrm>
            <a:off x="1483415" y="1073481"/>
            <a:ext cx="1218854" cy="1248506"/>
          </a:xfrm>
          <a:custGeom>
            <a:avLst/>
            <a:gdLst/>
            <a:ahLst/>
            <a:cxnLst/>
            <a:rect l="l" t="t" r="r" b="b"/>
            <a:pathLst>
              <a:path w="1218854" h="1248506" extrusionOk="0">
                <a:moveTo>
                  <a:pt x="0" y="0"/>
                </a:moveTo>
                <a:lnTo>
                  <a:pt x="1218854" y="0"/>
                </a:lnTo>
                <a:lnTo>
                  <a:pt x="1218854" y="1248506"/>
                </a:lnTo>
                <a:lnTo>
                  <a:pt x="0" y="1248506"/>
                </a:lnTo>
                <a:lnTo>
                  <a:pt x="0" y="0"/>
                </a:lnTo>
                <a:close/>
              </a:path>
            </a:pathLst>
          </a:custGeom>
          <a:blipFill rotWithShape="1">
            <a:blip r:embed="rId5">
              <a:alphaModFix/>
            </a:blip>
            <a:stretch>
              <a:fillRect/>
            </a:stretch>
          </a:blipFill>
          <a:ln>
            <a:noFill/>
          </a:ln>
        </p:spPr>
      </p:sp>
      <p:sp>
        <p:nvSpPr>
          <p:cNvPr id="91" name="Google Shape;91;p1"/>
          <p:cNvSpPr txBox="1"/>
          <p:nvPr/>
        </p:nvSpPr>
        <p:spPr>
          <a:xfrm>
            <a:off x="8419452" y="8449532"/>
            <a:ext cx="7914000" cy="1648200"/>
          </a:xfrm>
          <a:prstGeom prst="rect">
            <a:avLst/>
          </a:prstGeom>
          <a:noFill/>
          <a:ln>
            <a:noFill/>
          </a:ln>
        </p:spPr>
        <p:txBody>
          <a:bodyPr spcFirstLastPara="1" wrap="square" lIns="0" tIns="0" rIns="0" bIns="0" anchor="t" anchorCtr="0">
            <a:spAutoFit/>
          </a:bodyPr>
          <a:lstStyle/>
          <a:p>
            <a:pPr marL="0" marR="0" lvl="0" indent="0" algn="r" rtl="0">
              <a:lnSpc>
                <a:spcPct val="123003"/>
              </a:lnSpc>
              <a:spcBef>
                <a:spcPts val="0"/>
              </a:spcBef>
              <a:spcAft>
                <a:spcPts val="0"/>
              </a:spcAft>
              <a:buClr>
                <a:srgbClr val="000000"/>
              </a:buClr>
              <a:buSzPts val="3030"/>
              <a:buFont typeface="Arial"/>
              <a:buNone/>
            </a:pPr>
            <a:r>
              <a:rPr lang="en-US" sz="3030" b="0" i="1" u="none" strike="noStrike" cap="none">
                <a:solidFill>
                  <a:srgbClr val="56AEFF"/>
                </a:solidFill>
                <a:latin typeface="Sansita"/>
                <a:ea typeface="Sansita"/>
                <a:cs typeface="Sansita"/>
                <a:sym typeface="Sansita"/>
              </a:rPr>
              <a:t>Presented by: </a:t>
            </a:r>
            <a:endParaRPr sz="1400" b="0" i="0" u="none" strike="noStrike" cap="none">
              <a:solidFill>
                <a:srgbClr val="000000"/>
              </a:solidFill>
              <a:latin typeface="Arial"/>
              <a:ea typeface="Arial"/>
              <a:cs typeface="Arial"/>
              <a:sym typeface="Arial"/>
            </a:endParaRPr>
          </a:p>
          <a:p>
            <a:pPr marL="0" marR="0" lvl="0" indent="0" algn="r" rtl="0">
              <a:lnSpc>
                <a:spcPct val="123003"/>
              </a:lnSpc>
              <a:spcBef>
                <a:spcPts val="0"/>
              </a:spcBef>
              <a:spcAft>
                <a:spcPts val="0"/>
              </a:spcAft>
              <a:buClr>
                <a:srgbClr val="000000"/>
              </a:buClr>
              <a:buSzPts val="3130"/>
              <a:buFont typeface="Arial"/>
              <a:buNone/>
            </a:pPr>
            <a:r>
              <a:rPr lang="en-US" sz="3130" b="0" i="1" u="none" strike="noStrike" cap="none">
                <a:solidFill>
                  <a:srgbClr val="56AEFF"/>
                </a:solidFill>
                <a:latin typeface="Sansita"/>
                <a:ea typeface="Sansita"/>
                <a:cs typeface="Sansita"/>
                <a:sym typeface="Sansita"/>
              </a:rPr>
              <a:t>Salsabila Zaman  1443</a:t>
            </a:r>
            <a:endParaRPr sz="1400" b="0" i="0" u="none" strike="noStrike" cap="none">
              <a:solidFill>
                <a:srgbClr val="000000"/>
              </a:solidFill>
              <a:latin typeface="Arial"/>
              <a:ea typeface="Arial"/>
              <a:cs typeface="Arial"/>
              <a:sym typeface="Arial"/>
            </a:endParaRPr>
          </a:p>
          <a:p>
            <a:pPr marL="0" marR="0" lvl="0" indent="0" algn="r" rtl="0">
              <a:lnSpc>
                <a:spcPct val="123003"/>
              </a:lnSpc>
              <a:spcBef>
                <a:spcPts val="0"/>
              </a:spcBef>
              <a:spcAft>
                <a:spcPts val="0"/>
              </a:spcAft>
              <a:buClr>
                <a:srgbClr val="000000"/>
              </a:buClr>
              <a:buSzPts val="3130"/>
              <a:buFont typeface="Arial"/>
              <a:buNone/>
            </a:pPr>
            <a:r>
              <a:rPr lang="en-US" sz="3130" b="0" i="1" u="none" strike="noStrike" cap="none">
                <a:solidFill>
                  <a:srgbClr val="56AEFF"/>
                </a:solidFill>
                <a:latin typeface="Sansita"/>
                <a:ea typeface="Sansita"/>
                <a:cs typeface="Sansita"/>
                <a:sym typeface="Sansita"/>
              </a:rPr>
              <a:t>Md. Shaikhul Islam 1438</a:t>
            </a:r>
            <a:endParaRPr sz="1400" b="0" i="0" u="none" strike="noStrike" cap="none">
              <a:solidFill>
                <a:srgbClr val="000000"/>
              </a:solidFill>
              <a:latin typeface="Arial"/>
              <a:ea typeface="Arial"/>
              <a:cs typeface="Arial"/>
              <a:sym typeface="Arial"/>
            </a:endParaRPr>
          </a:p>
        </p:txBody>
      </p:sp>
      <p:sp>
        <p:nvSpPr>
          <p:cNvPr id="92" name="Google Shape;92;p1"/>
          <p:cNvSpPr txBox="1"/>
          <p:nvPr/>
        </p:nvSpPr>
        <p:spPr>
          <a:xfrm>
            <a:off x="1276326" y="2788712"/>
            <a:ext cx="10959085" cy="1263015"/>
          </a:xfrm>
          <a:prstGeom prst="rect">
            <a:avLst/>
          </a:prstGeom>
          <a:noFill/>
          <a:ln>
            <a:noFill/>
          </a:ln>
        </p:spPr>
        <p:txBody>
          <a:bodyPr spcFirstLastPara="1" wrap="square" lIns="0" tIns="0" rIns="0" bIns="0" anchor="t" anchorCtr="0">
            <a:spAutoFit/>
          </a:bodyPr>
          <a:lstStyle/>
          <a:p>
            <a:pPr marL="0" marR="0" lvl="0" indent="0" algn="l" rtl="0">
              <a:lnSpc>
                <a:spcPct val="119995"/>
              </a:lnSpc>
              <a:spcBef>
                <a:spcPts val="0"/>
              </a:spcBef>
              <a:spcAft>
                <a:spcPts val="0"/>
              </a:spcAft>
              <a:buClr>
                <a:srgbClr val="000000"/>
              </a:buClr>
              <a:buSzPts val="8207"/>
              <a:buFont typeface="Arial"/>
              <a:buNone/>
            </a:pPr>
            <a:r>
              <a:rPr lang="en-US" sz="8207" b="1" i="0" u="none" strike="noStrike" cap="none">
                <a:solidFill>
                  <a:srgbClr val="FFFBFB"/>
                </a:solidFill>
                <a:latin typeface="Arial"/>
                <a:ea typeface="Arial"/>
                <a:cs typeface="Arial"/>
                <a:sym typeface="Arial"/>
              </a:rPr>
              <a:t>DROID SCANNER : </a:t>
            </a:r>
            <a:endParaRPr sz="1400" b="0" i="0" u="none" strike="noStrike" cap="none">
              <a:solidFill>
                <a:srgbClr val="000000"/>
              </a:solidFill>
              <a:latin typeface="Arial"/>
              <a:ea typeface="Arial"/>
              <a:cs typeface="Arial"/>
              <a:sym typeface="Arial"/>
            </a:endParaRPr>
          </a:p>
        </p:txBody>
      </p:sp>
      <p:sp>
        <p:nvSpPr>
          <p:cNvPr id="93" name="Google Shape;93;p1"/>
          <p:cNvSpPr txBox="1"/>
          <p:nvPr/>
        </p:nvSpPr>
        <p:spPr>
          <a:xfrm>
            <a:off x="1247751" y="4080302"/>
            <a:ext cx="9659937" cy="1720215"/>
          </a:xfrm>
          <a:prstGeom prst="rect">
            <a:avLst/>
          </a:prstGeom>
          <a:noFill/>
          <a:ln>
            <a:noFill/>
          </a:ln>
        </p:spPr>
        <p:txBody>
          <a:bodyPr spcFirstLastPara="1" wrap="square" lIns="0" tIns="0" rIns="0" bIns="0" anchor="t" anchorCtr="0">
            <a:spAutoFit/>
          </a:bodyPr>
          <a:lstStyle/>
          <a:p>
            <a:pPr marL="0" marR="0" lvl="0" indent="0" algn="l" rtl="0">
              <a:lnSpc>
                <a:spcPct val="120003"/>
              </a:lnSpc>
              <a:spcBef>
                <a:spcPts val="0"/>
              </a:spcBef>
              <a:spcAft>
                <a:spcPts val="0"/>
              </a:spcAft>
              <a:buClr>
                <a:srgbClr val="000000"/>
              </a:buClr>
              <a:buSzPts val="5599"/>
              <a:buFont typeface="Arial"/>
              <a:buNone/>
            </a:pPr>
            <a:r>
              <a:rPr lang="en-US" sz="5599" b="1" i="0" u="none" strike="noStrike" cap="none">
                <a:solidFill>
                  <a:srgbClr val="56AEFF"/>
                </a:solidFill>
                <a:latin typeface="Arial"/>
                <a:ea typeface="Arial"/>
                <a:cs typeface="Arial"/>
                <a:sym typeface="Arial"/>
              </a:rPr>
              <a:t>AN APP SECURITY MANAGEMENT SYSTEM</a:t>
            </a:r>
            <a:endParaRPr sz="1400" b="0" i="0" u="none" strike="noStrike" cap="none">
              <a:solidFill>
                <a:srgbClr val="000000"/>
              </a:solidFill>
              <a:latin typeface="Arial"/>
              <a:ea typeface="Arial"/>
              <a:cs typeface="Arial"/>
              <a:sym typeface="Arial"/>
            </a:endParaRPr>
          </a:p>
        </p:txBody>
      </p:sp>
      <p:sp>
        <p:nvSpPr>
          <p:cNvPr id="94" name="Google Shape;94;p1"/>
          <p:cNvSpPr txBox="1"/>
          <p:nvPr/>
        </p:nvSpPr>
        <p:spPr>
          <a:xfrm>
            <a:off x="1276326" y="6590689"/>
            <a:ext cx="7066002" cy="157162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4500"/>
              <a:buFont typeface="Arial"/>
              <a:buNone/>
            </a:pPr>
            <a:r>
              <a:rPr lang="en-US" sz="4500" b="1" i="0" u="none" strike="noStrike" cap="none">
                <a:solidFill>
                  <a:srgbClr val="CFF4FF"/>
                </a:solidFill>
                <a:latin typeface="Arial"/>
                <a:ea typeface="Arial"/>
                <a:cs typeface="Arial"/>
                <a:sym typeface="Arial"/>
              </a:rPr>
              <a:t>Supervised By</a:t>
            </a:r>
            <a:endParaRPr sz="1400" b="0" i="0" u="none" strike="noStrike" cap="none">
              <a:solidFill>
                <a:srgbClr val="000000"/>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4500"/>
              <a:buFont typeface="Arial"/>
              <a:buNone/>
            </a:pPr>
            <a:r>
              <a:rPr lang="en-US" sz="4500" b="1" i="0" u="none" strike="noStrike" cap="none">
                <a:solidFill>
                  <a:srgbClr val="CFF4FF"/>
                </a:solidFill>
                <a:latin typeface="Arial"/>
                <a:ea typeface="Arial"/>
                <a:cs typeface="Arial"/>
                <a:sym typeface="Arial"/>
              </a:rPr>
              <a:t>Prof. Md. Zulfiquar Hafiz</a:t>
            </a:r>
            <a:r>
              <a:rPr lang="en-US" sz="4500" b="1" i="0" u="none" strike="noStrike" cap="none">
                <a:solidFill>
                  <a:srgbClr val="051D40"/>
                </a:solidFill>
                <a:latin typeface="Arial"/>
                <a:ea typeface="Arial"/>
                <a:cs typeface="Arial"/>
                <a:sym typeface="Arial"/>
              </a:rPr>
              <a:t>z</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76"/>
        <p:cNvGrpSpPr/>
        <p:nvPr/>
      </p:nvGrpSpPr>
      <p:grpSpPr>
        <a:xfrm>
          <a:off x="0" y="0"/>
          <a:ext cx="0" cy="0"/>
          <a:chOff x="0" y="0"/>
          <a:chExt cx="0" cy="0"/>
        </a:xfrm>
      </p:grpSpPr>
      <p:sp>
        <p:nvSpPr>
          <p:cNvPr id="177" name="Google Shape;177;p7"/>
          <p:cNvSpPr/>
          <p:nvPr/>
        </p:nvSpPr>
        <p:spPr>
          <a:xfrm rot="602713">
            <a:off x="-4542814" y="-3334329"/>
            <a:ext cx="9085628" cy="5368780"/>
          </a:xfrm>
          <a:custGeom>
            <a:avLst/>
            <a:gdLst/>
            <a:ahLst/>
            <a:cxnLst/>
            <a:rect l="l" t="t" r="r" b="b"/>
            <a:pathLst>
              <a:path w="9085628" h="5368780" extrusionOk="0">
                <a:moveTo>
                  <a:pt x="0" y="0"/>
                </a:moveTo>
                <a:lnTo>
                  <a:pt x="9085628" y="0"/>
                </a:lnTo>
                <a:lnTo>
                  <a:pt x="9085628" y="5368780"/>
                </a:lnTo>
                <a:lnTo>
                  <a:pt x="0" y="5368780"/>
                </a:lnTo>
                <a:lnTo>
                  <a:pt x="0" y="0"/>
                </a:lnTo>
                <a:close/>
              </a:path>
            </a:pathLst>
          </a:custGeom>
          <a:blipFill rotWithShape="1">
            <a:blip r:embed="rId3">
              <a:alphaModFix/>
            </a:blip>
            <a:stretch>
              <a:fillRect/>
            </a:stretch>
          </a:blipFill>
          <a:ln>
            <a:noFill/>
          </a:ln>
        </p:spPr>
      </p:sp>
      <p:sp>
        <p:nvSpPr>
          <p:cNvPr id="178" name="Google Shape;178;p7"/>
          <p:cNvSpPr/>
          <p:nvPr/>
        </p:nvSpPr>
        <p:spPr>
          <a:xfrm rot="2337229">
            <a:off x="14705234" y="6573910"/>
            <a:ext cx="9085628" cy="5368780"/>
          </a:xfrm>
          <a:custGeom>
            <a:avLst/>
            <a:gdLst/>
            <a:ahLst/>
            <a:cxnLst/>
            <a:rect l="l" t="t" r="r" b="b"/>
            <a:pathLst>
              <a:path w="9085628" h="5368780" extrusionOk="0">
                <a:moveTo>
                  <a:pt x="0" y="0"/>
                </a:moveTo>
                <a:lnTo>
                  <a:pt x="9085629" y="0"/>
                </a:lnTo>
                <a:lnTo>
                  <a:pt x="9085629" y="5368780"/>
                </a:lnTo>
                <a:lnTo>
                  <a:pt x="0" y="5368780"/>
                </a:lnTo>
                <a:lnTo>
                  <a:pt x="0" y="0"/>
                </a:lnTo>
                <a:close/>
              </a:path>
            </a:pathLst>
          </a:custGeom>
          <a:blipFill rotWithShape="1">
            <a:blip r:embed="rId3">
              <a:alphaModFix/>
            </a:blip>
            <a:stretch>
              <a:fillRect/>
            </a:stretch>
          </a:blipFill>
          <a:ln>
            <a:noFill/>
          </a:ln>
        </p:spPr>
      </p:sp>
      <p:sp>
        <p:nvSpPr>
          <p:cNvPr id="179" name="Google Shape;179;p7"/>
          <p:cNvSpPr txBox="1"/>
          <p:nvPr/>
        </p:nvSpPr>
        <p:spPr>
          <a:xfrm>
            <a:off x="5243241" y="1028700"/>
            <a:ext cx="7347659" cy="1186607"/>
          </a:xfrm>
          <a:prstGeom prst="rect">
            <a:avLst/>
          </a:prstGeom>
          <a:noFill/>
          <a:ln>
            <a:noFill/>
          </a:ln>
        </p:spPr>
        <p:txBody>
          <a:bodyPr spcFirstLastPara="1" wrap="square" lIns="0" tIns="0" rIns="0" bIns="0" anchor="t" anchorCtr="0">
            <a:spAutoFit/>
          </a:bodyPr>
          <a:lstStyle/>
          <a:p>
            <a:pPr marL="0" marR="0" lvl="0" indent="0" algn="l" rtl="0">
              <a:lnSpc>
                <a:spcPct val="119996"/>
              </a:lnSpc>
              <a:spcBef>
                <a:spcPts val="0"/>
              </a:spcBef>
              <a:spcAft>
                <a:spcPts val="0"/>
              </a:spcAft>
              <a:buClr>
                <a:srgbClr val="000000"/>
              </a:buClr>
              <a:buSzPts val="6426"/>
              <a:buFont typeface="Arial"/>
              <a:buNone/>
            </a:pPr>
            <a:r>
              <a:rPr lang="en-US" sz="6426" b="1" i="0" u="none" strike="noStrike" cap="none">
                <a:solidFill>
                  <a:srgbClr val="CFF4FF"/>
                </a:solidFill>
                <a:latin typeface="Arial"/>
                <a:ea typeface="Arial"/>
                <a:cs typeface="Arial"/>
                <a:sym typeface="Arial"/>
              </a:rPr>
              <a:t>Remaining Tasks:</a:t>
            </a:r>
            <a:endParaRPr sz="1400" b="0" i="0" u="none" strike="noStrike" cap="none">
              <a:solidFill>
                <a:srgbClr val="000000"/>
              </a:solidFill>
              <a:latin typeface="Arial"/>
              <a:ea typeface="Arial"/>
              <a:cs typeface="Arial"/>
              <a:sym typeface="Arial"/>
            </a:endParaRPr>
          </a:p>
        </p:txBody>
      </p:sp>
      <p:sp>
        <p:nvSpPr>
          <p:cNvPr id="180" name="Google Shape;180;p7"/>
          <p:cNvSpPr txBox="1"/>
          <p:nvPr/>
        </p:nvSpPr>
        <p:spPr>
          <a:xfrm>
            <a:off x="2670825" y="3561144"/>
            <a:ext cx="13487400" cy="4999800"/>
          </a:xfrm>
          <a:prstGeom prst="rect">
            <a:avLst/>
          </a:prstGeom>
          <a:noFill/>
          <a:ln>
            <a:noFill/>
          </a:ln>
        </p:spPr>
        <p:txBody>
          <a:bodyPr spcFirstLastPara="1" wrap="square" lIns="0" tIns="0" rIns="0" bIns="0" anchor="t" anchorCtr="0">
            <a:spAutoFit/>
          </a:bodyPr>
          <a:lstStyle/>
          <a:p>
            <a:pPr marL="457200" marR="0" lvl="0" indent="-544957" algn="l" rtl="0">
              <a:lnSpc>
                <a:spcPct val="137997"/>
              </a:lnSpc>
              <a:spcBef>
                <a:spcPts val="0"/>
              </a:spcBef>
              <a:spcAft>
                <a:spcPts val="0"/>
              </a:spcAft>
              <a:buClr>
                <a:srgbClr val="4BD1FB"/>
              </a:buClr>
              <a:buSzPts val="4982"/>
              <a:buFont typeface="DM Sans"/>
              <a:buAutoNum type="arabicPeriod"/>
            </a:pPr>
            <a:r>
              <a:rPr lang="en-US" sz="4982" b="1">
                <a:solidFill>
                  <a:srgbClr val="4BD1FB"/>
                </a:solidFill>
                <a:latin typeface="DM Sans"/>
                <a:ea typeface="DM Sans"/>
                <a:cs typeface="DM Sans"/>
                <a:sym typeface="DM Sans"/>
              </a:rPr>
              <a:t>Database Integration</a:t>
            </a:r>
            <a:endParaRPr sz="4982" b="1">
              <a:solidFill>
                <a:srgbClr val="4BD1FB"/>
              </a:solidFill>
              <a:latin typeface="DM Sans"/>
              <a:ea typeface="DM Sans"/>
              <a:cs typeface="DM Sans"/>
              <a:sym typeface="DM Sans"/>
            </a:endParaRPr>
          </a:p>
          <a:p>
            <a:pPr marL="457200" marR="0" lvl="0" indent="-544957" algn="l" rtl="0">
              <a:lnSpc>
                <a:spcPct val="137997"/>
              </a:lnSpc>
              <a:spcBef>
                <a:spcPts val="0"/>
              </a:spcBef>
              <a:spcAft>
                <a:spcPts val="0"/>
              </a:spcAft>
              <a:buClr>
                <a:srgbClr val="4BD1FB"/>
              </a:buClr>
              <a:buSzPts val="4982"/>
              <a:buFont typeface="DM Sans"/>
              <a:buAutoNum type="arabicPeriod"/>
            </a:pPr>
            <a:r>
              <a:rPr lang="en-US" sz="4982" b="1">
                <a:solidFill>
                  <a:srgbClr val="4BD1FB"/>
                </a:solidFill>
                <a:latin typeface="DM Sans"/>
                <a:ea typeface="DM Sans"/>
                <a:cs typeface="DM Sans"/>
                <a:sym typeface="DM Sans"/>
              </a:rPr>
              <a:t>Frontend Completion</a:t>
            </a:r>
            <a:endParaRPr sz="4982" b="1">
              <a:solidFill>
                <a:srgbClr val="4BD1FB"/>
              </a:solidFill>
              <a:latin typeface="DM Sans"/>
              <a:ea typeface="DM Sans"/>
              <a:cs typeface="DM Sans"/>
              <a:sym typeface="DM Sans"/>
            </a:endParaRPr>
          </a:p>
          <a:p>
            <a:pPr marL="457200" marR="0" lvl="0" indent="-544957" algn="l" rtl="0">
              <a:lnSpc>
                <a:spcPct val="137997"/>
              </a:lnSpc>
              <a:spcBef>
                <a:spcPts val="0"/>
              </a:spcBef>
              <a:spcAft>
                <a:spcPts val="0"/>
              </a:spcAft>
              <a:buClr>
                <a:srgbClr val="4BD1FB"/>
              </a:buClr>
              <a:buSzPts val="4982"/>
              <a:buFont typeface="DM Sans"/>
              <a:buAutoNum type="arabicPeriod"/>
            </a:pPr>
            <a:r>
              <a:rPr lang="en-US" sz="4982" b="1">
                <a:solidFill>
                  <a:srgbClr val="4BD1FB"/>
                </a:solidFill>
                <a:latin typeface="DM Sans"/>
                <a:ea typeface="DM Sans"/>
                <a:cs typeface="DM Sans"/>
                <a:sym typeface="DM Sans"/>
              </a:rPr>
              <a:t>App Testing</a:t>
            </a:r>
            <a:endParaRPr sz="4982" b="1">
              <a:solidFill>
                <a:srgbClr val="4BD1FB"/>
              </a:solidFill>
              <a:latin typeface="DM Sans"/>
              <a:ea typeface="DM Sans"/>
              <a:cs typeface="DM Sans"/>
              <a:sym typeface="DM Sans"/>
            </a:endParaRPr>
          </a:p>
          <a:p>
            <a:pPr marL="457200" marR="0" lvl="0" indent="-544957" algn="l" rtl="0">
              <a:lnSpc>
                <a:spcPct val="137997"/>
              </a:lnSpc>
              <a:spcBef>
                <a:spcPts val="0"/>
              </a:spcBef>
              <a:spcAft>
                <a:spcPts val="0"/>
              </a:spcAft>
              <a:buClr>
                <a:srgbClr val="4BD1FB"/>
              </a:buClr>
              <a:buSzPts val="4982"/>
              <a:buFont typeface="DM Sans"/>
              <a:buAutoNum type="arabicPeriod"/>
            </a:pPr>
            <a:r>
              <a:rPr lang="en-US" sz="4982" b="1">
                <a:solidFill>
                  <a:srgbClr val="4BD1FB"/>
                </a:solidFill>
                <a:latin typeface="DM Sans"/>
                <a:ea typeface="DM Sans"/>
                <a:cs typeface="DM Sans"/>
                <a:sym typeface="DM Sans"/>
              </a:rPr>
              <a:t>Deployment</a:t>
            </a:r>
            <a:endParaRPr sz="4982" b="1">
              <a:solidFill>
                <a:srgbClr val="4BD1FB"/>
              </a:solidFill>
              <a:latin typeface="DM Sans"/>
              <a:ea typeface="DM Sans"/>
              <a:cs typeface="DM Sans"/>
              <a:sym typeface="DM Sans"/>
            </a:endParaRPr>
          </a:p>
          <a:p>
            <a:pPr marL="0" marR="0" lvl="0" indent="0" algn="l" rtl="0">
              <a:lnSpc>
                <a:spcPct val="137997"/>
              </a:lnSpc>
              <a:spcBef>
                <a:spcPts val="0"/>
              </a:spcBef>
              <a:spcAft>
                <a:spcPts val="0"/>
              </a:spcAft>
              <a:buClr>
                <a:srgbClr val="000000"/>
              </a:buClr>
              <a:buSzPts val="5982"/>
              <a:buFont typeface="Arial"/>
              <a:buNone/>
            </a:pPr>
            <a:endParaRPr sz="4982" b="1" i="0" u="none" strike="noStrike" cap="none">
              <a:solidFill>
                <a:srgbClr val="4BD1FB"/>
              </a:solidFill>
              <a:latin typeface="DM Sans"/>
              <a:ea typeface="DM Sans"/>
              <a:cs typeface="DM Sans"/>
              <a:sym typeface="DM Sans"/>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Shape 184"/>
        <p:cNvGrpSpPr/>
        <p:nvPr/>
      </p:nvGrpSpPr>
      <p:grpSpPr>
        <a:xfrm>
          <a:off x="0" y="0"/>
          <a:ext cx="0" cy="0"/>
          <a:chOff x="0" y="0"/>
          <a:chExt cx="0" cy="0"/>
        </a:xfrm>
      </p:grpSpPr>
      <p:sp>
        <p:nvSpPr>
          <p:cNvPr id="185" name="Google Shape;185;g30ef0455caa_0_0"/>
          <p:cNvSpPr/>
          <p:nvPr/>
        </p:nvSpPr>
        <p:spPr>
          <a:xfrm rot="-5400000">
            <a:off x="4186973" y="-925676"/>
            <a:ext cx="9302895" cy="8068147"/>
          </a:xfrm>
          <a:custGeom>
            <a:avLst/>
            <a:gdLst/>
            <a:ahLst/>
            <a:cxnLst/>
            <a:rect l="l" t="t" r="r" b="b"/>
            <a:pathLst>
              <a:path w="9302895" h="8068147" extrusionOk="0">
                <a:moveTo>
                  <a:pt x="0" y="0"/>
                </a:moveTo>
                <a:lnTo>
                  <a:pt x="9302895" y="0"/>
                </a:lnTo>
                <a:lnTo>
                  <a:pt x="9302895" y="8068147"/>
                </a:lnTo>
                <a:lnTo>
                  <a:pt x="0" y="8068147"/>
                </a:lnTo>
                <a:lnTo>
                  <a:pt x="0" y="0"/>
                </a:lnTo>
                <a:close/>
              </a:path>
            </a:pathLst>
          </a:custGeom>
          <a:blipFill rotWithShape="1">
            <a:blip r:embed="rId3">
              <a:alphaModFix/>
            </a:blip>
            <a:stretch>
              <a:fillRect/>
            </a:stretch>
          </a:blipFill>
          <a:ln>
            <a:noFill/>
          </a:ln>
        </p:spPr>
      </p:sp>
      <p:grpSp>
        <p:nvGrpSpPr>
          <p:cNvPr id="186" name="Google Shape;186;g30ef0455caa_0_0"/>
          <p:cNvGrpSpPr/>
          <p:nvPr/>
        </p:nvGrpSpPr>
        <p:grpSpPr>
          <a:xfrm>
            <a:off x="-690640" y="-1687712"/>
            <a:ext cx="19210647" cy="4598426"/>
            <a:chOff x="0" y="-38100"/>
            <a:chExt cx="5059561" cy="1211100"/>
          </a:xfrm>
        </p:grpSpPr>
        <p:sp>
          <p:nvSpPr>
            <p:cNvPr id="187" name="Google Shape;187;g30ef0455caa_0_0"/>
            <p:cNvSpPr/>
            <p:nvPr/>
          </p:nvSpPr>
          <p:spPr>
            <a:xfrm>
              <a:off x="0" y="0"/>
              <a:ext cx="5059561" cy="1172906"/>
            </a:xfrm>
            <a:custGeom>
              <a:avLst/>
              <a:gdLst/>
              <a:ahLst/>
              <a:cxnLst/>
              <a:rect l="l" t="t" r="r" b="b"/>
              <a:pathLst>
                <a:path w="5059561" h="1172906" extrusionOk="0">
                  <a:moveTo>
                    <a:pt x="0" y="0"/>
                  </a:moveTo>
                  <a:lnTo>
                    <a:pt x="5059561" y="0"/>
                  </a:lnTo>
                  <a:lnTo>
                    <a:pt x="5059561" y="1172906"/>
                  </a:lnTo>
                  <a:lnTo>
                    <a:pt x="0" y="1172906"/>
                  </a:lnTo>
                  <a:close/>
                </a:path>
              </a:pathLst>
            </a:custGeom>
            <a:solidFill>
              <a:srgbClr val="051D40"/>
            </a:solidFill>
            <a:ln w="38100" cap="sq" cmpd="sng">
              <a:solidFill>
                <a:srgbClr val="56AEFF"/>
              </a:solidFill>
              <a:prstDash val="solid"/>
              <a:miter lim="8000"/>
              <a:headEnd type="none" w="sm" len="sm"/>
              <a:tailEnd type="none" w="sm" len="sm"/>
            </a:ln>
          </p:spPr>
        </p:sp>
        <p:sp>
          <p:nvSpPr>
            <p:cNvPr id="188" name="Google Shape;188;g30ef0455caa_0_0"/>
            <p:cNvSpPr txBox="1"/>
            <p:nvPr/>
          </p:nvSpPr>
          <p:spPr>
            <a:xfrm>
              <a:off x="0" y="-38100"/>
              <a:ext cx="5059500" cy="1211100"/>
            </a:xfrm>
            <a:prstGeom prst="rect">
              <a:avLst/>
            </a:prstGeom>
            <a:noFill/>
            <a:ln>
              <a:noFill/>
            </a:ln>
          </p:spPr>
          <p:txBody>
            <a:bodyPr spcFirstLastPara="1" wrap="square" lIns="50800" tIns="50800" rIns="50800" bIns="50800" anchor="ctr" anchorCtr="0">
              <a:noAutofit/>
            </a:bodyPr>
            <a:lstStyle/>
            <a:p>
              <a:pPr marL="0" marR="0" lvl="0" indent="0" algn="ctr" rtl="0">
                <a:lnSpc>
                  <a:spcPct val="144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9" name="Google Shape;189;g30ef0455caa_0_0"/>
          <p:cNvSpPr txBox="1"/>
          <p:nvPr/>
        </p:nvSpPr>
        <p:spPr>
          <a:xfrm>
            <a:off x="3613020" y="922428"/>
            <a:ext cx="10450800" cy="1988108"/>
          </a:xfrm>
          <a:prstGeom prst="rect">
            <a:avLst/>
          </a:prstGeom>
          <a:noFill/>
          <a:ln>
            <a:noFill/>
          </a:ln>
        </p:spPr>
        <p:txBody>
          <a:bodyPr spcFirstLastPara="1" wrap="square" lIns="0" tIns="0" rIns="0" bIns="0" anchor="t" anchorCtr="0">
            <a:spAutoFit/>
          </a:bodyPr>
          <a:lstStyle/>
          <a:p>
            <a:pPr marL="0" marR="0" lvl="0" indent="0" algn="ctr" rtl="0">
              <a:lnSpc>
                <a:spcPct val="119995"/>
              </a:lnSpc>
              <a:spcBef>
                <a:spcPts val="0"/>
              </a:spcBef>
              <a:spcAft>
                <a:spcPts val="0"/>
              </a:spcAft>
              <a:buClr>
                <a:srgbClr val="000000"/>
              </a:buClr>
              <a:buSzPts val="6000"/>
              <a:buFont typeface="Arial"/>
              <a:buNone/>
            </a:pPr>
            <a:r>
              <a:rPr lang="en-US" sz="6000" b="1" i="0" u="none" strike="noStrike" cap="none">
                <a:solidFill>
                  <a:srgbClr val="CFF4FF"/>
                </a:solidFill>
                <a:latin typeface="Arial"/>
                <a:ea typeface="Arial"/>
                <a:cs typeface="Arial"/>
                <a:sym typeface="Arial"/>
              </a:rPr>
              <a:t>Development Update</a:t>
            </a:r>
            <a:endParaRPr sz="2000" b="0" i="0" u="none" strike="noStrike" cap="none">
              <a:solidFill>
                <a:srgbClr val="000000"/>
              </a:solidFill>
              <a:latin typeface="Arial"/>
              <a:ea typeface="Arial"/>
              <a:cs typeface="Arial"/>
              <a:sym typeface="Arial"/>
            </a:endParaRPr>
          </a:p>
          <a:p>
            <a:pPr marL="0" marR="0" lvl="0" indent="0" algn="ctr" rtl="0">
              <a:lnSpc>
                <a:spcPct val="119995"/>
              </a:lnSpc>
              <a:spcBef>
                <a:spcPts val="0"/>
              </a:spcBef>
              <a:spcAft>
                <a:spcPts val="0"/>
              </a:spcAft>
              <a:buClr>
                <a:srgbClr val="000000"/>
              </a:buClr>
              <a:buSzPts val="4766"/>
              <a:buFont typeface="Arial"/>
              <a:buNone/>
            </a:pPr>
            <a:endParaRPr sz="4766" b="1" i="0" u="none" strike="noStrike" cap="none">
              <a:solidFill>
                <a:srgbClr val="CFF4FF"/>
              </a:solidFill>
              <a:latin typeface="Arial"/>
              <a:ea typeface="Arial"/>
              <a:cs typeface="Arial"/>
              <a:sym typeface="Arial"/>
            </a:endParaRPr>
          </a:p>
        </p:txBody>
      </p:sp>
      <p:sp>
        <p:nvSpPr>
          <p:cNvPr id="190" name="Google Shape;190;g30ef0455caa_0_0"/>
          <p:cNvSpPr/>
          <p:nvPr/>
        </p:nvSpPr>
        <p:spPr>
          <a:xfrm>
            <a:off x="16804754" y="9074551"/>
            <a:ext cx="1715127" cy="1715127"/>
          </a:xfrm>
          <a:custGeom>
            <a:avLst/>
            <a:gdLst/>
            <a:ahLst/>
            <a:cxnLst/>
            <a:rect l="l" t="t" r="r" b="b"/>
            <a:pathLst>
              <a:path w="1715127" h="1715127" extrusionOk="0">
                <a:moveTo>
                  <a:pt x="0" y="0"/>
                </a:moveTo>
                <a:lnTo>
                  <a:pt x="1715127" y="0"/>
                </a:lnTo>
                <a:lnTo>
                  <a:pt x="1715127" y="1715126"/>
                </a:lnTo>
                <a:lnTo>
                  <a:pt x="0" y="1715126"/>
                </a:lnTo>
                <a:lnTo>
                  <a:pt x="0" y="0"/>
                </a:lnTo>
                <a:close/>
              </a:path>
            </a:pathLst>
          </a:custGeom>
          <a:blipFill rotWithShape="1">
            <a:blip r:embed="rId4">
              <a:alphaModFix/>
            </a:blip>
            <a:stretch>
              <a:fillRect/>
            </a:stretch>
          </a:blipFill>
          <a:ln>
            <a:noFill/>
          </a:ln>
        </p:spPr>
      </p:sp>
      <p:sp>
        <p:nvSpPr>
          <p:cNvPr id="191" name="Google Shape;191;g30ef0455caa_0_0"/>
          <p:cNvSpPr/>
          <p:nvPr/>
        </p:nvSpPr>
        <p:spPr>
          <a:xfrm>
            <a:off x="-363441" y="-390286"/>
            <a:ext cx="1715127" cy="1715127"/>
          </a:xfrm>
          <a:custGeom>
            <a:avLst/>
            <a:gdLst/>
            <a:ahLst/>
            <a:cxnLst/>
            <a:rect l="l" t="t" r="r" b="b"/>
            <a:pathLst>
              <a:path w="1715127" h="1715127" extrusionOk="0">
                <a:moveTo>
                  <a:pt x="0" y="0"/>
                </a:moveTo>
                <a:lnTo>
                  <a:pt x="1715127" y="0"/>
                </a:lnTo>
                <a:lnTo>
                  <a:pt x="1715127" y="1715127"/>
                </a:lnTo>
                <a:lnTo>
                  <a:pt x="0" y="1715127"/>
                </a:lnTo>
                <a:lnTo>
                  <a:pt x="0" y="0"/>
                </a:lnTo>
                <a:close/>
              </a:path>
            </a:pathLst>
          </a:custGeom>
          <a:blipFill rotWithShape="1">
            <a:blip r:embed="rId4">
              <a:alphaModFix/>
            </a:blip>
            <a:stretch>
              <a:fillRect/>
            </a:stretch>
          </a:blipFill>
          <a:ln>
            <a:noFill/>
          </a:ln>
        </p:spPr>
      </p:sp>
      <p:sp>
        <p:nvSpPr>
          <p:cNvPr id="192" name="Google Shape;192;g30ef0455caa_0_0"/>
          <p:cNvSpPr/>
          <p:nvPr/>
        </p:nvSpPr>
        <p:spPr>
          <a:xfrm>
            <a:off x="14398071" y="-136788"/>
            <a:ext cx="2988937" cy="570615"/>
          </a:xfrm>
          <a:custGeom>
            <a:avLst/>
            <a:gdLst/>
            <a:ahLst/>
            <a:cxnLst/>
            <a:rect l="l" t="t" r="r" b="b"/>
            <a:pathLst>
              <a:path w="2988937" h="570615" extrusionOk="0">
                <a:moveTo>
                  <a:pt x="0" y="0"/>
                </a:moveTo>
                <a:lnTo>
                  <a:pt x="2988938" y="0"/>
                </a:lnTo>
                <a:lnTo>
                  <a:pt x="2988938" y="570616"/>
                </a:lnTo>
                <a:lnTo>
                  <a:pt x="0" y="570616"/>
                </a:lnTo>
                <a:lnTo>
                  <a:pt x="0" y="0"/>
                </a:lnTo>
                <a:close/>
              </a:path>
            </a:pathLst>
          </a:custGeom>
          <a:blipFill rotWithShape="1">
            <a:blip r:embed="rId5">
              <a:alphaModFix/>
            </a:blip>
            <a:stretch>
              <a:fillRect/>
            </a:stretch>
          </a:blipFill>
          <a:ln>
            <a:noFill/>
          </a:ln>
        </p:spPr>
      </p:sp>
      <p:sp>
        <p:nvSpPr>
          <p:cNvPr id="193" name="Google Shape;193;g30ef0455caa_0_0"/>
          <p:cNvSpPr/>
          <p:nvPr/>
        </p:nvSpPr>
        <p:spPr>
          <a:xfrm>
            <a:off x="900991" y="9922935"/>
            <a:ext cx="2988937" cy="570615"/>
          </a:xfrm>
          <a:custGeom>
            <a:avLst/>
            <a:gdLst/>
            <a:ahLst/>
            <a:cxnLst/>
            <a:rect l="l" t="t" r="r" b="b"/>
            <a:pathLst>
              <a:path w="2988937" h="570615" extrusionOk="0">
                <a:moveTo>
                  <a:pt x="0" y="0"/>
                </a:moveTo>
                <a:lnTo>
                  <a:pt x="2988938" y="0"/>
                </a:lnTo>
                <a:lnTo>
                  <a:pt x="2988938" y="570616"/>
                </a:lnTo>
                <a:lnTo>
                  <a:pt x="0" y="570616"/>
                </a:lnTo>
                <a:lnTo>
                  <a:pt x="0" y="0"/>
                </a:lnTo>
                <a:close/>
              </a:path>
            </a:pathLst>
          </a:custGeom>
          <a:blipFill rotWithShape="1">
            <a:blip r:embed="rId5">
              <a:alphaModFix/>
            </a:blip>
            <a:stretch>
              <a:fillRect/>
            </a:stretch>
          </a:blipFill>
          <a:ln>
            <a:noFill/>
          </a:ln>
        </p:spPr>
      </p:sp>
      <p:sp>
        <p:nvSpPr>
          <p:cNvPr id="194" name="Google Shape;194;g30ef0455caa_0_0"/>
          <p:cNvSpPr txBox="1"/>
          <p:nvPr/>
        </p:nvSpPr>
        <p:spPr>
          <a:xfrm>
            <a:off x="2395459" y="4033235"/>
            <a:ext cx="13487400" cy="2540824"/>
          </a:xfrm>
          <a:prstGeom prst="rect">
            <a:avLst/>
          </a:prstGeom>
          <a:noFill/>
          <a:ln>
            <a:noFill/>
          </a:ln>
        </p:spPr>
        <p:txBody>
          <a:bodyPr spcFirstLastPara="1" wrap="square" lIns="0" tIns="0" rIns="0" bIns="0" anchor="t" anchorCtr="0">
            <a:spAutoFit/>
          </a:bodyPr>
          <a:lstStyle/>
          <a:p>
            <a:pPr marL="0" marR="0" lvl="0" indent="0" algn="l" rtl="0">
              <a:lnSpc>
                <a:spcPct val="137997"/>
              </a:lnSpc>
              <a:spcBef>
                <a:spcPts val="0"/>
              </a:spcBef>
              <a:spcAft>
                <a:spcPts val="0"/>
              </a:spcAft>
              <a:buClr>
                <a:schemeClr val="dk1"/>
              </a:buClr>
              <a:buSzPts val="1100"/>
              <a:buFont typeface="Arial"/>
              <a:buNone/>
            </a:pPr>
            <a:r>
              <a:rPr lang="en-US" sz="5982" b="1" i="0" u="none" strike="noStrike" cap="none">
                <a:solidFill>
                  <a:srgbClr val="0C0C0C"/>
                </a:solidFill>
                <a:latin typeface="DM Sans"/>
                <a:ea typeface="DM Sans"/>
                <a:cs typeface="DM Sans"/>
                <a:sym typeface="DM Sans"/>
              </a:rPr>
              <a:t>GitHub Link:  </a:t>
            </a:r>
            <a:r>
              <a:rPr lang="en-US" sz="5982" b="1" i="0" u="sng" strike="noStrike" cap="none">
                <a:solidFill>
                  <a:srgbClr val="0F243E"/>
                </a:solidFill>
                <a:latin typeface="DM Sans"/>
                <a:ea typeface="DM Sans"/>
                <a:cs typeface="DM Sans"/>
                <a:sym typeface="DM Sans"/>
                <a:hlinkClick r:id="rId6">
                  <a:extLst>
                    <a:ext uri="{A12FA001-AC4F-418D-AE19-62706E023703}">
                      <ahyp:hlinkClr xmlns:ahyp="http://schemas.microsoft.com/office/drawing/2018/hyperlinkcolor" val="tx"/>
                    </a:ext>
                  </a:extLst>
                </a:hlinkClick>
              </a:rPr>
              <a:t>SPL-2: ’Droid Scanner’ </a:t>
            </a:r>
            <a:endParaRPr sz="5982" b="1" i="0" u="none" strike="noStrike" cap="none">
              <a:solidFill>
                <a:srgbClr val="0F243E"/>
              </a:solidFill>
              <a:latin typeface="DM Sans"/>
              <a:ea typeface="DM Sans"/>
              <a:cs typeface="DM Sans"/>
              <a:sym typeface="DM Sans"/>
            </a:endParaRPr>
          </a:p>
          <a:p>
            <a:pPr marL="0" marR="0" lvl="0" indent="0" algn="l" rtl="0">
              <a:lnSpc>
                <a:spcPct val="137997"/>
              </a:lnSpc>
              <a:spcBef>
                <a:spcPts val="0"/>
              </a:spcBef>
              <a:spcAft>
                <a:spcPts val="0"/>
              </a:spcAft>
              <a:buClr>
                <a:srgbClr val="000000"/>
              </a:buClr>
              <a:buSzPts val="5982"/>
              <a:buFont typeface="Arial"/>
              <a:buNone/>
            </a:pPr>
            <a:endParaRPr sz="5982" b="1" i="0" u="none" strike="noStrike" cap="none">
              <a:solidFill>
                <a:srgbClr val="4BD1FB"/>
              </a:solidFill>
              <a:latin typeface="DM Sans"/>
              <a:ea typeface="DM Sans"/>
              <a:cs typeface="DM Sans"/>
              <a:sym typeface="DM Sans"/>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98"/>
        <p:cNvGrpSpPr/>
        <p:nvPr/>
      </p:nvGrpSpPr>
      <p:grpSpPr>
        <a:xfrm>
          <a:off x="0" y="0"/>
          <a:ext cx="0" cy="0"/>
          <a:chOff x="0" y="0"/>
          <a:chExt cx="0" cy="0"/>
        </a:xfrm>
      </p:grpSpPr>
      <p:sp>
        <p:nvSpPr>
          <p:cNvPr id="199" name="Google Shape;199;p10"/>
          <p:cNvSpPr/>
          <p:nvPr/>
        </p:nvSpPr>
        <p:spPr>
          <a:xfrm>
            <a:off x="16683520" y="1590911"/>
            <a:ext cx="2651835" cy="2651835"/>
          </a:xfrm>
          <a:custGeom>
            <a:avLst/>
            <a:gdLst/>
            <a:ahLst/>
            <a:cxnLst/>
            <a:rect l="l" t="t" r="r" b="b"/>
            <a:pathLst>
              <a:path w="2651835" h="2651835" extrusionOk="0">
                <a:moveTo>
                  <a:pt x="0" y="0"/>
                </a:moveTo>
                <a:lnTo>
                  <a:pt x="2651835" y="0"/>
                </a:lnTo>
                <a:lnTo>
                  <a:pt x="2651835" y="2651835"/>
                </a:lnTo>
                <a:lnTo>
                  <a:pt x="0" y="2651835"/>
                </a:lnTo>
                <a:lnTo>
                  <a:pt x="0" y="0"/>
                </a:lnTo>
                <a:close/>
              </a:path>
            </a:pathLst>
          </a:custGeom>
          <a:blipFill rotWithShape="1">
            <a:blip r:embed="rId3">
              <a:alphaModFix amt="20999"/>
            </a:blip>
            <a:stretch>
              <a:fillRect/>
            </a:stretch>
          </a:blipFill>
          <a:ln>
            <a:noFill/>
          </a:ln>
        </p:spPr>
      </p:sp>
      <p:sp>
        <p:nvSpPr>
          <p:cNvPr id="200" name="Google Shape;200;p10"/>
          <p:cNvSpPr/>
          <p:nvPr/>
        </p:nvSpPr>
        <p:spPr>
          <a:xfrm rot="-1704000">
            <a:off x="9689961" y="2768818"/>
            <a:ext cx="10368756" cy="8740084"/>
          </a:xfrm>
          <a:custGeom>
            <a:avLst/>
            <a:gdLst/>
            <a:ahLst/>
            <a:cxnLst/>
            <a:rect l="l" t="t" r="r" b="b"/>
            <a:pathLst>
              <a:path w="4514698" h="3805552" extrusionOk="0">
                <a:moveTo>
                  <a:pt x="2930294" y="3805552"/>
                </a:moveTo>
                <a:lnTo>
                  <a:pt x="0" y="2221148"/>
                </a:lnTo>
                <a:cubicBezTo>
                  <a:pt x="875258" y="602392"/>
                  <a:pt x="2895942" y="0"/>
                  <a:pt x="4514698" y="875258"/>
                </a:cubicBezTo>
                <a:lnTo>
                  <a:pt x="2930294" y="3805552"/>
                </a:lnTo>
                <a:close/>
              </a:path>
            </a:pathLst>
          </a:custGeom>
          <a:blipFill rotWithShape="1">
            <a:blip r:embed="rId4">
              <a:alphaModFix/>
            </a:blip>
            <a:stretch>
              <a:fillRect l="-11383" t="-5289" r="-14913" b="-8724"/>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0"/>
          <p:cNvSpPr/>
          <p:nvPr/>
        </p:nvSpPr>
        <p:spPr>
          <a:xfrm>
            <a:off x="-789475" y="-570381"/>
            <a:ext cx="2651835" cy="2651835"/>
          </a:xfrm>
          <a:custGeom>
            <a:avLst/>
            <a:gdLst/>
            <a:ahLst/>
            <a:cxnLst/>
            <a:rect l="l" t="t" r="r" b="b"/>
            <a:pathLst>
              <a:path w="2651835" h="2651835" extrusionOk="0">
                <a:moveTo>
                  <a:pt x="0" y="0"/>
                </a:moveTo>
                <a:lnTo>
                  <a:pt x="2651836" y="0"/>
                </a:lnTo>
                <a:lnTo>
                  <a:pt x="2651836" y="2651835"/>
                </a:lnTo>
                <a:lnTo>
                  <a:pt x="0" y="2651835"/>
                </a:lnTo>
                <a:lnTo>
                  <a:pt x="0" y="0"/>
                </a:lnTo>
                <a:close/>
              </a:path>
            </a:pathLst>
          </a:custGeom>
          <a:blipFill rotWithShape="1">
            <a:blip r:embed="rId3">
              <a:alphaModFix amt="20999"/>
            </a:blip>
            <a:stretch>
              <a:fillRect/>
            </a:stretch>
          </a:blipFill>
          <a:ln>
            <a:noFill/>
          </a:ln>
        </p:spPr>
      </p:sp>
      <p:sp>
        <p:nvSpPr>
          <p:cNvPr id="202" name="Google Shape;202;p10"/>
          <p:cNvSpPr txBox="1"/>
          <p:nvPr/>
        </p:nvSpPr>
        <p:spPr>
          <a:xfrm>
            <a:off x="2264153" y="6356885"/>
            <a:ext cx="7627800" cy="3462000"/>
          </a:xfrm>
          <a:prstGeom prst="rect">
            <a:avLst/>
          </a:prstGeom>
          <a:noFill/>
          <a:ln>
            <a:noFill/>
          </a:ln>
        </p:spPr>
        <p:txBody>
          <a:bodyPr spcFirstLastPara="1" wrap="square" lIns="0" tIns="0" rIns="0" bIns="0" anchor="t" anchorCtr="0">
            <a:spAutoFit/>
          </a:bodyPr>
          <a:lstStyle/>
          <a:p>
            <a:pPr marL="0" marR="0" lvl="0" indent="0" algn="l" rtl="0">
              <a:lnSpc>
                <a:spcPct val="137997"/>
              </a:lnSpc>
              <a:spcBef>
                <a:spcPts val="0"/>
              </a:spcBef>
              <a:spcAft>
                <a:spcPts val="0"/>
              </a:spcAft>
              <a:buClr>
                <a:schemeClr val="dk1"/>
              </a:buClr>
              <a:buSzPts val="1100"/>
              <a:buFont typeface="Arial"/>
              <a:buNone/>
            </a:pPr>
            <a:r>
              <a:rPr lang="en-US" sz="5982" b="1" i="0" u="none" strike="noStrike" cap="none">
                <a:solidFill>
                  <a:srgbClr val="4BD1FB"/>
                </a:solidFill>
                <a:latin typeface="DM Sans"/>
                <a:ea typeface="DM Sans"/>
                <a:cs typeface="DM Sans"/>
                <a:sym typeface="DM Sans"/>
              </a:rPr>
              <a:t>Any Question ?</a:t>
            </a:r>
            <a:endParaRPr sz="5982" b="1" i="0" u="none" strike="noStrike" cap="none">
              <a:solidFill>
                <a:srgbClr val="4BD1FB"/>
              </a:solidFill>
              <a:latin typeface="DM Sans"/>
              <a:ea typeface="DM Sans"/>
              <a:cs typeface="DM Sans"/>
              <a:sym typeface="DM Sans"/>
            </a:endParaRPr>
          </a:p>
          <a:p>
            <a:pPr marL="0" marR="0" lvl="0" indent="0" algn="l" rtl="0">
              <a:lnSpc>
                <a:spcPct val="137997"/>
              </a:lnSpc>
              <a:spcBef>
                <a:spcPts val="0"/>
              </a:spcBef>
              <a:spcAft>
                <a:spcPts val="0"/>
              </a:spcAft>
              <a:buClr>
                <a:schemeClr val="dk1"/>
              </a:buClr>
              <a:buSzPts val="1100"/>
              <a:buFont typeface="Arial"/>
              <a:buNone/>
            </a:pPr>
            <a:endParaRPr sz="5982" b="1" i="0" u="none" strike="noStrike" cap="none">
              <a:solidFill>
                <a:srgbClr val="4BD1FB"/>
              </a:solidFill>
              <a:latin typeface="DM Sans"/>
              <a:ea typeface="DM Sans"/>
              <a:cs typeface="DM Sans"/>
              <a:sym typeface="DM Sans"/>
            </a:endParaRPr>
          </a:p>
          <a:p>
            <a:pPr marL="0" marR="0" lvl="0" indent="0" algn="l" rtl="0">
              <a:lnSpc>
                <a:spcPct val="137997"/>
              </a:lnSpc>
              <a:spcBef>
                <a:spcPts val="0"/>
              </a:spcBef>
              <a:spcAft>
                <a:spcPts val="0"/>
              </a:spcAft>
              <a:buClr>
                <a:srgbClr val="000000"/>
              </a:buClr>
              <a:buSzPts val="5982"/>
              <a:buFont typeface="Arial"/>
              <a:buNone/>
            </a:pPr>
            <a:endParaRPr sz="5982" b="1" i="0" u="none" strike="noStrike" cap="none">
              <a:solidFill>
                <a:srgbClr val="4BD1FB"/>
              </a:solidFill>
              <a:latin typeface="DM Sans"/>
              <a:ea typeface="DM Sans"/>
              <a:cs typeface="DM Sans"/>
              <a:sym typeface="DM Sans"/>
            </a:endParaRPr>
          </a:p>
        </p:txBody>
      </p:sp>
      <p:sp>
        <p:nvSpPr>
          <p:cNvPr id="203" name="Google Shape;203;p10"/>
          <p:cNvSpPr txBox="1"/>
          <p:nvPr/>
        </p:nvSpPr>
        <p:spPr>
          <a:xfrm>
            <a:off x="2264153" y="2499185"/>
            <a:ext cx="10434893" cy="2644315"/>
          </a:xfrm>
          <a:prstGeom prst="rect">
            <a:avLst/>
          </a:prstGeom>
          <a:noFill/>
          <a:ln>
            <a:noFill/>
          </a:ln>
        </p:spPr>
        <p:txBody>
          <a:bodyPr spcFirstLastPara="1" wrap="square" lIns="0" tIns="0" rIns="0" bIns="0" anchor="t" anchorCtr="0">
            <a:spAutoFit/>
          </a:bodyPr>
          <a:lstStyle/>
          <a:p>
            <a:pPr marL="0" marR="0" lvl="0" indent="0" algn="l" rtl="0">
              <a:lnSpc>
                <a:spcPct val="140013"/>
              </a:lnSpc>
              <a:spcBef>
                <a:spcPts val="0"/>
              </a:spcBef>
              <a:spcAft>
                <a:spcPts val="0"/>
              </a:spcAft>
              <a:buClr>
                <a:srgbClr val="000000"/>
              </a:buClr>
              <a:buSzPts val="7530"/>
              <a:buFont typeface="Arial"/>
              <a:buNone/>
            </a:pPr>
            <a:r>
              <a:rPr lang="en-US" sz="7530" b="1" i="0" u="none" strike="noStrike" cap="none">
                <a:solidFill>
                  <a:srgbClr val="FFFFFF"/>
                </a:solidFill>
                <a:latin typeface="Arial"/>
                <a:ea typeface="Arial"/>
                <a:cs typeface="Arial"/>
                <a:sym typeface="Arial"/>
              </a:rPr>
              <a:t>Thanks For your</a:t>
            </a:r>
            <a:endParaRPr sz="1400" b="0" i="0" u="none" strike="noStrike" cap="none">
              <a:solidFill>
                <a:srgbClr val="000000"/>
              </a:solidFill>
              <a:latin typeface="Arial"/>
              <a:ea typeface="Arial"/>
              <a:cs typeface="Arial"/>
              <a:sym typeface="Arial"/>
            </a:endParaRPr>
          </a:p>
          <a:p>
            <a:pPr marL="0" marR="0" lvl="0" indent="0" algn="l" rtl="0">
              <a:lnSpc>
                <a:spcPct val="140013"/>
              </a:lnSpc>
              <a:spcBef>
                <a:spcPts val="0"/>
              </a:spcBef>
              <a:spcAft>
                <a:spcPts val="0"/>
              </a:spcAft>
              <a:buClr>
                <a:srgbClr val="000000"/>
              </a:buClr>
              <a:buSzPts val="7530"/>
              <a:buFont typeface="Arial"/>
              <a:buNone/>
            </a:pPr>
            <a:r>
              <a:rPr lang="en-US" sz="7530" b="1" i="0" u="none" strike="noStrike" cap="none">
                <a:solidFill>
                  <a:srgbClr val="FFFFFF"/>
                </a:solidFill>
                <a:latin typeface="Arial"/>
                <a:ea typeface="Arial"/>
                <a:cs typeface="Arial"/>
                <a:sym typeface="Arial"/>
              </a:rPr>
              <a:t>Kind Patience..</a:t>
            </a:r>
            <a:endParaRPr sz="1400" b="0" i="0" u="none" strike="noStrike" cap="none">
              <a:solidFill>
                <a:srgbClr val="000000"/>
              </a:solidFill>
              <a:latin typeface="Arial"/>
              <a:ea typeface="Arial"/>
              <a:cs typeface="Arial"/>
              <a:sym typeface="Arial"/>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Shape 98"/>
        <p:cNvGrpSpPr/>
        <p:nvPr/>
      </p:nvGrpSpPr>
      <p:grpSpPr>
        <a:xfrm>
          <a:off x="0" y="0"/>
          <a:ext cx="0" cy="0"/>
          <a:chOff x="0" y="0"/>
          <a:chExt cx="0" cy="0"/>
        </a:xfrm>
      </p:grpSpPr>
      <p:sp>
        <p:nvSpPr>
          <p:cNvPr id="99" name="Google Shape;99;p3"/>
          <p:cNvSpPr/>
          <p:nvPr/>
        </p:nvSpPr>
        <p:spPr>
          <a:xfrm rot="-5400000">
            <a:off x="4186973" y="-925676"/>
            <a:ext cx="9302895" cy="8068147"/>
          </a:xfrm>
          <a:custGeom>
            <a:avLst/>
            <a:gdLst/>
            <a:ahLst/>
            <a:cxnLst/>
            <a:rect l="l" t="t" r="r" b="b"/>
            <a:pathLst>
              <a:path w="9302895" h="8068147" extrusionOk="0">
                <a:moveTo>
                  <a:pt x="0" y="0"/>
                </a:moveTo>
                <a:lnTo>
                  <a:pt x="9302895" y="0"/>
                </a:lnTo>
                <a:lnTo>
                  <a:pt x="9302895" y="8068147"/>
                </a:lnTo>
                <a:lnTo>
                  <a:pt x="0" y="8068147"/>
                </a:lnTo>
                <a:lnTo>
                  <a:pt x="0" y="0"/>
                </a:lnTo>
                <a:close/>
              </a:path>
            </a:pathLst>
          </a:custGeom>
          <a:blipFill rotWithShape="1">
            <a:blip r:embed="rId3">
              <a:alphaModFix/>
            </a:blip>
            <a:stretch>
              <a:fillRect/>
            </a:stretch>
          </a:blipFill>
          <a:ln>
            <a:noFill/>
          </a:ln>
        </p:spPr>
      </p:sp>
      <p:grpSp>
        <p:nvGrpSpPr>
          <p:cNvPr id="100" name="Google Shape;100;p3"/>
          <p:cNvGrpSpPr/>
          <p:nvPr/>
        </p:nvGrpSpPr>
        <p:grpSpPr>
          <a:xfrm>
            <a:off x="-690640" y="-1687711"/>
            <a:ext cx="19210521" cy="4598039"/>
            <a:chOff x="0" y="-38100"/>
            <a:chExt cx="5059561" cy="1211006"/>
          </a:xfrm>
        </p:grpSpPr>
        <p:sp>
          <p:nvSpPr>
            <p:cNvPr id="101" name="Google Shape;101;p3"/>
            <p:cNvSpPr/>
            <p:nvPr/>
          </p:nvSpPr>
          <p:spPr>
            <a:xfrm>
              <a:off x="0" y="0"/>
              <a:ext cx="5059561" cy="1172906"/>
            </a:xfrm>
            <a:custGeom>
              <a:avLst/>
              <a:gdLst/>
              <a:ahLst/>
              <a:cxnLst/>
              <a:rect l="l" t="t" r="r" b="b"/>
              <a:pathLst>
                <a:path w="5059561" h="1172906" extrusionOk="0">
                  <a:moveTo>
                    <a:pt x="0" y="0"/>
                  </a:moveTo>
                  <a:lnTo>
                    <a:pt x="5059561" y="0"/>
                  </a:lnTo>
                  <a:lnTo>
                    <a:pt x="5059561" y="1172906"/>
                  </a:lnTo>
                  <a:lnTo>
                    <a:pt x="0" y="1172906"/>
                  </a:lnTo>
                  <a:close/>
                </a:path>
              </a:pathLst>
            </a:custGeom>
            <a:solidFill>
              <a:srgbClr val="051D40"/>
            </a:solidFill>
            <a:ln w="38100" cap="sq" cmpd="sng">
              <a:solidFill>
                <a:srgbClr val="56AEFF"/>
              </a:solidFill>
              <a:prstDash val="solid"/>
              <a:miter lim="8000"/>
              <a:headEnd type="none" w="sm" len="sm"/>
              <a:tailEnd type="none" w="sm" len="sm"/>
            </a:ln>
          </p:spPr>
        </p:sp>
        <p:sp>
          <p:nvSpPr>
            <p:cNvPr id="102" name="Google Shape;102;p3"/>
            <p:cNvSpPr txBox="1"/>
            <p:nvPr/>
          </p:nvSpPr>
          <p:spPr>
            <a:xfrm>
              <a:off x="0" y="-38100"/>
              <a:ext cx="5059561" cy="1211006"/>
            </a:xfrm>
            <a:prstGeom prst="rect">
              <a:avLst/>
            </a:prstGeom>
            <a:noFill/>
            <a:ln>
              <a:noFill/>
            </a:ln>
          </p:spPr>
          <p:txBody>
            <a:bodyPr spcFirstLastPara="1" wrap="square" lIns="50800" tIns="50800" rIns="50800" bIns="50800" anchor="ctr" anchorCtr="0">
              <a:noAutofit/>
            </a:bodyPr>
            <a:lstStyle/>
            <a:p>
              <a:pPr marL="0" marR="0" lvl="0" indent="0" algn="ctr" rtl="0">
                <a:lnSpc>
                  <a:spcPct val="144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3" name="Google Shape;103;p3"/>
          <p:cNvSpPr txBox="1"/>
          <p:nvPr/>
        </p:nvSpPr>
        <p:spPr>
          <a:xfrm>
            <a:off x="3451140" y="1142987"/>
            <a:ext cx="10450651" cy="2186940"/>
          </a:xfrm>
          <a:prstGeom prst="rect">
            <a:avLst/>
          </a:prstGeom>
          <a:noFill/>
          <a:ln>
            <a:noFill/>
          </a:ln>
        </p:spPr>
        <p:txBody>
          <a:bodyPr spcFirstLastPara="1" wrap="square" lIns="0" tIns="0" rIns="0" bIns="0" anchor="t" anchorCtr="0">
            <a:spAutoFit/>
          </a:bodyPr>
          <a:lstStyle/>
          <a:p>
            <a:pPr marL="0" marR="0" lvl="0" indent="0" algn="ctr" rtl="0">
              <a:lnSpc>
                <a:spcPct val="119995"/>
              </a:lnSpc>
              <a:spcBef>
                <a:spcPts val="0"/>
              </a:spcBef>
              <a:spcAft>
                <a:spcPts val="0"/>
              </a:spcAft>
              <a:buClr>
                <a:srgbClr val="000000"/>
              </a:buClr>
              <a:buSzPts val="4766"/>
              <a:buFont typeface="Arial"/>
              <a:buNone/>
            </a:pPr>
            <a:r>
              <a:rPr lang="en-US" sz="4766" b="1" i="0" u="none" strike="noStrike" cap="none">
                <a:solidFill>
                  <a:srgbClr val="CFF4FF"/>
                </a:solidFill>
                <a:latin typeface="Arial"/>
                <a:ea typeface="Arial"/>
                <a:cs typeface="Arial"/>
                <a:sym typeface="Arial"/>
              </a:rPr>
              <a:t>INTRODUCTION TO </a:t>
            </a:r>
            <a:endParaRPr sz="1400" b="0" i="0" u="none" strike="noStrike" cap="none">
              <a:solidFill>
                <a:srgbClr val="000000"/>
              </a:solidFill>
              <a:latin typeface="Arial"/>
              <a:ea typeface="Arial"/>
              <a:cs typeface="Arial"/>
              <a:sym typeface="Arial"/>
            </a:endParaRPr>
          </a:p>
          <a:p>
            <a:pPr marL="0" marR="0" lvl="0" indent="0" algn="ctr" rtl="0">
              <a:lnSpc>
                <a:spcPct val="119995"/>
              </a:lnSpc>
              <a:spcBef>
                <a:spcPts val="0"/>
              </a:spcBef>
              <a:spcAft>
                <a:spcPts val="0"/>
              </a:spcAft>
              <a:buClr>
                <a:srgbClr val="000000"/>
              </a:buClr>
              <a:buSzPts val="4766"/>
              <a:buFont typeface="Arial"/>
              <a:buNone/>
            </a:pPr>
            <a:r>
              <a:rPr lang="en-US" sz="4766" b="1" i="0" u="none" strike="noStrike" cap="none">
                <a:solidFill>
                  <a:srgbClr val="CFF4FF"/>
                </a:solidFill>
                <a:latin typeface="Arial"/>
                <a:ea typeface="Arial"/>
                <a:cs typeface="Arial"/>
                <a:sym typeface="Arial"/>
              </a:rPr>
              <a:t>DROID SCANNER</a:t>
            </a:r>
            <a:endParaRPr sz="1400" b="0" i="0" u="none" strike="noStrike" cap="none">
              <a:solidFill>
                <a:srgbClr val="000000"/>
              </a:solidFill>
              <a:latin typeface="Arial"/>
              <a:ea typeface="Arial"/>
              <a:cs typeface="Arial"/>
              <a:sym typeface="Arial"/>
            </a:endParaRPr>
          </a:p>
          <a:p>
            <a:pPr marL="0" marR="0" lvl="0" indent="0" algn="ctr" rtl="0">
              <a:lnSpc>
                <a:spcPct val="119995"/>
              </a:lnSpc>
              <a:spcBef>
                <a:spcPts val="0"/>
              </a:spcBef>
              <a:spcAft>
                <a:spcPts val="0"/>
              </a:spcAft>
              <a:buClr>
                <a:srgbClr val="000000"/>
              </a:buClr>
              <a:buSzPts val="4766"/>
              <a:buFont typeface="Arial"/>
              <a:buNone/>
            </a:pPr>
            <a:endParaRPr sz="4766" b="1" i="0" u="none" strike="noStrike" cap="none">
              <a:solidFill>
                <a:srgbClr val="CFF4FF"/>
              </a:solidFill>
              <a:latin typeface="Arial"/>
              <a:ea typeface="Arial"/>
              <a:cs typeface="Arial"/>
              <a:sym typeface="Arial"/>
            </a:endParaRPr>
          </a:p>
        </p:txBody>
      </p:sp>
      <p:sp>
        <p:nvSpPr>
          <p:cNvPr id="104" name="Google Shape;104;p3"/>
          <p:cNvSpPr/>
          <p:nvPr/>
        </p:nvSpPr>
        <p:spPr>
          <a:xfrm>
            <a:off x="16804754" y="9074551"/>
            <a:ext cx="1715127" cy="1715127"/>
          </a:xfrm>
          <a:custGeom>
            <a:avLst/>
            <a:gdLst/>
            <a:ahLst/>
            <a:cxnLst/>
            <a:rect l="l" t="t" r="r" b="b"/>
            <a:pathLst>
              <a:path w="1715127" h="1715127" extrusionOk="0">
                <a:moveTo>
                  <a:pt x="0" y="0"/>
                </a:moveTo>
                <a:lnTo>
                  <a:pt x="1715127" y="0"/>
                </a:lnTo>
                <a:lnTo>
                  <a:pt x="1715127" y="1715126"/>
                </a:lnTo>
                <a:lnTo>
                  <a:pt x="0" y="1715126"/>
                </a:lnTo>
                <a:lnTo>
                  <a:pt x="0" y="0"/>
                </a:lnTo>
                <a:close/>
              </a:path>
            </a:pathLst>
          </a:custGeom>
          <a:blipFill rotWithShape="1">
            <a:blip r:embed="rId4">
              <a:alphaModFix/>
            </a:blip>
            <a:stretch>
              <a:fillRect/>
            </a:stretch>
          </a:blipFill>
          <a:ln>
            <a:noFill/>
          </a:ln>
        </p:spPr>
      </p:sp>
      <p:sp>
        <p:nvSpPr>
          <p:cNvPr id="105" name="Google Shape;105;p3"/>
          <p:cNvSpPr/>
          <p:nvPr/>
        </p:nvSpPr>
        <p:spPr>
          <a:xfrm>
            <a:off x="-363441" y="-390286"/>
            <a:ext cx="1715127" cy="1715127"/>
          </a:xfrm>
          <a:custGeom>
            <a:avLst/>
            <a:gdLst/>
            <a:ahLst/>
            <a:cxnLst/>
            <a:rect l="l" t="t" r="r" b="b"/>
            <a:pathLst>
              <a:path w="1715127" h="1715127" extrusionOk="0">
                <a:moveTo>
                  <a:pt x="0" y="0"/>
                </a:moveTo>
                <a:lnTo>
                  <a:pt x="1715127" y="0"/>
                </a:lnTo>
                <a:lnTo>
                  <a:pt x="1715127" y="1715127"/>
                </a:lnTo>
                <a:lnTo>
                  <a:pt x="0" y="1715127"/>
                </a:lnTo>
                <a:lnTo>
                  <a:pt x="0" y="0"/>
                </a:lnTo>
                <a:close/>
              </a:path>
            </a:pathLst>
          </a:custGeom>
          <a:blipFill rotWithShape="1">
            <a:blip r:embed="rId4">
              <a:alphaModFix/>
            </a:blip>
            <a:stretch>
              <a:fillRect/>
            </a:stretch>
          </a:blipFill>
          <a:ln>
            <a:noFill/>
          </a:ln>
        </p:spPr>
      </p:sp>
      <p:sp>
        <p:nvSpPr>
          <p:cNvPr id="106" name="Google Shape;106;p3"/>
          <p:cNvSpPr/>
          <p:nvPr/>
        </p:nvSpPr>
        <p:spPr>
          <a:xfrm>
            <a:off x="14398071" y="-136788"/>
            <a:ext cx="2988937" cy="570615"/>
          </a:xfrm>
          <a:custGeom>
            <a:avLst/>
            <a:gdLst/>
            <a:ahLst/>
            <a:cxnLst/>
            <a:rect l="l" t="t" r="r" b="b"/>
            <a:pathLst>
              <a:path w="2988937" h="570615" extrusionOk="0">
                <a:moveTo>
                  <a:pt x="0" y="0"/>
                </a:moveTo>
                <a:lnTo>
                  <a:pt x="2988938" y="0"/>
                </a:lnTo>
                <a:lnTo>
                  <a:pt x="2988938" y="570616"/>
                </a:lnTo>
                <a:lnTo>
                  <a:pt x="0" y="570616"/>
                </a:lnTo>
                <a:lnTo>
                  <a:pt x="0" y="0"/>
                </a:lnTo>
                <a:close/>
              </a:path>
            </a:pathLst>
          </a:custGeom>
          <a:blipFill rotWithShape="1">
            <a:blip r:embed="rId5">
              <a:alphaModFix/>
            </a:blip>
            <a:stretch>
              <a:fillRect/>
            </a:stretch>
          </a:blipFill>
          <a:ln>
            <a:noFill/>
          </a:ln>
        </p:spPr>
      </p:sp>
      <p:sp>
        <p:nvSpPr>
          <p:cNvPr id="107" name="Google Shape;107;p3"/>
          <p:cNvSpPr/>
          <p:nvPr/>
        </p:nvSpPr>
        <p:spPr>
          <a:xfrm>
            <a:off x="900991" y="9922935"/>
            <a:ext cx="2988937" cy="570615"/>
          </a:xfrm>
          <a:custGeom>
            <a:avLst/>
            <a:gdLst/>
            <a:ahLst/>
            <a:cxnLst/>
            <a:rect l="l" t="t" r="r" b="b"/>
            <a:pathLst>
              <a:path w="2988937" h="570615" extrusionOk="0">
                <a:moveTo>
                  <a:pt x="0" y="0"/>
                </a:moveTo>
                <a:lnTo>
                  <a:pt x="2988938" y="0"/>
                </a:lnTo>
                <a:lnTo>
                  <a:pt x="2988938" y="570616"/>
                </a:lnTo>
                <a:lnTo>
                  <a:pt x="0" y="570616"/>
                </a:lnTo>
                <a:lnTo>
                  <a:pt x="0" y="0"/>
                </a:lnTo>
                <a:close/>
              </a:path>
            </a:pathLst>
          </a:custGeom>
          <a:blipFill rotWithShape="1">
            <a:blip r:embed="rId5">
              <a:alphaModFix/>
            </a:blip>
            <a:stretch>
              <a:fillRect/>
            </a:stretch>
          </a:blipFill>
          <a:ln>
            <a:noFill/>
          </a:ln>
        </p:spPr>
      </p:sp>
      <p:sp>
        <p:nvSpPr>
          <p:cNvPr id="108" name="Google Shape;108;p3"/>
          <p:cNvSpPr txBox="1"/>
          <p:nvPr/>
        </p:nvSpPr>
        <p:spPr>
          <a:xfrm>
            <a:off x="551273" y="3882136"/>
            <a:ext cx="17079600" cy="4149300"/>
          </a:xfrm>
          <a:prstGeom prst="rect">
            <a:avLst/>
          </a:prstGeom>
          <a:noFill/>
          <a:ln>
            <a:noFill/>
          </a:ln>
        </p:spPr>
        <p:txBody>
          <a:bodyPr spcFirstLastPara="1" wrap="square" lIns="0" tIns="0" rIns="0" bIns="0" anchor="t" anchorCtr="0">
            <a:spAutoFit/>
          </a:bodyPr>
          <a:lstStyle/>
          <a:p>
            <a:pPr marL="0" marR="0" lvl="0" indent="0" algn="ctr" rtl="0">
              <a:lnSpc>
                <a:spcPct val="140009"/>
              </a:lnSpc>
              <a:spcBef>
                <a:spcPts val="0"/>
              </a:spcBef>
              <a:spcAft>
                <a:spcPts val="0"/>
              </a:spcAft>
              <a:buClr>
                <a:srgbClr val="000000"/>
              </a:buClr>
              <a:buSzPts val="4084"/>
              <a:buFont typeface="Arial"/>
              <a:buNone/>
            </a:pPr>
            <a:r>
              <a:rPr lang="en-US" sz="4084" b="1" i="0" u="none" strike="noStrike" cap="none">
                <a:solidFill>
                  <a:srgbClr val="051D40"/>
                </a:solidFill>
                <a:latin typeface="Arial"/>
                <a:ea typeface="Arial"/>
                <a:cs typeface="Arial"/>
                <a:sym typeface="Arial"/>
              </a:rPr>
              <a:t>The Droid Scanner : App Security Management System enhances security by providing tools to safeguard sensitive data. This presentation will explore its features and implementation strategies to ensure robust protection against mobile threats.</a:t>
            </a:r>
            <a:endParaRPr sz="1400" b="0" i="0" u="none" strike="noStrike" cap="none">
              <a:solidFill>
                <a:srgbClr val="000000"/>
              </a:solidFill>
              <a:latin typeface="Arial"/>
              <a:ea typeface="Arial"/>
              <a:cs typeface="Arial"/>
              <a:sym typeface="Arial"/>
            </a:endParaRPr>
          </a:p>
          <a:p>
            <a:pPr marL="0" marR="0" lvl="0" indent="0" algn="ctr" rtl="0">
              <a:lnSpc>
                <a:spcPct val="140009"/>
              </a:lnSpc>
              <a:spcBef>
                <a:spcPts val="0"/>
              </a:spcBef>
              <a:spcAft>
                <a:spcPts val="0"/>
              </a:spcAft>
              <a:buClr>
                <a:srgbClr val="000000"/>
              </a:buClr>
              <a:buSzPts val="4084"/>
              <a:buFont typeface="Arial"/>
              <a:buNone/>
            </a:pPr>
            <a:endParaRPr sz="4084" b="1" i="0" u="none" strike="noStrike" cap="none">
              <a:solidFill>
                <a:srgbClr val="051D40"/>
              </a:solidFill>
              <a:latin typeface="Arial"/>
              <a:ea typeface="Arial"/>
              <a:cs typeface="Arial"/>
              <a:sym typeface="Arial"/>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12"/>
        <p:cNvGrpSpPr/>
        <p:nvPr/>
      </p:nvGrpSpPr>
      <p:grpSpPr>
        <a:xfrm>
          <a:off x="0" y="0"/>
          <a:ext cx="0" cy="0"/>
          <a:chOff x="0" y="0"/>
          <a:chExt cx="0" cy="0"/>
        </a:xfrm>
      </p:grpSpPr>
      <p:sp>
        <p:nvSpPr>
          <p:cNvPr id="113" name="Google Shape;113;p4"/>
          <p:cNvSpPr/>
          <p:nvPr/>
        </p:nvSpPr>
        <p:spPr>
          <a:xfrm>
            <a:off x="10880332" y="0"/>
            <a:ext cx="8958965" cy="9313047"/>
          </a:xfrm>
          <a:custGeom>
            <a:avLst/>
            <a:gdLst/>
            <a:ahLst/>
            <a:cxnLst/>
            <a:rect l="l" t="t" r="r" b="b"/>
            <a:pathLst>
              <a:path w="6108573" h="6350000" extrusionOk="0">
                <a:moveTo>
                  <a:pt x="6108573" y="0"/>
                </a:moveTo>
                <a:lnTo>
                  <a:pt x="6108573" y="3295396"/>
                </a:lnTo>
                <a:cubicBezTo>
                  <a:pt x="6108573" y="4982464"/>
                  <a:pt x="4741164" y="6350000"/>
                  <a:pt x="3054350" y="6350000"/>
                </a:cubicBezTo>
                <a:cubicBezTo>
                  <a:pt x="1367536" y="6350000"/>
                  <a:pt x="0" y="4982464"/>
                  <a:pt x="0" y="3295523"/>
                </a:cubicBezTo>
                <a:lnTo>
                  <a:pt x="0" y="0"/>
                </a:lnTo>
                <a:lnTo>
                  <a:pt x="6108573" y="0"/>
                </a:lnTo>
                <a:close/>
              </a:path>
            </a:pathLst>
          </a:custGeom>
          <a:blipFill rotWithShape="1">
            <a:blip r:embed="rId3">
              <a:alphaModFix/>
            </a:blip>
            <a:stretch>
              <a:fillRect t="-25266" b="-19112"/>
            </a:stretch>
          </a:bli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
          <p:cNvSpPr/>
          <p:nvPr/>
        </p:nvSpPr>
        <p:spPr>
          <a:xfrm>
            <a:off x="17259300" y="8127303"/>
            <a:ext cx="1802889" cy="1802889"/>
          </a:xfrm>
          <a:custGeom>
            <a:avLst/>
            <a:gdLst/>
            <a:ahLst/>
            <a:cxnLst/>
            <a:rect l="l" t="t" r="r" b="b"/>
            <a:pathLst>
              <a:path w="1802889" h="1802889" extrusionOk="0">
                <a:moveTo>
                  <a:pt x="0" y="0"/>
                </a:moveTo>
                <a:lnTo>
                  <a:pt x="1802889" y="0"/>
                </a:lnTo>
                <a:lnTo>
                  <a:pt x="1802889" y="1802889"/>
                </a:lnTo>
                <a:lnTo>
                  <a:pt x="0" y="1802889"/>
                </a:lnTo>
                <a:lnTo>
                  <a:pt x="0" y="0"/>
                </a:lnTo>
                <a:close/>
              </a:path>
            </a:pathLst>
          </a:custGeom>
          <a:blipFill rotWithShape="1">
            <a:blip r:embed="rId4">
              <a:alphaModFix/>
            </a:blip>
            <a:stretch>
              <a:fillRect/>
            </a:stretch>
          </a:blipFill>
          <a:ln>
            <a:noFill/>
          </a:ln>
        </p:spPr>
      </p:sp>
      <p:sp>
        <p:nvSpPr>
          <p:cNvPr id="115" name="Google Shape;115;p4"/>
          <p:cNvSpPr/>
          <p:nvPr/>
        </p:nvSpPr>
        <p:spPr>
          <a:xfrm>
            <a:off x="9733672" y="-966659"/>
            <a:ext cx="2293320" cy="2293320"/>
          </a:xfrm>
          <a:custGeom>
            <a:avLst/>
            <a:gdLst/>
            <a:ahLst/>
            <a:cxnLst/>
            <a:rect l="l" t="t" r="r" b="b"/>
            <a:pathLst>
              <a:path w="2293320" h="2293320" extrusionOk="0">
                <a:moveTo>
                  <a:pt x="0" y="0"/>
                </a:moveTo>
                <a:lnTo>
                  <a:pt x="2293320" y="0"/>
                </a:lnTo>
                <a:lnTo>
                  <a:pt x="2293320" y="2293319"/>
                </a:lnTo>
                <a:lnTo>
                  <a:pt x="0" y="2293319"/>
                </a:lnTo>
                <a:lnTo>
                  <a:pt x="0" y="0"/>
                </a:lnTo>
                <a:close/>
              </a:path>
            </a:pathLst>
          </a:custGeom>
          <a:blipFill rotWithShape="1">
            <a:blip r:embed="rId4">
              <a:alphaModFix/>
            </a:blip>
            <a:stretch>
              <a:fillRect/>
            </a:stretch>
          </a:blipFill>
          <a:ln>
            <a:noFill/>
          </a:ln>
        </p:spPr>
      </p:sp>
      <p:grpSp>
        <p:nvGrpSpPr>
          <p:cNvPr id="116" name="Google Shape;116;p4"/>
          <p:cNvGrpSpPr/>
          <p:nvPr/>
        </p:nvGrpSpPr>
        <p:grpSpPr>
          <a:xfrm>
            <a:off x="-1543050" y="-199408"/>
            <a:ext cx="2760734" cy="10486408"/>
            <a:chOff x="0" y="-38100"/>
            <a:chExt cx="727107" cy="2761852"/>
          </a:xfrm>
        </p:grpSpPr>
        <p:sp>
          <p:nvSpPr>
            <p:cNvPr id="117" name="Google Shape;117;p4"/>
            <p:cNvSpPr/>
            <p:nvPr/>
          </p:nvSpPr>
          <p:spPr>
            <a:xfrm>
              <a:off x="0" y="0"/>
              <a:ext cx="727107" cy="2723752"/>
            </a:xfrm>
            <a:custGeom>
              <a:avLst/>
              <a:gdLst/>
              <a:ahLst/>
              <a:cxnLst/>
              <a:rect l="l" t="t" r="r" b="b"/>
              <a:pathLst>
                <a:path w="727107" h="2723752" extrusionOk="0">
                  <a:moveTo>
                    <a:pt x="0" y="0"/>
                  </a:moveTo>
                  <a:lnTo>
                    <a:pt x="727107" y="0"/>
                  </a:lnTo>
                  <a:lnTo>
                    <a:pt x="727107" y="2723752"/>
                  </a:lnTo>
                  <a:lnTo>
                    <a:pt x="0" y="2723752"/>
                  </a:lnTo>
                  <a:close/>
                </a:path>
              </a:pathLst>
            </a:custGeom>
            <a:solidFill>
              <a:srgbClr val="145DA0"/>
            </a:solidFill>
            <a:ln>
              <a:noFill/>
            </a:ln>
          </p:spPr>
        </p:sp>
        <p:sp>
          <p:nvSpPr>
            <p:cNvPr id="118" name="Google Shape;118;p4"/>
            <p:cNvSpPr txBox="1"/>
            <p:nvPr/>
          </p:nvSpPr>
          <p:spPr>
            <a:xfrm>
              <a:off x="0" y="-38100"/>
              <a:ext cx="727107" cy="2761852"/>
            </a:xfrm>
            <a:prstGeom prst="rect">
              <a:avLst/>
            </a:prstGeom>
            <a:noFill/>
            <a:ln>
              <a:noFill/>
            </a:ln>
          </p:spPr>
          <p:txBody>
            <a:bodyPr spcFirstLastPara="1" wrap="square" lIns="50800" tIns="50800" rIns="50800" bIns="50800" anchor="ctr" anchorCtr="0">
              <a:noAutofit/>
            </a:bodyPr>
            <a:lstStyle/>
            <a:p>
              <a:pPr marL="0" marR="0" lvl="0" indent="0" algn="ctr" rtl="0">
                <a:lnSpc>
                  <a:spcPct val="144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19" name="Google Shape;119;p4"/>
          <p:cNvSpPr txBox="1"/>
          <p:nvPr/>
        </p:nvSpPr>
        <p:spPr>
          <a:xfrm>
            <a:off x="2682418" y="1760435"/>
            <a:ext cx="6461700" cy="1107996"/>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6000"/>
              <a:buFont typeface="Arial"/>
              <a:buNone/>
            </a:pPr>
            <a:r>
              <a:rPr lang="en-US" sz="6000" b="1" i="0" u="none" strike="noStrike" cap="none">
                <a:solidFill>
                  <a:srgbClr val="8CB3E3"/>
                </a:solidFill>
                <a:latin typeface="Arial"/>
                <a:ea typeface="Arial"/>
                <a:cs typeface="Arial"/>
                <a:sym typeface="Arial"/>
              </a:rPr>
              <a:t>MOTIVATION</a:t>
            </a:r>
            <a:endParaRPr sz="2000" b="0" i="0" u="none" strike="noStrike" cap="none">
              <a:solidFill>
                <a:srgbClr val="8CB3E3"/>
              </a:solidFill>
              <a:latin typeface="Arial"/>
              <a:ea typeface="Arial"/>
              <a:cs typeface="Arial"/>
              <a:sym typeface="Arial"/>
            </a:endParaRPr>
          </a:p>
        </p:txBody>
      </p:sp>
      <p:sp>
        <p:nvSpPr>
          <p:cNvPr id="120" name="Google Shape;120;p4"/>
          <p:cNvSpPr txBox="1"/>
          <p:nvPr/>
        </p:nvSpPr>
        <p:spPr>
          <a:xfrm>
            <a:off x="2472335" y="3362504"/>
            <a:ext cx="6961225" cy="566821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3600" b="1" i="0" u="none" strike="noStrike" cap="none">
                <a:solidFill>
                  <a:schemeClr val="lt1"/>
                </a:solidFill>
                <a:latin typeface="Arial"/>
                <a:ea typeface="Arial"/>
                <a:cs typeface="Arial"/>
                <a:sym typeface="Arial"/>
              </a:rPr>
              <a:t>1. User Security</a:t>
            </a:r>
            <a:endParaRPr/>
          </a:p>
          <a:p>
            <a:pPr marL="0" marR="0" lvl="0" indent="0" algn="l" rtl="0">
              <a:lnSpc>
                <a:spcPct val="100000"/>
              </a:lnSpc>
              <a:spcBef>
                <a:spcPts val="125"/>
              </a:spcBef>
              <a:spcAft>
                <a:spcPts val="0"/>
              </a:spcAft>
              <a:buNone/>
            </a:pPr>
            <a:r>
              <a:rPr lang="en-US" sz="3600" b="1" i="0" u="none" strike="noStrike" cap="none">
                <a:solidFill>
                  <a:schemeClr val="lt1"/>
                </a:solidFill>
                <a:latin typeface="Arial"/>
                <a:ea typeface="Arial"/>
                <a:cs typeface="Arial"/>
                <a:sym typeface="Arial"/>
              </a:rPr>
              <a:t>2. Developer Support</a:t>
            </a:r>
            <a:endParaRPr/>
          </a:p>
          <a:p>
            <a:pPr marL="0" marR="0" lvl="0" indent="0" algn="l" rtl="0">
              <a:lnSpc>
                <a:spcPct val="100000"/>
              </a:lnSpc>
              <a:spcBef>
                <a:spcPts val="125"/>
              </a:spcBef>
              <a:spcAft>
                <a:spcPts val="0"/>
              </a:spcAft>
              <a:buNone/>
            </a:pPr>
            <a:r>
              <a:rPr lang="en-US" sz="3600" b="1" i="0" u="none" strike="noStrike" cap="none">
                <a:solidFill>
                  <a:schemeClr val="lt1"/>
                </a:solidFill>
                <a:latin typeface="Arial"/>
                <a:ea typeface="Arial"/>
                <a:cs typeface="Arial"/>
                <a:sym typeface="Arial"/>
              </a:rPr>
              <a:t>3. Threat Mitigation</a:t>
            </a:r>
            <a:endParaRPr/>
          </a:p>
          <a:p>
            <a:pPr marL="0" marR="0" lvl="0" indent="0" algn="l" rtl="0">
              <a:lnSpc>
                <a:spcPct val="100000"/>
              </a:lnSpc>
              <a:spcBef>
                <a:spcPts val="125"/>
              </a:spcBef>
              <a:spcAft>
                <a:spcPts val="0"/>
              </a:spcAft>
              <a:buNone/>
            </a:pPr>
            <a:r>
              <a:rPr lang="en-US" sz="3600" b="1" i="0" u="none" strike="noStrike" cap="none">
                <a:solidFill>
                  <a:schemeClr val="lt1"/>
                </a:solidFill>
                <a:latin typeface="Arial"/>
                <a:ea typeface="Arial"/>
                <a:cs typeface="Arial"/>
                <a:sym typeface="Arial"/>
              </a:rPr>
              <a:t>4. Data Privacy</a:t>
            </a:r>
            <a:endParaRPr/>
          </a:p>
          <a:p>
            <a:pPr marL="0" marR="0" lvl="0" indent="0" algn="l" rtl="0">
              <a:lnSpc>
                <a:spcPct val="100000"/>
              </a:lnSpc>
              <a:spcBef>
                <a:spcPts val="125"/>
              </a:spcBef>
              <a:spcAft>
                <a:spcPts val="0"/>
              </a:spcAft>
              <a:buNone/>
            </a:pPr>
            <a:r>
              <a:rPr lang="en-US" sz="3600" b="1" i="0" u="none" strike="noStrike" cap="none">
                <a:solidFill>
                  <a:schemeClr val="lt1"/>
                </a:solidFill>
                <a:latin typeface="Arial"/>
                <a:ea typeface="Arial"/>
                <a:cs typeface="Arial"/>
                <a:sym typeface="Arial"/>
              </a:rPr>
              <a:t>5. Industry Compliance</a:t>
            </a:r>
            <a:endParaRPr/>
          </a:p>
          <a:p>
            <a:pPr marL="0" marR="0" lvl="0" indent="0" algn="l" rtl="0">
              <a:lnSpc>
                <a:spcPct val="100000"/>
              </a:lnSpc>
              <a:spcBef>
                <a:spcPts val="125"/>
              </a:spcBef>
              <a:spcAft>
                <a:spcPts val="0"/>
              </a:spcAft>
              <a:buNone/>
            </a:pPr>
            <a:r>
              <a:rPr lang="en-US" sz="3600" b="1" i="0" u="none" strike="noStrike" cap="none">
                <a:solidFill>
                  <a:schemeClr val="lt1"/>
                </a:solidFill>
                <a:latin typeface="Arial"/>
                <a:ea typeface="Arial"/>
                <a:cs typeface="Arial"/>
                <a:sym typeface="Arial"/>
              </a:rPr>
              <a:t>6. Enhanced Trust</a:t>
            </a:r>
            <a:endParaRPr/>
          </a:p>
          <a:p>
            <a:pPr marL="0" marR="0" lvl="0" indent="0" algn="l" rtl="0">
              <a:lnSpc>
                <a:spcPct val="100000"/>
              </a:lnSpc>
              <a:spcBef>
                <a:spcPts val="125"/>
              </a:spcBef>
              <a:spcAft>
                <a:spcPts val="0"/>
              </a:spcAft>
              <a:buNone/>
            </a:pPr>
            <a:r>
              <a:rPr lang="en-US" sz="3600" b="1" i="0" u="none" strike="noStrike" cap="none">
                <a:solidFill>
                  <a:schemeClr val="lt1"/>
                </a:solidFill>
                <a:latin typeface="Arial"/>
                <a:ea typeface="Arial"/>
                <a:cs typeface="Arial"/>
                <a:sym typeface="Arial"/>
              </a:rPr>
              <a:t>7. Accessibility</a:t>
            </a:r>
            <a:endParaRPr/>
          </a:p>
          <a:p>
            <a:pPr marL="0" marR="0" lvl="0" indent="0" algn="l" rtl="0">
              <a:lnSpc>
                <a:spcPct val="100000"/>
              </a:lnSpc>
              <a:spcBef>
                <a:spcPts val="125"/>
              </a:spcBef>
              <a:spcAft>
                <a:spcPts val="0"/>
              </a:spcAft>
              <a:buNone/>
            </a:pPr>
            <a:r>
              <a:rPr lang="en-US" sz="3600" b="1" i="0" u="none" strike="noStrike" cap="none">
                <a:solidFill>
                  <a:schemeClr val="lt1"/>
                </a:solidFill>
                <a:latin typeface="Arial"/>
                <a:ea typeface="Arial"/>
                <a:cs typeface="Arial"/>
                <a:sym typeface="Arial"/>
              </a:rPr>
              <a:t>8. Educational Purpose</a:t>
            </a:r>
            <a:endParaRPr/>
          </a:p>
          <a:p>
            <a:pPr marL="0" marR="0" lvl="0" indent="0" algn="l" rtl="0">
              <a:lnSpc>
                <a:spcPct val="100000"/>
              </a:lnSpc>
              <a:spcBef>
                <a:spcPts val="125"/>
              </a:spcBef>
              <a:spcAft>
                <a:spcPts val="0"/>
              </a:spcAft>
              <a:buNone/>
            </a:pPr>
            <a:r>
              <a:rPr lang="en-US" sz="3600" b="1" i="0" u="none" strike="noStrike" cap="none">
                <a:solidFill>
                  <a:schemeClr val="lt1"/>
                </a:solidFill>
                <a:latin typeface="Arial"/>
                <a:ea typeface="Arial"/>
                <a:cs typeface="Arial"/>
                <a:sym typeface="Arial"/>
              </a:rPr>
              <a:t>9. Prevention of Financial Loss</a:t>
            </a:r>
            <a:endParaRPr/>
          </a:p>
          <a:p>
            <a:pPr marL="0" marR="0" lvl="0" indent="0" algn="l" rtl="0">
              <a:lnSpc>
                <a:spcPct val="100000"/>
              </a:lnSpc>
              <a:spcBef>
                <a:spcPts val="125"/>
              </a:spcBef>
              <a:spcAft>
                <a:spcPts val="125"/>
              </a:spcAft>
              <a:buNone/>
            </a:pPr>
            <a:r>
              <a:rPr lang="en-US" sz="3600" b="1" i="0" u="none" strike="noStrike" cap="none">
                <a:solidFill>
                  <a:schemeClr val="lt1"/>
                </a:solidFill>
                <a:latin typeface="Arial"/>
                <a:ea typeface="Arial"/>
                <a:cs typeface="Arial"/>
                <a:sym typeface="Arial"/>
              </a:rPr>
              <a:t>10. Continuous Improvement</a:t>
            </a:r>
            <a:endParaRPr/>
          </a:p>
        </p:txBody>
      </p:sp>
    </p:spTree>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24"/>
        <p:cNvGrpSpPr/>
        <p:nvPr/>
      </p:nvGrpSpPr>
      <p:grpSpPr>
        <a:xfrm>
          <a:off x="0" y="0"/>
          <a:ext cx="0" cy="0"/>
          <a:chOff x="0" y="0"/>
          <a:chExt cx="0" cy="0"/>
        </a:xfrm>
      </p:grpSpPr>
      <p:sp>
        <p:nvSpPr>
          <p:cNvPr id="125" name="Google Shape;125;p2"/>
          <p:cNvSpPr/>
          <p:nvPr/>
        </p:nvSpPr>
        <p:spPr>
          <a:xfrm>
            <a:off x="10000675" y="1509629"/>
            <a:ext cx="6992751" cy="8074770"/>
          </a:xfrm>
          <a:custGeom>
            <a:avLst/>
            <a:gdLst/>
            <a:ahLst/>
            <a:cxnLst/>
            <a:rect l="l" t="t" r="r" b="b"/>
            <a:pathLst>
              <a:path w="5499100" h="6350000" extrusionOk="0">
                <a:moveTo>
                  <a:pt x="2749550" y="6350000"/>
                </a:moveTo>
                <a:lnTo>
                  <a:pt x="0" y="4762500"/>
                </a:lnTo>
                <a:lnTo>
                  <a:pt x="0" y="1587500"/>
                </a:lnTo>
                <a:lnTo>
                  <a:pt x="2749550" y="0"/>
                </a:lnTo>
                <a:lnTo>
                  <a:pt x="5499100" y="1587500"/>
                </a:lnTo>
                <a:lnTo>
                  <a:pt x="5499100" y="4762500"/>
                </a:lnTo>
                <a:lnTo>
                  <a:pt x="2749550" y="6350000"/>
                </a:lnTo>
                <a:close/>
              </a:path>
            </a:pathLst>
          </a:custGeom>
          <a:solidFill>
            <a:srgbClr val="56AEFF"/>
          </a:solidFill>
          <a:ln w="12700" cap="flat" cmpd="sng">
            <a:solidFill>
              <a:srgbClr val="000000"/>
            </a:solidFill>
            <a:prstDash val="solid"/>
            <a:round/>
            <a:headEnd type="none" w="sm" len="sm"/>
            <a:tailEnd type="none" w="sm" len="sm"/>
          </a:ln>
        </p:spPr>
      </p:sp>
      <p:sp>
        <p:nvSpPr>
          <p:cNvPr id="126" name="Google Shape;126;p2"/>
          <p:cNvSpPr/>
          <p:nvPr/>
        </p:nvSpPr>
        <p:spPr>
          <a:xfrm>
            <a:off x="10143550" y="1698193"/>
            <a:ext cx="6697476" cy="7733806"/>
          </a:xfrm>
          <a:custGeom>
            <a:avLst/>
            <a:gdLst/>
            <a:ahLst/>
            <a:cxnLst/>
            <a:rect l="l" t="t" r="r" b="b"/>
            <a:pathLst>
              <a:path w="5499100" h="6350000" extrusionOk="0">
                <a:moveTo>
                  <a:pt x="2749550" y="6350000"/>
                </a:moveTo>
                <a:lnTo>
                  <a:pt x="0" y="4762500"/>
                </a:lnTo>
                <a:lnTo>
                  <a:pt x="0" y="1587500"/>
                </a:lnTo>
                <a:lnTo>
                  <a:pt x="2749550" y="0"/>
                </a:lnTo>
                <a:lnTo>
                  <a:pt x="5499100" y="1587500"/>
                </a:lnTo>
                <a:lnTo>
                  <a:pt x="5499100" y="4762500"/>
                </a:lnTo>
                <a:lnTo>
                  <a:pt x="2749550" y="6350000"/>
                </a:lnTo>
                <a:close/>
              </a:path>
            </a:pathLst>
          </a:custGeom>
          <a:blipFill rotWithShape="1">
            <a:blip r:embed="rId3">
              <a:alphaModFix/>
            </a:blip>
            <a:stretch>
              <a:fillRect l="-36817" r="-36817"/>
            </a:stretch>
          </a:blipFill>
          <a:ln>
            <a:noFill/>
          </a:ln>
        </p:spPr>
      </p:sp>
      <p:sp>
        <p:nvSpPr>
          <p:cNvPr id="127" name="Google Shape;127;p2"/>
          <p:cNvSpPr/>
          <p:nvPr/>
        </p:nvSpPr>
        <p:spPr>
          <a:xfrm>
            <a:off x="-6557271" y="597505"/>
            <a:ext cx="9077445" cy="9077445"/>
          </a:xfrm>
          <a:custGeom>
            <a:avLst/>
            <a:gdLst/>
            <a:ahLst/>
            <a:cxnLst/>
            <a:rect l="l" t="t" r="r" b="b"/>
            <a:pathLst>
              <a:path w="9077445" h="9077445" extrusionOk="0">
                <a:moveTo>
                  <a:pt x="0" y="0"/>
                </a:moveTo>
                <a:lnTo>
                  <a:pt x="9077444" y="0"/>
                </a:lnTo>
                <a:lnTo>
                  <a:pt x="9077444" y="9077445"/>
                </a:lnTo>
                <a:lnTo>
                  <a:pt x="0" y="9077445"/>
                </a:lnTo>
                <a:lnTo>
                  <a:pt x="0" y="0"/>
                </a:lnTo>
                <a:close/>
              </a:path>
            </a:pathLst>
          </a:custGeom>
          <a:blipFill rotWithShape="1">
            <a:blip r:embed="rId4">
              <a:alphaModFix/>
            </a:blip>
            <a:stretch>
              <a:fillRect/>
            </a:stretch>
          </a:blipFill>
          <a:ln>
            <a:noFill/>
          </a:ln>
        </p:spPr>
      </p:sp>
      <p:sp>
        <p:nvSpPr>
          <p:cNvPr id="128" name="Google Shape;128;p2"/>
          <p:cNvSpPr txBox="1"/>
          <p:nvPr/>
        </p:nvSpPr>
        <p:spPr>
          <a:xfrm>
            <a:off x="1294574" y="2332374"/>
            <a:ext cx="8437330" cy="1480855"/>
          </a:xfrm>
          <a:prstGeom prst="rect">
            <a:avLst/>
          </a:prstGeom>
          <a:noFill/>
          <a:ln>
            <a:noFill/>
          </a:ln>
        </p:spPr>
        <p:txBody>
          <a:bodyPr spcFirstLastPara="1" wrap="square" lIns="0" tIns="0" rIns="0" bIns="0" anchor="t" anchorCtr="0">
            <a:spAutoFit/>
          </a:bodyPr>
          <a:lstStyle/>
          <a:p>
            <a:pPr marL="0" marR="0" lvl="0" indent="0" algn="ctr" rtl="0">
              <a:lnSpc>
                <a:spcPct val="120027"/>
              </a:lnSpc>
              <a:spcBef>
                <a:spcPts val="0"/>
              </a:spcBef>
              <a:spcAft>
                <a:spcPts val="0"/>
              </a:spcAft>
              <a:buClr>
                <a:srgbClr val="000000"/>
              </a:buClr>
              <a:buSzPts val="8019"/>
              <a:buFont typeface="Arial"/>
              <a:buNone/>
            </a:pPr>
            <a:r>
              <a:rPr lang="en-US" sz="8019" b="1" i="0" u="none" strike="noStrike" cap="none">
                <a:solidFill>
                  <a:srgbClr val="56AEFF"/>
                </a:solidFill>
                <a:latin typeface="Arial"/>
                <a:ea typeface="Arial"/>
                <a:cs typeface="Arial"/>
                <a:sym typeface="Arial"/>
              </a:rPr>
              <a:t>SRS Document</a:t>
            </a:r>
            <a:endParaRPr sz="1400" b="0" i="0" u="none" strike="noStrike" cap="none">
              <a:solidFill>
                <a:srgbClr val="000000"/>
              </a:solidFill>
              <a:latin typeface="Arial"/>
              <a:ea typeface="Arial"/>
              <a:cs typeface="Arial"/>
              <a:sym typeface="Arial"/>
            </a:endParaRPr>
          </a:p>
        </p:txBody>
      </p:sp>
      <p:sp>
        <p:nvSpPr>
          <p:cNvPr id="129" name="Google Shape;129;p2"/>
          <p:cNvSpPr txBox="1"/>
          <p:nvPr/>
        </p:nvSpPr>
        <p:spPr>
          <a:xfrm>
            <a:off x="2282389" y="6192862"/>
            <a:ext cx="6461700" cy="1761764"/>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Clr>
                <a:srgbClr val="000000"/>
              </a:buClr>
              <a:buSzPts val="4770"/>
              <a:buFont typeface="Arial"/>
              <a:buNone/>
            </a:pPr>
            <a:r>
              <a:rPr lang="en-US" sz="4770" b="1" i="0" u="sng" strike="noStrike" cap="none" dirty="0">
                <a:solidFill>
                  <a:srgbClr val="CFF4FF"/>
                </a:solidFill>
                <a:latin typeface="Arial"/>
                <a:ea typeface="Arial"/>
                <a:cs typeface="Arial"/>
                <a:sym typeface="Arial"/>
                <a:hlinkClick r:id="rId5" action="ppaction://hlinkfile">
                  <a:extLst>
                    <a:ext uri="{A12FA001-AC4F-418D-AE19-62706E023703}">
                      <ahyp:hlinkClr xmlns:ahyp="http://schemas.microsoft.com/office/drawing/2018/hyperlinkcolor" val="tx"/>
                    </a:ext>
                  </a:extLst>
                </a:hlinkClick>
              </a:rPr>
              <a:t>Report on the Project: DROID SCANNER </a:t>
            </a:r>
            <a:endParaRPr sz="1400" b="0" i="0" u="none" strike="noStrike" cap="none" dirty="0">
              <a:solidFill>
                <a:srgbClr val="CFF4FF"/>
              </a:solidFill>
              <a:latin typeface="Arial"/>
              <a:ea typeface="Arial"/>
              <a:cs typeface="Arial"/>
              <a:sym typeface="Arial"/>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33"/>
        <p:cNvGrpSpPr/>
        <p:nvPr/>
      </p:nvGrpSpPr>
      <p:grpSpPr>
        <a:xfrm>
          <a:off x="0" y="0"/>
          <a:ext cx="0" cy="0"/>
          <a:chOff x="0" y="0"/>
          <a:chExt cx="0" cy="0"/>
        </a:xfrm>
      </p:grpSpPr>
      <p:sp>
        <p:nvSpPr>
          <p:cNvPr id="134" name="Google Shape;134;p23"/>
          <p:cNvSpPr/>
          <p:nvPr/>
        </p:nvSpPr>
        <p:spPr>
          <a:xfrm rot="10800000">
            <a:off x="-3137793" y="-2713908"/>
            <a:ext cx="6452848" cy="5596379"/>
          </a:xfrm>
          <a:custGeom>
            <a:avLst/>
            <a:gdLst/>
            <a:ahLst/>
            <a:cxnLst/>
            <a:rect l="l" t="t" r="r" b="b"/>
            <a:pathLst>
              <a:path w="6452848" h="5596379" extrusionOk="0">
                <a:moveTo>
                  <a:pt x="0" y="0"/>
                </a:moveTo>
                <a:lnTo>
                  <a:pt x="6452849" y="0"/>
                </a:lnTo>
                <a:lnTo>
                  <a:pt x="6452849" y="5596379"/>
                </a:lnTo>
                <a:lnTo>
                  <a:pt x="0" y="5596379"/>
                </a:lnTo>
                <a:lnTo>
                  <a:pt x="0" y="0"/>
                </a:lnTo>
                <a:close/>
              </a:path>
            </a:pathLst>
          </a:custGeom>
          <a:blipFill rotWithShape="1">
            <a:blip r:embed="rId3">
              <a:alphaModFix/>
            </a:blip>
            <a:stretch>
              <a:fillRect/>
            </a:stretch>
          </a:blipFill>
          <a:ln>
            <a:noFill/>
          </a:ln>
        </p:spPr>
      </p:sp>
      <p:sp>
        <p:nvSpPr>
          <p:cNvPr id="135" name="Google Shape;135;p23"/>
          <p:cNvSpPr/>
          <p:nvPr/>
        </p:nvSpPr>
        <p:spPr>
          <a:xfrm>
            <a:off x="14352135" y="5111247"/>
            <a:ext cx="8648983" cy="7501027"/>
          </a:xfrm>
          <a:custGeom>
            <a:avLst/>
            <a:gdLst/>
            <a:ahLst/>
            <a:cxnLst/>
            <a:rect l="l" t="t" r="r" b="b"/>
            <a:pathLst>
              <a:path w="8648983" h="7501027" extrusionOk="0">
                <a:moveTo>
                  <a:pt x="0" y="0"/>
                </a:moveTo>
                <a:lnTo>
                  <a:pt x="8648983" y="0"/>
                </a:lnTo>
                <a:lnTo>
                  <a:pt x="8648983" y="7501027"/>
                </a:lnTo>
                <a:lnTo>
                  <a:pt x="0" y="7501027"/>
                </a:lnTo>
                <a:lnTo>
                  <a:pt x="0" y="0"/>
                </a:lnTo>
                <a:close/>
              </a:path>
            </a:pathLst>
          </a:custGeom>
          <a:blipFill rotWithShape="1">
            <a:blip r:embed="rId3">
              <a:alphaModFix/>
            </a:blip>
            <a:stretch>
              <a:fillRect/>
            </a:stretch>
          </a:blipFill>
          <a:ln>
            <a:noFill/>
          </a:ln>
        </p:spPr>
      </p:sp>
      <p:sp>
        <p:nvSpPr>
          <p:cNvPr id="136" name="Google Shape;136;p23"/>
          <p:cNvSpPr txBox="1"/>
          <p:nvPr/>
        </p:nvSpPr>
        <p:spPr>
          <a:xfrm>
            <a:off x="3392804" y="1302837"/>
            <a:ext cx="11783296" cy="1213089"/>
          </a:xfrm>
          <a:prstGeom prst="rect">
            <a:avLst/>
          </a:prstGeom>
          <a:noFill/>
          <a:ln>
            <a:noFill/>
          </a:ln>
        </p:spPr>
        <p:txBody>
          <a:bodyPr spcFirstLastPara="1" wrap="square" lIns="0" tIns="0" rIns="0" bIns="0" anchor="t" anchorCtr="0">
            <a:spAutoFit/>
          </a:bodyPr>
          <a:lstStyle/>
          <a:p>
            <a:pPr marL="0" marR="0" lvl="0" indent="0" algn="ctr" rtl="0">
              <a:lnSpc>
                <a:spcPct val="120018"/>
              </a:lnSpc>
              <a:spcBef>
                <a:spcPts val="0"/>
              </a:spcBef>
              <a:spcAft>
                <a:spcPts val="0"/>
              </a:spcAft>
              <a:buClr>
                <a:srgbClr val="000000"/>
              </a:buClr>
              <a:buSzPts val="6569"/>
              <a:buFont typeface="Arial"/>
              <a:buNone/>
            </a:pPr>
            <a:r>
              <a:rPr lang="en-US" sz="6569" b="1" i="0" u="none" strike="noStrike" cap="none">
                <a:solidFill>
                  <a:srgbClr val="FFFFFF"/>
                </a:solidFill>
                <a:latin typeface="Arial"/>
                <a:ea typeface="Arial"/>
                <a:cs typeface="Arial"/>
                <a:sym typeface="Arial"/>
              </a:rPr>
              <a:t>Features Checklist : Done</a:t>
            </a:r>
            <a:endParaRPr sz="1400" b="0" i="0" u="none" strike="noStrike" cap="none">
              <a:solidFill>
                <a:srgbClr val="000000"/>
              </a:solidFill>
              <a:latin typeface="Arial"/>
              <a:ea typeface="Arial"/>
              <a:cs typeface="Arial"/>
              <a:sym typeface="Arial"/>
            </a:endParaRPr>
          </a:p>
        </p:txBody>
      </p:sp>
      <p:sp>
        <p:nvSpPr>
          <p:cNvPr id="137" name="Google Shape;137;p23"/>
          <p:cNvSpPr txBox="1"/>
          <p:nvPr/>
        </p:nvSpPr>
        <p:spPr>
          <a:xfrm>
            <a:off x="5754325" y="3161075"/>
            <a:ext cx="9866700" cy="55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700"/>
              <a:buFont typeface="Arial"/>
              <a:buNone/>
            </a:pPr>
            <a:endParaRPr sz="3700" b="0" i="0" u="none" strike="noStrike" cap="none">
              <a:solidFill>
                <a:srgbClr val="FFFBFB"/>
              </a:solidFill>
              <a:latin typeface="Calibri"/>
              <a:ea typeface="Calibri"/>
              <a:cs typeface="Calibri"/>
              <a:sym typeface="Calibri"/>
            </a:endParaRPr>
          </a:p>
        </p:txBody>
      </p:sp>
      <p:sp>
        <p:nvSpPr>
          <p:cNvPr id="138" name="Google Shape;138;p23"/>
          <p:cNvSpPr txBox="1"/>
          <p:nvPr/>
        </p:nvSpPr>
        <p:spPr>
          <a:xfrm>
            <a:off x="3111900" y="2848900"/>
            <a:ext cx="13384200" cy="6681000"/>
          </a:xfrm>
          <a:prstGeom prst="rect">
            <a:avLst/>
          </a:prstGeom>
          <a:noFill/>
          <a:ln>
            <a:noFill/>
          </a:ln>
        </p:spPr>
        <p:txBody>
          <a:bodyPr spcFirstLastPara="1" wrap="square" lIns="91425" tIns="91425" rIns="91425" bIns="91425" anchor="t" anchorCtr="0">
            <a:noAutofit/>
          </a:bodyPr>
          <a:lstStyle/>
          <a:p>
            <a:pPr marL="571500" marR="0" lvl="0" indent="-571500" algn="l" rtl="0">
              <a:lnSpc>
                <a:spcPct val="150000"/>
              </a:lnSpc>
              <a:spcBef>
                <a:spcPts val="0"/>
              </a:spcBef>
              <a:spcAft>
                <a:spcPts val="0"/>
              </a:spcAft>
              <a:buClr>
                <a:srgbClr val="CFF4FF"/>
              </a:buClr>
              <a:buSzPts val="3600"/>
              <a:buFont typeface="Noto Sans Symbols"/>
              <a:buChar char="✔"/>
            </a:pPr>
            <a:r>
              <a:rPr lang="en-US" sz="3600" b="0" i="0" u="none" strike="noStrike" cap="none">
                <a:solidFill>
                  <a:srgbClr val="CFF4FF"/>
                </a:solidFill>
                <a:latin typeface="Calibri"/>
                <a:ea typeface="Calibri"/>
                <a:cs typeface="Calibri"/>
                <a:sym typeface="Calibri"/>
              </a:rPr>
              <a:t>Malicious App Detection</a:t>
            </a:r>
            <a:endParaRPr sz="3600" b="0" i="0" u="none" strike="noStrike" cap="none">
              <a:solidFill>
                <a:srgbClr val="CFF4FF"/>
              </a:solidFill>
              <a:latin typeface="Calibri"/>
              <a:ea typeface="Calibri"/>
              <a:cs typeface="Calibri"/>
              <a:sym typeface="Calibri"/>
            </a:endParaRPr>
          </a:p>
          <a:p>
            <a:pPr marL="571500" marR="0" lvl="0" indent="-571500" algn="l" rtl="0">
              <a:lnSpc>
                <a:spcPct val="150000"/>
              </a:lnSpc>
              <a:spcBef>
                <a:spcPts val="0"/>
              </a:spcBef>
              <a:spcAft>
                <a:spcPts val="0"/>
              </a:spcAft>
              <a:buClr>
                <a:srgbClr val="CFF4FF"/>
              </a:buClr>
              <a:buSzPts val="3600"/>
              <a:buFont typeface="Noto Sans Symbols"/>
              <a:buChar char="✔"/>
            </a:pPr>
            <a:r>
              <a:rPr lang="en-US" sz="3600" b="0" i="0" u="none" strike="noStrike" cap="none">
                <a:solidFill>
                  <a:srgbClr val="CFF4FF"/>
                </a:solidFill>
                <a:latin typeface="Calibri"/>
                <a:ea typeface="Calibri"/>
                <a:cs typeface="Calibri"/>
                <a:sym typeface="Calibri"/>
              </a:rPr>
              <a:t>APK Extraction</a:t>
            </a:r>
            <a:endParaRPr sz="3600" b="0" i="0" u="none" strike="noStrike" cap="none">
              <a:solidFill>
                <a:srgbClr val="CFF4FF"/>
              </a:solidFill>
              <a:latin typeface="Calibri"/>
              <a:ea typeface="Calibri"/>
              <a:cs typeface="Calibri"/>
              <a:sym typeface="Calibri"/>
            </a:endParaRPr>
          </a:p>
          <a:p>
            <a:pPr marL="571500" marR="0" lvl="0" indent="-571500" algn="l" rtl="0">
              <a:lnSpc>
                <a:spcPct val="150000"/>
              </a:lnSpc>
              <a:spcBef>
                <a:spcPts val="0"/>
              </a:spcBef>
              <a:spcAft>
                <a:spcPts val="0"/>
              </a:spcAft>
              <a:buClr>
                <a:srgbClr val="CFF4FF"/>
              </a:buClr>
              <a:buSzPts val="3600"/>
              <a:buFont typeface="Noto Sans Symbols"/>
              <a:buChar char="✔"/>
            </a:pPr>
            <a:r>
              <a:rPr lang="en-US" sz="3600" b="0" i="0" u="none" strike="noStrike" cap="none">
                <a:solidFill>
                  <a:srgbClr val="CFF4FF"/>
                </a:solidFill>
                <a:latin typeface="Calibri"/>
                <a:ea typeface="Calibri"/>
                <a:cs typeface="Calibri"/>
                <a:sym typeface="Calibri"/>
              </a:rPr>
              <a:t>Permission &amp; Intent Viewer</a:t>
            </a:r>
            <a:endParaRPr/>
          </a:p>
          <a:p>
            <a:pPr marL="571500" marR="0" lvl="0" indent="-571500" algn="l" rtl="0">
              <a:lnSpc>
                <a:spcPct val="150000"/>
              </a:lnSpc>
              <a:spcBef>
                <a:spcPts val="0"/>
              </a:spcBef>
              <a:spcAft>
                <a:spcPts val="0"/>
              </a:spcAft>
              <a:buClr>
                <a:srgbClr val="CFF4FF"/>
              </a:buClr>
              <a:buSzPts val="3600"/>
              <a:buFont typeface="Noto Sans Symbols"/>
              <a:buChar char="✔"/>
            </a:pPr>
            <a:r>
              <a:rPr lang="en-US" sz="3600" b="0" i="0" u="none" strike="noStrike" cap="none">
                <a:solidFill>
                  <a:srgbClr val="CFF4FF"/>
                </a:solidFill>
                <a:latin typeface="Calibri"/>
                <a:ea typeface="Calibri"/>
                <a:cs typeface="Calibri"/>
                <a:sym typeface="Calibri"/>
              </a:rPr>
              <a:t>Model Training</a:t>
            </a:r>
            <a:endParaRPr/>
          </a:p>
          <a:p>
            <a:pPr marL="571500" marR="0" lvl="0" indent="-571500" algn="l" rtl="0">
              <a:lnSpc>
                <a:spcPct val="150000"/>
              </a:lnSpc>
              <a:spcBef>
                <a:spcPts val="0"/>
              </a:spcBef>
              <a:spcAft>
                <a:spcPts val="0"/>
              </a:spcAft>
              <a:buClr>
                <a:srgbClr val="CFF4FF"/>
              </a:buClr>
              <a:buSzPts val="3600"/>
              <a:buFont typeface="Noto Sans Symbols"/>
              <a:buChar char="✔"/>
            </a:pPr>
            <a:r>
              <a:rPr lang="en-US" sz="3600" b="0" i="0" u="none" strike="noStrike" cap="none">
                <a:solidFill>
                  <a:srgbClr val="CFF4FF"/>
                </a:solidFill>
                <a:latin typeface="Calibri"/>
                <a:ea typeface="Calibri"/>
                <a:cs typeface="Calibri"/>
                <a:sym typeface="Calibri"/>
              </a:rPr>
              <a:t>Analyse permissions and intents, storing them in a database.</a:t>
            </a:r>
            <a:endParaRPr/>
          </a:p>
          <a:p>
            <a:pPr marL="571500" marR="0" lvl="0" indent="-571500" algn="l" rtl="0">
              <a:lnSpc>
                <a:spcPct val="150000"/>
              </a:lnSpc>
              <a:spcBef>
                <a:spcPts val="0"/>
              </a:spcBef>
              <a:spcAft>
                <a:spcPts val="0"/>
              </a:spcAft>
              <a:buClr>
                <a:srgbClr val="CFF4FF"/>
              </a:buClr>
              <a:buSzPts val="3600"/>
              <a:buFont typeface="Noto Sans Symbols"/>
              <a:buChar char="✔"/>
            </a:pPr>
            <a:r>
              <a:rPr lang="en-US" sz="3600" b="0" i="0" u="none" strike="noStrike" cap="none">
                <a:solidFill>
                  <a:srgbClr val="CFF4FF"/>
                </a:solidFill>
                <a:latin typeface="Calibri"/>
                <a:ea typeface="Calibri"/>
                <a:cs typeface="Calibri"/>
                <a:sym typeface="Calibri"/>
              </a:rPr>
              <a:t>Model Training</a:t>
            </a:r>
            <a:endParaRPr/>
          </a:p>
          <a:p>
            <a:pPr marL="571500" marR="0" lvl="0" indent="-571500" algn="l" rtl="0">
              <a:lnSpc>
                <a:spcPct val="150000"/>
              </a:lnSpc>
              <a:spcBef>
                <a:spcPts val="0"/>
              </a:spcBef>
              <a:spcAft>
                <a:spcPts val="0"/>
              </a:spcAft>
              <a:buClr>
                <a:srgbClr val="CFF4FF"/>
              </a:buClr>
              <a:buSzPts val="3600"/>
              <a:buFont typeface="Noto Sans Symbols"/>
              <a:buChar char="✔"/>
            </a:pPr>
            <a:r>
              <a:rPr lang="en-US" sz="3600" b="0" i="0" u="none" strike="noStrike" cap="none">
                <a:solidFill>
                  <a:srgbClr val="CFF4FF"/>
                </a:solidFill>
                <a:latin typeface="Calibri"/>
                <a:ea typeface="Calibri"/>
                <a:cs typeface="Calibri"/>
                <a:sym typeface="Calibri"/>
              </a:rPr>
              <a:t>Multiple Scan Options: Quick scan.</a:t>
            </a:r>
            <a:endParaRPr/>
          </a:p>
          <a:p>
            <a:pPr marL="571500" marR="0" lvl="0" indent="-342900" algn="l" rtl="0">
              <a:lnSpc>
                <a:spcPct val="150000"/>
              </a:lnSpc>
              <a:spcBef>
                <a:spcPts val="0"/>
              </a:spcBef>
              <a:spcAft>
                <a:spcPts val="0"/>
              </a:spcAft>
              <a:buClr>
                <a:srgbClr val="CFF4FF"/>
              </a:buClr>
              <a:buSzPts val="3600"/>
              <a:buFont typeface="Noto Sans Symbols"/>
              <a:buNone/>
            </a:pPr>
            <a:endParaRPr sz="3600" b="0" i="0" u="none" strike="noStrike" cap="none">
              <a:solidFill>
                <a:srgbClr val="CFF4FF"/>
              </a:solidFill>
              <a:latin typeface="Calibri"/>
              <a:ea typeface="Calibri"/>
              <a:cs typeface="Calibri"/>
              <a:sym typeface="Calibri"/>
            </a:endParaRPr>
          </a:p>
          <a:p>
            <a:pPr marL="457200" marR="0" lvl="0" indent="0" algn="l" rtl="0">
              <a:lnSpc>
                <a:spcPct val="115000"/>
              </a:lnSpc>
              <a:spcBef>
                <a:spcPts val="0"/>
              </a:spcBef>
              <a:spcAft>
                <a:spcPts val="0"/>
              </a:spcAft>
              <a:buClr>
                <a:srgbClr val="000000"/>
              </a:buClr>
              <a:buSzPts val="3200"/>
              <a:buFont typeface="Arial"/>
              <a:buNone/>
            </a:pPr>
            <a:endParaRPr sz="3200" b="0" i="0" u="none" strike="noStrike" cap="none">
              <a:solidFill>
                <a:srgbClr val="CFF4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42"/>
        <p:cNvGrpSpPr/>
        <p:nvPr/>
      </p:nvGrpSpPr>
      <p:grpSpPr>
        <a:xfrm>
          <a:off x="0" y="0"/>
          <a:ext cx="0" cy="0"/>
          <a:chOff x="0" y="0"/>
          <a:chExt cx="0" cy="0"/>
        </a:xfrm>
      </p:grpSpPr>
      <p:sp>
        <p:nvSpPr>
          <p:cNvPr id="143" name="Google Shape;143;g30ef0455caa_0_26"/>
          <p:cNvSpPr/>
          <p:nvPr/>
        </p:nvSpPr>
        <p:spPr>
          <a:xfrm>
            <a:off x="14972841" y="-2713908"/>
            <a:ext cx="6452848" cy="5596379"/>
          </a:xfrm>
          <a:custGeom>
            <a:avLst/>
            <a:gdLst/>
            <a:ahLst/>
            <a:cxnLst/>
            <a:rect l="l" t="t" r="r" b="b"/>
            <a:pathLst>
              <a:path w="6452848" h="5596379" extrusionOk="0">
                <a:moveTo>
                  <a:pt x="0" y="0"/>
                </a:moveTo>
                <a:lnTo>
                  <a:pt x="6452849" y="0"/>
                </a:lnTo>
                <a:lnTo>
                  <a:pt x="6452849" y="5596379"/>
                </a:lnTo>
                <a:lnTo>
                  <a:pt x="0" y="5596379"/>
                </a:lnTo>
                <a:lnTo>
                  <a:pt x="0" y="0"/>
                </a:lnTo>
                <a:close/>
              </a:path>
            </a:pathLst>
          </a:custGeom>
          <a:blipFill rotWithShape="1">
            <a:blip r:embed="rId3">
              <a:alphaModFix/>
            </a:blip>
            <a:stretch>
              <a:fillRect/>
            </a:stretch>
          </a:blipFill>
          <a:ln>
            <a:noFill/>
          </a:ln>
        </p:spPr>
      </p:sp>
      <p:sp>
        <p:nvSpPr>
          <p:cNvPr id="144" name="Google Shape;144;g30ef0455caa_0_26"/>
          <p:cNvSpPr/>
          <p:nvPr/>
        </p:nvSpPr>
        <p:spPr>
          <a:xfrm rot="10800000">
            <a:off x="-4358997" y="5111247"/>
            <a:ext cx="8648983" cy="7501027"/>
          </a:xfrm>
          <a:custGeom>
            <a:avLst/>
            <a:gdLst/>
            <a:ahLst/>
            <a:cxnLst/>
            <a:rect l="l" t="t" r="r" b="b"/>
            <a:pathLst>
              <a:path w="8648983" h="7501027" extrusionOk="0">
                <a:moveTo>
                  <a:pt x="0" y="0"/>
                </a:moveTo>
                <a:lnTo>
                  <a:pt x="8648983" y="0"/>
                </a:lnTo>
                <a:lnTo>
                  <a:pt x="8648983" y="7501027"/>
                </a:lnTo>
                <a:lnTo>
                  <a:pt x="0" y="7501027"/>
                </a:lnTo>
                <a:lnTo>
                  <a:pt x="0" y="0"/>
                </a:lnTo>
                <a:close/>
              </a:path>
            </a:pathLst>
          </a:custGeom>
          <a:blipFill rotWithShape="1">
            <a:blip r:embed="rId3">
              <a:alphaModFix/>
            </a:blip>
            <a:stretch>
              <a:fillRect/>
            </a:stretch>
          </a:blipFill>
          <a:ln>
            <a:noFill/>
          </a:ln>
        </p:spPr>
      </p:sp>
      <p:sp>
        <p:nvSpPr>
          <p:cNvPr id="145" name="Google Shape;145;g30ef0455caa_0_26"/>
          <p:cNvSpPr txBox="1"/>
          <p:nvPr/>
        </p:nvSpPr>
        <p:spPr>
          <a:xfrm>
            <a:off x="1509412" y="1302837"/>
            <a:ext cx="13585012" cy="1213089"/>
          </a:xfrm>
          <a:prstGeom prst="rect">
            <a:avLst/>
          </a:prstGeom>
          <a:noFill/>
          <a:ln>
            <a:noFill/>
          </a:ln>
        </p:spPr>
        <p:txBody>
          <a:bodyPr spcFirstLastPara="1" wrap="square" lIns="0" tIns="0" rIns="0" bIns="0" anchor="t" anchorCtr="0">
            <a:spAutoFit/>
          </a:bodyPr>
          <a:lstStyle/>
          <a:p>
            <a:pPr marL="0" marR="0" lvl="0" indent="0" algn="ctr" rtl="0">
              <a:lnSpc>
                <a:spcPct val="120018"/>
              </a:lnSpc>
              <a:spcBef>
                <a:spcPts val="0"/>
              </a:spcBef>
              <a:spcAft>
                <a:spcPts val="0"/>
              </a:spcAft>
              <a:buClr>
                <a:srgbClr val="000000"/>
              </a:buClr>
              <a:buSzPts val="6569"/>
              <a:buFont typeface="Arial"/>
              <a:buNone/>
            </a:pPr>
            <a:r>
              <a:rPr lang="en-US" sz="6569" b="1" i="0" u="none" strike="noStrike" cap="none">
                <a:solidFill>
                  <a:srgbClr val="FFFFFF"/>
                </a:solidFill>
                <a:latin typeface="Arial"/>
                <a:ea typeface="Arial"/>
                <a:cs typeface="Arial"/>
                <a:sym typeface="Arial"/>
              </a:rPr>
              <a:t>Features Checklist : Remaining</a:t>
            </a:r>
            <a:endParaRPr sz="1400" b="0" i="0" u="none" strike="noStrike" cap="none">
              <a:solidFill>
                <a:srgbClr val="000000"/>
              </a:solidFill>
              <a:latin typeface="Arial"/>
              <a:ea typeface="Arial"/>
              <a:cs typeface="Arial"/>
              <a:sym typeface="Arial"/>
            </a:endParaRPr>
          </a:p>
        </p:txBody>
      </p:sp>
      <p:sp>
        <p:nvSpPr>
          <p:cNvPr id="146" name="Google Shape;146;g30ef0455caa_0_26"/>
          <p:cNvSpPr txBox="1"/>
          <p:nvPr/>
        </p:nvSpPr>
        <p:spPr>
          <a:xfrm>
            <a:off x="5754325" y="3161075"/>
            <a:ext cx="9866700" cy="559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700"/>
              <a:buFont typeface="Arial"/>
              <a:buNone/>
            </a:pPr>
            <a:endParaRPr sz="3700" b="0" i="0" u="none" strike="noStrike" cap="none">
              <a:solidFill>
                <a:srgbClr val="FFFBFB"/>
              </a:solidFill>
              <a:latin typeface="Calibri"/>
              <a:ea typeface="Calibri"/>
              <a:cs typeface="Calibri"/>
              <a:sym typeface="Calibri"/>
            </a:endParaRPr>
          </a:p>
        </p:txBody>
      </p:sp>
      <p:sp>
        <p:nvSpPr>
          <p:cNvPr id="147" name="Google Shape;147;g30ef0455caa_0_26"/>
          <p:cNvSpPr txBox="1"/>
          <p:nvPr/>
        </p:nvSpPr>
        <p:spPr>
          <a:xfrm>
            <a:off x="3111900" y="2848900"/>
            <a:ext cx="13384200" cy="6681000"/>
          </a:xfrm>
          <a:prstGeom prst="rect">
            <a:avLst/>
          </a:prstGeom>
          <a:noFill/>
          <a:ln>
            <a:noFill/>
          </a:ln>
        </p:spPr>
        <p:txBody>
          <a:bodyPr spcFirstLastPara="1" wrap="square" lIns="91425" tIns="91425" rIns="91425" bIns="91425" anchor="t" anchorCtr="0">
            <a:noAutofit/>
          </a:bodyPr>
          <a:lstStyle/>
          <a:p>
            <a:pPr marL="571500" marR="0" lvl="0" indent="-571500" algn="l" rtl="0">
              <a:lnSpc>
                <a:spcPct val="150000"/>
              </a:lnSpc>
              <a:spcBef>
                <a:spcPts val="0"/>
              </a:spcBef>
              <a:spcAft>
                <a:spcPts val="0"/>
              </a:spcAft>
              <a:buClr>
                <a:srgbClr val="CFF4FF"/>
              </a:buClr>
              <a:buSzPts val="3600"/>
              <a:buFont typeface="Noto Sans Symbols"/>
              <a:buChar char="❑"/>
            </a:pPr>
            <a:r>
              <a:rPr lang="en-US" sz="3600" b="0" i="0" u="none" strike="noStrike" cap="none">
                <a:solidFill>
                  <a:srgbClr val="CFF4FF"/>
                </a:solidFill>
                <a:latin typeface="Calibri"/>
                <a:ea typeface="Calibri"/>
                <a:cs typeface="Calibri"/>
                <a:sym typeface="Calibri"/>
              </a:rPr>
              <a:t>Custom App Management: Whitelist - Blacklist </a:t>
            </a:r>
            <a:endParaRPr sz="3600" b="0" i="0" u="none" strike="noStrike" cap="none">
              <a:solidFill>
                <a:srgbClr val="CFF4FF"/>
              </a:solidFill>
              <a:latin typeface="Calibri"/>
              <a:ea typeface="Calibri"/>
              <a:cs typeface="Calibri"/>
              <a:sym typeface="Calibri"/>
            </a:endParaRPr>
          </a:p>
          <a:p>
            <a:pPr marL="571500" marR="0" lvl="0" indent="-571500" algn="l" rtl="0">
              <a:lnSpc>
                <a:spcPct val="150000"/>
              </a:lnSpc>
              <a:spcBef>
                <a:spcPts val="0"/>
              </a:spcBef>
              <a:spcAft>
                <a:spcPts val="0"/>
              </a:spcAft>
              <a:buClr>
                <a:srgbClr val="CFF4FF"/>
              </a:buClr>
              <a:buSzPts val="3600"/>
              <a:buFont typeface="Noto Sans Symbols"/>
              <a:buChar char="❑"/>
            </a:pPr>
            <a:r>
              <a:rPr lang="en-US" sz="3600" b="0" i="0" u="none" strike="noStrike" cap="none">
                <a:solidFill>
                  <a:srgbClr val="CFF4FF"/>
                </a:solidFill>
                <a:latin typeface="Calibri"/>
                <a:ea typeface="Calibri"/>
                <a:cs typeface="Calibri"/>
                <a:sym typeface="Calibri"/>
              </a:rPr>
              <a:t>User-Dedicated Database</a:t>
            </a:r>
            <a:endParaRPr sz="3600" b="0" i="0" u="none" strike="noStrike" cap="none">
              <a:solidFill>
                <a:srgbClr val="CFF4FF"/>
              </a:solidFill>
              <a:latin typeface="Calibri"/>
              <a:ea typeface="Calibri"/>
              <a:cs typeface="Calibri"/>
              <a:sym typeface="Calibri"/>
            </a:endParaRPr>
          </a:p>
          <a:p>
            <a:pPr marL="571500" marR="0" lvl="0" indent="-571500" algn="l" rtl="0">
              <a:lnSpc>
                <a:spcPct val="150000"/>
              </a:lnSpc>
              <a:spcBef>
                <a:spcPts val="0"/>
              </a:spcBef>
              <a:spcAft>
                <a:spcPts val="0"/>
              </a:spcAft>
              <a:buClr>
                <a:srgbClr val="CFF4FF"/>
              </a:buClr>
              <a:buSzPts val="3600"/>
              <a:buFont typeface="Noto Sans Symbols"/>
              <a:buChar char="❑"/>
            </a:pPr>
            <a:r>
              <a:rPr lang="en-US" sz="3600" b="0" i="0" u="none" strike="noStrike" cap="none">
                <a:solidFill>
                  <a:srgbClr val="CFF4FF"/>
                </a:solidFill>
                <a:latin typeface="Calibri"/>
                <a:ea typeface="Calibri"/>
                <a:cs typeface="Calibri"/>
                <a:sym typeface="Calibri"/>
              </a:rPr>
              <a:t>User Dashboard </a:t>
            </a:r>
            <a:endParaRPr/>
          </a:p>
          <a:p>
            <a:pPr marL="571500" marR="0" lvl="0" indent="-571500" algn="l" rtl="0">
              <a:lnSpc>
                <a:spcPct val="150000"/>
              </a:lnSpc>
              <a:spcBef>
                <a:spcPts val="0"/>
              </a:spcBef>
              <a:spcAft>
                <a:spcPts val="0"/>
              </a:spcAft>
              <a:buClr>
                <a:srgbClr val="CFF4FF"/>
              </a:buClr>
              <a:buSzPts val="3600"/>
              <a:buFont typeface="Noto Sans Symbols"/>
              <a:buChar char="❑"/>
            </a:pPr>
            <a:r>
              <a:rPr lang="en-US" sz="3600" b="0" i="0" u="none" strike="noStrike" cap="none">
                <a:solidFill>
                  <a:srgbClr val="CFF4FF"/>
                </a:solidFill>
                <a:latin typeface="Calibri"/>
                <a:ea typeface="Calibri"/>
                <a:cs typeface="Calibri"/>
                <a:sym typeface="Calibri"/>
              </a:rPr>
              <a:t>Update the database with new data.</a:t>
            </a:r>
            <a:endParaRPr/>
          </a:p>
          <a:p>
            <a:pPr marL="571500" marR="0" lvl="0" indent="-571500" algn="l" rtl="0">
              <a:lnSpc>
                <a:spcPct val="150000"/>
              </a:lnSpc>
              <a:spcBef>
                <a:spcPts val="0"/>
              </a:spcBef>
              <a:spcAft>
                <a:spcPts val="0"/>
              </a:spcAft>
              <a:buClr>
                <a:srgbClr val="CFF4FF"/>
              </a:buClr>
              <a:buSzPts val="3600"/>
              <a:buFont typeface="Noto Sans Symbols"/>
              <a:buChar char="❑"/>
            </a:pPr>
            <a:r>
              <a:rPr lang="en-US" sz="3600" b="0" i="0" u="none" strike="noStrike" cap="none">
                <a:solidFill>
                  <a:srgbClr val="CFF4FF"/>
                </a:solidFill>
                <a:latin typeface="Calibri"/>
                <a:ea typeface="Calibri"/>
                <a:cs typeface="Calibri"/>
                <a:sym typeface="Calibri"/>
              </a:rPr>
              <a:t>Multiple Scan Options: Full scan.</a:t>
            </a:r>
            <a:endParaRPr/>
          </a:p>
          <a:p>
            <a:pPr marL="457200" marR="0" lvl="0" indent="0" algn="l" rtl="0">
              <a:lnSpc>
                <a:spcPct val="150000"/>
              </a:lnSpc>
              <a:spcBef>
                <a:spcPts val="0"/>
              </a:spcBef>
              <a:spcAft>
                <a:spcPts val="0"/>
              </a:spcAft>
              <a:buNone/>
            </a:pPr>
            <a:endParaRPr sz="3600" b="0" i="0" u="none" strike="noStrike" cap="none">
              <a:solidFill>
                <a:srgbClr val="CFF4FF"/>
              </a:solidFill>
              <a:latin typeface="Calibri"/>
              <a:ea typeface="Calibri"/>
              <a:cs typeface="Calibri"/>
              <a:sym typeface="Calibri"/>
            </a:endParaRPr>
          </a:p>
          <a:p>
            <a:pPr marL="571500" marR="0" lvl="0" indent="-342900" algn="l" rtl="0">
              <a:lnSpc>
                <a:spcPct val="150000"/>
              </a:lnSpc>
              <a:spcBef>
                <a:spcPts val="0"/>
              </a:spcBef>
              <a:spcAft>
                <a:spcPts val="0"/>
              </a:spcAft>
              <a:buClr>
                <a:srgbClr val="CFF4FF"/>
              </a:buClr>
              <a:buSzPts val="3600"/>
              <a:buFont typeface="Noto Sans Symbols"/>
              <a:buNone/>
            </a:pPr>
            <a:endParaRPr sz="3600" b="0" i="0" u="none" strike="noStrike" cap="none">
              <a:solidFill>
                <a:srgbClr val="CFF4FF"/>
              </a:solidFill>
              <a:latin typeface="Calibri"/>
              <a:ea typeface="Calibri"/>
              <a:cs typeface="Calibri"/>
              <a:sym typeface="Calibri"/>
            </a:endParaRPr>
          </a:p>
          <a:p>
            <a:pPr marL="457200" marR="0" lvl="0" indent="0" algn="l" rtl="0">
              <a:lnSpc>
                <a:spcPct val="115000"/>
              </a:lnSpc>
              <a:spcBef>
                <a:spcPts val="0"/>
              </a:spcBef>
              <a:spcAft>
                <a:spcPts val="0"/>
              </a:spcAft>
              <a:buClr>
                <a:srgbClr val="000000"/>
              </a:buClr>
              <a:buSzPts val="3200"/>
              <a:buFont typeface="Arial"/>
              <a:buNone/>
            </a:pPr>
            <a:endParaRPr sz="3200" b="0" i="0" u="none" strike="noStrike" cap="none">
              <a:solidFill>
                <a:srgbClr val="CFF4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51"/>
        <p:cNvGrpSpPr/>
        <p:nvPr/>
      </p:nvGrpSpPr>
      <p:grpSpPr>
        <a:xfrm>
          <a:off x="0" y="0"/>
          <a:ext cx="0" cy="0"/>
          <a:chOff x="0" y="0"/>
          <a:chExt cx="0" cy="0"/>
        </a:xfrm>
      </p:grpSpPr>
      <p:sp>
        <p:nvSpPr>
          <p:cNvPr id="152" name="Google Shape;152;g30ef0455caa_0_38"/>
          <p:cNvSpPr/>
          <p:nvPr/>
        </p:nvSpPr>
        <p:spPr>
          <a:xfrm>
            <a:off x="-6640727" y="597505"/>
            <a:ext cx="9077445" cy="9077445"/>
          </a:xfrm>
          <a:custGeom>
            <a:avLst/>
            <a:gdLst/>
            <a:ahLst/>
            <a:cxnLst/>
            <a:rect l="l" t="t" r="r" b="b"/>
            <a:pathLst>
              <a:path w="9077445" h="9077445" extrusionOk="0">
                <a:moveTo>
                  <a:pt x="0" y="0"/>
                </a:moveTo>
                <a:lnTo>
                  <a:pt x="9077444" y="0"/>
                </a:lnTo>
                <a:lnTo>
                  <a:pt x="9077444" y="9077445"/>
                </a:lnTo>
                <a:lnTo>
                  <a:pt x="0" y="9077445"/>
                </a:lnTo>
                <a:lnTo>
                  <a:pt x="0" y="0"/>
                </a:lnTo>
                <a:close/>
              </a:path>
            </a:pathLst>
          </a:custGeom>
          <a:blipFill rotWithShape="1">
            <a:blip r:embed="rId3">
              <a:alphaModFix/>
            </a:blip>
            <a:stretch>
              <a:fillRect/>
            </a:stretch>
          </a:blipFill>
          <a:ln>
            <a:noFill/>
          </a:ln>
        </p:spPr>
      </p:sp>
      <p:sp>
        <p:nvSpPr>
          <p:cNvPr id="153" name="Google Shape;153;g30ef0455caa_0_38"/>
          <p:cNvSpPr txBox="1"/>
          <p:nvPr/>
        </p:nvSpPr>
        <p:spPr>
          <a:xfrm>
            <a:off x="3911272" y="1054325"/>
            <a:ext cx="7294200" cy="1188000"/>
          </a:xfrm>
          <a:prstGeom prst="rect">
            <a:avLst/>
          </a:prstGeom>
          <a:noFill/>
          <a:ln>
            <a:noFill/>
          </a:ln>
        </p:spPr>
        <p:txBody>
          <a:bodyPr spcFirstLastPara="1" wrap="square" lIns="0" tIns="0" rIns="0" bIns="0" anchor="t" anchorCtr="0">
            <a:spAutoFit/>
          </a:bodyPr>
          <a:lstStyle/>
          <a:p>
            <a:pPr marL="0" marR="0" lvl="0" indent="0" algn="l" rtl="0">
              <a:lnSpc>
                <a:spcPct val="120027"/>
              </a:lnSpc>
              <a:spcBef>
                <a:spcPts val="0"/>
              </a:spcBef>
              <a:spcAft>
                <a:spcPts val="0"/>
              </a:spcAft>
              <a:buClr>
                <a:srgbClr val="000000"/>
              </a:buClr>
              <a:buSzPts val="8019"/>
              <a:buFont typeface="Arial"/>
              <a:buNone/>
            </a:pPr>
            <a:r>
              <a:rPr lang="en-US" sz="7719" b="1">
                <a:solidFill>
                  <a:srgbClr val="CFF4FF"/>
                </a:solidFill>
              </a:rPr>
              <a:t>Input Prompt:</a:t>
            </a:r>
            <a:endParaRPr sz="1100" b="0" i="0" u="none" strike="noStrike" cap="none">
              <a:solidFill>
                <a:srgbClr val="CFF4FF"/>
              </a:solidFill>
              <a:latin typeface="Arial"/>
              <a:ea typeface="Arial"/>
              <a:cs typeface="Arial"/>
              <a:sym typeface="Arial"/>
            </a:endParaRPr>
          </a:p>
        </p:txBody>
      </p:sp>
      <p:sp>
        <p:nvSpPr>
          <p:cNvPr id="154" name="Google Shape;154;g30ef0455caa_0_38"/>
          <p:cNvSpPr txBox="1"/>
          <p:nvPr/>
        </p:nvSpPr>
        <p:spPr>
          <a:xfrm>
            <a:off x="3401950" y="3342975"/>
            <a:ext cx="13008000" cy="575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3600" b="0" i="0" u="none" strike="noStrike" cap="none">
              <a:solidFill>
                <a:schemeClr val="lt1"/>
              </a:solidFill>
              <a:latin typeface="Calibri"/>
              <a:ea typeface="Calibri"/>
              <a:cs typeface="Calibri"/>
              <a:sym typeface="Calibri"/>
            </a:endParaRPr>
          </a:p>
        </p:txBody>
      </p:sp>
      <p:pic>
        <p:nvPicPr>
          <p:cNvPr id="155" name="Google Shape;155;g30ef0455caa_0_38"/>
          <p:cNvPicPr preferRelativeResize="0"/>
          <p:nvPr/>
        </p:nvPicPr>
        <p:blipFill>
          <a:blip r:embed="rId4">
            <a:alphaModFix/>
          </a:blip>
          <a:stretch>
            <a:fillRect/>
          </a:stretch>
        </p:blipFill>
        <p:spPr>
          <a:xfrm>
            <a:off x="4822413" y="2625949"/>
            <a:ext cx="11233975" cy="6881150"/>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59"/>
        <p:cNvGrpSpPr/>
        <p:nvPr/>
      </p:nvGrpSpPr>
      <p:grpSpPr>
        <a:xfrm>
          <a:off x="0" y="0"/>
          <a:ext cx="0" cy="0"/>
          <a:chOff x="0" y="0"/>
          <a:chExt cx="0" cy="0"/>
        </a:xfrm>
      </p:grpSpPr>
      <p:sp>
        <p:nvSpPr>
          <p:cNvPr id="160" name="Google Shape;160;p6"/>
          <p:cNvSpPr txBox="1"/>
          <p:nvPr/>
        </p:nvSpPr>
        <p:spPr>
          <a:xfrm>
            <a:off x="1364225" y="5185275"/>
            <a:ext cx="6702300" cy="2122500"/>
          </a:xfrm>
          <a:prstGeom prst="rect">
            <a:avLst/>
          </a:prstGeom>
          <a:noFill/>
          <a:ln>
            <a:noFill/>
          </a:ln>
        </p:spPr>
        <p:txBody>
          <a:bodyPr spcFirstLastPara="1" wrap="square" lIns="0" tIns="0" rIns="0" bIns="0" anchor="t" anchorCtr="0">
            <a:spAutoFit/>
          </a:bodyPr>
          <a:lstStyle/>
          <a:p>
            <a:pPr marL="0" marR="0" lvl="0" indent="0" algn="l" rtl="0">
              <a:lnSpc>
                <a:spcPct val="120006"/>
              </a:lnSpc>
              <a:spcBef>
                <a:spcPts val="0"/>
              </a:spcBef>
              <a:spcAft>
                <a:spcPts val="0"/>
              </a:spcAft>
              <a:buClr>
                <a:srgbClr val="000000"/>
              </a:buClr>
              <a:buSzPts val="6268"/>
              <a:buFont typeface="Arial"/>
              <a:buNone/>
            </a:pPr>
            <a:r>
              <a:rPr lang="en-US" sz="6268" b="1">
                <a:solidFill>
                  <a:srgbClr val="FFFFFF"/>
                </a:solidFill>
              </a:rPr>
              <a:t>Apk Package list on the Device:</a:t>
            </a:r>
            <a:endParaRPr sz="1400" b="0" i="0" u="none" strike="noStrike" cap="none">
              <a:solidFill>
                <a:srgbClr val="000000"/>
              </a:solidFill>
              <a:latin typeface="Arial"/>
              <a:ea typeface="Arial"/>
              <a:cs typeface="Arial"/>
              <a:sym typeface="Arial"/>
            </a:endParaRPr>
          </a:p>
        </p:txBody>
      </p:sp>
      <p:sp>
        <p:nvSpPr>
          <p:cNvPr id="161" name="Google Shape;161;p6"/>
          <p:cNvSpPr/>
          <p:nvPr/>
        </p:nvSpPr>
        <p:spPr>
          <a:xfrm>
            <a:off x="-2427349" y="-2242482"/>
            <a:ext cx="5956513" cy="5956513"/>
          </a:xfrm>
          <a:custGeom>
            <a:avLst/>
            <a:gdLst/>
            <a:ahLst/>
            <a:cxnLst/>
            <a:rect l="l" t="t" r="r" b="b"/>
            <a:pathLst>
              <a:path w="5956513" h="5956513" extrusionOk="0">
                <a:moveTo>
                  <a:pt x="0" y="0"/>
                </a:moveTo>
                <a:lnTo>
                  <a:pt x="5956513" y="0"/>
                </a:lnTo>
                <a:lnTo>
                  <a:pt x="5956513" y="5956513"/>
                </a:lnTo>
                <a:lnTo>
                  <a:pt x="0" y="5956513"/>
                </a:lnTo>
                <a:lnTo>
                  <a:pt x="0" y="0"/>
                </a:lnTo>
                <a:close/>
              </a:path>
            </a:pathLst>
          </a:custGeom>
          <a:blipFill rotWithShape="1">
            <a:blip r:embed="rId3">
              <a:alphaModFix/>
            </a:blip>
            <a:stretch>
              <a:fillRect/>
            </a:stretch>
          </a:blipFill>
          <a:ln>
            <a:noFill/>
          </a:ln>
        </p:spPr>
      </p:sp>
      <p:sp>
        <p:nvSpPr>
          <p:cNvPr id="162" name="Google Shape;162;p6"/>
          <p:cNvSpPr/>
          <p:nvPr/>
        </p:nvSpPr>
        <p:spPr>
          <a:xfrm>
            <a:off x="14776982" y="6622944"/>
            <a:ext cx="5956513" cy="5956513"/>
          </a:xfrm>
          <a:custGeom>
            <a:avLst/>
            <a:gdLst/>
            <a:ahLst/>
            <a:cxnLst/>
            <a:rect l="l" t="t" r="r" b="b"/>
            <a:pathLst>
              <a:path w="5956513" h="5956513" extrusionOk="0">
                <a:moveTo>
                  <a:pt x="0" y="0"/>
                </a:moveTo>
                <a:lnTo>
                  <a:pt x="5956513" y="0"/>
                </a:lnTo>
                <a:lnTo>
                  <a:pt x="5956513" y="5956512"/>
                </a:lnTo>
                <a:lnTo>
                  <a:pt x="0" y="5956512"/>
                </a:lnTo>
                <a:lnTo>
                  <a:pt x="0" y="0"/>
                </a:lnTo>
                <a:close/>
              </a:path>
            </a:pathLst>
          </a:custGeom>
          <a:blipFill rotWithShape="1">
            <a:blip r:embed="rId3">
              <a:alphaModFix/>
            </a:blip>
            <a:stretch>
              <a:fillRect/>
            </a:stretch>
          </a:blipFill>
          <a:ln>
            <a:noFill/>
          </a:ln>
        </p:spPr>
      </p:sp>
      <p:pic>
        <p:nvPicPr>
          <p:cNvPr id="163" name="Google Shape;163;p6"/>
          <p:cNvPicPr preferRelativeResize="0"/>
          <p:nvPr/>
        </p:nvPicPr>
        <p:blipFill>
          <a:blip r:embed="rId4">
            <a:alphaModFix/>
          </a:blip>
          <a:stretch>
            <a:fillRect/>
          </a:stretch>
        </p:blipFill>
        <p:spPr>
          <a:xfrm>
            <a:off x="8528075" y="684050"/>
            <a:ext cx="5468175" cy="9178250"/>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Shape 167"/>
        <p:cNvGrpSpPr/>
        <p:nvPr/>
      </p:nvGrpSpPr>
      <p:grpSpPr>
        <a:xfrm>
          <a:off x="0" y="0"/>
          <a:ext cx="0" cy="0"/>
          <a:chOff x="0" y="0"/>
          <a:chExt cx="0" cy="0"/>
        </a:xfrm>
      </p:grpSpPr>
      <p:sp>
        <p:nvSpPr>
          <p:cNvPr id="168" name="Google Shape;168;p5"/>
          <p:cNvSpPr txBox="1"/>
          <p:nvPr/>
        </p:nvSpPr>
        <p:spPr>
          <a:xfrm>
            <a:off x="1816699" y="650050"/>
            <a:ext cx="6788100" cy="964800"/>
          </a:xfrm>
          <a:prstGeom prst="rect">
            <a:avLst/>
          </a:prstGeom>
          <a:noFill/>
          <a:ln>
            <a:noFill/>
          </a:ln>
        </p:spPr>
        <p:txBody>
          <a:bodyPr spcFirstLastPara="1" wrap="square" lIns="0" tIns="0" rIns="0" bIns="0" anchor="t" anchorCtr="0">
            <a:spAutoFit/>
          </a:bodyPr>
          <a:lstStyle/>
          <a:p>
            <a:pPr marL="0" marR="0" lvl="0" indent="0" algn="l" rtl="0">
              <a:lnSpc>
                <a:spcPct val="120006"/>
              </a:lnSpc>
              <a:spcBef>
                <a:spcPts val="0"/>
              </a:spcBef>
              <a:spcAft>
                <a:spcPts val="0"/>
              </a:spcAft>
              <a:buClr>
                <a:srgbClr val="000000"/>
              </a:buClr>
              <a:buSzPts val="6268"/>
              <a:buFont typeface="Arial"/>
              <a:buNone/>
            </a:pPr>
            <a:r>
              <a:rPr lang="en-US" sz="6268" b="1">
                <a:solidFill>
                  <a:srgbClr val="FFFFFF"/>
                </a:solidFill>
              </a:rPr>
              <a:t>Feature Output:</a:t>
            </a:r>
            <a:endParaRPr sz="1400" b="0" i="0" u="none" strike="noStrike" cap="none">
              <a:solidFill>
                <a:srgbClr val="000000"/>
              </a:solidFill>
              <a:latin typeface="Arial"/>
              <a:ea typeface="Arial"/>
              <a:cs typeface="Arial"/>
              <a:sym typeface="Arial"/>
            </a:endParaRPr>
          </a:p>
        </p:txBody>
      </p:sp>
      <p:sp>
        <p:nvSpPr>
          <p:cNvPr id="169" name="Google Shape;169;p5"/>
          <p:cNvSpPr/>
          <p:nvPr/>
        </p:nvSpPr>
        <p:spPr>
          <a:xfrm>
            <a:off x="15128164" y="-2586935"/>
            <a:ext cx="5956513" cy="5956513"/>
          </a:xfrm>
          <a:custGeom>
            <a:avLst/>
            <a:gdLst/>
            <a:ahLst/>
            <a:cxnLst/>
            <a:rect l="l" t="t" r="r" b="b"/>
            <a:pathLst>
              <a:path w="5956513" h="5956513" extrusionOk="0">
                <a:moveTo>
                  <a:pt x="0" y="0"/>
                </a:moveTo>
                <a:lnTo>
                  <a:pt x="5956513" y="0"/>
                </a:lnTo>
                <a:lnTo>
                  <a:pt x="5956513" y="5956513"/>
                </a:lnTo>
                <a:lnTo>
                  <a:pt x="0" y="5956513"/>
                </a:lnTo>
                <a:lnTo>
                  <a:pt x="0" y="0"/>
                </a:lnTo>
                <a:close/>
              </a:path>
            </a:pathLst>
          </a:custGeom>
          <a:blipFill rotWithShape="1">
            <a:blip r:embed="rId3">
              <a:alphaModFix/>
            </a:blip>
            <a:stretch>
              <a:fillRect/>
            </a:stretch>
          </a:blipFill>
          <a:ln>
            <a:noFill/>
          </a:ln>
        </p:spPr>
      </p:sp>
      <p:sp>
        <p:nvSpPr>
          <p:cNvPr id="170" name="Google Shape;170;p5"/>
          <p:cNvSpPr/>
          <p:nvPr/>
        </p:nvSpPr>
        <p:spPr>
          <a:xfrm>
            <a:off x="-3359890" y="7239384"/>
            <a:ext cx="5956513" cy="5956513"/>
          </a:xfrm>
          <a:custGeom>
            <a:avLst/>
            <a:gdLst/>
            <a:ahLst/>
            <a:cxnLst/>
            <a:rect l="l" t="t" r="r" b="b"/>
            <a:pathLst>
              <a:path w="5956513" h="5956513" extrusionOk="0">
                <a:moveTo>
                  <a:pt x="0" y="0"/>
                </a:moveTo>
                <a:lnTo>
                  <a:pt x="5956513" y="0"/>
                </a:lnTo>
                <a:lnTo>
                  <a:pt x="5956513" y="5956513"/>
                </a:lnTo>
                <a:lnTo>
                  <a:pt x="0" y="5956513"/>
                </a:lnTo>
                <a:lnTo>
                  <a:pt x="0" y="0"/>
                </a:lnTo>
                <a:close/>
              </a:path>
            </a:pathLst>
          </a:custGeom>
          <a:blipFill rotWithShape="1">
            <a:blip r:embed="rId3">
              <a:alphaModFix/>
            </a:blip>
            <a:stretch>
              <a:fillRect/>
            </a:stretch>
          </a:blipFill>
          <a:ln>
            <a:noFill/>
          </a:ln>
        </p:spPr>
      </p:sp>
      <p:sp>
        <p:nvSpPr>
          <p:cNvPr id="171" name="Google Shape;171;p5"/>
          <p:cNvSpPr txBox="1"/>
          <p:nvPr/>
        </p:nvSpPr>
        <p:spPr>
          <a:xfrm>
            <a:off x="2291823" y="2065465"/>
            <a:ext cx="16773900" cy="673198"/>
          </a:xfrm>
          <a:prstGeom prst="rect">
            <a:avLst/>
          </a:prstGeom>
          <a:noFill/>
          <a:ln>
            <a:noFill/>
          </a:ln>
        </p:spPr>
        <p:txBody>
          <a:bodyPr spcFirstLastPara="1" wrap="square" lIns="0" tIns="0" rIns="0" bIns="0" anchor="t" anchorCtr="0">
            <a:spAutoFit/>
          </a:bodyPr>
          <a:lstStyle/>
          <a:p>
            <a:pPr marL="0" marR="0" lvl="0" indent="0" algn="just" rtl="0">
              <a:lnSpc>
                <a:spcPct val="138012"/>
              </a:lnSpc>
              <a:spcBef>
                <a:spcPts val="0"/>
              </a:spcBef>
              <a:spcAft>
                <a:spcPts val="0"/>
              </a:spcAft>
              <a:buClr>
                <a:srgbClr val="000000"/>
              </a:buClr>
              <a:buSzPts val="3170"/>
              <a:buFont typeface="Arial"/>
              <a:buNone/>
            </a:pPr>
            <a:r>
              <a:rPr lang="en-US" sz="3170" b="1" i="0" u="none" strike="noStrike" cap="none">
                <a:solidFill>
                  <a:srgbClr val="FFFFFF"/>
                </a:solidFill>
                <a:latin typeface="DM Sans"/>
                <a:ea typeface="DM Sans"/>
                <a:cs typeface="DM Sans"/>
                <a:sym typeface="DM Sans"/>
              </a:rPr>
              <a:t>   </a:t>
            </a:r>
            <a:endParaRPr sz="1400" b="0" i="0" u="none" strike="noStrike" cap="none">
              <a:solidFill>
                <a:srgbClr val="000000"/>
              </a:solidFill>
              <a:latin typeface="Arial"/>
              <a:ea typeface="Arial"/>
              <a:cs typeface="Arial"/>
              <a:sym typeface="Arial"/>
            </a:endParaRPr>
          </a:p>
        </p:txBody>
      </p:sp>
      <p:pic>
        <p:nvPicPr>
          <p:cNvPr id="172" name="Google Shape;172;p5"/>
          <p:cNvPicPr preferRelativeResize="0"/>
          <p:nvPr/>
        </p:nvPicPr>
        <p:blipFill>
          <a:blip r:embed="rId4">
            <a:alphaModFix/>
          </a:blip>
          <a:stretch>
            <a:fillRect/>
          </a:stretch>
        </p:blipFill>
        <p:spPr>
          <a:xfrm>
            <a:off x="2813676" y="2294074"/>
            <a:ext cx="12720675" cy="7309850"/>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418</Words>
  <Application>Microsoft Office PowerPoint</Application>
  <PresentationFormat>Custom</PresentationFormat>
  <Paragraphs>53</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Noto Sans Symbols</vt:lpstr>
      <vt:lpstr>DM Sans</vt:lpstr>
      <vt:lpstr>Calibri</vt:lpstr>
      <vt:lpstr>Sansita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Shaikhul Islam</cp:lastModifiedBy>
  <cp:revision>1</cp:revision>
  <dcterms:created xsi:type="dcterms:W3CDTF">2006-08-16T00:00:00Z</dcterms:created>
  <dcterms:modified xsi:type="dcterms:W3CDTF">2024-12-09T05:36:56Z</dcterms:modified>
</cp:coreProperties>
</file>