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Sansita"/>
      <p:regular r:id="rId20"/>
      <p:bold r:id="rId21"/>
      <p:italic r:id="rId22"/>
      <p:boldItalic r:id="rId23"/>
    </p:embeddedFont>
    <p:embeddedFont>
      <p:font typeface="DM Sans"/>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6" roundtripDataSignature="AMtx7mjGtqz2bliwgmy16fxqSIbJ7CAW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ansita-regular.fntdata"/><Relationship Id="rId22" Type="http://schemas.openxmlformats.org/officeDocument/2006/relationships/font" Target="fonts/Sansita-italic.fntdata"/><Relationship Id="rId21" Type="http://schemas.openxmlformats.org/officeDocument/2006/relationships/font" Target="fonts/Sansita-bold.fntdata"/><Relationship Id="rId24" Type="http://schemas.openxmlformats.org/officeDocument/2006/relationships/font" Target="fonts/DMSans-bold.fntdata"/><Relationship Id="rId23" Type="http://schemas.openxmlformats.org/officeDocument/2006/relationships/font" Target="fonts/Sansit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ef0455ca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0ef0455caa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ef0455c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0ef0455ca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ef0455ca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0ef0455ca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ef0455ca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0ef0455ca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4.jpg"/><Relationship Id="rId5"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9.jpg"/><Relationship Id="rId5" Type="http://schemas.openxmlformats.org/officeDocument/2006/relationships/image" Target="../media/image18.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1.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83" name="Shape 83"/>
        <p:cNvGrpSpPr/>
        <p:nvPr/>
      </p:nvGrpSpPr>
      <p:grpSpPr>
        <a:xfrm>
          <a:off x="0" y="0"/>
          <a:ext cx="0" cy="0"/>
          <a:chOff x="0" y="0"/>
          <a:chExt cx="0" cy="0"/>
        </a:xfrm>
      </p:grpSpPr>
      <p:grpSp>
        <p:nvGrpSpPr>
          <p:cNvPr id="84" name="Google Shape;84;p1"/>
          <p:cNvGrpSpPr/>
          <p:nvPr/>
        </p:nvGrpSpPr>
        <p:grpSpPr>
          <a:xfrm rot="-5400000">
            <a:off x="11633243" y="4443932"/>
            <a:ext cx="11958151" cy="1351363"/>
            <a:chOff x="0" y="-28575"/>
            <a:chExt cx="3149472" cy="355915"/>
          </a:xfrm>
        </p:grpSpPr>
        <p:sp>
          <p:nvSpPr>
            <p:cNvPr id="85" name="Google Shape;85;p1"/>
            <p:cNvSpPr/>
            <p:nvPr/>
          </p:nvSpPr>
          <p:spPr>
            <a:xfrm>
              <a:off x="0" y="0"/>
              <a:ext cx="3149472" cy="327340"/>
            </a:xfrm>
            <a:custGeom>
              <a:rect b="b" l="l" r="r" t="t"/>
              <a:pathLst>
                <a:path extrusionOk="0" h="327340" w="3149472">
                  <a:moveTo>
                    <a:pt x="0" y="0"/>
                  </a:moveTo>
                  <a:lnTo>
                    <a:pt x="3149472" y="0"/>
                  </a:lnTo>
                  <a:lnTo>
                    <a:pt x="3149472" y="327340"/>
                  </a:lnTo>
                  <a:lnTo>
                    <a:pt x="0" y="327340"/>
                  </a:lnTo>
                  <a:close/>
                </a:path>
              </a:pathLst>
            </a:custGeom>
            <a:solidFill>
              <a:srgbClr val="145DA0"/>
            </a:solidFill>
            <a:ln>
              <a:noFill/>
            </a:ln>
          </p:spPr>
        </p:sp>
        <p:sp>
          <p:nvSpPr>
            <p:cNvPr id="86" name="Google Shape;86;p1"/>
            <p:cNvSpPr txBox="1"/>
            <p:nvPr/>
          </p:nvSpPr>
          <p:spPr>
            <a:xfrm>
              <a:off x="0" y="-28575"/>
              <a:ext cx="3149472" cy="355915"/>
            </a:xfrm>
            <a:prstGeom prst="rect">
              <a:avLst/>
            </a:prstGeom>
            <a:noFill/>
            <a:ln>
              <a:noFill/>
            </a:ln>
          </p:spPr>
          <p:txBody>
            <a:bodyPr anchorCtr="0" anchor="ctr" bIns="50800" lIns="50800" spcFirstLastPara="1" rIns="50800" wrap="square" tIns="50800">
              <a:noAutofit/>
            </a:bodyPr>
            <a:lstStyle/>
            <a:p>
              <a:pPr indent="0" lvl="0" marL="0" marR="0" rtl="0" algn="ctr">
                <a:lnSpc>
                  <a:spcPct val="143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p:nvPr/>
        </p:nvSpPr>
        <p:spPr>
          <a:xfrm>
            <a:off x="11208957" y="-1011147"/>
            <a:ext cx="2647750" cy="2647750"/>
          </a:xfrm>
          <a:custGeom>
            <a:rect b="b" l="l" r="r" t="t"/>
            <a:pathLst>
              <a:path extrusionOk="0" h="2647750" w="2647750">
                <a:moveTo>
                  <a:pt x="0" y="0"/>
                </a:moveTo>
                <a:lnTo>
                  <a:pt x="2647750" y="0"/>
                </a:lnTo>
                <a:lnTo>
                  <a:pt x="2647750" y="2647750"/>
                </a:lnTo>
                <a:lnTo>
                  <a:pt x="0" y="2647750"/>
                </a:lnTo>
                <a:lnTo>
                  <a:pt x="0" y="0"/>
                </a:lnTo>
                <a:close/>
              </a:path>
            </a:pathLst>
          </a:custGeom>
          <a:blipFill rotWithShape="1">
            <a:blip r:embed="rId3">
              <a:alphaModFix/>
            </a:blip>
            <a:stretch>
              <a:fillRect b="0" l="0" r="0" t="0"/>
            </a:stretch>
          </a:blipFill>
          <a:ln>
            <a:noFill/>
          </a:ln>
        </p:spPr>
      </p:sp>
      <p:sp>
        <p:nvSpPr>
          <p:cNvPr id="88" name="Google Shape;88;p1"/>
          <p:cNvSpPr/>
          <p:nvPr/>
        </p:nvSpPr>
        <p:spPr>
          <a:xfrm rot="2292000">
            <a:off x="9864041" y="-768073"/>
            <a:ext cx="8773603" cy="10396523"/>
          </a:xfrm>
          <a:custGeom>
            <a:rect b="b" l="l" r="r" t="t"/>
            <a:pathLst>
              <a:path extrusionOk="0" h="13400265" w="11308455">
                <a:moveTo>
                  <a:pt x="11287957" y="8053313"/>
                </a:moveTo>
                <a:cubicBezTo>
                  <a:pt x="11308455" y="8079362"/>
                  <a:pt x="11301485" y="8087756"/>
                  <a:pt x="11279628" y="8104956"/>
                </a:cubicBezTo>
                <a:cubicBezTo>
                  <a:pt x="9035945" y="9869752"/>
                  <a:pt x="6792754" y="11634969"/>
                  <a:pt x="4549464" y="13400265"/>
                </a:cubicBezTo>
                <a:cubicBezTo>
                  <a:pt x="4537709" y="13391899"/>
                  <a:pt x="4534924" y="13378092"/>
                  <a:pt x="4529287" y="13366205"/>
                </a:cubicBezTo>
                <a:cubicBezTo>
                  <a:pt x="4280599" y="12847278"/>
                  <a:pt x="4032089" y="12328371"/>
                  <a:pt x="3783778" y="11809307"/>
                </a:cubicBezTo>
                <a:cubicBezTo>
                  <a:pt x="3429777" y="11069269"/>
                  <a:pt x="3076154" y="10329096"/>
                  <a:pt x="2722052" y="9589137"/>
                </a:cubicBezTo>
                <a:cubicBezTo>
                  <a:pt x="2284772" y="8675294"/>
                  <a:pt x="1847091" y="7761765"/>
                  <a:pt x="1409789" y="6848100"/>
                </a:cubicBezTo>
                <a:cubicBezTo>
                  <a:pt x="965543" y="5919861"/>
                  <a:pt x="521475" y="4991643"/>
                  <a:pt x="77806" y="4063110"/>
                </a:cubicBezTo>
                <a:cubicBezTo>
                  <a:pt x="50808" y="4006623"/>
                  <a:pt x="19054" y="3952100"/>
                  <a:pt x="0" y="3891947"/>
                </a:cubicBezTo>
                <a:cubicBezTo>
                  <a:pt x="1639577" y="2601727"/>
                  <a:pt x="3279154" y="1311507"/>
                  <a:pt x="4918339" y="20788"/>
                </a:cubicBezTo>
                <a:cubicBezTo>
                  <a:pt x="4940595" y="3274"/>
                  <a:pt x="4950301" y="0"/>
                  <a:pt x="4970328" y="25450"/>
                </a:cubicBezTo>
                <a:cubicBezTo>
                  <a:pt x="7075565" y="2701962"/>
                  <a:pt x="9181401" y="5378002"/>
                  <a:pt x="11287957" y="8053313"/>
                </a:cubicBezTo>
                <a:close/>
              </a:path>
            </a:pathLst>
          </a:custGeom>
          <a:blipFill rotWithShape="1">
            <a:blip r:embed="rId4">
              <a:alphaModFix/>
            </a:blip>
            <a:stretch>
              <a:fillRect b="-81" l="-36232" r="-74644"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
          <p:cNvSpPr/>
          <p:nvPr/>
        </p:nvSpPr>
        <p:spPr>
          <a:xfrm>
            <a:off x="-295175" y="8630507"/>
            <a:ext cx="2647750" cy="2647750"/>
          </a:xfrm>
          <a:custGeom>
            <a:rect b="b" l="l" r="r" t="t"/>
            <a:pathLst>
              <a:path extrusionOk="0" h="2647750" w="2647750">
                <a:moveTo>
                  <a:pt x="0" y="0"/>
                </a:moveTo>
                <a:lnTo>
                  <a:pt x="2647750" y="0"/>
                </a:lnTo>
                <a:lnTo>
                  <a:pt x="2647750" y="2647751"/>
                </a:lnTo>
                <a:lnTo>
                  <a:pt x="0" y="2647751"/>
                </a:lnTo>
                <a:lnTo>
                  <a:pt x="0" y="0"/>
                </a:lnTo>
                <a:close/>
              </a:path>
            </a:pathLst>
          </a:custGeom>
          <a:blipFill rotWithShape="1">
            <a:blip r:embed="rId3">
              <a:alphaModFix/>
            </a:blip>
            <a:stretch>
              <a:fillRect b="0" l="0" r="0" t="0"/>
            </a:stretch>
          </a:blipFill>
          <a:ln>
            <a:noFill/>
          </a:ln>
        </p:spPr>
      </p:sp>
      <p:sp>
        <p:nvSpPr>
          <p:cNvPr id="90" name="Google Shape;90;p1"/>
          <p:cNvSpPr/>
          <p:nvPr/>
        </p:nvSpPr>
        <p:spPr>
          <a:xfrm>
            <a:off x="1483415" y="1073481"/>
            <a:ext cx="1218854" cy="1248506"/>
          </a:xfrm>
          <a:custGeom>
            <a:rect b="b" l="l" r="r" t="t"/>
            <a:pathLst>
              <a:path extrusionOk="0" h="1248506" w="1218854">
                <a:moveTo>
                  <a:pt x="0" y="0"/>
                </a:moveTo>
                <a:lnTo>
                  <a:pt x="1218854" y="0"/>
                </a:lnTo>
                <a:lnTo>
                  <a:pt x="1218854" y="1248506"/>
                </a:lnTo>
                <a:lnTo>
                  <a:pt x="0" y="1248506"/>
                </a:lnTo>
                <a:lnTo>
                  <a:pt x="0" y="0"/>
                </a:lnTo>
                <a:close/>
              </a:path>
            </a:pathLst>
          </a:custGeom>
          <a:blipFill rotWithShape="1">
            <a:blip r:embed="rId5">
              <a:alphaModFix/>
            </a:blip>
            <a:stretch>
              <a:fillRect b="0" l="0" r="0" t="0"/>
            </a:stretch>
          </a:blipFill>
          <a:ln>
            <a:noFill/>
          </a:ln>
        </p:spPr>
      </p:sp>
      <p:sp>
        <p:nvSpPr>
          <p:cNvPr id="91" name="Google Shape;91;p1"/>
          <p:cNvSpPr txBox="1"/>
          <p:nvPr/>
        </p:nvSpPr>
        <p:spPr>
          <a:xfrm>
            <a:off x="8419452" y="8449532"/>
            <a:ext cx="7914000" cy="1648200"/>
          </a:xfrm>
          <a:prstGeom prst="rect">
            <a:avLst/>
          </a:prstGeom>
          <a:noFill/>
          <a:ln>
            <a:noFill/>
          </a:ln>
        </p:spPr>
        <p:txBody>
          <a:bodyPr anchorCtr="0" anchor="t" bIns="0" lIns="0" spcFirstLastPara="1" rIns="0" wrap="square" tIns="0">
            <a:spAutoFit/>
          </a:bodyPr>
          <a:lstStyle/>
          <a:p>
            <a:pPr indent="0" lvl="0" marL="0" marR="0" rtl="0" algn="r">
              <a:lnSpc>
                <a:spcPct val="123003"/>
              </a:lnSpc>
              <a:spcBef>
                <a:spcPts val="0"/>
              </a:spcBef>
              <a:spcAft>
                <a:spcPts val="0"/>
              </a:spcAft>
              <a:buNone/>
            </a:pPr>
            <a:r>
              <a:rPr b="0" i="1" lang="en-US" sz="3030" u="none" cap="none" strike="noStrike">
                <a:solidFill>
                  <a:srgbClr val="56AEFF"/>
                </a:solidFill>
                <a:latin typeface="Sansita"/>
                <a:ea typeface="Sansita"/>
                <a:cs typeface="Sansita"/>
                <a:sym typeface="Sansita"/>
              </a:rPr>
              <a:t>Presented by: </a:t>
            </a:r>
            <a:endParaRPr/>
          </a:p>
          <a:p>
            <a:pPr indent="0" lvl="0" marL="0" marR="0" rtl="0" algn="r">
              <a:lnSpc>
                <a:spcPct val="123003"/>
              </a:lnSpc>
              <a:spcBef>
                <a:spcPts val="0"/>
              </a:spcBef>
              <a:spcAft>
                <a:spcPts val="0"/>
              </a:spcAft>
              <a:buNone/>
            </a:pPr>
            <a:r>
              <a:rPr b="0" i="1" lang="en-US" sz="3130" u="none" cap="none" strike="noStrike">
                <a:solidFill>
                  <a:srgbClr val="56AEFF"/>
                </a:solidFill>
                <a:latin typeface="Sansita"/>
                <a:ea typeface="Sansita"/>
                <a:cs typeface="Sansita"/>
                <a:sym typeface="Sansita"/>
              </a:rPr>
              <a:t>Salsabila Zaman  1443</a:t>
            </a:r>
            <a:endParaRPr/>
          </a:p>
          <a:p>
            <a:pPr indent="0" lvl="0" marL="0" marR="0" rtl="0" algn="r">
              <a:lnSpc>
                <a:spcPct val="123003"/>
              </a:lnSpc>
              <a:spcBef>
                <a:spcPts val="0"/>
              </a:spcBef>
              <a:spcAft>
                <a:spcPts val="0"/>
              </a:spcAft>
              <a:buNone/>
            </a:pPr>
            <a:r>
              <a:rPr b="0" i="1" lang="en-US" sz="3130" u="none" cap="none" strike="noStrike">
                <a:solidFill>
                  <a:srgbClr val="56AEFF"/>
                </a:solidFill>
                <a:latin typeface="Sansita"/>
                <a:ea typeface="Sansita"/>
                <a:cs typeface="Sansita"/>
                <a:sym typeface="Sansita"/>
              </a:rPr>
              <a:t>Md. Shaikhul Islam 1438</a:t>
            </a:r>
            <a:endParaRPr/>
          </a:p>
        </p:txBody>
      </p:sp>
      <p:sp>
        <p:nvSpPr>
          <p:cNvPr id="92" name="Google Shape;92;p1"/>
          <p:cNvSpPr txBox="1"/>
          <p:nvPr/>
        </p:nvSpPr>
        <p:spPr>
          <a:xfrm>
            <a:off x="1276326" y="2788712"/>
            <a:ext cx="10959085" cy="1263015"/>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1" i="0" lang="en-US" sz="8207" u="none" cap="none" strike="noStrike">
                <a:solidFill>
                  <a:srgbClr val="FFFBFB"/>
                </a:solidFill>
                <a:latin typeface="Arial"/>
                <a:ea typeface="Arial"/>
                <a:cs typeface="Arial"/>
                <a:sym typeface="Arial"/>
              </a:rPr>
              <a:t>DROID SCANNER : </a:t>
            </a:r>
            <a:endParaRPr/>
          </a:p>
        </p:txBody>
      </p:sp>
      <p:sp>
        <p:nvSpPr>
          <p:cNvPr id="93" name="Google Shape;93;p1"/>
          <p:cNvSpPr txBox="1"/>
          <p:nvPr/>
        </p:nvSpPr>
        <p:spPr>
          <a:xfrm>
            <a:off x="1247751" y="4080302"/>
            <a:ext cx="9659937" cy="1720215"/>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1" i="0" lang="en-US" sz="5599" u="none" cap="none" strike="noStrike">
                <a:solidFill>
                  <a:srgbClr val="56AEFF"/>
                </a:solidFill>
                <a:latin typeface="Arial"/>
                <a:ea typeface="Arial"/>
                <a:cs typeface="Arial"/>
                <a:sym typeface="Arial"/>
              </a:rPr>
              <a:t>AN APP SECURITY MANAGEMENT SYSTEM</a:t>
            </a:r>
            <a:endParaRPr/>
          </a:p>
        </p:txBody>
      </p:sp>
      <p:sp>
        <p:nvSpPr>
          <p:cNvPr id="94" name="Google Shape;94;p1"/>
          <p:cNvSpPr txBox="1"/>
          <p:nvPr/>
        </p:nvSpPr>
        <p:spPr>
          <a:xfrm>
            <a:off x="1276326" y="6590689"/>
            <a:ext cx="7066002" cy="157162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4500" u="none" cap="none" strike="noStrike">
                <a:solidFill>
                  <a:srgbClr val="CFF4FF"/>
                </a:solidFill>
                <a:latin typeface="Arial"/>
                <a:ea typeface="Arial"/>
                <a:cs typeface="Arial"/>
                <a:sym typeface="Arial"/>
              </a:rPr>
              <a:t>Supervised By</a:t>
            </a:r>
            <a:endParaRPr/>
          </a:p>
          <a:p>
            <a:pPr indent="0" lvl="0" marL="0" marR="0" rtl="0" algn="l">
              <a:lnSpc>
                <a:spcPct val="140000"/>
              </a:lnSpc>
              <a:spcBef>
                <a:spcPts val="0"/>
              </a:spcBef>
              <a:spcAft>
                <a:spcPts val="0"/>
              </a:spcAft>
              <a:buNone/>
            </a:pPr>
            <a:r>
              <a:rPr b="1" i="0" lang="en-US" sz="4500" u="none" cap="none" strike="noStrike">
                <a:solidFill>
                  <a:srgbClr val="CFF4FF"/>
                </a:solidFill>
                <a:latin typeface="Arial"/>
                <a:ea typeface="Arial"/>
                <a:cs typeface="Arial"/>
                <a:sym typeface="Arial"/>
              </a:rPr>
              <a:t>Prof. Md. Zulfiquar Hafiz</a:t>
            </a:r>
            <a:r>
              <a:rPr b="1" i="0" lang="en-US" sz="4500" u="none" cap="none" strike="noStrike">
                <a:solidFill>
                  <a:srgbClr val="051D40"/>
                </a:solidFill>
                <a:latin typeface="Arial"/>
                <a:ea typeface="Arial"/>
                <a:cs typeface="Arial"/>
                <a:sym typeface="Arial"/>
              </a:rPr>
              <a: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31" name="Shape 231"/>
        <p:cNvGrpSpPr/>
        <p:nvPr/>
      </p:nvGrpSpPr>
      <p:grpSpPr>
        <a:xfrm>
          <a:off x="0" y="0"/>
          <a:ext cx="0" cy="0"/>
          <a:chOff x="0" y="0"/>
          <a:chExt cx="0" cy="0"/>
        </a:xfrm>
      </p:grpSpPr>
      <p:sp>
        <p:nvSpPr>
          <p:cNvPr id="232" name="Google Shape;232;g30ef0455caa_1_7"/>
          <p:cNvSpPr/>
          <p:nvPr/>
        </p:nvSpPr>
        <p:spPr>
          <a:xfrm rot="604460">
            <a:off x="-4544790" y="-3331974"/>
            <a:ext cx="9089489" cy="5371061"/>
          </a:xfrm>
          <a:custGeom>
            <a:rect b="b" l="l" r="r" t="t"/>
            <a:pathLst>
              <a:path extrusionOk="0" h="5368780" w="9085628">
                <a:moveTo>
                  <a:pt x="0" y="0"/>
                </a:moveTo>
                <a:lnTo>
                  <a:pt x="9085628" y="0"/>
                </a:lnTo>
                <a:lnTo>
                  <a:pt x="9085628" y="5368780"/>
                </a:lnTo>
                <a:lnTo>
                  <a:pt x="0" y="5368780"/>
                </a:lnTo>
                <a:lnTo>
                  <a:pt x="0" y="0"/>
                </a:lnTo>
                <a:close/>
              </a:path>
            </a:pathLst>
          </a:custGeom>
          <a:blipFill rotWithShape="1">
            <a:blip r:embed="rId3">
              <a:alphaModFix/>
            </a:blip>
            <a:stretch>
              <a:fillRect b="0" l="0" r="0" t="0"/>
            </a:stretch>
          </a:blipFill>
          <a:ln>
            <a:noFill/>
          </a:ln>
        </p:spPr>
      </p:sp>
      <p:sp>
        <p:nvSpPr>
          <p:cNvPr id="233" name="Google Shape;233;g30ef0455caa_1_7"/>
          <p:cNvSpPr/>
          <p:nvPr/>
        </p:nvSpPr>
        <p:spPr>
          <a:xfrm rot="2334366">
            <a:off x="14711692" y="6570409"/>
            <a:ext cx="9077731" cy="5364114"/>
          </a:xfrm>
          <a:custGeom>
            <a:rect b="b" l="l" r="r" t="t"/>
            <a:pathLst>
              <a:path extrusionOk="0" h="5368780" w="9085628">
                <a:moveTo>
                  <a:pt x="0" y="0"/>
                </a:moveTo>
                <a:lnTo>
                  <a:pt x="9085629" y="0"/>
                </a:lnTo>
                <a:lnTo>
                  <a:pt x="9085629" y="5368780"/>
                </a:lnTo>
                <a:lnTo>
                  <a:pt x="0" y="5368780"/>
                </a:lnTo>
                <a:lnTo>
                  <a:pt x="0" y="0"/>
                </a:lnTo>
                <a:close/>
              </a:path>
            </a:pathLst>
          </a:custGeom>
          <a:blipFill rotWithShape="1">
            <a:blip r:embed="rId3">
              <a:alphaModFix/>
            </a:blip>
            <a:stretch>
              <a:fillRect b="0" l="0" r="0" t="0"/>
            </a:stretch>
          </a:blipFill>
          <a:ln>
            <a:noFill/>
          </a:ln>
        </p:spPr>
      </p:sp>
      <p:sp>
        <p:nvSpPr>
          <p:cNvPr id="234" name="Google Shape;234;g30ef0455caa_1_7"/>
          <p:cNvSpPr txBox="1"/>
          <p:nvPr/>
        </p:nvSpPr>
        <p:spPr>
          <a:xfrm>
            <a:off x="5243256" y="1028700"/>
            <a:ext cx="11882100" cy="989100"/>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1" lang="en-US" sz="6426">
                <a:solidFill>
                  <a:srgbClr val="CFF4FF"/>
                </a:solidFill>
              </a:rPr>
              <a:t>Steps to extract .apk files</a:t>
            </a:r>
            <a:endParaRPr/>
          </a:p>
        </p:txBody>
      </p:sp>
      <p:sp>
        <p:nvSpPr>
          <p:cNvPr id="235" name="Google Shape;235;g30ef0455caa_1_7"/>
          <p:cNvSpPr txBox="1"/>
          <p:nvPr/>
        </p:nvSpPr>
        <p:spPr>
          <a:xfrm>
            <a:off x="1769800" y="3318375"/>
            <a:ext cx="14158500" cy="44466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lt1"/>
              </a:buClr>
              <a:buSzPts val="3200"/>
              <a:buFont typeface="Calibri"/>
              <a:buAutoNum type="arabicPeriod"/>
            </a:pPr>
            <a:r>
              <a:rPr lang="en-US" sz="3200">
                <a:solidFill>
                  <a:schemeClr val="lt1"/>
                </a:solidFill>
                <a:latin typeface="Calibri"/>
                <a:ea typeface="Calibri"/>
                <a:cs typeface="Calibri"/>
                <a:sym typeface="Calibri"/>
              </a:rPr>
              <a:t>Retrieve the Package Name of the Target App</a:t>
            </a:r>
            <a:endParaRPr sz="32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200">
                <a:solidFill>
                  <a:schemeClr val="lt1"/>
                </a:solidFill>
                <a:latin typeface="Calibri"/>
                <a:ea typeface="Calibri"/>
                <a:cs typeface="Calibri"/>
                <a:sym typeface="Calibri"/>
              </a:rPr>
              <a:t>API:  PackageManager</a:t>
            </a:r>
            <a:endParaRPr sz="3200">
              <a:solidFill>
                <a:schemeClr val="lt1"/>
              </a:solidFill>
              <a:latin typeface="Calibri"/>
              <a:ea typeface="Calibri"/>
              <a:cs typeface="Calibri"/>
              <a:sym typeface="Calibri"/>
            </a:endParaRPr>
          </a:p>
          <a:p>
            <a:pPr indent="0" lvl="0" marL="0" rtl="0" algn="l">
              <a:spcBef>
                <a:spcPts val="0"/>
              </a:spcBef>
              <a:spcAft>
                <a:spcPts val="0"/>
              </a:spcAft>
              <a:buNone/>
            </a:pPr>
            <a:r>
              <a:rPr lang="en-US" sz="3200">
                <a:solidFill>
                  <a:schemeClr val="lt1"/>
                </a:solidFill>
                <a:latin typeface="Calibri"/>
                <a:ea typeface="Calibri"/>
                <a:cs typeface="Calibri"/>
                <a:sym typeface="Calibri"/>
              </a:rPr>
              <a:t>Method: getInstalledPackages(int flags)</a:t>
            </a:r>
            <a:br>
              <a:rPr lang="en-US" sz="3200">
                <a:solidFill>
                  <a:schemeClr val="lt1"/>
                </a:solidFill>
                <a:latin typeface="Calibri"/>
                <a:ea typeface="Calibri"/>
                <a:cs typeface="Calibri"/>
                <a:sym typeface="Calibri"/>
              </a:rPr>
            </a:br>
            <a:endParaRPr sz="3200">
              <a:solidFill>
                <a:schemeClr val="lt1"/>
              </a:solidFill>
              <a:latin typeface="Calibri"/>
              <a:ea typeface="Calibri"/>
              <a:cs typeface="Calibri"/>
              <a:sym typeface="Calibri"/>
            </a:endParaRPr>
          </a:p>
          <a:p>
            <a:pPr indent="-431800" lvl="0" marL="457200" rtl="0" algn="l">
              <a:spcBef>
                <a:spcPts val="0"/>
              </a:spcBef>
              <a:spcAft>
                <a:spcPts val="0"/>
              </a:spcAft>
              <a:buClr>
                <a:schemeClr val="lt1"/>
              </a:buClr>
              <a:buSzPts val="3200"/>
              <a:buFont typeface="Calibri"/>
              <a:buAutoNum type="arabicPeriod"/>
            </a:pPr>
            <a:r>
              <a:rPr lang="en-US" sz="3200">
                <a:solidFill>
                  <a:schemeClr val="lt1"/>
                </a:solidFill>
                <a:latin typeface="Calibri"/>
                <a:ea typeface="Calibri"/>
                <a:cs typeface="Calibri"/>
                <a:sym typeface="Calibri"/>
              </a:rPr>
              <a:t>Retrieve the APK File Path</a:t>
            </a:r>
            <a:endParaRPr sz="3200">
              <a:solidFill>
                <a:schemeClr val="lt1"/>
              </a:solidFill>
              <a:latin typeface="Calibri"/>
              <a:ea typeface="Calibri"/>
              <a:cs typeface="Calibri"/>
              <a:sym typeface="Calibri"/>
            </a:endParaRPr>
          </a:p>
          <a:p>
            <a:pPr indent="0" lvl="0" marL="0" rtl="0" algn="l">
              <a:spcBef>
                <a:spcPts val="0"/>
              </a:spcBef>
              <a:spcAft>
                <a:spcPts val="0"/>
              </a:spcAft>
              <a:buNone/>
            </a:pPr>
            <a:r>
              <a:rPr lang="en-US" sz="3200">
                <a:solidFill>
                  <a:schemeClr val="lt1"/>
                </a:solidFill>
                <a:latin typeface="Calibri"/>
                <a:ea typeface="Calibri"/>
                <a:cs typeface="Calibri"/>
                <a:sym typeface="Calibri"/>
              </a:rPr>
              <a:t>API:  PackageManager</a:t>
            </a:r>
            <a:endParaRPr sz="3200">
              <a:solidFill>
                <a:schemeClr val="lt1"/>
              </a:solidFill>
              <a:latin typeface="Calibri"/>
              <a:ea typeface="Calibri"/>
              <a:cs typeface="Calibri"/>
              <a:sym typeface="Calibri"/>
            </a:endParaRPr>
          </a:p>
          <a:p>
            <a:pPr indent="0" lvl="0" marL="0" rtl="0" algn="l">
              <a:spcBef>
                <a:spcPts val="0"/>
              </a:spcBef>
              <a:spcAft>
                <a:spcPts val="0"/>
              </a:spcAft>
              <a:buNone/>
            </a:pPr>
            <a:r>
              <a:rPr lang="en-US" sz="3200">
                <a:solidFill>
                  <a:schemeClr val="lt1"/>
                </a:solidFill>
                <a:latin typeface="Calibri"/>
                <a:ea typeface="Calibri"/>
                <a:cs typeface="Calibri"/>
                <a:sym typeface="Calibri"/>
              </a:rPr>
              <a:t>Method : getApplicationInfo(String packageName, int flags)</a:t>
            </a:r>
            <a:endParaRPr sz="3200">
              <a:solidFill>
                <a:schemeClr val="lt1"/>
              </a:solidFill>
              <a:latin typeface="Calibri"/>
              <a:ea typeface="Calibri"/>
              <a:cs typeface="Calibri"/>
              <a:sym typeface="Calibri"/>
            </a:endParaRPr>
          </a:p>
          <a:p>
            <a:pPr indent="0" lvl="0" marL="457200" rtl="0" algn="l">
              <a:spcBef>
                <a:spcPts val="0"/>
              </a:spcBef>
              <a:spcAft>
                <a:spcPts val="0"/>
              </a:spcAft>
              <a:buNone/>
            </a:pPr>
            <a:r>
              <a:t/>
            </a:r>
            <a:endParaRPr sz="3200">
              <a:solidFill>
                <a:schemeClr val="lt1"/>
              </a:solidFill>
              <a:latin typeface="Calibri"/>
              <a:ea typeface="Calibri"/>
              <a:cs typeface="Calibri"/>
              <a:sym typeface="Calibri"/>
            </a:endParaRPr>
          </a:p>
          <a:p>
            <a:pPr indent="0" lvl="0" marL="0" rtl="0" algn="l">
              <a:spcBef>
                <a:spcPts val="0"/>
              </a:spcBef>
              <a:spcAft>
                <a:spcPts val="0"/>
              </a:spcAft>
              <a:buNone/>
            </a:pPr>
            <a:r>
              <a:t/>
            </a:r>
            <a:endParaRPr sz="3200">
              <a:solidFill>
                <a:schemeClr val="lt1"/>
              </a:solidFill>
              <a:latin typeface="Calibri"/>
              <a:ea typeface="Calibri"/>
              <a:cs typeface="Calibri"/>
              <a:sym typeface="Calibri"/>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239" name="Shape 239"/>
        <p:cNvGrpSpPr/>
        <p:nvPr/>
      </p:nvGrpSpPr>
      <p:grpSpPr>
        <a:xfrm>
          <a:off x="0" y="0"/>
          <a:ext cx="0" cy="0"/>
          <a:chOff x="0" y="0"/>
          <a:chExt cx="0" cy="0"/>
        </a:xfrm>
      </p:grpSpPr>
      <p:sp>
        <p:nvSpPr>
          <p:cNvPr id="240" name="Google Shape;240;g30ef0455caa_0_0"/>
          <p:cNvSpPr/>
          <p:nvPr/>
        </p:nvSpPr>
        <p:spPr>
          <a:xfrm rot="-5400000">
            <a:off x="4186973" y="-925676"/>
            <a:ext cx="9302895" cy="8068147"/>
          </a:xfrm>
          <a:custGeom>
            <a:rect b="b" l="l" r="r" t="t"/>
            <a:pathLst>
              <a:path extrusionOk="0" h="8068147" w="9302895">
                <a:moveTo>
                  <a:pt x="0" y="0"/>
                </a:moveTo>
                <a:lnTo>
                  <a:pt x="9302895" y="0"/>
                </a:lnTo>
                <a:lnTo>
                  <a:pt x="9302895" y="8068147"/>
                </a:lnTo>
                <a:lnTo>
                  <a:pt x="0" y="8068147"/>
                </a:lnTo>
                <a:lnTo>
                  <a:pt x="0" y="0"/>
                </a:lnTo>
                <a:close/>
              </a:path>
            </a:pathLst>
          </a:custGeom>
          <a:blipFill rotWithShape="1">
            <a:blip r:embed="rId3">
              <a:alphaModFix/>
            </a:blip>
            <a:stretch>
              <a:fillRect b="0" l="0" r="0" t="0"/>
            </a:stretch>
          </a:blipFill>
          <a:ln>
            <a:noFill/>
          </a:ln>
        </p:spPr>
      </p:sp>
      <p:grpSp>
        <p:nvGrpSpPr>
          <p:cNvPr id="241" name="Google Shape;241;g30ef0455caa_0_0"/>
          <p:cNvGrpSpPr/>
          <p:nvPr/>
        </p:nvGrpSpPr>
        <p:grpSpPr>
          <a:xfrm>
            <a:off x="-690640" y="-1687712"/>
            <a:ext cx="19210647" cy="4598426"/>
            <a:chOff x="0" y="-38100"/>
            <a:chExt cx="5059561" cy="1211100"/>
          </a:xfrm>
        </p:grpSpPr>
        <p:sp>
          <p:nvSpPr>
            <p:cNvPr id="242" name="Google Shape;242;g30ef0455caa_0_0"/>
            <p:cNvSpPr/>
            <p:nvPr/>
          </p:nvSpPr>
          <p:spPr>
            <a:xfrm>
              <a:off x="0" y="0"/>
              <a:ext cx="5059561" cy="1172906"/>
            </a:xfrm>
            <a:custGeom>
              <a:rect b="b" l="l" r="r" t="t"/>
              <a:pathLst>
                <a:path extrusionOk="0" h="1172906" w="5059561">
                  <a:moveTo>
                    <a:pt x="0" y="0"/>
                  </a:moveTo>
                  <a:lnTo>
                    <a:pt x="5059561" y="0"/>
                  </a:lnTo>
                  <a:lnTo>
                    <a:pt x="5059561" y="1172906"/>
                  </a:lnTo>
                  <a:lnTo>
                    <a:pt x="0" y="1172906"/>
                  </a:lnTo>
                  <a:close/>
                </a:path>
              </a:pathLst>
            </a:custGeom>
            <a:solidFill>
              <a:srgbClr val="051D40"/>
            </a:solidFill>
            <a:ln cap="sq" cmpd="sng" w="38100">
              <a:solidFill>
                <a:srgbClr val="56AEFF"/>
              </a:solidFill>
              <a:prstDash val="solid"/>
              <a:miter lim="8000"/>
              <a:headEnd len="sm" w="sm" type="none"/>
              <a:tailEnd len="sm" w="sm" type="none"/>
            </a:ln>
          </p:spPr>
        </p:sp>
        <p:sp>
          <p:nvSpPr>
            <p:cNvPr id="243" name="Google Shape;243;g30ef0455caa_0_0"/>
            <p:cNvSpPr txBox="1"/>
            <p:nvPr/>
          </p:nvSpPr>
          <p:spPr>
            <a:xfrm>
              <a:off x="0" y="-38100"/>
              <a:ext cx="5059500" cy="1211100"/>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g30ef0455caa_0_0"/>
          <p:cNvSpPr txBox="1"/>
          <p:nvPr/>
        </p:nvSpPr>
        <p:spPr>
          <a:xfrm>
            <a:off x="3451140" y="1142987"/>
            <a:ext cx="10450800" cy="161400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lang="en-US" sz="4766">
                <a:solidFill>
                  <a:srgbClr val="CFF4FF"/>
                </a:solidFill>
              </a:rPr>
              <a:t>Tools</a:t>
            </a:r>
            <a:endParaRPr/>
          </a:p>
          <a:p>
            <a:pPr indent="0" lvl="0" marL="0" marR="0" rtl="0" algn="ctr">
              <a:lnSpc>
                <a:spcPct val="119995"/>
              </a:lnSpc>
              <a:spcBef>
                <a:spcPts val="0"/>
              </a:spcBef>
              <a:spcAft>
                <a:spcPts val="0"/>
              </a:spcAft>
              <a:buNone/>
            </a:pPr>
            <a:r>
              <a:t/>
            </a:r>
            <a:endParaRPr b="1" i="0" sz="4766" u="none" cap="none" strike="noStrike">
              <a:solidFill>
                <a:srgbClr val="CFF4FF"/>
              </a:solidFill>
              <a:latin typeface="Arial"/>
              <a:ea typeface="Arial"/>
              <a:cs typeface="Arial"/>
              <a:sym typeface="Arial"/>
            </a:endParaRPr>
          </a:p>
        </p:txBody>
      </p:sp>
      <p:sp>
        <p:nvSpPr>
          <p:cNvPr id="245" name="Google Shape;245;g30ef0455caa_0_0"/>
          <p:cNvSpPr/>
          <p:nvPr/>
        </p:nvSpPr>
        <p:spPr>
          <a:xfrm>
            <a:off x="16804754" y="9074551"/>
            <a:ext cx="1715127" cy="1715127"/>
          </a:xfrm>
          <a:custGeom>
            <a:rect b="b" l="l" r="r" t="t"/>
            <a:pathLst>
              <a:path extrusionOk="0" h="1715127" w="1715127">
                <a:moveTo>
                  <a:pt x="0" y="0"/>
                </a:moveTo>
                <a:lnTo>
                  <a:pt x="1715127" y="0"/>
                </a:lnTo>
                <a:lnTo>
                  <a:pt x="1715127" y="1715126"/>
                </a:lnTo>
                <a:lnTo>
                  <a:pt x="0" y="1715126"/>
                </a:lnTo>
                <a:lnTo>
                  <a:pt x="0" y="0"/>
                </a:lnTo>
                <a:close/>
              </a:path>
            </a:pathLst>
          </a:custGeom>
          <a:blipFill rotWithShape="1">
            <a:blip r:embed="rId4">
              <a:alphaModFix/>
            </a:blip>
            <a:stretch>
              <a:fillRect b="0" l="0" r="0" t="0"/>
            </a:stretch>
          </a:blipFill>
          <a:ln>
            <a:noFill/>
          </a:ln>
        </p:spPr>
      </p:sp>
      <p:sp>
        <p:nvSpPr>
          <p:cNvPr id="246" name="Google Shape;246;g30ef0455caa_0_0"/>
          <p:cNvSpPr/>
          <p:nvPr/>
        </p:nvSpPr>
        <p:spPr>
          <a:xfrm>
            <a:off x="-363441" y="-390286"/>
            <a:ext cx="1715127" cy="1715127"/>
          </a:xfrm>
          <a:custGeom>
            <a:rect b="b" l="l" r="r" t="t"/>
            <a:pathLst>
              <a:path extrusionOk="0" h="1715127" w="1715127">
                <a:moveTo>
                  <a:pt x="0" y="0"/>
                </a:moveTo>
                <a:lnTo>
                  <a:pt x="1715127" y="0"/>
                </a:lnTo>
                <a:lnTo>
                  <a:pt x="1715127" y="1715127"/>
                </a:lnTo>
                <a:lnTo>
                  <a:pt x="0" y="1715127"/>
                </a:lnTo>
                <a:lnTo>
                  <a:pt x="0" y="0"/>
                </a:lnTo>
                <a:close/>
              </a:path>
            </a:pathLst>
          </a:custGeom>
          <a:blipFill rotWithShape="1">
            <a:blip r:embed="rId4">
              <a:alphaModFix/>
            </a:blip>
            <a:stretch>
              <a:fillRect b="0" l="0" r="0" t="0"/>
            </a:stretch>
          </a:blipFill>
          <a:ln>
            <a:noFill/>
          </a:ln>
        </p:spPr>
      </p:sp>
      <p:sp>
        <p:nvSpPr>
          <p:cNvPr id="247" name="Google Shape;247;g30ef0455caa_0_0"/>
          <p:cNvSpPr/>
          <p:nvPr/>
        </p:nvSpPr>
        <p:spPr>
          <a:xfrm>
            <a:off x="14398071" y="-136788"/>
            <a:ext cx="2988937" cy="570615"/>
          </a:xfrm>
          <a:custGeom>
            <a:rect b="b" l="l" r="r" t="t"/>
            <a:pathLst>
              <a:path extrusionOk="0" h="570615" w="2988937">
                <a:moveTo>
                  <a:pt x="0" y="0"/>
                </a:moveTo>
                <a:lnTo>
                  <a:pt x="2988938" y="0"/>
                </a:lnTo>
                <a:lnTo>
                  <a:pt x="2988938" y="570616"/>
                </a:lnTo>
                <a:lnTo>
                  <a:pt x="0" y="570616"/>
                </a:lnTo>
                <a:lnTo>
                  <a:pt x="0" y="0"/>
                </a:lnTo>
                <a:close/>
              </a:path>
            </a:pathLst>
          </a:custGeom>
          <a:blipFill rotWithShape="1">
            <a:blip r:embed="rId5">
              <a:alphaModFix/>
            </a:blip>
            <a:stretch>
              <a:fillRect b="0" l="0" r="0" t="0"/>
            </a:stretch>
          </a:blipFill>
          <a:ln>
            <a:noFill/>
          </a:ln>
        </p:spPr>
      </p:sp>
      <p:sp>
        <p:nvSpPr>
          <p:cNvPr id="248" name="Google Shape;248;g30ef0455caa_0_0"/>
          <p:cNvSpPr/>
          <p:nvPr/>
        </p:nvSpPr>
        <p:spPr>
          <a:xfrm>
            <a:off x="900991" y="9922935"/>
            <a:ext cx="2988937" cy="570615"/>
          </a:xfrm>
          <a:custGeom>
            <a:rect b="b" l="l" r="r" t="t"/>
            <a:pathLst>
              <a:path extrusionOk="0" h="570615" w="2988937">
                <a:moveTo>
                  <a:pt x="0" y="0"/>
                </a:moveTo>
                <a:lnTo>
                  <a:pt x="2988938" y="0"/>
                </a:lnTo>
                <a:lnTo>
                  <a:pt x="2988938" y="570616"/>
                </a:lnTo>
                <a:lnTo>
                  <a:pt x="0" y="570616"/>
                </a:lnTo>
                <a:lnTo>
                  <a:pt x="0" y="0"/>
                </a:lnTo>
                <a:close/>
              </a:path>
            </a:pathLst>
          </a:custGeom>
          <a:blipFill rotWithShape="1">
            <a:blip r:embed="rId5">
              <a:alphaModFix/>
            </a:blip>
            <a:stretch>
              <a:fillRect b="0" l="0" r="0" t="0"/>
            </a:stretch>
          </a:blipFill>
          <a:ln>
            <a:noFill/>
          </a:ln>
        </p:spPr>
      </p:sp>
      <p:sp>
        <p:nvSpPr>
          <p:cNvPr id="249" name="Google Shape;249;g30ef0455caa_0_0"/>
          <p:cNvSpPr txBox="1"/>
          <p:nvPr/>
        </p:nvSpPr>
        <p:spPr>
          <a:xfrm>
            <a:off x="1714499" y="3429004"/>
            <a:ext cx="156726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0000"/>
                </a:solidFill>
                <a:latin typeface="Verdana"/>
                <a:ea typeface="Verdana"/>
                <a:cs typeface="Verdana"/>
                <a:sym typeface="Verdana"/>
              </a:rPr>
              <a:t>1.</a:t>
            </a:r>
            <a:r>
              <a:rPr lang="en-US" sz="3200">
                <a:solidFill>
                  <a:srgbClr val="000000"/>
                </a:solidFill>
                <a:latin typeface="Verdana"/>
                <a:ea typeface="Verdana"/>
                <a:cs typeface="Verdana"/>
                <a:sym typeface="Verdana"/>
              </a:rPr>
              <a:t> </a:t>
            </a:r>
            <a:r>
              <a:rPr b="1" lang="en-US" sz="3200">
                <a:solidFill>
                  <a:srgbClr val="000000"/>
                </a:solidFill>
                <a:latin typeface="Verdana"/>
                <a:ea typeface="Verdana"/>
                <a:cs typeface="Verdana"/>
                <a:sym typeface="Verdana"/>
              </a:rPr>
              <a:t>Programming Languages:</a:t>
            </a:r>
            <a:r>
              <a:rPr lang="en-US" sz="3200">
                <a:solidFill>
                  <a:srgbClr val="000000"/>
                </a:solidFill>
                <a:latin typeface="Verdana"/>
                <a:ea typeface="Verdana"/>
                <a:cs typeface="Verdana"/>
                <a:sym typeface="Verdana"/>
              </a:rPr>
              <a:t>  </a:t>
            </a:r>
            <a:r>
              <a:rPr lang="en-US" sz="3200">
                <a:latin typeface="Verdana"/>
                <a:ea typeface="Verdana"/>
                <a:cs typeface="Verdana"/>
                <a:sym typeface="Verdana"/>
              </a:rPr>
              <a:t>Python, Java</a:t>
            </a:r>
            <a:endParaRPr sz="2800">
              <a:latin typeface="Verdana"/>
              <a:ea typeface="Verdana"/>
              <a:cs typeface="Verdana"/>
              <a:sym typeface="Verdana"/>
            </a:endParaRPr>
          </a:p>
          <a:p>
            <a:pPr indent="0" lvl="0" marL="0" marR="0" rtl="0" algn="l">
              <a:spcBef>
                <a:spcPts val="0"/>
              </a:spcBef>
              <a:spcAft>
                <a:spcPts val="0"/>
              </a:spcAft>
              <a:buNone/>
            </a:pPr>
            <a:r>
              <a:t/>
            </a:r>
            <a:endParaRPr sz="3200">
              <a:solidFill>
                <a:srgbClr val="000000"/>
              </a:solidFill>
              <a:latin typeface="Verdana"/>
              <a:ea typeface="Verdana"/>
              <a:cs typeface="Verdana"/>
              <a:sym typeface="Verdana"/>
            </a:endParaRPr>
          </a:p>
          <a:p>
            <a:pPr indent="0" lvl="0" marL="0" marR="0" rtl="0" algn="l">
              <a:spcBef>
                <a:spcPts val="0"/>
              </a:spcBef>
              <a:spcAft>
                <a:spcPts val="0"/>
              </a:spcAft>
              <a:buNone/>
            </a:pPr>
            <a:r>
              <a:rPr b="1" lang="en-US" sz="3200">
                <a:solidFill>
                  <a:srgbClr val="000000"/>
                </a:solidFill>
                <a:latin typeface="Verdana"/>
                <a:ea typeface="Verdana"/>
                <a:cs typeface="Verdana"/>
                <a:sym typeface="Verdana"/>
              </a:rPr>
              <a:t>2. Frontend Tools: </a:t>
            </a:r>
            <a:r>
              <a:rPr lang="en-US" sz="3200">
                <a:solidFill>
                  <a:srgbClr val="000000"/>
                </a:solidFill>
                <a:latin typeface="Verdana"/>
                <a:ea typeface="Verdana"/>
                <a:cs typeface="Verdana"/>
                <a:sym typeface="Verdana"/>
              </a:rPr>
              <a:t>HTML, CSS, JS</a:t>
            </a:r>
            <a:endParaRPr sz="2800">
              <a:latin typeface="Verdana"/>
              <a:ea typeface="Verdana"/>
              <a:cs typeface="Verdana"/>
              <a:sym typeface="Verdana"/>
            </a:endParaRPr>
          </a:p>
          <a:p>
            <a:pPr indent="0" lvl="0" marL="0" marR="0" rtl="0" algn="l">
              <a:spcBef>
                <a:spcPts val="0"/>
              </a:spcBef>
              <a:spcAft>
                <a:spcPts val="0"/>
              </a:spcAft>
              <a:buNone/>
            </a:pPr>
            <a:r>
              <a:t/>
            </a:r>
            <a:endParaRPr sz="3200">
              <a:solidFill>
                <a:srgbClr val="000000"/>
              </a:solidFill>
              <a:latin typeface="Verdana"/>
              <a:ea typeface="Verdana"/>
              <a:cs typeface="Verdana"/>
              <a:sym typeface="Verdana"/>
            </a:endParaRPr>
          </a:p>
          <a:p>
            <a:pPr indent="0" lvl="0" marL="0" marR="0" rtl="0" algn="l">
              <a:spcBef>
                <a:spcPts val="0"/>
              </a:spcBef>
              <a:spcAft>
                <a:spcPts val="0"/>
              </a:spcAft>
              <a:buNone/>
            </a:pPr>
            <a:r>
              <a:rPr b="1" lang="en-US" sz="3200">
                <a:solidFill>
                  <a:srgbClr val="000000"/>
                </a:solidFill>
                <a:latin typeface="Verdana"/>
                <a:ea typeface="Verdana"/>
                <a:cs typeface="Verdana"/>
                <a:sym typeface="Verdana"/>
              </a:rPr>
              <a:t>3. Backend Tools: </a:t>
            </a:r>
            <a:r>
              <a:rPr lang="en-US" sz="3200">
                <a:latin typeface="Verdana"/>
                <a:ea typeface="Verdana"/>
                <a:cs typeface="Verdana"/>
                <a:sym typeface="Verdana"/>
              </a:rPr>
              <a:t>Django, REST API</a:t>
            </a:r>
            <a:endParaRPr sz="2800">
              <a:latin typeface="Verdana"/>
              <a:ea typeface="Verdana"/>
              <a:cs typeface="Verdana"/>
              <a:sym typeface="Verdana"/>
            </a:endParaRPr>
          </a:p>
          <a:p>
            <a:pPr indent="0" lvl="0" marL="0" marR="0" rtl="0" algn="l">
              <a:spcBef>
                <a:spcPts val="0"/>
              </a:spcBef>
              <a:spcAft>
                <a:spcPts val="0"/>
              </a:spcAft>
              <a:buNone/>
            </a:pPr>
            <a:r>
              <a:t/>
            </a:r>
            <a:endParaRPr sz="3200">
              <a:solidFill>
                <a:srgbClr val="000000"/>
              </a:solidFill>
              <a:latin typeface="Verdana"/>
              <a:ea typeface="Verdana"/>
              <a:cs typeface="Verdana"/>
              <a:sym typeface="Verdana"/>
            </a:endParaRPr>
          </a:p>
          <a:p>
            <a:pPr indent="0" lvl="0" marL="0" marR="0" rtl="0" algn="l">
              <a:spcBef>
                <a:spcPts val="0"/>
              </a:spcBef>
              <a:spcAft>
                <a:spcPts val="0"/>
              </a:spcAft>
              <a:buNone/>
            </a:pPr>
            <a:r>
              <a:rPr b="1" lang="en-US" sz="3200">
                <a:solidFill>
                  <a:srgbClr val="000000"/>
                </a:solidFill>
                <a:latin typeface="Verdana"/>
                <a:ea typeface="Verdana"/>
                <a:cs typeface="Verdana"/>
                <a:sym typeface="Verdana"/>
              </a:rPr>
              <a:t>4. Database: </a:t>
            </a:r>
            <a:r>
              <a:rPr lang="en-US" sz="3200">
                <a:latin typeface="Verdana"/>
                <a:ea typeface="Verdana"/>
                <a:cs typeface="Verdana"/>
                <a:sym typeface="Verdana"/>
              </a:rPr>
              <a:t>PostgreSQL</a:t>
            </a:r>
            <a:br>
              <a:rPr lang="en-US" sz="3200">
                <a:latin typeface="Verdana"/>
                <a:ea typeface="Verdana"/>
                <a:cs typeface="Verdana"/>
                <a:sym typeface="Verdana"/>
              </a:rPr>
            </a:br>
            <a:endParaRPr sz="3200">
              <a:solidFill>
                <a:srgbClr val="000000"/>
              </a:solidFill>
              <a:latin typeface="Verdana"/>
              <a:ea typeface="Verdana"/>
              <a:cs typeface="Verdana"/>
              <a:sym typeface="Verdana"/>
            </a:endParaRPr>
          </a:p>
          <a:p>
            <a:pPr indent="0" lvl="0" marL="0" marR="0" rtl="0" algn="l">
              <a:spcBef>
                <a:spcPts val="0"/>
              </a:spcBef>
              <a:spcAft>
                <a:spcPts val="0"/>
              </a:spcAft>
              <a:buNone/>
            </a:pPr>
            <a:r>
              <a:rPr b="1" lang="en-US" sz="3200">
                <a:solidFill>
                  <a:srgbClr val="000000"/>
                </a:solidFill>
                <a:latin typeface="Verdana"/>
                <a:ea typeface="Verdana"/>
                <a:cs typeface="Verdana"/>
                <a:sym typeface="Verdana"/>
              </a:rPr>
              <a:t>5. Other Tools: </a:t>
            </a:r>
            <a:r>
              <a:rPr lang="en-US" sz="3200">
                <a:solidFill>
                  <a:srgbClr val="000000"/>
                </a:solidFill>
                <a:latin typeface="Verdana"/>
                <a:ea typeface="Verdana"/>
                <a:cs typeface="Verdana"/>
                <a:sym typeface="Verdana"/>
              </a:rPr>
              <a:t>Git (for version control), Postman</a:t>
            </a:r>
            <a:endParaRPr sz="2800">
              <a:latin typeface="Verdana"/>
              <a:ea typeface="Verdana"/>
              <a:cs typeface="Verdana"/>
              <a:sym typeface="Verdana"/>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53" name="Shape 253"/>
        <p:cNvGrpSpPr/>
        <p:nvPr/>
      </p:nvGrpSpPr>
      <p:grpSpPr>
        <a:xfrm>
          <a:off x="0" y="0"/>
          <a:ext cx="0" cy="0"/>
          <a:chOff x="0" y="0"/>
          <a:chExt cx="0" cy="0"/>
        </a:xfrm>
      </p:grpSpPr>
      <p:sp>
        <p:nvSpPr>
          <p:cNvPr id="254" name="Google Shape;254;p8"/>
          <p:cNvSpPr txBox="1"/>
          <p:nvPr/>
        </p:nvSpPr>
        <p:spPr>
          <a:xfrm>
            <a:off x="11256001" y="2908340"/>
            <a:ext cx="4526100" cy="1299900"/>
          </a:xfrm>
          <a:prstGeom prst="rect">
            <a:avLst/>
          </a:prstGeom>
          <a:noFill/>
          <a:ln>
            <a:noFill/>
          </a:ln>
        </p:spPr>
        <p:txBody>
          <a:bodyPr anchorCtr="0" anchor="t" bIns="0" lIns="0" spcFirstLastPara="1" rIns="0" wrap="square" tIns="0">
            <a:spAutoFit/>
          </a:bodyPr>
          <a:lstStyle/>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1. Have defined objectives.</a:t>
            </a:r>
            <a:endParaRPr sz="1600"/>
          </a:p>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2. Develop backend and frontend parallelly.</a:t>
            </a:r>
            <a:endParaRPr sz="1600"/>
          </a:p>
        </p:txBody>
      </p:sp>
      <p:sp>
        <p:nvSpPr>
          <p:cNvPr id="255" name="Google Shape;255;p8"/>
          <p:cNvSpPr txBox="1"/>
          <p:nvPr/>
        </p:nvSpPr>
        <p:spPr>
          <a:xfrm>
            <a:off x="1961150" y="3997297"/>
            <a:ext cx="5008800" cy="1765200"/>
          </a:xfrm>
          <a:prstGeom prst="rect">
            <a:avLst/>
          </a:prstGeom>
          <a:noFill/>
          <a:ln>
            <a:noFill/>
          </a:ln>
        </p:spPr>
        <p:txBody>
          <a:bodyPr anchorCtr="0" anchor="t" bIns="0" lIns="0" spcFirstLastPara="1" rIns="0" wrap="square" tIns="0">
            <a:spAutoFit/>
          </a:bodyPr>
          <a:lstStyle/>
          <a:p>
            <a:pPr indent="0" lvl="0" marL="0" marR="0" rtl="0" algn="r">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3. Conduct static analysis on</a:t>
            </a:r>
            <a:br>
              <a:rPr b="0" i="0" lang="en-US" sz="2399" u="none" cap="none" strike="noStrike">
                <a:solidFill>
                  <a:srgbClr val="FFFFFF"/>
                </a:solidFill>
                <a:latin typeface="DM Sans"/>
                <a:ea typeface="DM Sans"/>
                <a:cs typeface="DM Sans"/>
                <a:sym typeface="DM Sans"/>
              </a:rPr>
            </a:br>
            <a:r>
              <a:rPr b="0" i="0" lang="en-US" sz="2399" u="none" cap="none" strike="noStrike">
                <a:solidFill>
                  <a:srgbClr val="FFFFFF"/>
                </a:solidFill>
                <a:latin typeface="DM Sans"/>
                <a:ea typeface="DM Sans"/>
                <a:cs typeface="DM Sans"/>
                <a:sym typeface="DM Sans"/>
              </a:rPr>
              <a:t> APK files.</a:t>
            </a:r>
            <a:endParaRPr sz="1600"/>
          </a:p>
          <a:p>
            <a:pPr indent="0" lvl="0" marL="0" marR="0" rtl="0" algn="r">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4. Form the primary database similar to the dataset.</a:t>
            </a:r>
            <a:endParaRPr sz="1600"/>
          </a:p>
        </p:txBody>
      </p:sp>
      <p:sp>
        <p:nvSpPr>
          <p:cNvPr id="256" name="Google Shape;256;p8"/>
          <p:cNvSpPr txBox="1"/>
          <p:nvPr/>
        </p:nvSpPr>
        <p:spPr>
          <a:xfrm>
            <a:off x="11256005" y="5137035"/>
            <a:ext cx="4884900" cy="1765200"/>
          </a:xfrm>
          <a:prstGeom prst="rect">
            <a:avLst/>
          </a:prstGeom>
          <a:noFill/>
          <a:ln>
            <a:noFill/>
          </a:ln>
        </p:spPr>
        <p:txBody>
          <a:bodyPr anchorCtr="0" anchor="t" bIns="0" lIns="0" spcFirstLastPara="1" rIns="0" wrap="square" tIns="0">
            <a:spAutoFit/>
          </a:bodyPr>
          <a:lstStyle/>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5. Build API for integration.</a:t>
            </a:r>
            <a:endParaRPr sz="1600"/>
          </a:p>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6. Create wireframes attractively so that people feel more interested.</a:t>
            </a:r>
            <a:endParaRPr sz="1600"/>
          </a:p>
        </p:txBody>
      </p:sp>
      <p:sp>
        <p:nvSpPr>
          <p:cNvPr id="257" name="Google Shape;257;p8"/>
          <p:cNvSpPr txBox="1"/>
          <p:nvPr/>
        </p:nvSpPr>
        <p:spPr>
          <a:xfrm>
            <a:off x="2313939" y="6196501"/>
            <a:ext cx="4656000" cy="1299900"/>
          </a:xfrm>
          <a:prstGeom prst="rect">
            <a:avLst/>
          </a:prstGeom>
          <a:noFill/>
          <a:ln>
            <a:noFill/>
          </a:ln>
        </p:spPr>
        <p:txBody>
          <a:bodyPr anchorCtr="0" anchor="t" bIns="0" lIns="0" spcFirstLastPara="1" rIns="0" wrap="square" tIns="0">
            <a:spAutoFit/>
          </a:bodyPr>
          <a:lstStyle/>
          <a:p>
            <a:pPr indent="0" lvl="0" marL="0" marR="0" rtl="0" algn="r">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7. Design secure user databases to avoid complications.</a:t>
            </a:r>
            <a:endParaRPr sz="1600"/>
          </a:p>
          <a:p>
            <a:pPr indent="0" lvl="0" marL="0" marR="0" rtl="0" algn="r">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8. Train and verify the ML model.</a:t>
            </a:r>
            <a:endParaRPr sz="1600"/>
          </a:p>
        </p:txBody>
      </p:sp>
      <p:sp>
        <p:nvSpPr>
          <p:cNvPr id="258" name="Google Shape;258;p8"/>
          <p:cNvSpPr txBox="1"/>
          <p:nvPr/>
        </p:nvSpPr>
        <p:spPr>
          <a:xfrm>
            <a:off x="11122530" y="7365699"/>
            <a:ext cx="4500300" cy="1299900"/>
          </a:xfrm>
          <a:prstGeom prst="rect">
            <a:avLst/>
          </a:prstGeom>
          <a:noFill/>
          <a:ln>
            <a:noFill/>
          </a:ln>
        </p:spPr>
        <p:txBody>
          <a:bodyPr anchorCtr="0" anchor="t" bIns="0" lIns="0" spcFirstLastPara="1" rIns="0" wrap="square" tIns="0">
            <a:spAutoFit/>
          </a:bodyPr>
          <a:lstStyle/>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9. Perform testing continuously.</a:t>
            </a:r>
            <a:endParaRPr sz="1600"/>
          </a:p>
          <a:p>
            <a:pPr indent="0" lvl="0" marL="0" marR="0" rtl="0" algn="l">
              <a:lnSpc>
                <a:spcPct val="126011"/>
              </a:lnSpc>
              <a:spcBef>
                <a:spcPts val="0"/>
              </a:spcBef>
              <a:spcAft>
                <a:spcPts val="0"/>
              </a:spcAft>
              <a:buNone/>
            </a:pPr>
            <a:r>
              <a:rPr b="0" i="0" lang="en-US" sz="2399" u="none" cap="none" strike="noStrike">
                <a:solidFill>
                  <a:srgbClr val="FFFFFF"/>
                </a:solidFill>
                <a:latin typeface="DM Sans"/>
                <a:ea typeface="DM Sans"/>
                <a:cs typeface="DM Sans"/>
                <a:sym typeface="DM Sans"/>
              </a:rPr>
              <a:t>10. Follow the agile approach to develop a user dashboard.</a:t>
            </a:r>
            <a:endParaRPr sz="1600"/>
          </a:p>
        </p:txBody>
      </p:sp>
      <p:sp>
        <p:nvSpPr>
          <p:cNvPr id="259" name="Google Shape;259;p8"/>
          <p:cNvSpPr/>
          <p:nvPr/>
        </p:nvSpPr>
        <p:spPr>
          <a:xfrm>
            <a:off x="-2519628" y="7227483"/>
            <a:ext cx="7086596" cy="7086596"/>
          </a:xfrm>
          <a:custGeom>
            <a:rect b="b" l="l" r="r" t="t"/>
            <a:pathLst>
              <a:path extrusionOk="0" h="7086596" w="7086596">
                <a:moveTo>
                  <a:pt x="0" y="0"/>
                </a:moveTo>
                <a:lnTo>
                  <a:pt x="7086596" y="0"/>
                </a:lnTo>
                <a:lnTo>
                  <a:pt x="7086596" y="7086596"/>
                </a:lnTo>
                <a:lnTo>
                  <a:pt x="0" y="7086596"/>
                </a:lnTo>
                <a:lnTo>
                  <a:pt x="0" y="0"/>
                </a:lnTo>
                <a:close/>
              </a:path>
            </a:pathLst>
          </a:custGeom>
          <a:blipFill rotWithShape="1">
            <a:blip r:embed="rId3">
              <a:alphaModFix/>
            </a:blip>
            <a:stretch>
              <a:fillRect b="0" l="0" r="0" t="0"/>
            </a:stretch>
          </a:blipFill>
          <a:ln>
            <a:noFill/>
          </a:ln>
        </p:spPr>
      </p:sp>
      <p:sp>
        <p:nvSpPr>
          <p:cNvPr id="260" name="Google Shape;260;p8"/>
          <p:cNvSpPr/>
          <p:nvPr/>
        </p:nvSpPr>
        <p:spPr>
          <a:xfrm rot="10436461">
            <a:off x="14152110" y="-4118246"/>
            <a:ext cx="6566182" cy="6566182"/>
          </a:xfrm>
          <a:custGeom>
            <a:rect b="b" l="l" r="r" t="t"/>
            <a:pathLst>
              <a:path extrusionOk="0" h="6566182" w="6566182">
                <a:moveTo>
                  <a:pt x="0" y="0"/>
                </a:moveTo>
                <a:lnTo>
                  <a:pt x="6566182" y="0"/>
                </a:lnTo>
                <a:lnTo>
                  <a:pt x="6566182" y="6566183"/>
                </a:lnTo>
                <a:lnTo>
                  <a:pt x="0" y="6566183"/>
                </a:lnTo>
                <a:lnTo>
                  <a:pt x="0" y="0"/>
                </a:lnTo>
                <a:close/>
              </a:path>
            </a:pathLst>
          </a:custGeom>
          <a:blipFill rotWithShape="1">
            <a:blip r:embed="rId3">
              <a:alphaModFix/>
            </a:blip>
            <a:stretch>
              <a:fillRect b="0" l="0" r="0" t="0"/>
            </a:stretch>
          </a:blipFill>
          <a:ln>
            <a:noFill/>
          </a:ln>
        </p:spPr>
      </p:sp>
      <p:sp>
        <p:nvSpPr>
          <p:cNvPr id="261" name="Google Shape;261;p8"/>
          <p:cNvSpPr txBox="1"/>
          <p:nvPr/>
        </p:nvSpPr>
        <p:spPr>
          <a:xfrm>
            <a:off x="1365636" y="731986"/>
            <a:ext cx="4229575" cy="1226738"/>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US" sz="7203" u="sng" cap="none" strike="noStrike">
                <a:solidFill>
                  <a:srgbClr val="CFF4FF"/>
                </a:solidFill>
                <a:latin typeface="Arial"/>
                <a:ea typeface="Arial"/>
                <a:cs typeface="Arial"/>
                <a:sym typeface="Arial"/>
              </a:rPr>
              <a:t>Strategy</a:t>
            </a:r>
            <a:endParaRPr/>
          </a:p>
        </p:txBody>
      </p:sp>
      <p:grpSp>
        <p:nvGrpSpPr>
          <p:cNvPr id="262" name="Google Shape;262;p8"/>
          <p:cNvGrpSpPr/>
          <p:nvPr/>
        </p:nvGrpSpPr>
        <p:grpSpPr>
          <a:xfrm rot="5400000">
            <a:off x="6066440" y="4029097"/>
            <a:ext cx="6093077" cy="3071172"/>
            <a:chOff x="0" y="-38100"/>
            <a:chExt cx="2565722" cy="768600"/>
          </a:xfrm>
        </p:grpSpPr>
        <p:sp>
          <p:nvSpPr>
            <p:cNvPr id="263" name="Google Shape;263;p8"/>
            <p:cNvSpPr/>
            <p:nvPr/>
          </p:nvSpPr>
          <p:spPr>
            <a:xfrm>
              <a:off x="0" y="0"/>
              <a:ext cx="2565722" cy="730386"/>
            </a:xfrm>
            <a:custGeom>
              <a:rect b="b" l="l" r="r" t="t"/>
              <a:pathLst>
                <a:path extrusionOk="0"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a:ln>
              <a:noFill/>
            </a:ln>
          </p:spPr>
        </p:sp>
        <p:sp>
          <p:nvSpPr>
            <p:cNvPr id="264" name="Google Shape;264;p8"/>
            <p:cNvSpPr txBox="1"/>
            <p:nvPr/>
          </p:nvSpPr>
          <p:spPr>
            <a:xfrm>
              <a:off x="177800" y="-38100"/>
              <a:ext cx="2311800" cy="768600"/>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8"/>
          <p:cNvSpPr txBox="1"/>
          <p:nvPr/>
        </p:nvSpPr>
        <p:spPr>
          <a:xfrm>
            <a:off x="7103425" y="5224877"/>
            <a:ext cx="4019100" cy="855300"/>
          </a:xfrm>
          <a:prstGeom prst="rect">
            <a:avLst/>
          </a:prstGeom>
          <a:noFill/>
          <a:ln>
            <a:noFill/>
          </a:ln>
        </p:spPr>
        <p:txBody>
          <a:bodyPr anchorCtr="0" anchor="t" bIns="0" lIns="0" spcFirstLastPara="1" rIns="0" wrap="square" tIns="0">
            <a:spAutoFit/>
          </a:bodyPr>
          <a:lstStyle/>
          <a:p>
            <a:pPr indent="0" lvl="0" marL="0" marR="0" rtl="0" algn="ctr">
              <a:lnSpc>
                <a:spcPct val="138009"/>
              </a:lnSpc>
              <a:spcBef>
                <a:spcPts val="0"/>
              </a:spcBef>
              <a:spcAft>
                <a:spcPts val="0"/>
              </a:spcAft>
              <a:buNone/>
            </a:pPr>
            <a:r>
              <a:rPr b="1" lang="en-US" sz="5557">
                <a:solidFill>
                  <a:srgbClr val="051D40"/>
                </a:solidFill>
                <a:latin typeface="DM Sans"/>
                <a:ea typeface="DM Sans"/>
                <a:cs typeface="DM Sans"/>
                <a:sym typeface="DM Sans"/>
              </a:rPr>
              <a:t>Focus</a:t>
            </a:r>
            <a:endParaRPr sz="3200"/>
          </a:p>
        </p:txBody>
      </p:sp>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69" name="Shape 269"/>
        <p:cNvGrpSpPr/>
        <p:nvPr/>
      </p:nvGrpSpPr>
      <p:grpSpPr>
        <a:xfrm>
          <a:off x="0" y="0"/>
          <a:ext cx="0" cy="0"/>
          <a:chOff x="0" y="0"/>
          <a:chExt cx="0" cy="0"/>
        </a:xfrm>
      </p:grpSpPr>
      <p:sp>
        <p:nvSpPr>
          <p:cNvPr id="270" name="Google Shape;270;p9"/>
          <p:cNvSpPr/>
          <p:nvPr/>
        </p:nvSpPr>
        <p:spPr>
          <a:xfrm>
            <a:off x="8278617" y="-3006679"/>
            <a:ext cx="6452848" cy="5596379"/>
          </a:xfrm>
          <a:custGeom>
            <a:rect b="b" l="l" r="r" t="t"/>
            <a:pathLst>
              <a:path extrusionOk="0" h="5596379" w="6452848">
                <a:moveTo>
                  <a:pt x="0" y="0"/>
                </a:moveTo>
                <a:lnTo>
                  <a:pt x="6452849" y="0"/>
                </a:lnTo>
                <a:lnTo>
                  <a:pt x="6452849" y="5596379"/>
                </a:lnTo>
                <a:lnTo>
                  <a:pt x="0" y="5596379"/>
                </a:lnTo>
                <a:lnTo>
                  <a:pt x="0" y="0"/>
                </a:lnTo>
                <a:close/>
              </a:path>
            </a:pathLst>
          </a:custGeom>
          <a:blipFill rotWithShape="1">
            <a:blip r:embed="rId3">
              <a:alphaModFix/>
            </a:blip>
            <a:stretch>
              <a:fillRect b="0" l="0" r="0" t="0"/>
            </a:stretch>
          </a:blipFill>
          <a:ln>
            <a:noFill/>
          </a:ln>
        </p:spPr>
      </p:sp>
      <p:grpSp>
        <p:nvGrpSpPr>
          <p:cNvPr id="271" name="Google Shape;271;p9"/>
          <p:cNvGrpSpPr/>
          <p:nvPr/>
        </p:nvGrpSpPr>
        <p:grpSpPr>
          <a:xfrm>
            <a:off x="10051311" y="-129445"/>
            <a:ext cx="15430157" cy="10545890"/>
            <a:chOff x="0" y="0"/>
            <a:chExt cx="5508856" cy="3765081"/>
          </a:xfrm>
        </p:grpSpPr>
        <p:sp>
          <p:nvSpPr>
            <p:cNvPr id="272" name="Google Shape;272;p9"/>
            <p:cNvSpPr/>
            <p:nvPr/>
          </p:nvSpPr>
          <p:spPr>
            <a:xfrm>
              <a:off x="0" y="0"/>
              <a:ext cx="5508856" cy="3765081"/>
            </a:xfrm>
            <a:custGeom>
              <a:rect b="b" l="l" r="r" t="t"/>
              <a:pathLst>
                <a:path extrusionOk="0" h="3765081" w="5508856">
                  <a:moveTo>
                    <a:pt x="0" y="0"/>
                  </a:moveTo>
                  <a:lnTo>
                    <a:pt x="3335085" y="0"/>
                  </a:lnTo>
                  <a:lnTo>
                    <a:pt x="5508856" y="3765081"/>
                  </a:lnTo>
                  <a:lnTo>
                    <a:pt x="2173770" y="3765081"/>
                  </a:lnTo>
                  <a:lnTo>
                    <a:pt x="0" y="0"/>
                  </a:lnTo>
                  <a:close/>
                </a:path>
              </a:pathLst>
            </a:custGeom>
            <a:solidFill>
              <a:srgbClr val="F1945B"/>
            </a:solidFill>
            <a:ln>
              <a:noFill/>
            </a:ln>
          </p:spPr>
        </p:sp>
        <p:sp>
          <p:nvSpPr>
            <p:cNvPr id="273" name="Google Shape;273;p9"/>
            <p:cNvSpPr/>
            <p:nvPr/>
          </p:nvSpPr>
          <p:spPr>
            <a:xfrm>
              <a:off x="0" y="0"/>
              <a:ext cx="5508856" cy="3765081"/>
            </a:xfrm>
            <a:custGeom>
              <a:rect b="b" l="l" r="r" t="t"/>
              <a:pathLst>
                <a:path extrusionOk="0" h="3765081" w="5508856">
                  <a:moveTo>
                    <a:pt x="0" y="0"/>
                  </a:moveTo>
                  <a:lnTo>
                    <a:pt x="3335085" y="0"/>
                  </a:lnTo>
                  <a:lnTo>
                    <a:pt x="5508856" y="3765081"/>
                  </a:lnTo>
                  <a:lnTo>
                    <a:pt x="2173770" y="3765081"/>
                  </a:lnTo>
                  <a:lnTo>
                    <a:pt x="0" y="0"/>
                  </a:lnTo>
                  <a:close/>
                </a:path>
              </a:pathLst>
            </a:custGeom>
            <a:blipFill rotWithShape="1">
              <a:blip r:embed="rId4">
                <a:alphaModFix/>
              </a:blip>
              <a:stretch>
                <a:fillRect b="0" l="0" r="-2581" t="0"/>
              </a:stretch>
            </a:blipFill>
            <a:ln>
              <a:noFill/>
            </a:ln>
          </p:spPr>
        </p:sp>
      </p:grpSp>
      <p:sp>
        <p:nvSpPr>
          <p:cNvPr id="274" name="Google Shape;274;p9"/>
          <p:cNvSpPr/>
          <p:nvPr/>
        </p:nvSpPr>
        <p:spPr>
          <a:xfrm>
            <a:off x="1393509" y="1884817"/>
            <a:ext cx="13370167" cy="7224042"/>
          </a:xfrm>
          <a:custGeom>
            <a:rect b="b" l="l" r="r" t="t"/>
            <a:pathLst>
              <a:path extrusionOk="0" h="7224042" w="13370167">
                <a:moveTo>
                  <a:pt x="0" y="0"/>
                </a:moveTo>
                <a:lnTo>
                  <a:pt x="13370167" y="0"/>
                </a:lnTo>
                <a:lnTo>
                  <a:pt x="13370167" y="7224042"/>
                </a:lnTo>
                <a:lnTo>
                  <a:pt x="0" y="7224042"/>
                </a:lnTo>
                <a:lnTo>
                  <a:pt x="0" y="0"/>
                </a:lnTo>
                <a:close/>
              </a:path>
            </a:pathLst>
          </a:custGeom>
          <a:blipFill rotWithShape="1">
            <a:blip r:embed="rId5">
              <a:alphaModFix amt="85000"/>
            </a:blip>
            <a:stretch>
              <a:fillRect b="-109" l="0" r="0" t="-6307"/>
            </a:stretch>
          </a:blipFill>
          <a:ln>
            <a:noFill/>
          </a:ln>
        </p:spPr>
      </p:sp>
      <p:sp>
        <p:nvSpPr>
          <p:cNvPr id="275" name="Google Shape;275;p9"/>
          <p:cNvSpPr/>
          <p:nvPr/>
        </p:nvSpPr>
        <p:spPr>
          <a:xfrm rot="10800000">
            <a:off x="16392003" y="-3959003"/>
            <a:ext cx="8648983" cy="7501027"/>
          </a:xfrm>
          <a:custGeom>
            <a:rect b="b" l="l" r="r" t="t"/>
            <a:pathLst>
              <a:path extrusionOk="0" h="7501027" w="8648983">
                <a:moveTo>
                  <a:pt x="0" y="0"/>
                </a:moveTo>
                <a:lnTo>
                  <a:pt x="8648983" y="0"/>
                </a:lnTo>
                <a:lnTo>
                  <a:pt x="8648983" y="7501027"/>
                </a:lnTo>
                <a:lnTo>
                  <a:pt x="0" y="7501027"/>
                </a:lnTo>
                <a:lnTo>
                  <a:pt x="0" y="0"/>
                </a:lnTo>
                <a:close/>
              </a:path>
            </a:pathLst>
          </a:custGeom>
          <a:blipFill rotWithShape="1">
            <a:blip r:embed="rId3">
              <a:alphaModFix/>
            </a:blip>
            <a:stretch>
              <a:fillRect b="0" l="0" r="0" t="0"/>
            </a:stretch>
          </a:blipFill>
          <a:ln>
            <a:noFill/>
          </a:ln>
        </p:spPr>
      </p:sp>
      <p:sp>
        <p:nvSpPr>
          <p:cNvPr id="276" name="Google Shape;276;p9"/>
          <p:cNvSpPr/>
          <p:nvPr/>
        </p:nvSpPr>
        <p:spPr>
          <a:xfrm>
            <a:off x="2078488" y="373080"/>
            <a:ext cx="665282" cy="962908"/>
          </a:xfrm>
          <a:custGeom>
            <a:rect b="b" l="l" r="r" t="t"/>
            <a:pathLst>
              <a:path extrusionOk="0" h="962908" w="665282">
                <a:moveTo>
                  <a:pt x="0" y="0"/>
                </a:moveTo>
                <a:lnTo>
                  <a:pt x="665282" y="0"/>
                </a:lnTo>
                <a:lnTo>
                  <a:pt x="665282" y="962908"/>
                </a:lnTo>
                <a:lnTo>
                  <a:pt x="0" y="962908"/>
                </a:lnTo>
                <a:lnTo>
                  <a:pt x="0" y="0"/>
                </a:lnTo>
                <a:close/>
              </a:path>
            </a:pathLst>
          </a:custGeom>
          <a:blipFill rotWithShape="1">
            <a:blip r:embed="rId6">
              <a:alphaModFix/>
            </a:blip>
            <a:stretch>
              <a:fillRect b="0" l="0" r="0" t="0"/>
            </a:stretch>
          </a:blipFill>
          <a:ln>
            <a:noFill/>
          </a:ln>
        </p:spPr>
      </p:sp>
      <p:sp>
        <p:nvSpPr>
          <p:cNvPr id="277" name="Google Shape;277;p9"/>
          <p:cNvSpPr txBox="1"/>
          <p:nvPr/>
        </p:nvSpPr>
        <p:spPr>
          <a:xfrm>
            <a:off x="1041084" y="594912"/>
            <a:ext cx="8457192" cy="1000925"/>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i="0" lang="en-US" sz="6569" u="none" cap="none" strike="noStrike">
                <a:solidFill>
                  <a:srgbClr val="FFFFFF"/>
                </a:solidFill>
                <a:latin typeface="Arial"/>
                <a:ea typeface="Arial"/>
                <a:cs typeface="Arial"/>
                <a:sym typeface="Arial"/>
              </a:rPr>
              <a:t>TIMELINE </a:t>
            </a:r>
            <a:endParaRPr/>
          </a:p>
        </p:txBody>
      </p:sp>
    </p:spTree>
  </p:cSld>
  <p:clrMapOvr>
    <a:masterClrMapping/>
  </p:clrMapOvr>
  <p:transition spd="med">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81" name="Shape 281"/>
        <p:cNvGrpSpPr/>
        <p:nvPr/>
      </p:nvGrpSpPr>
      <p:grpSpPr>
        <a:xfrm>
          <a:off x="0" y="0"/>
          <a:ext cx="0" cy="0"/>
          <a:chOff x="0" y="0"/>
          <a:chExt cx="0" cy="0"/>
        </a:xfrm>
      </p:grpSpPr>
      <p:sp>
        <p:nvSpPr>
          <p:cNvPr id="282" name="Google Shape;282;p10"/>
          <p:cNvSpPr/>
          <p:nvPr/>
        </p:nvSpPr>
        <p:spPr>
          <a:xfrm>
            <a:off x="16683520" y="1590911"/>
            <a:ext cx="2651835" cy="2651835"/>
          </a:xfrm>
          <a:custGeom>
            <a:rect b="b" l="l" r="r" t="t"/>
            <a:pathLst>
              <a:path extrusionOk="0" h="2651835" w="2651835">
                <a:moveTo>
                  <a:pt x="0" y="0"/>
                </a:moveTo>
                <a:lnTo>
                  <a:pt x="2651835" y="0"/>
                </a:lnTo>
                <a:lnTo>
                  <a:pt x="2651835" y="2651835"/>
                </a:lnTo>
                <a:lnTo>
                  <a:pt x="0" y="2651835"/>
                </a:lnTo>
                <a:lnTo>
                  <a:pt x="0" y="0"/>
                </a:lnTo>
                <a:close/>
              </a:path>
            </a:pathLst>
          </a:custGeom>
          <a:blipFill rotWithShape="1">
            <a:blip r:embed="rId3">
              <a:alphaModFix amt="20999"/>
            </a:blip>
            <a:stretch>
              <a:fillRect b="0" l="0" r="0" t="0"/>
            </a:stretch>
          </a:blipFill>
          <a:ln>
            <a:noFill/>
          </a:ln>
        </p:spPr>
      </p:sp>
      <p:sp>
        <p:nvSpPr>
          <p:cNvPr id="283" name="Google Shape;283;p10"/>
          <p:cNvSpPr/>
          <p:nvPr/>
        </p:nvSpPr>
        <p:spPr>
          <a:xfrm rot="-1704000">
            <a:off x="9689961" y="2768818"/>
            <a:ext cx="10368756" cy="8740084"/>
          </a:xfrm>
          <a:custGeom>
            <a:rect b="b" l="l" r="r" t="t"/>
            <a:pathLst>
              <a:path extrusionOk="0" h="3805552" w="4514698">
                <a:moveTo>
                  <a:pt x="2930294" y="3805552"/>
                </a:moveTo>
                <a:lnTo>
                  <a:pt x="0" y="2221148"/>
                </a:lnTo>
                <a:cubicBezTo>
                  <a:pt x="875258" y="602392"/>
                  <a:pt x="2895942" y="0"/>
                  <a:pt x="4514698" y="875258"/>
                </a:cubicBezTo>
                <a:lnTo>
                  <a:pt x="2930294" y="3805552"/>
                </a:lnTo>
                <a:close/>
              </a:path>
            </a:pathLst>
          </a:custGeom>
          <a:blipFill rotWithShape="1">
            <a:blip r:embed="rId4">
              <a:alphaModFix/>
            </a:blip>
            <a:stretch>
              <a:fillRect b="-8725" l="-11384" r="-14914" t="-529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a:off x="-789475" y="-570381"/>
            <a:ext cx="2651835" cy="2651835"/>
          </a:xfrm>
          <a:custGeom>
            <a:rect b="b" l="l" r="r" t="t"/>
            <a:pathLst>
              <a:path extrusionOk="0" h="2651835" w="2651835">
                <a:moveTo>
                  <a:pt x="0" y="0"/>
                </a:moveTo>
                <a:lnTo>
                  <a:pt x="2651836" y="0"/>
                </a:lnTo>
                <a:lnTo>
                  <a:pt x="2651836" y="2651835"/>
                </a:lnTo>
                <a:lnTo>
                  <a:pt x="0" y="2651835"/>
                </a:lnTo>
                <a:lnTo>
                  <a:pt x="0" y="0"/>
                </a:lnTo>
                <a:close/>
              </a:path>
            </a:pathLst>
          </a:custGeom>
          <a:blipFill rotWithShape="1">
            <a:blip r:embed="rId3">
              <a:alphaModFix amt="20999"/>
            </a:blip>
            <a:stretch>
              <a:fillRect b="0" l="0" r="0" t="0"/>
            </a:stretch>
          </a:blipFill>
          <a:ln>
            <a:noFill/>
          </a:ln>
        </p:spPr>
      </p:sp>
      <p:sp>
        <p:nvSpPr>
          <p:cNvPr id="285" name="Google Shape;285;p10"/>
          <p:cNvSpPr txBox="1"/>
          <p:nvPr/>
        </p:nvSpPr>
        <p:spPr>
          <a:xfrm>
            <a:off x="2264153" y="6356885"/>
            <a:ext cx="7627800" cy="3462000"/>
          </a:xfrm>
          <a:prstGeom prst="rect">
            <a:avLst/>
          </a:prstGeom>
          <a:noFill/>
          <a:ln>
            <a:noFill/>
          </a:ln>
        </p:spPr>
        <p:txBody>
          <a:bodyPr anchorCtr="0" anchor="t" bIns="0" lIns="0" spcFirstLastPara="1" rIns="0" wrap="square" tIns="0">
            <a:spAutoFit/>
          </a:bodyPr>
          <a:lstStyle/>
          <a:p>
            <a:pPr indent="0" lvl="0" marL="0" rtl="0" algn="l">
              <a:lnSpc>
                <a:spcPct val="137997"/>
              </a:lnSpc>
              <a:spcBef>
                <a:spcPts val="0"/>
              </a:spcBef>
              <a:spcAft>
                <a:spcPts val="0"/>
              </a:spcAft>
              <a:buClr>
                <a:schemeClr val="dk1"/>
              </a:buClr>
              <a:buSzPts val="1100"/>
              <a:buFont typeface="Arial"/>
              <a:buNone/>
            </a:pPr>
            <a:r>
              <a:rPr b="1" lang="en-US" sz="5982">
                <a:solidFill>
                  <a:srgbClr val="4BD1FB"/>
                </a:solidFill>
                <a:latin typeface="DM Sans"/>
                <a:ea typeface="DM Sans"/>
                <a:cs typeface="DM Sans"/>
                <a:sym typeface="DM Sans"/>
              </a:rPr>
              <a:t>Any Question ?</a:t>
            </a:r>
            <a:endParaRPr b="1" sz="5982">
              <a:solidFill>
                <a:srgbClr val="4BD1FB"/>
              </a:solidFill>
              <a:latin typeface="DM Sans"/>
              <a:ea typeface="DM Sans"/>
              <a:cs typeface="DM Sans"/>
              <a:sym typeface="DM Sans"/>
            </a:endParaRPr>
          </a:p>
          <a:p>
            <a:pPr indent="0" lvl="0" marL="0" rtl="0" algn="l">
              <a:lnSpc>
                <a:spcPct val="137997"/>
              </a:lnSpc>
              <a:spcBef>
                <a:spcPts val="0"/>
              </a:spcBef>
              <a:spcAft>
                <a:spcPts val="0"/>
              </a:spcAft>
              <a:buClr>
                <a:schemeClr val="dk1"/>
              </a:buClr>
              <a:buSzPts val="1100"/>
              <a:buFont typeface="Arial"/>
              <a:buNone/>
            </a:pPr>
            <a:r>
              <a:t/>
            </a:r>
            <a:endParaRPr b="1" sz="5982">
              <a:solidFill>
                <a:srgbClr val="4BD1FB"/>
              </a:solidFill>
              <a:latin typeface="DM Sans"/>
              <a:ea typeface="DM Sans"/>
              <a:cs typeface="DM Sans"/>
              <a:sym typeface="DM Sans"/>
            </a:endParaRPr>
          </a:p>
          <a:p>
            <a:pPr indent="0" lvl="0" marL="0" marR="0" rtl="0" algn="l">
              <a:lnSpc>
                <a:spcPct val="137997"/>
              </a:lnSpc>
              <a:spcBef>
                <a:spcPts val="0"/>
              </a:spcBef>
              <a:spcAft>
                <a:spcPts val="0"/>
              </a:spcAft>
              <a:buNone/>
            </a:pPr>
            <a:r>
              <a:t/>
            </a:r>
            <a:endParaRPr b="1" sz="5982">
              <a:solidFill>
                <a:srgbClr val="4BD1FB"/>
              </a:solidFill>
              <a:latin typeface="DM Sans"/>
              <a:ea typeface="DM Sans"/>
              <a:cs typeface="DM Sans"/>
              <a:sym typeface="DM Sans"/>
            </a:endParaRPr>
          </a:p>
        </p:txBody>
      </p:sp>
      <p:sp>
        <p:nvSpPr>
          <p:cNvPr id="286" name="Google Shape;286;p10"/>
          <p:cNvSpPr txBox="1"/>
          <p:nvPr/>
        </p:nvSpPr>
        <p:spPr>
          <a:xfrm>
            <a:off x="2264153" y="2499185"/>
            <a:ext cx="10434893" cy="2644315"/>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7530" u="none" cap="none" strike="noStrike">
                <a:solidFill>
                  <a:srgbClr val="FFFFFF"/>
                </a:solidFill>
                <a:latin typeface="Arial"/>
                <a:ea typeface="Arial"/>
                <a:cs typeface="Arial"/>
                <a:sym typeface="Arial"/>
              </a:rPr>
              <a:t>Thanks For your</a:t>
            </a:r>
            <a:endParaRPr/>
          </a:p>
          <a:p>
            <a:pPr indent="0" lvl="0" marL="0" marR="0" rtl="0" algn="l">
              <a:lnSpc>
                <a:spcPct val="140013"/>
              </a:lnSpc>
              <a:spcBef>
                <a:spcPts val="0"/>
              </a:spcBef>
              <a:spcAft>
                <a:spcPts val="0"/>
              </a:spcAft>
              <a:buNone/>
            </a:pPr>
            <a:r>
              <a:rPr b="1" i="0" lang="en-US" sz="7530" u="none" cap="none" strike="noStrike">
                <a:solidFill>
                  <a:srgbClr val="FFFFFF"/>
                </a:solidFill>
                <a:latin typeface="Arial"/>
                <a:ea typeface="Arial"/>
                <a:cs typeface="Arial"/>
                <a:sym typeface="Arial"/>
              </a:rPr>
              <a:t>Kind Patience..</a:t>
            </a:r>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98" name="Shape 98"/>
        <p:cNvGrpSpPr/>
        <p:nvPr/>
      </p:nvGrpSpPr>
      <p:grpSpPr>
        <a:xfrm>
          <a:off x="0" y="0"/>
          <a:ext cx="0" cy="0"/>
          <a:chOff x="0" y="0"/>
          <a:chExt cx="0" cy="0"/>
        </a:xfrm>
      </p:grpSpPr>
      <p:sp>
        <p:nvSpPr>
          <p:cNvPr id="99" name="Google Shape;99;p2"/>
          <p:cNvSpPr/>
          <p:nvPr/>
        </p:nvSpPr>
        <p:spPr>
          <a:xfrm>
            <a:off x="10000675" y="1509629"/>
            <a:ext cx="6992751" cy="8074770"/>
          </a:xfrm>
          <a:custGeom>
            <a:rect b="b" l="l" r="r" t="t"/>
            <a:pathLst>
              <a:path extrusionOk="0" h="6350000" w="5499100">
                <a:moveTo>
                  <a:pt x="2749550" y="6350000"/>
                </a:moveTo>
                <a:lnTo>
                  <a:pt x="0" y="4762500"/>
                </a:lnTo>
                <a:lnTo>
                  <a:pt x="0" y="1587500"/>
                </a:lnTo>
                <a:lnTo>
                  <a:pt x="2749550" y="0"/>
                </a:lnTo>
                <a:lnTo>
                  <a:pt x="5499100" y="1587500"/>
                </a:lnTo>
                <a:lnTo>
                  <a:pt x="5499100" y="4762500"/>
                </a:lnTo>
                <a:lnTo>
                  <a:pt x="2749550" y="6350000"/>
                </a:lnTo>
                <a:close/>
              </a:path>
            </a:pathLst>
          </a:custGeom>
          <a:solidFill>
            <a:srgbClr val="56AEFF"/>
          </a:solidFill>
          <a:ln cap="flat" cmpd="sng" w="12700">
            <a:solidFill>
              <a:srgbClr val="000000"/>
            </a:solidFill>
            <a:prstDash val="solid"/>
            <a:round/>
            <a:headEnd len="sm" w="sm" type="none"/>
            <a:tailEnd len="sm" w="sm" type="none"/>
          </a:ln>
        </p:spPr>
      </p:sp>
      <p:sp>
        <p:nvSpPr>
          <p:cNvPr id="100" name="Google Shape;100;p2"/>
          <p:cNvSpPr/>
          <p:nvPr/>
        </p:nvSpPr>
        <p:spPr>
          <a:xfrm>
            <a:off x="10143550" y="1698193"/>
            <a:ext cx="6697476" cy="7733806"/>
          </a:xfrm>
          <a:custGeom>
            <a:rect b="b" l="l" r="r" t="t"/>
            <a:pathLst>
              <a:path extrusionOk="0"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rotWithShape="1">
            <a:blip r:embed="rId3">
              <a:alphaModFix/>
            </a:blip>
            <a:stretch>
              <a:fillRect b="0" l="-36819" r="-36818" t="0"/>
            </a:stretch>
          </a:blipFill>
          <a:ln>
            <a:noFill/>
          </a:ln>
        </p:spPr>
      </p:sp>
      <p:sp>
        <p:nvSpPr>
          <p:cNvPr id="101" name="Google Shape;101;p2"/>
          <p:cNvSpPr/>
          <p:nvPr/>
        </p:nvSpPr>
        <p:spPr>
          <a:xfrm>
            <a:off x="-7631327" y="597505"/>
            <a:ext cx="9077445" cy="9077445"/>
          </a:xfrm>
          <a:custGeom>
            <a:rect b="b" l="l" r="r" t="t"/>
            <a:pathLst>
              <a:path extrusionOk="0" h="9077445" w="9077445">
                <a:moveTo>
                  <a:pt x="0" y="0"/>
                </a:moveTo>
                <a:lnTo>
                  <a:pt x="9077444" y="0"/>
                </a:lnTo>
                <a:lnTo>
                  <a:pt x="9077444" y="9077445"/>
                </a:lnTo>
                <a:lnTo>
                  <a:pt x="0" y="9077445"/>
                </a:lnTo>
                <a:lnTo>
                  <a:pt x="0" y="0"/>
                </a:lnTo>
                <a:close/>
              </a:path>
            </a:pathLst>
          </a:custGeom>
          <a:blipFill rotWithShape="1">
            <a:blip r:embed="rId4">
              <a:alphaModFix/>
            </a:blip>
            <a:stretch>
              <a:fillRect b="0" l="0" r="0" t="0"/>
            </a:stretch>
          </a:blipFill>
          <a:ln>
            <a:noFill/>
          </a:ln>
        </p:spPr>
      </p:sp>
      <p:sp>
        <p:nvSpPr>
          <p:cNvPr id="102" name="Google Shape;102;p2"/>
          <p:cNvSpPr txBox="1"/>
          <p:nvPr/>
        </p:nvSpPr>
        <p:spPr>
          <a:xfrm>
            <a:off x="2986667" y="1698193"/>
            <a:ext cx="8437330" cy="1214499"/>
          </a:xfrm>
          <a:prstGeom prst="rect">
            <a:avLst/>
          </a:prstGeom>
          <a:noFill/>
          <a:ln>
            <a:noFill/>
          </a:ln>
        </p:spPr>
        <p:txBody>
          <a:bodyPr anchorCtr="0" anchor="t" bIns="0" lIns="0" spcFirstLastPara="1" rIns="0" wrap="square" tIns="0">
            <a:spAutoFit/>
          </a:bodyPr>
          <a:lstStyle/>
          <a:p>
            <a:pPr indent="0" lvl="0" marL="0" marR="0" rtl="0" algn="ctr">
              <a:lnSpc>
                <a:spcPct val="120027"/>
              </a:lnSpc>
              <a:spcBef>
                <a:spcPts val="0"/>
              </a:spcBef>
              <a:spcAft>
                <a:spcPts val="0"/>
              </a:spcAft>
              <a:buNone/>
            </a:pPr>
            <a:r>
              <a:rPr b="1" i="0" lang="en-US" sz="8019" u="none" cap="none" strike="noStrike">
                <a:solidFill>
                  <a:srgbClr val="56AEFF"/>
                </a:solidFill>
                <a:latin typeface="Arial"/>
                <a:ea typeface="Arial"/>
                <a:cs typeface="Arial"/>
                <a:sym typeface="Arial"/>
              </a:rPr>
              <a:t>OVERVIEW</a:t>
            </a:r>
            <a:endParaRPr/>
          </a:p>
        </p:txBody>
      </p:sp>
      <p:grpSp>
        <p:nvGrpSpPr>
          <p:cNvPr id="103" name="Google Shape;103;p2"/>
          <p:cNvGrpSpPr/>
          <p:nvPr/>
        </p:nvGrpSpPr>
        <p:grpSpPr>
          <a:xfrm>
            <a:off x="2986667" y="2983770"/>
            <a:ext cx="2613061" cy="2373554"/>
            <a:chOff x="0" y="-133831"/>
            <a:chExt cx="3484082" cy="3164739"/>
          </a:xfrm>
        </p:grpSpPr>
        <p:grpSp>
          <p:nvGrpSpPr>
            <p:cNvPr id="104" name="Google Shape;104;p2"/>
            <p:cNvGrpSpPr/>
            <p:nvPr/>
          </p:nvGrpSpPr>
          <p:grpSpPr>
            <a:xfrm>
              <a:off x="0" y="-133831"/>
              <a:ext cx="3484082" cy="3164739"/>
              <a:chOff x="0" y="-38100"/>
              <a:chExt cx="991873" cy="900960"/>
            </a:xfrm>
          </p:grpSpPr>
          <p:sp>
            <p:nvSpPr>
              <p:cNvPr id="105" name="Google Shape;105;p2"/>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106" name="Google Shape;106;p2"/>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7" name="Google Shape;107;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08" name="Google Shape;108;p2"/>
            <p:cNvSpPr txBox="1"/>
            <p:nvPr/>
          </p:nvSpPr>
          <p:spPr>
            <a:xfrm>
              <a:off x="196396" y="2294982"/>
              <a:ext cx="3091289" cy="456692"/>
            </a:xfrm>
            <a:prstGeom prst="rect">
              <a:avLst/>
            </a:prstGeom>
            <a:noFill/>
            <a:ln>
              <a:noFill/>
            </a:ln>
          </p:spPr>
          <p:txBody>
            <a:bodyPr anchorCtr="0" anchor="t" bIns="0" lIns="0" spcFirstLastPara="1" rIns="0" wrap="square" tIns="0">
              <a:spAutoFit/>
            </a:bodyPr>
            <a:lstStyle/>
            <a:p>
              <a:pPr indent="0" lvl="0" marL="0" marR="0" rtl="0" algn="ctr">
                <a:lnSpc>
                  <a:spcPct val="137952"/>
                </a:lnSpc>
                <a:spcBef>
                  <a:spcPts val="0"/>
                </a:spcBef>
                <a:spcAft>
                  <a:spcPts val="0"/>
                </a:spcAft>
                <a:buNone/>
              </a:pPr>
              <a:r>
                <a:rPr b="1" i="0" lang="en-US" sz="2100" u="none" cap="none" strike="noStrike">
                  <a:solidFill>
                    <a:srgbClr val="CFF4FF"/>
                  </a:solidFill>
                  <a:latin typeface="DM Sans"/>
                  <a:ea typeface="DM Sans"/>
                  <a:cs typeface="DM Sans"/>
                  <a:sym typeface="DM Sans"/>
                </a:rPr>
                <a:t>Introduction</a:t>
              </a:r>
              <a:endParaRPr/>
            </a:p>
          </p:txBody>
        </p:sp>
        <p:sp>
          <p:nvSpPr>
            <p:cNvPr id="109" name="Google Shape;109;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01</a:t>
              </a:r>
              <a:endParaRPr/>
            </a:p>
          </p:txBody>
        </p:sp>
      </p:grpSp>
      <p:grpSp>
        <p:nvGrpSpPr>
          <p:cNvPr id="110" name="Google Shape;110;p2"/>
          <p:cNvGrpSpPr/>
          <p:nvPr/>
        </p:nvGrpSpPr>
        <p:grpSpPr>
          <a:xfrm>
            <a:off x="5844564" y="2983770"/>
            <a:ext cx="2613061" cy="2373554"/>
            <a:chOff x="0" y="-133831"/>
            <a:chExt cx="3484082" cy="3164739"/>
          </a:xfrm>
        </p:grpSpPr>
        <p:grpSp>
          <p:nvGrpSpPr>
            <p:cNvPr id="111" name="Google Shape;111;p2"/>
            <p:cNvGrpSpPr/>
            <p:nvPr/>
          </p:nvGrpSpPr>
          <p:grpSpPr>
            <a:xfrm>
              <a:off x="0" y="-133831"/>
              <a:ext cx="3484082" cy="3164739"/>
              <a:chOff x="0" y="-38100"/>
              <a:chExt cx="991873" cy="900960"/>
            </a:xfrm>
          </p:grpSpPr>
          <p:sp>
            <p:nvSpPr>
              <p:cNvPr id="112" name="Google Shape;112;p2"/>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113" name="Google Shape;113;p2"/>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14" name="Google Shape;114;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15" name="Google Shape;115;p2"/>
            <p:cNvSpPr txBox="1"/>
            <p:nvPr/>
          </p:nvSpPr>
          <p:spPr>
            <a:xfrm>
              <a:off x="196396" y="2294982"/>
              <a:ext cx="3091289" cy="456692"/>
            </a:xfrm>
            <a:prstGeom prst="rect">
              <a:avLst/>
            </a:prstGeom>
            <a:noFill/>
            <a:ln>
              <a:noFill/>
            </a:ln>
          </p:spPr>
          <p:txBody>
            <a:bodyPr anchorCtr="0" anchor="t" bIns="0" lIns="0" spcFirstLastPara="1" rIns="0" wrap="square" tIns="0">
              <a:spAutoFit/>
            </a:bodyPr>
            <a:lstStyle/>
            <a:p>
              <a:pPr indent="0" lvl="0" marL="0" marR="0" rtl="0" algn="ctr">
                <a:lnSpc>
                  <a:spcPct val="137952"/>
                </a:lnSpc>
                <a:spcBef>
                  <a:spcPts val="0"/>
                </a:spcBef>
                <a:spcAft>
                  <a:spcPts val="0"/>
                </a:spcAft>
                <a:buNone/>
              </a:pPr>
              <a:r>
                <a:rPr b="0" i="0" lang="en-US" sz="2100" u="none" cap="none" strike="noStrike">
                  <a:solidFill>
                    <a:srgbClr val="CFF4FF"/>
                  </a:solidFill>
                  <a:latin typeface="DM Sans"/>
                  <a:ea typeface="DM Sans"/>
                  <a:cs typeface="DM Sans"/>
                  <a:sym typeface="DM Sans"/>
                </a:rPr>
                <a:t>Motivation</a:t>
              </a:r>
              <a:endParaRPr/>
            </a:p>
          </p:txBody>
        </p:sp>
        <p:sp>
          <p:nvSpPr>
            <p:cNvPr id="116" name="Google Shape;116;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02</a:t>
              </a:r>
              <a:endParaRPr/>
            </a:p>
          </p:txBody>
        </p:sp>
      </p:grpSp>
      <p:grpSp>
        <p:nvGrpSpPr>
          <p:cNvPr id="117" name="Google Shape;117;p2"/>
          <p:cNvGrpSpPr/>
          <p:nvPr/>
        </p:nvGrpSpPr>
        <p:grpSpPr>
          <a:xfrm>
            <a:off x="2986667" y="5770361"/>
            <a:ext cx="2613061" cy="2353031"/>
            <a:chOff x="0" y="-133831"/>
            <a:chExt cx="3484082" cy="3137374"/>
          </a:xfrm>
        </p:grpSpPr>
        <p:grpSp>
          <p:nvGrpSpPr>
            <p:cNvPr id="118" name="Google Shape;118;p2"/>
            <p:cNvGrpSpPr/>
            <p:nvPr/>
          </p:nvGrpSpPr>
          <p:grpSpPr>
            <a:xfrm>
              <a:off x="0" y="-133831"/>
              <a:ext cx="3484082" cy="3137374"/>
              <a:chOff x="0" y="-38100"/>
              <a:chExt cx="991873" cy="893170"/>
            </a:xfrm>
          </p:grpSpPr>
          <p:sp>
            <p:nvSpPr>
              <p:cNvPr id="119" name="Google Shape;119;p2"/>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20" name="Google Shape;120;p2"/>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21" name="Google Shape;121;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22" name="Google Shape;122;p2"/>
            <p:cNvSpPr txBox="1"/>
            <p:nvPr/>
          </p:nvSpPr>
          <p:spPr>
            <a:xfrm>
              <a:off x="196396" y="2294982"/>
              <a:ext cx="3091200" cy="431100"/>
            </a:xfrm>
            <a:prstGeom prst="rect">
              <a:avLst/>
            </a:prstGeom>
            <a:noFill/>
            <a:ln>
              <a:noFill/>
            </a:ln>
          </p:spPr>
          <p:txBody>
            <a:bodyPr anchorCtr="0" anchor="t" bIns="0" lIns="0" spcFirstLastPara="1" rIns="0" wrap="square" tIns="0">
              <a:spAutoFit/>
            </a:bodyPr>
            <a:lstStyle/>
            <a:p>
              <a:pPr indent="0" lvl="0" marL="0" marR="0" rtl="0" algn="ctr">
                <a:lnSpc>
                  <a:spcPct val="137952"/>
                </a:lnSpc>
                <a:spcBef>
                  <a:spcPts val="0"/>
                </a:spcBef>
                <a:spcAft>
                  <a:spcPts val="0"/>
                </a:spcAft>
                <a:buNone/>
              </a:pPr>
              <a:r>
                <a:rPr lang="en-US" sz="2100">
                  <a:solidFill>
                    <a:srgbClr val="CFF4FF"/>
                  </a:solidFill>
                  <a:latin typeface="DM Sans"/>
                  <a:ea typeface="DM Sans"/>
                  <a:cs typeface="DM Sans"/>
                  <a:sym typeface="DM Sans"/>
                </a:rPr>
                <a:t>App Analysis</a:t>
              </a:r>
              <a:endParaRPr/>
            </a:p>
          </p:txBody>
        </p:sp>
        <p:sp>
          <p:nvSpPr>
            <p:cNvPr id="123" name="Google Shape;123;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04</a:t>
              </a:r>
              <a:endParaRPr/>
            </a:p>
          </p:txBody>
        </p:sp>
      </p:grpSp>
      <p:grpSp>
        <p:nvGrpSpPr>
          <p:cNvPr id="124" name="Google Shape;124;p2"/>
          <p:cNvGrpSpPr/>
          <p:nvPr/>
        </p:nvGrpSpPr>
        <p:grpSpPr>
          <a:xfrm>
            <a:off x="5844564" y="5770361"/>
            <a:ext cx="2613061" cy="2353031"/>
            <a:chOff x="0" y="-133831"/>
            <a:chExt cx="3484082" cy="3137374"/>
          </a:xfrm>
        </p:grpSpPr>
        <p:grpSp>
          <p:nvGrpSpPr>
            <p:cNvPr id="125" name="Google Shape;125;p2"/>
            <p:cNvGrpSpPr/>
            <p:nvPr/>
          </p:nvGrpSpPr>
          <p:grpSpPr>
            <a:xfrm>
              <a:off x="0" y="-133831"/>
              <a:ext cx="3484082" cy="3137374"/>
              <a:chOff x="0" y="-38100"/>
              <a:chExt cx="991873" cy="893170"/>
            </a:xfrm>
          </p:grpSpPr>
          <p:sp>
            <p:nvSpPr>
              <p:cNvPr id="126" name="Google Shape;126;p2"/>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27" name="Google Shape;127;p2"/>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28" name="Google Shape;128;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29" name="Google Shape;129;p2"/>
            <p:cNvSpPr txBox="1"/>
            <p:nvPr/>
          </p:nvSpPr>
          <p:spPr>
            <a:xfrm>
              <a:off x="196396" y="2294982"/>
              <a:ext cx="3091200" cy="431100"/>
            </a:xfrm>
            <a:prstGeom prst="rect">
              <a:avLst/>
            </a:prstGeom>
            <a:noFill/>
            <a:ln>
              <a:noFill/>
            </a:ln>
          </p:spPr>
          <p:txBody>
            <a:bodyPr anchorCtr="0" anchor="t" bIns="0" lIns="0" spcFirstLastPara="1" rIns="0" wrap="square" tIns="0">
              <a:spAutoFit/>
            </a:bodyPr>
            <a:lstStyle/>
            <a:p>
              <a:pPr indent="0" lvl="0" marL="0" rtl="0" algn="ctr">
                <a:lnSpc>
                  <a:spcPct val="137952"/>
                </a:lnSpc>
                <a:spcBef>
                  <a:spcPts val="0"/>
                </a:spcBef>
                <a:spcAft>
                  <a:spcPts val="0"/>
                </a:spcAft>
                <a:buClr>
                  <a:schemeClr val="dk1"/>
                </a:buClr>
                <a:buFont typeface="Arial"/>
                <a:buNone/>
              </a:pPr>
              <a:r>
                <a:rPr lang="en-US" sz="2100">
                  <a:solidFill>
                    <a:srgbClr val="CFF4FF"/>
                  </a:solidFill>
                  <a:latin typeface="DM Sans"/>
                  <a:ea typeface="DM Sans"/>
                  <a:cs typeface="DM Sans"/>
                  <a:sym typeface="DM Sans"/>
                </a:rPr>
                <a:t>Strategy</a:t>
              </a:r>
              <a:endParaRPr b="1">
                <a:latin typeface="DM Sans"/>
                <a:ea typeface="DM Sans"/>
                <a:cs typeface="DM Sans"/>
                <a:sym typeface="DM Sans"/>
              </a:endParaRPr>
            </a:p>
          </p:txBody>
        </p:sp>
        <p:sp>
          <p:nvSpPr>
            <p:cNvPr id="130" name="Google Shape;130;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05</a:t>
              </a:r>
              <a:endParaRPr/>
            </a:p>
          </p:txBody>
        </p:sp>
      </p:grpSp>
      <p:grpSp>
        <p:nvGrpSpPr>
          <p:cNvPr id="131" name="Google Shape;131;p2"/>
          <p:cNvGrpSpPr/>
          <p:nvPr/>
        </p:nvGrpSpPr>
        <p:grpSpPr>
          <a:xfrm>
            <a:off x="8705275" y="2983770"/>
            <a:ext cx="2613061" cy="2373554"/>
            <a:chOff x="0" y="-133831"/>
            <a:chExt cx="3484082" cy="3164739"/>
          </a:xfrm>
        </p:grpSpPr>
        <p:grpSp>
          <p:nvGrpSpPr>
            <p:cNvPr id="132" name="Google Shape;132;p2"/>
            <p:cNvGrpSpPr/>
            <p:nvPr/>
          </p:nvGrpSpPr>
          <p:grpSpPr>
            <a:xfrm>
              <a:off x="0" y="-133831"/>
              <a:ext cx="3484082" cy="3164739"/>
              <a:chOff x="0" y="-38100"/>
              <a:chExt cx="991873" cy="900960"/>
            </a:xfrm>
          </p:grpSpPr>
          <p:sp>
            <p:nvSpPr>
              <p:cNvPr id="133" name="Google Shape;133;p2"/>
              <p:cNvSpPr/>
              <p:nvPr/>
            </p:nvSpPr>
            <p:spPr>
              <a:xfrm>
                <a:off x="0" y="0"/>
                <a:ext cx="991873" cy="862860"/>
              </a:xfrm>
              <a:custGeom>
                <a:rect b="b" l="l" r="r" t="t"/>
                <a:pathLst>
                  <a:path extrusionOk="0" h="862860" w="991873">
                    <a:moveTo>
                      <a:pt x="0" y="0"/>
                    </a:moveTo>
                    <a:lnTo>
                      <a:pt x="991873" y="0"/>
                    </a:lnTo>
                    <a:lnTo>
                      <a:pt x="991873" y="862860"/>
                    </a:lnTo>
                    <a:lnTo>
                      <a:pt x="0" y="862860"/>
                    </a:lnTo>
                    <a:close/>
                  </a:path>
                </a:pathLst>
              </a:custGeom>
              <a:solidFill>
                <a:srgbClr val="145DA0"/>
              </a:solidFill>
              <a:ln cap="sq" cmpd="sng" w="9525">
                <a:solidFill>
                  <a:srgbClr val="FFFFFF"/>
                </a:solidFill>
                <a:prstDash val="solid"/>
                <a:miter lim="8000"/>
                <a:headEnd len="sm" w="sm" type="none"/>
                <a:tailEnd len="sm" w="sm" type="none"/>
              </a:ln>
            </p:spPr>
          </p:sp>
          <p:sp>
            <p:nvSpPr>
              <p:cNvPr id="134" name="Google Shape;134;p2"/>
              <p:cNvSpPr txBox="1"/>
              <p:nvPr/>
            </p:nvSpPr>
            <p:spPr>
              <a:xfrm>
                <a:off x="0" y="-38100"/>
                <a:ext cx="991873" cy="90096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35" name="Google Shape;135;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36" name="Google Shape;136;p2"/>
            <p:cNvSpPr txBox="1"/>
            <p:nvPr/>
          </p:nvSpPr>
          <p:spPr>
            <a:xfrm>
              <a:off x="196396" y="2294982"/>
              <a:ext cx="3091289" cy="43434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0" i="0" lang="en-US" sz="2000" u="none" cap="none" strike="noStrike">
                  <a:solidFill>
                    <a:srgbClr val="CFF4FF"/>
                  </a:solidFill>
                  <a:latin typeface="DM Sans"/>
                  <a:ea typeface="DM Sans"/>
                  <a:cs typeface="DM Sans"/>
                  <a:sym typeface="DM Sans"/>
                </a:rPr>
                <a:t>Project Description</a:t>
              </a:r>
              <a:endParaRPr/>
            </a:p>
          </p:txBody>
        </p:sp>
        <p:sp>
          <p:nvSpPr>
            <p:cNvPr id="137" name="Google Shape;137;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03</a:t>
              </a:r>
              <a:endParaRPr/>
            </a:p>
          </p:txBody>
        </p:sp>
      </p:grpSp>
      <p:grpSp>
        <p:nvGrpSpPr>
          <p:cNvPr id="138" name="Google Shape;138;p2"/>
          <p:cNvGrpSpPr/>
          <p:nvPr/>
        </p:nvGrpSpPr>
        <p:grpSpPr>
          <a:xfrm>
            <a:off x="8705275" y="5770361"/>
            <a:ext cx="2613061" cy="2353031"/>
            <a:chOff x="0" y="-133831"/>
            <a:chExt cx="3484082" cy="3137374"/>
          </a:xfrm>
        </p:grpSpPr>
        <p:grpSp>
          <p:nvGrpSpPr>
            <p:cNvPr id="139" name="Google Shape;139;p2"/>
            <p:cNvGrpSpPr/>
            <p:nvPr/>
          </p:nvGrpSpPr>
          <p:grpSpPr>
            <a:xfrm>
              <a:off x="0" y="-133831"/>
              <a:ext cx="3484082" cy="3137374"/>
              <a:chOff x="0" y="-38100"/>
              <a:chExt cx="991873" cy="893170"/>
            </a:xfrm>
          </p:grpSpPr>
          <p:sp>
            <p:nvSpPr>
              <p:cNvPr id="140" name="Google Shape;140;p2"/>
              <p:cNvSpPr/>
              <p:nvPr/>
            </p:nvSpPr>
            <p:spPr>
              <a:xfrm>
                <a:off x="0" y="0"/>
                <a:ext cx="991873" cy="855070"/>
              </a:xfrm>
              <a:custGeom>
                <a:rect b="b" l="l" r="r" t="t"/>
                <a:pathLst>
                  <a:path extrusionOk="0" h="855070" w="991873">
                    <a:moveTo>
                      <a:pt x="0" y="0"/>
                    </a:moveTo>
                    <a:lnTo>
                      <a:pt x="991873" y="0"/>
                    </a:lnTo>
                    <a:lnTo>
                      <a:pt x="991873" y="855070"/>
                    </a:lnTo>
                    <a:lnTo>
                      <a:pt x="0" y="855070"/>
                    </a:lnTo>
                    <a:close/>
                  </a:path>
                </a:pathLst>
              </a:custGeom>
              <a:solidFill>
                <a:srgbClr val="145DA0"/>
              </a:solidFill>
              <a:ln cap="sq" cmpd="sng" w="9525">
                <a:solidFill>
                  <a:srgbClr val="FFFFFF"/>
                </a:solidFill>
                <a:prstDash val="solid"/>
                <a:miter lim="8000"/>
                <a:headEnd len="sm" w="sm" type="none"/>
                <a:tailEnd len="sm" w="sm" type="none"/>
              </a:ln>
            </p:spPr>
          </p:sp>
          <p:sp>
            <p:nvSpPr>
              <p:cNvPr id="141" name="Google Shape;141;p2"/>
              <p:cNvSpPr txBox="1"/>
              <p:nvPr/>
            </p:nvSpPr>
            <p:spPr>
              <a:xfrm>
                <a:off x="0" y="-38100"/>
                <a:ext cx="991873" cy="893170"/>
              </a:xfrm>
              <a:prstGeom prst="rect">
                <a:avLst/>
              </a:prstGeom>
              <a:noFill/>
              <a:ln>
                <a:noFill/>
              </a:ln>
            </p:spPr>
            <p:txBody>
              <a:bodyPr anchorCtr="0" anchor="ctr" bIns="50800" lIns="50800" spcFirstLastPara="1" rIns="50800" wrap="square" tIns="50800">
                <a:noAutofit/>
              </a:bodyPr>
              <a:lstStyle/>
              <a:p>
                <a:pPr indent="0" lvl="0" marL="0" marR="0" rtl="0" algn="ctr">
                  <a:lnSpc>
                    <a:spcPct val="193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42" name="Google Shape;142;p2"/>
            <p:cNvCxnSpPr/>
            <p:nvPr/>
          </p:nvCxnSpPr>
          <p:spPr>
            <a:xfrm>
              <a:off x="196396" y="2075094"/>
              <a:ext cx="2937500" cy="0"/>
            </a:xfrm>
            <a:prstGeom prst="straightConnector1">
              <a:avLst/>
            </a:prstGeom>
            <a:noFill/>
            <a:ln cap="flat" cmpd="sng" w="50800">
              <a:solidFill>
                <a:srgbClr val="FFFFFF"/>
              </a:solidFill>
              <a:prstDash val="solid"/>
              <a:round/>
              <a:headEnd len="sm" w="sm" type="none"/>
              <a:tailEnd len="sm" w="sm" type="none"/>
            </a:ln>
          </p:spPr>
        </p:cxnSp>
        <p:sp>
          <p:nvSpPr>
            <p:cNvPr id="143" name="Google Shape;143;p2"/>
            <p:cNvSpPr txBox="1"/>
            <p:nvPr/>
          </p:nvSpPr>
          <p:spPr>
            <a:xfrm>
              <a:off x="196396" y="2294982"/>
              <a:ext cx="3091289" cy="456692"/>
            </a:xfrm>
            <a:prstGeom prst="rect">
              <a:avLst/>
            </a:prstGeom>
            <a:noFill/>
            <a:ln>
              <a:noFill/>
            </a:ln>
          </p:spPr>
          <p:txBody>
            <a:bodyPr anchorCtr="0" anchor="t" bIns="0" lIns="0" spcFirstLastPara="1" rIns="0" wrap="square" tIns="0">
              <a:spAutoFit/>
            </a:bodyPr>
            <a:lstStyle/>
            <a:p>
              <a:pPr indent="0" lvl="0" marL="0" marR="0" rtl="0" algn="ctr">
                <a:lnSpc>
                  <a:spcPct val="137952"/>
                </a:lnSpc>
                <a:spcBef>
                  <a:spcPts val="0"/>
                </a:spcBef>
                <a:spcAft>
                  <a:spcPts val="0"/>
                </a:spcAft>
                <a:buNone/>
              </a:pPr>
              <a:r>
                <a:rPr b="1" i="0" lang="en-US" sz="2100" u="none" cap="none" strike="noStrike">
                  <a:solidFill>
                    <a:srgbClr val="CFF4FF"/>
                  </a:solidFill>
                  <a:latin typeface="DM Sans"/>
                  <a:ea typeface="DM Sans"/>
                  <a:cs typeface="DM Sans"/>
                  <a:sym typeface="DM Sans"/>
                </a:rPr>
                <a:t>Timeline</a:t>
              </a:r>
              <a:endParaRPr/>
            </a:p>
          </p:txBody>
        </p:sp>
        <p:sp>
          <p:nvSpPr>
            <p:cNvPr id="144" name="Google Shape;144;p2"/>
            <p:cNvSpPr txBox="1"/>
            <p:nvPr/>
          </p:nvSpPr>
          <p:spPr>
            <a:xfrm>
              <a:off x="615071" y="223937"/>
              <a:ext cx="2253940" cy="1263470"/>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i="0" lang="en-US" sz="5735" u="none" cap="none" strike="noStrike">
                  <a:solidFill>
                    <a:srgbClr val="051D40"/>
                  </a:solidFill>
                  <a:latin typeface="DM Sans"/>
                  <a:ea typeface="DM Sans"/>
                  <a:cs typeface="DM Sans"/>
                  <a:sym typeface="DM Sans"/>
                </a:rPr>
                <a:t>06</a:t>
              </a:r>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45DA0"/>
        </a:solidFill>
      </p:bgPr>
    </p:bg>
    <p:spTree>
      <p:nvGrpSpPr>
        <p:cNvPr id="148" name="Shape 148"/>
        <p:cNvGrpSpPr/>
        <p:nvPr/>
      </p:nvGrpSpPr>
      <p:grpSpPr>
        <a:xfrm>
          <a:off x="0" y="0"/>
          <a:ext cx="0" cy="0"/>
          <a:chOff x="0" y="0"/>
          <a:chExt cx="0" cy="0"/>
        </a:xfrm>
      </p:grpSpPr>
      <p:sp>
        <p:nvSpPr>
          <p:cNvPr id="149" name="Google Shape;149;p3"/>
          <p:cNvSpPr/>
          <p:nvPr/>
        </p:nvSpPr>
        <p:spPr>
          <a:xfrm rot="-5400000">
            <a:off x="4186973" y="-925676"/>
            <a:ext cx="9302895" cy="8068147"/>
          </a:xfrm>
          <a:custGeom>
            <a:rect b="b" l="l" r="r" t="t"/>
            <a:pathLst>
              <a:path extrusionOk="0" h="8068147" w="9302895">
                <a:moveTo>
                  <a:pt x="0" y="0"/>
                </a:moveTo>
                <a:lnTo>
                  <a:pt x="9302895" y="0"/>
                </a:lnTo>
                <a:lnTo>
                  <a:pt x="9302895" y="8068147"/>
                </a:lnTo>
                <a:lnTo>
                  <a:pt x="0" y="8068147"/>
                </a:lnTo>
                <a:lnTo>
                  <a:pt x="0" y="0"/>
                </a:lnTo>
                <a:close/>
              </a:path>
            </a:pathLst>
          </a:custGeom>
          <a:blipFill rotWithShape="1">
            <a:blip r:embed="rId3">
              <a:alphaModFix/>
            </a:blip>
            <a:stretch>
              <a:fillRect b="0" l="0" r="0" t="0"/>
            </a:stretch>
          </a:blipFill>
          <a:ln>
            <a:noFill/>
          </a:ln>
        </p:spPr>
      </p:sp>
      <p:grpSp>
        <p:nvGrpSpPr>
          <p:cNvPr id="150" name="Google Shape;150;p3"/>
          <p:cNvGrpSpPr/>
          <p:nvPr/>
        </p:nvGrpSpPr>
        <p:grpSpPr>
          <a:xfrm>
            <a:off x="-690640" y="-1687711"/>
            <a:ext cx="19210521" cy="4598039"/>
            <a:chOff x="0" y="-38100"/>
            <a:chExt cx="5059561" cy="1211006"/>
          </a:xfrm>
        </p:grpSpPr>
        <p:sp>
          <p:nvSpPr>
            <p:cNvPr id="151" name="Google Shape;151;p3"/>
            <p:cNvSpPr/>
            <p:nvPr/>
          </p:nvSpPr>
          <p:spPr>
            <a:xfrm>
              <a:off x="0" y="0"/>
              <a:ext cx="5059561" cy="1172906"/>
            </a:xfrm>
            <a:custGeom>
              <a:rect b="b" l="l" r="r" t="t"/>
              <a:pathLst>
                <a:path extrusionOk="0" h="1172906" w="5059561">
                  <a:moveTo>
                    <a:pt x="0" y="0"/>
                  </a:moveTo>
                  <a:lnTo>
                    <a:pt x="5059561" y="0"/>
                  </a:lnTo>
                  <a:lnTo>
                    <a:pt x="5059561" y="1172906"/>
                  </a:lnTo>
                  <a:lnTo>
                    <a:pt x="0" y="1172906"/>
                  </a:lnTo>
                  <a:close/>
                </a:path>
              </a:pathLst>
            </a:custGeom>
            <a:solidFill>
              <a:srgbClr val="051D40"/>
            </a:solidFill>
            <a:ln cap="sq" cmpd="sng" w="38100">
              <a:solidFill>
                <a:srgbClr val="56AEFF"/>
              </a:solidFill>
              <a:prstDash val="solid"/>
              <a:miter lim="8000"/>
              <a:headEnd len="sm" w="sm" type="none"/>
              <a:tailEnd len="sm" w="sm" type="none"/>
            </a:ln>
          </p:spPr>
        </p:sp>
        <p:sp>
          <p:nvSpPr>
            <p:cNvPr id="152" name="Google Shape;152;p3"/>
            <p:cNvSpPr txBox="1"/>
            <p:nvPr/>
          </p:nvSpPr>
          <p:spPr>
            <a:xfrm>
              <a:off x="0" y="-38100"/>
              <a:ext cx="5059561" cy="1211006"/>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3"/>
          <p:cNvSpPr txBox="1"/>
          <p:nvPr/>
        </p:nvSpPr>
        <p:spPr>
          <a:xfrm>
            <a:off x="3451140" y="1142987"/>
            <a:ext cx="10450651" cy="218694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0" lang="en-US" sz="4766" u="none" cap="none" strike="noStrike">
                <a:solidFill>
                  <a:srgbClr val="CFF4FF"/>
                </a:solidFill>
                <a:latin typeface="Arial"/>
                <a:ea typeface="Arial"/>
                <a:cs typeface="Arial"/>
                <a:sym typeface="Arial"/>
              </a:rPr>
              <a:t>INTRODUCTION TO </a:t>
            </a:r>
            <a:endParaRPr/>
          </a:p>
          <a:p>
            <a:pPr indent="0" lvl="0" marL="0" marR="0" rtl="0" algn="ctr">
              <a:lnSpc>
                <a:spcPct val="119995"/>
              </a:lnSpc>
              <a:spcBef>
                <a:spcPts val="0"/>
              </a:spcBef>
              <a:spcAft>
                <a:spcPts val="0"/>
              </a:spcAft>
              <a:buNone/>
            </a:pPr>
            <a:r>
              <a:rPr b="1" i="0" lang="en-US" sz="4766" u="none" cap="none" strike="noStrike">
                <a:solidFill>
                  <a:srgbClr val="CFF4FF"/>
                </a:solidFill>
                <a:latin typeface="Arial"/>
                <a:ea typeface="Arial"/>
                <a:cs typeface="Arial"/>
                <a:sym typeface="Arial"/>
              </a:rPr>
              <a:t>DROID SCANNER</a:t>
            </a:r>
            <a:endParaRPr/>
          </a:p>
          <a:p>
            <a:pPr indent="0" lvl="0" marL="0" marR="0" rtl="0" algn="ctr">
              <a:lnSpc>
                <a:spcPct val="119995"/>
              </a:lnSpc>
              <a:spcBef>
                <a:spcPts val="0"/>
              </a:spcBef>
              <a:spcAft>
                <a:spcPts val="0"/>
              </a:spcAft>
              <a:buNone/>
            </a:pPr>
            <a:r>
              <a:t/>
            </a:r>
            <a:endParaRPr b="1" i="0" sz="4766" u="none" cap="none" strike="noStrike">
              <a:solidFill>
                <a:srgbClr val="CFF4FF"/>
              </a:solidFill>
              <a:latin typeface="Arial"/>
              <a:ea typeface="Arial"/>
              <a:cs typeface="Arial"/>
              <a:sym typeface="Arial"/>
            </a:endParaRPr>
          </a:p>
        </p:txBody>
      </p:sp>
      <p:sp>
        <p:nvSpPr>
          <p:cNvPr id="154" name="Google Shape;154;p3"/>
          <p:cNvSpPr/>
          <p:nvPr/>
        </p:nvSpPr>
        <p:spPr>
          <a:xfrm>
            <a:off x="16804754" y="9074551"/>
            <a:ext cx="1715127" cy="1715127"/>
          </a:xfrm>
          <a:custGeom>
            <a:rect b="b" l="l" r="r" t="t"/>
            <a:pathLst>
              <a:path extrusionOk="0" h="1715127" w="1715127">
                <a:moveTo>
                  <a:pt x="0" y="0"/>
                </a:moveTo>
                <a:lnTo>
                  <a:pt x="1715127" y="0"/>
                </a:lnTo>
                <a:lnTo>
                  <a:pt x="1715127" y="1715126"/>
                </a:lnTo>
                <a:lnTo>
                  <a:pt x="0" y="1715126"/>
                </a:lnTo>
                <a:lnTo>
                  <a:pt x="0" y="0"/>
                </a:lnTo>
                <a:close/>
              </a:path>
            </a:pathLst>
          </a:custGeom>
          <a:blipFill rotWithShape="1">
            <a:blip r:embed="rId4">
              <a:alphaModFix/>
            </a:blip>
            <a:stretch>
              <a:fillRect b="0" l="0" r="0" t="0"/>
            </a:stretch>
          </a:blipFill>
          <a:ln>
            <a:noFill/>
          </a:ln>
        </p:spPr>
      </p:sp>
      <p:sp>
        <p:nvSpPr>
          <p:cNvPr id="155" name="Google Shape;155;p3"/>
          <p:cNvSpPr/>
          <p:nvPr/>
        </p:nvSpPr>
        <p:spPr>
          <a:xfrm>
            <a:off x="-363441" y="-390286"/>
            <a:ext cx="1715127" cy="1715127"/>
          </a:xfrm>
          <a:custGeom>
            <a:rect b="b" l="l" r="r" t="t"/>
            <a:pathLst>
              <a:path extrusionOk="0" h="1715127" w="1715127">
                <a:moveTo>
                  <a:pt x="0" y="0"/>
                </a:moveTo>
                <a:lnTo>
                  <a:pt x="1715127" y="0"/>
                </a:lnTo>
                <a:lnTo>
                  <a:pt x="1715127" y="1715127"/>
                </a:lnTo>
                <a:lnTo>
                  <a:pt x="0" y="1715127"/>
                </a:lnTo>
                <a:lnTo>
                  <a:pt x="0" y="0"/>
                </a:lnTo>
                <a:close/>
              </a:path>
            </a:pathLst>
          </a:custGeom>
          <a:blipFill rotWithShape="1">
            <a:blip r:embed="rId4">
              <a:alphaModFix/>
            </a:blip>
            <a:stretch>
              <a:fillRect b="0" l="0" r="0" t="0"/>
            </a:stretch>
          </a:blipFill>
          <a:ln>
            <a:noFill/>
          </a:ln>
        </p:spPr>
      </p:sp>
      <p:sp>
        <p:nvSpPr>
          <p:cNvPr id="156" name="Google Shape;156;p3"/>
          <p:cNvSpPr/>
          <p:nvPr/>
        </p:nvSpPr>
        <p:spPr>
          <a:xfrm>
            <a:off x="14398071" y="-136788"/>
            <a:ext cx="2988937" cy="570615"/>
          </a:xfrm>
          <a:custGeom>
            <a:rect b="b" l="l" r="r" t="t"/>
            <a:pathLst>
              <a:path extrusionOk="0" h="570615" w="2988937">
                <a:moveTo>
                  <a:pt x="0" y="0"/>
                </a:moveTo>
                <a:lnTo>
                  <a:pt x="2988938" y="0"/>
                </a:lnTo>
                <a:lnTo>
                  <a:pt x="2988938" y="570616"/>
                </a:lnTo>
                <a:lnTo>
                  <a:pt x="0" y="570616"/>
                </a:lnTo>
                <a:lnTo>
                  <a:pt x="0" y="0"/>
                </a:lnTo>
                <a:close/>
              </a:path>
            </a:pathLst>
          </a:custGeom>
          <a:blipFill rotWithShape="1">
            <a:blip r:embed="rId5">
              <a:alphaModFix/>
            </a:blip>
            <a:stretch>
              <a:fillRect b="0" l="0" r="0" t="0"/>
            </a:stretch>
          </a:blipFill>
          <a:ln>
            <a:noFill/>
          </a:ln>
        </p:spPr>
      </p:sp>
      <p:sp>
        <p:nvSpPr>
          <p:cNvPr id="157" name="Google Shape;157;p3"/>
          <p:cNvSpPr/>
          <p:nvPr/>
        </p:nvSpPr>
        <p:spPr>
          <a:xfrm>
            <a:off x="900991" y="9922935"/>
            <a:ext cx="2988937" cy="570615"/>
          </a:xfrm>
          <a:custGeom>
            <a:rect b="b" l="l" r="r" t="t"/>
            <a:pathLst>
              <a:path extrusionOk="0" h="570615" w="2988937">
                <a:moveTo>
                  <a:pt x="0" y="0"/>
                </a:moveTo>
                <a:lnTo>
                  <a:pt x="2988938" y="0"/>
                </a:lnTo>
                <a:lnTo>
                  <a:pt x="2988938" y="570616"/>
                </a:lnTo>
                <a:lnTo>
                  <a:pt x="0" y="570616"/>
                </a:lnTo>
                <a:lnTo>
                  <a:pt x="0" y="0"/>
                </a:lnTo>
                <a:close/>
              </a:path>
            </a:pathLst>
          </a:custGeom>
          <a:blipFill rotWithShape="1">
            <a:blip r:embed="rId5">
              <a:alphaModFix/>
            </a:blip>
            <a:stretch>
              <a:fillRect b="0" l="0" r="0" t="0"/>
            </a:stretch>
          </a:blipFill>
          <a:ln>
            <a:noFill/>
          </a:ln>
        </p:spPr>
      </p:sp>
      <p:sp>
        <p:nvSpPr>
          <p:cNvPr id="158" name="Google Shape;158;p3"/>
          <p:cNvSpPr txBox="1"/>
          <p:nvPr/>
        </p:nvSpPr>
        <p:spPr>
          <a:xfrm>
            <a:off x="551273" y="3882136"/>
            <a:ext cx="17079600" cy="50292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084" u="none" cap="none" strike="noStrike">
                <a:solidFill>
                  <a:srgbClr val="051D40"/>
                </a:solidFill>
                <a:latin typeface="Arial"/>
                <a:ea typeface="Arial"/>
                <a:cs typeface="Arial"/>
                <a:sym typeface="Arial"/>
              </a:rPr>
              <a:t>In today's digital landscape, mobile security is paramount. The Droid Scanner App Management System enhances security by providing tools to safeguard sensitive data. This presentation will explore its features and implementation strategies to ensure robust protection against mobile threats.</a:t>
            </a:r>
            <a:endParaRPr/>
          </a:p>
          <a:p>
            <a:pPr indent="0" lvl="0" marL="0" marR="0" rtl="0" algn="ctr">
              <a:lnSpc>
                <a:spcPct val="140009"/>
              </a:lnSpc>
              <a:spcBef>
                <a:spcPts val="0"/>
              </a:spcBef>
              <a:spcAft>
                <a:spcPts val="0"/>
              </a:spcAft>
              <a:buNone/>
            </a:pPr>
            <a:r>
              <a:t/>
            </a:r>
            <a:endParaRPr b="1" i="0" sz="4084" u="none" cap="none" strike="noStrike">
              <a:solidFill>
                <a:srgbClr val="051D40"/>
              </a:solidFill>
              <a:latin typeface="Arial"/>
              <a:ea typeface="Arial"/>
              <a:cs typeface="Arial"/>
              <a:sym typeface="Arial"/>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62" name="Shape 162"/>
        <p:cNvGrpSpPr/>
        <p:nvPr/>
      </p:nvGrpSpPr>
      <p:grpSpPr>
        <a:xfrm>
          <a:off x="0" y="0"/>
          <a:ext cx="0" cy="0"/>
          <a:chOff x="0" y="0"/>
          <a:chExt cx="0" cy="0"/>
        </a:xfrm>
      </p:grpSpPr>
      <p:sp>
        <p:nvSpPr>
          <p:cNvPr id="163" name="Google Shape;163;p4"/>
          <p:cNvSpPr/>
          <p:nvPr/>
        </p:nvSpPr>
        <p:spPr>
          <a:xfrm>
            <a:off x="10880332" y="0"/>
            <a:ext cx="8958965" cy="9313047"/>
          </a:xfrm>
          <a:custGeom>
            <a:rect b="b" l="l" r="r" t="t"/>
            <a:pathLst>
              <a:path extrusionOk="0" h="6350000" w="6108573">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rotWithShape="1">
            <a:blip r:embed="rId3">
              <a:alphaModFix/>
            </a:blip>
            <a:stretch>
              <a:fillRect b="-19114" l="0" r="0" t="-25268"/>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17259300" y="8127303"/>
            <a:ext cx="1802889" cy="1802889"/>
          </a:xfrm>
          <a:custGeom>
            <a:rect b="b" l="l" r="r" t="t"/>
            <a:pathLst>
              <a:path extrusionOk="0" h="1802889" w="1802889">
                <a:moveTo>
                  <a:pt x="0" y="0"/>
                </a:moveTo>
                <a:lnTo>
                  <a:pt x="1802889" y="0"/>
                </a:lnTo>
                <a:lnTo>
                  <a:pt x="1802889" y="1802889"/>
                </a:lnTo>
                <a:lnTo>
                  <a:pt x="0" y="1802889"/>
                </a:lnTo>
                <a:lnTo>
                  <a:pt x="0" y="0"/>
                </a:lnTo>
                <a:close/>
              </a:path>
            </a:pathLst>
          </a:custGeom>
          <a:blipFill rotWithShape="1">
            <a:blip r:embed="rId4">
              <a:alphaModFix/>
            </a:blip>
            <a:stretch>
              <a:fillRect b="0" l="0" r="0" t="0"/>
            </a:stretch>
          </a:blipFill>
          <a:ln>
            <a:noFill/>
          </a:ln>
        </p:spPr>
      </p:sp>
      <p:sp>
        <p:nvSpPr>
          <p:cNvPr id="165" name="Google Shape;165;p4"/>
          <p:cNvSpPr/>
          <p:nvPr/>
        </p:nvSpPr>
        <p:spPr>
          <a:xfrm>
            <a:off x="9733672" y="-966659"/>
            <a:ext cx="2293320" cy="2293320"/>
          </a:xfrm>
          <a:custGeom>
            <a:rect b="b" l="l" r="r" t="t"/>
            <a:pathLst>
              <a:path extrusionOk="0" h="2293320" w="2293320">
                <a:moveTo>
                  <a:pt x="0" y="0"/>
                </a:moveTo>
                <a:lnTo>
                  <a:pt x="2293320" y="0"/>
                </a:lnTo>
                <a:lnTo>
                  <a:pt x="2293320" y="2293319"/>
                </a:lnTo>
                <a:lnTo>
                  <a:pt x="0" y="2293319"/>
                </a:lnTo>
                <a:lnTo>
                  <a:pt x="0" y="0"/>
                </a:lnTo>
                <a:close/>
              </a:path>
            </a:pathLst>
          </a:custGeom>
          <a:blipFill rotWithShape="1">
            <a:blip r:embed="rId4">
              <a:alphaModFix/>
            </a:blip>
            <a:stretch>
              <a:fillRect b="0" l="0" r="0" t="0"/>
            </a:stretch>
          </a:blipFill>
          <a:ln>
            <a:noFill/>
          </a:ln>
        </p:spPr>
      </p:sp>
      <p:grpSp>
        <p:nvGrpSpPr>
          <p:cNvPr id="166" name="Google Shape;166;p4"/>
          <p:cNvGrpSpPr/>
          <p:nvPr/>
        </p:nvGrpSpPr>
        <p:grpSpPr>
          <a:xfrm>
            <a:off x="-1543050" y="-199408"/>
            <a:ext cx="2760734" cy="10486408"/>
            <a:chOff x="0" y="-38100"/>
            <a:chExt cx="727107" cy="2761852"/>
          </a:xfrm>
        </p:grpSpPr>
        <p:sp>
          <p:nvSpPr>
            <p:cNvPr id="167" name="Google Shape;167;p4"/>
            <p:cNvSpPr/>
            <p:nvPr/>
          </p:nvSpPr>
          <p:spPr>
            <a:xfrm>
              <a:off x="0" y="0"/>
              <a:ext cx="727107" cy="2723752"/>
            </a:xfrm>
            <a:custGeom>
              <a:rect b="b" l="l" r="r" t="t"/>
              <a:pathLst>
                <a:path extrusionOk="0" h="2723752" w="727107">
                  <a:moveTo>
                    <a:pt x="0" y="0"/>
                  </a:moveTo>
                  <a:lnTo>
                    <a:pt x="727107" y="0"/>
                  </a:lnTo>
                  <a:lnTo>
                    <a:pt x="727107" y="2723752"/>
                  </a:lnTo>
                  <a:lnTo>
                    <a:pt x="0" y="2723752"/>
                  </a:lnTo>
                  <a:close/>
                </a:path>
              </a:pathLst>
            </a:custGeom>
            <a:solidFill>
              <a:srgbClr val="145DA0"/>
            </a:solidFill>
            <a:ln>
              <a:noFill/>
            </a:ln>
          </p:spPr>
        </p:sp>
        <p:sp>
          <p:nvSpPr>
            <p:cNvPr id="168" name="Google Shape;168;p4"/>
            <p:cNvSpPr txBox="1"/>
            <p:nvPr/>
          </p:nvSpPr>
          <p:spPr>
            <a:xfrm>
              <a:off x="0" y="-38100"/>
              <a:ext cx="727107" cy="2761852"/>
            </a:xfrm>
            <a:prstGeom prst="rect">
              <a:avLst/>
            </a:prstGeom>
            <a:noFill/>
            <a:ln>
              <a:noFill/>
            </a:ln>
          </p:spPr>
          <p:txBody>
            <a:bodyPr anchorCtr="0" anchor="ctr" bIns="50800" lIns="50800" spcFirstLastPara="1" rIns="50800" wrap="square" tIns="50800">
              <a:noAutofit/>
            </a:bodyPr>
            <a:lstStyle/>
            <a:p>
              <a:pPr indent="0" lvl="0" marL="0" marR="0" rtl="0" algn="ctr">
                <a:lnSpc>
                  <a:spcPct val="144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4"/>
          <p:cNvSpPr txBox="1"/>
          <p:nvPr/>
        </p:nvSpPr>
        <p:spPr>
          <a:xfrm>
            <a:off x="2682418" y="1760435"/>
            <a:ext cx="6461700" cy="7341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4770" u="none" cap="none" strike="noStrike">
                <a:solidFill>
                  <a:srgbClr val="FFFFFF"/>
                </a:solidFill>
                <a:latin typeface="Arial"/>
                <a:ea typeface="Arial"/>
                <a:cs typeface="Arial"/>
                <a:sym typeface="Arial"/>
              </a:rPr>
              <a:t>MOTIVATION</a:t>
            </a:r>
            <a:endParaRPr/>
          </a:p>
        </p:txBody>
      </p:sp>
      <p:sp>
        <p:nvSpPr>
          <p:cNvPr id="170" name="Google Shape;170;p4"/>
          <p:cNvSpPr txBox="1"/>
          <p:nvPr/>
        </p:nvSpPr>
        <p:spPr>
          <a:xfrm>
            <a:off x="2472335" y="3362504"/>
            <a:ext cx="6671665" cy="4007940"/>
          </a:xfrm>
          <a:prstGeom prst="rect">
            <a:avLst/>
          </a:prstGeom>
          <a:noFill/>
          <a:ln>
            <a:noFill/>
          </a:ln>
        </p:spPr>
        <p:txBody>
          <a:bodyPr anchorCtr="0" anchor="t" bIns="0" lIns="0" spcFirstLastPara="1" rIns="0" wrap="square" tIns="0">
            <a:spAutoFit/>
          </a:bodyPr>
          <a:lstStyle/>
          <a:p>
            <a:pPr indent="0" lvl="0" marL="0" marR="0" rtl="0" algn="l">
              <a:lnSpc>
                <a:spcPct val="137977"/>
              </a:lnSpc>
              <a:spcBef>
                <a:spcPts val="0"/>
              </a:spcBef>
              <a:spcAft>
                <a:spcPts val="0"/>
              </a:spcAft>
              <a:buNone/>
            </a:pPr>
            <a:r>
              <a:rPr b="0" i="0" lang="en-US" sz="2591" u="none" cap="none" strike="noStrike">
                <a:solidFill>
                  <a:srgbClr val="FFFFFF"/>
                </a:solidFill>
                <a:latin typeface="DM Sans"/>
                <a:ea typeface="DM Sans"/>
                <a:cs typeface="DM Sans"/>
                <a:sym typeface="DM Sans"/>
              </a:rPr>
              <a:t>Android malware can be embedded in</a:t>
            </a:r>
            <a:endParaRPr/>
          </a:p>
          <a:p>
            <a:pPr indent="0" lvl="0" marL="0" marR="0" rtl="0" algn="l">
              <a:lnSpc>
                <a:spcPct val="137977"/>
              </a:lnSpc>
              <a:spcBef>
                <a:spcPts val="0"/>
              </a:spcBef>
              <a:spcAft>
                <a:spcPts val="0"/>
              </a:spcAft>
              <a:buNone/>
            </a:pPr>
            <a:r>
              <a:rPr b="0" i="0" lang="en-US" sz="2591" u="none" cap="none" strike="noStrike">
                <a:solidFill>
                  <a:srgbClr val="FFFFFF"/>
                </a:solidFill>
                <a:latin typeface="DM Sans"/>
                <a:ea typeface="DM Sans"/>
                <a:cs typeface="DM Sans"/>
                <a:sym typeface="DM Sans"/>
              </a:rPr>
              <a:t>a variety of applications such as banking apps, gaming apps, lifestyle apps, educational apps, etc. These malware-infected apps can then compromise security and privacy by allowing unauthorized access to privacy-sensitive information, rooting devices, turning devices into remotely controlled bots, etc.</a:t>
            </a:r>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74" name="Shape 174"/>
        <p:cNvGrpSpPr/>
        <p:nvPr/>
      </p:nvGrpSpPr>
      <p:grpSpPr>
        <a:xfrm>
          <a:off x="0" y="0"/>
          <a:ext cx="0" cy="0"/>
          <a:chOff x="0" y="0"/>
          <a:chExt cx="0" cy="0"/>
        </a:xfrm>
      </p:grpSpPr>
      <p:sp>
        <p:nvSpPr>
          <p:cNvPr id="175" name="Google Shape;175;g30ef0455caa_0_38"/>
          <p:cNvSpPr/>
          <p:nvPr/>
        </p:nvSpPr>
        <p:spPr>
          <a:xfrm>
            <a:off x="-6640727" y="597505"/>
            <a:ext cx="9077445" cy="9077445"/>
          </a:xfrm>
          <a:custGeom>
            <a:rect b="b" l="l" r="r" t="t"/>
            <a:pathLst>
              <a:path extrusionOk="0" h="9077445" w="9077445">
                <a:moveTo>
                  <a:pt x="0" y="0"/>
                </a:moveTo>
                <a:lnTo>
                  <a:pt x="9077444" y="0"/>
                </a:lnTo>
                <a:lnTo>
                  <a:pt x="9077444" y="9077445"/>
                </a:lnTo>
                <a:lnTo>
                  <a:pt x="0" y="9077445"/>
                </a:lnTo>
                <a:lnTo>
                  <a:pt x="0" y="0"/>
                </a:lnTo>
                <a:close/>
              </a:path>
            </a:pathLst>
          </a:custGeom>
          <a:blipFill rotWithShape="1">
            <a:blip r:embed="rId3">
              <a:alphaModFix/>
            </a:blip>
            <a:stretch>
              <a:fillRect b="0" l="0" r="0" t="0"/>
            </a:stretch>
          </a:blipFill>
          <a:ln>
            <a:noFill/>
          </a:ln>
        </p:spPr>
      </p:sp>
      <p:sp>
        <p:nvSpPr>
          <p:cNvPr id="176" name="Google Shape;176;g30ef0455caa_0_38"/>
          <p:cNvSpPr txBox="1"/>
          <p:nvPr/>
        </p:nvSpPr>
        <p:spPr>
          <a:xfrm>
            <a:off x="3173492" y="1722768"/>
            <a:ext cx="8437200" cy="1234500"/>
          </a:xfrm>
          <a:prstGeom prst="rect">
            <a:avLst/>
          </a:prstGeom>
          <a:noFill/>
          <a:ln>
            <a:noFill/>
          </a:ln>
        </p:spPr>
        <p:txBody>
          <a:bodyPr anchorCtr="0" anchor="t" bIns="0" lIns="0" spcFirstLastPara="1" rIns="0" wrap="square" tIns="0">
            <a:spAutoFit/>
          </a:bodyPr>
          <a:lstStyle/>
          <a:p>
            <a:pPr indent="0" lvl="0" marL="0" marR="0" rtl="0" algn="l">
              <a:lnSpc>
                <a:spcPct val="120027"/>
              </a:lnSpc>
              <a:spcBef>
                <a:spcPts val="0"/>
              </a:spcBef>
              <a:spcAft>
                <a:spcPts val="0"/>
              </a:spcAft>
              <a:buNone/>
            </a:pPr>
            <a:r>
              <a:rPr b="1" lang="en-US" sz="8019">
                <a:solidFill>
                  <a:srgbClr val="56AEFF"/>
                </a:solidFill>
              </a:rPr>
              <a:t>Stakeholders:</a:t>
            </a:r>
            <a:endParaRPr/>
          </a:p>
        </p:txBody>
      </p:sp>
      <p:sp>
        <p:nvSpPr>
          <p:cNvPr id="177" name="Google Shape;177;g30ef0455caa_0_38"/>
          <p:cNvSpPr txBox="1"/>
          <p:nvPr/>
        </p:nvSpPr>
        <p:spPr>
          <a:xfrm>
            <a:off x="3401950" y="3342975"/>
            <a:ext cx="13008000" cy="57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1. End Users : Primary Mobile Device Users: General users seeking to secure their devices.</a:t>
            </a:r>
            <a:endParaRPr sz="3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2. Corporate and Enterprise Users : Protecting organization-wide devices.</a:t>
            </a:r>
            <a:endParaRPr sz="3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3. Mobile Device and App Developers : Ensuring apps meet security standards, Certifying app security before launch.</a:t>
            </a:r>
            <a:endParaRPr sz="3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4. Educational and Research Institutions Cybersecurity Programs: Training students with hands-on malware detection.</a:t>
            </a:r>
            <a:endParaRPr sz="3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600">
                <a:solidFill>
                  <a:schemeClr val="lt1"/>
                </a:solidFill>
                <a:latin typeface="Calibri"/>
                <a:ea typeface="Calibri"/>
                <a:cs typeface="Calibri"/>
                <a:sym typeface="Calibri"/>
              </a:rPr>
              <a:t>5. Legal and Compliance Teams: Ensuring compliance with data privacy regulations.</a:t>
            </a:r>
            <a:endParaRPr sz="3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600">
              <a:solidFill>
                <a:schemeClr val="lt1"/>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81" name="Shape 181"/>
        <p:cNvGrpSpPr/>
        <p:nvPr/>
      </p:nvGrpSpPr>
      <p:grpSpPr>
        <a:xfrm>
          <a:off x="0" y="0"/>
          <a:ext cx="0" cy="0"/>
          <a:chOff x="0" y="0"/>
          <a:chExt cx="0" cy="0"/>
        </a:xfrm>
      </p:grpSpPr>
      <p:sp>
        <p:nvSpPr>
          <p:cNvPr id="182" name="Google Shape;182;g30ef0455caa_0_26"/>
          <p:cNvSpPr/>
          <p:nvPr/>
        </p:nvSpPr>
        <p:spPr>
          <a:xfrm>
            <a:off x="15136617" y="-2741204"/>
            <a:ext cx="6452848" cy="5596379"/>
          </a:xfrm>
          <a:custGeom>
            <a:rect b="b" l="l" r="r" t="t"/>
            <a:pathLst>
              <a:path extrusionOk="0" h="5596379" w="6452848">
                <a:moveTo>
                  <a:pt x="0" y="0"/>
                </a:moveTo>
                <a:lnTo>
                  <a:pt x="6452849" y="0"/>
                </a:lnTo>
                <a:lnTo>
                  <a:pt x="6452849" y="5596379"/>
                </a:lnTo>
                <a:lnTo>
                  <a:pt x="0" y="5596379"/>
                </a:lnTo>
                <a:lnTo>
                  <a:pt x="0" y="0"/>
                </a:lnTo>
                <a:close/>
              </a:path>
            </a:pathLst>
          </a:custGeom>
          <a:blipFill rotWithShape="1">
            <a:blip r:embed="rId3">
              <a:alphaModFix/>
            </a:blip>
            <a:stretch>
              <a:fillRect b="0" l="0" r="0" t="0"/>
            </a:stretch>
          </a:blipFill>
          <a:ln>
            <a:noFill/>
          </a:ln>
        </p:spPr>
      </p:sp>
      <p:sp>
        <p:nvSpPr>
          <p:cNvPr id="183" name="Google Shape;183;g30ef0455caa_0_26"/>
          <p:cNvSpPr/>
          <p:nvPr/>
        </p:nvSpPr>
        <p:spPr>
          <a:xfrm rot="10800000">
            <a:off x="-4358997" y="5111247"/>
            <a:ext cx="8648983" cy="7501027"/>
          </a:xfrm>
          <a:custGeom>
            <a:rect b="b" l="l" r="r" t="t"/>
            <a:pathLst>
              <a:path extrusionOk="0" h="7501027" w="8648983">
                <a:moveTo>
                  <a:pt x="0" y="0"/>
                </a:moveTo>
                <a:lnTo>
                  <a:pt x="8648983" y="0"/>
                </a:lnTo>
                <a:lnTo>
                  <a:pt x="8648983" y="7501027"/>
                </a:lnTo>
                <a:lnTo>
                  <a:pt x="0" y="7501027"/>
                </a:lnTo>
                <a:lnTo>
                  <a:pt x="0" y="0"/>
                </a:lnTo>
                <a:close/>
              </a:path>
            </a:pathLst>
          </a:custGeom>
          <a:blipFill rotWithShape="1">
            <a:blip r:embed="rId3">
              <a:alphaModFix/>
            </a:blip>
            <a:stretch>
              <a:fillRect b="0" l="0" r="0" t="0"/>
            </a:stretch>
          </a:blipFill>
          <a:ln>
            <a:noFill/>
          </a:ln>
        </p:spPr>
      </p:sp>
      <p:sp>
        <p:nvSpPr>
          <p:cNvPr id="184" name="Google Shape;184;g30ef0455caa_0_26"/>
          <p:cNvSpPr txBox="1"/>
          <p:nvPr/>
        </p:nvSpPr>
        <p:spPr>
          <a:xfrm>
            <a:off x="1372934" y="1302837"/>
            <a:ext cx="8457300" cy="1011300"/>
          </a:xfrm>
          <a:prstGeom prst="rect">
            <a:avLst/>
          </a:prstGeom>
          <a:noFill/>
          <a:ln>
            <a:noFill/>
          </a:ln>
        </p:spPr>
        <p:txBody>
          <a:bodyPr anchorCtr="0" anchor="t" bIns="0" lIns="0" spcFirstLastPara="1" rIns="0" wrap="square" tIns="0">
            <a:spAutoFit/>
          </a:bodyPr>
          <a:lstStyle/>
          <a:p>
            <a:pPr indent="0" lvl="0" marL="0" marR="0" rtl="0" algn="ctr">
              <a:lnSpc>
                <a:spcPct val="120018"/>
              </a:lnSpc>
              <a:spcBef>
                <a:spcPts val="0"/>
              </a:spcBef>
              <a:spcAft>
                <a:spcPts val="0"/>
              </a:spcAft>
              <a:buNone/>
            </a:pPr>
            <a:r>
              <a:rPr b="1" lang="en-US" sz="6569">
                <a:solidFill>
                  <a:srgbClr val="FFFFFF"/>
                </a:solidFill>
              </a:rPr>
              <a:t>Features :</a:t>
            </a:r>
            <a:endParaRPr/>
          </a:p>
        </p:txBody>
      </p:sp>
      <p:sp>
        <p:nvSpPr>
          <p:cNvPr id="185" name="Google Shape;185;g30ef0455caa_0_26"/>
          <p:cNvSpPr txBox="1"/>
          <p:nvPr/>
        </p:nvSpPr>
        <p:spPr>
          <a:xfrm>
            <a:off x="5754325" y="3161075"/>
            <a:ext cx="9866700" cy="55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700">
              <a:solidFill>
                <a:srgbClr val="FFFBFB"/>
              </a:solidFill>
              <a:latin typeface="Calibri"/>
              <a:ea typeface="Calibri"/>
              <a:cs typeface="Calibri"/>
              <a:sym typeface="Calibri"/>
            </a:endParaRPr>
          </a:p>
        </p:txBody>
      </p:sp>
      <p:sp>
        <p:nvSpPr>
          <p:cNvPr id="186" name="Google Shape;186;g30ef0455caa_0_26"/>
          <p:cNvSpPr txBox="1"/>
          <p:nvPr/>
        </p:nvSpPr>
        <p:spPr>
          <a:xfrm>
            <a:off x="3111900" y="2848900"/>
            <a:ext cx="13384200" cy="6681000"/>
          </a:xfrm>
          <a:prstGeom prst="rect">
            <a:avLst/>
          </a:prstGeom>
          <a:noFill/>
          <a:ln>
            <a:noFill/>
          </a:ln>
        </p:spPr>
        <p:txBody>
          <a:bodyPr anchorCtr="0" anchor="t" bIns="91425" lIns="91425" spcFirstLastPara="1" rIns="91425" wrap="square" tIns="91425">
            <a:noAutofit/>
          </a:bodyPr>
          <a:lstStyle/>
          <a:p>
            <a:pPr indent="-457200" lvl="0" marL="457200" rtl="0" algn="l">
              <a:lnSpc>
                <a:spcPct val="150000"/>
              </a:lnSpc>
              <a:spcBef>
                <a:spcPts val="0"/>
              </a:spcBef>
              <a:spcAft>
                <a:spcPts val="0"/>
              </a:spcAft>
              <a:buClr>
                <a:srgbClr val="CFF4FF"/>
              </a:buClr>
              <a:buSzPts val="3600"/>
              <a:buFont typeface="Calibri"/>
              <a:buAutoNum type="arabicPeriod"/>
            </a:pPr>
            <a:r>
              <a:rPr lang="en-US" sz="3600">
                <a:solidFill>
                  <a:srgbClr val="CFF4FF"/>
                </a:solidFill>
                <a:latin typeface="Calibri"/>
                <a:ea typeface="Calibri"/>
                <a:cs typeface="Calibri"/>
                <a:sym typeface="Calibri"/>
              </a:rPr>
              <a:t>Malicious App Detection</a:t>
            </a:r>
            <a:endParaRPr sz="3600">
              <a:solidFill>
                <a:srgbClr val="CFF4FF"/>
              </a:solidFill>
              <a:latin typeface="Calibri"/>
              <a:ea typeface="Calibri"/>
              <a:cs typeface="Calibri"/>
              <a:sym typeface="Calibri"/>
            </a:endParaRPr>
          </a:p>
          <a:p>
            <a:pPr indent="-457200" lvl="0" marL="457200" rtl="0" algn="l">
              <a:lnSpc>
                <a:spcPct val="150000"/>
              </a:lnSpc>
              <a:spcBef>
                <a:spcPts val="0"/>
              </a:spcBef>
              <a:spcAft>
                <a:spcPts val="0"/>
              </a:spcAft>
              <a:buClr>
                <a:srgbClr val="CFF4FF"/>
              </a:buClr>
              <a:buSzPts val="3600"/>
              <a:buFont typeface="Calibri"/>
              <a:buAutoNum type="arabicPeriod"/>
            </a:pPr>
            <a:r>
              <a:rPr lang="en-US" sz="3600">
                <a:solidFill>
                  <a:srgbClr val="CFF4FF"/>
                </a:solidFill>
                <a:latin typeface="Calibri"/>
                <a:ea typeface="Calibri"/>
                <a:cs typeface="Calibri"/>
                <a:sym typeface="Calibri"/>
              </a:rPr>
              <a:t>APK Extraction</a:t>
            </a:r>
            <a:endParaRPr sz="3600">
              <a:solidFill>
                <a:srgbClr val="CFF4FF"/>
              </a:solidFill>
              <a:latin typeface="Calibri"/>
              <a:ea typeface="Calibri"/>
              <a:cs typeface="Calibri"/>
              <a:sym typeface="Calibri"/>
            </a:endParaRPr>
          </a:p>
          <a:p>
            <a:pPr indent="-457200" lvl="0" marL="457200" rtl="0" algn="l">
              <a:lnSpc>
                <a:spcPct val="150000"/>
              </a:lnSpc>
              <a:spcBef>
                <a:spcPts val="0"/>
              </a:spcBef>
              <a:spcAft>
                <a:spcPts val="0"/>
              </a:spcAft>
              <a:buClr>
                <a:srgbClr val="CFF4FF"/>
              </a:buClr>
              <a:buSzPts val="3600"/>
              <a:buFont typeface="Calibri"/>
              <a:buAutoNum type="arabicPeriod"/>
            </a:pPr>
            <a:r>
              <a:rPr lang="en-US" sz="3600">
                <a:solidFill>
                  <a:srgbClr val="CFF4FF"/>
                </a:solidFill>
                <a:latin typeface="Calibri"/>
                <a:ea typeface="Calibri"/>
                <a:cs typeface="Calibri"/>
                <a:sym typeface="Calibri"/>
              </a:rPr>
              <a:t>Permission &amp; Intent Viewer</a:t>
            </a:r>
            <a:endParaRPr sz="3600">
              <a:solidFill>
                <a:srgbClr val="CFF4FF"/>
              </a:solidFill>
            </a:endParaRPr>
          </a:p>
          <a:p>
            <a:pPr indent="-457200" lvl="0" marL="457200" rtl="0" algn="l">
              <a:lnSpc>
                <a:spcPct val="150000"/>
              </a:lnSpc>
              <a:spcBef>
                <a:spcPts val="0"/>
              </a:spcBef>
              <a:spcAft>
                <a:spcPts val="0"/>
              </a:spcAft>
              <a:buClr>
                <a:srgbClr val="CFF4FF"/>
              </a:buClr>
              <a:buSzPts val="3600"/>
              <a:buFont typeface="Calibri"/>
              <a:buAutoNum type="arabicPeriod"/>
            </a:pPr>
            <a:r>
              <a:rPr lang="en-US" sz="3600">
                <a:solidFill>
                  <a:srgbClr val="CFF4FF"/>
                </a:solidFill>
                <a:latin typeface="DM Sans"/>
                <a:ea typeface="DM Sans"/>
                <a:cs typeface="DM Sans"/>
                <a:sym typeface="DM Sans"/>
              </a:rPr>
              <a:t>User-Dedicated Database</a:t>
            </a:r>
            <a:endParaRPr sz="3600">
              <a:solidFill>
                <a:srgbClr val="CFF4FF"/>
              </a:solidFill>
            </a:endParaRPr>
          </a:p>
          <a:p>
            <a:pPr indent="-457200" lvl="0" marL="457200" rtl="0" algn="l">
              <a:lnSpc>
                <a:spcPct val="150000"/>
              </a:lnSpc>
              <a:spcBef>
                <a:spcPts val="0"/>
              </a:spcBef>
              <a:spcAft>
                <a:spcPts val="0"/>
              </a:spcAft>
              <a:buClr>
                <a:srgbClr val="CFF4FF"/>
              </a:buClr>
              <a:buSzPts val="3600"/>
              <a:buFont typeface="Calibri"/>
              <a:buAutoNum type="arabicPeriod"/>
            </a:pPr>
            <a:r>
              <a:rPr lang="en-US" sz="3600">
                <a:solidFill>
                  <a:srgbClr val="CFF4FF"/>
                </a:solidFill>
                <a:latin typeface="DM Sans"/>
                <a:ea typeface="DM Sans"/>
                <a:cs typeface="DM Sans"/>
                <a:sym typeface="DM Sans"/>
              </a:rPr>
              <a:t>User Dashboard </a:t>
            </a:r>
            <a:endParaRPr sz="3600">
              <a:solidFill>
                <a:srgbClr val="CFF4FF"/>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3200">
              <a:solidFill>
                <a:srgbClr val="CFF4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90" name="Shape 190"/>
        <p:cNvGrpSpPr/>
        <p:nvPr/>
      </p:nvGrpSpPr>
      <p:grpSpPr>
        <a:xfrm>
          <a:off x="0" y="0"/>
          <a:ext cx="0" cy="0"/>
          <a:chOff x="0" y="0"/>
          <a:chExt cx="0" cy="0"/>
        </a:xfrm>
      </p:grpSpPr>
      <p:sp>
        <p:nvSpPr>
          <p:cNvPr id="191" name="Google Shape;191;p5"/>
          <p:cNvSpPr txBox="1"/>
          <p:nvPr/>
        </p:nvSpPr>
        <p:spPr>
          <a:xfrm>
            <a:off x="826106" y="345250"/>
            <a:ext cx="5801400" cy="21225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6268" u="none" cap="none" strike="noStrike">
                <a:solidFill>
                  <a:srgbClr val="FFFFFF"/>
                </a:solidFill>
                <a:latin typeface="Arial"/>
                <a:ea typeface="Arial"/>
                <a:cs typeface="Arial"/>
                <a:sym typeface="Arial"/>
              </a:rPr>
              <a:t>PROJECT DESCRIPTION</a:t>
            </a:r>
            <a:endParaRPr/>
          </a:p>
        </p:txBody>
      </p:sp>
      <p:sp>
        <p:nvSpPr>
          <p:cNvPr id="192" name="Google Shape;192;p5"/>
          <p:cNvSpPr/>
          <p:nvPr/>
        </p:nvSpPr>
        <p:spPr>
          <a:xfrm>
            <a:off x="15128164" y="-2586935"/>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3">
              <a:alphaModFix/>
            </a:blip>
            <a:stretch>
              <a:fillRect b="0" l="0" r="0" t="0"/>
            </a:stretch>
          </a:blipFill>
          <a:ln>
            <a:noFill/>
          </a:ln>
        </p:spPr>
      </p:sp>
      <p:sp>
        <p:nvSpPr>
          <p:cNvPr id="193" name="Google Shape;193;p5"/>
          <p:cNvSpPr/>
          <p:nvPr/>
        </p:nvSpPr>
        <p:spPr>
          <a:xfrm>
            <a:off x="-3359890" y="7239384"/>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3">
              <a:alphaModFix/>
            </a:blip>
            <a:stretch>
              <a:fillRect b="0" l="0" r="0" t="0"/>
            </a:stretch>
          </a:blipFill>
          <a:ln>
            <a:noFill/>
          </a:ln>
        </p:spPr>
      </p:sp>
      <p:sp>
        <p:nvSpPr>
          <p:cNvPr id="194" name="Google Shape;194;p5"/>
          <p:cNvSpPr txBox="1"/>
          <p:nvPr/>
        </p:nvSpPr>
        <p:spPr>
          <a:xfrm>
            <a:off x="2291823" y="2065465"/>
            <a:ext cx="16773900" cy="7895400"/>
          </a:xfrm>
          <a:prstGeom prst="rect">
            <a:avLst/>
          </a:prstGeom>
          <a:noFill/>
          <a:ln>
            <a:noFill/>
          </a:ln>
        </p:spPr>
        <p:txBody>
          <a:bodyPr anchorCtr="0" anchor="t" bIns="0" lIns="0" spcFirstLastPara="1" rIns="0" wrap="square" tIns="0">
            <a:spAutoFit/>
          </a:bodyPr>
          <a:lstStyle/>
          <a:p>
            <a:pPr indent="0" lvl="0" marL="0" marR="0" rtl="0" algn="just">
              <a:lnSpc>
                <a:spcPct val="138012"/>
              </a:lnSpc>
              <a:spcBef>
                <a:spcPts val="0"/>
              </a:spcBef>
              <a:spcAft>
                <a:spcPts val="0"/>
              </a:spcAft>
              <a:buNone/>
            </a:pPr>
            <a:r>
              <a:rPr b="1" i="0" lang="en-US" sz="3170" u="none" cap="none" strike="noStrike">
                <a:solidFill>
                  <a:srgbClr val="FFFFFF"/>
                </a:solidFill>
                <a:latin typeface="DM Sans"/>
                <a:ea typeface="DM Sans"/>
                <a:cs typeface="DM Sans"/>
                <a:sym typeface="DM Sans"/>
              </a:rPr>
              <a:t>   </a:t>
            </a:r>
            <a:endParaRPr/>
          </a:p>
          <a:p>
            <a:pPr indent="0" lvl="0" marL="0" marR="0" rtl="0" algn="just">
              <a:lnSpc>
                <a:spcPct val="138012"/>
              </a:lnSpc>
              <a:spcBef>
                <a:spcPts val="0"/>
              </a:spcBef>
              <a:spcAft>
                <a:spcPts val="0"/>
              </a:spcAft>
              <a:buNone/>
            </a:pPr>
            <a:r>
              <a:rPr b="1" i="0" lang="en-US" sz="3170" u="none" cap="none" strike="noStrike">
                <a:solidFill>
                  <a:srgbClr val="FFFFFF"/>
                </a:solidFill>
                <a:latin typeface="DM Sans"/>
                <a:ea typeface="DM Sans"/>
                <a:cs typeface="DM Sans"/>
                <a:sym typeface="DM Sans"/>
              </a:rPr>
              <a:t>    Malicious App </a:t>
            </a:r>
            <a:r>
              <a:rPr b="1" i="0" lang="en-US" sz="3170" u="none" cap="none" strike="noStrike">
                <a:solidFill>
                  <a:srgbClr val="FFFFFF"/>
                </a:solidFill>
                <a:latin typeface="DM Sans"/>
                <a:ea typeface="DM Sans"/>
                <a:cs typeface="DM Sans"/>
                <a:sym typeface="DM Sans"/>
              </a:rPr>
              <a:t>Detection</a:t>
            </a:r>
            <a:r>
              <a:rPr b="1" i="0" lang="en-US" sz="3170" u="none" cap="none" strike="noStrike">
                <a:solidFill>
                  <a:srgbClr val="FFFFFF"/>
                </a:solidFill>
                <a:latin typeface="DM Sans"/>
                <a:ea typeface="DM Sans"/>
                <a:cs typeface="DM Sans"/>
                <a:sym typeface="DM Sans"/>
              </a:rPr>
              <a:t>:</a:t>
            </a:r>
            <a:endParaRPr/>
          </a:p>
          <a:p>
            <a:pPr indent="0" lvl="0" marL="0" marR="0" rtl="0" algn="just">
              <a:lnSpc>
                <a:spcPct val="138012"/>
              </a:lnSpc>
              <a:spcBef>
                <a:spcPts val="0"/>
              </a:spcBef>
              <a:spcAft>
                <a:spcPts val="0"/>
              </a:spcAft>
              <a:buNone/>
            </a:pPr>
            <a:r>
              <a:rPr b="1" i="0" lang="en-US" sz="3170" u="none" cap="none" strike="noStrike">
                <a:solidFill>
                  <a:srgbClr val="FFFFFF"/>
                </a:solidFill>
                <a:latin typeface="DM Sans"/>
                <a:ea typeface="DM Sans"/>
                <a:cs typeface="DM Sans"/>
                <a:sym typeface="DM Sans"/>
              </a:rPr>
              <a:t>             </a:t>
            </a:r>
            <a:r>
              <a:rPr b="0" i="0" lang="en-US" sz="3170" u="none" cap="none" strike="noStrike">
                <a:solidFill>
                  <a:srgbClr val="FFFFFF"/>
                </a:solidFill>
                <a:latin typeface="DM Sans"/>
                <a:ea typeface="DM Sans"/>
                <a:cs typeface="DM Sans"/>
                <a:sym typeface="DM Sans"/>
              </a:rPr>
              <a:t>Benign App Data Collection:</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Extract .apk file.</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Analyze permissions and intents, storing them in a database.</a:t>
            </a:r>
            <a:endParaRPr/>
          </a:p>
          <a:p>
            <a:pPr indent="0" lvl="0" marL="0" marR="0" rtl="0" algn="just">
              <a:lnSpc>
                <a:spcPct val="138012"/>
              </a:lnSpc>
              <a:spcBef>
                <a:spcPts val="0"/>
              </a:spcBef>
              <a:spcAft>
                <a:spcPts val="0"/>
              </a:spcAft>
              <a:buNone/>
            </a:pPr>
            <a:r>
              <a:rPr b="0" i="0" lang="en-US" sz="3170" u="none" cap="none" strike="noStrike">
                <a:solidFill>
                  <a:srgbClr val="FFFFFF"/>
                </a:solidFill>
                <a:latin typeface="DM Sans"/>
                <a:ea typeface="DM Sans"/>
                <a:cs typeface="DM Sans"/>
                <a:sym typeface="DM Sans"/>
              </a:rPr>
              <a:t>         Malicious App Data Collection:</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Source data from security research platforms.</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Extract and filter relevant data based on similarities with benign apps.</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Combine malicious and benign data in one database .</a:t>
            </a:r>
            <a:endParaRPr/>
          </a:p>
          <a:p>
            <a:pPr indent="0" lvl="0" marL="0" marR="0" rtl="0" algn="just">
              <a:lnSpc>
                <a:spcPct val="138012"/>
              </a:lnSpc>
              <a:spcBef>
                <a:spcPts val="0"/>
              </a:spcBef>
              <a:spcAft>
                <a:spcPts val="0"/>
              </a:spcAft>
              <a:buNone/>
            </a:pPr>
            <a:r>
              <a:rPr b="0" i="0" lang="en-US" sz="3170" u="none" cap="none" strike="noStrike">
                <a:solidFill>
                  <a:srgbClr val="FFFFFF"/>
                </a:solidFill>
                <a:latin typeface="DM Sans"/>
                <a:ea typeface="DM Sans"/>
                <a:cs typeface="DM Sans"/>
                <a:sym typeface="DM Sans"/>
              </a:rPr>
              <a:t>       Model Training:</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Train a machine learning model to classify apps as malicious or benign.</a:t>
            </a:r>
            <a:endParaRPr/>
          </a:p>
          <a:p>
            <a:pPr indent="-342265" lvl="1" marL="684530" marR="0" rtl="0" algn="just">
              <a:lnSpc>
                <a:spcPct val="138012"/>
              </a:lnSpc>
              <a:spcBef>
                <a:spcPts val="0"/>
              </a:spcBef>
              <a:spcAft>
                <a:spcPts val="0"/>
              </a:spcAft>
              <a:buClr>
                <a:srgbClr val="FFFFFF"/>
              </a:buClr>
              <a:buSzPts val="3170"/>
              <a:buFont typeface="Arial"/>
              <a:buChar char="•"/>
            </a:pPr>
            <a:r>
              <a:rPr b="0" i="0" lang="en-US" sz="3170" u="none" cap="none" strike="noStrike">
                <a:solidFill>
                  <a:srgbClr val="FFFFFF"/>
                </a:solidFill>
                <a:latin typeface="DM Sans"/>
                <a:ea typeface="DM Sans"/>
                <a:cs typeface="DM Sans"/>
                <a:sym typeface="DM Sans"/>
              </a:rPr>
              <a:t> Update the database with new data.</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198" name="Shape 198"/>
        <p:cNvGrpSpPr/>
        <p:nvPr/>
      </p:nvGrpSpPr>
      <p:grpSpPr>
        <a:xfrm>
          <a:off x="0" y="0"/>
          <a:ext cx="0" cy="0"/>
          <a:chOff x="0" y="0"/>
          <a:chExt cx="0" cy="0"/>
        </a:xfrm>
      </p:grpSpPr>
      <p:sp>
        <p:nvSpPr>
          <p:cNvPr id="199" name="Google Shape;199;p6"/>
          <p:cNvSpPr txBox="1"/>
          <p:nvPr/>
        </p:nvSpPr>
        <p:spPr>
          <a:xfrm>
            <a:off x="11201877" y="497650"/>
            <a:ext cx="5801499" cy="1929765"/>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0" lang="en-US" sz="6268" u="none" cap="none" strike="noStrike">
                <a:solidFill>
                  <a:srgbClr val="FFFFFF"/>
                </a:solidFill>
                <a:latin typeface="Arial"/>
                <a:ea typeface="Arial"/>
                <a:cs typeface="Arial"/>
                <a:sym typeface="Arial"/>
              </a:rPr>
              <a:t>PROJECT DESCRIPTION</a:t>
            </a:r>
            <a:endParaRPr/>
          </a:p>
        </p:txBody>
      </p:sp>
      <p:sp>
        <p:nvSpPr>
          <p:cNvPr id="200" name="Google Shape;200;p6"/>
          <p:cNvSpPr/>
          <p:nvPr/>
        </p:nvSpPr>
        <p:spPr>
          <a:xfrm>
            <a:off x="-2579749" y="-2471082"/>
            <a:ext cx="5956513" cy="5956513"/>
          </a:xfrm>
          <a:custGeom>
            <a:rect b="b" l="l" r="r" t="t"/>
            <a:pathLst>
              <a:path extrusionOk="0" h="5956513" w="5956513">
                <a:moveTo>
                  <a:pt x="0" y="0"/>
                </a:moveTo>
                <a:lnTo>
                  <a:pt x="5956513" y="0"/>
                </a:lnTo>
                <a:lnTo>
                  <a:pt x="5956513" y="5956513"/>
                </a:lnTo>
                <a:lnTo>
                  <a:pt x="0" y="5956513"/>
                </a:lnTo>
                <a:lnTo>
                  <a:pt x="0" y="0"/>
                </a:lnTo>
                <a:close/>
              </a:path>
            </a:pathLst>
          </a:custGeom>
          <a:blipFill rotWithShape="1">
            <a:blip r:embed="rId3">
              <a:alphaModFix/>
            </a:blip>
            <a:stretch>
              <a:fillRect b="0" l="0" r="0" t="0"/>
            </a:stretch>
          </a:blipFill>
          <a:ln>
            <a:noFill/>
          </a:ln>
        </p:spPr>
      </p:sp>
      <p:sp>
        <p:nvSpPr>
          <p:cNvPr id="201" name="Google Shape;201;p6"/>
          <p:cNvSpPr/>
          <p:nvPr/>
        </p:nvSpPr>
        <p:spPr>
          <a:xfrm>
            <a:off x="15691382" y="7308744"/>
            <a:ext cx="5956513" cy="5956513"/>
          </a:xfrm>
          <a:custGeom>
            <a:rect b="b" l="l" r="r" t="t"/>
            <a:pathLst>
              <a:path extrusionOk="0" h="5956513" w="5956513">
                <a:moveTo>
                  <a:pt x="0" y="0"/>
                </a:moveTo>
                <a:lnTo>
                  <a:pt x="5956513" y="0"/>
                </a:lnTo>
                <a:lnTo>
                  <a:pt x="5956513" y="5956512"/>
                </a:lnTo>
                <a:lnTo>
                  <a:pt x="0" y="5956512"/>
                </a:lnTo>
                <a:lnTo>
                  <a:pt x="0" y="0"/>
                </a:lnTo>
                <a:close/>
              </a:path>
            </a:pathLst>
          </a:custGeom>
          <a:blipFill rotWithShape="1">
            <a:blip r:embed="rId3">
              <a:alphaModFix/>
            </a:blip>
            <a:stretch>
              <a:fillRect b="0" l="0" r="0" t="0"/>
            </a:stretch>
          </a:blipFill>
          <a:ln>
            <a:noFill/>
          </a:ln>
        </p:spPr>
      </p:sp>
      <p:sp>
        <p:nvSpPr>
          <p:cNvPr id="202" name="Google Shape;202;p6"/>
          <p:cNvSpPr txBox="1"/>
          <p:nvPr/>
        </p:nvSpPr>
        <p:spPr>
          <a:xfrm>
            <a:off x="2543375" y="2702790"/>
            <a:ext cx="12314700" cy="4752300"/>
          </a:xfrm>
          <a:prstGeom prst="rect">
            <a:avLst/>
          </a:prstGeom>
          <a:noFill/>
          <a:ln>
            <a:noFill/>
          </a:ln>
        </p:spPr>
        <p:txBody>
          <a:bodyPr anchorCtr="0" anchor="t" bIns="0" lIns="0" spcFirstLastPara="1" rIns="0" wrap="square" tIns="0">
            <a:spAutoFit/>
          </a:bodyPr>
          <a:lstStyle/>
          <a:p>
            <a:pPr indent="0" lvl="0" marL="0" marR="0" rtl="0" algn="l">
              <a:lnSpc>
                <a:spcPct val="138037"/>
              </a:lnSpc>
              <a:spcBef>
                <a:spcPts val="0"/>
              </a:spcBef>
              <a:spcAft>
                <a:spcPts val="0"/>
              </a:spcAft>
              <a:buNone/>
            </a:pPr>
            <a:r>
              <a:t/>
            </a:r>
            <a:endParaRPr/>
          </a:p>
          <a:p>
            <a:pPr indent="0" lvl="0" marL="0" marR="0" rtl="0" algn="l">
              <a:lnSpc>
                <a:spcPct val="138037"/>
              </a:lnSpc>
              <a:spcBef>
                <a:spcPts val="0"/>
              </a:spcBef>
              <a:spcAft>
                <a:spcPts val="0"/>
              </a:spcAft>
              <a:buNone/>
            </a:pPr>
            <a:r>
              <a:t/>
            </a:r>
            <a:endParaRPr b="0" i="0" sz="3118" u="none" cap="none" strike="noStrike">
              <a:solidFill>
                <a:srgbClr val="FFFFFF"/>
              </a:solidFill>
              <a:latin typeface="DM Sans"/>
              <a:ea typeface="DM Sans"/>
              <a:cs typeface="DM Sans"/>
              <a:sym typeface="DM Sans"/>
            </a:endParaRPr>
          </a:p>
          <a:p>
            <a:pPr indent="0" lvl="0" marL="0" marR="0" rtl="0" algn="l">
              <a:lnSpc>
                <a:spcPct val="138037"/>
              </a:lnSpc>
              <a:spcBef>
                <a:spcPts val="0"/>
              </a:spcBef>
              <a:spcAft>
                <a:spcPts val="0"/>
              </a:spcAft>
              <a:buNone/>
            </a:pPr>
            <a:r>
              <a:rPr b="0" i="0" lang="en-US" sz="3118" u="none" cap="none" strike="noStrike">
                <a:solidFill>
                  <a:srgbClr val="FFFFFF"/>
                </a:solidFill>
                <a:latin typeface="DM Sans"/>
                <a:ea typeface="DM Sans"/>
                <a:cs typeface="DM Sans"/>
                <a:sym typeface="DM Sans"/>
              </a:rPr>
              <a:t>        </a:t>
            </a:r>
            <a:r>
              <a:rPr b="1" i="0" lang="en-US" sz="3118" u="none" cap="none" strike="noStrike">
                <a:solidFill>
                  <a:srgbClr val="FFFFFF"/>
                </a:solidFill>
                <a:latin typeface="DM Sans"/>
                <a:ea typeface="DM Sans"/>
                <a:cs typeface="DM Sans"/>
                <a:sym typeface="DM Sans"/>
              </a:rPr>
              <a:t>Exciting Features:</a:t>
            </a:r>
            <a:endParaRPr/>
          </a:p>
          <a:p>
            <a:pPr indent="-336684" lvl="1" marL="673370" marR="0" rtl="0" algn="l">
              <a:lnSpc>
                <a:spcPct val="138037"/>
              </a:lnSpc>
              <a:spcBef>
                <a:spcPts val="0"/>
              </a:spcBef>
              <a:spcAft>
                <a:spcPts val="0"/>
              </a:spcAft>
              <a:buClr>
                <a:srgbClr val="FFFFFF"/>
              </a:buClr>
              <a:buSzPts val="3118"/>
              <a:buFont typeface="Arial"/>
              <a:buChar char="•"/>
            </a:pPr>
            <a:r>
              <a:rPr lang="en-US" sz="3118">
                <a:solidFill>
                  <a:srgbClr val="FFFFFF"/>
                </a:solidFill>
                <a:latin typeface="DM Sans"/>
                <a:ea typeface="DM Sans"/>
                <a:cs typeface="DM Sans"/>
                <a:sym typeface="DM Sans"/>
              </a:rPr>
              <a:t>Multiple Scan Options: Full scan, quick scan</a:t>
            </a:r>
            <a:r>
              <a:rPr b="0" i="0" lang="en-US" sz="3118" u="none" cap="none" strike="noStrike">
                <a:solidFill>
                  <a:srgbClr val="FFFFFF"/>
                </a:solidFill>
                <a:latin typeface="DM Sans"/>
                <a:ea typeface="DM Sans"/>
                <a:cs typeface="DM Sans"/>
                <a:sym typeface="DM Sans"/>
              </a:rPr>
              <a:t>.</a:t>
            </a:r>
            <a:endParaRPr/>
          </a:p>
          <a:p>
            <a:pPr indent="-336684" lvl="1" marL="673370" marR="0" rtl="0" algn="l">
              <a:lnSpc>
                <a:spcPct val="138037"/>
              </a:lnSpc>
              <a:spcBef>
                <a:spcPts val="0"/>
              </a:spcBef>
              <a:spcAft>
                <a:spcPts val="0"/>
              </a:spcAft>
              <a:buClr>
                <a:srgbClr val="FFFFFF"/>
              </a:buClr>
              <a:buSzPts val="3118"/>
              <a:buFont typeface="Arial"/>
              <a:buChar char="•"/>
            </a:pPr>
            <a:r>
              <a:rPr b="0" i="0" lang="en-US" sz="3118" u="none" cap="none" strike="noStrike">
                <a:solidFill>
                  <a:srgbClr val="FFFFFF"/>
                </a:solidFill>
                <a:latin typeface="DM Sans"/>
                <a:ea typeface="DM Sans"/>
                <a:cs typeface="DM Sans"/>
                <a:sym typeface="DM Sans"/>
              </a:rPr>
              <a:t>Custom App Management: Whitelist trusted apps, blacklist risky ones, and block known malicious apps using a predefined list.</a:t>
            </a:r>
            <a:endParaRPr/>
          </a:p>
          <a:p>
            <a:pPr indent="0" lvl="0" marL="0" marR="0" rtl="0" algn="l">
              <a:lnSpc>
                <a:spcPct val="138037"/>
              </a:lnSpc>
              <a:spcBef>
                <a:spcPts val="0"/>
              </a:spcBef>
              <a:spcAft>
                <a:spcPts val="0"/>
              </a:spcAft>
              <a:buNone/>
            </a:pPr>
            <a:r>
              <a:t/>
            </a:r>
            <a:endParaRPr b="0" i="0" sz="3118" u="none" cap="none" strike="noStrike">
              <a:solidFill>
                <a:srgbClr val="FFFFFF"/>
              </a:solidFill>
              <a:latin typeface="DM Sans"/>
              <a:ea typeface="DM Sans"/>
              <a:cs typeface="DM Sans"/>
              <a:sym typeface="DM Sans"/>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D40"/>
        </a:solidFill>
      </p:bgPr>
    </p:bg>
    <p:spTree>
      <p:nvGrpSpPr>
        <p:cNvPr id="206" name="Shape 206"/>
        <p:cNvGrpSpPr/>
        <p:nvPr/>
      </p:nvGrpSpPr>
      <p:grpSpPr>
        <a:xfrm>
          <a:off x="0" y="0"/>
          <a:ext cx="0" cy="0"/>
          <a:chOff x="0" y="0"/>
          <a:chExt cx="0" cy="0"/>
        </a:xfrm>
      </p:grpSpPr>
      <p:sp>
        <p:nvSpPr>
          <p:cNvPr id="207" name="Google Shape;207;p7"/>
          <p:cNvSpPr/>
          <p:nvPr/>
        </p:nvSpPr>
        <p:spPr>
          <a:xfrm rot="602713">
            <a:off x="-4542814" y="-3334329"/>
            <a:ext cx="9085628" cy="5368780"/>
          </a:xfrm>
          <a:custGeom>
            <a:rect b="b" l="l" r="r" t="t"/>
            <a:pathLst>
              <a:path extrusionOk="0" h="5368780" w="9085628">
                <a:moveTo>
                  <a:pt x="0" y="0"/>
                </a:moveTo>
                <a:lnTo>
                  <a:pt x="9085628" y="0"/>
                </a:lnTo>
                <a:lnTo>
                  <a:pt x="9085628" y="5368780"/>
                </a:lnTo>
                <a:lnTo>
                  <a:pt x="0" y="5368780"/>
                </a:lnTo>
                <a:lnTo>
                  <a:pt x="0" y="0"/>
                </a:lnTo>
                <a:close/>
              </a:path>
            </a:pathLst>
          </a:custGeom>
          <a:blipFill rotWithShape="1">
            <a:blip r:embed="rId3">
              <a:alphaModFix/>
            </a:blip>
            <a:stretch>
              <a:fillRect b="0" l="0" r="0" t="0"/>
            </a:stretch>
          </a:blipFill>
          <a:ln>
            <a:noFill/>
          </a:ln>
        </p:spPr>
      </p:sp>
      <p:sp>
        <p:nvSpPr>
          <p:cNvPr id="208" name="Google Shape;208;p7"/>
          <p:cNvSpPr/>
          <p:nvPr/>
        </p:nvSpPr>
        <p:spPr>
          <a:xfrm>
            <a:off x="4593813" y="3399460"/>
            <a:ext cx="2929147" cy="2929147"/>
          </a:xfrm>
          <a:custGeom>
            <a:rect b="b" l="l" r="r" t="t"/>
            <a:pathLst>
              <a:path extrusionOk="0" h="2929147" w="2929147">
                <a:moveTo>
                  <a:pt x="0" y="0"/>
                </a:moveTo>
                <a:lnTo>
                  <a:pt x="2929147" y="0"/>
                </a:lnTo>
                <a:lnTo>
                  <a:pt x="2929147" y="2929147"/>
                </a:lnTo>
                <a:lnTo>
                  <a:pt x="0" y="2929147"/>
                </a:lnTo>
                <a:lnTo>
                  <a:pt x="0" y="0"/>
                </a:lnTo>
                <a:close/>
              </a:path>
            </a:pathLst>
          </a:custGeom>
          <a:blipFill rotWithShape="1">
            <a:blip r:embed="rId4">
              <a:alphaModFix/>
            </a:blip>
            <a:stretch>
              <a:fillRect b="0" l="0" r="0" t="0"/>
            </a:stretch>
          </a:blipFill>
          <a:ln>
            <a:noFill/>
          </a:ln>
        </p:spPr>
      </p:sp>
      <p:grpSp>
        <p:nvGrpSpPr>
          <p:cNvPr id="209" name="Google Shape;209;p7"/>
          <p:cNvGrpSpPr/>
          <p:nvPr/>
        </p:nvGrpSpPr>
        <p:grpSpPr>
          <a:xfrm>
            <a:off x="417100" y="3926554"/>
            <a:ext cx="3062288" cy="1768398"/>
            <a:chOff x="0" y="-38100"/>
            <a:chExt cx="806529" cy="465751"/>
          </a:xfrm>
        </p:grpSpPr>
        <p:sp>
          <p:nvSpPr>
            <p:cNvPr id="210" name="Google Shape;210;p7"/>
            <p:cNvSpPr/>
            <p:nvPr/>
          </p:nvSpPr>
          <p:spPr>
            <a:xfrm>
              <a:off x="0" y="0"/>
              <a:ext cx="806529" cy="427651"/>
            </a:xfrm>
            <a:custGeom>
              <a:rect b="b" l="l" r="r" t="t"/>
              <a:pathLst>
                <a:path extrusionOk="0" h="427651" w="806529">
                  <a:moveTo>
                    <a:pt x="0" y="0"/>
                  </a:moveTo>
                  <a:lnTo>
                    <a:pt x="806529" y="0"/>
                  </a:lnTo>
                  <a:lnTo>
                    <a:pt x="806529" y="427651"/>
                  </a:lnTo>
                  <a:lnTo>
                    <a:pt x="0" y="427651"/>
                  </a:lnTo>
                  <a:close/>
                </a:path>
              </a:pathLst>
            </a:custGeom>
            <a:gradFill>
              <a:gsLst>
                <a:gs pos="0">
                  <a:srgbClr val="A6A6A6"/>
                </a:gs>
                <a:gs pos="100000">
                  <a:srgbClr val="FFFFFF"/>
                </a:gs>
              </a:gsLst>
              <a:lin ang="0" scaled="0"/>
            </a:gradFill>
            <a:ln>
              <a:noFill/>
            </a:ln>
          </p:spPr>
        </p:sp>
        <p:sp>
          <p:nvSpPr>
            <p:cNvPr id="211" name="Google Shape;211;p7"/>
            <p:cNvSpPr txBox="1"/>
            <p:nvPr/>
          </p:nvSpPr>
          <p:spPr>
            <a:xfrm>
              <a:off x="0" y="-38100"/>
              <a:ext cx="806529" cy="465751"/>
            </a:xfrm>
            <a:prstGeom prst="rect">
              <a:avLst/>
            </a:prstGeom>
            <a:noFill/>
            <a:ln>
              <a:noFill/>
            </a:ln>
          </p:spPr>
          <p:txBody>
            <a:bodyPr anchorCtr="0" anchor="ctr" bIns="50800" lIns="50800" spcFirstLastPara="1" rIns="50800" wrap="square" tIns="50800">
              <a:noAutofit/>
            </a:bodyPr>
            <a:lstStyle/>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App Samples ( Benign    or Malicious )</a:t>
              </a:r>
              <a:endParaRPr/>
            </a:p>
          </p:txBody>
        </p:sp>
      </p:grpSp>
      <p:sp>
        <p:nvSpPr>
          <p:cNvPr id="212" name="Google Shape;212;p7"/>
          <p:cNvSpPr/>
          <p:nvPr/>
        </p:nvSpPr>
        <p:spPr>
          <a:xfrm>
            <a:off x="12286138" y="3810649"/>
            <a:ext cx="1627218" cy="2125819"/>
          </a:xfrm>
          <a:custGeom>
            <a:rect b="b" l="l" r="r" t="t"/>
            <a:pathLst>
              <a:path extrusionOk="0" h="2125819" w="1627218">
                <a:moveTo>
                  <a:pt x="0" y="0"/>
                </a:moveTo>
                <a:lnTo>
                  <a:pt x="1627218" y="0"/>
                </a:lnTo>
                <a:lnTo>
                  <a:pt x="1627218" y="2125819"/>
                </a:lnTo>
                <a:lnTo>
                  <a:pt x="0" y="2125819"/>
                </a:lnTo>
                <a:lnTo>
                  <a:pt x="0" y="0"/>
                </a:lnTo>
                <a:close/>
              </a:path>
            </a:pathLst>
          </a:custGeom>
          <a:blipFill rotWithShape="1">
            <a:blip r:embed="rId5">
              <a:alphaModFix/>
            </a:blip>
            <a:stretch>
              <a:fillRect b="0" l="0" r="0" t="0"/>
            </a:stretch>
          </a:blipFill>
          <a:ln>
            <a:noFill/>
          </a:ln>
        </p:spPr>
      </p:sp>
      <p:cxnSp>
        <p:nvCxnSpPr>
          <p:cNvPr id="213" name="Google Shape;213;p7"/>
          <p:cNvCxnSpPr/>
          <p:nvPr/>
        </p:nvCxnSpPr>
        <p:spPr>
          <a:xfrm flipH="1" rot="10800000">
            <a:off x="3479388" y="4864033"/>
            <a:ext cx="1114425" cy="19050"/>
          </a:xfrm>
          <a:prstGeom prst="straightConnector1">
            <a:avLst/>
          </a:prstGeom>
          <a:noFill/>
          <a:ln cap="flat" cmpd="sng" w="47625">
            <a:solidFill>
              <a:srgbClr val="FFFFFF"/>
            </a:solidFill>
            <a:prstDash val="solid"/>
            <a:round/>
            <a:headEnd len="sm" w="sm" type="none"/>
            <a:tailEnd len="med" w="med" type="stealth"/>
          </a:ln>
        </p:spPr>
      </p:cxnSp>
      <p:cxnSp>
        <p:nvCxnSpPr>
          <p:cNvPr id="214" name="Google Shape;214;p7"/>
          <p:cNvCxnSpPr/>
          <p:nvPr/>
        </p:nvCxnSpPr>
        <p:spPr>
          <a:xfrm flipH="1" rot="10800000">
            <a:off x="7199187" y="4864033"/>
            <a:ext cx="1187134" cy="19050"/>
          </a:xfrm>
          <a:prstGeom prst="straightConnector1">
            <a:avLst/>
          </a:prstGeom>
          <a:noFill/>
          <a:ln cap="flat" cmpd="sng" w="47625">
            <a:solidFill>
              <a:srgbClr val="FFFFFF"/>
            </a:solidFill>
            <a:prstDash val="solid"/>
            <a:round/>
            <a:headEnd len="sm" w="sm" type="none"/>
            <a:tailEnd len="med" w="med" type="stealth"/>
          </a:ln>
        </p:spPr>
      </p:cxnSp>
      <p:grpSp>
        <p:nvGrpSpPr>
          <p:cNvPr id="215" name="Google Shape;215;p7"/>
          <p:cNvGrpSpPr/>
          <p:nvPr/>
        </p:nvGrpSpPr>
        <p:grpSpPr>
          <a:xfrm>
            <a:off x="8504035" y="4160756"/>
            <a:ext cx="2544484" cy="1280944"/>
            <a:chOff x="0" y="-38100"/>
            <a:chExt cx="670152" cy="337368"/>
          </a:xfrm>
        </p:grpSpPr>
        <p:sp>
          <p:nvSpPr>
            <p:cNvPr id="216" name="Google Shape;216;p7"/>
            <p:cNvSpPr/>
            <p:nvPr/>
          </p:nvSpPr>
          <p:spPr>
            <a:xfrm>
              <a:off x="0" y="0"/>
              <a:ext cx="670152" cy="299268"/>
            </a:xfrm>
            <a:custGeom>
              <a:rect b="b" l="l" r="r" t="t"/>
              <a:pathLst>
                <a:path extrusionOk="0" h="299268" w="670152">
                  <a:moveTo>
                    <a:pt x="0" y="0"/>
                  </a:moveTo>
                  <a:lnTo>
                    <a:pt x="670152" y="0"/>
                  </a:lnTo>
                  <a:lnTo>
                    <a:pt x="670152" y="299268"/>
                  </a:lnTo>
                  <a:lnTo>
                    <a:pt x="0" y="299268"/>
                  </a:lnTo>
                  <a:close/>
                </a:path>
              </a:pathLst>
            </a:custGeom>
            <a:gradFill>
              <a:gsLst>
                <a:gs pos="0">
                  <a:srgbClr val="A6A6A6"/>
                </a:gs>
                <a:gs pos="100000">
                  <a:srgbClr val="FFFFFF"/>
                </a:gs>
              </a:gsLst>
              <a:lin ang="0" scaled="0"/>
            </a:gradFill>
            <a:ln>
              <a:noFill/>
            </a:ln>
          </p:spPr>
        </p:sp>
        <p:sp>
          <p:nvSpPr>
            <p:cNvPr id="217" name="Google Shape;217;p7"/>
            <p:cNvSpPr txBox="1"/>
            <p:nvPr/>
          </p:nvSpPr>
          <p:spPr>
            <a:xfrm>
              <a:off x="0" y="-38100"/>
              <a:ext cx="670152" cy="337368"/>
            </a:xfrm>
            <a:prstGeom prst="rect">
              <a:avLst/>
            </a:prstGeom>
            <a:noFill/>
            <a:ln>
              <a:noFill/>
            </a:ln>
          </p:spPr>
          <p:txBody>
            <a:bodyPr anchorCtr="0" anchor="ctr" bIns="50800" lIns="50800" spcFirstLastPara="1" rIns="50800" wrap="square" tIns="50800">
              <a:noAutofit/>
            </a:bodyPr>
            <a:lstStyle/>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ApkTool</a:t>
              </a:r>
              <a:endParaRPr/>
            </a:p>
          </p:txBody>
        </p:sp>
      </p:grpSp>
      <p:cxnSp>
        <p:nvCxnSpPr>
          <p:cNvPr id="218" name="Google Shape;218;p7"/>
          <p:cNvCxnSpPr/>
          <p:nvPr/>
        </p:nvCxnSpPr>
        <p:spPr>
          <a:xfrm>
            <a:off x="11048519" y="4873558"/>
            <a:ext cx="1237619" cy="0"/>
          </a:xfrm>
          <a:prstGeom prst="straightConnector1">
            <a:avLst/>
          </a:prstGeom>
          <a:noFill/>
          <a:ln cap="flat" cmpd="sng" w="47625">
            <a:solidFill>
              <a:srgbClr val="FFFFFF"/>
            </a:solidFill>
            <a:prstDash val="solid"/>
            <a:round/>
            <a:headEnd len="sm" w="sm" type="none"/>
            <a:tailEnd len="med" w="med" type="stealth"/>
          </a:ln>
        </p:spPr>
      </p:cxnSp>
      <p:grpSp>
        <p:nvGrpSpPr>
          <p:cNvPr id="219" name="Google Shape;219;p7"/>
          <p:cNvGrpSpPr/>
          <p:nvPr/>
        </p:nvGrpSpPr>
        <p:grpSpPr>
          <a:xfrm>
            <a:off x="11393479" y="5974161"/>
            <a:ext cx="3412537" cy="1280944"/>
            <a:chOff x="0" y="-38100"/>
            <a:chExt cx="898775" cy="337368"/>
          </a:xfrm>
        </p:grpSpPr>
        <p:sp>
          <p:nvSpPr>
            <p:cNvPr id="220" name="Google Shape;220;p7"/>
            <p:cNvSpPr/>
            <p:nvPr/>
          </p:nvSpPr>
          <p:spPr>
            <a:xfrm>
              <a:off x="0" y="0"/>
              <a:ext cx="898775" cy="299268"/>
            </a:xfrm>
            <a:custGeom>
              <a:rect b="b" l="l" r="r" t="t"/>
              <a:pathLst>
                <a:path extrusionOk="0" h="299268" w="898775">
                  <a:moveTo>
                    <a:pt x="0" y="0"/>
                  </a:moveTo>
                  <a:lnTo>
                    <a:pt x="898775" y="0"/>
                  </a:lnTo>
                  <a:lnTo>
                    <a:pt x="898775" y="299268"/>
                  </a:lnTo>
                  <a:lnTo>
                    <a:pt x="0" y="299268"/>
                  </a:lnTo>
                  <a:close/>
                </a:path>
              </a:pathLst>
            </a:custGeom>
            <a:gradFill>
              <a:gsLst>
                <a:gs pos="0">
                  <a:srgbClr val="A6A6A6"/>
                </a:gs>
                <a:gs pos="100000">
                  <a:srgbClr val="FFFFFF"/>
                </a:gs>
              </a:gsLst>
              <a:lin ang="0" scaled="0"/>
            </a:gradFill>
            <a:ln>
              <a:noFill/>
            </a:ln>
          </p:spPr>
        </p:sp>
        <p:sp>
          <p:nvSpPr>
            <p:cNvPr id="221" name="Google Shape;221;p7"/>
            <p:cNvSpPr txBox="1"/>
            <p:nvPr/>
          </p:nvSpPr>
          <p:spPr>
            <a:xfrm>
              <a:off x="0" y="-38100"/>
              <a:ext cx="898775" cy="337368"/>
            </a:xfrm>
            <a:prstGeom prst="rect">
              <a:avLst/>
            </a:prstGeom>
            <a:noFill/>
            <a:ln>
              <a:noFill/>
            </a:ln>
          </p:spPr>
          <p:txBody>
            <a:bodyPr anchorCtr="0" anchor="ctr" bIns="50800" lIns="50800" spcFirstLastPara="1" rIns="50800" wrap="square" tIns="50800">
              <a:noAutofit/>
            </a:bodyPr>
            <a:lstStyle/>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Manifest File</a:t>
              </a:r>
              <a:endParaRPr/>
            </a:p>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AndroidManifest.xml)</a:t>
              </a:r>
              <a:endParaRPr/>
            </a:p>
          </p:txBody>
        </p:sp>
      </p:grpSp>
      <p:grpSp>
        <p:nvGrpSpPr>
          <p:cNvPr id="222" name="Google Shape;222;p7"/>
          <p:cNvGrpSpPr/>
          <p:nvPr/>
        </p:nvGrpSpPr>
        <p:grpSpPr>
          <a:xfrm>
            <a:off x="15236700" y="4160756"/>
            <a:ext cx="2544484" cy="1280944"/>
            <a:chOff x="0" y="-38100"/>
            <a:chExt cx="670152" cy="337368"/>
          </a:xfrm>
        </p:grpSpPr>
        <p:sp>
          <p:nvSpPr>
            <p:cNvPr id="223" name="Google Shape;223;p7"/>
            <p:cNvSpPr/>
            <p:nvPr/>
          </p:nvSpPr>
          <p:spPr>
            <a:xfrm>
              <a:off x="0" y="0"/>
              <a:ext cx="670152" cy="299268"/>
            </a:xfrm>
            <a:custGeom>
              <a:rect b="b" l="l" r="r" t="t"/>
              <a:pathLst>
                <a:path extrusionOk="0" h="299268" w="670152">
                  <a:moveTo>
                    <a:pt x="0" y="0"/>
                  </a:moveTo>
                  <a:lnTo>
                    <a:pt x="670152" y="0"/>
                  </a:lnTo>
                  <a:lnTo>
                    <a:pt x="670152" y="299268"/>
                  </a:lnTo>
                  <a:lnTo>
                    <a:pt x="0" y="299268"/>
                  </a:lnTo>
                  <a:close/>
                </a:path>
              </a:pathLst>
            </a:custGeom>
            <a:gradFill>
              <a:gsLst>
                <a:gs pos="0">
                  <a:srgbClr val="A6A6A6"/>
                </a:gs>
                <a:gs pos="100000">
                  <a:srgbClr val="FFFFFF"/>
                </a:gs>
              </a:gsLst>
              <a:lin ang="0" scaled="0"/>
            </a:gradFill>
            <a:ln>
              <a:noFill/>
            </a:ln>
          </p:spPr>
        </p:sp>
        <p:sp>
          <p:nvSpPr>
            <p:cNvPr id="224" name="Google Shape;224;p7"/>
            <p:cNvSpPr txBox="1"/>
            <p:nvPr/>
          </p:nvSpPr>
          <p:spPr>
            <a:xfrm>
              <a:off x="0" y="-38100"/>
              <a:ext cx="670152" cy="337368"/>
            </a:xfrm>
            <a:prstGeom prst="rect">
              <a:avLst/>
            </a:prstGeom>
            <a:noFill/>
            <a:ln>
              <a:noFill/>
            </a:ln>
          </p:spPr>
          <p:txBody>
            <a:bodyPr anchorCtr="0" anchor="ctr" bIns="50800" lIns="50800" spcFirstLastPara="1" rIns="50800" wrap="square" tIns="50800">
              <a:noAutofit/>
            </a:bodyPr>
            <a:lstStyle/>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Permissions</a:t>
              </a:r>
              <a:endParaRPr/>
            </a:p>
            <a:p>
              <a:pPr indent="0" lvl="0" marL="0" marR="0" rtl="0" algn="ctr">
                <a:lnSpc>
                  <a:spcPct val="138045"/>
                </a:lnSpc>
                <a:spcBef>
                  <a:spcPts val="0"/>
                </a:spcBef>
                <a:spcAft>
                  <a:spcPts val="0"/>
                </a:spcAft>
                <a:buNone/>
              </a:pPr>
              <a:r>
                <a:rPr b="1" i="0" lang="en-US" sz="2087" u="none" cap="none" strike="noStrike">
                  <a:solidFill>
                    <a:srgbClr val="000000"/>
                  </a:solidFill>
                  <a:latin typeface="Arial"/>
                  <a:ea typeface="Arial"/>
                  <a:cs typeface="Arial"/>
                  <a:sym typeface="Arial"/>
                </a:rPr>
                <a:t>Intents</a:t>
              </a:r>
              <a:endParaRPr/>
            </a:p>
          </p:txBody>
        </p:sp>
      </p:grpSp>
      <p:cxnSp>
        <p:nvCxnSpPr>
          <p:cNvPr id="225" name="Google Shape;225;p7"/>
          <p:cNvCxnSpPr/>
          <p:nvPr/>
        </p:nvCxnSpPr>
        <p:spPr>
          <a:xfrm>
            <a:off x="13913356" y="4873558"/>
            <a:ext cx="1323344" cy="0"/>
          </a:xfrm>
          <a:prstGeom prst="straightConnector1">
            <a:avLst/>
          </a:prstGeom>
          <a:noFill/>
          <a:ln cap="flat" cmpd="sng" w="47625">
            <a:solidFill>
              <a:srgbClr val="FFFFFF"/>
            </a:solidFill>
            <a:prstDash val="solid"/>
            <a:round/>
            <a:headEnd len="sm" w="sm" type="none"/>
            <a:tailEnd len="med" w="med" type="stealth"/>
          </a:ln>
        </p:spPr>
      </p:cxnSp>
      <p:sp>
        <p:nvSpPr>
          <p:cNvPr id="226" name="Google Shape;226;p7"/>
          <p:cNvSpPr/>
          <p:nvPr/>
        </p:nvSpPr>
        <p:spPr>
          <a:xfrm rot="2337229">
            <a:off x="14705234" y="6573910"/>
            <a:ext cx="9085628" cy="5368780"/>
          </a:xfrm>
          <a:custGeom>
            <a:rect b="b" l="l" r="r" t="t"/>
            <a:pathLst>
              <a:path extrusionOk="0" h="5368780" w="9085628">
                <a:moveTo>
                  <a:pt x="0" y="0"/>
                </a:moveTo>
                <a:lnTo>
                  <a:pt x="9085629" y="0"/>
                </a:lnTo>
                <a:lnTo>
                  <a:pt x="9085629" y="5368780"/>
                </a:lnTo>
                <a:lnTo>
                  <a:pt x="0" y="5368780"/>
                </a:lnTo>
                <a:lnTo>
                  <a:pt x="0" y="0"/>
                </a:lnTo>
                <a:close/>
              </a:path>
            </a:pathLst>
          </a:custGeom>
          <a:blipFill rotWithShape="1">
            <a:blip r:embed="rId3">
              <a:alphaModFix/>
            </a:blip>
            <a:stretch>
              <a:fillRect b="0" l="0" r="0" t="0"/>
            </a:stretch>
          </a:blipFill>
          <a:ln>
            <a:noFill/>
          </a:ln>
        </p:spPr>
      </p:sp>
      <p:sp>
        <p:nvSpPr>
          <p:cNvPr id="227" name="Google Shape;227;p7"/>
          <p:cNvSpPr txBox="1"/>
          <p:nvPr/>
        </p:nvSpPr>
        <p:spPr>
          <a:xfrm>
            <a:off x="5243241" y="1028700"/>
            <a:ext cx="7347659" cy="967959"/>
          </a:xfrm>
          <a:prstGeom prst="rect">
            <a:avLst/>
          </a:prstGeom>
          <a:noFill/>
          <a:ln>
            <a:noFill/>
          </a:ln>
        </p:spPr>
        <p:txBody>
          <a:bodyPr anchorCtr="0" anchor="t" bIns="0" lIns="0" spcFirstLastPara="1" rIns="0" wrap="square" tIns="0">
            <a:spAutoFit/>
          </a:bodyPr>
          <a:lstStyle/>
          <a:p>
            <a:pPr indent="0" lvl="0" marL="0" marR="0" rtl="0" algn="l">
              <a:lnSpc>
                <a:spcPct val="119996"/>
              </a:lnSpc>
              <a:spcBef>
                <a:spcPts val="0"/>
              </a:spcBef>
              <a:spcAft>
                <a:spcPts val="0"/>
              </a:spcAft>
              <a:buNone/>
            </a:pPr>
            <a:r>
              <a:rPr b="1" i="0" lang="en-US" sz="6426" u="none" cap="none" strike="noStrike">
                <a:solidFill>
                  <a:srgbClr val="CFF4FF"/>
                </a:solidFill>
                <a:latin typeface="Arial"/>
                <a:ea typeface="Arial"/>
                <a:cs typeface="Arial"/>
                <a:sym typeface="Arial"/>
              </a:rPr>
              <a:t>App Analysis</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